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256" r:id="rId2"/>
    <p:sldId id="348" r:id="rId3"/>
    <p:sldId id="347" r:id="rId4"/>
    <p:sldId id="354" r:id="rId5"/>
    <p:sldId id="355" r:id="rId6"/>
    <p:sldId id="359" r:id="rId7"/>
    <p:sldId id="360" r:id="rId8"/>
    <p:sldId id="362" r:id="rId9"/>
    <p:sldId id="402" r:id="rId10"/>
    <p:sldId id="401" r:id="rId11"/>
    <p:sldId id="363" r:id="rId12"/>
    <p:sldId id="395" r:id="rId13"/>
    <p:sldId id="393" r:id="rId14"/>
    <p:sldId id="394" r:id="rId15"/>
    <p:sldId id="365" r:id="rId16"/>
    <p:sldId id="366" r:id="rId17"/>
    <p:sldId id="367" r:id="rId18"/>
    <p:sldId id="368" r:id="rId19"/>
    <p:sldId id="407" r:id="rId20"/>
    <p:sldId id="371" r:id="rId21"/>
    <p:sldId id="372" r:id="rId22"/>
    <p:sldId id="373" r:id="rId23"/>
    <p:sldId id="374" r:id="rId24"/>
    <p:sldId id="398" r:id="rId25"/>
    <p:sldId id="397" r:id="rId26"/>
    <p:sldId id="399" r:id="rId27"/>
    <p:sldId id="400" r:id="rId28"/>
    <p:sldId id="377" r:id="rId29"/>
    <p:sldId id="378" r:id="rId30"/>
    <p:sldId id="379" r:id="rId31"/>
    <p:sldId id="381" r:id="rId32"/>
    <p:sldId id="388" r:id="rId33"/>
    <p:sldId id="390" r:id="rId34"/>
    <p:sldId id="391" r:id="rId35"/>
    <p:sldId id="405" r:id="rId36"/>
    <p:sldId id="406" r:id="rId37"/>
    <p:sldId id="384" r:id="rId38"/>
    <p:sldId id="389" r:id="rId39"/>
    <p:sldId id="387" r:id="rId40"/>
  </p:sldIdLst>
  <p:sldSz cx="9144000" cy="5715000" type="screen16x10"/>
  <p:notesSz cx="7023100" cy="93091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4"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ardo Zambrano Suquinahua" initials="RZS" lastIdx="2" clrIdx="0">
    <p:extLst>
      <p:ext uri="{19B8F6BF-5375-455C-9EA6-DF929625EA0E}">
        <p15:presenceInfo xmlns:p15="http://schemas.microsoft.com/office/powerpoint/2012/main" userId="17f01c483d02db71" providerId="Windows Live"/>
      </p:ext>
    </p:extLst>
  </p:cmAuthor>
  <p:cmAuthor id="2" name="Gloria Maritza Valencia Vivas" initials="GMVV" lastIdx="1" clrIdx="1">
    <p:extLst>
      <p:ext uri="{19B8F6BF-5375-455C-9EA6-DF929625EA0E}">
        <p15:presenceInfo xmlns:p15="http://schemas.microsoft.com/office/powerpoint/2012/main" userId="Gloria Maritza Valencia Viva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B8"/>
    <a:srgbClr val="00246C"/>
    <a:srgbClr val="EEEEEE"/>
    <a:srgbClr val="D1D1D1"/>
    <a:srgbClr val="03080D"/>
    <a:srgbClr val="152B47"/>
    <a:srgbClr val="DDEBF7"/>
    <a:srgbClr val="EAEA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70" autoAdjust="0"/>
    <p:restoredTop sz="94434" autoAdjust="0"/>
  </p:normalViewPr>
  <p:slideViewPr>
    <p:cSldViewPr>
      <p:cViewPr varScale="1">
        <p:scale>
          <a:sx n="110" d="100"/>
          <a:sy n="110" d="100"/>
        </p:scale>
        <p:origin x="846" y="84"/>
      </p:cViewPr>
      <p:guideLst>
        <p:guide orient="horz" pos="1724"/>
        <p:guide pos="288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49" d="100"/>
          <a:sy n="49" d="100"/>
        </p:scale>
        <p:origin x="2886"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3833688148764253E-3"/>
          <c:y val="4.6009380600223165E-2"/>
          <c:w val="0.7505823301915403"/>
          <c:h val="0.91564946889959087"/>
        </c:manualLayout>
      </c:layout>
      <c:pie3DChart>
        <c:varyColors val="1"/>
        <c:ser>
          <c:idx val="0"/>
          <c:order val="0"/>
          <c:tx>
            <c:strRef>
              <c:f>Hoja1!$D$4</c:f>
              <c:strCache>
                <c:ptCount val="1"/>
                <c:pt idx="0">
                  <c:v>Litros por una descarga</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1-CB55-4253-B9B8-6731C74293BE}"/>
              </c:ext>
            </c:extLst>
          </c:dPt>
          <c:dPt>
            <c:idx val="1"/>
            <c:bubble3D val="0"/>
            <c:spPr>
              <a:solidFill>
                <a:schemeClr val="accent2"/>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3-CB55-4253-B9B8-6731C74293BE}"/>
              </c:ext>
            </c:extLst>
          </c:dPt>
          <c:dPt>
            <c:idx val="2"/>
            <c:bubble3D val="0"/>
            <c:spPr>
              <a:solidFill>
                <a:schemeClr val="accent3"/>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5-CB55-4253-B9B8-6731C74293BE}"/>
              </c:ext>
            </c:extLst>
          </c:dPt>
          <c:dPt>
            <c:idx val="3"/>
            <c:bubble3D val="0"/>
            <c:spPr>
              <a:solidFill>
                <a:schemeClr val="accent4"/>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7-CB55-4253-B9B8-6731C74293B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EC"/>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Hoja1!$C$5:$C$8</c:f>
              <c:strCache>
                <c:ptCount val="4"/>
                <c:pt idx="0">
                  <c:v>Lavamanos.</c:v>
                </c:pt>
                <c:pt idx="1">
                  <c:v>Inodoros.</c:v>
                </c:pt>
                <c:pt idx="2">
                  <c:v>Duchas.</c:v>
                </c:pt>
                <c:pt idx="3">
                  <c:v>Total</c:v>
                </c:pt>
              </c:strCache>
            </c:strRef>
          </c:cat>
          <c:val>
            <c:numRef>
              <c:f>Hoja1!$D$5:$D$8</c:f>
              <c:numCache>
                <c:formatCode>General</c:formatCode>
                <c:ptCount val="4"/>
                <c:pt idx="0">
                  <c:v>4</c:v>
                </c:pt>
                <c:pt idx="1">
                  <c:v>1.5</c:v>
                </c:pt>
                <c:pt idx="2">
                  <c:v>12</c:v>
                </c:pt>
              </c:numCache>
            </c:numRef>
          </c:val>
          <c:extLst xmlns:c16r2="http://schemas.microsoft.com/office/drawing/2015/06/chart">
            <c:ext xmlns:c16="http://schemas.microsoft.com/office/drawing/2014/chart" uri="{C3380CC4-5D6E-409C-BE32-E72D297353CC}">
              <c16:uniqueId val="{00000000-6FE9-4F15-8219-FCE09DF2E699}"/>
            </c:ext>
          </c:extLst>
        </c:ser>
        <c:ser>
          <c:idx val="1"/>
          <c:order val="1"/>
          <c:tx>
            <c:strRef>
              <c:f>Hoja1!$E$4</c:f>
              <c:strCache>
                <c:ptCount val="1"/>
                <c:pt idx="0">
                  <c:v>Veces que utilizan</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9-CB55-4253-B9B8-6731C74293BE}"/>
              </c:ext>
            </c:extLst>
          </c:dPt>
          <c:dPt>
            <c:idx val="1"/>
            <c:bubble3D val="0"/>
            <c:spPr>
              <a:solidFill>
                <a:schemeClr val="accent2"/>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B-CB55-4253-B9B8-6731C74293BE}"/>
              </c:ext>
            </c:extLst>
          </c:dPt>
          <c:dPt>
            <c:idx val="2"/>
            <c:bubble3D val="0"/>
            <c:spPr>
              <a:solidFill>
                <a:schemeClr val="accent3"/>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D-CB55-4253-B9B8-6731C74293BE}"/>
              </c:ext>
            </c:extLst>
          </c:dPt>
          <c:dPt>
            <c:idx val="3"/>
            <c:bubble3D val="0"/>
            <c:spPr>
              <a:solidFill>
                <a:schemeClr val="accent4"/>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F-CB55-4253-B9B8-6731C74293B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EC"/>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Hoja1!$C$5:$C$8</c:f>
              <c:strCache>
                <c:ptCount val="4"/>
                <c:pt idx="0">
                  <c:v>Lavamanos.</c:v>
                </c:pt>
                <c:pt idx="1">
                  <c:v>Inodoros.</c:v>
                </c:pt>
                <c:pt idx="2">
                  <c:v>Duchas.</c:v>
                </c:pt>
                <c:pt idx="3">
                  <c:v>Total</c:v>
                </c:pt>
              </c:strCache>
            </c:strRef>
          </c:cat>
          <c:val>
            <c:numRef>
              <c:f>Hoja1!$E$5:$E$8</c:f>
              <c:numCache>
                <c:formatCode>General</c:formatCode>
                <c:ptCount val="4"/>
                <c:pt idx="0">
                  <c:v>3</c:v>
                </c:pt>
                <c:pt idx="1">
                  <c:v>5</c:v>
                </c:pt>
                <c:pt idx="2">
                  <c:v>3</c:v>
                </c:pt>
              </c:numCache>
            </c:numRef>
          </c:val>
          <c:extLst xmlns:c16r2="http://schemas.microsoft.com/office/drawing/2015/06/chart">
            <c:ext xmlns:c16="http://schemas.microsoft.com/office/drawing/2014/chart" uri="{C3380CC4-5D6E-409C-BE32-E72D297353CC}">
              <c16:uniqueId val="{00000002-6FE9-4F15-8219-FCE09DF2E699}"/>
            </c:ext>
          </c:extLst>
        </c:ser>
        <c:ser>
          <c:idx val="2"/>
          <c:order val="2"/>
          <c:tx>
            <c:strRef>
              <c:f>Hoja1!$F$4</c:f>
              <c:strCache>
                <c:ptCount val="1"/>
                <c:pt idx="0">
                  <c:v>Total en litros al día</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11-CB55-4253-B9B8-6731C74293BE}"/>
              </c:ext>
            </c:extLst>
          </c:dPt>
          <c:dPt>
            <c:idx val="1"/>
            <c:bubble3D val="0"/>
            <c:spPr>
              <a:solidFill>
                <a:schemeClr val="accent2"/>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13-CB55-4253-B9B8-6731C74293BE}"/>
              </c:ext>
            </c:extLst>
          </c:dPt>
          <c:dPt>
            <c:idx val="2"/>
            <c:bubble3D val="0"/>
            <c:spPr>
              <a:solidFill>
                <a:schemeClr val="accent3"/>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15-CB55-4253-B9B8-6731C74293BE}"/>
              </c:ext>
            </c:extLst>
          </c:dPt>
          <c:dPt>
            <c:idx val="3"/>
            <c:bubble3D val="0"/>
            <c:spPr>
              <a:solidFill>
                <a:schemeClr val="accent4"/>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17-CB55-4253-B9B8-6731C74293B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EC"/>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Hoja1!$C$5:$C$8</c:f>
              <c:strCache>
                <c:ptCount val="4"/>
                <c:pt idx="0">
                  <c:v>Lavamanos.</c:v>
                </c:pt>
                <c:pt idx="1">
                  <c:v>Inodoros.</c:v>
                </c:pt>
                <c:pt idx="2">
                  <c:v>Duchas.</c:v>
                </c:pt>
                <c:pt idx="3">
                  <c:v>Total</c:v>
                </c:pt>
              </c:strCache>
            </c:strRef>
          </c:cat>
          <c:val>
            <c:numRef>
              <c:f>Hoja1!$F$5:$F$8</c:f>
              <c:numCache>
                <c:formatCode>General</c:formatCode>
                <c:ptCount val="4"/>
                <c:pt idx="0">
                  <c:v>12</c:v>
                </c:pt>
                <c:pt idx="1">
                  <c:v>7.5</c:v>
                </c:pt>
                <c:pt idx="2">
                  <c:v>36</c:v>
                </c:pt>
                <c:pt idx="3">
                  <c:v>55.5</c:v>
                </c:pt>
              </c:numCache>
            </c:numRef>
          </c:val>
          <c:extLst xmlns:c16r2="http://schemas.microsoft.com/office/drawing/2015/06/chart">
            <c:ext xmlns:c16="http://schemas.microsoft.com/office/drawing/2014/chart" uri="{C3380CC4-5D6E-409C-BE32-E72D297353CC}">
              <c16:uniqueId val="{00000004-6FE9-4F15-8219-FCE09DF2E699}"/>
            </c:ext>
          </c:extLst>
        </c:ser>
        <c:dLbls>
          <c:dLblPos val="ctr"/>
          <c:showLegendKey val="0"/>
          <c:showVal val="0"/>
          <c:showCatName val="1"/>
          <c:showSerName val="0"/>
          <c:showPercent val="0"/>
          <c:showBubbleSize val="0"/>
          <c:showLeaderLines val="1"/>
        </c:dLbls>
      </c:pie3DChart>
      <c:spPr>
        <a:noFill/>
        <a:ln>
          <a:noFill/>
        </a:ln>
        <a:effectLst/>
      </c:spPr>
    </c:plotArea>
    <c:legend>
      <c:legendPos val="r"/>
      <c:legendEntry>
        <c:idx val="3"/>
        <c:delete val="1"/>
      </c:legendEntry>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Hoja1!$D$7</c:f>
              <c:strCache>
                <c:ptCount val="1"/>
                <c:pt idx="0">
                  <c:v>Días</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9-41CC-4012-8E80-D2B0F2D65FC8}"/>
              </c:ext>
            </c:extLst>
          </c:dPt>
          <c:dPt>
            <c:idx val="1"/>
            <c:bubble3D val="0"/>
            <c:spPr>
              <a:solidFill>
                <a:schemeClr val="accent2"/>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7-41CC-4012-8E80-D2B0F2D65FC8}"/>
              </c:ext>
            </c:extLst>
          </c:dPt>
          <c:dPt>
            <c:idx val="2"/>
            <c:bubble3D val="0"/>
            <c:spPr>
              <a:solidFill>
                <a:schemeClr val="accent3"/>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6-41CC-4012-8E80-D2B0F2D65FC8}"/>
              </c:ext>
            </c:extLst>
          </c:dPt>
          <c:dPt>
            <c:idx val="3"/>
            <c:bubble3D val="0"/>
            <c:spPr>
              <a:solidFill>
                <a:schemeClr val="accent4"/>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8-41CC-4012-8E80-D2B0F2D65FC8}"/>
              </c:ext>
            </c:extLst>
          </c:dPt>
          <c:dLbls>
            <c:dLbl>
              <c:idx val="0"/>
              <c:layout>
                <c:manualLayout>
                  <c:x val="-1.3685554605731075E-2"/>
                  <c:y val="0.15281728581545767"/>
                </c:manualLayout>
              </c:layout>
              <c:tx>
                <c:rich>
                  <a:bodyPr/>
                  <a:lstStyle/>
                  <a:p>
                    <a:r>
                      <a:rPr lang="en-US" dirty="0" err="1"/>
                      <a:t>Diario</a:t>
                    </a:r>
                    <a:r>
                      <a:rPr lang="en-US" dirty="0"/>
                      <a:t> </a:t>
                    </a:r>
                    <a:fld id="{075700BB-E891-46D8-BA45-1416CF3DC8F8}" type="PERCENTAGE">
                      <a:rPr lang="en-US" smtClean="0"/>
                      <a:pPr/>
                      <a:t>[PORCENTAJE]</a:t>
                    </a:fld>
                    <a:endParaRPr lang="en-US" dirty="0"/>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9-41CC-4012-8E80-D2B0F2D65FC8}"/>
                </c:ext>
                <c:ext xmlns:c15="http://schemas.microsoft.com/office/drawing/2012/chart" uri="{CE6537A1-D6FC-4f65-9D91-7224C49458BB}">
                  <c15:dlblFieldTable/>
                  <c15:showDataLabelsRange val="0"/>
                </c:ext>
              </c:extLst>
            </c:dLbl>
            <c:dLbl>
              <c:idx val="1"/>
              <c:layout>
                <c:manualLayout>
                  <c:x val="5.4453619430057394E-2"/>
                  <c:y val="5.1968853157152967E-2"/>
                </c:manualLayout>
              </c:layout>
              <c:tx>
                <c:rich>
                  <a:bodyPr/>
                  <a:lstStyle/>
                  <a:p>
                    <a:r>
                      <a:rPr lang="en-US" dirty="0" err="1"/>
                      <a:t>Semanal</a:t>
                    </a:r>
                    <a:r>
                      <a:rPr lang="en-US" baseline="0" dirty="0"/>
                      <a:t> 2%</a:t>
                    </a:r>
                    <a:endParaRPr lang="en-US" dirty="0"/>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7-41CC-4012-8E80-D2B0F2D65FC8}"/>
                </c:ext>
                <c:ext xmlns:c15="http://schemas.microsoft.com/office/drawing/2012/chart" uri="{CE6537A1-D6FC-4f65-9D91-7224C49458BB}"/>
              </c:extLst>
            </c:dLbl>
            <c:dLbl>
              <c:idx val="2"/>
              <c:layout>
                <c:manualLayout>
                  <c:x val="-2.4616578189315192E-2"/>
                  <c:y val="0.17099676720334853"/>
                </c:manualLayout>
              </c:layout>
              <c:tx>
                <c:rich>
                  <a:bodyPr/>
                  <a:lstStyle/>
                  <a:p>
                    <a:r>
                      <a:rPr lang="en-US" dirty="0"/>
                      <a:t> </a:t>
                    </a:r>
                    <a:r>
                      <a:rPr lang="en-US" dirty="0" err="1"/>
                      <a:t>Mensual</a:t>
                    </a:r>
                    <a:r>
                      <a:rPr lang="en-US" baseline="0" dirty="0"/>
                      <a:t> 7%</a:t>
                    </a:r>
                    <a:endParaRPr lang="en-US" dirty="0"/>
                  </a:p>
                </c:rich>
              </c:tx>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6-41CC-4012-8E80-D2B0F2D65FC8}"/>
                </c:ext>
                <c:ext xmlns:c15="http://schemas.microsoft.com/office/drawing/2012/chart" uri="{CE6537A1-D6FC-4f65-9D91-7224C49458BB}"/>
              </c:extLst>
            </c:dLbl>
            <c:dLbl>
              <c:idx val="3"/>
              <c:tx>
                <c:rich>
                  <a:bodyPr/>
                  <a:lstStyle/>
                  <a:p>
                    <a:r>
                      <a:rPr lang="en-US" baseline="0" dirty="0"/>
                      <a:t> </a:t>
                    </a:r>
                    <a:r>
                      <a:rPr lang="en-US" baseline="0" dirty="0" err="1"/>
                      <a:t>Anual</a:t>
                    </a:r>
                    <a:r>
                      <a:rPr lang="en-US" baseline="0" dirty="0"/>
                      <a:t> 91%</a:t>
                    </a:r>
                    <a:endParaRPr lang="en-US" dirty="0"/>
                  </a:p>
                </c:rich>
              </c:tx>
              <c:dLblPos val="ctr"/>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8-41CC-4012-8E80-D2B0F2D65FC8}"/>
                </c:ext>
                <c:ext xmlns:c15="http://schemas.microsoft.com/office/drawing/2012/chart" uri="{CE6537A1-D6FC-4f65-9D91-7224C49458BB}"/>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EC"/>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Hoja1!$C$8:$C$11</c:f>
              <c:strCache>
                <c:ptCount val="4"/>
                <c:pt idx="0">
                  <c:v>Consumo Diario.</c:v>
                </c:pt>
                <c:pt idx="1">
                  <c:v>Consumo Semanal.</c:v>
                </c:pt>
                <c:pt idx="2">
                  <c:v>Consumo Mensual.</c:v>
                </c:pt>
                <c:pt idx="3">
                  <c:v>Consumo Anual.</c:v>
                </c:pt>
              </c:strCache>
            </c:strRef>
          </c:cat>
          <c:val>
            <c:numRef>
              <c:f>Hoja1!$D$8:$D$11</c:f>
              <c:numCache>
                <c:formatCode>General</c:formatCode>
                <c:ptCount val="4"/>
                <c:pt idx="0">
                  <c:v>1</c:v>
                </c:pt>
                <c:pt idx="1">
                  <c:v>7</c:v>
                </c:pt>
                <c:pt idx="2">
                  <c:v>30</c:v>
                </c:pt>
                <c:pt idx="3">
                  <c:v>365</c:v>
                </c:pt>
              </c:numCache>
            </c:numRef>
          </c:val>
          <c:extLst xmlns:c16r2="http://schemas.microsoft.com/office/drawing/2015/06/chart">
            <c:ext xmlns:c16="http://schemas.microsoft.com/office/drawing/2014/chart" uri="{C3380CC4-5D6E-409C-BE32-E72D297353CC}">
              <c16:uniqueId val="{00000000-41CC-4012-8E80-D2B0F2D65FC8}"/>
            </c:ext>
          </c:extLst>
        </c:ser>
        <c:ser>
          <c:idx val="1"/>
          <c:order val="1"/>
          <c:tx>
            <c:strRef>
              <c:f>Hoja1!$E$7</c:f>
              <c:strCache>
                <c:ptCount val="1"/>
                <c:pt idx="0">
                  <c:v>Fuerza Efectiva Disponible</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9-6CEB-4A82-B498-75F2413F565F}"/>
              </c:ext>
            </c:extLst>
          </c:dPt>
          <c:dPt>
            <c:idx val="1"/>
            <c:bubble3D val="0"/>
            <c:spPr>
              <a:solidFill>
                <a:schemeClr val="accent2"/>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B-6CEB-4A82-B498-75F2413F565F}"/>
              </c:ext>
            </c:extLst>
          </c:dPt>
          <c:dPt>
            <c:idx val="2"/>
            <c:bubble3D val="0"/>
            <c:spPr>
              <a:solidFill>
                <a:schemeClr val="accent3"/>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D-6CEB-4A82-B498-75F2413F565F}"/>
              </c:ext>
            </c:extLst>
          </c:dPt>
          <c:dPt>
            <c:idx val="3"/>
            <c:bubble3D val="0"/>
            <c:spPr>
              <a:solidFill>
                <a:schemeClr val="accent4"/>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F-6CEB-4A82-B498-75F2413F565F}"/>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EC"/>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Hoja1!$C$8:$C$11</c:f>
              <c:strCache>
                <c:ptCount val="4"/>
                <c:pt idx="0">
                  <c:v>Consumo Diario.</c:v>
                </c:pt>
                <c:pt idx="1">
                  <c:v>Consumo Semanal.</c:v>
                </c:pt>
                <c:pt idx="2">
                  <c:v>Consumo Mensual.</c:v>
                </c:pt>
                <c:pt idx="3">
                  <c:v>Consumo Anual.</c:v>
                </c:pt>
              </c:strCache>
            </c:strRef>
          </c:cat>
          <c:val>
            <c:numRef>
              <c:f>Hoja1!$E$8:$E$11</c:f>
              <c:numCache>
                <c:formatCode>General</c:formatCode>
                <c:ptCount val="4"/>
                <c:pt idx="0">
                  <c:v>208</c:v>
                </c:pt>
                <c:pt idx="1">
                  <c:v>208</c:v>
                </c:pt>
                <c:pt idx="2">
                  <c:v>208</c:v>
                </c:pt>
                <c:pt idx="3">
                  <c:v>208</c:v>
                </c:pt>
              </c:numCache>
            </c:numRef>
          </c:val>
          <c:extLst xmlns:c16r2="http://schemas.microsoft.com/office/drawing/2015/06/chart">
            <c:ext xmlns:c16="http://schemas.microsoft.com/office/drawing/2014/chart" uri="{C3380CC4-5D6E-409C-BE32-E72D297353CC}">
              <c16:uniqueId val="{00000002-41CC-4012-8E80-D2B0F2D65FC8}"/>
            </c:ext>
          </c:extLst>
        </c:ser>
        <c:ser>
          <c:idx val="2"/>
          <c:order val="2"/>
          <c:tx>
            <c:strRef>
              <c:f>Hoja1!$F$7</c:f>
              <c:strCache>
                <c:ptCount val="1"/>
                <c:pt idx="0">
                  <c:v>Consumo de agua por Guardimarina en litros</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11-6CEB-4A82-B498-75F2413F565F}"/>
              </c:ext>
            </c:extLst>
          </c:dPt>
          <c:dPt>
            <c:idx val="1"/>
            <c:bubble3D val="0"/>
            <c:spPr>
              <a:solidFill>
                <a:schemeClr val="accent2"/>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13-6CEB-4A82-B498-75F2413F565F}"/>
              </c:ext>
            </c:extLst>
          </c:dPt>
          <c:dPt>
            <c:idx val="2"/>
            <c:bubble3D val="0"/>
            <c:spPr>
              <a:solidFill>
                <a:schemeClr val="accent3"/>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15-6CEB-4A82-B498-75F2413F565F}"/>
              </c:ext>
            </c:extLst>
          </c:dPt>
          <c:dPt>
            <c:idx val="3"/>
            <c:bubble3D val="0"/>
            <c:spPr>
              <a:solidFill>
                <a:schemeClr val="accent4"/>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17-6CEB-4A82-B498-75F2413F565F}"/>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EC"/>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Hoja1!$C$8:$C$11</c:f>
              <c:strCache>
                <c:ptCount val="4"/>
                <c:pt idx="0">
                  <c:v>Consumo Diario.</c:v>
                </c:pt>
                <c:pt idx="1">
                  <c:v>Consumo Semanal.</c:v>
                </c:pt>
                <c:pt idx="2">
                  <c:v>Consumo Mensual.</c:v>
                </c:pt>
                <c:pt idx="3">
                  <c:v>Consumo Anual.</c:v>
                </c:pt>
              </c:strCache>
            </c:strRef>
          </c:cat>
          <c:val>
            <c:numRef>
              <c:f>Hoja1!$F$8:$F$11</c:f>
              <c:numCache>
                <c:formatCode>General</c:formatCode>
                <c:ptCount val="4"/>
                <c:pt idx="0">
                  <c:v>55.5</c:v>
                </c:pt>
                <c:pt idx="1">
                  <c:v>55.5</c:v>
                </c:pt>
                <c:pt idx="2">
                  <c:v>55.5</c:v>
                </c:pt>
                <c:pt idx="3">
                  <c:v>55.5</c:v>
                </c:pt>
              </c:numCache>
            </c:numRef>
          </c:val>
          <c:extLst xmlns:c16r2="http://schemas.microsoft.com/office/drawing/2015/06/chart">
            <c:ext xmlns:c16="http://schemas.microsoft.com/office/drawing/2014/chart" uri="{C3380CC4-5D6E-409C-BE32-E72D297353CC}">
              <c16:uniqueId val="{00000004-41CC-4012-8E80-D2B0F2D65FC8}"/>
            </c:ext>
          </c:extLst>
        </c:ser>
        <c:ser>
          <c:idx val="3"/>
          <c:order val="3"/>
          <c:tx>
            <c:strRef>
              <c:f>Hoja1!$G$7</c:f>
              <c:strCache>
                <c:ptCount val="1"/>
                <c:pt idx="0">
                  <c:v>Total en litros</c:v>
                </c:pt>
              </c:strCache>
            </c:strRef>
          </c:tx>
          <c:dPt>
            <c:idx val="0"/>
            <c:bubble3D val="0"/>
            <c:spPr>
              <a:solidFill>
                <a:schemeClr val="accent1"/>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19-6CEB-4A82-B498-75F2413F565F}"/>
              </c:ext>
            </c:extLst>
          </c:dPt>
          <c:dPt>
            <c:idx val="1"/>
            <c:bubble3D val="0"/>
            <c:spPr>
              <a:solidFill>
                <a:schemeClr val="accent2"/>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1B-6CEB-4A82-B498-75F2413F565F}"/>
              </c:ext>
            </c:extLst>
          </c:dPt>
          <c:dPt>
            <c:idx val="2"/>
            <c:bubble3D val="0"/>
            <c:spPr>
              <a:solidFill>
                <a:schemeClr val="accent3"/>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1D-6CEB-4A82-B498-75F2413F565F}"/>
              </c:ext>
            </c:extLst>
          </c:dPt>
          <c:dPt>
            <c:idx val="3"/>
            <c:bubble3D val="0"/>
            <c:spPr>
              <a:solidFill>
                <a:schemeClr val="accent4"/>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1F-6CEB-4A82-B498-75F2413F565F}"/>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EC"/>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Hoja1!$C$8:$C$11</c:f>
              <c:strCache>
                <c:ptCount val="4"/>
                <c:pt idx="0">
                  <c:v>Consumo Diario.</c:v>
                </c:pt>
                <c:pt idx="1">
                  <c:v>Consumo Semanal.</c:v>
                </c:pt>
                <c:pt idx="2">
                  <c:v>Consumo Mensual.</c:v>
                </c:pt>
                <c:pt idx="3">
                  <c:v>Consumo Anual.</c:v>
                </c:pt>
              </c:strCache>
            </c:strRef>
          </c:cat>
          <c:val>
            <c:numRef>
              <c:f>Hoja1!$G$8:$G$11</c:f>
              <c:numCache>
                <c:formatCode>0.00</c:formatCode>
                <c:ptCount val="4"/>
                <c:pt idx="0">
                  <c:v>11544</c:v>
                </c:pt>
                <c:pt idx="1">
                  <c:v>80808</c:v>
                </c:pt>
                <c:pt idx="2">
                  <c:v>346320</c:v>
                </c:pt>
                <c:pt idx="3">
                  <c:v>4213560</c:v>
                </c:pt>
              </c:numCache>
            </c:numRef>
          </c:val>
          <c:extLst xmlns:c16r2="http://schemas.microsoft.com/office/drawing/2015/06/chart">
            <c:ext xmlns:c16="http://schemas.microsoft.com/office/drawing/2014/chart" uri="{C3380CC4-5D6E-409C-BE32-E72D297353CC}">
              <c16:uniqueId val="{00000005-41CC-4012-8E80-D2B0F2D65FC8}"/>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D52EE3-9440-4803-9EA6-BE92DADAF49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BBEB5D5B-C88E-4196-9728-28781CE0331C}">
      <dgm:prSet phldrT="[Texto]"/>
      <dgm:spPr>
        <a:solidFill>
          <a:srgbClr val="002060"/>
        </a:solidFill>
      </dgm:spPr>
      <dgm:t>
        <a:bodyPr/>
        <a:lstStyle/>
        <a:p>
          <a:r>
            <a:rPr lang="es-EC" dirty="0">
              <a:latin typeface="Consolas" panose="020B0609020204030204" pitchFamily="49" charset="0"/>
            </a:rPr>
            <a:t>Problema</a:t>
          </a:r>
        </a:p>
      </dgm:t>
    </dgm:pt>
    <dgm:pt modelId="{DD9DC2E5-5110-44FC-B75B-11CF1D5A1101}" type="parTrans" cxnId="{F8962182-AB57-4A20-93A2-E8E0F61C9B63}">
      <dgm:prSet/>
      <dgm:spPr/>
      <dgm:t>
        <a:bodyPr/>
        <a:lstStyle/>
        <a:p>
          <a:endParaRPr lang="es-EC"/>
        </a:p>
      </dgm:t>
    </dgm:pt>
    <dgm:pt modelId="{746A40BD-3C29-4B57-9BCE-D937F3FB6115}" type="sibTrans" cxnId="{F8962182-AB57-4A20-93A2-E8E0F61C9B63}">
      <dgm:prSet/>
      <dgm:spPr/>
      <dgm:t>
        <a:bodyPr/>
        <a:lstStyle/>
        <a:p>
          <a:endParaRPr lang="es-EC"/>
        </a:p>
      </dgm:t>
    </dgm:pt>
    <dgm:pt modelId="{612E4891-9784-48E6-AD28-3555BB66F51D}">
      <dgm:prSet phldrT="[Texto]"/>
      <dgm:spPr/>
      <dgm:t>
        <a:bodyPr/>
        <a:lstStyle/>
        <a:p>
          <a:pPr algn="just"/>
          <a:r>
            <a:rPr lang="es-ES" dirty="0">
              <a:latin typeface="Consolas" panose="020B0609020204030204" pitchFamily="49" charset="0"/>
            </a:rPr>
            <a:t>El uso excesivo del recurso agua, debe ser objeto de control , a fin de que permita generar un interés conjunto en la Brigada de Guardiamarinas, como actores claves en la transformación de la sociedad, en relación al manejo sostenible de sus recursos hídricos.</a:t>
          </a:r>
          <a:endParaRPr lang="es-EC" dirty="0">
            <a:latin typeface="Consolas" panose="020B0609020204030204" pitchFamily="49" charset="0"/>
          </a:endParaRPr>
        </a:p>
      </dgm:t>
    </dgm:pt>
    <dgm:pt modelId="{62345964-ED9C-4A4F-BA0B-7688BC5D47C6}" type="parTrans" cxnId="{A3F6C53C-3CD1-4B29-A2DA-44CF73626981}">
      <dgm:prSet/>
      <dgm:spPr/>
      <dgm:t>
        <a:bodyPr/>
        <a:lstStyle/>
        <a:p>
          <a:endParaRPr lang="es-EC"/>
        </a:p>
      </dgm:t>
    </dgm:pt>
    <dgm:pt modelId="{B2995C02-9B53-4923-903F-2794519019CE}" type="sibTrans" cxnId="{A3F6C53C-3CD1-4B29-A2DA-44CF73626981}">
      <dgm:prSet/>
      <dgm:spPr/>
      <dgm:t>
        <a:bodyPr/>
        <a:lstStyle/>
        <a:p>
          <a:endParaRPr lang="es-EC"/>
        </a:p>
      </dgm:t>
    </dgm:pt>
    <dgm:pt modelId="{F7BFEDE0-0920-4CEE-AC51-55322A635656}" type="pres">
      <dgm:prSet presAssocID="{DED52EE3-9440-4803-9EA6-BE92DADAF49E}" presName="linear" presStyleCnt="0">
        <dgm:presLayoutVars>
          <dgm:animLvl val="lvl"/>
          <dgm:resizeHandles val="exact"/>
        </dgm:presLayoutVars>
      </dgm:prSet>
      <dgm:spPr/>
      <dgm:t>
        <a:bodyPr/>
        <a:lstStyle/>
        <a:p>
          <a:endParaRPr lang="es-EC"/>
        </a:p>
      </dgm:t>
    </dgm:pt>
    <dgm:pt modelId="{C9EF0093-CAFD-4512-8225-DCE36450D64B}" type="pres">
      <dgm:prSet presAssocID="{BBEB5D5B-C88E-4196-9728-28781CE0331C}" presName="parentText" presStyleLbl="node1" presStyleIdx="0" presStyleCnt="1">
        <dgm:presLayoutVars>
          <dgm:chMax val="0"/>
          <dgm:bulletEnabled val="1"/>
        </dgm:presLayoutVars>
      </dgm:prSet>
      <dgm:spPr/>
      <dgm:t>
        <a:bodyPr/>
        <a:lstStyle/>
        <a:p>
          <a:endParaRPr lang="es-EC"/>
        </a:p>
      </dgm:t>
    </dgm:pt>
    <dgm:pt modelId="{90AFA737-AB03-4D6D-8F9D-8F7EBEABE057}" type="pres">
      <dgm:prSet presAssocID="{BBEB5D5B-C88E-4196-9728-28781CE0331C}" presName="childText" presStyleLbl="revTx" presStyleIdx="0" presStyleCnt="1">
        <dgm:presLayoutVars>
          <dgm:bulletEnabled val="1"/>
        </dgm:presLayoutVars>
      </dgm:prSet>
      <dgm:spPr/>
      <dgm:t>
        <a:bodyPr/>
        <a:lstStyle/>
        <a:p>
          <a:endParaRPr lang="es-EC"/>
        </a:p>
      </dgm:t>
    </dgm:pt>
  </dgm:ptLst>
  <dgm:cxnLst>
    <dgm:cxn modelId="{0A343E34-43B8-4EFF-84AC-CA2359C6501E}" type="presOf" srcId="{612E4891-9784-48E6-AD28-3555BB66F51D}" destId="{90AFA737-AB03-4D6D-8F9D-8F7EBEABE057}" srcOrd="0" destOrd="0" presId="urn:microsoft.com/office/officeart/2005/8/layout/vList2"/>
    <dgm:cxn modelId="{50368750-9093-4480-8939-A63CE4F9FBC8}" type="presOf" srcId="{DED52EE3-9440-4803-9EA6-BE92DADAF49E}" destId="{F7BFEDE0-0920-4CEE-AC51-55322A635656}" srcOrd="0" destOrd="0" presId="urn:microsoft.com/office/officeart/2005/8/layout/vList2"/>
    <dgm:cxn modelId="{A3F6C53C-3CD1-4B29-A2DA-44CF73626981}" srcId="{BBEB5D5B-C88E-4196-9728-28781CE0331C}" destId="{612E4891-9784-48E6-AD28-3555BB66F51D}" srcOrd="0" destOrd="0" parTransId="{62345964-ED9C-4A4F-BA0B-7688BC5D47C6}" sibTransId="{B2995C02-9B53-4923-903F-2794519019CE}"/>
    <dgm:cxn modelId="{F8962182-AB57-4A20-93A2-E8E0F61C9B63}" srcId="{DED52EE3-9440-4803-9EA6-BE92DADAF49E}" destId="{BBEB5D5B-C88E-4196-9728-28781CE0331C}" srcOrd="0" destOrd="0" parTransId="{DD9DC2E5-5110-44FC-B75B-11CF1D5A1101}" sibTransId="{746A40BD-3C29-4B57-9BCE-D937F3FB6115}"/>
    <dgm:cxn modelId="{A7455480-F9F9-4E52-8C75-78824793632B}" type="presOf" srcId="{BBEB5D5B-C88E-4196-9728-28781CE0331C}" destId="{C9EF0093-CAFD-4512-8225-DCE36450D64B}" srcOrd="0" destOrd="0" presId="urn:microsoft.com/office/officeart/2005/8/layout/vList2"/>
    <dgm:cxn modelId="{01CA0587-362B-403F-9B20-A7A5CB479C46}" type="presParOf" srcId="{F7BFEDE0-0920-4CEE-AC51-55322A635656}" destId="{C9EF0093-CAFD-4512-8225-DCE36450D64B}" srcOrd="0" destOrd="0" presId="urn:microsoft.com/office/officeart/2005/8/layout/vList2"/>
    <dgm:cxn modelId="{FA4A1A39-7DE3-4043-97A3-44AE0008B0FB}" type="presParOf" srcId="{F7BFEDE0-0920-4CEE-AC51-55322A635656}" destId="{90AFA737-AB03-4D6D-8F9D-8F7EBEABE057}"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C34068D-FE31-488A-AC29-363A69F17B02}" type="doc">
      <dgm:prSet loTypeId="urn:microsoft.com/office/officeart/2005/8/layout/vList3" loCatId="list" qsTypeId="urn:microsoft.com/office/officeart/2005/8/quickstyle/3d3" qsCatId="3D" csTypeId="urn:microsoft.com/office/officeart/2005/8/colors/colorful3" csCatId="colorful" phldr="1"/>
      <dgm:spPr/>
      <dgm:t>
        <a:bodyPr/>
        <a:lstStyle/>
        <a:p>
          <a:endParaRPr lang="es-EC"/>
        </a:p>
      </dgm:t>
    </dgm:pt>
    <dgm:pt modelId="{ABF9530D-97B6-4E6F-A4FC-F86020B9EAAE}">
      <dgm:prSet phldrT="[Texto]" custT="1">
        <dgm:style>
          <a:lnRef idx="2">
            <a:schemeClr val="accent5"/>
          </a:lnRef>
          <a:fillRef idx="1">
            <a:schemeClr val="lt1"/>
          </a:fillRef>
          <a:effectRef idx="0">
            <a:schemeClr val="accent5"/>
          </a:effectRef>
          <a:fontRef idx="minor">
            <a:schemeClr val="dk1"/>
          </a:fontRef>
        </dgm:style>
      </dgm:prSet>
      <dgm:spPr/>
      <dgm:t>
        <a:bodyPr/>
        <a:lstStyle/>
        <a:p>
          <a:pPr algn="just"/>
          <a:r>
            <a:rPr lang="es-EC" sz="1800" dirty="0">
              <a:latin typeface="Consolas" panose="020B0609020204030204" pitchFamily="49" charset="0"/>
              <a:cs typeface="Arial" panose="020B0604020202020204" pitchFamily="34" charset="0"/>
            </a:rPr>
            <a:t>Uso inteligente del agua por parte de la Brigada de Guardiamarinas. </a:t>
          </a:r>
        </a:p>
      </dgm:t>
    </dgm:pt>
    <dgm:pt modelId="{F6949292-E30F-404C-8C09-4A309604C7EE}" type="parTrans" cxnId="{6F629721-D84D-445C-BEC9-898C27C776D7}">
      <dgm:prSet/>
      <dgm:spPr/>
      <dgm:t>
        <a:bodyPr/>
        <a:lstStyle/>
        <a:p>
          <a:endParaRPr lang="es-EC" sz="2000">
            <a:latin typeface="Arial" panose="020B0604020202020204" pitchFamily="34" charset="0"/>
            <a:cs typeface="Arial" panose="020B0604020202020204" pitchFamily="34" charset="0"/>
          </a:endParaRPr>
        </a:p>
      </dgm:t>
    </dgm:pt>
    <dgm:pt modelId="{58284D33-4B7A-48A3-984F-B8D177C8A474}" type="sibTrans" cxnId="{6F629721-D84D-445C-BEC9-898C27C776D7}">
      <dgm:prSet/>
      <dgm:spPr/>
      <dgm:t>
        <a:bodyPr/>
        <a:lstStyle/>
        <a:p>
          <a:endParaRPr lang="es-EC" sz="2000">
            <a:latin typeface="Arial" panose="020B0604020202020204" pitchFamily="34" charset="0"/>
            <a:cs typeface="Arial" panose="020B0604020202020204" pitchFamily="34" charset="0"/>
          </a:endParaRPr>
        </a:p>
      </dgm:t>
    </dgm:pt>
    <dgm:pt modelId="{F13C1320-7FF6-4B74-ACB6-C54350CC22AC}">
      <dgm:prSet phldrT="[Texto]" custT="1">
        <dgm:style>
          <a:lnRef idx="2">
            <a:schemeClr val="accent5"/>
          </a:lnRef>
          <a:fillRef idx="1">
            <a:schemeClr val="lt1"/>
          </a:fillRef>
          <a:effectRef idx="0">
            <a:schemeClr val="accent5"/>
          </a:effectRef>
          <a:fontRef idx="minor">
            <a:schemeClr val="dk1"/>
          </a:fontRef>
        </dgm:style>
      </dgm:prSet>
      <dgm:spPr/>
      <dgm:t>
        <a:bodyPr/>
        <a:lstStyle/>
        <a:p>
          <a:pPr algn="just"/>
          <a:r>
            <a:rPr lang="es-EC" sz="1800" dirty="0">
              <a:latin typeface="Consolas" panose="020B0609020204030204" pitchFamily="49" charset="0"/>
              <a:cs typeface="Arial" panose="020B0604020202020204" pitchFamily="34" charset="0"/>
            </a:rPr>
            <a:t>Sanitarios de bajo consumo controlado. </a:t>
          </a:r>
        </a:p>
      </dgm:t>
    </dgm:pt>
    <dgm:pt modelId="{286529B7-0E08-44EF-A5A0-C75D07F87244}" type="parTrans" cxnId="{AB002155-DBBF-410C-BB3F-96CCD587D35B}">
      <dgm:prSet/>
      <dgm:spPr/>
      <dgm:t>
        <a:bodyPr/>
        <a:lstStyle/>
        <a:p>
          <a:endParaRPr lang="es-EC" sz="2000">
            <a:latin typeface="Arial" panose="020B0604020202020204" pitchFamily="34" charset="0"/>
            <a:cs typeface="Arial" panose="020B0604020202020204" pitchFamily="34" charset="0"/>
          </a:endParaRPr>
        </a:p>
      </dgm:t>
    </dgm:pt>
    <dgm:pt modelId="{C8251C7F-BF6E-4284-830F-D4A0C053AF18}" type="sibTrans" cxnId="{AB002155-DBBF-410C-BB3F-96CCD587D35B}">
      <dgm:prSet/>
      <dgm:spPr/>
      <dgm:t>
        <a:bodyPr/>
        <a:lstStyle/>
        <a:p>
          <a:endParaRPr lang="es-EC" sz="2000">
            <a:latin typeface="Arial" panose="020B0604020202020204" pitchFamily="34" charset="0"/>
            <a:cs typeface="Arial" panose="020B0604020202020204" pitchFamily="34" charset="0"/>
          </a:endParaRPr>
        </a:p>
      </dgm:t>
    </dgm:pt>
    <dgm:pt modelId="{DFB2BB43-0F6F-4503-87D1-BF952C2EFE50}">
      <dgm:prSet phldrT="[Texto]" custT="1">
        <dgm:style>
          <a:lnRef idx="2">
            <a:schemeClr val="accent5"/>
          </a:lnRef>
          <a:fillRef idx="1">
            <a:schemeClr val="lt1"/>
          </a:fillRef>
          <a:effectRef idx="0">
            <a:schemeClr val="accent5"/>
          </a:effectRef>
          <a:fontRef idx="minor">
            <a:schemeClr val="dk1"/>
          </a:fontRef>
        </dgm:style>
      </dgm:prSet>
      <dgm:spPr/>
      <dgm:t>
        <a:bodyPr/>
        <a:lstStyle/>
        <a:p>
          <a:pPr algn="just"/>
          <a:r>
            <a:rPr lang="es-EC" sz="1800" dirty="0">
              <a:latin typeface="Consolas" panose="020B0609020204030204" pitchFamily="49" charset="0"/>
              <a:cs typeface="Arial" panose="020B0604020202020204" pitchFamily="34" charset="0"/>
            </a:rPr>
            <a:t>Llaves con sensores de movimiento. </a:t>
          </a:r>
        </a:p>
      </dgm:t>
    </dgm:pt>
    <dgm:pt modelId="{9215AE3A-2B8D-4C39-99D6-38DCA8E2168A}" type="parTrans" cxnId="{25568B15-384E-4D50-A0CD-CC9902B716BC}">
      <dgm:prSet/>
      <dgm:spPr/>
      <dgm:t>
        <a:bodyPr/>
        <a:lstStyle/>
        <a:p>
          <a:endParaRPr lang="es-EC" sz="2000">
            <a:latin typeface="Arial" panose="020B0604020202020204" pitchFamily="34" charset="0"/>
            <a:cs typeface="Arial" panose="020B0604020202020204" pitchFamily="34" charset="0"/>
          </a:endParaRPr>
        </a:p>
      </dgm:t>
    </dgm:pt>
    <dgm:pt modelId="{C1E657A9-BCA2-4106-B65B-7DA04CF10B47}" type="sibTrans" cxnId="{25568B15-384E-4D50-A0CD-CC9902B716BC}">
      <dgm:prSet/>
      <dgm:spPr/>
      <dgm:t>
        <a:bodyPr/>
        <a:lstStyle/>
        <a:p>
          <a:endParaRPr lang="es-EC" sz="2000">
            <a:latin typeface="Arial" panose="020B0604020202020204" pitchFamily="34" charset="0"/>
            <a:cs typeface="Arial" panose="020B0604020202020204" pitchFamily="34" charset="0"/>
          </a:endParaRPr>
        </a:p>
      </dgm:t>
    </dgm:pt>
    <dgm:pt modelId="{B4C1BE2E-B689-4337-82AD-D42B0110368A}">
      <dgm:prSet phldrT="[Texto]" custT="1">
        <dgm:style>
          <a:lnRef idx="2">
            <a:schemeClr val="accent5"/>
          </a:lnRef>
          <a:fillRef idx="1">
            <a:schemeClr val="lt1"/>
          </a:fillRef>
          <a:effectRef idx="0">
            <a:schemeClr val="accent5"/>
          </a:effectRef>
          <a:fontRef idx="minor">
            <a:schemeClr val="dk1"/>
          </a:fontRef>
        </dgm:style>
      </dgm:prSet>
      <dgm:spPr/>
      <dgm:t>
        <a:bodyPr/>
        <a:lstStyle/>
        <a:p>
          <a:pPr algn="just"/>
          <a:r>
            <a:rPr lang="es-EC" sz="1800" dirty="0">
              <a:latin typeface="Consolas" panose="020B0609020204030204" pitchFamily="49" charset="0"/>
              <a:cs typeface="Arial" panose="020B0604020202020204" pitchFamily="34" charset="0"/>
            </a:rPr>
            <a:t>Llaves con aireadores (reductores de caudal).</a:t>
          </a:r>
        </a:p>
      </dgm:t>
    </dgm:pt>
    <dgm:pt modelId="{847D1F58-8DEC-4097-8954-D8AEE28888B8}" type="parTrans" cxnId="{9B88BCA8-9F30-4356-86AC-D6468C55F0D9}">
      <dgm:prSet/>
      <dgm:spPr/>
      <dgm:t>
        <a:bodyPr/>
        <a:lstStyle/>
        <a:p>
          <a:endParaRPr lang="es-EC" sz="2000">
            <a:latin typeface="Arial" panose="020B0604020202020204" pitchFamily="34" charset="0"/>
            <a:cs typeface="Arial" panose="020B0604020202020204" pitchFamily="34" charset="0"/>
          </a:endParaRPr>
        </a:p>
      </dgm:t>
    </dgm:pt>
    <dgm:pt modelId="{F90D07E5-04B2-489B-AAE0-DFC5DFE64DF5}" type="sibTrans" cxnId="{9B88BCA8-9F30-4356-86AC-D6468C55F0D9}">
      <dgm:prSet/>
      <dgm:spPr/>
      <dgm:t>
        <a:bodyPr/>
        <a:lstStyle/>
        <a:p>
          <a:endParaRPr lang="es-EC" sz="2000">
            <a:latin typeface="Arial" panose="020B0604020202020204" pitchFamily="34" charset="0"/>
            <a:cs typeface="Arial" panose="020B0604020202020204" pitchFamily="34" charset="0"/>
          </a:endParaRPr>
        </a:p>
      </dgm:t>
    </dgm:pt>
    <dgm:pt modelId="{66E17734-4D20-4BF1-ADF8-08BE069D74A4}">
      <dgm:prSet phldrT="[Texto]" custT="1">
        <dgm:style>
          <a:lnRef idx="2">
            <a:schemeClr val="accent5"/>
          </a:lnRef>
          <a:fillRef idx="1">
            <a:schemeClr val="lt1"/>
          </a:fillRef>
          <a:effectRef idx="0">
            <a:schemeClr val="accent5"/>
          </a:effectRef>
          <a:fontRef idx="minor">
            <a:schemeClr val="dk1"/>
          </a:fontRef>
        </dgm:style>
      </dgm:prSet>
      <dgm:spPr/>
      <dgm:t>
        <a:bodyPr/>
        <a:lstStyle/>
        <a:p>
          <a:pPr algn="just"/>
          <a:r>
            <a:rPr lang="es-EC" sz="1800" dirty="0">
              <a:latin typeface="Consolas" panose="020B0609020204030204" pitchFamily="49" charset="0"/>
              <a:cs typeface="Arial" panose="020B0604020202020204" pitchFamily="34" charset="0"/>
            </a:rPr>
            <a:t>Grifos con regulador de caudal. </a:t>
          </a:r>
        </a:p>
      </dgm:t>
    </dgm:pt>
    <dgm:pt modelId="{94C0E2B7-C438-492C-9423-C76626F612BD}" type="parTrans" cxnId="{0CC39A84-66BD-4B97-8510-343A8180F61F}">
      <dgm:prSet/>
      <dgm:spPr/>
      <dgm:t>
        <a:bodyPr/>
        <a:lstStyle/>
        <a:p>
          <a:endParaRPr lang="es-EC" sz="2000">
            <a:latin typeface="Arial" panose="020B0604020202020204" pitchFamily="34" charset="0"/>
            <a:cs typeface="Arial" panose="020B0604020202020204" pitchFamily="34" charset="0"/>
          </a:endParaRPr>
        </a:p>
      </dgm:t>
    </dgm:pt>
    <dgm:pt modelId="{FEC0385A-4000-4D5E-8DDF-836490631B0A}" type="sibTrans" cxnId="{0CC39A84-66BD-4B97-8510-343A8180F61F}">
      <dgm:prSet/>
      <dgm:spPr/>
      <dgm:t>
        <a:bodyPr/>
        <a:lstStyle/>
        <a:p>
          <a:endParaRPr lang="es-EC" sz="2000">
            <a:latin typeface="Arial" panose="020B0604020202020204" pitchFamily="34" charset="0"/>
            <a:cs typeface="Arial" panose="020B0604020202020204" pitchFamily="34" charset="0"/>
          </a:endParaRPr>
        </a:p>
      </dgm:t>
    </dgm:pt>
    <dgm:pt modelId="{259636BD-CE4E-4391-98EA-E7F3002E48CF}" type="pres">
      <dgm:prSet presAssocID="{AC34068D-FE31-488A-AC29-363A69F17B02}" presName="linearFlow" presStyleCnt="0">
        <dgm:presLayoutVars>
          <dgm:dir/>
          <dgm:resizeHandles val="exact"/>
        </dgm:presLayoutVars>
      </dgm:prSet>
      <dgm:spPr/>
      <dgm:t>
        <a:bodyPr/>
        <a:lstStyle/>
        <a:p>
          <a:endParaRPr lang="es-EC"/>
        </a:p>
      </dgm:t>
    </dgm:pt>
    <dgm:pt modelId="{60811115-DCA5-4963-99FB-C08BAAFF1AED}" type="pres">
      <dgm:prSet presAssocID="{ABF9530D-97B6-4E6F-A4FC-F86020B9EAAE}" presName="composite" presStyleCnt="0"/>
      <dgm:spPr/>
    </dgm:pt>
    <dgm:pt modelId="{4E11F4B7-AA3E-466A-9F0A-346A2FB79770}" type="pres">
      <dgm:prSet presAssocID="{ABF9530D-97B6-4E6F-A4FC-F86020B9EAAE}" presName="imgShp" presStyleLbl="fgImgPlace1" presStyleIdx="0" presStyleCnt="5"/>
      <dgm:spPr/>
    </dgm:pt>
    <dgm:pt modelId="{1347E732-65A1-43E3-B8B5-BF90444CDD4B}" type="pres">
      <dgm:prSet presAssocID="{ABF9530D-97B6-4E6F-A4FC-F86020B9EAAE}" presName="txShp" presStyleLbl="node1" presStyleIdx="0" presStyleCnt="5">
        <dgm:presLayoutVars>
          <dgm:bulletEnabled val="1"/>
        </dgm:presLayoutVars>
      </dgm:prSet>
      <dgm:spPr/>
      <dgm:t>
        <a:bodyPr/>
        <a:lstStyle/>
        <a:p>
          <a:endParaRPr lang="es-EC"/>
        </a:p>
      </dgm:t>
    </dgm:pt>
    <dgm:pt modelId="{A5E65414-39FA-463A-BC0D-1A494DDDCF90}" type="pres">
      <dgm:prSet presAssocID="{58284D33-4B7A-48A3-984F-B8D177C8A474}" presName="spacing" presStyleCnt="0"/>
      <dgm:spPr/>
    </dgm:pt>
    <dgm:pt modelId="{608C28C7-238A-4385-9796-E91BE865D9E5}" type="pres">
      <dgm:prSet presAssocID="{F13C1320-7FF6-4B74-ACB6-C54350CC22AC}" presName="composite" presStyleCnt="0"/>
      <dgm:spPr/>
    </dgm:pt>
    <dgm:pt modelId="{A3CEC106-C752-47A5-A449-C3385CA94C93}" type="pres">
      <dgm:prSet presAssocID="{F13C1320-7FF6-4B74-ACB6-C54350CC22AC}" presName="imgShp" presStyleLbl="fgImgPlace1" presStyleIdx="1" presStyleCnt="5"/>
      <dgm:spPr/>
    </dgm:pt>
    <dgm:pt modelId="{CCB20E5A-AC76-455A-822E-6147C2E78488}" type="pres">
      <dgm:prSet presAssocID="{F13C1320-7FF6-4B74-ACB6-C54350CC22AC}" presName="txShp" presStyleLbl="node1" presStyleIdx="1" presStyleCnt="5">
        <dgm:presLayoutVars>
          <dgm:bulletEnabled val="1"/>
        </dgm:presLayoutVars>
      </dgm:prSet>
      <dgm:spPr/>
      <dgm:t>
        <a:bodyPr/>
        <a:lstStyle/>
        <a:p>
          <a:endParaRPr lang="es-EC"/>
        </a:p>
      </dgm:t>
    </dgm:pt>
    <dgm:pt modelId="{A4236F45-506C-45D0-BA36-8C445BFDB530}" type="pres">
      <dgm:prSet presAssocID="{C8251C7F-BF6E-4284-830F-D4A0C053AF18}" presName="spacing" presStyleCnt="0"/>
      <dgm:spPr/>
    </dgm:pt>
    <dgm:pt modelId="{29D65591-7C86-4C5F-B697-4AE14629AB88}" type="pres">
      <dgm:prSet presAssocID="{DFB2BB43-0F6F-4503-87D1-BF952C2EFE50}" presName="composite" presStyleCnt="0"/>
      <dgm:spPr/>
    </dgm:pt>
    <dgm:pt modelId="{4434E3EC-4223-4373-B844-8BAEA2211A5D}" type="pres">
      <dgm:prSet presAssocID="{DFB2BB43-0F6F-4503-87D1-BF952C2EFE50}" presName="imgShp" presStyleLbl="fgImgPlace1" presStyleIdx="2" presStyleCnt="5"/>
      <dgm:spPr/>
    </dgm:pt>
    <dgm:pt modelId="{F6AE831D-B930-4BC4-82C3-380345A17588}" type="pres">
      <dgm:prSet presAssocID="{DFB2BB43-0F6F-4503-87D1-BF952C2EFE50}" presName="txShp" presStyleLbl="node1" presStyleIdx="2" presStyleCnt="5">
        <dgm:presLayoutVars>
          <dgm:bulletEnabled val="1"/>
        </dgm:presLayoutVars>
      </dgm:prSet>
      <dgm:spPr/>
      <dgm:t>
        <a:bodyPr/>
        <a:lstStyle/>
        <a:p>
          <a:endParaRPr lang="es-EC"/>
        </a:p>
      </dgm:t>
    </dgm:pt>
    <dgm:pt modelId="{CFA2193C-0080-45AB-B87F-4281D6D319ED}" type="pres">
      <dgm:prSet presAssocID="{C1E657A9-BCA2-4106-B65B-7DA04CF10B47}" presName="spacing" presStyleCnt="0"/>
      <dgm:spPr/>
    </dgm:pt>
    <dgm:pt modelId="{07277500-5886-4019-848E-B1B069FF7117}" type="pres">
      <dgm:prSet presAssocID="{B4C1BE2E-B689-4337-82AD-D42B0110368A}" presName="composite" presStyleCnt="0"/>
      <dgm:spPr/>
    </dgm:pt>
    <dgm:pt modelId="{6CAD96BE-432E-4038-95CD-90FC5D952957}" type="pres">
      <dgm:prSet presAssocID="{B4C1BE2E-B689-4337-82AD-D42B0110368A}" presName="imgShp" presStyleLbl="fgImgPlace1" presStyleIdx="3" presStyleCnt="5"/>
      <dgm:spPr/>
    </dgm:pt>
    <dgm:pt modelId="{8497239A-DEAC-4845-A5BD-203A54EA4BA6}" type="pres">
      <dgm:prSet presAssocID="{B4C1BE2E-B689-4337-82AD-D42B0110368A}" presName="txShp" presStyleLbl="node1" presStyleIdx="3" presStyleCnt="5">
        <dgm:presLayoutVars>
          <dgm:bulletEnabled val="1"/>
        </dgm:presLayoutVars>
      </dgm:prSet>
      <dgm:spPr/>
      <dgm:t>
        <a:bodyPr/>
        <a:lstStyle/>
        <a:p>
          <a:endParaRPr lang="es-EC"/>
        </a:p>
      </dgm:t>
    </dgm:pt>
    <dgm:pt modelId="{2F865506-7EB8-48EF-AE5B-986D7660A024}" type="pres">
      <dgm:prSet presAssocID="{F90D07E5-04B2-489B-AAE0-DFC5DFE64DF5}" presName="spacing" presStyleCnt="0"/>
      <dgm:spPr/>
    </dgm:pt>
    <dgm:pt modelId="{641303B1-CA84-4D06-912E-C39C8A086AD3}" type="pres">
      <dgm:prSet presAssocID="{66E17734-4D20-4BF1-ADF8-08BE069D74A4}" presName="composite" presStyleCnt="0"/>
      <dgm:spPr/>
    </dgm:pt>
    <dgm:pt modelId="{64E2BCD5-E36D-41F9-8D6B-AD5856143806}" type="pres">
      <dgm:prSet presAssocID="{66E17734-4D20-4BF1-ADF8-08BE069D74A4}" presName="imgShp" presStyleLbl="fgImgPlace1" presStyleIdx="4" presStyleCnt="5"/>
      <dgm:spPr/>
    </dgm:pt>
    <dgm:pt modelId="{7686D1B9-3E06-427E-9FAE-2DDCDCDCD22F}" type="pres">
      <dgm:prSet presAssocID="{66E17734-4D20-4BF1-ADF8-08BE069D74A4}" presName="txShp" presStyleLbl="node1" presStyleIdx="4" presStyleCnt="5">
        <dgm:presLayoutVars>
          <dgm:bulletEnabled val="1"/>
        </dgm:presLayoutVars>
      </dgm:prSet>
      <dgm:spPr/>
      <dgm:t>
        <a:bodyPr/>
        <a:lstStyle/>
        <a:p>
          <a:endParaRPr lang="es-EC"/>
        </a:p>
      </dgm:t>
    </dgm:pt>
  </dgm:ptLst>
  <dgm:cxnLst>
    <dgm:cxn modelId="{DC5CB2F3-FE5E-4BB4-8B08-FEFEFB832D1F}" type="presOf" srcId="{F13C1320-7FF6-4B74-ACB6-C54350CC22AC}" destId="{CCB20E5A-AC76-455A-822E-6147C2E78488}" srcOrd="0" destOrd="0" presId="urn:microsoft.com/office/officeart/2005/8/layout/vList3"/>
    <dgm:cxn modelId="{25568B15-384E-4D50-A0CD-CC9902B716BC}" srcId="{AC34068D-FE31-488A-AC29-363A69F17B02}" destId="{DFB2BB43-0F6F-4503-87D1-BF952C2EFE50}" srcOrd="2" destOrd="0" parTransId="{9215AE3A-2B8D-4C39-99D6-38DCA8E2168A}" sibTransId="{C1E657A9-BCA2-4106-B65B-7DA04CF10B47}"/>
    <dgm:cxn modelId="{6F629721-D84D-445C-BEC9-898C27C776D7}" srcId="{AC34068D-FE31-488A-AC29-363A69F17B02}" destId="{ABF9530D-97B6-4E6F-A4FC-F86020B9EAAE}" srcOrd="0" destOrd="0" parTransId="{F6949292-E30F-404C-8C09-4A309604C7EE}" sibTransId="{58284D33-4B7A-48A3-984F-B8D177C8A474}"/>
    <dgm:cxn modelId="{29CB9FC1-0797-448F-9D55-57F69EB7CA72}" type="presOf" srcId="{ABF9530D-97B6-4E6F-A4FC-F86020B9EAAE}" destId="{1347E732-65A1-43E3-B8B5-BF90444CDD4B}" srcOrd="0" destOrd="0" presId="urn:microsoft.com/office/officeart/2005/8/layout/vList3"/>
    <dgm:cxn modelId="{921427C2-8C55-4140-827F-B0411588F688}" type="presOf" srcId="{B4C1BE2E-B689-4337-82AD-D42B0110368A}" destId="{8497239A-DEAC-4845-A5BD-203A54EA4BA6}" srcOrd="0" destOrd="0" presId="urn:microsoft.com/office/officeart/2005/8/layout/vList3"/>
    <dgm:cxn modelId="{40928E0F-05D3-4D02-AE3C-41CC1919DB45}" type="presOf" srcId="{AC34068D-FE31-488A-AC29-363A69F17B02}" destId="{259636BD-CE4E-4391-98EA-E7F3002E48CF}" srcOrd="0" destOrd="0" presId="urn:microsoft.com/office/officeart/2005/8/layout/vList3"/>
    <dgm:cxn modelId="{AB002155-DBBF-410C-BB3F-96CCD587D35B}" srcId="{AC34068D-FE31-488A-AC29-363A69F17B02}" destId="{F13C1320-7FF6-4B74-ACB6-C54350CC22AC}" srcOrd="1" destOrd="0" parTransId="{286529B7-0E08-44EF-A5A0-C75D07F87244}" sibTransId="{C8251C7F-BF6E-4284-830F-D4A0C053AF18}"/>
    <dgm:cxn modelId="{76512FBB-B314-4391-B2EE-9469672A520E}" type="presOf" srcId="{DFB2BB43-0F6F-4503-87D1-BF952C2EFE50}" destId="{F6AE831D-B930-4BC4-82C3-380345A17588}" srcOrd="0" destOrd="0" presId="urn:microsoft.com/office/officeart/2005/8/layout/vList3"/>
    <dgm:cxn modelId="{0CC39A84-66BD-4B97-8510-343A8180F61F}" srcId="{AC34068D-FE31-488A-AC29-363A69F17B02}" destId="{66E17734-4D20-4BF1-ADF8-08BE069D74A4}" srcOrd="4" destOrd="0" parTransId="{94C0E2B7-C438-492C-9423-C76626F612BD}" sibTransId="{FEC0385A-4000-4D5E-8DDF-836490631B0A}"/>
    <dgm:cxn modelId="{ABA1EA1E-2CF5-460C-A795-D3B1D558D8D1}" type="presOf" srcId="{66E17734-4D20-4BF1-ADF8-08BE069D74A4}" destId="{7686D1B9-3E06-427E-9FAE-2DDCDCDCD22F}" srcOrd="0" destOrd="0" presId="urn:microsoft.com/office/officeart/2005/8/layout/vList3"/>
    <dgm:cxn modelId="{9B88BCA8-9F30-4356-86AC-D6468C55F0D9}" srcId="{AC34068D-FE31-488A-AC29-363A69F17B02}" destId="{B4C1BE2E-B689-4337-82AD-D42B0110368A}" srcOrd="3" destOrd="0" parTransId="{847D1F58-8DEC-4097-8954-D8AEE28888B8}" sibTransId="{F90D07E5-04B2-489B-AAE0-DFC5DFE64DF5}"/>
    <dgm:cxn modelId="{55A3C00F-F95C-4FF9-9411-293C5E4EBFCF}" type="presParOf" srcId="{259636BD-CE4E-4391-98EA-E7F3002E48CF}" destId="{60811115-DCA5-4963-99FB-C08BAAFF1AED}" srcOrd="0" destOrd="0" presId="urn:microsoft.com/office/officeart/2005/8/layout/vList3"/>
    <dgm:cxn modelId="{9F62AFE4-55A2-4DFC-9071-3C0A4109D7D6}" type="presParOf" srcId="{60811115-DCA5-4963-99FB-C08BAAFF1AED}" destId="{4E11F4B7-AA3E-466A-9F0A-346A2FB79770}" srcOrd="0" destOrd="0" presId="urn:microsoft.com/office/officeart/2005/8/layout/vList3"/>
    <dgm:cxn modelId="{98B09CE6-D5C2-4BA0-9815-0B9844A21EE1}" type="presParOf" srcId="{60811115-DCA5-4963-99FB-C08BAAFF1AED}" destId="{1347E732-65A1-43E3-B8B5-BF90444CDD4B}" srcOrd="1" destOrd="0" presId="urn:microsoft.com/office/officeart/2005/8/layout/vList3"/>
    <dgm:cxn modelId="{7BB4D3AA-B689-47D3-9689-65E1CE4D3B65}" type="presParOf" srcId="{259636BD-CE4E-4391-98EA-E7F3002E48CF}" destId="{A5E65414-39FA-463A-BC0D-1A494DDDCF90}" srcOrd="1" destOrd="0" presId="urn:microsoft.com/office/officeart/2005/8/layout/vList3"/>
    <dgm:cxn modelId="{BAEF9D81-0486-482D-BAB7-228402C76B81}" type="presParOf" srcId="{259636BD-CE4E-4391-98EA-E7F3002E48CF}" destId="{608C28C7-238A-4385-9796-E91BE865D9E5}" srcOrd="2" destOrd="0" presId="urn:microsoft.com/office/officeart/2005/8/layout/vList3"/>
    <dgm:cxn modelId="{B8C0C2DB-F6A6-4728-93B1-FE12E5B32A27}" type="presParOf" srcId="{608C28C7-238A-4385-9796-E91BE865D9E5}" destId="{A3CEC106-C752-47A5-A449-C3385CA94C93}" srcOrd="0" destOrd="0" presId="urn:microsoft.com/office/officeart/2005/8/layout/vList3"/>
    <dgm:cxn modelId="{CC64B4BA-AA84-47A0-820A-E72F94D67640}" type="presParOf" srcId="{608C28C7-238A-4385-9796-E91BE865D9E5}" destId="{CCB20E5A-AC76-455A-822E-6147C2E78488}" srcOrd="1" destOrd="0" presId="urn:microsoft.com/office/officeart/2005/8/layout/vList3"/>
    <dgm:cxn modelId="{5707839A-44D0-40DE-B7C5-4D30002A130F}" type="presParOf" srcId="{259636BD-CE4E-4391-98EA-E7F3002E48CF}" destId="{A4236F45-506C-45D0-BA36-8C445BFDB530}" srcOrd="3" destOrd="0" presId="urn:microsoft.com/office/officeart/2005/8/layout/vList3"/>
    <dgm:cxn modelId="{0ACED35B-2072-4F07-99C3-0EBF1075FABB}" type="presParOf" srcId="{259636BD-CE4E-4391-98EA-E7F3002E48CF}" destId="{29D65591-7C86-4C5F-B697-4AE14629AB88}" srcOrd="4" destOrd="0" presId="urn:microsoft.com/office/officeart/2005/8/layout/vList3"/>
    <dgm:cxn modelId="{A988A851-5786-4590-8C37-E14BCBF70AB8}" type="presParOf" srcId="{29D65591-7C86-4C5F-B697-4AE14629AB88}" destId="{4434E3EC-4223-4373-B844-8BAEA2211A5D}" srcOrd="0" destOrd="0" presId="urn:microsoft.com/office/officeart/2005/8/layout/vList3"/>
    <dgm:cxn modelId="{29C2370E-D75D-4385-9EB8-013D0ED973F5}" type="presParOf" srcId="{29D65591-7C86-4C5F-B697-4AE14629AB88}" destId="{F6AE831D-B930-4BC4-82C3-380345A17588}" srcOrd="1" destOrd="0" presId="urn:microsoft.com/office/officeart/2005/8/layout/vList3"/>
    <dgm:cxn modelId="{D985917B-3E53-400A-AAD3-3DC49F90AF59}" type="presParOf" srcId="{259636BD-CE4E-4391-98EA-E7F3002E48CF}" destId="{CFA2193C-0080-45AB-B87F-4281D6D319ED}" srcOrd="5" destOrd="0" presId="urn:microsoft.com/office/officeart/2005/8/layout/vList3"/>
    <dgm:cxn modelId="{673BEE9C-F339-4694-A71B-CBCD3EC39F4E}" type="presParOf" srcId="{259636BD-CE4E-4391-98EA-E7F3002E48CF}" destId="{07277500-5886-4019-848E-B1B069FF7117}" srcOrd="6" destOrd="0" presId="urn:microsoft.com/office/officeart/2005/8/layout/vList3"/>
    <dgm:cxn modelId="{04B6D481-4666-47D2-AFCE-B290A46811D4}" type="presParOf" srcId="{07277500-5886-4019-848E-B1B069FF7117}" destId="{6CAD96BE-432E-4038-95CD-90FC5D952957}" srcOrd="0" destOrd="0" presId="urn:microsoft.com/office/officeart/2005/8/layout/vList3"/>
    <dgm:cxn modelId="{D85FD4A2-C0CE-478D-87F2-54041BD771A0}" type="presParOf" srcId="{07277500-5886-4019-848E-B1B069FF7117}" destId="{8497239A-DEAC-4845-A5BD-203A54EA4BA6}" srcOrd="1" destOrd="0" presId="urn:microsoft.com/office/officeart/2005/8/layout/vList3"/>
    <dgm:cxn modelId="{EB575FEB-D19B-43EF-9396-14698DE321E7}" type="presParOf" srcId="{259636BD-CE4E-4391-98EA-E7F3002E48CF}" destId="{2F865506-7EB8-48EF-AE5B-986D7660A024}" srcOrd="7" destOrd="0" presId="urn:microsoft.com/office/officeart/2005/8/layout/vList3"/>
    <dgm:cxn modelId="{A4A4A062-B1C8-4D1C-8DA3-542C48CAE4A9}" type="presParOf" srcId="{259636BD-CE4E-4391-98EA-E7F3002E48CF}" destId="{641303B1-CA84-4D06-912E-C39C8A086AD3}" srcOrd="8" destOrd="0" presId="urn:microsoft.com/office/officeart/2005/8/layout/vList3"/>
    <dgm:cxn modelId="{F0696160-E345-415A-90FD-5DD2F77CDC5A}" type="presParOf" srcId="{641303B1-CA84-4D06-912E-C39C8A086AD3}" destId="{64E2BCD5-E36D-41F9-8D6B-AD5856143806}" srcOrd="0" destOrd="0" presId="urn:microsoft.com/office/officeart/2005/8/layout/vList3"/>
    <dgm:cxn modelId="{7CDC5B0A-0645-4947-BD90-2F946F045421}" type="presParOf" srcId="{641303B1-CA84-4D06-912E-C39C8A086AD3}" destId="{7686D1B9-3E06-427E-9FAE-2DDCDCDCD22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47971DC-FF54-495C-B076-42508386CBAC}"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es-EC"/>
        </a:p>
      </dgm:t>
    </dgm:pt>
    <dgm:pt modelId="{D6C51EF3-FB29-4E79-A29D-C6CDFDBD88A6}">
      <dgm:prSet phldrT="[Texto]"/>
      <dgm:spPr/>
      <dgm:t>
        <a:bodyPr/>
        <a:lstStyle/>
        <a:p>
          <a:pPr>
            <a:buNone/>
          </a:pPr>
          <a:r>
            <a:rPr lang="es-EC" u="sng" dirty="0">
              <a:latin typeface="Consolas" panose="020B0609020204030204" pitchFamily="49" charset="0"/>
            </a:rPr>
            <a:t>Tienda kiwi:</a:t>
          </a:r>
        </a:p>
        <a:p>
          <a:pPr>
            <a:buFont typeface="Arial" panose="020B0604020202020204" pitchFamily="34" charset="0"/>
            <a:buChar char="•"/>
          </a:pPr>
          <a:r>
            <a:rPr lang="es-EC" dirty="0">
              <a:latin typeface="Consolas" panose="020B0609020204030204" pitchFamily="49" charset="0"/>
              <a:cs typeface="Arial" panose="020B0604020202020204" pitchFamily="34" charset="0"/>
            </a:rPr>
            <a:t>1. Sanitarios de bajo consumo.</a:t>
          </a:r>
        </a:p>
        <a:p>
          <a:pPr>
            <a:buFont typeface="Arial" panose="020B0604020202020204" pitchFamily="34" charset="0"/>
            <a:buChar char="•"/>
          </a:pPr>
          <a:endParaRPr lang="es-EC" dirty="0">
            <a:latin typeface="Consolas" panose="020B0609020204030204" pitchFamily="49" charset="0"/>
            <a:cs typeface="Arial" panose="020B0604020202020204" pitchFamily="34" charset="0"/>
          </a:endParaRPr>
        </a:p>
        <a:p>
          <a:pPr>
            <a:buFont typeface="Arial" panose="020B0604020202020204" pitchFamily="34" charset="0"/>
            <a:buChar char="•"/>
          </a:pPr>
          <a:r>
            <a:rPr lang="es-EC" dirty="0">
              <a:latin typeface="Consolas" panose="020B0609020204030204" pitchFamily="49" charset="0"/>
              <a:cs typeface="Arial" panose="020B0604020202020204" pitchFamily="34" charset="0"/>
            </a:rPr>
            <a:t>2.Llaves con sensores de movimiento.</a:t>
          </a:r>
        </a:p>
        <a:p>
          <a:pPr>
            <a:buFont typeface="Arial" panose="020B0604020202020204" pitchFamily="34" charset="0"/>
            <a:buChar char="•"/>
          </a:pPr>
          <a:endParaRPr lang="es-EC" dirty="0">
            <a:latin typeface="Consolas" panose="020B0609020204030204" pitchFamily="49" charset="0"/>
            <a:cs typeface="Arial" panose="020B0604020202020204" pitchFamily="34" charset="0"/>
          </a:endParaRPr>
        </a:p>
        <a:p>
          <a:pPr>
            <a:buFont typeface="Arial" panose="020B0604020202020204" pitchFamily="34" charset="0"/>
            <a:buChar char="•"/>
          </a:pPr>
          <a:r>
            <a:rPr lang="es-EC" dirty="0">
              <a:latin typeface="Consolas" panose="020B0609020204030204" pitchFamily="49" charset="0"/>
              <a:cs typeface="Arial" panose="020B0604020202020204" pitchFamily="34" charset="0"/>
            </a:rPr>
            <a:t>3. Aireadores</a:t>
          </a:r>
        </a:p>
        <a:p>
          <a:pPr>
            <a:buFont typeface="Arial" panose="020B0604020202020204" pitchFamily="34" charset="0"/>
            <a:buChar char="•"/>
          </a:pPr>
          <a:endParaRPr lang="es-EC" dirty="0">
            <a:latin typeface="Consolas" panose="020B0609020204030204" pitchFamily="49" charset="0"/>
            <a:cs typeface="Arial" panose="020B0604020202020204" pitchFamily="34" charset="0"/>
          </a:endParaRPr>
        </a:p>
        <a:p>
          <a:pPr>
            <a:buFont typeface="Arial" panose="020B0604020202020204" pitchFamily="34" charset="0"/>
            <a:buChar char="•"/>
          </a:pPr>
          <a:r>
            <a:rPr lang="es-EC" dirty="0">
              <a:latin typeface="Consolas" panose="020B0609020204030204" pitchFamily="49" charset="0"/>
              <a:cs typeface="Arial" panose="020B0604020202020204" pitchFamily="34" charset="0"/>
            </a:rPr>
            <a:t>4. Grifos con regulador de caudal</a:t>
          </a:r>
        </a:p>
        <a:p>
          <a:pPr>
            <a:buFont typeface="Arial" panose="020B0604020202020204" pitchFamily="34" charset="0"/>
            <a:buChar char="•"/>
          </a:pPr>
          <a:r>
            <a:rPr lang="es-EC" dirty="0">
              <a:latin typeface="Consolas" panose="020B0609020204030204" pitchFamily="49" charset="0"/>
              <a:cs typeface="Arial" panose="020B0604020202020204" pitchFamily="34" charset="0"/>
            </a:rPr>
            <a:t> </a:t>
          </a:r>
        </a:p>
        <a:p>
          <a:pPr>
            <a:buFont typeface="Arial" panose="020B0604020202020204" pitchFamily="34" charset="0"/>
            <a:buChar char="•"/>
          </a:pPr>
          <a:endParaRPr lang="es-EC" dirty="0">
            <a:latin typeface="Consolas" panose="020B0609020204030204" pitchFamily="49" charset="0"/>
          </a:endParaRPr>
        </a:p>
      </dgm:t>
    </dgm:pt>
    <dgm:pt modelId="{AC70ABAA-3097-477B-90B3-B1D0D370B08F}" type="parTrans" cxnId="{980ECA2D-A1AC-4F45-BE8A-964024BC029B}">
      <dgm:prSet/>
      <dgm:spPr/>
      <dgm:t>
        <a:bodyPr/>
        <a:lstStyle/>
        <a:p>
          <a:endParaRPr lang="es-EC"/>
        </a:p>
      </dgm:t>
    </dgm:pt>
    <dgm:pt modelId="{5C6229A8-C735-4300-982A-72B562426571}" type="sibTrans" cxnId="{980ECA2D-A1AC-4F45-BE8A-964024BC029B}">
      <dgm:prSet/>
      <dgm:spPr/>
      <dgm:t>
        <a:bodyPr/>
        <a:lstStyle/>
        <a:p>
          <a:endParaRPr lang="es-EC"/>
        </a:p>
      </dgm:t>
    </dgm:pt>
    <dgm:pt modelId="{290D5F5C-EE0C-4B14-AA70-457B73D0354C}">
      <dgm:prSet phldrT="[Texto]" phldr="1"/>
      <dgm:spPr>
        <a:solidFill>
          <a:srgbClr val="002060"/>
        </a:solidFill>
      </dgm:spPr>
      <dgm:t>
        <a:bodyPr/>
        <a:lstStyle/>
        <a:p>
          <a:endParaRPr lang="es-EC" dirty="0"/>
        </a:p>
      </dgm:t>
    </dgm:pt>
    <dgm:pt modelId="{00F30872-91C2-4D20-B806-C8729854C257}" type="sibTrans" cxnId="{C64568CC-728E-4B35-BFC9-B67B4864F86C}">
      <dgm:prSet/>
      <dgm:spPr/>
      <dgm:t>
        <a:bodyPr/>
        <a:lstStyle/>
        <a:p>
          <a:endParaRPr lang="es-EC"/>
        </a:p>
      </dgm:t>
    </dgm:pt>
    <dgm:pt modelId="{B1BF3320-411C-48B5-BD7B-92DB90BEF735}" type="parTrans" cxnId="{C64568CC-728E-4B35-BFC9-B67B4864F86C}">
      <dgm:prSet/>
      <dgm:spPr/>
      <dgm:t>
        <a:bodyPr/>
        <a:lstStyle/>
        <a:p>
          <a:endParaRPr lang="es-EC"/>
        </a:p>
      </dgm:t>
    </dgm:pt>
    <dgm:pt modelId="{D61E7A31-7D89-4D8F-85DC-BC9F6207E359}">
      <dgm:prSet phldrT="[Texto]" phldr="1"/>
      <dgm:spPr>
        <a:solidFill>
          <a:srgbClr val="002060"/>
        </a:solidFill>
      </dgm:spPr>
      <dgm:t>
        <a:bodyPr/>
        <a:lstStyle/>
        <a:p>
          <a:endParaRPr lang="es-EC" dirty="0"/>
        </a:p>
      </dgm:t>
    </dgm:pt>
    <dgm:pt modelId="{742F4320-C375-482D-919D-0E67A7CF055F}" type="sibTrans" cxnId="{8DB13A22-E36A-4678-833A-154C930FC9C6}">
      <dgm:prSet/>
      <dgm:spPr/>
      <dgm:t>
        <a:bodyPr/>
        <a:lstStyle/>
        <a:p>
          <a:endParaRPr lang="es-EC"/>
        </a:p>
      </dgm:t>
    </dgm:pt>
    <dgm:pt modelId="{077B2B80-C295-452A-84C3-8A3AACCB57F3}" type="parTrans" cxnId="{8DB13A22-E36A-4678-833A-154C930FC9C6}">
      <dgm:prSet/>
      <dgm:spPr/>
      <dgm:t>
        <a:bodyPr/>
        <a:lstStyle/>
        <a:p>
          <a:endParaRPr lang="es-EC"/>
        </a:p>
      </dgm:t>
    </dgm:pt>
    <dgm:pt modelId="{5233DDEE-4A99-46A1-A9C7-B0B898AA7BE2}" type="pres">
      <dgm:prSet presAssocID="{E47971DC-FF54-495C-B076-42508386CBAC}" presName="Name0" presStyleCnt="0">
        <dgm:presLayoutVars>
          <dgm:chMax val="2"/>
          <dgm:dir/>
          <dgm:animOne val="branch"/>
          <dgm:animLvl val="lvl"/>
          <dgm:resizeHandles val="exact"/>
        </dgm:presLayoutVars>
      </dgm:prSet>
      <dgm:spPr/>
      <dgm:t>
        <a:bodyPr/>
        <a:lstStyle/>
        <a:p>
          <a:endParaRPr lang="es-EC"/>
        </a:p>
      </dgm:t>
    </dgm:pt>
    <dgm:pt modelId="{F9BDC66A-C549-4A7C-A641-DB0A0ED575AE}" type="pres">
      <dgm:prSet presAssocID="{E47971DC-FF54-495C-B076-42508386CBAC}" presName="Background" presStyleLbl="node1" presStyleIdx="0" presStyleCnt="1" custScaleY="157304" custLinFactNeighborX="-340" custLinFactNeighborY="796">
        <dgm:style>
          <a:lnRef idx="2">
            <a:schemeClr val="accent1"/>
          </a:lnRef>
          <a:fillRef idx="1">
            <a:schemeClr val="lt1"/>
          </a:fillRef>
          <a:effectRef idx="0">
            <a:schemeClr val="accent1"/>
          </a:effectRef>
          <a:fontRef idx="minor">
            <a:schemeClr val="dk1"/>
          </a:fontRef>
        </dgm:style>
      </dgm:prSet>
      <dgm:spPr/>
    </dgm:pt>
    <dgm:pt modelId="{AC3BDDD0-3208-47CA-8108-B6AED8CAC483}" type="pres">
      <dgm:prSet presAssocID="{E47971DC-FF54-495C-B076-42508386CBAC}" presName="Divider" presStyleLbl="callout" presStyleIdx="0" presStyleCnt="1" custFlipHor="1" custScaleX="2000000" custScaleY="190656" custLinFactX="450008" custLinFactNeighborX="500000" custLinFactNeighborY="3009">
        <dgm:style>
          <a:lnRef idx="2">
            <a:schemeClr val="accent5"/>
          </a:lnRef>
          <a:fillRef idx="1">
            <a:schemeClr val="lt1"/>
          </a:fillRef>
          <a:effectRef idx="0">
            <a:schemeClr val="accent5"/>
          </a:effectRef>
          <a:fontRef idx="minor">
            <a:schemeClr val="dk1"/>
          </a:fontRef>
        </dgm:style>
      </dgm:prSet>
      <dgm:spPr/>
    </dgm:pt>
    <dgm:pt modelId="{C30316D6-3D0C-4D78-A29D-D12C52D6AA00}" type="pres">
      <dgm:prSet presAssocID="{E47971DC-FF54-495C-B076-42508386CBAC}" presName="ChildText1" presStyleLbl="revTx" presStyleIdx="0" presStyleCnt="0" custScaleY="168992" custLinFactNeighborX="4082" custLinFactNeighborY="-860">
        <dgm:presLayoutVars>
          <dgm:chMax val="0"/>
          <dgm:chPref val="0"/>
          <dgm:bulletEnabled val="1"/>
        </dgm:presLayoutVars>
      </dgm:prSet>
      <dgm:spPr/>
      <dgm:t>
        <a:bodyPr/>
        <a:lstStyle/>
        <a:p>
          <a:endParaRPr lang="es-EC"/>
        </a:p>
      </dgm:t>
    </dgm:pt>
    <dgm:pt modelId="{23A3ADBE-3971-48CD-9922-61E2499A05CE}" type="pres">
      <dgm:prSet presAssocID="{E47971DC-FF54-495C-B076-42508386CBAC}" presName="ChildText2" presStyleLbl="revTx" presStyleIdx="0" presStyleCnt="0" custScaleY="179613" custLinFactNeighborX="-1413" custLinFactNeighborY="1181">
        <dgm:presLayoutVars>
          <dgm:chMax val="0"/>
          <dgm:chPref val="0"/>
          <dgm:bulletEnabled val="1"/>
        </dgm:presLayoutVars>
      </dgm:prSet>
      <dgm:spPr/>
    </dgm:pt>
    <dgm:pt modelId="{4A210278-FA88-4278-944C-7BCCBC8AF1C6}" type="pres">
      <dgm:prSet presAssocID="{E47971DC-FF54-495C-B076-42508386CBAC}" presName="ParentText1" presStyleLbl="revTx" presStyleIdx="0" presStyleCnt="0">
        <dgm:presLayoutVars>
          <dgm:chMax val="1"/>
          <dgm:chPref val="1"/>
        </dgm:presLayoutVars>
      </dgm:prSet>
      <dgm:spPr/>
      <dgm:t>
        <a:bodyPr/>
        <a:lstStyle/>
        <a:p>
          <a:endParaRPr lang="es-EC"/>
        </a:p>
      </dgm:t>
    </dgm:pt>
    <dgm:pt modelId="{01D54A95-269B-4741-979B-A6C59E9B786D}" type="pres">
      <dgm:prSet presAssocID="{E47971DC-FF54-495C-B076-42508386CBAC}" presName="ParentShape1" presStyleLbl="alignImgPlace1" presStyleIdx="0" presStyleCnt="2" custScaleX="67347" custScaleY="72600" custLinFactNeighborX="-16327" custLinFactNeighborY="14113">
        <dgm:presLayoutVars/>
      </dgm:prSet>
      <dgm:spPr/>
      <dgm:t>
        <a:bodyPr/>
        <a:lstStyle/>
        <a:p>
          <a:endParaRPr lang="es-EC"/>
        </a:p>
      </dgm:t>
    </dgm:pt>
    <dgm:pt modelId="{D4D5C145-A0E5-41A5-8B90-8A3F0FE055DC}" type="pres">
      <dgm:prSet presAssocID="{E47971DC-FF54-495C-B076-42508386CBAC}" presName="ParentText2" presStyleLbl="revTx" presStyleIdx="0" presStyleCnt="0">
        <dgm:presLayoutVars>
          <dgm:chMax val="1"/>
          <dgm:chPref val="1"/>
        </dgm:presLayoutVars>
      </dgm:prSet>
      <dgm:spPr/>
      <dgm:t>
        <a:bodyPr/>
        <a:lstStyle/>
        <a:p>
          <a:endParaRPr lang="es-EC"/>
        </a:p>
      </dgm:t>
    </dgm:pt>
    <dgm:pt modelId="{DF1F17AA-B7D5-46EF-8842-2A74A880C485}" type="pres">
      <dgm:prSet presAssocID="{E47971DC-FF54-495C-B076-42508386CBAC}" presName="ParentShape2" presStyleLbl="alignImgPlace1" presStyleIdx="1" presStyleCnt="2" custScaleX="76115" custScaleY="72635" custLinFactNeighborX="2646" custLinFactNeighborY="-23180">
        <dgm:presLayoutVars/>
      </dgm:prSet>
      <dgm:spPr/>
      <dgm:t>
        <a:bodyPr/>
        <a:lstStyle/>
        <a:p>
          <a:endParaRPr lang="es-EC"/>
        </a:p>
      </dgm:t>
    </dgm:pt>
  </dgm:ptLst>
  <dgm:cxnLst>
    <dgm:cxn modelId="{8DB13A22-E36A-4678-833A-154C930FC9C6}" srcId="{E47971DC-FF54-495C-B076-42508386CBAC}" destId="{D61E7A31-7D89-4D8F-85DC-BC9F6207E359}" srcOrd="0" destOrd="0" parTransId="{077B2B80-C295-452A-84C3-8A3AACCB57F3}" sibTransId="{742F4320-C375-482D-919D-0E67A7CF055F}"/>
    <dgm:cxn modelId="{87623755-0F0F-4E13-B794-42DACAB5E589}" type="presOf" srcId="{D61E7A31-7D89-4D8F-85DC-BC9F6207E359}" destId="{01D54A95-269B-4741-979B-A6C59E9B786D}" srcOrd="1" destOrd="0" presId="urn:microsoft.com/office/officeart/2009/3/layout/OpposingIdeas"/>
    <dgm:cxn modelId="{C64568CC-728E-4B35-BFC9-B67B4864F86C}" srcId="{E47971DC-FF54-495C-B076-42508386CBAC}" destId="{290D5F5C-EE0C-4B14-AA70-457B73D0354C}" srcOrd="1" destOrd="0" parTransId="{B1BF3320-411C-48B5-BD7B-92DB90BEF735}" sibTransId="{00F30872-91C2-4D20-B806-C8729854C257}"/>
    <dgm:cxn modelId="{C931F42B-2E7C-4501-8985-310CBEBB839F}" type="presOf" srcId="{D61E7A31-7D89-4D8F-85DC-BC9F6207E359}" destId="{4A210278-FA88-4278-944C-7BCCBC8AF1C6}" srcOrd="0" destOrd="0" presId="urn:microsoft.com/office/officeart/2009/3/layout/OpposingIdeas"/>
    <dgm:cxn modelId="{7F183EC8-0363-444B-92A6-0A07F7C3FC88}" type="presOf" srcId="{E47971DC-FF54-495C-B076-42508386CBAC}" destId="{5233DDEE-4A99-46A1-A9C7-B0B898AA7BE2}" srcOrd="0" destOrd="0" presId="urn:microsoft.com/office/officeart/2009/3/layout/OpposingIdeas"/>
    <dgm:cxn modelId="{7CD5F1AB-86E4-453F-8202-EB8ECF0ED358}" type="presOf" srcId="{D6C51EF3-FB29-4E79-A29D-C6CDFDBD88A6}" destId="{C30316D6-3D0C-4D78-A29D-D12C52D6AA00}" srcOrd="0" destOrd="0" presId="urn:microsoft.com/office/officeart/2009/3/layout/OpposingIdeas"/>
    <dgm:cxn modelId="{C8E1DEE5-86E5-475F-8E96-E1F069446887}" type="presOf" srcId="{290D5F5C-EE0C-4B14-AA70-457B73D0354C}" destId="{D4D5C145-A0E5-41A5-8B90-8A3F0FE055DC}" srcOrd="0" destOrd="0" presId="urn:microsoft.com/office/officeart/2009/3/layout/OpposingIdeas"/>
    <dgm:cxn modelId="{0A75D21D-C3E3-4600-9191-E4470CC545FA}" type="presOf" srcId="{290D5F5C-EE0C-4B14-AA70-457B73D0354C}" destId="{DF1F17AA-B7D5-46EF-8842-2A74A880C485}" srcOrd="1" destOrd="0" presId="urn:microsoft.com/office/officeart/2009/3/layout/OpposingIdeas"/>
    <dgm:cxn modelId="{980ECA2D-A1AC-4F45-BE8A-964024BC029B}" srcId="{D61E7A31-7D89-4D8F-85DC-BC9F6207E359}" destId="{D6C51EF3-FB29-4E79-A29D-C6CDFDBD88A6}" srcOrd="0" destOrd="0" parTransId="{AC70ABAA-3097-477B-90B3-B1D0D370B08F}" sibTransId="{5C6229A8-C735-4300-982A-72B562426571}"/>
    <dgm:cxn modelId="{77929384-1C4E-431D-96EA-ED1307465835}" type="presParOf" srcId="{5233DDEE-4A99-46A1-A9C7-B0B898AA7BE2}" destId="{F9BDC66A-C549-4A7C-A641-DB0A0ED575AE}" srcOrd="0" destOrd="0" presId="urn:microsoft.com/office/officeart/2009/3/layout/OpposingIdeas"/>
    <dgm:cxn modelId="{47A93797-0689-41CE-AF9E-926958259B60}" type="presParOf" srcId="{5233DDEE-4A99-46A1-A9C7-B0B898AA7BE2}" destId="{AC3BDDD0-3208-47CA-8108-B6AED8CAC483}" srcOrd="1" destOrd="0" presId="urn:microsoft.com/office/officeart/2009/3/layout/OpposingIdeas"/>
    <dgm:cxn modelId="{CF057A87-021A-43EC-AAC5-C6F3A55F0681}" type="presParOf" srcId="{5233DDEE-4A99-46A1-A9C7-B0B898AA7BE2}" destId="{C30316D6-3D0C-4D78-A29D-D12C52D6AA00}" srcOrd="2" destOrd="0" presId="urn:microsoft.com/office/officeart/2009/3/layout/OpposingIdeas"/>
    <dgm:cxn modelId="{82AC6C0E-ABF3-413E-8227-E240CAB9A980}" type="presParOf" srcId="{5233DDEE-4A99-46A1-A9C7-B0B898AA7BE2}" destId="{23A3ADBE-3971-48CD-9922-61E2499A05CE}" srcOrd="3" destOrd="0" presId="urn:microsoft.com/office/officeart/2009/3/layout/OpposingIdeas"/>
    <dgm:cxn modelId="{449B57E3-E1BC-49E6-9DBA-57B629BC8887}" type="presParOf" srcId="{5233DDEE-4A99-46A1-A9C7-B0B898AA7BE2}" destId="{4A210278-FA88-4278-944C-7BCCBC8AF1C6}" srcOrd="4" destOrd="0" presId="urn:microsoft.com/office/officeart/2009/3/layout/OpposingIdeas"/>
    <dgm:cxn modelId="{18A35D4A-E580-4617-8F28-03913550302B}" type="presParOf" srcId="{5233DDEE-4A99-46A1-A9C7-B0B898AA7BE2}" destId="{01D54A95-269B-4741-979B-A6C59E9B786D}" srcOrd="5" destOrd="0" presId="urn:microsoft.com/office/officeart/2009/3/layout/OpposingIdeas"/>
    <dgm:cxn modelId="{04866301-6CB9-411D-B910-E3AAC7475A75}" type="presParOf" srcId="{5233DDEE-4A99-46A1-A9C7-B0B898AA7BE2}" destId="{D4D5C145-A0E5-41A5-8B90-8A3F0FE055DC}" srcOrd="6" destOrd="0" presId="urn:microsoft.com/office/officeart/2009/3/layout/OpposingIdeas"/>
    <dgm:cxn modelId="{1117A7E7-8130-4F42-8D1D-210887B5E4BA}" type="presParOf" srcId="{5233DDEE-4A99-46A1-A9C7-B0B898AA7BE2}" destId="{DF1F17AA-B7D5-46EF-8842-2A74A880C485}" srcOrd="7" destOrd="0" presId="urn:microsoft.com/office/officeart/2009/3/layout/OpposingIdea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47971DC-FF54-495C-B076-42508386CBAC}" type="doc">
      <dgm:prSet loTypeId="urn:microsoft.com/office/officeart/2009/3/layout/OpposingIdeas" loCatId="relationship" qsTypeId="urn:microsoft.com/office/officeart/2005/8/quickstyle/simple1" qsCatId="simple" csTypeId="urn:microsoft.com/office/officeart/2005/8/colors/accent1_2" csCatId="accent1" phldr="1"/>
      <dgm:spPr/>
      <dgm:t>
        <a:bodyPr/>
        <a:lstStyle/>
        <a:p>
          <a:endParaRPr lang="es-EC"/>
        </a:p>
      </dgm:t>
    </dgm:pt>
    <dgm:pt modelId="{D6C51EF3-FB29-4E79-A29D-C6CDFDBD88A6}">
      <dgm:prSet phldrT="[Texto]"/>
      <dgm:spPr/>
      <dgm:t>
        <a:bodyPr/>
        <a:lstStyle/>
        <a:p>
          <a:pPr>
            <a:buNone/>
          </a:pPr>
          <a:r>
            <a:rPr lang="es-EC" u="sng" dirty="0">
              <a:latin typeface="Consolas" panose="020B0609020204030204" pitchFamily="49" charset="0"/>
            </a:rPr>
            <a:t>Tienda </a:t>
          </a:r>
          <a:r>
            <a:rPr lang="es-EC" u="sng" dirty="0" err="1">
              <a:latin typeface="Consolas" panose="020B0609020204030204" pitchFamily="49" charset="0"/>
            </a:rPr>
            <a:t>Ferrisariato</a:t>
          </a:r>
          <a:r>
            <a:rPr lang="es-EC" u="sng" dirty="0">
              <a:latin typeface="Consolas" panose="020B0609020204030204" pitchFamily="49" charset="0"/>
            </a:rPr>
            <a:t>:</a:t>
          </a:r>
        </a:p>
        <a:p>
          <a:pPr>
            <a:buFont typeface="Arial" panose="020B0604020202020204" pitchFamily="34" charset="0"/>
            <a:buChar char="•"/>
          </a:pPr>
          <a:r>
            <a:rPr lang="es-EC" dirty="0">
              <a:latin typeface="Consolas" panose="020B0609020204030204" pitchFamily="49" charset="0"/>
              <a:cs typeface="Arial" panose="020B0604020202020204" pitchFamily="34" charset="0"/>
            </a:rPr>
            <a:t>1. Sanitarios de bajo consumo.</a:t>
          </a:r>
        </a:p>
        <a:p>
          <a:pPr>
            <a:buFont typeface="Arial" panose="020B0604020202020204" pitchFamily="34" charset="0"/>
            <a:buChar char="•"/>
          </a:pPr>
          <a:endParaRPr lang="es-EC" dirty="0">
            <a:latin typeface="Consolas" panose="020B0609020204030204" pitchFamily="49" charset="0"/>
            <a:cs typeface="Arial" panose="020B0604020202020204" pitchFamily="34" charset="0"/>
          </a:endParaRPr>
        </a:p>
        <a:p>
          <a:pPr>
            <a:buFont typeface="Arial" panose="020B0604020202020204" pitchFamily="34" charset="0"/>
            <a:buChar char="•"/>
          </a:pPr>
          <a:r>
            <a:rPr lang="es-EC" dirty="0">
              <a:latin typeface="Consolas" panose="020B0609020204030204" pitchFamily="49" charset="0"/>
              <a:cs typeface="Arial" panose="020B0604020202020204" pitchFamily="34" charset="0"/>
            </a:rPr>
            <a:t>2.Llaves con sensores de movimiento.</a:t>
          </a:r>
        </a:p>
        <a:p>
          <a:pPr>
            <a:buFont typeface="Arial" panose="020B0604020202020204" pitchFamily="34" charset="0"/>
            <a:buChar char="•"/>
          </a:pPr>
          <a:endParaRPr lang="es-EC" dirty="0">
            <a:latin typeface="Consolas" panose="020B0609020204030204" pitchFamily="49" charset="0"/>
            <a:cs typeface="Arial" panose="020B0604020202020204" pitchFamily="34" charset="0"/>
          </a:endParaRPr>
        </a:p>
        <a:p>
          <a:pPr>
            <a:buFont typeface="Arial" panose="020B0604020202020204" pitchFamily="34" charset="0"/>
            <a:buChar char="•"/>
          </a:pPr>
          <a:r>
            <a:rPr lang="es-EC" dirty="0">
              <a:latin typeface="Consolas" panose="020B0609020204030204" pitchFamily="49" charset="0"/>
              <a:cs typeface="Arial" panose="020B0604020202020204" pitchFamily="34" charset="0"/>
            </a:rPr>
            <a:t>3. Aireadores</a:t>
          </a:r>
        </a:p>
        <a:p>
          <a:pPr>
            <a:buFont typeface="Arial" panose="020B0604020202020204" pitchFamily="34" charset="0"/>
            <a:buChar char="•"/>
          </a:pPr>
          <a:endParaRPr lang="es-EC" dirty="0">
            <a:latin typeface="Consolas" panose="020B0609020204030204" pitchFamily="49" charset="0"/>
            <a:cs typeface="Arial" panose="020B0604020202020204" pitchFamily="34" charset="0"/>
          </a:endParaRPr>
        </a:p>
        <a:p>
          <a:pPr>
            <a:buFont typeface="Arial" panose="020B0604020202020204" pitchFamily="34" charset="0"/>
            <a:buChar char="•"/>
          </a:pPr>
          <a:r>
            <a:rPr lang="es-EC" dirty="0">
              <a:latin typeface="Consolas" panose="020B0609020204030204" pitchFamily="49" charset="0"/>
              <a:cs typeface="Arial" panose="020B0604020202020204" pitchFamily="34" charset="0"/>
            </a:rPr>
            <a:t>4. Grifos con regulador de caudal</a:t>
          </a:r>
        </a:p>
        <a:p>
          <a:pPr>
            <a:buFont typeface="Arial" panose="020B0604020202020204" pitchFamily="34" charset="0"/>
            <a:buChar char="•"/>
          </a:pPr>
          <a:r>
            <a:rPr lang="es-EC" dirty="0">
              <a:latin typeface="Consolas" panose="020B0609020204030204" pitchFamily="49" charset="0"/>
              <a:cs typeface="Arial" panose="020B0604020202020204" pitchFamily="34" charset="0"/>
            </a:rPr>
            <a:t> </a:t>
          </a:r>
        </a:p>
        <a:p>
          <a:pPr>
            <a:buFont typeface="Arial" panose="020B0604020202020204" pitchFamily="34" charset="0"/>
            <a:buChar char="•"/>
          </a:pPr>
          <a:endParaRPr lang="es-EC" dirty="0">
            <a:latin typeface="Consolas" panose="020B0609020204030204" pitchFamily="49" charset="0"/>
          </a:endParaRPr>
        </a:p>
      </dgm:t>
    </dgm:pt>
    <dgm:pt modelId="{AC70ABAA-3097-477B-90B3-B1D0D370B08F}" type="parTrans" cxnId="{980ECA2D-A1AC-4F45-BE8A-964024BC029B}">
      <dgm:prSet/>
      <dgm:spPr/>
      <dgm:t>
        <a:bodyPr/>
        <a:lstStyle/>
        <a:p>
          <a:endParaRPr lang="es-EC"/>
        </a:p>
      </dgm:t>
    </dgm:pt>
    <dgm:pt modelId="{5C6229A8-C735-4300-982A-72B562426571}" type="sibTrans" cxnId="{980ECA2D-A1AC-4F45-BE8A-964024BC029B}">
      <dgm:prSet/>
      <dgm:spPr/>
      <dgm:t>
        <a:bodyPr/>
        <a:lstStyle/>
        <a:p>
          <a:endParaRPr lang="es-EC"/>
        </a:p>
      </dgm:t>
    </dgm:pt>
    <dgm:pt modelId="{290D5F5C-EE0C-4B14-AA70-457B73D0354C}">
      <dgm:prSet phldrT="[Texto]" phldr="1"/>
      <dgm:spPr>
        <a:solidFill>
          <a:srgbClr val="FF0000"/>
        </a:solidFill>
      </dgm:spPr>
      <dgm:t>
        <a:bodyPr/>
        <a:lstStyle/>
        <a:p>
          <a:endParaRPr lang="es-EC" dirty="0"/>
        </a:p>
      </dgm:t>
    </dgm:pt>
    <dgm:pt modelId="{B1BF3320-411C-48B5-BD7B-92DB90BEF735}" type="parTrans" cxnId="{C64568CC-728E-4B35-BFC9-B67B4864F86C}">
      <dgm:prSet/>
      <dgm:spPr/>
      <dgm:t>
        <a:bodyPr/>
        <a:lstStyle/>
        <a:p>
          <a:endParaRPr lang="es-EC"/>
        </a:p>
      </dgm:t>
    </dgm:pt>
    <dgm:pt modelId="{00F30872-91C2-4D20-B806-C8729854C257}" type="sibTrans" cxnId="{C64568CC-728E-4B35-BFC9-B67B4864F86C}">
      <dgm:prSet/>
      <dgm:spPr/>
      <dgm:t>
        <a:bodyPr/>
        <a:lstStyle/>
        <a:p>
          <a:endParaRPr lang="es-EC"/>
        </a:p>
      </dgm:t>
    </dgm:pt>
    <dgm:pt modelId="{D61E7A31-7D89-4D8F-85DC-BC9F6207E359}">
      <dgm:prSet phldrT="[Texto]" phldr="1"/>
      <dgm:spPr>
        <a:solidFill>
          <a:srgbClr val="FF0000"/>
        </a:solidFill>
      </dgm:spPr>
      <dgm:t>
        <a:bodyPr/>
        <a:lstStyle/>
        <a:p>
          <a:endParaRPr lang="es-EC" dirty="0"/>
        </a:p>
      </dgm:t>
    </dgm:pt>
    <dgm:pt modelId="{742F4320-C375-482D-919D-0E67A7CF055F}" type="sibTrans" cxnId="{8DB13A22-E36A-4678-833A-154C930FC9C6}">
      <dgm:prSet/>
      <dgm:spPr/>
      <dgm:t>
        <a:bodyPr/>
        <a:lstStyle/>
        <a:p>
          <a:endParaRPr lang="es-EC"/>
        </a:p>
      </dgm:t>
    </dgm:pt>
    <dgm:pt modelId="{077B2B80-C295-452A-84C3-8A3AACCB57F3}" type="parTrans" cxnId="{8DB13A22-E36A-4678-833A-154C930FC9C6}">
      <dgm:prSet/>
      <dgm:spPr/>
      <dgm:t>
        <a:bodyPr/>
        <a:lstStyle/>
        <a:p>
          <a:endParaRPr lang="es-EC"/>
        </a:p>
      </dgm:t>
    </dgm:pt>
    <dgm:pt modelId="{5233DDEE-4A99-46A1-A9C7-B0B898AA7BE2}" type="pres">
      <dgm:prSet presAssocID="{E47971DC-FF54-495C-B076-42508386CBAC}" presName="Name0" presStyleCnt="0">
        <dgm:presLayoutVars>
          <dgm:chMax val="2"/>
          <dgm:dir/>
          <dgm:animOne val="branch"/>
          <dgm:animLvl val="lvl"/>
          <dgm:resizeHandles val="exact"/>
        </dgm:presLayoutVars>
      </dgm:prSet>
      <dgm:spPr/>
      <dgm:t>
        <a:bodyPr/>
        <a:lstStyle/>
        <a:p>
          <a:endParaRPr lang="es-EC"/>
        </a:p>
      </dgm:t>
    </dgm:pt>
    <dgm:pt modelId="{F9BDC66A-C549-4A7C-A641-DB0A0ED575AE}" type="pres">
      <dgm:prSet presAssocID="{E47971DC-FF54-495C-B076-42508386CBAC}" presName="Background" presStyleLbl="node1" presStyleIdx="0" presStyleCnt="1" custScaleX="105717" custScaleY="157304" custLinFactNeighborX="-340" custLinFactNeighborY="796">
        <dgm:style>
          <a:lnRef idx="2">
            <a:schemeClr val="accent1"/>
          </a:lnRef>
          <a:fillRef idx="1">
            <a:schemeClr val="lt1"/>
          </a:fillRef>
          <a:effectRef idx="0">
            <a:schemeClr val="accent1"/>
          </a:effectRef>
          <a:fontRef idx="minor">
            <a:schemeClr val="dk1"/>
          </a:fontRef>
        </dgm:style>
      </dgm:prSet>
      <dgm:spPr/>
    </dgm:pt>
    <dgm:pt modelId="{AC3BDDD0-3208-47CA-8108-B6AED8CAC483}" type="pres">
      <dgm:prSet presAssocID="{E47971DC-FF54-495C-B076-42508386CBAC}" presName="Divider" presStyleLbl="callout" presStyleIdx="0" presStyleCnt="1" custFlipHor="1" custScaleX="2000000" custScaleY="190656" custLinFactX="450008" custLinFactNeighborX="500000" custLinFactNeighborY="3009">
        <dgm:style>
          <a:lnRef idx="2">
            <a:schemeClr val="accent5"/>
          </a:lnRef>
          <a:fillRef idx="1">
            <a:schemeClr val="lt1"/>
          </a:fillRef>
          <a:effectRef idx="0">
            <a:schemeClr val="accent5"/>
          </a:effectRef>
          <a:fontRef idx="minor">
            <a:schemeClr val="dk1"/>
          </a:fontRef>
        </dgm:style>
      </dgm:prSet>
      <dgm:spPr/>
    </dgm:pt>
    <dgm:pt modelId="{C30316D6-3D0C-4D78-A29D-D12C52D6AA00}" type="pres">
      <dgm:prSet presAssocID="{E47971DC-FF54-495C-B076-42508386CBAC}" presName="ChildText1" presStyleLbl="revTx" presStyleIdx="0" presStyleCnt="0" custScaleY="168992" custLinFactNeighborX="4082" custLinFactNeighborY="-860">
        <dgm:presLayoutVars>
          <dgm:chMax val="0"/>
          <dgm:chPref val="0"/>
          <dgm:bulletEnabled val="1"/>
        </dgm:presLayoutVars>
      </dgm:prSet>
      <dgm:spPr/>
      <dgm:t>
        <a:bodyPr/>
        <a:lstStyle/>
        <a:p>
          <a:endParaRPr lang="es-EC"/>
        </a:p>
      </dgm:t>
    </dgm:pt>
    <dgm:pt modelId="{23A3ADBE-3971-48CD-9922-61E2499A05CE}" type="pres">
      <dgm:prSet presAssocID="{E47971DC-FF54-495C-B076-42508386CBAC}" presName="ChildText2" presStyleLbl="revTx" presStyleIdx="0" presStyleCnt="0" custScaleY="179613" custLinFactNeighborX="-1413" custLinFactNeighborY="1181">
        <dgm:presLayoutVars>
          <dgm:chMax val="0"/>
          <dgm:chPref val="0"/>
          <dgm:bulletEnabled val="1"/>
        </dgm:presLayoutVars>
      </dgm:prSet>
      <dgm:spPr/>
    </dgm:pt>
    <dgm:pt modelId="{4A210278-FA88-4278-944C-7BCCBC8AF1C6}" type="pres">
      <dgm:prSet presAssocID="{E47971DC-FF54-495C-B076-42508386CBAC}" presName="ParentText1" presStyleLbl="revTx" presStyleIdx="0" presStyleCnt="0">
        <dgm:presLayoutVars>
          <dgm:chMax val="1"/>
          <dgm:chPref val="1"/>
        </dgm:presLayoutVars>
      </dgm:prSet>
      <dgm:spPr/>
      <dgm:t>
        <a:bodyPr/>
        <a:lstStyle/>
        <a:p>
          <a:endParaRPr lang="es-EC"/>
        </a:p>
      </dgm:t>
    </dgm:pt>
    <dgm:pt modelId="{01D54A95-269B-4741-979B-A6C59E9B786D}" type="pres">
      <dgm:prSet presAssocID="{E47971DC-FF54-495C-B076-42508386CBAC}" presName="ParentShape1" presStyleLbl="alignImgPlace1" presStyleIdx="0" presStyleCnt="2" custScaleX="64646" custScaleY="68185" custLinFactNeighborX="-4798" custLinFactNeighborY="15309">
        <dgm:presLayoutVars/>
      </dgm:prSet>
      <dgm:spPr/>
      <dgm:t>
        <a:bodyPr/>
        <a:lstStyle/>
        <a:p>
          <a:endParaRPr lang="es-EC"/>
        </a:p>
      </dgm:t>
    </dgm:pt>
    <dgm:pt modelId="{D4D5C145-A0E5-41A5-8B90-8A3F0FE055DC}" type="pres">
      <dgm:prSet presAssocID="{E47971DC-FF54-495C-B076-42508386CBAC}" presName="ParentText2" presStyleLbl="revTx" presStyleIdx="0" presStyleCnt="0">
        <dgm:presLayoutVars>
          <dgm:chMax val="1"/>
          <dgm:chPref val="1"/>
        </dgm:presLayoutVars>
      </dgm:prSet>
      <dgm:spPr/>
      <dgm:t>
        <a:bodyPr/>
        <a:lstStyle/>
        <a:p>
          <a:endParaRPr lang="es-EC"/>
        </a:p>
      </dgm:t>
    </dgm:pt>
    <dgm:pt modelId="{DF1F17AA-B7D5-46EF-8842-2A74A880C485}" type="pres">
      <dgm:prSet presAssocID="{E47971DC-FF54-495C-B076-42508386CBAC}" presName="ParentShape2" presStyleLbl="alignImgPlace1" presStyleIdx="1" presStyleCnt="2" custScaleX="64183" custScaleY="75039" custLinFactNeighborX="9249" custLinFactNeighborY="-20840">
        <dgm:presLayoutVars/>
      </dgm:prSet>
      <dgm:spPr/>
      <dgm:t>
        <a:bodyPr/>
        <a:lstStyle/>
        <a:p>
          <a:endParaRPr lang="es-EC"/>
        </a:p>
      </dgm:t>
    </dgm:pt>
  </dgm:ptLst>
  <dgm:cxnLst>
    <dgm:cxn modelId="{8DB13A22-E36A-4678-833A-154C930FC9C6}" srcId="{E47971DC-FF54-495C-B076-42508386CBAC}" destId="{D61E7A31-7D89-4D8F-85DC-BC9F6207E359}" srcOrd="0" destOrd="0" parTransId="{077B2B80-C295-452A-84C3-8A3AACCB57F3}" sibTransId="{742F4320-C375-482D-919D-0E67A7CF055F}"/>
    <dgm:cxn modelId="{87623755-0F0F-4E13-B794-42DACAB5E589}" type="presOf" srcId="{D61E7A31-7D89-4D8F-85DC-BC9F6207E359}" destId="{01D54A95-269B-4741-979B-A6C59E9B786D}" srcOrd="1" destOrd="0" presId="urn:microsoft.com/office/officeart/2009/3/layout/OpposingIdeas"/>
    <dgm:cxn modelId="{C64568CC-728E-4B35-BFC9-B67B4864F86C}" srcId="{E47971DC-FF54-495C-B076-42508386CBAC}" destId="{290D5F5C-EE0C-4B14-AA70-457B73D0354C}" srcOrd="1" destOrd="0" parTransId="{B1BF3320-411C-48B5-BD7B-92DB90BEF735}" sibTransId="{00F30872-91C2-4D20-B806-C8729854C257}"/>
    <dgm:cxn modelId="{C931F42B-2E7C-4501-8985-310CBEBB839F}" type="presOf" srcId="{D61E7A31-7D89-4D8F-85DC-BC9F6207E359}" destId="{4A210278-FA88-4278-944C-7BCCBC8AF1C6}" srcOrd="0" destOrd="0" presId="urn:microsoft.com/office/officeart/2009/3/layout/OpposingIdeas"/>
    <dgm:cxn modelId="{7F183EC8-0363-444B-92A6-0A07F7C3FC88}" type="presOf" srcId="{E47971DC-FF54-495C-B076-42508386CBAC}" destId="{5233DDEE-4A99-46A1-A9C7-B0B898AA7BE2}" srcOrd="0" destOrd="0" presId="urn:microsoft.com/office/officeart/2009/3/layout/OpposingIdeas"/>
    <dgm:cxn modelId="{7CD5F1AB-86E4-453F-8202-EB8ECF0ED358}" type="presOf" srcId="{D6C51EF3-FB29-4E79-A29D-C6CDFDBD88A6}" destId="{C30316D6-3D0C-4D78-A29D-D12C52D6AA00}" srcOrd="0" destOrd="0" presId="urn:microsoft.com/office/officeart/2009/3/layout/OpposingIdeas"/>
    <dgm:cxn modelId="{C8E1DEE5-86E5-475F-8E96-E1F069446887}" type="presOf" srcId="{290D5F5C-EE0C-4B14-AA70-457B73D0354C}" destId="{D4D5C145-A0E5-41A5-8B90-8A3F0FE055DC}" srcOrd="0" destOrd="0" presId="urn:microsoft.com/office/officeart/2009/3/layout/OpposingIdeas"/>
    <dgm:cxn modelId="{0A75D21D-C3E3-4600-9191-E4470CC545FA}" type="presOf" srcId="{290D5F5C-EE0C-4B14-AA70-457B73D0354C}" destId="{DF1F17AA-B7D5-46EF-8842-2A74A880C485}" srcOrd="1" destOrd="0" presId="urn:microsoft.com/office/officeart/2009/3/layout/OpposingIdeas"/>
    <dgm:cxn modelId="{980ECA2D-A1AC-4F45-BE8A-964024BC029B}" srcId="{D61E7A31-7D89-4D8F-85DC-BC9F6207E359}" destId="{D6C51EF3-FB29-4E79-A29D-C6CDFDBD88A6}" srcOrd="0" destOrd="0" parTransId="{AC70ABAA-3097-477B-90B3-B1D0D370B08F}" sibTransId="{5C6229A8-C735-4300-982A-72B562426571}"/>
    <dgm:cxn modelId="{77929384-1C4E-431D-96EA-ED1307465835}" type="presParOf" srcId="{5233DDEE-4A99-46A1-A9C7-B0B898AA7BE2}" destId="{F9BDC66A-C549-4A7C-A641-DB0A0ED575AE}" srcOrd="0" destOrd="0" presId="urn:microsoft.com/office/officeart/2009/3/layout/OpposingIdeas"/>
    <dgm:cxn modelId="{47A93797-0689-41CE-AF9E-926958259B60}" type="presParOf" srcId="{5233DDEE-4A99-46A1-A9C7-B0B898AA7BE2}" destId="{AC3BDDD0-3208-47CA-8108-B6AED8CAC483}" srcOrd="1" destOrd="0" presId="urn:microsoft.com/office/officeart/2009/3/layout/OpposingIdeas"/>
    <dgm:cxn modelId="{CF057A87-021A-43EC-AAC5-C6F3A55F0681}" type="presParOf" srcId="{5233DDEE-4A99-46A1-A9C7-B0B898AA7BE2}" destId="{C30316D6-3D0C-4D78-A29D-D12C52D6AA00}" srcOrd="2" destOrd="0" presId="urn:microsoft.com/office/officeart/2009/3/layout/OpposingIdeas"/>
    <dgm:cxn modelId="{82AC6C0E-ABF3-413E-8227-E240CAB9A980}" type="presParOf" srcId="{5233DDEE-4A99-46A1-A9C7-B0B898AA7BE2}" destId="{23A3ADBE-3971-48CD-9922-61E2499A05CE}" srcOrd="3" destOrd="0" presId="urn:microsoft.com/office/officeart/2009/3/layout/OpposingIdeas"/>
    <dgm:cxn modelId="{449B57E3-E1BC-49E6-9DBA-57B629BC8887}" type="presParOf" srcId="{5233DDEE-4A99-46A1-A9C7-B0B898AA7BE2}" destId="{4A210278-FA88-4278-944C-7BCCBC8AF1C6}" srcOrd="4" destOrd="0" presId="urn:microsoft.com/office/officeart/2009/3/layout/OpposingIdeas"/>
    <dgm:cxn modelId="{18A35D4A-E580-4617-8F28-03913550302B}" type="presParOf" srcId="{5233DDEE-4A99-46A1-A9C7-B0B898AA7BE2}" destId="{01D54A95-269B-4741-979B-A6C59E9B786D}" srcOrd="5" destOrd="0" presId="urn:microsoft.com/office/officeart/2009/3/layout/OpposingIdeas"/>
    <dgm:cxn modelId="{04866301-6CB9-411D-B910-E3AAC7475A75}" type="presParOf" srcId="{5233DDEE-4A99-46A1-A9C7-B0B898AA7BE2}" destId="{D4D5C145-A0E5-41A5-8B90-8A3F0FE055DC}" srcOrd="6" destOrd="0" presId="urn:microsoft.com/office/officeart/2009/3/layout/OpposingIdeas"/>
    <dgm:cxn modelId="{1117A7E7-8130-4F42-8D1D-210887B5E4BA}" type="presParOf" srcId="{5233DDEE-4A99-46A1-A9C7-B0B898AA7BE2}" destId="{DF1F17AA-B7D5-46EF-8842-2A74A880C485}" srcOrd="7" destOrd="0" presId="urn:microsoft.com/office/officeart/2009/3/layout/OpposingIdea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71FDAA-708E-411E-B73D-C78ECB0A0BC4}" type="doc">
      <dgm:prSet loTypeId="urn:microsoft.com/office/officeart/2005/8/layout/process2" loCatId="process" qsTypeId="urn:microsoft.com/office/officeart/2005/8/quickstyle/3d3" qsCatId="3D" csTypeId="urn:microsoft.com/office/officeart/2005/8/colors/accent1_1" csCatId="accent1" phldr="1"/>
      <dgm:spPr/>
    </dgm:pt>
    <dgm:pt modelId="{D1152600-61BD-4CA9-8FA8-E4E48240490B}">
      <dgm:prSet phldrT="[Texto]" custT="1">
        <dgm:style>
          <a:lnRef idx="2">
            <a:schemeClr val="accent1"/>
          </a:lnRef>
          <a:fillRef idx="1">
            <a:schemeClr val="lt1"/>
          </a:fillRef>
          <a:effectRef idx="0">
            <a:schemeClr val="accent1"/>
          </a:effectRef>
          <a:fontRef idx="minor">
            <a:schemeClr val="dk1"/>
          </a:fontRef>
        </dgm:style>
      </dgm:prSet>
      <dgm:spPr/>
      <dgm:t>
        <a:bodyPr/>
        <a:lstStyle/>
        <a:p>
          <a:pPr algn="just"/>
          <a:r>
            <a:rPr lang="es-EC" sz="2000" b="0" dirty="0">
              <a:solidFill>
                <a:schemeClr val="tx1"/>
              </a:solidFill>
              <a:latin typeface="Consolas" panose="020B0609020204030204" pitchFamily="49" charset="0"/>
            </a:rPr>
            <a:t>BASALI, obtenía su abastecimiento de agua a través de un buque tanquero.</a:t>
          </a:r>
        </a:p>
      </dgm:t>
    </dgm:pt>
    <dgm:pt modelId="{B181401D-57AC-4BC0-BF39-20A604079A98}" type="parTrans" cxnId="{DCF0704B-B5F2-49D8-871A-4D14BAF4C8B5}">
      <dgm:prSet/>
      <dgm:spPr/>
      <dgm:t>
        <a:bodyPr/>
        <a:lstStyle/>
        <a:p>
          <a:endParaRPr lang="es-EC" sz="2000" b="1"/>
        </a:p>
      </dgm:t>
    </dgm:pt>
    <dgm:pt modelId="{0F3521DE-5C0B-452F-8ABB-1C5D024B61E2}" type="sibTrans" cxnId="{DCF0704B-B5F2-49D8-871A-4D14BAF4C8B5}">
      <dgm:prSet/>
      <dgm:spPr>
        <a:solidFill>
          <a:srgbClr val="00B0F0"/>
        </a:solidFill>
      </dgm:spPr>
      <dgm:t>
        <a:bodyPr/>
        <a:lstStyle/>
        <a:p>
          <a:endParaRPr lang="es-EC" sz="2000" b="1"/>
        </a:p>
      </dgm:t>
    </dgm:pt>
    <dgm:pt modelId="{C23BAD5C-B472-4CC6-B6B0-3C6C1535C6C5}">
      <dgm:prSet phldrT="[Texto]" custT="1">
        <dgm:style>
          <a:lnRef idx="2">
            <a:schemeClr val="accent1"/>
          </a:lnRef>
          <a:fillRef idx="1">
            <a:schemeClr val="lt1"/>
          </a:fillRef>
          <a:effectRef idx="0">
            <a:schemeClr val="accent1"/>
          </a:effectRef>
          <a:fontRef idx="minor">
            <a:schemeClr val="dk1"/>
          </a:fontRef>
        </dgm:style>
      </dgm:prSet>
      <dgm:spPr/>
      <dgm:t>
        <a:bodyPr/>
        <a:lstStyle/>
        <a:p>
          <a:pPr algn="just"/>
          <a:r>
            <a:rPr lang="es-ES" sz="2000" b="0" dirty="0">
              <a:solidFill>
                <a:schemeClr val="tx1"/>
              </a:solidFill>
              <a:latin typeface="Consolas" panose="020B0609020204030204" pitchFamily="49" charset="0"/>
            </a:rPr>
            <a:t>En el año 1999, se realizaba trasvase de aguas hacia la Península de Santa Elena.</a:t>
          </a:r>
          <a:endParaRPr lang="es-EC" sz="2000" b="0" dirty="0">
            <a:solidFill>
              <a:schemeClr val="tx1"/>
            </a:solidFill>
            <a:latin typeface="Consolas" panose="020B0609020204030204" pitchFamily="49" charset="0"/>
          </a:endParaRPr>
        </a:p>
      </dgm:t>
    </dgm:pt>
    <dgm:pt modelId="{CC42D5C9-9961-4834-B849-7951F09CCCB4}" type="parTrans" cxnId="{6DAE4C78-71AB-47AE-B021-CAB020F3C56D}">
      <dgm:prSet/>
      <dgm:spPr/>
      <dgm:t>
        <a:bodyPr/>
        <a:lstStyle/>
        <a:p>
          <a:endParaRPr lang="es-EC" sz="2000" b="1"/>
        </a:p>
      </dgm:t>
    </dgm:pt>
    <dgm:pt modelId="{2F1043A0-B964-4582-ABAE-896F731B1F00}" type="sibTrans" cxnId="{6DAE4C78-71AB-47AE-B021-CAB020F3C56D}">
      <dgm:prSet/>
      <dgm:spPr>
        <a:solidFill>
          <a:srgbClr val="00B0F0"/>
        </a:solidFill>
      </dgm:spPr>
      <dgm:t>
        <a:bodyPr/>
        <a:lstStyle/>
        <a:p>
          <a:endParaRPr lang="es-EC" sz="2000" b="1"/>
        </a:p>
      </dgm:t>
    </dgm:pt>
    <dgm:pt modelId="{6A736EEA-DBC1-4A7A-9827-D6036A1F87D1}">
      <dgm:prSet phldrT="[Texto]" custT="1">
        <dgm:style>
          <a:lnRef idx="2">
            <a:schemeClr val="accent1"/>
          </a:lnRef>
          <a:fillRef idx="1">
            <a:schemeClr val="lt1"/>
          </a:fillRef>
          <a:effectRef idx="0">
            <a:schemeClr val="accent1"/>
          </a:effectRef>
          <a:fontRef idx="minor">
            <a:schemeClr val="dk1"/>
          </a:fontRef>
        </dgm:style>
      </dgm:prSet>
      <dgm:spPr/>
      <dgm:t>
        <a:bodyPr/>
        <a:lstStyle/>
        <a:p>
          <a:pPr algn="just"/>
          <a:r>
            <a:rPr lang="es-ES" sz="2000" b="0" dirty="0">
              <a:solidFill>
                <a:schemeClr val="tx1"/>
              </a:solidFill>
              <a:latin typeface="Consolas" panose="020B0609020204030204" pitchFamily="49" charset="0"/>
            </a:rPr>
            <a:t>El 80% de los países ha sentado bases para la gestión integrada de los recursos hídricos.</a:t>
          </a:r>
          <a:endParaRPr lang="es-EC" sz="2000" b="0" dirty="0">
            <a:solidFill>
              <a:schemeClr val="tx1"/>
            </a:solidFill>
            <a:latin typeface="Consolas" panose="020B0609020204030204" pitchFamily="49" charset="0"/>
          </a:endParaRPr>
        </a:p>
      </dgm:t>
    </dgm:pt>
    <dgm:pt modelId="{8A15B1C3-51B8-4A47-A06C-4372EF68C5EF}" type="parTrans" cxnId="{B3FE6D5F-41DA-4ABF-BA53-C0881A090CF4}">
      <dgm:prSet/>
      <dgm:spPr/>
      <dgm:t>
        <a:bodyPr/>
        <a:lstStyle/>
        <a:p>
          <a:endParaRPr lang="es-EC" sz="2000" b="1"/>
        </a:p>
      </dgm:t>
    </dgm:pt>
    <dgm:pt modelId="{09867408-D697-4987-BCC1-33F711985C50}" type="sibTrans" cxnId="{B3FE6D5F-41DA-4ABF-BA53-C0881A090CF4}">
      <dgm:prSet/>
      <dgm:spPr/>
      <dgm:t>
        <a:bodyPr/>
        <a:lstStyle/>
        <a:p>
          <a:endParaRPr lang="es-EC" sz="2000" b="1"/>
        </a:p>
      </dgm:t>
    </dgm:pt>
    <dgm:pt modelId="{710989BD-27E3-4084-A014-4790AA42BDD9}" type="pres">
      <dgm:prSet presAssocID="{7D71FDAA-708E-411E-B73D-C78ECB0A0BC4}" presName="linearFlow" presStyleCnt="0">
        <dgm:presLayoutVars>
          <dgm:resizeHandles val="exact"/>
        </dgm:presLayoutVars>
      </dgm:prSet>
      <dgm:spPr/>
    </dgm:pt>
    <dgm:pt modelId="{9EB90A57-BBA3-49A7-80E7-3BB374AF560E}" type="pres">
      <dgm:prSet presAssocID="{D1152600-61BD-4CA9-8FA8-E4E48240490B}" presName="node" presStyleLbl="node1" presStyleIdx="0" presStyleCnt="3">
        <dgm:presLayoutVars>
          <dgm:bulletEnabled val="1"/>
        </dgm:presLayoutVars>
      </dgm:prSet>
      <dgm:spPr/>
      <dgm:t>
        <a:bodyPr/>
        <a:lstStyle/>
        <a:p>
          <a:endParaRPr lang="es-EC"/>
        </a:p>
      </dgm:t>
    </dgm:pt>
    <dgm:pt modelId="{559D5B77-1F76-4628-AC71-542197EFA976}" type="pres">
      <dgm:prSet presAssocID="{0F3521DE-5C0B-452F-8ABB-1C5D024B61E2}" presName="sibTrans" presStyleLbl="sibTrans2D1" presStyleIdx="0" presStyleCnt="2"/>
      <dgm:spPr/>
      <dgm:t>
        <a:bodyPr/>
        <a:lstStyle/>
        <a:p>
          <a:endParaRPr lang="es-EC"/>
        </a:p>
      </dgm:t>
    </dgm:pt>
    <dgm:pt modelId="{4CB72503-473D-4FDE-BFDD-D8D40002A979}" type="pres">
      <dgm:prSet presAssocID="{0F3521DE-5C0B-452F-8ABB-1C5D024B61E2}" presName="connectorText" presStyleLbl="sibTrans2D1" presStyleIdx="0" presStyleCnt="2"/>
      <dgm:spPr/>
      <dgm:t>
        <a:bodyPr/>
        <a:lstStyle/>
        <a:p>
          <a:endParaRPr lang="es-EC"/>
        </a:p>
      </dgm:t>
    </dgm:pt>
    <dgm:pt modelId="{4102E35A-7C36-4B5C-98FD-C863B159D5E3}" type="pres">
      <dgm:prSet presAssocID="{C23BAD5C-B472-4CC6-B6B0-3C6C1535C6C5}" presName="node" presStyleLbl="node1" presStyleIdx="1" presStyleCnt="3">
        <dgm:presLayoutVars>
          <dgm:bulletEnabled val="1"/>
        </dgm:presLayoutVars>
      </dgm:prSet>
      <dgm:spPr/>
      <dgm:t>
        <a:bodyPr/>
        <a:lstStyle/>
        <a:p>
          <a:endParaRPr lang="es-EC"/>
        </a:p>
      </dgm:t>
    </dgm:pt>
    <dgm:pt modelId="{63E99DD9-A605-47CC-9A16-C7C596C4E358}" type="pres">
      <dgm:prSet presAssocID="{2F1043A0-B964-4582-ABAE-896F731B1F00}" presName="sibTrans" presStyleLbl="sibTrans2D1" presStyleIdx="1" presStyleCnt="2"/>
      <dgm:spPr/>
      <dgm:t>
        <a:bodyPr/>
        <a:lstStyle/>
        <a:p>
          <a:endParaRPr lang="es-EC"/>
        </a:p>
      </dgm:t>
    </dgm:pt>
    <dgm:pt modelId="{3A9CC307-38B4-499A-B6DA-7B91C4B01C8D}" type="pres">
      <dgm:prSet presAssocID="{2F1043A0-B964-4582-ABAE-896F731B1F00}" presName="connectorText" presStyleLbl="sibTrans2D1" presStyleIdx="1" presStyleCnt="2"/>
      <dgm:spPr/>
      <dgm:t>
        <a:bodyPr/>
        <a:lstStyle/>
        <a:p>
          <a:endParaRPr lang="es-EC"/>
        </a:p>
      </dgm:t>
    </dgm:pt>
    <dgm:pt modelId="{3DADD82B-A467-4859-8BFB-06DFD6EDB8FA}" type="pres">
      <dgm:prSet presAssocID="{6A736EEA-DBC1-4A7A-9827-D6036A1F87D1}" presName="node" presStyleLbl="node1" presStyleIdx="2" presStyleCnt="3">
        <dgm:presLayoutVars>
          <dgm:bulletEnabled val="1"/>
        </dgm:presLayoutVars>
      </dgm:prSet>
      <dgm:spPr/>
      <dgm:t>
        <a:bodyPr/>
        <a:lstStyle/>
        <a:p>
          <a:endParaRPr lang="es-EC"/>
        </a:p>
      </dgm:t>
    </dgm:pt>
  </dgm:ptLst>
  <dgm:cxnLst>
    <dgm:cxn modelId="{6DAE4C78-71AB-47AE-B021-CAB020F3C56D}" srcId="{7D71FDAA-708E-411E-B73D-C78ECB0A0BC4}" destId="{C23BAD5C-B472-4CC6-B6B0-3C6C1535C6C5}" srcOrd="1" destOrd="0" parTransId="{CC42D5C9-9961-4834-B849-7951F09CCCB4}" sibTransId="{2F1043A0-B964-4582-ABAE-896F731B1F00}"/>
    <dgm:cxn modelId="{DCF0704B-B5F2-49D8-871A-4D14BAF4C8B5}" srcId="{7D71FDAA-708E-411E-B73D-C78ECB0A0BC4}" destId="{D1152600-61BD-4CA9-8FA8-E4E48240490B}" srcOrd="0" destOrd="0" parTransId="{B181401D-57AC-4BC0-BF39-20A604079A98}" sibTransId="{0F3521DE-5C0B-452F-8ABB-1C5D024B61E2}"/>
    <dgm:cxn modelId="{AA94C5FE-E6E4-43DE-9845-A38B0279B00F}" type="presOf" srcId="{C23BAD5C-B472-4CC6-B6B0-3C6C1535C6C5}" destId="{4102E35A-7C36-4B5C-98FD-C863B159D5E3}" srcOrd="0" destOrd="0" presId="urn:microsoft.com/office/officeart/2005/8/layout/process2"/>
    <dgm:cxn modelId="{E40AB1A7-9A55-4482-9194-9FA08B0F733E}" type="presOf" srcId="{D1152600-61BD-4CA9-8FA8-E4E48240490B}" destId="{9EB90A57-BBA3-49A7-80E7-3BB374AF560E}" srcOrd="0" destOrd="0" presId="urn:microsoft.com/office/officeart/2005/8/layout/process2"/>
    <dgm:cxn modelId="{CF39BF9B-F112-4C48-A352-B32FC1590D7E}" type="presOf" srcId="{6A736EEA-DBC1-4A7A-9827-D6036A1F87D1}" destId="{3DADD82B-A467-4859-8BFB-06DFD6EDB8FA}" srcOrd="0" destOrd="0" presId="urn:microsoft.com/office/officeart/2005/8/layout/process2"/>
    <dgm:cxn modelId="{B3FE6D5F-41DA-4ABF-BA53-C0881A090CF4}" srcId="{7D71FDAA-708E-411E-B73D-C78ECB0A0BC4}" destId="{6A736EEA-DBC1-4A7A-9827-D6036A1F87D1}" srcOrd="2" destOrd="0" parTransId="{8A15B1C3-51B8-4A47-A06C-4372EF68C5EF}" sibTransId="{09867408-D697-4987-BCC1-33F711985C50}"/>
    <dgm:cxn modelId="{4393B749-E711-4463-B65E-EB0A6BC18363}" type="presOf" srcId="{7D71FDAA-708E-411E-B73D-C78ECB0A0BC4}" destId="{710989BD-27E3-4084-A014-4790AA42BDD9}" srcOrd="0" destOrd="0" presId="urn:microsoft.com/office/officeart/2005/8/layout/process2"/>
    <dgm:cxn modelId="{98ED692C-567E-4C51-898E-B5AB2B633F37}" type="presOf" srcId="{0F3521DE-5C0B-452F-8ABB-1C5D024B61E2}" destId="{4CB72503-473D-4FDE-BFDD-D8D40002A979}" srcOrd="1" destOrd="0" presId="urn:microsoft.com/office/officeart/2005/8/layout/process2"/>
    <dgm:cxn modelId="{3AD82690-571E-468C-A21B-2A9FA9A51EF7}" type="presOf" srcId="{2F1043A0-B964-4582-ABAE-896F731B1F00}" destId="{63E99DD9-A605-47CC-9A16-C7C596C4E358}" srcOrd="0" destOrd="0" presId="urn:microsoft.com/office/officeart/2005/8/layout/process2"/>
    <dgm:cxn modelId="{A29661E2-71AF-44AA-85E8-E7AF8B478F8E}" type="presOf" srcId="{2F1043A0-B964-4582-ABAE-896F731B1F00}" destId="{3A9CC307-38B4-499A-B6DA-7B91C4B01C8D}" srcOrd="1" destOrd="0" presId="urn:microsoft.com/office/officeart/2005/8/layout/process2"/>
    <dgm:cxn modelId="{16526579-1369-4519-B472-E4739522B84A}" type="presOf" srcId="{0F3521DE-5C0B-452F-8ABB-1C5D024B61E2}" destId="{559D5B77-1F76-4628-AC71-542197EFA976}" srcOrd="0" destOrd="0" presId="urn:microsoft.com/office/officeart/2005/8/layout/process2"/>
    <dgm:cxn modelId="{225ADB63-8B47-4B61-A8DF-945AF1D9B7CE}" type="presParOf" srcId="{710989BD-27E3-4084-A014-4790AA42BDD9}" destId="{9EB90A57-BBA3-49A7-80E7-3BB374AF560E}" srcOrd="0" destOrd="0" presId="urn:microsoft.com/office/officeart/2005/8/layout/process2"/>
    <dgm:cxn modelId="{16511F64-9C68-43E4-98D4-033D4F803A0E}" type="presParOf" srcId="{710989BD-27E3-4084-A014-4790AA42BDD9}" destId="{559D5B77-1F76-4628-AC71-542197EFA976}" srcOrd="1" destOrd="0" presId="urn:microsoft.com/office/officeart/2005/8/layout/process2"/>
    <dgm:cxn modelId="{7AA61770-BF91-4C6B-B63F-AE0E01B49552}" type="presParOf" srcId="{559D5B77-1F76-4628-AC71-542197EFA976}" destId="{4CB72503-473D-4FDE-BFDD-D8D40002A979}" srcOrd="0" destOrd="0" presId="urn:microsoft.com/office/officeart/2005/8/layout/process2"/>
    <dgm:cxn modelId="{4851F237-397F-4D5D-BD7A-DD1E7BC2F227}" type="presParOf" srcId="{710989BD-27E3-4084-A014-4790AA42BDD9}" destId="{4102E35A-7C36-4B5C-98FD-C863B159D5E3}" srcOrd="2" destOrd="0" presId="urn:microsoft.com/office/officeart/2005/8/layout/process2"/>
    <dgm:cxn modelId="{E187A19F-7215-4795-B809-2C839EED66A2}" type="presParOf" srcId="{710989BD-27E3-4084-A014-4790AA42BDD9}" destId="{63E99DD9-A605-47CC-9A16-C7C596C4E358}" srcOrd="3" destOrd="0" presId="urn:microsoft.com/office/officeart/2005/8/layout/process2"/>
    <dgm:cxn modelId="{5678FE9B-D571-42C5-8595-2BD0FDEAC033}" type="presParOf" srcId="{63E99DD9-A605-47CC-9A16-C7C596C4E358}" destId="{3A9CC307-38B4-499A-B6DA-7B91C4B01C8D}" srcOrd="0" destOrd="0" presId="urn:microsoft.com/office/officeart/2005/8/layout/process2"/>
    <dgm:cxn modelId="{82F08CB4-3D99-4620-A8D2-2F3DFC5E3FC1}" type="presParOf" srcId="{710989BD-27E3-4084-A014-4790AA42BDD9}" destId="{3DADD82B-A467-4859-8BFB-06DFD6EDB8FA}"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D71FDAA-708E-411E-B73D-C78ECB0A0BC4}" type="doc">
      <dgm:prSet loTypeId="urn:microsoft.com/office/officeart/2005/8/layout/process2" loCatId="process" qsTypeId="urn:microsoft.com/office/officeart/2005/8/quickstyle/3d3" qsCatId="3D" csTypeId="urn:microsoft.com/office/officeart/2005/8/colors/accent1_1" csCatId="accent1" phldr="1"/>
      <dgm:spPr/>
      <dgm:t>
        <a:bodyPr/>
        <a:lstStyle/>
        <a:p>
          <a:endParaRPr lang="es-EC"/>
        </a:p>
      </dgm:t>
    </dgm:pt>
    <dgm:pt modelId="{D1152600-61BD-4CA9-8FA8-E4E48240490B}">
      <dgm:prSet phldrT="[Texto]" custT="1">
        <dgm:style>
          <a:lnRef idx="2">
            <a:schemeClr val="accent1"/>
          </a:lnRef>
          <a:fillRef idx="1">
            <a:schemeClr val="lt1"/>
          </a:fillRef>
          <a:effectRef idx="0">
            <a:schemeClr val="accent1"/>
          </a:effectRef>
          <a:fontRef idx="minor">
            <a:schemeClr val="dk1"/>
          </a:fontRef>
        </dgm:style>
      </dgm:prSet>
      <dgm:spPr/>
      <dgm:t>
        <a:bodyPr/>
        <a:lstStyle/>
        <a:p>
          <a:pPr algn="just"/>
          <a:r>
            <a:rPr lang="es-ES" sz="2000" b="0" dirty="0">
              <a:solidFill>
                <a:schemeClr val="tx1"/>
              </a:solidFill>
              <a:latin typeface="Consolas" panose="020B0609020204030204" pitchFamily="49" charset="0"/>
            </a:rPr>
            <a:t>Desconocimiento social de la problemática del manejo inadecuado de los recursos hídricos. </a:t>
          </a:r>
          <a:endParaRPr lang="es-EC" sz="2000" b="0" dirty="0">
            <a:solidFill>
              <a:schemeClr val="tx1"/>
            </a:solidFill>
            <a:latin typeface="Consolas" panose="020B0609020204030204" pitchFamily="49" charset="0"/>
          </a:endParaRPr>
        </a:p>
        <a:p>
          <a:pPr algn="ctr"/>
          <a:endParaRPr lang="es-EC" sz="1600" b="1" dirty="0">
            <a:latin typeface="Consolas" panose="020B0609020204030204" pitchFamily="49" charset="0"/>
          </a:endParaRPr>
        </a:p>
      </dgm:t>
    </dgm:pt>
    <dgm:pt modelId="{B181401D-57AC-4BC0-BF39-20A604079A98}" type="parTrans" cxnId="{DCF0704B-B5F2-49D8-871A-4D14BAF4C8B5}">
      <dgm:prSet/>
      <dgm:spPr/>
      <dgm:t>
        <a:bodyPr/>
        <a:lstStyle/>
        <a:p>
          <a:endParaRPr lang="es-EC" sz="2000" b="1"/>
        </a:p>
      </dgm:t>
    </dgm:pt>
    <dgm:pt modelId="{0F3521DE-5C0B-452F-8ABB-1C5D024B61E2}" type="sibTrans" cxnId="{DCF0704B-B5F2-49D8-871A-4D14BAF4C8B5}">
      <dgm:prSet/>
      <dgm:spPr>
        <a:solidFill>
          <a:srgbClr val="00B0F0"/>
        </a:solidFill>
      </dgm:spPr>
      <dgm:t>
        <a:bodyPr/>
        <a:lstStyle/>
        <a:p>
          <a:endParaRPr lang="es-EC" sz="2000" b="1">
            <a:solidFill>
              <a:srgbClr val="00B0F0"/>
            </a:solidFill>
          </a:endParaRPr>
        </a:p>
      </dgm:t>
    </dgm:pt>
    <dgm:pt modelId="{C23BAD5C-B472-4CC6-B6B0-3C6C1535C6C5}">
      <dgm:prSet phldrT="[Texto]" custT="1">
        <dgm:style>
          <a:lnRef idx="2">
            <a:schemeClr val="accent1"/>
          </a:lnRef>
          <a:fillRef idx="1">
            <a:schemeClr val="lt1"/>
          </a:fillRef>
          <a:effectRef idx="0">
            <a:schemeClr val="accent1"/>
          </a:effectRef>
          <a:fontRef idx="minor">
            <a:schemeClr val="dk1"/>
          </a:fontRef>
        </dgm:style>
      </dgm:prSet>
      <dgm:spPr/>
      <dgm:t>
        <a:bodyPr/>
        <a:lstStyle/>
        <a:p>
          <a:pPr algn="just"/>
          <a:r>
            <a:rPr lang="es-ES" sz="2000" b="0" dirty="0">
              <a:solidFill>
                <a:schemeClr val="tx1"/>
              </a:solidFill>
              <a:latin typeface="Consolas" panose="020B0609020204030204" pitchFamily="49" charset="0"/>
            </a:rPr>
            <a:t>Medidas que reduzcan la cantidad de agua que se utiliza.</a:t>
          </a:r>
          <a:endParaRPr lang="es-EC" sz="2000" b="0" dirty="0">
            <a:solidFill>
              <a:schemeClr val="tx1"/>
            </a:solidFill>
            <a:latin typeface="Consolas" panose="020B0609020204030204" pitchFamily="49" charset="0"/>
          </a:endParaRPr>
        </a:p>
        <a:p>
          <a:pPr algn="ctr"/>
          <a:endParaRPr lang="es-EC" sz="1600" b="1" dirty="0">
            <a:latin typeface="Consolas" panose="020B0609020204030204" pitchFamily="49" charset="0"/>
          </a:endParaRPr>
        </a:p>
      </dgm:t>
    </dgm:pt>
    <dgm:pt modelId="{CC42D5C9-9961-4834-B849-7951F09CCCB4}" type="parTrans" cxnId="{6DAE4C78-71AB-47AE-B021-CAB020F3C56D}">
      <dgm:prSet/>
      <dgm:spPr/>
      <dgm:t>
        <a:bodyPr/>
        <a:lstStyle/>
        <a:p>
          <a:endParaRPr lang="es-EC" sz="2000" b="1"/>
        </a:p>
      </dgm:t>
    </dgm:pt>
    <dgm:pt modelId="{2F1043A0-B964-4582-ABAE-896F731B1F00}" type="sibTrans" cxnId="{6DAE4C78-71AB-47AE-B021-CAB020F3C56D}">
      <dgm:prSet/>
      <dgm:spPr>
        <a:solidFill>
          <a:srgbClr val="00B0F0"/>
        </a:solidFill>
      </dgm:spPr>
      <dgm:t>
        <a:bodyPr/>
        <a:lstStyle/>
        <a:p>
          <a:endParaRPr lang="es-EC" sz="2000" b="1"/>
        </a:p>
      </dgm:t>
    </dgm:pt>
    <dgm:pt modelId="{6A736EEA-DBC1-4A7A-9827-D6036A1F87D1}">
      <dgm:prSet phldrT="[Texto]" custT="1">
        <dgm:style>
          <a:lnRef idx="2">
            <a:schemeClr val="accent1"/>
          </a:lnRef>
          <a:fillRef idx="1">
            <a:schemeClr val="lt1"/>
          </a:fillRef>
          <a:effectRef idx="0">
            <a:schemeClr val="accent1"/>
          </a:effectRef>
          <a:fontRef idx="minor">
            <a:schemeClr val="dk1"/>
          </a:fontRef>
        </dgm:style>
      </dgm:prSet>
      <dgm:spPr/>
      <dgm:t>
        <a:bodyPr/>
        <a:lstStyle/>
        <a:p>
          <a:pPr algn="just"/>
          <a:r>
            <a:rPr lang="es-ES" sz="2000" b="0" dirty="0">
              <a:solidFill>
                <a:schemeClr val="tx1"/>
              </a:solidFill>
              <a:latin typeface="Consolas" panose="020B0609020204030204" pitchFamily="49" charset="0"/>
            </a:rPr>
            <a:t>Fortalecimiento de la conciencia ambiental. </a:t>
          </a:r>
          <a:endParaRPr lang="es-EC" sz="2000" b="0" dirty="0">
            <a:solidFill>
              <a:schemeClr val="tx1"/>
            </a:solidFill>
            <a:latin typeface="Consolas" panose="020B0609020204030204" pitchFamily="49" charset="0"/>
          </a:endParaRPr>
        </a:p>
        <a:p>
          <a:pPr algn="ctr"/>
          <a:endParaRPr lang="es-EC" sz="1600" b="1" dirty="0">
            <a:latin typeface="Consolas" panose="020B0609020204030204" pitchFamily="49" charset="0"/>
          </a:endParaRPr>
        </a:p>
      </dgm:t>
    </dgm:pt>
    <dgm:pt modelId="{8A15B1C3-51B8-4A47-A06C-4372EF68C5EF}" type="parTrans" cxnId="{B3FE6D5F-41DA-4ABF-BA53-C0881A090CF4}">
      <dgm:prSet/>
      <dgm:spPr/>
      <dgm:t>
        <a:bodyPr/>
        <a:lstStyle/>
        <a:p>
          <a:endParaRPr lang="es-EC" sz="2000" b="1"/>
        </a:p>
      </dgm:t>
    </dgm:pt>
    <dgm:pt modelId="{09867408-D697-4987-BCC1-33F711985C50}" type="sibTrans" cxnId="{B3FE6D5F-41DA-4ABF-BA53-C0881A090CF4}">
      <dgm:prSet/>
      <dgm:spPr/>
      <dgm:t>
        <a:bodyPr/>
        <a:lstStyle/>
        <a:p>
          <a:endParaRPr lang="es-EC" sz="2000" b="1"/>
        </a:p>
      </dgm:t>
    </dgm:pt>
    <dgm:pt modelId="{9BCC48CF-AAF5-4C66-8CAC-34C4A392F2AF}" type="pres">
      <dgm:prSet presAssocID="{7D71FDAA-708E-411E-B73D-C78ECB0A0BC4}" presName="linearFlow" presStyleCnt="0">
        <dgm:presLayoutVars>
          <dgm:resizeHandles val="exact"/>
        </dgm:presLayoutVars>
      </dgm:prSet>
      <dgm:spPr/>
      <dgm:t>
        <a:bodyPr/>
        <a:lstStyle/>
        <a:p>
          <a:endParaRPr lang="es-EC"/>
        </a:p>
      </dgm:t>
    </dgm:pt>
    <dgm:pt modelId="{9F2E9192-D6D8-41D5-9EE2-79AE3AE6E561}" type="pres">
      <dgm:prSet presAssocID="{D1152600-61BD-4CA9-8FA8-E4E48240490B}" presName="node" presStyleLbl="node1" presStyleIdx="0" presStyleCnt="3" custScaleX="135453" custScaleY="132589">
        <dgm:presLayoutVars>
          <dgm:bulletEnabled val="1"/>
        </dgm:presLayoutVars>
      </dgm:prSet>
      <dgm:spPr/>
      <dgm:t>
        <a:bodyPr/>
        <a:lstStyle/>
        <a:p>
          <a:endParaRPr lang="es-EC"/>
        </a:p>
      </dgm:t>
    </dgm:pt>
    <dgm:pt modelId="{1BEEED36-C8BB-4A63-8695-AD6014D8E823}" type="pres">
      <dgm:prSet presAssocID="{0F3521DE-5C0B-452F-8ABB-1C5D024B61E2}" presName="sibTrans" presStyleLbl="sibTrans2D1" presStyleIdx="0" presStyleCnt="2"/>
      <dgm:spPr/>
      <dgm:t>
        <a:bodyPr/>
        <a:lstStyle/>
        <a:p>
          <a:endParaRPr lang="es-EC"/>
        </a:p>
      </dgm:t>
    </dgm:pt>
    <dgm:pt modelId="{AA4C2F82-D462-4C19-B1C5-96FD471751F9}" type="pres">
      <dgm:prSet presAssocID="{0F3521DE-5C0B-452F-8ABB-1C5D024B61E2}" presName="connectorText" presStyleLbl="sibTrans2D1" presStyleIdx="0" presStyleCnt="2"/>
      <dgm:spPr/>
      <dgm:t>
        <a:bodyPr/>
        <a:lstStyle/>
        <a:p>
          <a:endParaRPr lang="es-EC"/>
        </a:p>
      </dgm:t>
    </dgm:pt>
    <dgm:pt modelId="{E5B0F01E-62EB-431B-A564-F2BC1B7752E3}" type="pres">
      <dgm:prSet presAssocID="{C23BAD5C-B472-4CC6-B6B0-3C6C1535C6C5}" presName="node" presStyleLbl="node1" presStyleIdx="1" presStyleCnt="3" custScaleX="135453" custScaleY="120024">
        <dgm:presLayoutVars>
          <dgm:bulletEnabled val="1"/>
        </dgm:presLayoutVars>
      </dgm:prSet>
      <dgm:spPr/>
      <dgm:t>
        <a:bodyPr/>
        <a:lstStyle/>
        <a:p>
          <a:endParaRPr lang="es-EC"/>
        </a:p>
      </dgm:t>
    </dgm:pt>
    <dgm:pt modelId="{A5FADE0C-CDF4-4D34-9AC6-140696981DA4}" type="pres">
      <dgm:prSet presAssocID="{2F1043A0-B964-4582-ABAE-896F731B1F00}" presName="sibTrans" presStyleLbl="sibTrans2D1" presStyleIdx="1" presStyleCnt="2"/>
      <dgm:spPr/>
      <dgm:t>
        <a:bodyPr/>
        <a:lstStyle/>
        <a:p>
          <a:endParaRPr lang="es-EC"/>
        </a:p>
      </dgm:t>
    </dgm:pt>
    <dgm:pt modelId="{7F416B7E-844D-4AEF-AAED-B9910D773873}" type="pres">
      <dgm:prSet presAssocID="{2F1043A0-B964-4582-ABAE-896F731B1F00}" presName="connectorText" presStyleLbl="sibTrans2D1" presStyleIdx="1" presStyleCnt="2"/>
      <dgm:spPr/>
      <dgm:t>
        <a:bodyPr/>
        <a:lstStyle/>
        <a:p>
          <a:endParaRPr lang="es-EC"/>
        </a:p>
      </dgm:t>
    </dgm:pt>
    <dgm:pt modelId="{BF2C3763-E8E1-4865-BD35-668EE29FFA77}" type="pres">
      <dgm:prSet presAssocID="{6A736EEA-DBC1-4A7A-9827-D6036A1F87D1}" presName="node" presStyleLbl="node1" presStyleIdx="2" presStyleCnt="3" custScaleX="131460">
        <dgm:presLayoutVars>
          <dgm:bulletEnabled val="1"/>
        </dgm:presLayoutVars>
      </dgm:prSet>
      <dgm:spPr/>
      <dgm:t>
        <a:bodyPr/>
        <a:lstStyle/>
        <a:p>
          <a:endParaRPr lang="es-EC"/>
        </a:p>
      </dgm:t>
    </dgm:pt>
  </dgm:ptLst>
  <dgm:cxnLst>
    <dgm:cxn modelId="{F29D71CD-FF6D-4FA0-BF74-910C0602D9F3}" type="presOf" srcId="{0F3521DE-5C0B-452F-8ABB-1C5D024B61E2}" destId="{1BEEED36-C8BB-4A63-8695-AD6014D8E823}" srcOrd="0" destOrd="0" presId="urn:microsoft.com/office/officeart/2005/8/layout/process2"/>
    <dgm:cxn modelId="{6DAE4C78-71AB-47AE-B021-CAB020F3C56D}" srcId="{7D71FDAA-708E-411E-B73D-C78ECB0A0BC4}" destId="{C23BAD5C-B472-4CC6-B6B0-3C6C1535C6C5}" srcOrd="1" destOrd="0" parTransId="{CC42D5C9-9961-4834-B849-7951F09CCCB4}" sibTransId="{2F1043A0-B964-4582-ABAE-896F731B1F00}"/>
    <dgm:cxn modelId="{C70BB824-FB48-443D-A7EA-DE86DFE77046}" type="presOf" srcId="{6A736EEA-DBC1-4A7A-9827-D6036A1F87D1}" destId="{BF2C3763-E8E1-4865-BD35-668EE29FFA77}" srcOrd="0" destOrd="0" presId="urn:microsoft.com/office/officeart/2005/8/layout/process2"/>
    <dgm:cxn modelId="{FFAA226E-FFCC-41B3-A058-AB5602836A17}" type="presOf" srcId="{C23BAD5C-B472-4CC6-B6B0-3C6C1535C6C5}" destId="{E5B0F01E-62EB-431B-A564-F2BC1B7752E3}" srcOrd="0" destOrd="0" presId="urn:microsoft.com/office/officeart/2005/8/layout/process2"/>
    <dgm:cxn modelId="{820A141A-7A38-488A-B894-68401C4458BE}" type="presOf" srcId="{7D71FDAA-708E-411E-B73D-C78ECB0A0BC4}" destId="{9BCC48CF-AAF5-4C66-8CAC-34C4A392F2AF}" srcOrd="0" destOrd="0" presId="urn:microsoft.com/office/officeart/2005/8/layout/process2"/>
    <dgm:cxn modelId="{B3FE6D5F-41DA-4ABF-BA53-C0881A090CF4}" srcId="{7D71FDAA-708E-411E-B73D-C78ECB0A0BC4}" destId="{6A736EEA-DBC1-4A7A-9827-D6036A1F87D1}" srcOrd="2" destOrd="0" parTransId="{8A15B1C3-51B8-4A47-A06C-4372EF68C5EF}" sibTransId="{09867408-D697-4987-BCC1-33F711985C50}"/>
    <dgm:cxn modelId="{FFB1D390-298F-44D9-AE62-E8AEF767181B}" type="presOf" srcId="{2F1043A0-B964-4582-ABAE-896F731B1F00}" destId="{A5FADE0C-CDF4-4D34-9AC6-140696981DA4}" srcOrd="0" destOrd="0" presId="urn:microsoft.com/office/officeart/2005/8/layout/process2"/>
    <dgm:cxn modelId="{4B07626C-393B-45FD-BCE1-ED1B50170939}" type="presOf" srcId="{2F1043A0-B964-4582-ABAE-896F731B1F00}" destId="{7F416B7E-844D-4AEF-AAED-B9910D773873}" srcOrd="1" destOrd="0" presId="urn:microsoft.com/office/officeart/2005/8/layout/process2"/>
    <dgm:cxn modelId="{21A63D62-62D2-41AA-90F9-E92E2A7E5D4E}" type="presOf" srcId="{0F3521DE-5C0B-452F-8ABB-1C5D024B61E2}" destId="{AA4C2F82-D462-4C19-B1C5-96FD471751F9}" srcOrd="1" destOrd="0" presId="urn:microsoft.com/office/officeart/2005/8/layout/process2"/>
    <dgm:cxn modelId="{DDB8A111-3B9B-4AE5-88D3-2097B046565A}" type="presOf" srcId="{D1152600-61BD-4CA9-8FA8-E4E48240490B}" destId="{9F2E9192-D6D8-41D5-9EE2-79AE3AE6E561}" srcOrd="0" destOrd="0" presId="urn:microsoft.com/office/officeart/2005/8/layout/process2"/>
    <dgm:cxn modelId="{DCF0704B-B5F2-49D8-871A-4D14BAF4C8B5}" srcId="{7D71FDAA-708E-411E-B73D-C78ECB0A0BC4}" destId="{D1152600-61BD-4CA9-8FA8-E4E48240490B}" srcOrd="0" destOrd="0" parTransId="{B181401D-57AC-4BC0-BF39-20A604079A98}" sibTransId="{0F3521DE-5C0B-452F-8ABB-1C5D024B61E2}"/>
    <dgm:cxn modelId="{709E52F6-6A55-420B-BF05-4D8209418A3D}" type="presParOf" srcId="{9BCC48CF-AAF5-4C66-8CAC-34C4A392F2AF}" destId="{9F2E9192-D6D8-41D5-9EE2-79AE3AE6E561}" srcOrd="0" destOrd="0" presId="urn:microsoft.com/office/officeart/2005/8/layout/process2"/>
    <dgm:cxn modelId="{830F556D-5BEB-48AD-8FCA-1D22CE877A5C}" type="presParOf" srcId="{9BCC48CF-AAF5-4C66-8CAC-34C4A392F2AF}" destId="{1BEEED36-C8BB-4A63-8695-AD6014D8E823}" srcOrd="1" destOrd="0" presId="urn:microsoft.com/office/officeart/2005/8/layout/process2"/>
    <dgm:cxn modelId="{46C92AA6-9118-4CA0-9C68-47B28BCA4A1A}" type="presParOf" srcId="{1BEEED36-C8BB-4A63-8695-AD6014D8E823}" destId="{AA4C2F82-D462-4C19-B1C5-96FD471751F9}" srcOrd="0" destOrd="0" presId="urn:microsoft.com/office/officeart/2005/8/layout/process2"/>
    <dgm:cxn modelId="{33A75767-CC91-4B68-BFAC-F0F083FD84AD}" type="presParOf" srcId="{9BCC48CF-AAF5-4C66-8CAC-34C4A392F2AF}" destId="{E5B0F01E-62EB-431B-A564-F2BC1B7752E3}" srcOrd="2" destOrd="0" presId="urn:microsoft.com/office/officeart/2005/8/layout/process2"/>
    <dgm:cxn modelId="{F88823A0-9DAD-4312-9F1F-63111B302F11}" type="presParOf" srcId="{9BCC48CF-AAF5-4C66-8CAC-34C4A392F2AF}" destId="{A5FADE0C-CDF4-4D34-9AC6-140696981DA4}" srcOrd="3" destOrd="0" presId="urn:microsoft.com/office/officeart/2005/8/layout/process2"/>
    <dgm:cxn modelId="{1287ECBB-61D0-42C0-BBE9-75A10DD8C038}" type="presParOf" srcId="{A5FADE0C-CDF4-4D34-9AC6-140696981DA4}" destId="{7F416B7E-844D-4AEF-AAED-B9910D773873}" srcOrd="0" destOrd="0" presId="urn:microsoft.com/office/officeart/2005/8/layout/process2"/>
    <dgm:cxn modelId="{613D6AAF-F268-4129-B5B2-D31B66A90B53}" type="presParOf" srcId="{9BCC48CF-AAF5-4C66-8CAC-34C4A392F2AF}" destId="{BF2C3763-E8E1-4865-BD35-668EE29FFA77}"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061D379-F778-4FC4-96A0-ADAF828F929C}" type="doc">
      <dgm:prSet loTypeId="urn:microsoft.com/office/officeart/2005/8/layout/vProcess5" loCatId="process" qsTypeId="urn:microsoft.com/office/officeart/2005/8/quickstyle/simple3" qsCatId="simple" csTypeId="urn:microsoft.com/office/officeart/2005/8/colors/accent0_3" csCatId="mainScheme" phldr="1"/>
      <dgm:spPr/>
      <dgm:t>
        <a:bodyPr/>
        <a:lstStyle/>
        <a:p>
          <a:endParaRPr lang="es-ES"/>
        </a:p>
      </dgm:t>
    </dgm:pt>
    <dgm:pt modelId="{34FF454F-E8BB-4383-80BD-C19022B4EFDA}">
      <dgm:prSet phldrT="[Texto]" custT="1">
        <dgm:style>
          <a:lnRef idx="2">
            <a:schemeClr val="accent1"/>
          </a:lnRef>
          <a:fillRef idx="1">
            <a:schemeClr val="lt1"/>
          </a:fillRef>
          <a:effectRef idx="0">
            <a:schemeClr val="accent1"/>
          </a:effectRef>
          <a:fontRef idx="minor">
            <a:schemeClr val="dk1"/>
          </a:fontRef>
        </dgm:style>
      </dgm:prSet>
      <dgm:spPr/>
      <dgm:t>
        <a:bodyPr/>
        <a:lstStyle/>
        <a:p>
          <a:pPr algn="just"/>
          <a:r>
            <a:rPr lang="es-ES" sz="1800" b="1" dirty="0">
              <a:solidFill>
                <a:schemeClr val="tx1"/>
              </a:solidFill>
              <a:latin typeface="Consolas" panose="020B0609020204030204" pitchFamily="49" charset="0"/>
            </a:rPr>
            <a:t>Determinar </a:t>
          </a:r>
          <a:r>
            <a:rPr lang="es-ES" sz="1800" dirty="0">
              <a:solidFill>
                <a:schemeClr val="tx1"/>
              </a:solidFill>
              <a:latin typeface="Consolas" panose="020B0609020204030204" pitchFamily="49" charset="0"/>
            </a:rPr>
            <a:t>la demanda actual de consumo de agua por parte de los guardiamarinas a través de fichas de observación a fin de cuantificar el porcentaje de excedente por guardiamarina. </a:t>
          </a:r>
          <a:endParaRPr lang="es-ES" sz="1800" b="0" dirty="0">
            <a:solidFill>
              <a:schemeClr val="tx1"/>
            </a:solidFill>
            <a:latin typeface="Consolas" panose="020B0609020204030204" pitchFamily="49" charset="0"/>
          </a:endParaRPr>
        </a:p>
      </dgm:t>
    </dgm:pt>
    <dgm:pt modelId="{ED4989DB-4EA6-48A3-B526-D1BA04505130}" type="parTrans" cxnId="{7F70FEF8-80C9-448F-AEDF-653FFE5C6F1A}">
      <dgm:prSet/>
      <dgm:spPr/>
      <dgm:t>
        <a:bodyPr/>
        <a:lstStyle/>
        <a:p>
          <a:endParaRPr lang="es-ES"/>
        </a:p>
      </dgm:t>
    </dgm:pt>
    <dgm:pt modelId="{B89889DD-219E-45E7-AE3C-78AD3835EC59}" type="sibTrans" cxnId="{7F70FEF8-80C9-448F-AEDF-653FFE5C6F1A}">
      <dgm:prSet/>
      <dgm:spPr>
        <a:solidFill>
          <a:srgbClr val="005CB8">
            <a:alpha val="90000"/>
          </a:srgbClr>
        </a:solidFill>
        <a:scene3d>
          <a:camera prst="orthographicFront"/>
          <a:lightRig rig="threePt" dir="t"/>
        </a:scene3d>
        <a:sp3d>
          <a:bevelT prst="relaxedInset"/>
        </a:sp3d>
      </dgm:spPr>
      <dgm:t>
        <a:bodyPr/>
        <a:lstStyle/>
        <a:p>
          <a:endParaRPr lang="es-ES">
            <a:solidFill>
              <a:srgbClr val="00B0F0"/>
            </a:solidFill>
          </a:endParaRPr>
        </a:p>
      </dgm:t>
    </dgm:pt>
    <dgm:pt modelId="{434EC4D6-0F05-4822-AAFA-A0312E7D1CF8}">
      <dgm:prSet phldrT="[Texto]" custT="1">
        <dgm:style>
          <a:lnRef idx="2">
            <a:schemeClr val="accent1"/>
          </a:lnRef>
          <a:fillRef idx="1">
            <a:schemeClr val="lt1"/>
          </a:fillRef>
          <a:effectRef idx="0">
            <a:schemeClr val="accent1"/>
          </a:effectRef>
          <a:fontRef idx="minor">
            <a:schemeClr val="dk1"/>
          </a:fontRef>
        </dgm:style>
      </dgm:prSet>
      <dgm:spPr/>
      <dgm:t>
        <a:bodyPr/>
        <a:lstStyle/>
        <a:p>
          <a:pPr algn="just"/>
          <a:r>
            <a:rPr lang="es-ES" sz="1800" b="1" dirty="0">
              <a:solidFill>
                <a:schemeClr val="tx1"/>
              </a:solidFill>
              <a:latin typeface="Consolas" panose="020B0609020204030204" pitchFamily="49" charset="0"/>
            </a:rPr>
            <a:t>Proponer</a:t>
          </a:r>
          <a:r>
            <a:rPr lang="es-ES" sz="1800" dirty="0">
              <a:solidFill>
                <a:schemeClr val="tx1"/>
              </a:solidFill>
              <a:latin typeface="Consolas" panose="020B0609020204030204" pitchFamily="49" charset="0"/>
            </a:rPr>
            <a:t> la elaboración de un plan de manejo sostenible del recurso hídrico mediante el uso de las herramientas tecnológicas a fin de concientizar a la brigada de guardiamarinas.</a:t>
          </a:r>
          <a:r>
            <a:rPr lang="es-PA" sz="1800" dirty="0">
              <a:solidFill>
                <a:schemeClr val="tx1"/>
              </a:solidFill>
              <a:latin typeface="Consolas" panose="020B0609020204030204" pitchFamily="49" charset="0"/>
            </a:rPr>
            <a:t> </a:t>
          </a:r>
          <a:endParaRPr lang="es-ES" sz="1800" b="0" dirty="0">
            <a:solidFill>
              <a:schemeClr val="tx1"/>
            </a:solidFill>
            <a:latin typeface="Consolas" panose="020B0609020204030204" pitchFamily="49" charset="0"/>
          </a:endParaRPr>
        </a:p>
      </dgm:t>
    </dgm:pt>
    <dgm:pt modelId="{46A1FBB7-5342-4CE5-8605-D4BEC7DE9F94}" type="parTrans" cxnId="{09519846-7D6C-4086-9405-658EC0BF99F9}">
      <dgm:prSet/>
      <dgm:spPr/>
      <dgm:t>
        <a:bodyPr/>
        <a:lstStyle/>
        <a:p>
          <a:endParaRPr lang="es-ES"/>
        </a:p>
      </dgm:t>
    </dgm:pt>
    <dgm:pt modelId="{9DD1BA59-3B85-496E-BCA5-04E94C8C15D3}" type="sibTrans" cxnId="{09519846-7D6C-4086-9405-658EC0BF99F9}">
      <dgm:prSet/>
      <dgm:spPr/>
      <dgm:t>
        <a:bodyPr/>
        <a:lstStyle/>
        <a:p>
          <a:endParaRPr lang="es-ES"/>
        </a:p>
      </dgm:t>
    </dgm:pt>
    <dgm:pt modelId="{8F0463DD-AEF1-47BC-9E77-3CDC4D8D97AD}">
      <dgm:prSet phldrT="[Texto]" custT="1">
        <dgm:style>
          <a:lnRef idx="2">
            <a:schemeClr val="accent1"/>
          </a:lnRef>
          <a:fillRef idx="1">
            <a:schemeClr val="lt1"/>
          </a:fillRef>
          <a:effectRef idx="0">
            <a:schemeClr val="accent1"/>
          </a:effectRef>
          <a:fontRef idx="minor">
            <a:schemeClr val="dk1"/>
          </a:fontRef>
        </dgm:style>
      </dgm:prSet>
      <dgm:spPr/>
      <dgm:t>
        <a:bodyPr/>
        <a:lstStyle/>
        <a:p>
          <a:pPr algn="just"/>
          <a:r>
            <a:rPr lang="es-ES" sz="1800" b="1" dirty="0">
              <a:solidFill>
                <a:schemeClr val="tx1"/>
              </a:solidFill>
              <a:latin typeface="Consolas" panose="020B0609020204030204" pitchFamily="49" charset="0"/>
            </a:rPr>
            <a:t>Determinar</a:t>
          </a:r>
          <a:r>
            <a:rPr lang="es-ES" sz="1800" dirty="0">
              <a:solidFill>
                <a:schemeClr val="tx1"/>
              </a:solidFill>
              <a:latin typeface="Consolas" panose="020B0609020204030204" pitchFamily="49" charset="0"/>
            </a:rPr>
            <a:t> el grado de consumo excedente por cada</a:t>
          </a:r>
          <a:r>
            <a:rPr lang="es-ES" sz="1600" dirty="0">
              <a:solidFill>
                <a:schemeClr val="tx1"/>
              </a:solidFill>
              <a:latin typeface="Consolas" panose="020B0609020204030204" pitchFamily="49" charset="0"/>
            </a:rPr>
            <a:t> </a:t>
          </a:r>
          <a:r>
            <a:rPr lang="es-ES" sz="1800" dirty="0">
              <a:solidFill>
                <a:schemeClr val="tx1"/>
              </a:solidFill>
              <a:latin typeface="Consolas" panose="020B0609020204030204" pitchFamily="49" charset="0"/>
            </a:rPr>
            <a:t>guardiamarina mediante el análisis de los resultados de las fichas de observación para promover un plan de consumo sostenible.</a:t>
          </a:r>
        </a:p>
      </dgm:t>
    </dgm:pt>
    <dgm:pt modelId="{50A60D4E-C394-440E-B9F2-A685AC4587E3}" type="parTrans" cxnId="{CF074F14-F35E-464D-B5C6-47082174A20D}">
      <dgm:prSet/>
      <dgm:spPr/>
      <dgm:t>
        <a:bodyPr/>
        <a:lstStyle/>
        <a:p>
          <a:endParaRPr lang="es-EC"/>
        </a:p>
      </dgm:t>
    </dgm:pt>
    <dgm:pt modelId="{BE51E93F-3B4C-4880-8D62-2D6D007AE3B7}" type="sibTrans" cxnId="{CF074F14-F35E-464D-B5C6-47082174A20D}">
      <dgm:prSet/>
      <dgm:spPr>
        <a:solidFill>
          <a:srgbClr val="005CB8">
            <a:alpha val="90000"/>
          </a:srgbClr>
        </a:solidFill>
        <a:scene3d>
          <a:camera prst="orthographicFront"/>
          <a:lightRig rig="threePt" dir="t"/>
        </a:scene3d>
        <a:sp3d>
          <a:bevelT prst="relaxedInset"/>
        </a:sp3d>
      </dgm:spPr>
      <dgm:t>
        <a:bodyPr/>
        <a:lstStyle/>
        <a:p>
          <a:endParaRPr lang="es-EC"/>
        </a:p>
      </dgm:t>
    </dgm:pt>
    <dgm:pt modelId="{26F1414E-A245-4F83-B17F-BAF6FF347DF3}" type="pres">
      <dgm:prSet presAssocID="{3061D379-F778-4FC4-96A0-ADAF828F929C}" presName="outerComposite" presStyleCnt="0">
        <dgm:presLayoutVars>
          <dgm:chMax val="5"/>
          <dgm:dir/>
          <dgm:resizeHandles val="exact"/>
        </dgm:presLayoutVars>
      </dgm:prSet>
      <dgm:spPr/>
      <dgm:t>
        <a:bodyPr/>
        <a:lstStyle/>
        <a:p>
          <a:endParaRPr lang="es-EC"/>
        </a:p>
      </dgm:t>
    </dgm:pt>
    <dgm:pt modelId="{1BEF7786-2C17-4F15-896F-153CFC3E7302}" type="pres">
      <dgm:prSet presAssocID="{3061D379-F778-4FC4-96A0-ADAF828F929C}" presName="dummyMaxCanvas" presStyleCnt="0">
        <dgm:presLayoutVars/>
      </dgm:prSet>
      <dgm:spPr/>
    </dgm:pt>
    <dgm:pt modelId="{6D2DD3BB-96DB-48B2-B89F-E638908EB563}" type="pres">
      <dgm:prSet presAssocID="{3061D379-F778-4FC4-96A0-ADAF828F929C}" presName="ThreeNodes_1" presStyleLbl="node1" presStyleIdx="0" presStyleCnt="3">
        <dgm:presLayoutVars>
          <dgm:bulletEnabled val="1"/>
        </dgm:presLayoutVars>
      </dgm:prSet>
      <dgm:spPr/>
      <dgm:t>
        <a:bodyPr/>
        <a:lstStyle/>
        <a:p>
          <a:endParaRPr lang="es-EC"/>
        </a:p>
      </dgm:t>
    </dgm:pt>
    <dgm:pt modelId="{0FB3C372-C43E-4621-89C0-4B92FB316105}" type="pres">
      <dgm:prSet presAssocID="{3061D379-F778-4FC4-96A0-ADAF828F929C}" presName="ThreeNodes_2" presStyleLbl="node1" presStyleIdx="1" presStyleCnt="3">
        <dgm:presLayoutVars>
          <dgm:bulletEnabled val="1"/>
        </dgm:presLayoutVars>
      </dgm:prSet>
      <dgm:spPr/>
      <dgm:t>
        <a:bodyPr/>
        <a:lstStyle/>
        <a:p>
          <a:endParaRPr lang="es-EC"/>
        </a:p>
      </dgm:t>
    </dgm:pt>
    <dgm:pt modelId="{84AA9E72-1447-41B2-8BC9-940EA68AAF77}" type="pres">
      <dgm:prSet presAssocID="{3061D379-F778-4FC4-96A0-ADAF828F929C}" presName="ThreeNodes_3" presStyleLbl="node1" presStyleIdx="2" presStyleCnt="3">
        <dgm:presLayoutVars>
          <dgm:bulletEnabled val="1"/>
        </dgm:presLayoutVars>
      </dgm:prSet>
      <dgm:spPr/>
      <dgm:t>
        <a:bodyPr/>
        <a:lstStyle/>
        <a:p>
          <a:endParaRPr lang="es-EC"/>
        </a:p>
      </dgm:t>
    </dgm:pt>
    <dgm:pt modelId="{B57B98D2-77F5-4110-8ADE-183D8566F5F7}" type="pres">
      <dgm:prSet presAssocID="{3061D379-F778-4FC4-96A0-ADAF828F929C}" presName="ThreeConn_1-2" presStyleLbl="fgAccFollowNode1" presStyleIdx="0" presStyleCnt="2">
        <dgm:presLayoutVars>
          <dgm:bulletEnabled val="1"/>
        </dgm:presLayoutVars>
      </dgm:prSet>
      <dgm:spPr/>
      <dgm:t>
        <a:bodyPr/>
        <a:lstStyle/>
        <a:p>
          <a:endParaRPr lang="es-EC"/>
        </a:p>
      </dgm:t>
    </dgm:pt>
    <dgm:pt modelId="{F3CEBAC6-CFB9-4DE4-A91F-2453DE2B45D0}" type="pres">
      <dgm:prSet presAssocID="{3061D379-F778-4FC4-96A0-ADAF828F929C}" presName="ThreeConn_2-3" presStyleLbl="fgAccFollowNode1" presStyleIdx="1" presStyleCnt="2">
        <dgm:presLayoutVars>
          <dgm:bulletEnabled val="1"/>
        </dgm:presLayoutVars>
      </dgm:prSet>
      <dgm:spPr/>
      <dgm:t>
        <a:bodyPr/>
        <a:lstStyle/>
        <a:p>
          <a:endParaRPr lang="es-EC"/>
        </a:p>
      </dgm:t>
    </dgm:pt>
    <dgm:pt modelId="{2DFD7089-CFF2-4F3D-89FF-344A9DDFF7A3}" type="pres">
      <dgm:prSet presAssocID="{3061D379-F778-4FC4-96A0-ADAF828F929C}" presName="ThreeNodes_1_text" presStyleLbl="node1" presStyleIdx="2" presStyleCnt="3">
        <dgm:presLayoutVars>
          <dgm:bulletEnabled val="1"/>
        </dgm:presLayoutVars>
      </dgm:prSet>
      <dgm:spPr/>
      <dgm:t>
        <a:bodyPr/>
        <a:lstStyle/>
        <a:p>
          <a:endParaRPr lang="es-EC"/>
        </a:p>
      </dgm:t>
    </dgm:pt>
    <dgm:pt modelId="{F7E18687-E0F5-44B4-9102-0C4C048F5D0D}" type="pres">
      <dgm:prSet presAssocID="{3061D379-F778-4FC4-96A0-ADAF828F929C}" presName="ThreeNodes_2_text" presStyleLbl="node1" presStyleIdx="2" presStyleCnt="3">
        <dgm:presLayoutVars>
          <dgm:bulletEnabled val="1"/>
        </dgm:presLayoutVars>
      </dgm:prSet>
      <dgm:spPr/>
      <dgm:t>
        <a:bodyPr/>
        <a:lstStyle/>
        <a:p>
          <a:endParaRPr lang="es-EC"/>
        </a:p>
      </dgm:t>
    </dgm:pt>
    <dgm:pt modelId="{C506889D-22DA-4C81-A510-40E70878C967}" type="pres">
      <dgm:prSet presAssocID="{3061D379-F778-4FC4-96A0-ADAF828F929C}" presName="ThreeNodes_3_text" presStyleLbl="node1" presStyleIdx="2" presStyleCnt="3">
        <dgm:presLayoutVars>
          <dgm:bulletEnabled val="1"/>
        </dgm:presLayoutVars>
      </dgm:prSet>
      <dgm:spPr/>
      <dgm:t>
        <a:bodyPr/>
        <a:lstStyle/>
        <a:p>
          <a:endParaRPr lang="es-EC"/>
        </a:p>
      </dgm:t>
    </dgm:pt>
  </dgm:ptLst>
  <dgm:cxnLst>
    <dgm:cxn modelId="{50D0AD7D-0E1E-4E11-8105-A3B9FD4924FC}" type="presOf" srcId="{34FF454F-E8BB-4383-80BD-C19022B4EFDA}" destId="{2DFD7089-CFF2-4F3D-89FF-344A9DDFF7A3}" srcOrd="1" destOrd="0" presId="urn:microsoft.com/office/officeart/2005/8/layout/vProcess5"/>
    <dgm:cxn modelId="{09519846-7D6C-4086-9405-658EC0BF99F9}" srcId="{3061D379-F778-4FC4-96A0-ADAF828F929C}" destId="{434EC4D6-0F05-4822-AAFA-A0312E7D1CF8}" srcOrd="2" destOrd="0" parTransId="{46A1FBB7-5342-4CE5-8605-D4BEC7DE9F94}" sibTransId="{9DD1BA59-3B85-496E-BCA5-04E94C8C15D3}"/>
    <dgm:cxn modelId="{27C238BB-AC8A-4EDE-A792-D3330AAC3D55}" type="presOf" srcId="{434EC4D6-0F05-4822-AAFA-A0312E7D1CF8}" destId="{84AA9E72-1447-41B2-8BC9-940EA68AAF77}" srcOrd="0" destOrd="0" presId="urn:microsoft.com/office/officeart/2005/8/layout/vProcess5"/>
    <dgm:cxn modelId="{363B1F44-FF02-4650-92F6-22C1CAA33A1B}" type="presOf" srcId="{34FF454F-E8BB-4383-80BD-C19022B4EFDA}" destId="{6D2DD3BB-96DB-48B2-B89F-E638908EB563}" srcOrd="0" destOrd="0" presId="urn:microsoft.com/office/officeart/2005/8/layout/vProcess5"/>
    <dgm:cxn modelId="{6FF5F01A-68DD-4161-988F-A9CC334193A9}" type="presOf" srcId="{3061D379-F778-4FC4-96A0-ADAF828F929C}" destId="{26F1414E-A245-4F83-B17F-BAF6FF347DF3}" srcOrd="0" destOrd="0" presId="urn:microsoft.com/office/officeart/2005/8/layout/vProcess5"/>
    <dgm:cxn modelId="{FCBF623B-3F2B-4DD6-A422-9C309B31131F}" type="presOf" srcId="{8F0463DD-AEF1-47BC-9E77-3CDC4D8D97AD}" destId="{F7E18687-E0F5-44B4-9102-0C4C048F5D0D}" srcOrd="1" destOrd="0" presId="urn:microsoft.com/office/officeart/2005/8/layout/vProcess5"/>
    <dgm:cxn modelId="{6193C6E5-5567-416F-98DD-7F61576F715C}" type="presOf" srcId="{8F0463DD-AEF1-47BC-9E77-3CDC4D8D97AD}" destId="{0FB3C372-C43E-4621-89C0-4B92FB316105}" srcOrd="0" destOrd="0" presId="urn:microsoft.com/office/officeart/2005/8/layout/vProcess5"/>
    <dgm:cxn modelId="{7F70FEF8-80C9-448F-AEDF-653FFE5C6F1A}" srcId="{3061D379-F778-4FC4-96A0-ADAF828F929C}" destId="{34FF454F-E8BB-4383-80BD-C19022B4EFDA}" srcOrd="0" destOrd="0" parTransId="{ED4989DB-4EA6-48A3-B526-D1BA04505130}" sibTransId="{B89889DD-219E-45E7-AE3C-78AD3835EC59}"/>
    <dgm:cxn modelId="{35F4A092-2E77-49EE-9766-E17028E295CC}" type="presOf" srcId="{BE51E93F-3B4C-4880-8D62-2D6D007AE3B7}" destId="{F3CEBAC6-CFB9-4DE4-A91F-2453DE2B45D0}" srcOrd="0" destOrd="0" presId="urn:microsoft.com/office/officeart/2005/8/layout/vProcess5"/>
    <dgm:cxn modelId="{1E3A3139-DB2D-42FA-B45C-507AE4515F87}" type="presOf" srcId="{434EC4D6-0F05-4822-AAFA-A0312E7D1CF8}" destId="{C506889D-22DA-4C81-A510-40E70878C967}" srcOrd="1" destOrd="0" presId="urn:microsoft.com/office/officeart/2005/8/layout/vProcess5"/>
    <dgm:cxn modelId="{CF074F14-F35E-464D-B5C6-47082174A20D}" srcId="{3061D379-F778-4FC4-96A0-ADAF828F929C}" destId="{8F0463DD-AEF1-47BC-9E77-3CDC4D8D97AD}" srcOrd="1" destOrd="0" parTransId="{50A60D4E-C394-440E-B9F2-A685AC4587E3}" sibTransId="{BE51E93F-3B4C-4880-8D62-2D6D007AE3B7}"/>
    <dgm:cxn modelId="{93564165-F878-4545-A68D-AE8A65323EF9}" type="presOf" srcId="{B89889DD-219E-45E7-AE3C-78AD3835EC59}" destId="{B57B98D2-77F5-4110-8ADE-183D8566F5F7}" srcOrd="0" destOrd="0" presId="urn:microsoft.com/office/officeart/2005/8/layout/vProcess5"/>
    <dgm:cxn modelId="{4FAB96D0-2E61-44C6-BB8E-737B91406AB0}" type="presParOf" srcId="{26F1414E-A245-4F83-B17F-BAF6FF347DF3}" destId="{1BEF7786-2C17-4F15-896F-153CFC3E7302}" srcOrd="0" destOrd="0" presId="urn:microsoft.com/office/officeart/2005/8/layout/vProcess5"/>
    <dgm:cxn modelId="{C22E39E7-CAD3-46AC-B9E1-D3DF28A8A870}" type="presParOf" srcId="{26F1414E-A245-4F83-B17F-BAF6FF347DF3}" destId="{6D2DD3BB-96DB-48B2-B89F-E638908EB563}" srcOrd="1" destOrd="0" presId="urn:microsoft.com/office/officeart/2005/8/layout/vProcess5"/>
    <dgm:cxn modelId="{3C30F745-44D4-4CC3-A174-880893656D97}" type="presParOf" srcId="{26F1414E-A245-4F83-B17F-BAF6FF347DF3}" destId="{0FB3C372-C43E-4621-89C0-4B92FB316105}" srcOrd="2" destOrd="0" presId="urn:microsoft.com/office/officeart/2005/8/layout/vProcess5"/>
    <dgm:cxn modelId="{9B1F5A42-7BFD-44F9-87B5-86807BA75921}" type="presParOf" srcId="{26F1414E-A245-4F83-B17F-BAF6FF347DF3}" destId="{84AA9E72-1447-41B2-8BC9-940EA68AAF77}" srcOrd="3" destOrd="0" presId="urn:microsoft.com/office/officeart/2005/8/layout/vProcess5"/>
    <dgm:cxn modelId="{593A08D8-C9A6-45FA-98D9-F46F0841FC0F}" type="presParOf" srcId="{26F1414E-A245-4F83-B17F-BAF6FF347DF3}" destId="{B57B98D2-77F5-4110-8ADE-183D8566F5F7}" srcOrd="4" destOrd="0" presId="urn:microsoft.com/office/officeart/2005/8/layout/vProcess5"/>
    <dgm:cxn modelId="{697FEAA9-E844-457F-9B2E-1DD327762CB7}" type="presParOf" srcId="{26F1414E-A245-4F83-B17F-BAF6FF347DF3}" destId="{F3CEBAC6-CFB9-4DE4-A91F-2453DE2B45D0}" srcOrd="5" destOrd="0" presId="urn:microsoft.com/office/officeart/2005/8/layout/vProcess5"/>
    <dgm:cxn modelId="{1B17992B-4974-4E8C-B7BE-9C3D69C8B1F5}" type="presParOf" srcId="{26F1414E-A245-4F83-B17F-BAF6FF347DF3}" destId="{2DFD7089-CFF2-4F3D-89FF-344A9DDFF7A3}" srcOrd="6" destOrd="0" presId="urn:microsoft.com/office/officeart/2005/8/layout/vProcess5"/>
    <dgm:cxn modelId="{22270CFF-5C69-4E86-B821-08F12F1261A6}" type="presParOf" srcId="{26F1414E-A245-4F83-B17F-BAF6FF347DF3}" destId="{F7E18687-E0F5-44B4-9102-0C4C048F5D0D}" srcOrd="7" destOrd="0" presId="urn:microsoft.com/office/officeart/2005/8/layout/vProcess5"/>
    <dgm:cxn modelId="{58106384-89D4-4485-8E91-99894B4EF406}" type="presParOf" srcId="{26F1414E-A245-4F83-B17F-BAF6FF347DF3}" destId="{C506889D-22DA-4C81-A510-40E70878C967}"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D6C64C-B7AE-4947-AE87-A5AA373B070E}" type="doc">
      <dgm:prSet loTypeId="urn:microsoft.com/office/officeart/2005/8/layout/process4" loCatId="list" qsTypeId="urn:microsoft.com/office/officeart/2005/8/quickstyle/3d2" qsCatId="3D" csTypeId="urn:microsoft.com/office/officeart/2005/8/colors/colorful4" csCatId="colorful" phldr="1"/>
      <dgm:spPr/>
      <dgm:t>
        <a:bodyPr/>
        <a:lstStyle/>
        <a:p>
          <a:endParaRPr lang="es-EC"/>
        </a:p>
      </dgm:t>
    </dgm:pt>
    <dgm:pt modelId="{E2C27A7A-C912-4399-B50E-E39D2F79E060}">
      <dgm:prSet phldrT="[Texto]" custT="1"/>
      <dgm:spPr>
        <a:solidFill>
          <a:schemeClr val="tx2">
            <a:lumMod val="75000"/>
          </a:schemeClr>
        </a:solidFill>
      </dgm:spPr>
      <dgm:t>
        <a:bodyPr/>
        <a:lstStyle/>
        <a:p>
          <a:r>
            <a:rPr lang="es-EC" sz="2000" dirty="0">
              <a:latin typeface="Consolas" panose="020B0609020204030204" pitchFamily="49" charset="0"/>
            </a:rPr>
            <a:t>Hábitos de consumo inadecuados.</a:t>
          </a:r>
        </a:p>
      </dgm:t>
    </dgm:pt>
    <dgm:pt modelId="{309F79F1-8453-4812-BE0E-A7BE15D265D5}" type="parTrans" cxnId="{09F3CFCA-C504-4917-BB15-592D83125B56}">
      <dgm:prSet/>
      <dgm:spPr/>
      <dgm:t>
        <a:bodyPr/>
        <a:lstStyle/>
        <a:p>
          <a:endParaRPr lang="es-EC"/>
        </a:p>
      </dgm:t>
    </dgm:pt>
    <dgm:pt modelId="{D1A76622-B90E-43ED-B645-8DF020E6543D}" type="sibTrans" cxnId="{09F3CFCA-C504-4917-BB15-592D83125B56}">
      <dgm:prSet/>
      <dgm:spPr/>
      <dgm:t>
        <a:bodyPr/>
        <a:lstStyle/>
        <a:p>
          <a:endParaRPr lang="es-EC"/>
        </a:p>
      </dgm:t>
    </dgm:pt>
    <dgm:pt modelId="{8D86A26D-5B08-4DA6-A74A-4D4A03F70F6C}">
      <dgm:prSet phldrT="[Texto]" custT="1"/>
      <dgm:spPr>
        <a:solidFill>
          <a:schemeClr val="accent1">
            <a:lumMod val="75000"/>
          </a:schemeClr>
        </a:solidFill>
      </dgm:spPr>
      <dgm:t>
        <a:bodyPr/>
        <a:lstStyle/>
        <a:p>
          <a:r>
            <a:rPr lang="es-CO" sz="2000" dirty="0">
              <a:latin typeface="Consolas" panose="020B0609020204030204" pitchFamily="49" charset="0"/>
            </a:rPr>
            <a:t>Conocimiento de la situación actual.</a:t>
          </a:r>
          <a:endParaRPr lang="es-EC" sz="2000" dirty="0">
            <a:latin typeface="Consolas" panose="020B0609020204030204" pitchFamily="49" charset="0"/>
          </a:endParaRPr>
        </a:p>
      </dgm:t>
    </dgm:pt>
    <dgm:pt modelId="{97F6A7B5-A739-490F-B297-8696BC37D432}" type="parTrans" cxnId="{63613FDB-265F-4583-B0EE-8637916A20D8}">
      <dgm:prSet/>
      <dgm:spPr/>
      <dgm:t>
        <a:bodyPr/>
        <a:lstStyle/>
        <a:p>
          <a:endParaRPr lang="es-EC"/>
        </a:p>
      </dgm:t>
    </dgm:pt>
    <dgm:pt modelId="{06165479-3463-4DCD-BB3B-419E03071813}" type="sibTrans" cxnId="{63613FDB-265F-4583-B0EE-8637916A20D8}">
      <dgm:prSet/>
      <dgm:spPr/>
      <dgm:t>
        <a:bodyPr/>
        <a:lstStyle/>
        <a:p>
          <a:endParaRPr lang="es-EC"/>
        </a:p>
      </dgm:t>
    </dgm:pt>
    <dgm:pt modelId="{3B31424D-18DD-4B46-86CB-DDAAB61D4058}">
      <dgm:prSet phldrT="[Texto]" custT="1"/>
      <dgm:spPr>
        <a:solidFill>
          <a:srgbClr val="0070C0"/>
        </a:solidFill>
      </dgm:spPr>
      <dgm:t>
        <a:bodyPr/>
        <a:lstStyle/>
        <a:p>
          <a:r>
            <a:rPr lang="es-EC" sz="2000" dirty="0">
              <a:latin typeface="Consolas" panose="020B0609020204030204" pitchFamily="49" charset="0"/>
            </a:rPr>
            <a:t>Demanda de agua.</a:t>
          </a:r>
        </a:p>
      </dgm:t>
    </dgm:pt>
    <dgm:pt modelId="{ABEA96D9-6650-412E-B300-9E966A8E0ADE}" type="parTrans" cxnId="{A682B474-3309-45FB-8FBA-EAD3D8610F5E}">
      <dgm:prSet/>
      <dgm:spPr/>
      <dgm:t>
        <a:bodyPr/>
        <a:lstStyle/>
        <a:p>
          <a:endParaRPr lang="es-EC"/>
        </a:p>
      </dgm:t>
    </dgm:pt>
    <dgm:pt modelId="{43CF709E-EAD9-4A34-A840-BD5E8F1313D4}" type="sibTrans" cxnId="{A682B474-3309-45FB-8FBA-EAD3D8610F5E}">
      <dgm:prSet/>
      <dgm:spPr/>
      <dgm:t>
        <a:bodyPr/>
        <a:lstStyle/>
        <a:p>
          <a:endParaRPr lang="es-EC"/>
        </a:p>
      </dgm:t>
    </dgm:pt>
    <dgm:pt modelId="{FEFFCE93-53B8-4C6D-9201-B2F4327D6B63}" type="pres">
      <dgm:prSet presAssocID="{17D6C64C-B7AE-4947-AE87-A5AA373B070E}" presName="Name0" presStyleCnt="0">
        <dgm:presLayoutVars>
          <dgm:dir/>
          <dgm:animLvl val="lvl"/>
          <dgm:resizeHandles val="exact"/>
        </dgm:presLayoutVars>
      </dgm:prSet>
      <dgm:spPr/>
      <dgm:t>
        <a:bodyPr/>
        <a:lstStyle/>
        <a:p>
          <a:endParaRPr lang="es-EC"/>
        </a:p>
      </dgm:t>
    </dgm:pt>
    <dgm:pt modelId="{8B9D5500-17B1-405D-A7DD-D5C2A49E1ECC}" type="pres">
      <dgm:prSet presAssocID="{3B31424D-18DD-4B46-86CB-DDAAB61D4058}" presName="boxAndChildren" presStyleCnt="0"/>
      <dgm:spPr/>
    </dgm:pt>
    <dgm:pt modelId="{A14E8FC6-4EBB-4AFB-AC19-5FA2F40EE0F1}" type="pres">
      <dgm:prSet presAssocID="{3B31424D-18DD-4B46-86CB-DDAAB61D4058}" presName="parentTextBox" presStyleLbl="node1" presStyleIdx="0" presStyleCnt="3"/>
      <dgm:spPr/>
      <dgm:t>
        <a:bodyPr/>
        <a:lstStyle/>
        <a:p>
          <a:endParaRPr lang="es-EC"/>
        </a:p>
      </dgm:t>
    </dgm:pt>
    <dgm:pt modelId="{FCDB4A44-9CBD-4A12-B631-BB4038729379}" type="pres">
      <dgm:prSet presAssocID="{06165479-3463-4DCD-BB3B-419E03071813}" presName="sp" presStyleCnt="0"/>
      <dgm:spPr/>
    </dgm:pt>
    <dgm:pt modelId="{59A79168-88C0-42C1-9907-770DBD650CB9}" type="pres">
      <dgm:prSet presAssocID="{8D86A26D-5B08-4DA6-A74A-4D4A03F70F6C}" presName="arrowAndChildren" presStyleCnt="0"/>
      <dgm:spPr/>
    </dgm:pt>
    <dgm:pt modelId="{E89D47EE-C5C2-4534-9029-74F54FDB7E6B}" type="pres">
      <dgm:prSet presAssocID="{8D86A26D-5B08-4DA6-A74A-4D4A03F70F6C}" presName="parentTextArrow" presStyleLbl="node1" presStyleIdx="1" presStyleCnt="3"/>
      <dgm:spPr/>
      <dgm:t>
        <a:bodyPr/>
        <a:lstStyle/>
        <a:p>
          <a:endParaRPr lang="es-EC"/>
        </a:p>
      </dgm:t>
    </dgm:pt>
    <dgm:pt modelId="{BED79123-A55E-435A-A1AB-028E02E45B0A}" type="pres">
      <dgm:prSet presAssocID="{D1A76622-B90E-43ED-B645-8DF020E6543D}" presName="sp" presStyleCnt="0"/>
      <dgm:spPr/>
    </dgm:pt>
    <dgm:pt modelId="{7CA3B2ED-EA82-4CD8-9F54-495EE8304685}" type="pres">
      <dgm:prSet presAssocID="{E2C27A7A-C912-4399-B50E-E39D2F79E060}" presName="arrowAndChildren" presStyleCnt="0"/>
      <dgm:spPr/>
    </dgm:pt>
    <dgm:pt modelId="{C977EFBE-C0CE-4D16-A29C-248D06A60FBA}" type="pres">
      <dgm:prSet presAssocID="{E2C27A7A-C912-4399-B50E-E39D2F79E060}" presName="parentTextArrow" presStyleLbl="node1" presStyleIdx="2" presStyleCnt="3"/>
      <dgm:spPr/>
      <dgm:t>
        <a:bodyPr/>
        <a:lstStyle/>
        <a:p>
          <a:endParaRPr lang="es-EC"/>
        </a:p>
      </dgm:t>
    </dgm:pt>
  </dgm:ptLst>
  <dgm:cxnLst>
    <dgm:cxn modelId="{2B05A11B-883A-40C4-91A2-40618687A607}" type="presOf" srcId="{17D6C64C-B7AE-4947-AE87-A5AA373B070E}" destId="{FEFFCE93-53B8-4C6D-9201-B2F4327D6B63}" srcOrd="0" destOrd="0" presId="urn:microsoft.com/office/officeart/2005/8/layout/process4"/>
    <dgm:cxn modelId="{D41DEC38-EF26-47C0-939F-E33449CC158E}" type="presOf" srcId="{E2C27A7A-C912-4399-B50E-E39D2F79E060}" destId="{C977EFBE-C0CE-4D16-A29C-248D06A60FBA}" srcOrd="0" destOrd="0" presId="urn:microsoft.com/office/officeart/2005/8/layout/process4"/>
    <dgm:cxn modelId="{603025D4-722C-4529-90F9-D5F1CF6AAF7B}" type="presOf" srcId="{3B31424D-18DD-4B46-86CB-DDAAB61D4058}" destId="{A14E8FC6-4EBB-4AFB-AC19-5FA2F40EE0F1}" srcOrd="0" destOrd="0" presId="urn:microsoft.com/office/officeart/2005/8/layout/process4"/>
    <dgm:cxn modelId="{A682B474-3309-45FB-8FBA-EAD3D8610F5E}" srcId="{17D6C64C-B7AE-4947-AE87-A5AA373B070E}" destId="{3B31424D-18DD-4B46-86CB-DDAAB61D4058}" srcOrd="2" destOrd="0" parTransId="{ABEA96D9-6650-412E-B300-9E966A8E0ADE}" sibTransId="{43CF709E-EAD9-4A34-A840-BD5E8F1313D4}"/>
    <dgm:cxn modelId="{63613FDB-265F-4583-B0EE-8637916A20D8}" srcId="{17D6C64C-B7AE-4947-AE87-A5AA373B070E}" destId="{8D86A26D-5B08-4DA6-A74A-4D4A03F70F6C}" srcOrd="1" destOrd="0" parTransId="{97F6A7B5-A739-490F-B297-8696BC37D432}" sibTransId="{06165479-3463-4DCD-BB3B-419E03071813}"/>
    <dgm:cxn modelId="{AF3EC35A-62D2-45C0-A401-3B8FA6D114B3}" type="presOf" srcId="{8D86A26D-5B08-4DA6-A74A-4D4A03F70F6C}" destId="{E89D47EE-C5C2-4534-9029-74F54FDB7E6B}" srcOrd="0" destOrd="0" presId="urn:microsoft.com/office/officeart/2005/8/layout/process4"/>
    <dgm:cxn modelId="{09F3CFCA-C504-4917-BB15-592D83125B56}" srcId="{17D6C64C-B7AE-4947-AE87-A5AA373B070E}" destId="{E2C27A7A-C912-4399-B50E-E39D2F79E060}" srcOrd="0" destOrd="0" parTransId="{309F79F1-8453-4812-BE0E-A7BE15D265D5}" sibTransId="{D1A76622-B90E-43ED-B645-8DF020E6543D}"/>
    <dgm:cxn modelId="{3E58B3DF-BEB9-4447-92D7-79BA4F6EA01F}" type="presParOf" srcId="{FEFFCE93-53B8-4C6D-9201-B2F4327D6B63}" destId="{8B9D5500-17B1-405D-A7DD-D5C2A49E1ECC}" srcOrd="0" destOrd="0" presId="urn:microsoft.com/office/officeart/2005/8/layout/process4"/>
    <dgm:cxn modelId="{2F911079-81AA-463C-B81B-86289E63FFF1}" type="presParOf" srcId="{8B9D5500-17B1-405D-A7DD-D5C2A49E1ECC}" destId="{A14E8FC6-4EBB-4AFB-AC19-5FA2F40EE0F1}" srcOrd="0" destOrd="0" presId="urn:microsoft.com/office/officeart/2005/8/layout/process4"/>
    <dgm:cxn modelId="{909B1193-C811-4F86-A595-31146FCA9CA5}" type="presParOf" srcId="{FEFFCE93-53B8-4C6D-9201-B2F4327D6B63}" destId="{FCDB4A44-9CBD-4A12-B631-BB4038729379}" srcOrd="1" destOrd="0" presId="urn:microsoft.com/office/officeart/2005/8/layout/process4"/>
    <dgm:cxn modelId="{3C6B2A3E-85EF-4B35-BD8D-130B9A813B65}" type="presParOf" srcId="{FEFFCE93-53B8-4C6D-9201-B2F4327D6B63}" destId="{59A79168-88C0-42C1-9907-770DBD650CB9}" srcOrd="2" destOrd="0" presId="urn:microsoft.com/office/officeart/2005/8/layout/process4"/>
    <dgm:cxn modelId="{67BE963C-00F3-4179-8925-E82F7131DD8C}" type="presParOf" srcId="{59A79168-88C0-42C1-9907-770DBD650CB9}" destId="{E89D47EE-C5C2-4534-9029-74F54FDB7E6B}" srcOrd="0" destOrd="0" presId="urn:microsoft.com/office/officeart/2005/8/layout/process4"/>
    <dgm:cxn modelId="{A134A124-E76F-4936-AF62-8164FC85F758}" type="presParOf" srcId="{FEFFCE93-53B8-4C6D-9201-B2F4327D6B63}" destId="{BED79123-A55E-435A-A1AB-028E02E45B0A}" srcOrd="3" destOrd="0" presId="urn:microsoft.com/office/officeart/2005/8/layout/process4"/>
    <dgm:cxn modelId="{1BFBB5F3-6B04-492B-9D2F-0C5DCF1D0ABA}" type="presParOf" srcId="{FEFFCE93-53B8-4C6D-9201-B2F4327D6B63}" destId="{7CA3B2ED-EA82-4CD8-9F54-495EE8304685}" srcOrd="4" destOrd="0" presId="urn:microsoft.com/office/officeart/2005/8/layout/process4"/>
    <dgm:cxn modelId="{B463F0BB-3E9C-47FB-8177-68AC05BE702B}" type="presParOf" srcId="{7CA3B2ED-EA82-4CD8-9F54-495EE8304685}" destId="{C977EFBE-C0CE-4D16-A29C-248D06A60FBA}"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84A7D44-E974-44CC-B6F0-70590B21BD37}"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s-EC"/>
        </a:p>
      </dgm:t>
    </dgm:pt>
    <dgm:pt modelId="{B41D5E96-FECF-411F-809E-080F4B5B84E5}">
      <dgm:prSet phldrT="[Texto]" custT="1">
        <dgm:style>
          <a:lnRef idx="2">
            <a:schemeClr val="accent1"/>
          </a:lnRef>
          <a:fillRef idx="1">
            <a:schemeClr val="lt1"/>
          </a:fillRef>
          <a:effectRef idx="0">
            <a:schemeClr val="accent1"/>
          </a:effectRef>
          <a:fontRef idx="minor">
            <a:schemeClr val="dk1"/>
          </a:fontRef>
        </dgm:style>
      </dgm:prSet>
      <dgm:spPr/>
      <dgm:t>
        <a:bodyPr/>
        <a:lstStyle/>
        <a:p>
          <a:pPr algn="just"/>
          <a:r>
            <a:rPr lang="es-EC" sz="2000" dirty="0">
              <a:latin typeface="Consolas" panose="020B0609020204030204" pitchFamily="49" charset="0"/>
            </a:rPr>
            <a:t>Guardiamarinas.</a:t>
          </a:r>
        </a:p>
      </dgm:t>
    </dgm:pt>
    <dgm:pt modelId="{6F10BD7A-52F7-4A17-8F50-DC2F87A4F0B5}" type="parTrans" cxnId="{4445433C-27A6-437A-A3A2-FF8745718C0B}">
      <dgm:prSet/>
      <dgm:spPr/>
      <dgm:t>
        <a:bodyPr/>
        <a:lstStyle/>
        <a:p>
          <a:endParaRPr lang="es-EC"/>
        </a:p>
      </dgm:t>
    </dgm:pt>
    <dgm:pt modelId="{D3B3A1D3-CCA1-4D8F-8764-C0B35547161F}" type="sibTrans" cxnId="{4445433C-27A6-437A-A3A2-FF8745718C0B}">
      <dgm:prSet/>
      <dgm:spPr/>
      <dgm:t>
        <a:bodyPr/>
        <a:lstStyle/>
        <a:p>
          <a:endParaRPr lang="es-EC"/>
        </a:p>
      </dgm:t>
    </dgm:pt>
    <dgm:pt modelId="{A4C48164-DAE0-4E0F-AC65-162CC806E2AB}">
      <dgm:prSet phldrT="[Texto]" custT="1"/>
      <dgm:spPr/>
      <dgm:t>
        <a:bodyPr/>
        <a:lstStyle/>
        <a:p>
          <a:r>
            <a:rPr lang="es-EC" sz="2000" dirty="0">
              <a:latin typeface="Consolas" panose="020B0609020204030204" pitchFamily="49" charset="0"/>
            </a:rPr>
            <a:t>Altos consumidores del recurso hídrico. </a:t>
          </a:r>
        </a:p>
      </dgm:t>
    </dgm:pt>
    <dgm:pt modelId="{DB88AE17-4380-493C-B313-F6930CD39E8E}" type="parTrans" cxnId="{9D881E61-1108-48FA-A9E2-166E558CE1DD}">
      <dgm:prSet/>
      <dgm:spPr/>
      <dgm:t>
        <a:bodyPr/>
        <a:lstStyle/>
        <a:p>
          <a:endParaRPr lang="es-EC"/>
        </a:p>
      </dgm:t>
    </dgm:pt>
    <dgm:pt modelId="{48734CEF-0FCB-42CB-A53D-C89F47FB0926}" type="sibTrans" cxnId="{9D881E61-1108-48FA-A9E2-166E558CE1DD}">
      <dgm:prSet/>
      <dgm:spPr/>
      <dgm:t>
        <a:bodyPr/>
        <a:lstStyle/>
        <a:p>
          <a:endParaRPr lang="es-EC"/>
        </a:p>
      </dgm:t>
    </dgm:pt>
    <dgm:pt modelId="{EAA31B2D-3F51-4389-A6D6-9520CBDD0F8E}">
      <dgm:prSet phldrT="[Texto]" custT="1">
        <dgm:style>
          <a:lnRef idx="2">
            <a:schemeClr val="accent1"/>
          </a:lnRef>
          <a:fillRef idx="1">
            <a:schemeClr val="lt1"/>
          </a:fillRef>
          <a:effectRef idx="0">
            <a:schemeClr val="accent1"/>
          </a:effectRef>
          <a:fontRef idx="minor">
            <a:schemeClr val="dk1"/>
          </a:fontRef>
        </dgm:style>
      </dgm:prSet>
      <dgm:spPr/>
      <dgm:t>
        <a:bodyPr/>
        <a:lstStyle/>
        <a:p>
          <a:pPr algn="l"/>
          <a:r>
            <a:rPr lang="es-EC" sz="2000" dirty="0">
              <a:latin typeface="Consolas" panose="020B0609020204030204" pitchFamily="49" charset="0"/>
            </a:rPr>
            <a:t>Ahorro y uso eficiente de agua.</a:t>
          </a:r>
        </a:p>
      </dgm:t>
    </dgm:pt>
    <dgm:pt modelId="{0C001B84-8C69-4218-ABE2-36AC3E563BC9}" type="parTrans" cxnId="{615AC643-9C76-42FD-BC41-6C9BEDE2553A}">
      <dgm:prSet/>
      <dgm:spPr/>
      <dgm:t>
        <a:bodyPr/>
        <a:lstStyle/>
        <a:p>
          <a:endParaRPr lang="es-EC"/>
        </a:p>
      </dgm:t>
    </dgm:pt>
    <dgm:pt modelId="{626A90FD-4AA3-4F22-8F02-7DEC1AEBF252}" type="sibTrans" cxnId="{615AC643-9C76-42FD-BC41-6C9BEDE2553A}">
      <dgm:prSet/>
      <dgm:spPr/>
      <dgm:t>
        <a:bodyPr/>
        <a:lstStyle/>
        <a:p>
          <a:endParaRPr lang="es-EC"/>
        </a:p>
      </dgm:t>
    </dgm:pt>
    <dgm:pt modelId="{27A281E2-3AD0-43A2-9F52-F9B4892F98A4}">
      <dgm:prSet phldrT="[Texto]" custT="1"/>
      <dgm:spPr/>
      <dgm:t>
        <a:bodyPr/>
        <a:lstStyle/>
        <a:p>
          <a:r>
            <a:rPr lang="es-EC" sz="2000" dirty="0">
              <a:latin typeface="Consolas" panose="020B0609020204030204" pitchFamily="49" charset="0"/>
            </a:rPr>
            <a:t>Plan de manejo ambiental.</a:t>
          </a:r>
        </a:p>
      </dgm:t>
    </dgm:pt>
    <dgm:pt modelId="{98990B79-D7E9-45CB-977F-9947F259F23E}" type="parTrans" cxnId="{311ECF7B-8702-49F8-94B8-E18800889C65}">
      <dgm:prSet/>
      <dgm:spPr/>
      <dgm:t>
        <a:bodyPr/>
        <a:lstStyle/>
        <a:p>
          <a:endParaRPr lang="es-EC"/>
        </a:p>
      </dgm:t>
    </dgm:pt>
    <dgm:pt modelId="{BFEA9E76-21A1-41A2-A777-04AC50D0DF06}" type="sibTrans" cxnId="{311ECF7B-8702-49F8-94B8-E18800889C65}">
      <dgm:prSet/>
      <dgm:spPr/>
      <dgm:t>
        <a:bodyPr/>
        <a:lstStyle/>
        <a:p>
          <a:endParaRPr lang="es-EC"/>
        </a:p>
      </dgm:t>
    </dgm:pt>
    <dgm:pt modelId="{B2AD6BEC-089E-4A09-96A8-F61FF85E7EA6}">
      <dgm:prSet phldrT="[Texto]">
        <dgm:style>
          <a:lnRef idx="2">
            <a:schemeClr val="accent2"/>
          </a:lnRef>
          <a:fillRef idx="1">
            <a:schemeClr val="lt1"/>
          </a:fillRef>
          <a:effectRef idx="0">
            <a:schemeClr val="accent2"/>
          </a:effectRef>
          <a:fontRef idx="minor">
            <a:schemeClr val="dk1"/>
          </a:fontRef>
        </dgm:style>
      </dgm:prSet>
      <dgm:spPr/>
      <dgm:t>
        <a:bodyPr/>
        <a:lstStyle/>
        <a:p>
          <a:r>
            <a:rPr lang="es-EC" dirty="0">
              <a:latin typeface="Consolas" panose="020B0609020204030204" pitchFamily="49" charset="0"/>
            </a:rPr>
            <a:t>RECURSOS HÍDRICOS.</a:t>
          </a:r>
        </a:p>
      </dgm:t>
    </dgm:pt>
    <dgm:pt modelId="{F1C06FDA-6959-475C-A05F-3431D574F3FB}" type="parTrans" cxnId="{41651191-0585-4792-A078-78DC25B54665}">
      <dgm:prSet/>
      <dgm:spPr/>
      <dgm:t>
        <a:bodyPr/>
        <a:lstStyle/>
        <a:p>
          <a:endParaRPr lang="es-EC"/>
        </a:p>
      </dgm:t>
    </dgm:pt>
    <dgm:pt modelId="{FC0A6FAC-D5A3-418B-AFFF-B6B72652888D}" type="sibTrans" cxnId="{41651191-0585-4792-A078-78DC25B54665}">
      <dgm:prSet/>
      <dgm:spPr/>
      <dgm:t>
        <a:bodyPr/>
        <a:lstStyle/>
        <a:p>
          <a:endParaRPr lang="es-EC"/>
        </a:p>
      </dgm:t>
    </dgm:pt>
    <dgm:pt modelId="{66BE8CED-0DA3-4464-B182-110331B75951}" type="pres">
      <dgm:prSet presAssocID="{384A7D44-E974-44CC-B6F0-70590B21BD37}" presName="rootnode" presStyleCnt="0">
        <dgm:presLayoutVars>
          <dgm:chMax/>
          <dgm:chPref/>
          <dgm:dir/>
          <dgm:animLvl val="lvl"/>
        </dgm:presLayoutVars>
      </dgm:prSet>
      <dgm:spPr/>
      <dgm:t>
        <a:bodyPr/>
        <a:lstStyle/>
        <a:p>
          <a:endParaRPr lang="es-EC"/>
        </a:p>
      </dgm:t>
    </dgm:pt>
    <dgm:pt modelId="{2B1FD086-464E-4526-8D72-DA88269ACA1B}" type="pres">
      <dgm:prSet presAssocID="{B41D5E96-FECF-411F-809E-080F4B5B84E5}" presName="composite" presStyleCnt="0"/>
      <dgm:spPr/>
    </dgm:pt>
    <dgm:pt modelId="{1CE76E50-272E-4636-9023-2B32BDCADB81}" type="pres">
      <dgm:prSet presAssocID="{B41D5E96-FECF-411F-809E-080F4B5B84E5}" presName="bentUpArrow1" presStyleLbl="alignImgPlace1" presStyleIdx="0" presStyleCnt="2"/>
      <dgm:spPr>
        <a:solidFill>
          <a:srgbClr val="005CB8"/>
        </a:solidFill>
        <a:scene3d>
          <a:camera prst="orthographicFront"/>
          <a:lightRig rig="threePt" dir="t"/>
        </a:scene3d>
        <a:sp3d>
          <a:bevelT prst="relaxedInset"/>
        </a:sp3d>
      </dgm:spPr>
    </dgm:pt>
    <dgm:pt modelId="{F12CD659-A137-4854-85F4-8FA0184F10FA}" type="pres">
      <dgm:prSet presAssocID="{B41D5E96-FECF-411F-809E-080F4B5B84E5}" presName="ParentText" presStyleLbl="node1" presStyleIdx="0" presStyleCnt="3" custScaleX="123483">
        <dgm:presLayoutVars>
          <dgm:chMax val="1"/>
          <dgm:chPref val="1"/>
          <dgm:bulletEnabled val="1"/>
        </dgm:presLayoutVars>
      </dgm:prSet>
      <dgm:spPr/>
      <dgm:t>
        <a:bodyPr/>
        <a:lstStyle/>
        <a:p>
          <a:endParaRPr lang="es-EC"/>
        </a:p>
      </dgm:t>
    </dgm:pt>
    <dgm:pt modelId="{F2A33944-B5E7-475B-8DD9-D428A3BE4110}" type="pres">
      <dgm:prSet presAssocID="{B41D5E96-FECF-411F-809E-080F4B5B84E5}" presName="ChildText" presStyleLbl="revTx" presStyleIdx="0" presStyleCnt="2" custScaleX="280919" custLinFactX="100000" custLinFactNeighborX="122596" custLinFactNeighborY="-1665">
        <dgm:presLayoutVars>
          <dgm:chMax val="0"/>
          <dgm:chPref val="0"/>
          <dgm:bulletEnabled val="1"/>
        </dgm:presLayoutVars>
      </dgm:prSet>
      <dgm:spPr/>
      <dgm:t>
        <a:bodyPr/>
        <a:lstStyle/>
        <a:p>
          <a:endParaRPr lang="es-EC"/>
        </a:p>
      </dgm:t>
    </dgm:pt>
    <dgm:pt modelId="{EB30459B-49FC-41BB-A4C4-FA748769C0A0}" type="pres">
      <dgm:prSet presAssocID="{D3B3A1D3-CCA1-4D8F-8764-C0B35547161F}" presName="sibTrans" presStyleCnt="0"/>
      <dgm:spPr/>
    </dgm:pt>
    <dgm:pt modelId="{AFC71266-0A3C-4C83-8087-054D41E4A8BB}" type="pres">
      <dgm:prSet presAssocID="{EAA31B2D-3F51-4389-A6D6-9520CBDD0F8E}" presName="composite" presStyleCnt="0"/>
      <dgm:spPr/>
    </dgm:pt>
    <dgm:pt modelId="{08E7F8D1-F66A-406D-966A-903104F5DB84}" type="pres">
      <dgm:prSet presAssocID="{EAA31B2D-3F51-4389-A6D6-9520CBDD0F8E}" presName="bentUpArrow1" presStyleLbl="alignImgPlace1" presStyleIdx="1" presStyleCnt="2" custScaleX="135058" custLinFactNeighborX="38936" custLinFactNeighborY="2527"/>
      <dgm:spPr>
        <a:solidFill>
          <a:srgbClr val="005CB8"/>
        </a:solidFill>
        <a:scene3d>
          <a:camera prst="orthographicFront"/>
          <a:lightRig rig="threePt" dir="t"/>
        </a:scene3d>
        <a:sp3d>
          <a:bevelT prst="relaxedInset"/>
        </a:sp3d>
      </dgm:spPr>
    </dgm:pt>
    <dgm:pt modelId="{05BC305F-C546-479A-8539-F7A10CA9BE7C}" type="pres">
      <dgm:prSet presAssocID="{EAA31B2D-3F51-4389-A6D6-9520CBDD0F8E}" presName="ParentText" presStyleLbl="node1" presStyleIdx="1" presStyleCnt="3" custLinFactNeighborX="-11211" custLinFactNeighborY="654">
        <dgm:presLayoutVars>
          <dgm:chMax val="1"/>
          <dgm:chPref val="1"/>
          <dgm:bulletEnabled val="1"/>
        </dgm:presLayoutVars>
      </dgm:prSet>
      <dgm:spPr/>
      <dgm:t>
        <a:bodyPr/>
        <a:lstStyle/>
        <a:p>
          <a:endParaRPr lang="es-EC"/>
        </a:p>
      </dgm:t>
    </dgm:pt>
    <dgm:pt modelId="{794F670A-D48B-462B-8CF3-50E830721488}" type="pres">
      <dgm:prSet presAssocID="{EAA31B2D-3F51-4389-A6D6-9520CBDD0F8E}" presName="ChildText" presStyleLbl="revTx" presStyleIdx="1" presStyleCnt="2" custScaleX="215902" custLinFactNeighborX="58138" custLinFactNeighborY="2221">
        <dgm:presLayoutVars>
          <dgm:chMax val="0"/>
          <dgm:chPref val="0"/>
          <dgm:bulletEnabled val="1"/>
        </dgm:presLayoutVars>
      </dgm:prSet>
      <dgm:spPr/>
      <dgm:t>
        <a:bodyPr/>
        <a:lstStyle/>
        <a:p>
          <a:endParaRPr lang="es-EC"/>
        </a:p>
      </dgm:t>
    </dgm:pt>
    <dgm:pt modelId="{6190294C-E5D0-4010-988B-0C95471527FC}" type="pres">
      <dgm:prSet presAssocID="{626A90FD-4AA3-4F22-8F02-7DEC1AEBF252}" presName="sibTrans" presStyleCnt="0"/>
      <dgm:spPr/>
    </dgm:pt>
    <dgm:pt modelId="{EFE9BBE4-2ACA-4536-89DC-32A4BD9F284A}" type="pres">
      <dgm:prSet presAssocID="{B2AD6BEC-089E-4A09-96A8-F61FF85E7EA6}" presName="composite" presStyleCnt="0"/>
      <dgm:spPr/>
    </dgm:pt>
    <dgm:pt modelId="{71449BE7-BB1A-4DB2-A504-0083FDA52AE0}" type="pres">
      <dgm:prSet presAssocID="{B2AD6BEC-089E-4A09-96A8-F61FF85E7EA6}" presName="ParentText" presStyleLbl="node1" presStyleIdx="2" presStyleCnt="3">
        <dgm:presLayoutVars>
          <dgm:chMax val="1"/>
          <dgm:chPref val="1"/>
          <dgm:bulletEnabled val="1"/>
        </dgm:presLayoutVars>
      </dgm:prSet>
      <dgm:spPr/>
      <dgm:t>
        <a:bodyPr/>
        <a:lstStyle/>
        <a:p>
          <a:endParaRPr lang="es-EC"/>
        </a:p>
      </dgm:t>
    </dgm:pt>
  </dgm:ptLst>
  <dgm:cxnLst>
    <dgm:cxn modelId="{4445433C-27A6-437A-A3A2-FF8745718C0B}" srcId="{384A7D44-E974-44CC-B6F0-70590B21BD37}" destId="{B41D5E96-FECF-411F-809E-080F4B5B84E5}" srcOrd="0" destOrd="0" parTransId="{6F10BD7A-52F7-4A17-8F50-DC2F87A4F0B5}" sibTransId="{D3B3A1D3-CCA1-4D8F-8764-C0B35547161F}"/>
    <dgm:cxn modelId="{966968DA-AF5E-463A-AB1E-27FABAA608CF}" type="presOf" srcId="{B2AD6BEC-089E-4A09-96A8-F61FF85E7EA6}" destId="{71449BE7-BB1A-4DB2-A504-0083FDA52AE0}" srcOrd="0" destOrd="0" presId="urn:microsoft.com/office/officeart/2005/8/layout/StepDownProcess"/>
    <dgm:cxn modelId="{E457E9E4-9A99-483F-8729-F2E2DCCCFDAB}" type="presOf" srcId="{EAA31B2D-3F51-4389-A6D6-9520CBDD0F8E}" destId="{05BC305F-C546-479A-8539-F7A10CA9BE7C}" srcOrd="0" destOrd="0" presId="urn:microsoft.com/office/officeart/2005/8/layout/StepDownProcess"/>
    <dgm:cxn modelId="{02050007-96B2-4D9B-8891-B578BDC1BB42}" type="presOf" srcId="{27A281E2-3AD0-43A2-9F52-F9B4892F98A4}" destId="{794F670A-D48B-462B-8CF3-50E830721488}" srcOrd="0" destOrd="0" presId="urn:microsoft.com/office/officeart/2005/8/layout/StepDownProcess"/>
    <dgm:cxn modelId="{482DCF87-D78B-4321-AC5D-00CE5DA691C4}" type="presOf" srcId="{384A7D44-E974-44CC-B6F0-70590B21BD37}" destId="{66BE8CED-0DA3-4464-B182-110331B75951}" srcOrd="0" destOrd="0" presId="urn:microsoft.com/office/officeart/2005/8/layout/StepDownProcess"/>
    <dgm:cxn modelId="{9D881E61-1108-48FA-A9E2-166E558CE1DD}" srcId="{B41D5E96-FECF-411F-809E-080F4B5B84E5}" destId="{A4C48164-DAE0-4E0F-AC65-162CC806E2AB}" srcOrd="0" destOrd="0" parTransId="{DB88AE17-4380-493C-B313-F6930CD39E8E}" sibTransId="{48734CEF-0FCB-42CB-A53D-C89F47FB0926}"/>
    <dgm:cxn modelId="{6A5B7708-88CF-428E-B67A-57E6DA9832FE}" type="presOf" srcId="{B41D5E96-FECF-411F-809E-080F4B5B84E5}" destId="{F12CD659-A137-4854-85F4-8FA0184F10FA}" srcOrd="0" destOrd="0" presId="urn:microsoft.com/office/officeart/2005/8/layout/StepDownProcess"/>
    <dgm:cxn modelId="{A023D683-A798-40A9-BB2D-B688BF71C703}" type="presOf" srcId="{A4C48164-DAE0-4E0F-AC65-162CC806E2AB}" destId="{F2A33944-B5E7-475B-8DD9-D428A3BE4110}" srcOrd="0" destOrd="0" presId="urn:microsoft.com/office/officeart/2005/8/layout/StepDownProcess"/>
    <dgm:cxn modelId="{615AC643-9C76-42FD-BC41-6C9BEDE2553A}" srcId="{384A7D44-E974-44CC-B6F0-70590B21BD37}" destId="{EAA31B2D-3F51-4389-A6D6-9520CBDD0F8E}" srcOrd="1" destOrd="0" parTransId="{0C001B84-8C69-4218-ABE2-36AC3E563BC9}" sibTransId="{626A90FD-4AA3-4F22-8F02-7DEC1AEBF252}"/>
    <dgm:cxn modelId="{41651191-0585-4792-A078-78DC25B54665}" srcId="{384A7D44-E974-44CC-B6F0-70590B21BD37}" destId="{B2AD6BEC-089E-4A09-96A8-F61FF85E7EA6}" srcOrd="2" destOrd="0" parTransId="{F1C06FDA-6959-475C-A05F-3431D574F3FB}" sibTransId="{FC0A6FAC-D5A3-418B-AFFF-B6B72652888D}"/>
    <dgm:cxn modelId="{311ECF7B-8702-49F8-94B8-E18800889C65}" srcId="{EAA31B2D-3F51-4389-A6D6-9520CBDD0F8E}" destId="{27A281E2-3AD0-43A2-9F52-F9B4892F98A4}" srcOrd="0" destOrd="0" parTransId="{98990B79-D7E9-45CB-977F-9947F259F23E}" sibTransId="{BFEA9E76-21A1-41A2-A777-04AC50D0DF06}"/>
    <dgm:cxn modelId="{6327ED63-80BC-439D-8B55-A98FD4476664}" type="presParOf" srcId="{66BE8CED-0DA3-4464-B182-110331B75951}" destId="{2B1FD086-464E-4526-8D72-DA88269ACA1B}" srcOrd="0" destOrd="0" presId="urn:microsoft.com/office/officeart/2005/8/layout/StepDownProcess"/>
    <dgm:cxn modelId="{17427929-03F7-4A46-875F-1DA20E22B465}" type="presParOf" srcId="{2B1FD086-464E-4526-8D72-DA88269ACA1B}" destId="{1CE76E50-272E-4636-9023-2B32BDCADB81}" srcOrd="0" destOrd="0" presId="urn:microsoft.com/office/officeart/2005/8/layout/StepDownProcess"/>
    <dgm:cxn modelId="{B2031087-21A6-4959-9878-FD2DCC4229E0}" type="presParOf" srcId="{2B1FD086-464E-4526-8D72-DA88269ACA1B}" destId="{F12CD659-A137-4854-85F4-8FA0184F10FA}" srcOrd="1" destOrd="0" presId="urn:microsoft.com/office/officeart/2005/8/layout/StepDownProcess"/>
    <dgm:cxn modelId="{AB9D41E7-2290-4BEB-A28E-010944FA2DBE}" type="presParOf" srcId="{2B1FD086-464E-4526-8D72-DA88269ACA1B}" destId="{F2A33944-B5E7-475B-8DD9-D428A3BE4110}" srcOrd="2" destOrd="0" presId="urn:microsoft.com/office/officeart/2005/8/layout/StepDownProcess"/>
    <dgm:cxn modelId="{267293F6-BEAF-43E9-B5E2-085E7158E558}" type="presParOf" srcId="{66BE8CED-0DA3-4464-B182-110331B75951}" destId="{EB30459B-49FC-41BB-A4C4-FA748769C0A0}" srcOrd="1" destOrd="0" presId="urn:microsoft.com/office/officeart/2005/8/layout/StepDownProcess"/>
    <dgm:cxn modelId="{F613E50F-EFB4-4C99-84B0-A78095FE49E3}" type="presParOf" srcId="{66BE8CED-0DA3-4464-B182-110331B75951}" destId="{AFC71266-0A3C-4C83-8087-054D41E4A8BB}" srcOrd="2" destOrd="0" presId="urn:microsoft.com/office/officeart/2005/8/layout/StepDownProcess"/>
    <dgm:cxn modelId="{C19F9AD0-3365-4D8F-9B37-859A737DB511}" type="presParOf" srcId="{AFC71266-0A3C-4C83-8087-054D41E4A8BB}" destId="{08E7F8D1-F66A-406D-966A-903104F5DB84}" srcOrd="0" destOrd="0" presId="urn:microsoft.com/office/officeart/2005/8/layout/StepDownProcess"/>
    <dgm:cxn modelId="{58A9A35C-C44F-4D93-B44E-80B87E004E6F}" type="presParOf" srcId="{AFC71266-0A3C-4C83-8087-054D41E4A8BB}" destId="{05BC305F-C546-479A-8539-F7A10CA9BE7C}" srcOrd="1" destOrd="0" presId="urn:microsoft.com/office/officeart/2005/8/layout/StepDownProcess"/>
    <dgm:cxn modelId="{56CADFB7-2F40-4301-8576-3E7E03541D19}" type="presParOf" srcId="{AFC71266-0A3C-4C83-8087-054D41E4A8BB}" destId="{794F670A-D48B-462B-8CF3-50E830721488}" srcOrd="2" destOrd="0" presId="urn:microsoft.com/office/officeart/2005/8/layout/StepDownProcess"/>
    <dgm:cxn modelId="{4216A883-403E-42B5-BC2A-0E6A73524926}" type="presParOf" srcId="{66BE8CED-0DA3-4464-B182-110331B75951}" destId="{6190294C-E5D0-4010-988B-0C95471527FC}" srcOrd="3" destOrd="0" presId="urn:microsoft.com/office/officeart/2005/8/layout/StepDownProcess"/>
    <dgm:cxn modelId="{F5DF9AE9-C6EF-43E2-AC24-DAF5994B09B1}" type="presParOf" srcId="{66BE8CED-0DA3-4464-B182-110331B75951}" destId="{EFE9BBE4-2ACA-4536-89DC-32A4BD9F284A}" srcOrd="4" destOrd="0" presId="urn:microsoft.com/office/officeart/2005/8/layout/StepDownProcess"/>
    <dgm:cxn modelId="{78078340-0471-4C87-ABD7-132C9E8C6559}" type="presParOf" srcId="{EFE9BBE4-2ACA-4536-89DC-32A4BD9F284A}" destId="{71449BE7-BB1A-4DB2-A504-0083FDA52AE0}"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B12492F-08B1-418D-8827-3FFEFBDAB467}"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s-ES"/>
        </a:p>
      </dgm:t>
    </dgm:pt>
    <dgm:pt modelId="{EC58D0EA-B648-426B-9DAD-EC802F12CCBD}">
      <dgm:prSet phldrT="[Texto]" custT="1">
        <dgm:style>
          <a:lnRef idx="2">
            <a:schemeClr val="accent1"/>
          </a:lnRef>
          <a:fillRef idx="1">
            <a:schemeClr val="lt1"/>
          </a:fillRef>
          <a:effectRef idx="0">
            <a:schemeClr val="accent1"/>
          </a:effectRef>
          <a:fontRef idx="minor">
            <a:schemeClr val="dk1"/>
          </a:fontRef>
        </dgm:style>
      </dgm:prSet>
      <dgm:spPr/>
      <dgm:t>
        <a:bodyPr/>
        <a:lstStyle/>
        <a:p>
          <a:pPr algn="just"/>
          <a:r>
            <a:rPr kumimoji="0" lang="es-EC" sz="1800" b="1" i="0" u="none" strike="noStrike" cap="none" spc="0" normalizeH="0" baseline="0" dirty="0">
              <a:ln>
                <a:noFill/>
              </a:ln>
              <a:solidFill>
                <a:srgbClr val="000000"/>
              </a:solidFill>
              <a:effectLst/>
              <a:uFillTx/>
              <a:latin typeface="Consolas" panose="020B0609020204030204" pitchFamily="49" charset="0"/>
              <a:sym typeface="Calibri"/>
            </a:rPr>
            <a:t>Art.</a:t>
          </a:r>
          <a:r>
            <a:rPr kumimoji="0" lang="es-EC" sz="1800" b="1" i="0" u="none" strike="noStrike" cap="none" spc="0" normalizeH="0" dirty="0">
              <a:ln>
                <a:noFill/>
              </a:ln>
              <a:solidFill>
                <a:srgbClr val="000000"/>
              </a:solidFill>
              <a:effectLst/>
              <a:uFillTx/>
              <a:latin typeface="Consolas" panose="020B0609020204030204" pitchFamily="49" charset="0"/>
              <a:sym typeface="Calibri"/>
            </a:rPr>
            <a:t> 3 </a:t>
          </a:r>
          <a:r>
            <a:rPr lang="es-MX" sz="1800" dirty="0">
              <a:latin typeface="Consolas" panose="020B0609020204030204" pitchFamily="49" charset="0"/>
            </a:rPr>
            <a:t>Garantizar sin discriminación alguna el efectivo goce del derecho al agua para los ciudadanos. </a:t>
          </a:r>
          <a:endParaRPr lang="es-ES" sz="1800" dirty="0">
            <a:latin typeface="Consolas" panose="020B0609020204030204" pitchFamily="49" charset="0"/>
          </a:endParaRPr>
        </a:p>
      </dgm:t>
    </dgm:pt>
    <dgm:pt modelId="{BC00FB97-F4C0-4543-BE88-E50A52726F97}" type="parTrans" cxnId="{22833371-FBA3-4032-AA70-60DF8553D65E}">
      <dgm:prSet/>
      <dgm:spPr/>
      <dgm:t>
        <a:bodyPr/>
        <a:lstStyle/>
        <a:p>
          <a:endParaRPr lang="es-ES" sz="3200"/>
        </a:p>
      </dgm:t>
    </dgm:pt>
    <dgm:pt modelId="{1B0BB5FD-4913-4C9D-ADD2-4EA1E034F73B}" type="sibTrans" cxnId="{22833371-FBA3-4032-AA70-60DF8553D65E}">
      <dgm:prSet/>
      <dgm:spPr/>
      <dgm:t>
        <a:bodyPr/>
        <a:lstStyle/>
        <a:p>
          <a:endParaRPr lang="es-ES" sz="3200"/>
        </a:p>
      </dgm:t>
    </dgm:pt>
    <dgm:pt modelId="{09E294A9-6E17-4CA4-B2D7-586EF88E07D3}">
      <dgm:prSet phldrT="[Texto]" custT="1">
        <dgm:style>
          <a:lnRef idx="2">
            <a:schemeClr val="accent1"/>
          </a:lnRef>
          <a:fillRef idx="1">
            <a:schemeClr val="lt1"/>
          </a:fillRef>
          <a:effectRef idx="0">
            <a:schemeClr val="accent1"/>
          </a:effectRef>
          <a:fontRef idx="minor">
            <a:schemeClr val="dk1"/>
          </a:fontRef>
        </dgm:style>
      </dgm:prSet>
      <dgm:spPr/>
      <dgm:t>
        <a:bodyPr/>
        <a:lstStyle/>
        <a:p>
          <a:pPr algn="just"/>
          <a:r>
            <a:rPr lang="es-ES" sz="1800" dirty="0">
              <a:latin typeface="Consolas" panose="020B0609020204030204" pitchFamily="49" charset="0"/>
            </a:rPr>
            <a:t>Registro Público del Agua. </a:t>
          </a:r>
        </a:p>
      </dgm:t>
    </dgm:pt>
    <dgm:pt modelId="{26AFA1EB-B3F8-4461-954E-CF1A3093B4A3}" type="parTrans" cxnId="{5C848653-24D8-4D7E-9A1C-532B83E9DC4F}">
      <dgm:prSet/>
      <dgm:spPr/>
      <dgm:t>
        <a:bodyPr/>
        <a:lstStyle/>
        <a:p>
          <a:endParaRPr lang="es-ES" sz="3200"/>
        </a:p>
      </dgm:t>
    </dgm:pt>
    <dgm:pt modelId="{836CDA88-EC41-4E1F-A601-447E2912D700}" type="sibTrans" cxnId="{5C848653-24D8-4D7E-9A1C-532B83E9DC4F}">
      <dgm:prSet/>
      <dgm:spPr/>
      <dgm:t>
        <a:bodyPr/>
        <a:lstStyle/>
        <a:p>
          <a:endParaRPr lang="es-ES" sz="3200"/>
        </a:p>
      </dgm:t>
    </dgm:pt>
    <dgm:pt modelId="{1F20CDBE-88F2-4A9F-A4C1-359AA60662EC}">
      <dgm:prSet phldrT="[Texto]" custT="1">
        <dgm:style>
          <a:lnRef idx="2">
            <a:schemeClr val="accent1"/>
          </a:lnRef>
          <a:fillRef idx="1">
            <a:schemeClr val="lt1"/>
          </a:fillRef>
          <a:effectRef idx="0">
            <a:schemeClr val="accent1"/>
          </a:effectRef>
          <a:fontRef idx="minor">
            <a:schemeClr val="dk1"/>
          </a:fontRef>
        </dgm:style>
      </dgm:prSet>
      <dgm:spPr/>
      <dgm:t>
        <a:bodyPr/>
        <a:lstStyle/>
        <a:p>
          <a:r>
            <a:rPr lang="es-ES" sz="1800" dirty="0">
              <a:latin typeface="Consolas" panose="020B0609020204030204" pitchFamily="49" charset="0"/>
            </a:rPr>
            <a:t>Ley General de Aguas. </a:t>
          </a:r>
        </a:p>
      </dgm:t>
    </dgm:pt>
    <dgm:pt modelId="{C036C28F-02E3-4A7F-A7ED-BF2E57DD827C}" type="parTrans" cxnId="{422C6D82-CC4B-40CA-87E9-D147092466F9}">
      <dgm:prSet/>
      <dgm:spPr/>
      <dgm:t>
        <a:bodyPr/>
        <a:lstStyle/>
        <a:p>
          <a:endParaRPr lang="es-ES" sz="3200"/>
        </a:p>
      </dgm:t>
    </dgm:pt>
    <dgm:pt modelId="{6AED11AD-4DEA-4F26-921B-691F8AE7582C}" type="sibTrans" cxnId="{422C6D82-CC4B-40CA-87E9-D147092466F9}">
      <dgm:prSet/>
      <dgm:spPr/>
      <dgm:t>
        <a:bodyPr/>
        <a:lstStyle/>
        <a:p>
          <a:endParaRPr lang="es-ES" sz="3200"/>
        </a:p>
      </dgm:t>
    </dgm:pt>
    <dgm:pt modelId="{569288F9-3EA1-43C8-A246-9BD2FDB92897}">
      <dgm:prSet custT="1">
        <dgm:style>
          <a:lnRef idx="2">
            <a:schemeClr val="accent1"/>
          </a:lnRef>
          <a:fillRef idx="1">
            <a:schemeClr val="lt1"/>
          </a:fillRef>
          <a:effectRef idx="0">
            <a:schemeClr val="accent1"/>
          </a:effectRef>
          <a:fontRef idx="minor">
            <a:schemeClr val="dk1"/>
          </a:fontRef>
        </dgm:style>
      </dgm:prSet>
      <dgm:spPr/>
      <dgm:t>
        <a:bodyPr/>
        <a:lstStyle/>
        <a:p>
          <a:pPr algn="just"/>
          <a:r>
            <a:rPr lang="es-ES" sz="1800" dirty="0">
              <a:latin typeface="Consolas" panose="020B0609020204030204" pitchFamily="49" charset="0"/>
            </a:rPr>
            <a:t>Ley Orgánica de recursos hídricos, usos y aprovechamiento del agua. </a:t>
          </a:r>
        </a:p>
      </dgm:t>
    </dgm:pt>
    <dgm:pt modelId="{1F63CB76-890D-4FD8-9889-08D642ABC517}" type="parTrans" cxnId="{7C31DEE9-6F06-465F-A57C-563AE5C03EAA}">
      <dgm:prSet/>
      <dgm:spPr/>
      <dgm:t>
        <a:bodyPr/>
        <a:lstStyle/>
        <a:p>
          <a:endParaRPr lang="es-ES" sz="3200"/>
        </a:p>
      </dgm:t>
    </dgm:pt>
    <dgm:pt modelId="{EB837A66-3164-41AF-8D6A-557FCE8211EC}" type="sibTrans" cxnId="{7C31DEE9-6F06-465F-A57C-563AE5C03EAA}">
      <dgm:prSet/>
      <dgm:spPr/>
      <dgm:t>
        <a:bodyPr/>
        <a:lstStyle/>
        <a:p>
          <a:endParaRPr lang="es-ES" sz="3200"/>
        </a:p>
      </dgm:t>
    </dgm:pt>
    <dgm:pt modelId="{AA59FB10-2367-4D31-B8B6-70A26698BDC0}">
      <dgm:prSet custT="1">
        <dgm:style>
          <a:lnRef idx="2">
            <a:schemeClr val="accent1"/>
          </a:lnRef>
          <a:fillRef idx="1">
            <a:schemeClr val="lt1"/>
          </a:fillRef>
          <a:effectRef idx="0">
            <a:schemeClr val="accent1"/>
          </a:effectRef>
          <a:fontRef idx="minor">
            <a:schemeClr val="dk1"/>
          </a:fontRef>
        </dgm:style>
      </dgm:prSet>
      <dgm:spPr/>
      <dgm:t>
        <a:bodyPr/>
        <a:lstStyle/>
        <a:p>
          <a:r>
            <a:rPr lang="es-ES" sz="1800" dirty="0">
              <a:latin typeface="Consolas" panose="020B0609020204030204" pitchFamily="49" charset="0"/>
            </a:rPr>
            <a:t>Secretaria Nacional del Agua. </a:t>
          </a:r>
        </a:p>
      </dgm:t>
    </dgm:pt>
    <dgm:pt modelId="{B823ECF7-AEB4-430B-8E14-0DF5CD288056}" type="parTrans" cxnId="{211F1426-AF0A-4A04-AEE3-FD764F7B92FE}">
      <dgm:prSet/>
      <dgm:spPr/>
      <dgm:t>
        <a:bodyPr/>
        <a:lstStyle/>
        <a:p>
          <a:endParaRPr lang="es-ES" sz="3200"/>
        </a:p>
      </dgm:t>
    </dgm:pt>
    <dgm:pt modelId="{AA555577-2CFC-4BD6-BBDE-FDD4C28B2144}" type="sibTrans" cxnId="{211F1426-AF0A-4A04-AEE3-FD764F7B92FE}">
      <dgm:prSet/>
      <dgm:spPr/>
      <dgm:t>
        <a:bodyPr/>
        <a:lstStyle/>
        <a:p>
          <a:endParaRPr lang="es-ES" sz="3200"/>
        </a:p>
      </dgm:t>
    </dgm:pt>
    <dgm:pt modelId="{6FE78C79-BB0D-416F-A39F-7CA04688415C}" type="pres">
      <dgm:prSet presAssocID="{3B12492F-08B1-418D-8827-3FFEFBDAB467}" presName="linear" presStyleCnt="0">
        <dgm:presLayoutVars>
          <dgm:dir/>
          <dgm:resizeHandles val="exact"/>
        </dgm:presLayoutVars>
      </dgm:prSet>
      <dgm:spPr/>
      <dgm:t>
        <a:bodyPr/>
        <a:lstStyle/>
        <a:p>
          <a:endParaRPr lang="es-EC"/>
        </a:p>
      </dgm:t>
    </dgm:pt>
    <dgm:pt modelId="{7116A717-EBCA-4DD8-852B-3B934F37FB92}" type="pres">
      <dgm:prSet presAssocID="{EC58D0EA-B648-426B-9DAD-EC802F12CCBD}" presName="comp" presStyleCnt="0"/>
      <dgm:spPr/>
    </dgm:pt>
    <dgm:pt modelId="{AD7DC6D9-D7BC-4494-9FA7-16AD656CA1A2}" type="pres">
      <dgm:prSet presAssocID="{EC58D0EA-B648-426B-9DAD-EC802F12CCBD}" presName="box" presStyleLbl="node1" presStyleIdx="0" presStyleCnt="5" custLinFactNeighborX="3911" custLinFactNeighborY="1319"/>
      <dgm:spPr/>
      <dgm:t>
        <a:bodyPr/>
        <a:lstStyle/>
        <a:p>
          <a:endParaRPr lang="es-EC"/>
        </a:p>
      </dgm:t>
    </dgm:pt>
    <dgm:pt modelId="{25217D47-F961-47C2-BD36-E231F02D4A7F}" type="pres">
      <dgm:prSet presAssocID="{EC58D0EA-B648-426B-9DAD-EC802F12CCBD}" presName="img" presStyleLbl="fgImgPlace1" presStyleIdx="0" presStyleCnt="5" custScaleX="60350" custLinFactNeighborX="-16272" custLinFactNeighborY="-1363"/>
      <dgm:spPr/>
    </dgm:pt>
    <dgm:pt modelId="{05642035-0B27-4298-908C-5977BC602728}" type="pres">
      <dgm:prSet presAssocID="{EC58D0EA-B648-426B-9DAD-EC802F12CCBD}" presName="text" presStyleLbl="node1" presStyleIdx="0" presStyleCnt="5">
        <dgm:presLayoutVars>
          <dgm:bulletEnabled val="1"/>
        </dgm:presLayoutVars>
      </dgm:prSet>
      <dgm:spPr/>
      <dgm:t>
        <a:bodyPr/>
        <a:lstStyle/>
        <a:p>
          <a:endParaRPr lang="es-EC"/>
        </a:p>
      </dgm:t>
    </dgm:pt>
    <dgm:pt modelId="{6D4BFE4A-5A98-4999-ADEA-B83178D06921}" type="pres">
      <dgm:prSet presAssocID="{1B0BB5FD-4913-4C9D-ADD2-4EA1E034F73B}" presName="spacer" presStyleCnt="0"/>
      <dgm:spPr/>
    </dgm:pt>
    <dgm:pt modelId="{6F8D3288-5CFE-4471-A9F3-AF2B63EB106C}" type="pres">
      <dgm:prSet presAssocID="{569288F9-3EA1-43C8-A246-9BD2FDB92897}" presName="comp" presStyleCnt="0"/>
      <dgm:spPr/>
    </dgm:pt>
    <dgm:pt modelId="{7672ACE5-D7F6-4FB1-8389-0B86810A594E}" type="pres">
      <dgm:prSet presAssocID="{569288F9-3EA1-43C8-A246-9BD2FDB92897}" presName="box" presStyleLbl="node1" presStyleIdx="1" presStyleCnt="5" custLinFactNeighborX="2629" custLinFactNeighborY="2648"/>
      <dgm:spPr/>
      <dgm:t>
        <a:bodyPr/>
        <a:lstStyle/>
        <a:p>
          <a:endParaRPr lang="es-EC"/>
        </a:p>
      </dgm:t>
    </dgm:pt>
    <dgm:pt modelId="{3FAA0837-BF46-47AA-B8B9-6173D0553D6A}" type="pres">
      <dgm:prSet presAssocID="{569288F9-3EA1-43C8-A246-9BD2FDB92897}" presName="img" presStyleLbl="fgImgPlace1" presStyleIdx="1" presStyleCnt="5" custScaleX="60953" custLinFactNeighborX="-15970" custLinFactNeighborY="1197"/>
      <dgm:spPr/>
    </dgm:pt>
    <dgm:pt modelId="{40908507-8AD8-4735-8F39-AE1CF0DE615A}" type="pres">
      <dgm:prSet presAssocID="{569288F9-3EA1-43C8-A246-9BD2FDB92897}" presName="text" presStyleLbl="node1" presStyleIdx="1" presStyleCnt="5">
        <dgm:presLayoutVars>
          <dgm:bulletEnabled val="1"/>
        </dgm:presLayoutVars>
      </dgm:prSet>
      <dgm:spPr/>
      <dgm:t>
        <a:bodyPr/>
        <a:lstStyle/>
        <a:p>
          <a:endParaRPr lang="es-EC"/>
        </a:p>
      </dgm:t>
    </dgm:pt>
    <dgm:pt modelId="{8D2DCBBA-B3A9-4884-9DAE-49A5141C61AD}" type="pres">
      <dgm:prSet presAssocID="{EB837A66-3164-41AF-8D6A-557FCE8211EC}" presName="spacer" presStyleCnt="0"/>
      <dgm:spPr/>
    </dgm:pt>
    <dgm:pt modelId="{325A7DF6-AA46-4422-8175-E7274038B86F}" type="pres">
      <dgm:prSet presAssocID="{09E294A9-6E17-4CA4-B2D7-586EF88E07D3}" presName="comp" presStyleCnt="0"/>
      <dgm:spPr/>
    </dgm:pt>
    <dgm:pt modelId="{8A3691E4-7C26-4175-A3A2-F64D61BDB299}" type="pres">
      <dgm:prSet presAssocID="{09E294A9-6E17-4CA4-B2D7-586EF88E07D3}" presName="box" presStyleLbl="node1" presStyleIdx="2" presStyleCnt="5"/>
      <dgm:spPr/>
      <dgm:t>
        <a:bodyPr/>
        <a:lstStyle/>
        <a:p>
          <a:endParaRPr lang="es-EC"/>
        </a:p>
      </dgm:t>
    </dgm:pt>
    <dgm:pt modelId="{1A547202-8CCC-4D6C-8C64-47FB5A76E0A3}" type="pres">
      <dgm:prSet presAssocID="{09E294A9-6E17-4CA4-B2D7-586EF88E07D3}" presName="img" presStyleLbl="fgImgPlace1" presStyleIdx="2" presStyleCnt="5" custScaleX="58705" custLinFactNeighborX="-15970" custLinFactNeighborY="1762"/>
      <dgm:spPr/>
    </dgm:pt>
    <dgm:pt modelId="{81AC02F4-07D8-4AF3-AD53-BA0534DD83AD}" type="pres">
      <dgm:prSet presAssocID="{09E294A9-6E17-4CA4-B2D7-586EF88E07D3}" presName="text" presStyleLbl="node1" presStyleIdx="2" presStyleCnt="5">
        <dgm:presLayoutVars>
          <dgm:bulletEnabled val="1"/>
        </dgm:presLayoutVars>
      </dgm:prSet>
      <dgm:spPr/>
      <dgm:t>
        <a:bodyPr/>
        <a:lstStyle/>
        <a:p>
          <a:endParaRPr lang="es-EC"/>
        </a:p>
      </dgm:t>
    </dgm:pt>
    <dgm:pt modelId="{23A8CF06-00BA-4A44-AA09-C6D8C34D52E5}" type="pres">
      <dgm:prSet presAssocID="{836CDA88-EC41-4E1F-A601-447E2912D700}" presName="spacer" presStyleCnt="0"/>
      <dgm:spPr/>
    </dgm:pt>
    <dgm:pt modelId="{158228C8-966E-4029-A318-B2196E93245D}" type="pres">
      <dgm:prSet presAssocID="{1F20CDBE-88F2-4A9F-A4C1-359AA60662EC}" presName="comp" presStyleCnt="0"/>
      <dgm:spPr/>
    </dgm:pt>
    <dgm:pt modelId="{6329A96B-D1B2-4B8D-A674-B5DC200E3757}" type="pres">
      <dgm:prSet presAssocID="{1F20CDBE-88F2-4A9F-A4C1-359AA60662EC}" presName="box" presStyleLbl="node1" presStyleIdx="3" presStyleCnt="5"/>
      <dgm:spPr/>
      <dgm:t>
        <a:bodyPr/>
        <a:lstStyle/>
        <a:p>
          <a:endParaRPr lang="es-EC"/>
        </a:p>
      </dgm:t>
    </dgm:pt>
    <dgm:pt modelId="{01D857E6-5582-4A1C-85B9-5D22696B39FF}" type="pres">
      <dgm:prSet presAssocID="{1F20CDBE-88F2-4A9F-A4C1-359AA60662EC}" presName="img" presStyleLbl="fgImgPlace1" presStyleIdx="3" presStyleCnt="5" custScaleX="58705" custLinFactNeighborX="-15970" custLinFactNeighborY="3325"/>
      <dgm:spPr/>
    </dgm:pt>
    <dgm:pt modelId="{212798A6-3976-4EF1-ACF8-7A796BBECF38}" type="pres">
      <dgm:prSet presAssocID="{1F20CDBE-88F2-4A9F-A4C1-359AA60662EC}" presName="text" presStyleLbl="node1" presStyleIdx="3" presStyleCnt="5">
        <dgm:presLayoutVars>
          <dgm:bulletEnabled val="1"/>
        </dgm:presLayoutVars>
      </dgm:prSet>
      <dgm:spPr/>
      <dgm:t>
        <a:bodyPr/>
        <a:lstStyle/>
        <a:p>
          <a:endParaRPr lang="es-EC"/>
        </a:p>
      </dgm:t>
    </dgm:pt>
    <dgm:pt modelId="{C56DB6CD-0E03-4ABF-8129-626DAE4D6988}" type="pres">
      <dgm:prSet presAssocID="{6AED11AD-4DEA-4F26-921B-691F8AE7582C}" presName="spacer" presStyleCnt="0"/>
      <dgm:spPr/>
    </dgm:pt>
    <dgm:pt modelId="{7A8749DA-89F7-4961-AF25-9745BD5E3507}" type="pres">
      <dgm:prSet presAssocID="{AA59FB10-2367-4D31-B8B6-70A26698BDC0}" presName="comp" presStyleCnt="0"/>
      <dgm:spPr/>
    </dgm:pt>
    <dgm:pt modelId="{2E4333CA-3870-4AED-A5A4-F92EB3D44202}" type="pres">
      <dgm:prSet presAssocID="{AA59FB10-2367-4D31-B8B6-70A26698BDC0}" presName="box" presStyleLbl="node1" presStyleIdx="4" presStyleCnt="5"/>
      <dgm:spPr/>
      <dgm:t>
        <a:bodyPr/>
        <a:lstStyle/>
        <a:p>
          <a:endParaRPr lang="es-EC"/>
        </a:p>
      </dgm:t>
    </dgm:pt>
    <dgm:pt modelId="{221241FC-8F9B-435C-BDA9-00807D178786}" type="pres">
      <dgm:prSet presAssocID="{AA59FB10-2367-4D31-B8B6-70A26698BDC0}" presName="img" presStyleLbl="fgImgPlace1" presStyleIdx="4" presStyleCnt="5" custScaleX="60953"/>
      <dgm:spPr/>
    </dgm:pt>
    <dgm:pt modelId="{FD7F9C23-F8D9-483C-9EFD-BD18CA78693F}" type="pres">
      <dgm:prSet presAssocID="{AA59FB10-2367-4D31-B8B6-70A26698BDC0}" presName="text" presStyleLbl="node1" presStyleIdx="4" presStyleCnt="5">
        <dgm:presLayoutVars>
          <dgm:bulletEnabled val="1"/>
        </dgm:presLayoutVars>
      </dgm:prSet>
      <dgm:spPr/>
      <dgm:t>
        <a:bodyPr/>
        <a:lstStyle/>
        <a:p>
          <a:endParaRPr lang="es-EC"/>
        </a:p>
      </dgm:t>
    </dgm:pt>
  </dgm:ptLst>
  <dgm:cxnLst>
    <dgm:cxn modelId="{E8AB90AA-5B87-4E73-A483-AFA447892583}" type="presOf" srcId="{AA59FB10-2367-4D31-B8B6-70A26698BDC0}" destId="{2E4333CA-3870-4AED-A5A4-F92EB3D44202}" srcOrd="0" destOrd="0" presId="urn:microsoft.com/office/officeart/2005/8/layout/vList4"/>
    <dgm:cxn modelId="{22833371-FBA3-4032-AA70-60DF8553D65E}" srcId="{3B12492F-08B1-418D-8827-3FFEFBDAB467}" destId="{EC58D0EA-B648-426B-9DAD-EC802F12CCBD}" srcOrd="0" destOrd="0" parTransId="{BC00FB97-F4C0-4543-BE88-E50A52726F97}" sibTransId="{1B0BB5FD-4913-4C9D-ADD2-4EA1E034F73B}"/>
    <dgm:cxn modelId="{FBEC694D-9547-43E2-ABC1-50AB0CA11AF1}" type="presOf" srcId="{EC58D0EA-B648-426B-9DAD-EC802F12CCBD}" destId="{AD7DC6D9-D7BC-4494-9FA7-16AD656CA1A2}" srcOrd="0" destOrd="0" presId="urn:microsoft.com/office/officeart/2005/8/layout/vList4"/>
    <dgm:cxn modelId="{5304D1AB-9050-45EB-B15F-C395CB9F3548}" type="presOf" srcId="{09E294A9-6E17-4CA4-B2D7-586EF88E07D3}" destId="{8A3691E4-7C26-4175-A3A2-F64D61BDB299}" srcOrd="0" destOrd="0" presId="urn:microsoft.com/office/officeart/2005/8/layout/vList4"/>
    <dgm:cxn modelId="{874C67DB-8386-4722-B133-353B459C6C2B}" type="presOf" srcId="{569288F9-3EA1-43C8-A246-9BD2FDB92897}" destId="{40908507-8AD8-4735-8F39-AE1CF0DE615A}" srcOrd="1" destOrd="0" presId="urn:microsoft.com/office/officeart/2005/8/layout/vList4"/>
    <dgm:cxn modelId="{5AFCE6E6-FB44-4E73-B2DA-FBD4E1D77893}" type="presOf" srcId="{569288F9-3EA1-43C8-A246-9BD2FDB92897}" destId="{7672ACE5-D7F6-4FB1-8389-0B86810A594E}" srcOrd="0" destOrd="0" presId="urn:microsoft.com/office/officeart/2005/8/layout/vList4"/>
    <dgm:cxn modelId="{7C31DEE9-6F06-465F-A57C-563AE5C03EAA}" srcId="{3B12492F-08B1-418D-8827-3FFEFBDAB467}" destId="{569288F9-3EA1-43C8-A246-9BD2FDB92897}" srcOrd="1" destOrd="0" parTransId="{1F63CB76-890D-4FD8-9889-08D642ABC517}" sibTransId="{EB837A66-3164-41AF-8D6A-557FCE8211EC}"/>
    <dgm:cxn modelId="{6BB11FC1-7F05-4BF0-B710-2B44A7A68F26}" type="presOf" srcId="{AA59FB10-2367-4D31-B8B6-70A26698BDC0}" destId="{FD7F9C23-F8D9-483C-9EFD-BD18CA78693F}" srcOrd="1" destOrd="0" presId="urn:microsoft.com/office/officeart/2005/8/layout/vList4"/>
    <dgm:cxn modelId="{D5FDC1CB-8AD3-4159-8B45-BD7B9A2A7CE8}" type="presOf" srcId="{1F20CDBE-88F2-4A9F-A4C1-359AA60662EC}" destId="{6329A96B-D1B2-4B8D-A674-B5DC200E3757}" srcOrd="0" destOrd="0" presId="urn:microsoft.com/office/officeart/2005/8/layout/vList4"/>
    <dgm:cxn modelId="{E89766C3-F617-40AA-9550-823124295B2A}" type="presOf" srcId="{1F20CDBE-88F2-4A9F-A4C1-359AA60662EC}" destId="{212798A6-3976-4EF1-ACF8-7A796BBECF38}" srcOrd="1" destOrd="0" presId="urn:microsoft.com/office/officeart/2005/8/layout/vList4"/>
    <dgm:cxn modelId="{211F1426-AF0A-4A04-AEE3-FD764F7B92FE}" srcId="{3B12492F-08B1-418D-8827-3FFEFBDAB467}" destId="{AA59FB10-2367-4D31-B8B6-70A26698BDC0}" srcOrd="4" destOrd="0" parTransId="{B823ECF7-AEB4-430B-8E14-0DF5CD288056}" sibTransId="{AA555577-2CFC-4BD6-BBDE-FDD4C28B2144}"/>
    <dgm:cxn modelId="{422C6D82-CC4B-40CA-87E9-D147092466F9}" srcId="{3B12492F-08B1-418D-8827-3FFEFBDAB467}" destId="{1F20CDBE-88F2-4A9F-A4C1-359AA60662EC}" srcOrd="3" destOrd="0" parTransId="{C036C28F-02E3-4A7F-A7ED-BF2E57DD827C}" sibTransId="{6AED11AD-4DEA-4F26-921B-691F8AE7582C}"/>
    <dgm:cxn modelId="{D33CD7C0-762E-4D9E-88D0-51FD7140787E}" type="presOf" srcId="{EC58D0EA-B648-426B-9DAD-EC802F12CCBD}" destId="{05642035-0B27-4298-908C-5977BC602728}" srcOrd="1" destOrd="0" presId="urn:microsoft.com/office/officeart/2005/8/layout/vList4"/>
    <dgm:cxn modelId="{E9CDDFC1-1374-4E15-BDB0-5CDCC1971668}" type="presOf" srcId="{3B12492F-08B1-418D-8827-3FFEFBDAB467}" destId="{6FE78C79-BB0D-416F-A39F-7CA04688415C}" srcOrd="0" destOrd="0" presId="urn:microsoft.com/office/officeart/2005/8/layout/vList4"/>
    <dgm:cxn modelId="{5C848653-24D8-4D7E-9A1C-532B83E9DC4F}" srcId="{3B12492F-08B1-418D-8827-3FFEFBDAB467}" destId="{09E294A9-6E17-4CA4-B2D7-586EF88E07D3}" srcOrd="2" destOrd="0" parTransId="{26AFA1EB-B3F8-4461-954E-CF1A3093B4A3}" sibTransId="{836CDA88-EC41-4E1F-A601-447E2912D700}"/>
    <dgm:cxn modelId="{2F1809FD-FAC5-4340-9801-502D6A04AAAE}" type="presOf" srcId="{09E294A9-6E17-4CA4-B2D7-586EF88E07D3}" destId="{81AC02F4-07D8-4AF3-AD53-BA0534DD83AD}" srcOrd="1" destOrd="0" presId="urn:microsoft.com/office/officeart/2005/8/layout/vList4"/>
    <dgm:cxn modelId="{31E8A829-C205-4227-AF38-0C0097F626DF}" type="presParOf" srcId="{6FE78C79-BB0D-416F-A39F-7CA04688415C}" destId="{7116A717-EBCA-4DD8-852B-3B934F37FB92}" srcOrd="0" destOrd="0" presId="urn:microsoft.com/office/officeart/2005/8/layout/vList4"/>
    <dgm:cxn modelId="{E6EC3542-CCB5-4698-8B5D-854769152647}" type="presParOf" srcId="{7116A717-EBCA-4DD8-852B-3B934F37FB92}" destId="{AD7DC6D9-D7BC-4494-9FA7-16AD656CA1A2}" srcOrd="0" destOrd="0" presId="urn:microsoft.com/office/officeart/2005/8/layout/vList4"/>
    <dgm:cxn modelId="{66FCB991-24A5-4A5F-9E5A-DCC6F6915705}" type="presParOf" srcId="{7116A717-EBCA-4DD8-852B-3B934F37FB92}" destId="{25217D47-F961-47C2-BD36-E231F02D4A7F}" srcOrd="1" destOrd="0" presId="urn:microsoft.com/office/officeart/2005/8/layout/vList4"/>
    <dgm:cxn modelId="{6F084FC7-DB74-4B96-9A39-84B16D587966}" type="presParOf" srcId="{7116A717-EBCA-4DD8-852B-3B934F37FB92}" destId="{05642035-0B27-4298-908C-5977BC602728}" srcOrd="2" destOrd="0" presId="urn:microsoft.com/office/officeart/2005/8/layout/vList4"/>
    <dgm:cxn modelId="{9D99BC21-373C-4831-934B-1F4CBAB68597}" type="presParOf" srcId="{6FE78C79-BB0D-416F-A39F-7CA04688415C}" destId="{6D4BFE4A-5A98-4999-ADEA-B83178D06921}" srcOrd="1" destOrd="0" presId="urn:microsoft.com/office/officeart/2005/8/layout/vList4"/>
    <dgm:cxn modelId="{DABB715A-4C20-452A-BA1A-ACD90099B9F6}" type="presParOf" srcId="{6FE78C79-BB0D-416F-A39F-7CA04688415C}" destId="{6F8D3288-5CFE-4471-A9F3-AF2B63EB106C}" srcOrd="2" destOrd="0" presId="urn:microsoft.com/office/officeart/2005/8/layout/vList4"/>
    <dgm:cxn modelId="{49049A1A-53CC-4774-97DA-3A3502B9354A}" type="presParOf" srcId="{6F8D3288-5CFE-4471-A9F3-AF2B63EB106C}" destId="{7672ACE5-D7F6-4FB1-8389-0B86810A594E}" srcOrd="0" destOrd="0" presId="urn:microsoft.com/office/officeart/2005/8/layout/vList4"/>
    <dgm:cxn modelId="{26DAEA11-D852-4AA1-A7D4-11F76ED09DF5}" type="presParOf" srcId="{6F8D3288-5CFE-4471-A9F3-AF2B63EB106C}" destId="{3FAA0837-BF46-47AA-B8B9-6173D0553D6A}" srcOrd="1" destOrd="0" presId="urn:microsoft.com/office/officeart/2005/8/layout/vList4"/>
    <dgm:cxn modelId="{F6B8CBB2-886C-4B76-812F-C165E737451E}" type="presParOf" srcId="{6F8D3288-5CFE-4471-A9F3-AF2B63EB106C}" destId="{40908507-8AD8-4735-8F39-AE1CF0DE615A}" srcOrd="2" destOrd="0" presId="urn:microsoft.com/office/officeart/2005/8/layout/vList4"/>
    <dgm:cxn modelId="{C5CCE6EC-42AF-49AF-8200-5EAAB6EEFDB3}" type="presParOf" srcId="{6FE78C79-BB0D-416F-A39F-7CA04688415C}" destId="{8D2DCBBA-B3A9-4884-9DAE-49A5141C61AD}" srcOrd="3" destOrd="0" presId="urn:microsoft.com/office/officeart/2005/8/layout/vList4"/>
    <dgm:cxn modelId="{8AF56418-623E-4962-B3E9-DDF296A6FBF4}" type="presParOf" srcId="{6FE78C79-BB0D-416F-A39F-7CA04688415C}" destId="{325A7DF6-AA46-4422-8175-E7274038B86F}" srcOrd="4" destOrd="0" presId="urn:microsoft.com/office/officeart/2005/8/layout/vList4"/>
    <dgm:cxn modelId="{E3365209-2388-4DBE-9696-7EA8AFC19425}" type="presParOf" srcId="{325A7DF6-AA46-4422-8175-E7274038B86F}" destId="{8A3691E4-7C26-4175-A3A2-F64D61BDB299}" srcOrd="0" destOrd="0" presId="urn:microsoft.com/office/officeart/2005/8/layout/vList4"/>
    <dgm:cxn modelId="{A2156AC9-4E0D-4499-B1E4-16E19177274A}" type="presParOf" srcId="{325A7DF6-AA46-4422-8175-E7274038B86F}" destId="{1A547202-8CCC-4D6C-8C64-47FB5A76E0A3}" srcOrd="1" destOrd="0" presId="urn:microsoft.com/office/officeart/2005/8/layout/vList4"/>
    <dgm:cxn modelId="{9F72BA18-C6A6-467A-BF27-EA2E8A3E77EE}" type="presParOf" srcId="{325A7DF6-AA46-4422-8175-E7274038B86F}" destId="{81AC02F4-07D8-4AF3-AD53-BA0534DD83AD}" srcOrd="2" destOrd="0" presId="urn:microsoft.com/office/officeart/2005/8/layout/vList4"/>
    <dgm:cxn modelId="{1EAACACD-7481-44DF-AFA0-FBB2E7B8FB94}" type="presParOf" srcId="{6FE78C79-BB0D-416F-A39F-7CA04688415C}" destId="{23A8CF06-00BA-4A44-AA09-C6D8C34D52E5}" srcOrd="5" destOrd="0" presId="urn:microsoft.com/office/officeart/2005/8/layout/vList4"/>
    <dgm:cxn modelId="{E779C809-62C0-4215-BE1B-3E5AF07BE8D8}" type="presParOf" srcId="{6FE78C79-BB0D-416F-A39F-7CA04688415C}" destId="{158228C8-966E-4029-A318-B2196E93245D}" srcOrd="6" destOrd="0" presId="urn:microsoft.com/office/officeart/2005/8/layout/vList4"/>
    <dgm:cxn modelId="{05937D9A-B66B-4E4C-BFAD-093B4DCAFF27}" type="presParOf" srcId="{158228C8-966E-4029-A318-B2196E93245D}" destId="{6329A96B-D1B2-4B8D-A674-B5DC200E3757}" srcOrd="0" destOrd="0" presId="urn:microsoft.com/office/officeart/2005/8/layout/vList4"/>
    <dgm:cxn modelId="{B100EB19-07C4-4A79-B303-9437FEF585F2}" type="presParOf" srcId="{158228C8-966E-4029-A318-B2196E93245D}" destId="{01D857E6-5582-4A1C-85B9-5D22696B39FF}" srcOrd="1" destOrd="0" presId="urn:microsoft.com/office/officeart/2005/8/layout/vList4"/>
    <dgm:cxn modelId="{CC6B2535-5F14-4103-95B3-0221B3BDE732}" type="presParOf" srcId="{158228C8-966E-4029-A318-B2196E93245D}" destId="{212798A6-3976-4EF1-ACF8-7A796BBECF38}" srcOrd="2" destOrd="0" presId="urn:microsoft.com/office/officeart/2005/8/layout/vList4"/>
    <dgm:cxn modelId="{91A9D612-8A57-4743-ADEF-77E197056615}" type="presParOf" srcId="{6FE78C79-BB0D-416F-A39F-7CA04688415C}" destId="{C56DB6CD-0E03-4ABF-8129-626DAE4D6988}" srcOrd="7" destOrd="0" presId="urn:microsoft.com/office/officeart/2005/8/layout/vList4"/>
    <dgm:cxn modelId="{E7A008BD-140F-4046-8593-3EED11228646}" type="presParOf" srcId="{6FE78C79-BB0D-416F-A39F-7CA04688415C}" destId="{7A8749DA-89F7-4961-AF25-9745BD5E3507}" srcOrd="8" destOrd="0" presId="urn:microsoft.com/office/officeart/2005/8/layout/vList4"/>
    <dgm:cxn modelId="{FEBDB723-F966-438B-802D-11AA2265ACB3}" type="presParOf" srcId="{7A8749DA-89F7-4961-AF25-9745BD5E3507}" destId="{2E4333CA-3870-4AED-A5A4-F92EB3D44202}" srcOrd="0" destOrd="0" presId="urn:microsoft.com/office/officeart/2005/8/layout/vList4"/>
    <dgm:cxn modelId="{14AEA4C8-7050-4DB2-9F78-BD2CA2CB3C0C}" type="presParOf" srcId="{7A8749DA-89F7-4961-AF25-9745BD5E3507}" destId="{221241FC-8F9B-435C-BDA9-00807D178786}" srcOrd="1" destOrd="0" presId="urn:microsoft.com/office/officeart/2005/8/layout/vList4"/>
    <dgm:cxn modelId="{9AE6DF60-FF36-4CA5-8E90-DDAAB3265F64}" type="presParOf" srcId="{7A8749DA-89F7-4961-AF25-9745BD5E3507}" destId="{FD7F9C23-F8D9-483C-9EFD-BD18CA78693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738F76D-0938-45DC-946D-E9075AA16F8D}" type="doc">
      <dgm:prSet loTypeId="urn:microsoft.com/office/officeart/2005/8/layout/process2" loCatId="process" qsTypeId="urn:microsoft.com/office/officeart/2005/8/quickstyle/3d3" qsCatId="3D" csTypeId="urn:microsoft.com/office/officeart/2005/8/colors/colorful4" csCatId="colorful" phldr="1"/>
      <dgm:spPr/>
      <dgm:t>
        <a:bodyPr/>
        <a:lstStyle/>
        <a:p>
          <a:endParaRPr lang="es-EC"/>
        </a:p>
      </dgm:t>
    </dgm:pt>
    <dgm:pt modelId="{43F73EED-C9D7-48B4-952C-08A2B2F1537C}">
      <dgm:prSet phldrT="[Texto]" custT="1">
        <dgm:style>
          <a:lnRef idx="2">
            <a:schemeClr val="accent1"/>
          </a:lnRef>
          <a:fillRef idx="1">
            <a:schemeClr val="lt1"/>
          </a:fillRef>
          <a:effectRef idx="0">
            <a:schemeClr val="accent1"/>
          </a:effectRef>
          <a:fontRef idx="minor">
            <a:schemeClr val="dk1"/>
          </a:fontRef>
        </dgm:style>
      </dgm:prSet>
      <dgm:spPr/>
      <dgm:t>
        <a:bodyPr/>
        <a:lstStyle/>
        <a:p>
          <a:r>
            <a:rPr lang="es-EC" sz="4400" dirty="0"/>
            <a:t>FICHAS DE OBSERVACI</a:t>
          </a:r>
          <a:r>
            <a:rPr lang="es-EC" sz="4400" b="0" dirty="0">
              <a:latin typeface="Calibri" panose="020F0502020204030204" pitchFamily="34" charset="0"/>
              <a:cs typeface="Consolas" panose="020B0609020204030204" pitchFamily="49" charset="0"/>
            </a:rPr>
            <a:t>Ó</a:t>
          </a:r>
          <a:r>
            <a:rPr lang="es-EC" sz="4400" dirty="0"/>
            <a:t>N </a:t>
          </a:r>
        </a:p>
      </dgm:t>
    </dgm:pt>
    <dgm:pt modelId="{6983EE8B-251E-4F68-BB23-F08EA4BB1448}" type="parTrans" cxnId="{5F20EC2E-3525-4F59-A4A7-CA83FF9D8119}">
      <dgm:prSet/>
      <dgm:spPr/>
      <dgm:t>
        <a:bodyPr/>
        <a:lstStyle/>
        <a:p>
          <a:endParaRPr lang="es-EC"/>
        </a:p>
      </dgm:t>
    </dgm:pt>
    <dgm:pt modelId="{4A8E87E9-A662-4ED4-ADF3-81D2CF775149}" type="sibTrans" cxnId="{5F20EC2E-3525-4F59-A4A7-CA83FF9D8119}">
      <dgm:prSet/>
      <dgm:spPr>
        <a:solidFill>
          <a:srgbClr val="00B0F0"/>
        </a:solidFill>
      </dgm:spPr>
      <dgm:t>
        <a:bodyPr/>
        <a:lstStyle/>
        <a:p>
          <a:endParaRPr lang="es-EC"/>
        </a:p>
      </dgm:t>
    </dgm:pt>
    <dgm:pt modelId="{D5FDD174-AD9D-4C78-92C9-7BD85BFAF92B}">
      <dgm:prSet phldrT="[Texto]" custT="1">
        <dgm:style>
          <a:lnRef idx="2">
            <a:schemeClr val="accent1"/>
          </a:lnRef>
          <a:fillRef idx="1">
            <a:schemeClr val="lt1"/>
          </a:fillRef>
          <a:effectRef idx="0">
            <a:schemeClr val="accent1"/>
          </a:effectRef>
          <a:fontRef idx="minor">
            <a:schemeClr val="dk1"/>
          </a:fontRef>
        </dgm:style>
      </dgm:prSet>
      <dgm:spPr/>
      <dgm:t>
        <a:bodyPr/>
        <a:lstStyle/>
        <a:p>
          <a:pPr algn="ctr"/>
          <a:r>
            <a:rPr lang="es-EC" sz="4400" dirty="0"/>
            <a:t>ENCUESTAS</a:t>
          </a:r>
          <a:r>
            <a:rPr lang="es-EC" sz="6300" dirty="0"/>
            <a:t> </a:t>
          </a:r>
        </a:p>
      </dgm:t>
    </dgm:pt>
    <dgm:pt modelId="{847184DD-A307-4644-8F50-89121519165D}" type="parTrans" cxnId="{BE753637-6E20-4945-AE9C-23838D4AD44D}">
      <dgm:prSet/>
      <dgm:spPr/>
      <dgm:t>
        <a:bodyPr/>
        <a:lstStyle/>
        <a:p>
          <a:endParaRPr lang="es-EC"/>
        </a:p>
      </dgm:t>
    </dgm:pt>
    <dgm:pt modelId="{C515A32E-16EC-4DF5-B1AB-57D80B309071}" type="sibTrans" cxnId="{BE753637-6E20-4945-AE9C-23838D4AD44D}">
      <dgm:prSet/>
      <dgm:spPr/>
      <dgm:t>
        <a:bodyPr/>
        <a:lstStyle/>
        <a:p>
          <a:endParaRPr lang="es-EC"/>
        </a:p>
      </dgm:t>
    </dgm:pt>
    <dgm:pt modelId="{1FE622BA-980C-4EA4-BA5F-C6955ED8134D}" type="pres">
      <dgm:prSet presAssocID="{A738F76D-0938-45DC-946D-E9075AA16F8D}" presName="linearFlow" presStyleCnt="0">
        <dgm:presLayoutVars>
          <dgm:resizeHandles val="exact"/>
        </dgm:presLayoutVars>
      </dgm:prSet>
      <dgm:spPr/>
      <dgm:t>
        <a:bodyPr/>
        <a:lstStyle/>
        <a:p>
          <a:endParaRPr lang="es-EC"/>
        </a:p>
      </dgm:t>
    </dgm:pt>
    <dgm:pt modelId="{E4E13422-E552-4C8D-B237-374DF5E4CDE1}" type="pres">
      <dgm:prSet presAssocID="{43F73EED-C9D7-48B4-952C-08A2B2F1537C}" presName="node" presStyleLbl="node1" presStyleIdx="0" presStyleCnt="2">
        <dgm:presLayoutVars>
          <dgm:bulletEnabled val="1"/>
        </dgm:presLayoutVars>
      </dgm:prSet>
      <dgm:spPr/>
      <dgm:t>
        <a:bodyPr/>
        <a:lstStyle/>
        <a:p>
          <a:endParaRPr lang="es-EC"/>
        </a:p>
      </dgm:t>
    </dgm:pt>
    <dgm:pt modelId="{FFC69604-EB68-4EFC-AE60-4BF51F09CCE0}" type="pres">
      <dgm:prSet presAssocID="{4A8E87E9-A662-4ED4-ADF3-81D2CF775149}" presName="sibTrans" presStyleLbl="sibTrans2D1" presStyleIdx="0" presStyleCnt="1"/>
      <dgm:spPr/>
      <dgm:t>
        <a:bodyPr/>
        <a:lstStyle/>
        <a:p>
          <a:endParaRPr lang="es-EC"/>
        </a:p>
      </dgm:t>
    </dgm:pt>
    <dgm:pt modelId="{4C180C1F-9D6C-48B5-9C87-681D7F48B1F2}" type="pres">
      <dgm:prSet presAssocID="{4A8E87E9-A662-4ED4-ADF3-81D2CF775149}" presName="connectorText" presStyleLbl="sibTrans2D1" presStyleIdx="0" presStyleCnt="1"/>
      <dgm:spPr/>
      <dgm:t>
        <a:bodyPr/>
        <a:lstStyle/>
        <a:p>
          <a:endParaRPr lang="es-EC"/>
        </a:p>
      </dgm:t>
    </dgm:pt>
    <dgm:pt modelId="{4899BA52-46C7-4644-B930-8E1B9852FC0F}" type="pres">
      <dgm:prSet presAssocID="{D5FDD174-AD9D-4C78-92C9-7BD85BFAF92B}" presName="node" presStyleLbl="node1" presStyleIdx="1" presStyleCnt="2">
        <dgm:presLayoutVars>
          <dgm:bulletEnabled val="1"/>
        </dgm:presLayoutVars>
      </dgm:prSet>
      <dgm:spPr/>
      <dgm:t>
        <a:bodyPr/>
        <a:lstStyle/>
        <a:p>
          <a:endParaRPr lang="es-EC"/>
        </a:p>
      </dgm:t>
    </dgm:pt>
  </dgm:ptLst>
  <dgm:cxnLst>
    <dgm:cxn modelId="{5F20EC2E-3525-4F59-A4A7-CA83FF9D8119}" srcId="{A738F76D-0938-45DC-946D-E9075AA16F8D}" destId="{43F73EED-C9D7-48B4-952C-08A2B2F1537C}" srcOrd="0" destOrd="0" parTransId="{6983EE8B-251E-4F68-BB23-F08EA4BB1448}" sibTransId="{4A8E87E9-A662-4ED4-ADF3-81D2CF775149}"/>
    <dgm:cxn modelId="{BE753637-6E20-4945-AE9C-23838D4AD44D}" srcId="{A738F76D-0938-45DC-946D-E9075AA16F8D}" destId="{D5FDD174-AD9D-4C78-92C9-7BD85BFAF92B}" srcOrd="1" destOrd="0" parTransId="{847184DD-A307-4644-8F50-89121519165D}" sibTransId="{C515A32E-16EC-4DF5-B1AB-57D80B309071}"/>
    <dgm:cxn modelId="{0EB228FA-932B-43ED-8A46-79F9A9630DAA}" type="presOf" srcId="{43F73EED-C9D7-48B4-952C-08A2B2F1537C}" destId="{E4E13422-E552-4C8D-B237-374DF5E4CDE1}" srcOrd="0" destOrd="0" presId="urn:microsoft.com/office/officeart/2005/8/layout/process2"/>
    <dgm:cxn modelId="{E7A3A918-C209-4BB6-A6BD-AF91D06B3703}" type="presOf" srcId="{4A8E87E9-A662-4ED4-ADF3-81D2CF775149}" destId="{FFC69604-EB68-4EFC-AE60-4BF51F09CCE0}" srcOrd="0" destOrd="0" presId="urn:microsoft.com/office/officeart/2005/8/layout/process2"/>
    <dgm:cxn modelId="{FD953A99-1018-4752-8931-5135A56DC0A0}" type="presOf" srcId="{D5FDD174-AD9D-4C78-92C9-7BD85BFAF92B}" destId="{4899BA52-46C7-4644-B930-8E1B9852FC0F}" srcOrd="0" destOrd="0" presId="urn:microsoft.com/office/officeart/2005/8/layout/process2"/>
    <dgm:cxn modelId="{8138135F-0D28-43C8-8982-5DEB697EAF7A}" type="presOf" srcId="{4A8E87E9-A662-4ED4-ADF3-81D2CF775149}" destId="{4C180C1F-9D6C-48B5-9C87-681D7F48B1F2}" srcOrd="1" destOrd="0" presId="urn:microsoft.com/office/officeart/2005/8/layout/process2"/>
    <dgm:cxn modelId="{6215B39E-0728-42CB-B079-E3BEDBE91505}" type="presOf" srcId="{A738F76D-0938-45DC-946D-E9075AA16F8D}" destId="{1FE622BA-980C-4EA4-BA5F-C6955ED8134D}" srcOrd="0" destOrd="0" presId="urn:microsoft.com/office/officeart/2005/8/layout/process2"/>
    <dgm:cxn modelId="{4D571C34-324B-4E66-84ED-A05BBFCF4A24}" type="presParOf" srcId="{1FE622BA-980C-4EA4-BA5F-C6955ED8134D}" destId="{E4E13422-E552-4C8D-B237-374DF5E4CDE1}" srcOrd="0" destOrd="0" presId="urn:microsoft.com/office/officeart/2005/8/layout/process2"/>
    <dgm:cxn modelId="{BC2766ED-AE55-462B-A12C-0DCD137B0B43}" type="presParOf" srcId="{1FE622BA-980C-4EA4-BA5F-C6955ED8134D}" destId="{FFC69604-EB68-4EFC-AE60-4BF51F09CCE0}" srcOrd="1" destOrd="0" presId="urn:microsoft.com/office/officeart/2005/8/layout/process2"/>
    <dgm:cxn modelId="{67E43A27-6AB8-436E-8E8C-2CA973A4A496}" type="presParOf" srcId="{FFC69604-EB68-4EFC-AE60-4BF51F09CCE0}" destId="{4C180C1F-9D6C-48B5-9C87-681D7F48B1F2}" srcOrd="0" destOrd="0" presId="urn:microsoft.com/office/officeart/2005/8/layout/process2"/>
    <dgm:cxn modelId="{20AA15F3-8013-454D-82EC-C9B06E97E7D3}" type="presParOf" srcId="{1FE622BA-980C-4EA4-BA5F-C6955ED8134D}" destId="{4899BA52-46C7-4644-B930-8E1B9852FC0F}" srcOrd="2"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3632BBB-3525-4E41-AE59-9773307F53B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s-EC"/>
        </a:p>
      </dgm:t>
    </dgm:pt>
    <dgm:pt modelId="{3009B09D-A1AE-4508-8105-66A2EBABB0FF}">
      <dgm:prSet phldrT="[Texto]" custT="1">
        <dgm:style>
          <a:lnRef idx="2">
            <a:schemeClr val="accent5"/>
          </a:lnRef>
          <a:fillRef idx="1">
            <a:schemeClr val="lt1"/>
          </a:fillRef>
          <a:effectRef idx="0">
            <a:schemeClr val="accent5"/>
          </a:effectRef>
          <a:fontRef idx="minor">
            <a:schemeClr val="dk1"/>
          </a:fontRef>
        </dgm:style>
      </dgm:prSet>
      <dgm:spPr/>
      <dgm:t>
        <a:bodyPr/>
        <a:lstStyle/>
        <a:p>
          <a:r>
            <a:rPr lang="es-EC" sz="2000" dirty="0">
              <a:latin typeface="Consolas" panose="020B0609020204030204" pitchFamily="49" charset="0"/>
            </a:rPr>
            <a:t>ESTRATEGIAS</a:t>
          </a:r>
        </a:p>
      </dgm:t>
    </dgm:pt>
    <dgm:pt modelId="{82F5B8B0-DD21-4823-93F3-2B9F2C4D11AF}" type="parTrans" cxnId="{CA618351-F278-4498-8FF6-187A2EFB3B31}">
      <dgm:prSet/>
      <dgm:spPr/>
      <dgm:t>
        <a:bodyPr/>
        <a:lstStyle/>
        <a:p>
          <a:endParaRPr lang="es-EC"/>
        </a:p>
      </dgm:t>
    </dgm:pt>
    <dgm:pt modelId="{DEAE82DF-2EDD-44D5-A121-E13774999017}" type="sibTrans" cxnId="{CA618351-F278-4498-8FF6-187A2EFB3B31}">
      <dgm:prSet/>
      <dgm:spPr/>
      <dgm:t>
        <a:bodyPr/>
        <a:lstStyle/>
        <a:p>
          <a:endParaRPr lang="es-EC"/>
        </a:p>
      </dgm:t>
    </dgm:pt>
    <dgm:pt modelId="{6F61155F-71A6-47F9-B03E-14796F8DE586}">
      <dgm:prSet phldrT="[Texto]" custT="1">
        <dgm:style>
          <a:lnRef idx="2">
            <a:schemeClr val="accent5"/>
          </a:lnRef>
          <a:fillRef idx="1">
            <a:schemeClr val="lt1"/>
          </a:fillRef>
          <a:effectRef idx="0">
            <a:schemeClr val="accent5"/>
          </a:effectRef>
          <a:fontRef idx="minor">
            <a:schemeClr val="dk1"/>
          </a:fontRef>
        </dgm:style>
      </dgm:prSet>
      <dgm:spPr/>
      <dgm:t>
        <a:bodyPr/>
        <a:lstStyle/>
        <a:p>
          <a:pPr algn="just"/>
          <a:r>
            <a:rPr lang="es-EC" sz="2000" b="1" dirty="0">
              <a:latin typeface="Consolas" panose="020B0609020204030204" pitchFamily="49" charset="0"/>
            </a:rPr>
            <a:t>1. </a:t>
          </a:r>
          <a:r>
            <a:rPr lang="es-EC" sz="2000" dirty="0">
              <a:latin typeface="Consolas" panose="020B0609020204030204" pitchFamily="49" charset="0"/>
            </a:rPr>
            <a:t>Adaptación de tecnologías ahorradoras de agua.</a:t>
          </a:r>
        </a:p>
      </dgm:t>
    </dgm:pt>
    <dgm:pt modelId="{60269D95-F76B-4B98-9255-3741BC58B077}" type="parTrans" cxnId="{56C2BD13-8979-42E2-8D37-D2EF2C9D9951}">
      <dgm:prSet/>
      <dgm:spPr/>
      <dgm:t>
        <a:bodyPr/>
        <a:lstStyle/>
        <a:p>
          <a:endParaRPr lang="es-EC"/>
        </a:p>
      </dgm:t>
    </dgm:pt>
    <dgm:pt modelId="{60862771-4122-47E9-8401-7EDB529D1E28}" type="sibTrans" cxnId="{56C2BD13-8979-42E2-8D37-D2EF2C9D9951}">
      <dgm:prSet/>
      <dgm:spPr/>
      <dgm:t>
        <a:bodyPr/>
        <a:lstStyle/>
        <a:p>
          <a:endParaRPr lang="es-EC"/>
        </a:p>
      </dgm:t>
    </dgm:pt>
    <dgm:pt modelId="{71AED9BB-340E-4FCA-BC1A-AAD12A9D7158}">
      <dgm:prSet phldrT="[Texto]" custT="1">
        <dgm:style>
          <a:lnRef idx="2">
            <a:schemeClr val="accent5"/>
          </a:lnRef>
          <a:fillRef idx="1">
            <a:schemeClr val="lt1"/>
          </a:fillRef>
          <a:effectRef idx="0">
            <a:schemeClr val="accent5"/>
          </a:effectRef>
          <a:fontRef idx="minor">
            <a:schemeClr val="dk1"/>
          </a:fontRef>
        </dgm:style>
      </dgm:prSet>
      <dgm:spPr/>
      <dgm:t>
        <a:bodyPr/>
        <a:lstStyle/>
        <a:p>
          <a:pPr algn="just"/>
          <a:r>
            <a:rPr lang="es-EC" sz="2000" b="1" dirty="0">
              <a:latin typeface="Consolas" panose="020B0609020204030204" pitchFamily="49" charset="0"/>
            </a:rPr>
            <a:t>2. </a:t>
          </a:r>
          <a:r>
            <a:rPr lang="es-EC" sz="2000" dirty="0">
              <a:latin typeface="Consolas" panose="020B0609020204030204" pitchFamily="49" charset="0"/>
            </a:rPr>
            <a:t>Cambio de tecnologías obsoletas a tecnologías ahorradoras.  </a:t>
          </a:r>
        </a:p>
      </dgm:t>
    </dgm:pt>
    <dgm:pt modelId="{3B9CD418-F97F-4238-B771-D994C42CE03B}" type="parTrans" cxnId="{7D4186FB-3DD7-49D0-8CB3-D09653F3A1CF}">
      <dgm:prSet/>
      <dgm:spPr/>
      <dgm:t>
        <a:bodyPr/>
        <a:lstStyle/>
        <a:p>
          <a:endParaRPr lang="es-EC"/>
        </a:p>
      </dgm:t>
    </dgm:pt>
    <dgm:pt modelId="{9DFDA0E1-1181-4728-98E5-DBFC33F356B2}" type="sibTrans" cxnId="{7D4186FB-3DD7-49D0-8CB3-D09653F3A1CF}">
      <dgm:prSet/>
      <dgm:spPr/>
      <dgm:t>
        <a:bodyPr/>
        <a:lstStyle/>
        <a:p>
          <a:endParaRPr lang="es-EC"/>
        </a:p>
      </dgm:t>
    </dgm:pt>
    <dgm:pt modelId="{4ACFD061-31F1-4AAC-8376-1808EF973408}">
      <dgm:prSet phldrT="[Texto]" custT="1">
        <dgm:style>
          <a:lnRef idx="2">
            <a:schemeClr val="accent5"/>
          </a:lnRef>
          <a:fillRef idx="1">
            <a:schemeClr val="lt1"/>
          </a:fillRef>
          <a:effectRef idx="0">
            <a:schemeClr val="accent5"/>
          </a:effectRef>
          <a:fontRef idx="minor">
            <a:schemeClr val="dk1"/>
          </a:fontRef>
        </dgm:style>
      </dgm:prSet>
      <dgm:spPr/>
      <dgm:t>
        <a:bodyPr/>
        <a:lstStyle/>
        <a:p>
          <a:pPr algn="just"/>
          <a:r>
            <a:rPr lang="es-EC" sz="2000" b="1" dirty="0">
              <a:latin typeface="Consolas" panose="020B0609020204030204" pitchFamily="49" charset="0"/>
            </a:rPr>
            <a:t>3. </a:t>
          </a:r>
          <a:r>
            <a:rPr lang="es-EC" sz="2000" dirty="0">
              <a:latin typeface="Consolas" panose="020B0609020204030204" pitchFamily="49" charset="0"/>
            </a:rPr>
            <a:t>Reparación de fugas.</a:t>
          </a:r>
        </a:p>
      </dgm:t>
    </dgm:pt>
    <dgm:pt modelId="{C779C8B3-B31E-4902-962E-436BF08B9924}" type="parTrans" cxnId="{E483BC35-CFBE-47A4-99EA-2AE00DE5C6A8}">
      <dgm:prSet/>
      <dgm:spPr/>
      <dgm:t>
        <a:bodyPr/>
        <a:lstStyle/>
        <a:p>
          <a:endParaRPr lang="es-EC"/>
        </a:p>
      </dgm:t>
    </dgm:pt>
    <dgm:pt modelId="{447FA1DF-FAC4-4F6D-A3FC-4A42A884A7EF}" type="sibTrans" cxnId="{E483BC35-CFBE-47A4-99EA-2AE00DE5C6A8}">
      <dgm:prSet/>
      <dgm:spPr/>
      <dgm:t>
        <a:bodyPr/>
        <a:lstStyle/>
        <a:p>
          <a:endParaRPr lang="es-EC"/>
        </a:p>
      </dgm:t>
    </dgm:pt>
    <dgm:pt modelId="{E9D6318F-1950-48C3-8B89-7E94CFD20F05}">
      <dgm:prSet phldrT="[Texto]" custT="1">
        <dgm:style>
          <a:lnRef idx="2">
            <a:schemeClr val="accent5"/>
          </a:lnRef>
          <a:fillRef idx="1">
            <a:schemeClr val="lt1"/>
          </a:fillRef>
          <a:effectRef idx="0">
            <a:schemeClr val="accent5"/>
          </a:effectRef>
          <a:fontRef idx="minor">
            <a:schemeClr val="dk1"/>
          </a:fontRef>
        </dgm:style>
      </dgm:prSet>
      <dgm:spPr/>
      <dgm:t>
        <a:bodyPr/>
        <a:lstStyle/>
        <a:p>
          <a:pPr algn="just"/>
          <a:r>
            <a:rPr lang="es-EC" sz="2000" b="1" dirty="0">
              <a:latin typeface="Consolas" panose="020B0609020204030204" pitchFamily="49" charset="0"/>
            </a:rPr>
            <a:t>4. </a:t>
          </a:r>
          <a:r>
            <a:rPr lang="es-EC" sz="2000" dirty="0">
              <a:latin typeface="Consolas" panose="020B0609020204030204" pitchFamily="49" charset="0"/>
            </a:rPr>
            <a:t>Educación ambiental.</a:t>
          </a:r>
        </a:p>
      </dgm:t>
    </dgm:pt>
    <dgm:pt modelId="{28494BB7-8EB8-45D7-88F7-9C413ADEB5E9}" type="parTrans" cxnId="{DBB683DB-7D6B-4CAB-A0E9-AD2D26A257A7}">
      <dgm:prSet/>
      <dgm:spPr/>
      <dgm:t>
        <a:bodyPr/>
        <a:lstStyle/>
        <a:p>
          <a:endParaRPr lang="es-EC"/>
        </a:p>
      </dgm:t>
    </dgm:pt>
    <dgm:pt modelId="{DFEA6B41-0BBE-4932-A507-009B87B02EBE}" type="sibTrans" cxnId="{DBB683DB-7D6B-4CAB-A0E9-AD2D26A257A7}">
      <dgm:prSet/>
      <dgm:spPr/>
      <dgm:t>
        <a:bodyPr/>
        <a:lstStyle/>
        <a:p>
          <a:endParaRPr lang="es-EC"/>
        </a:p>
      </dgm:t>
    </dgm:pt>
    <dgm:pt modelId="{D3486DA3-8C5A-4988-8ED3-483B50BAECF8}">
      <dgm:prSet phldrT="[Texto]" custT="1">
        <dgm:style>
          <a:lnRef idx="2">
            <a:schemeClr val="accent5"/>
          </a:lnRef>
          <a:fillRef idx="1">
            <a:schemeClr val="lt1"/>
          </a:fillRef>
          <a:effectRef idx="0">
            <a:schemeClr val="accent5"/>
          </a:effectRef>
          <a:fontRef idx="minor">
            <a:schemeClr val="dk1"/>
          </a:fontRef>
        </dgm:style>
      </dgm:prSet>
      <dgm:spPr/>
      <dgm:t>
        <a:bodyPr/>
        <a:lstStyle/>
        <a:p>
          <a:pPr algn="l"/>
          <a:r>
            <a:rPr lang="es-EC" sz="2000" b="1" dirty="0">
              <a:latin typeface="Consolas" panose="020B0609020204030204" pitchFamily="49" charset="0"/>
            </a:rPr>
            <a:t>5. </a:t>
          </a:r>
          <a:r>
            <a:rPr lang="es-EC" sz="2000" dirty="0">
              <a:latin typeface="Consolas" panose="020B0609020204030204" pitchFamily="49" charset="0"/>
            </a:rPr>
            <a:t>Cambio en los hábitos de consumo. </a:t>
          </a:r>
        </a:p>
      </dgm:t>
    </dgm:pt>
    <dgm:pt modelId="{77A95D4A-431B-4904-8ED7-39DBD963BD44}" type="parTrans" cxnId="{5F3D8A1E-9DE2-45DD-B4B3-4BDCD28AD45C}">
      <dgm:prSet/>
      <dgm:spPr/>
      <dgm:t>
        <a:bodyPr/>
        <a:lstStyle/>
        <a:p>
          <a:endParaRPr lang="es-EC"/>
        </a:p>
      </dgm:t>
    </dgm:pt>
    <dgm:pt modelId="{A43FA9D9-4413-481C-8F7B-3A41D711A6E2}" type="sibTrans" cxnId="{5F3D8A1E-9DE2-45DD-B4B3-4BDCD28AD45C}">
      <dgm:prSet/>
      <dgm:spPr/>
      <dgm:t>
        <a:bodyPr/>
        <a:lstStyle/>
        <a:p>
          <a:endParaRPr lang="es-EC"/>
        </a:p>
      </dgm:t>
    </dgm:pt>
    <dgm:pt modelId="{AC29F3A9-E193-43C1-91C6-5ABBCF17D593}" type="pres">
      <dgm:prSet presAssocID="{03632BBB-3525-4E41-AE59-9773307F53BE}" presName="Name0" presStyleCnt="0">
        <dgm:presLayoutVars>
          <dgm:chPref val="1"/>
          <dgm:dir/>
          <dgm:animOne val="branch"/>
          <dgm:animLvl val="lvl"/>
          <dgm:resizeHandles val="exact"/>
        </dgm:presLayoutVars>
      </dgm:prSet>
      <dgm:spPr/>
      <dgm:t>
        <a:bodyPr/>
        <a:lstStyle/>
        <a:p>
          <a:endParaRPr lang="es-EC"/>
        </a:p>
      </dgm:t>
    </dgm:pt>
    <dgm:pt modelId="{D33E4C49-AFDC-45C3-8BFE-103E6772F2F0}" type="pres">
      <dgm:prSet presAssocID="{3009B09D-A1AE-4508-8105-66A2EBABB0FF}" presName="root1" presStyleCnt="0"/>
      <dgm:spPr/>
    </dgm:pt>
    <dgm:pt modelId="{BD1B442E-034E-4C7A-9CB1-D4243B3FA0F8}" type="pres">
      <dgm:prSet presAssocID="{3009B09D-A1AE-4508-8105-66A2EBABB0FF}" presName="LevelOneTextNode" presStyleLbl="node0" presStyleIdx="0" presStyleCnt="1">
        <dgm:presLayoutVars>
          <dgm:chPref val="3"/>
        </dgm:presLayoutVars>
      </dgm:prSet>
      <dgm:spPr/>
      <dgm:t>
        <a:bodyPr/>
        <a:lstStyle/>
        <a:p>
          <a:endParaRPr lang="es-EC"/>
        </a:p>
      </dgm:t>
    </dgm:pt>
    <dgm:pt modelId="{9CAA76F4-34DE-4FC4-8228-D0B9D3572E38}" type="pres">
      <dgm:prSet presAssocID="{3009B09D-A1AE-4508-8105-66A2EBABB0FF}" presName="level2hierChild" presStyleCnt="0"/>
      <dgm:spPr/>
    </dgm:pt>
    <dgm:pt modelId="{0E2DB938-2F27-4A89-A0A7-98679D83F879}" type="pres">
      <dgm:prSet presAssocID="{60269D95-F76B-4B98-9255-3741BC58B077}" presName="conn2-1" presStyleLbl="parChTrans1D2" presStyleIdx="0" presStyleCnt="5"/>
      <dgm:spPr/>
      <dgm:t>
        <a:bodyPr/>
        <a:lstStyle/>
        <a:p>
          <a:endParaRPr lang="es-EC"/>
        </a:p>
      </dgm:t>
    </dgm:pt>
    <dgm:pt modelId="{670A8C6B-9C12-4154-8CCD-A9617CB037F4}" type="pres">
      <dgm:prSet presAssocID="{60269D95-F76B-4B98-9255-3741BC58B077}" presName="connTx" presStyleLbl="parChTrans1D2" presStyleIdx="0" presStyleCnt="5"/>
      <dgm:spPr/>
      <dgm:t>
        <a:bodyPr/>
        <a:lstStyle/>
        <a:p>
          <a:endParaRPr lang="es-EC"/>
        </a:p>
      </dgm:t>
    </dgm:pt>
    <dgm:pt modelId="{E55F426C-78CA-4B28-A6AF-7038573E2A98}" type="pres">
      <dgm:prSet presAssocID="{6F61155F-71A6-47F9-B03E-14796F8DE586}" presName="root2" presStyleCnt="0"/>
      <dgm:spPr/>
    </dgm:pt>
    <dgm:pt modelId="{316432C6-0CF8-4D58-8CAB-07CF3F80478A}" type="pres">
      <dgm:prSet presAssocID="{6F61155F-71A6-47F9-B03E-14796F8DE586}" presName="LevelTwoTextNode" presStyleLbl="node2" presStyleIdx="0" presStyleCnt="5" custScaleX="239719">
        <dgm:presLayoutVars>
          <dgm:chPref val="3"/>
        </dgm:presLayoutVars>
      </dgm:prSet>
      <dgm:spPr/>
      <dgm:t>
        <a:bodyPr/>
        <a:lstStyle/>
        <a:p>
          <a:endParaRPr lang="es-EC"/>
        </a:p>
      </dgm:t>
    </dgm:pt>
    <dgm:pt modelId="{986B47AB-07A6-4EB7-B0EB-C9AB9F54F6F2}" type="pres">
      <dgm:prSet presAssocID="{6F61155F-71A6-47F9-B03E-14796F8DE586}" presName="level3hierChild" presStyleCnt="0"/>
      <dgm:spPr/>
    </dgm:pt>
    <dgm:pt modelId="{0155F296-A909-4E18-8ACD-50126A3BCF01}" type="pres">
      <dgm:prSet presAssocID="{3B9CD418-F97F-4238-B771-D994C42CE03B}" presName="conn2-1" presStyleLbl="parChTrans1D2" presStyleIdx="1" presStyleCnt="5"/>
      <dgm:spPr/>
      <dgm:t>
        <a:bodyPr/>
        <a:lstStyle/>
        <a:p>
          <a:endParaRPr lang="es-EC"/>
        </a:p>
      </dgm:t>
    </dgm:pt>
    <dgm:pt modelId="{DF2F234B-5C03-4F9B-9A2E-4FFCF0E8586F}" type="pres">
      <dgm:prSet presAssocID="{3B9CD418-F97F-4238-B771-D994C42CE03B}" presName="connTx" presStyleLbl="parChTrans1D2" presStyleIdx="1" presStyleCnt="5"/>
      <dgm:spPr/>
      <dgm:t>
        <a:bodyPr/>
        <a:lstStyle/>
        <a:p>
          <a:endParaRPr lang="es-EC"/>
        </a:p>
      </dgm:t>
    </dgm:pt>
    <dgm:pt modelId="{9BE43579-E99E-4AE4-9F4B-663DE05E3540}" type="pres">
      <dgm:prSet presAssocID="{71AED9BB-340E-4FCA-BC1A-AAD12A9D7158}" presName="root2" presStyleCnt="0"/>
      <dgm:spPr/>
    </dgm:pt>
    <dgm:pt modelId="{AA09A12E-CADE-4809-9973-0BA516254021}" type="pres">
      <dgm:prSet presAssocID="{71AED9BB-340E-4FCA-BC1A-AAD12A9D7158}" presName="LevelTwoTextNode" presStyleLbl="node2" presStyleIdx="1" presStyleCnt="5" custScaleX="239603" custLinFactNeighborX="58" custLinFactNeighborY="-1902">
        <dgm:presLayoutVars>
          <dgm:chPref val="3"/>
        </dgm:presLayoutVars>
      </dgm:prSet>
      <dgm:spPr/>
      <dgm:t>
        <a:bodyPr/>
        <a:lstStyle/>
        <a:p>
          <a:endParaRPr lang="es-EC"/>
        </a:p>
      </dgm:t>
    </dgm:pt>
    <dgm:pt modelId="{077F3A94-F2A5-4D7B-9082-FB4BBC234566}" type="pres">
      <dgm:prSet presAssocID="{71AED9BB-340E-4FCA-BC1A-AAD12A9D7158}" presName="level3hierChild" presStyleCnt="0"/>
      <dgm:spPr/>
    </dgm:pt>
    <dgm:pt modelId="{5C711CE1-A2BF-4924-8B0C-EFCBCEBC5FE2}" type="pres">
      <dgm:prSet presAssocID="{C779C8B3-B31E-4902-962E-436BF08B9924}" presName="conn2-1" presStyleLbl="parChTrans1D2" presStyleIdx="2" presStyleCnt="5"/>
      <dgm:spPr/>
      <dgm:t>
        <a:bodyPr/>
        <a:lstStyle/>
        <a:p>
          <a:endParaRPr lang="es-EC"/>
        </a:p>
      </dgm:t>
    </dgm:pt>
    <dgm:pt modelId="{FFFCA800-47BB-44E4-B3CB-2DBC5CDFCABF}" type="pres">
      <dgm:prSet presAssocID="{C779C8B3-B31E-4902-962E-436BF08B9924}" presName="connTx" presStyleLbl="parChTrans1D2" presStyleIdx="2" presStyleCnt="5"/>
      <dgm:spPr/>
      <dgm:t>
        <a:bodyPr/>
        <a:lstStyle/>
        <a:p>
          <a:endParaRPr lang="es-EC"/>
        </a:p>
      </dgm:t>
    </dgm:pt>
    <dgm:pt modelId="{C301C19B-4118-4560-BB7C-28F7FDC30A8D}" type="pres">
      <dgm:prSet presAssocID="{4ACFD061-31F1-4AAC-8376-1808EF973408}" presName="root2" presStyleCnt="0"/>
      <dgm:spPr/>
    </dgm:pt>
    <dgm:pt modelId="{15B741E2-95B1-451B-8454-466E5D5318C9}" type="pres">
      <dgm:prSet presAssocID="{4ACFD061-31F1-4AAC-8376-1808EF973408}" presName="LevelTwoTextNode" presStyleLbl="node2" presStyleIdx="2" presStyleCnt="5" custScaleX="239721">
        <dgm:presLayoutVars>
          <dgm:chPref val="3"/>
        </dgm:presLayoutVars>
      </dgm:prSet>
      <dgm:spPr/>
      <dgm:t>
        <a:bodyPr/>
        <a:lstStyle/>
        <a:p>
          <a:endParaRPr lang="es-EC"/>
        </a:p>
      </dgm:t>
    </dgm:pt>
    <dgm:pt modelId="{137EFCC7-847B-4CA3-9390-3B107C4021EE}" type="pres">
      <dgm:prSet presAssocID="{4ACFD061-31F1-4AAC-8376-1808EF973408}" presName="level3hierChild" presStyleCnt="0"/>
      <dgm:spPr/>
    </dgm:pt>
    <dgm:pt modelId="{372FE1E1-8181-4D0F-8359-B4134365DCEE}" type="pres">
      <dgm:prSet presAssocID="{28494BB7-8EB8-45D7-88F7-9C413ADEB5E9}" presName="conn2-1" presStyleLbl="parChTrans1D2" presStyleIdx="3" presStyleCnt="5"/>
      <dgm:spPr/>
      <dgm:t>
        <a:bodyPr/>
        <a:lstStyle/>
        <a:p>
          <a:endParaRPr lang="es-EC"/>
        </a:p>
      </dgm:t>
    </dgm:pt>
    <dgm:pt modelId="{B3A4D2D1-49AC-4C94-8C30-2DAF3CF4F797}" type="pres">
      <dgm:prSet presAssocID="{28494BB7-8EB8-45D7-88F7-9C413ADEB5E9}" presName="connTx" presStyleLbl="parChTrans1D2" presStyleIdx="3" presStyleCnt="5"/>
      <dgm:spPr/>
      <dgm:t>
        <a:bodyPr/>
        <a:lstStyle/>
        <a:p>
          <a:endParaRPr lang="es-EC"/>
        </a:p>
      </dgm:t>
    </dgm:pt>
    <dgm:pt modelId="{84378162-17E4-4734-8E21-869395812D06}" type="pres">
      <dgm:prSet presAssocID="{E9D6318F-1950-48C3-8B89-7E94CFD20F05}" presName="root2" presStyleCnt="0"/>
      <dgm:spPr/>
    </dgm:pt>
    <dgm:pt modelId="{E0AE405F-D7E2-4FED-8BEB-59227928C22D}" type="pres">
      <dgm:prSet presAssocID="{E9D6318F-1950-48C3-8B89-7E94CFD20F05}" presName="LevelTwoTextNode" presStyleLbl="node2" presStyleIdx="3" presStyleCnt="5" custScaleX="239721">
        <dgm:presLayoutVars>
          <dgm:chPref val="3"/>
        </dgm:presLayoutVars>
      </dgm:prSet>
      <dgm:spPr/>
      <dgm:t>
        <a:bodyPr/>
        <a:lstStyle/>
        <a:p>
          <a:endParaRPr lang="es-EC"/>
        </a:p>
      </dgm:t>
    </dgm:pt>
    <dgm:pt modelId="{F5AADA54-68B4-4AD5-8B57-1C4CC72E9245}" type="pres">
      <dgm:prSet presAssocID="{E9D6318F-1950-48C3-8B89-7E94CFD20F05}" presName="level3hierChild" presStyleCnt="0"/>
      <dgm:spPr/>
    </dgm:pt>
    <dgm:pt modelId="{90B1CCD4-38A9-45EA-8639-F9DD751F6F2B}" type="pres">
      <dgm:prSet presAssocID="{77A95D4A-431B-4904-8ED7-39DBD963BD44}" presName="conn2-1" presStyleLbl="parChTrans1D2" presStyleIdx="4" presStyleCnt="5"/>
      <dgm:spPr/>
      <dgm:t>
        <a:bodyPr/>
        <a:lstStyle/>
        <a:p>
          <a:endParaRPr lang="es-EC"/>
        </a:p>
      </dgm:t>
    </dgm:pt>
    <dgm:pt modelId="{905301FF-638B-417E-B025-9E145A659E6A}" type="pres">
      <dgm:prSet presAssocID="{77A95D4A-431B-4904-8ED7-39DBD963BD44}" presName="connTx" presStyleLbl="parChTrans1D2" presStyleIdx="4" presStyleCnt="5"/>
      <dgm:spPr/>
      <dgm:t>
        <a:bodyPr/>
        <a:lstStyle/>
        <a:p>
          <a:endParaRPr lang="es-EC"/>
        </a:p>
      </dgm:t>
    </dgm:pt>
    <dgm:pt modelId="{0D715C97-A251-4DCF-999F-D6F3FD4154FE}" type="pres">
      <dgm:prSet presAssocID="{D3486DA3-8C5A-4988-8ED3-483B50BAECF8}" presName="root2" presStyleCnt="0"/>
      <dgm:spPr/>
    </dgm:pt>
    <dgm:pt modelId="{C85EF9A8-09BD-4D5C-B3C4-DE17B0CB0FA6}" type="pres">
      <dgm:prSet presAssocID="{D3486DA3-8C5A-4988-8ED3-483B50BAECF8}" presName="LevelTwoTextNode" presStyleLbl="node2" presStyleIdx="4" presStyleCnt="5" custScaleX="239720">
        <dgm:presLayoutVars>
          <dgm:chPref val="3"/>
        </dgm:presLayoutVars>
      </dgm:prSet>
      <dgm:spPr/>
      <dgm:t>
        <a:bodyPr/>
        <a:lstStyle/>
        <a:p>
          <a:endParaRPr lang="es-EC"/>
        </a:p>
      </dgm:t>
    </dgm:pt>
    <dgm:pt modelId="{52D3FD00-E2A3-4B0A-83C5-C49501C3E3DD}" type="pres">
      <dgm:prSet presAssocID="{D3486DA3-8C5A-4988-8ED3-483B50BAECF8}" presName="level3hierChild" presStyleCnt="0"/>
      <dgm:spPr/>
    </dgm:pt>
  </dgm:ptLst>
  <dgm:cxnLst>
    <dgm:cxn modelId="{DBB683DB-7D6B-4CAB-A0E9-AD2D26A257A7}" srcId="{3009B09D-A1AE-4508-8105-66A2EBABB0FF}" destId="{E9D6318F-1950-48C3-8B89-7E94CFD20F05}" srcOrd="3" destOrd="0" parTransId="{28494BB7-8EB8-45D7-88F7-9C413ADEB5E9}" sibTransId="{DFEA6B41-0BBE-4932-A507-009B87B02EBE}"/>
    <dgm:cxn modelId="{D441A0A3-2906-4F39-80CA-C20EB68348C3}" type="presOf" srcId="{C779C8B3-B31E-4902-962E-436BF08B9924}" destId="{FFFCA800-47BB-44E4-B3CB-2DBC5CDFCABF}" srcOrd="1" destOrd="0" presId="urn:microsoft.com/office/officeart/2008/layout/HorizontalMultiLevelHierarchy"/>
    <dgm:cxn modelId="{641F9ACD-AEF3-46C9-AD8C-550EB8F4C610}" type="presOf" srcId="{6F61155F-71A6-47F9-B03E-14796F8DE586}" destId="{316432C6-0CF8-4D58-8CAB-07CF3F80478A}" srcOrd="0" destOrd="0" presId="urn:microsoft.com/office/officeart/2008/layout/HorizontalMultiLevelHierarchy"/>
    <dgm:cxn modelId="{5F3D8A1E-9DE2-45DD-B4B3-4BDCD28AD45C}" srcId="{3009B09D-A1AE-4508-8105-66A2EBABB0FF}" destId="{D3486DA3-8C5A-4988-8ED3-483B50BAECF8}" srcOrd="4" destOrd="0" parTransId="{77A95D4A-431B-4904-8ED7-39DBD963BD44}" sibTransId="{A43FA9D9-4413-481C-8F7B-3A41D711A6E2}"/>
    <dgm:cxn modelId="{56C2BD13-8979-42E2-8D37-D2EF2C9D9951}" srcId="{3009B09D-A1AE-4508-8105-66A2EBABB0FF}" destId="{6F61155F-71A6-47F9-B03E-14796F8DE586}" srcOrd="0" destOrd="0" parTransId="{60269D95-F76B-4B98-9255-3741BC58B077}" sibTransId="{60862771-4122-47E9-8401-7EDB529D1E28}"/>
    <dgm:cxn modelId="{0F9AACA4-D780-456B-8225-5F8E3F270BDF}" type="presOf" srcId="{71AED9BB-340E-4FCA-BC1A-AAD12A9D7158}" destId="{AA09A12E-CADE-4809-9973-0BA516254021}" srcOrd="0" destOrd="0" presId="urn:microsoft.com/office/officeart/2008/layout/HorizontalMultiLevelHierarchy"/>
    <dgm:cxn modelId="{B03D90C0-3AB7-445B-A406-3F5A8B9F7AA8}" type="presOf" srcId="{60269D95-F76B-4B98-9255-3741BC58B077}" destId="{0E2DB938-2F27-4A89-A0A7-98679D83F879}" srcOrd="0" destOrd="0" presId="urn:microsoft.com/office/officeart/2008/layout/HorizontalMultiLevelHierarchy"/>
    <dgm:cxn modelId="{E483BC35-CFBE-47A4-99EA-2AE00DE5C6A8}" srcId="{3009B09D-A1AE-4508-8105-66A2EBABB0FF}" destId="{4ACFD061-31F1-4AAC-8376-1808EF973408}" srcOrd="2" destOrd="0" parTransId="{C779C8B3-B31E-4902-962E-436BF08B9924}" sibTransId="{447FA1DF-FAC4-4F6D-A3FC-4A42A884A7EF}"/>
    <dgm:cxn modelId="{5BB0E737-3325-4B5C-920F-5E24287B185E}" type="presOf" srcId="{3B9CD418-F97F-4238-B771-D994C42CE03B}" destId="{0155F296-A909-4E18-8ACD-50126A3BCF01}" srcOrd="0" destOrd="0" presId="urn:microsoft.com/office/officeart/2008/layout/HorizontalMultiLevelHierarchy"/>
    <dgm:cxn modelId="{0E775DBE-42EB-43AE-8E76-D1E1AADE1C44}" type="presOf" srcId="{E9D6318F-1950-48C3-8B89-7E94CFD20F05}" destId="{E0AE405F-D7E2-4FED-8BEB-59227928C22D}" srcOrd="0" destOrd="0" presId="urn:microsoft.com/office/officeart/2008/layout/HorizontalMultiLevelHierarchy"/>
    <dgm:cxn modelId="{B4DCADEF-43C1-4913-B836-710485D8B6B8}" type="presOf" srcId="{28494BB7-8EB8-45D7-88F7-9C413ADEB5E9}" destId="{372FE1E1-8181-4D0F-8359-B4134365DCEE}" srcOrd="0" destOrd="0" presId="urn:microsoft.com/office/officeart/2008/layout/HorizontalMultiLevelHierarchy"/>
    <dgm:cxn modelId="{7FC5B1E5-79BC-4E70-AAFD-347BB146EE22}" type="presOf" srcId="{60269D95-F76B-4B98-9255-3741BC58B077}" destId="{670A8C6B-9C12-4154-8CCD-A9617CB037F4}" srcOrd="1" destOrd="0" presId="urn:microsoft.com/office/officeart/2008/layout/HorizontalMultiLevelHierarchy"/>
    <dgm:cxn modelId="{27B0FEA9-526C-4626-9F23-CDE5FD9F8E27}" type="presOf" srcId="{C779C8B3-B31E-4902-962E-436BF08B9924}" destId="{5C711CE1-A2BF-4924-8B0C-EFCBCEBC5FE2}" srcOrd="0" destOrd="0" presId="urn:microsoft.com/office/officeart/2008/layout/HorizontalMultiLevelHierarchy"/>
    <dgm:cxn modelId="{B86C7462-1CCB-4E33-A438-E28ED27D1455}" type="presOf" srcId="{3B9CD418-F97F-4238-B771-D994C42CE03B}" destId="{DF2F234B-5C03-4F9B-9A2E-4FFCF0E8586F}" srcOrd="1" destOrd="0" presId="urn:microsoft.com/office/officeart/2008/layout/HorizontalMultiLevelHierarchy"/>
    <dgm:cxn modelId="{80CF37CE-1533-4B79-AFFB-6BC9F0CF4754}" type="presOf" srcId="{28494BB7-8EB8-45D7-88F7-9C413ADEB5E9}" destId="{B3A4D2D1-49AC-4C94-8C30-2DAF3CF4F797}" srcOrd="1" destOrd="0" presId="urn:microsoft.com/office/officeart/2008/layout/HorizontalMultiLevelHierarchy"/>
    <dgm:cxn modelId="{7D4186FB-3DD7-49D0-8CB3-D09653F3A1CF}" srcId="{3009B09D-A1AE-4508-8105-66A2EBABB0FF}" destId="{71AED9BB-340E-4FCA-BC1A-AAD12A9D7158}" srcOrd="1" destOrd="0" parTransId="{3B9CD418-F97F-4238-B771-D994C42CE03B}" sibTransId="{9DFDA0E1-1181-4728-98E5-DBFC33F356B2}"/>
    <dgm:cxn modelId="{81EBB4E5-D342-4C67-BFC3-4850D257524E}" type="presOf" srcId="{D3486DA3-8C5A-4988-8ED3-483B50BAECF8}" destId="{C85EF9A8-09BD-4D5C-B3C4-DE17B0CB0FA6}" srcOrd="0" destOrd="0" presId="urn:microsoft.com/office/officeart/2008/layout/HorizontalMultiLevelHierarchy"/>
    <dgm:cxn modelId="{CA618351-F278-4498-8FF6-187A2EFB3B31}" srcId="{03632BBB-3525-4E41-AE59-9773307F53BE}" destId="{3009B09D-A1AE-4508-8105-66A2EBABB0FF}" srcOrd="0" destOrd="0" parTransId="{82F5B8B0-DD21-4823-93F3-2B9F2C4D11AF}" sibTransId="{DEAE82DF-2EDD-44D5-A121-E13774999017}"/>
    <dgm:cxn modelId="{18A13128-D9E0-4378-AEB3-60121003A18C}" type="presOf" srcId="{03632BBB-3525-4E41-AE59-9773307F53BE}" destId="{AC29F3A9-E193-43C1-91C6-5ABBCF17D593}" srcOrd="0" destOrd="0" presId="urn:microsoft.com/office/officeart/2008/layout/HorizontalMultiLevelHierarchy"/>
    <dgm:cxn modelId="{F1BA7240-9C59-490D-AC94-CC1FB2D194AA}" type="presOf" srcId="{77A95D4A-431B-4904-8ED7-39DBD963BD44}" destId="{905301FF-638B-417E-B025-9E145A659E6A}" srcOrd="1" destOrd="0" presId="urn:microsoft.com/office/officeart/2008/layout/HorizontalMultiLevelHierarchy"/>
    <dgm:cxn modelId="{DA67A180-FE35-4E05-B54F-A7C27BF8479B}" type="presOf" srcId="{3009B09D-A1AE-4508-8105-66A2EBABB0FF}" destId="{BD1B442E-034E-4C7A-9CB1-D4243B3FA0F8}" srcOrd="0" destOrd="0" presId="urn:microsoft.com/office/officeart/2008/layout/HorizontalMultiLevelHierarchy"/>
    <dgm:cxn modelId="{50B03ACB-95A3-415B-B75F-CFE9A535C1FB}" type="presOf" srcId="{4ACFD061-31F1-4AAC-8376-1808EF973408}" destId="{15B741E2-95B1-451B-8454-466E5D5318C9}" srcOrd="0" destOrd="0" presId="urn:microsoft.com/office/officeart/2008/layout/HorizontalMultiLevelHierarchy"/>
    <dgm:cxn modelId="{1C0B5003-8390-4310-8C96-98A6AE09208D}" type="presOf" srcId="{77A95D4A-431B-4904-8ED7-39DBD963BD44}" destId="{90B1CCD4-38A9-45EA-8639-F9DD751F6F2B}" srcOrd="0" destOrd="0" presId="urn:microsoft.com/office/officeart/2008/layout/HorizontalMultiLevelHierarchy"/>
    <dgm:cxn modelId="{0540732D-CA29-4E72-B379-CDC2AEB41E30}" type="presParOf" srcId="{AC29F3A9-E193-43C1-91C6-5ABBCF17D593}" destId="{D33E4C49-AFDC-45C3-8BFE-103E6772F2F0}" srcOrd="0" destOrd="0" presId="urn:microsoft.com/office/officeart/2008/layout/HorizontalMultiLevelHierarchy"/>
    <dgm:cxn modelId="{68DC07A3-1B8A-4701-B2CE-E8DADBB23068}" type="presParOf" srcId="{D33E4C49-AFDC-45C3-8BFE-103E6772F2F0}" destId="{BD1B442E-034E-4C7A-9CB1-D4243B3FA0F8}" srcOrd="0" destOrd="0" presId="urn:microsoft.com/office/officeart/2008/layout/HorizontalMultiLevelHierarchy"/>
    <dgm:cxn modelId="{459E6F5A-C700-431D-ABD4-C545C435E7DF}" type="presParOf" srcId="{D33E4C49-AFDC-45C3-8BFE-103E6772F2F0}" destId="{9CAA76F4-34DE-4FC4-8228-D0B9D3572E38}" srcOrd="1" destOrd="0" presId="urn:microsoft.com/office/officeart/2008/layout/HorizontalMultiLevelHierarchy"/>
    <dgm:cxn modelId="{2DDEAAA0-3E7B-44CB-A785-A96D918F5B9A}" type="presParOf" srcId="{9CAA76F4-34DE-4FC4-8228-D0B9D3572E38}" destId="{0E2DB938-2F27-4A89-A0A7-98679D83F879}" srcOrd="0" destOrd="0" presId="urn:microsoft.com/office/officeart/2008/layout/HorizontalMultiLevelHierarchy"/>
    <dgm:cxn modelId="{DB0773E7-09CB-4B3F-B7FF-8FC8A9A88D46}" type="presParOf" srcId="{0E2DB938-2F27-4A89-A0A7-98679D83F879}" destId="{670A8C6B-9C12-4154-8CCD-A9617CB037F4}" srcOrd="0" destOrd="0" presId="urn:microsoft.com/office/officeart/2008/layout/HorizontalMultiLevelHierarchy"/>
    <dgm:cxn modelId="{1ACEAC59-3FB3-4320-85E8-4985443130B9}" type="presParOf" srcId="{9CAA76F4-34DE-4FC4-8228-D0B9D3572E38}" destId="{E55F426C-78CA-4B28-A6AF-7038573E2A98}" srcOrd="1" destOrd="0" presId="urn:microsoft.com/office/officeart/2008/layout/HorizontalMultiLevelHierarchy"/>
    <dgm:cxn modelId="{E36F04FF-4908-4071-B55B-06099D9BF2DD}" type="presParOf" srcId="{E55F426C-78CA-4B28-A6AF-7038573E2A98}" destId="{316432C6-0CF8-4D58-8CAB-07CF3F80478A}" srcOrd="0" destOrd="0" presId="urn:microsoft.com/office/officeart/2008/layout/HorizontalMultiLevelHierarchy"/>
    <dgm:cxn modelId="{A58ECDF3-966F-4077-B420-8D000681F222}" type="presParOf" srcId="{E55F426C-78CA-4B28-A6AF-7038573E2A98}" destId="{986B47AB-07A6-4EB7-B0EB-C9AB9F54F6F2}" srcOrd="1" destOrd="0" presId="urn:microsoft.com/office/officeart/2008/layout/HorizontalMultiLevelHierarchy"/>
    <dgm:cxn modelId="{609E5CF5-0EF8-4E8F-B5CF-7506A72D5448}" type="presParOf" srcId="{9CAA76F4-34DE-4FC4-8228-D0B9D3572E38}" destId="{0155F296-A909-4E18-8ACD-50126A3BCF01}" srcOrd="2" destOrd="0" presId="urn:microsoft.com/office/officeart/2008/layout/HorizontalMultiLevelHierarchy"/>
    <dgm:cxn modelId="{234F0F2F-C9CE-4D7D-BC84-DED281FAEE1D}" type="presParOf" srcId="{0155F296-A909-4E18-8ACD-50126A3BCF01}" destId="{DF2F234B-5C03-4F9B-9A2E-4FFCF0E8586F}" srcOrd="0" destOrd="0" presId="urn:microsoft.com/office/officeart/2008/layout/HorizontalMultiLevelHierarchy"/>
    <dgm:cxn modelId="{1841F941-46E3-4413-8FFE-B7AD99B82973}" type="presParOf" srcId="{9CAA76F4-34DE-4FC4-8228-D0B9D3572E38}" destId="{9BE43579-E99E-4AE4-9F4B-663DE05E3540}" srcOrd="3" destOrd="0" presId="urn:microsoft.com/office/officeart/2008/layout/HorizontalMultiLevelHierarchy"/>
    <dgm:cxn modelId="{FA5A0589-675B-4AC4-9135-D28DD05DBEC6}" type="presParOf" srcId="{9BE43579-E99E-4AE4-9F4B-663DE05E3540}" destId="{AA09A12E-CADE-4809-9973-0BA516254021}" srcOrd="0" destOrd="0" presId="urn:microsoft.com/office/officeart/2008/layout/HorizontalMultiLevelHierarchy"/>
    <dgm:cxn modelId="{B790FBAC-93F2-4634-8B8C-EE16A4EFEB7A}" type="presParOf" srcId="{9BE43579-E99E-4AE4-9F4B-663DE05E3540}" destId="{077F3A94-F2A5-4D7B-9082-FB4BBC234566}" srcOrd="1" destOrd="0" presId="urn:microsoft.com/office/officeart/2008/layout/HorizontalMultiLevelHierarchy"/>
    <dgm:cxn modelId="{DB20F1E5-537A-4F48-9B9F-D51851A6A143}" type="presParOf" srcId="{9CAA76F4-34DE-4FC4-8228-D0B9D3572E38}" destId="{5C711CE1-A2BF-4924-8B0C-EFCBCEBC5FE2}" srcOrd="4" destOrd="0" presId="urn:microsoft.com/office/officeart/2008/layout/HorizontalMultiLevelHierarchy"/>
    <dgm:cxn modelId="{369C8FF6-7177-4957-B118-7DE4D194AD58}" type="presParOf" srcId="{5C711CE1-A2BF-4924-8B0C-EFCBCEBC5FE2}" destId="{FFFCA800-47BB-44E4-B3CB-2DBC5CDFCABF}" srcOrd="0" destOrd="0" presId="urn:microsoft.com/office/officeart/2008/layout/HorizontalMultiLevelHierarchy"/>
    <dgm:cxn modelId="{41153290-5FF7-4EB6-9BF4-B4E85469EF1E}" type="presParOf" srcId="{9CAA76F4-34DE-4FC4-8228-D0B9D3572E38}" destId="{C301C19B-4118-4560-BB7C-28F7FDC30A8D}" srcOrd="5" destOrd="0" presId="urn:microsoft.com/office/officeart/2008/layout/HorizontalMultiLevelHierarchy"/>
    <dgm:cxn modelId="{5DEF623D-3D92-4AD8-BECB-C804BC9D647B}" type="presParOf" srcId="{C301C19B-4118-4560-BB7C-28F7FDC30A8D}" destId="{15B741E2-95B1-451B-8454-466E5D5318C9}" srcOrd="0" destOrd="0" presId="urn:microsoft.com/office/officeart/2008/layout/HorizontalMultiLevelHierarchy"/>
    <dgm:cxn modelId="{0CEB8FFC-23D1-45D1-A3A9-67D5A7581487}" type="presParOf" srcId="{C301C19B-4118-4560-BB7C-28F7FDC30A8D}" destId="{137EFCC7-847B-4CA3-9390-3B107C4021EE}" srcOrd="1" destOrd="0" presId="urn:microsoft.com/office/officeart/2008/layout/HorizontalMultiLevelHierarchy"/>
    <dgm:cxn modelId="{4FA39199-AC86-405B-9AF4-C6EFABD1D906}" type="presParOf" srcId="{9CAA76F4-34DE-4FC4-8228-D0B9D3572E38}" destId="{372FE1E1-8181-4D0F-8359-B4134365DCEE}" srcOrd="6" destOrd="0" presId="urn:microsoft.com/office/officeart/2008/layout/HorizontalMultiLevelHierarchy"/>
    <dgm:cxn modelId="{AAA810DA-1FC4-42CD-9A09-20C8977C99EA}" type="presParOf" srcId="{372FE1E1-8181-4D0F-8359-B4134365DCEE}" destId="{B3A4D2D1-49AC-4C94-8C30-2DAF3CF4F797}" srcOrd="0" destOrd="0" presId="urn:microsoft.com/office/officeart/2008/layout/HorizontalMultiLevelHierarchy"/>
    <dgm:cxn modelId="{7CB0D719-9C03-44AE-BA48-B8FE32BDD575}" type="presParOf" srcId="{9CAA76F4-34DE-4FC4-8228-D0B9D3572E38}" destId="{84378162-17E4-4734-8E21-869395812D06}" srcOrd="7" destOrd="0" presId="urn:microsoft.com/office/officeart/2008/layout/HorizontalMultiLevelHierarchy"/>
    <dgm:cxn modelId="{CB4E896E-014C-4EA6-B682-53E6DBA3F3ED}" type="presParOf" srcId="{84378162-17E4-4734-8E21-869395812D06}" destId="{E0AE405F-D7E2-4FED-8BEB-59227928C22D}" srcOrd="0" destOrd="0" presId="urn:microsoft.com/office/officeart/2008/layout/HorizontalMultiLevelHierarchy"/>
    <dgm:cxn modelId="{2EB4618D-A23D-42F6-B0B2-F4B2C5E3F457}" type="presParOf" srcId="{84378162-17E4-4734-8E21-869395812D06}" destId="{F5AADA54-68B4-4AD5-8B57-1C4CC72E9245}" srcOrd="1" destOrd="0" presId="urn:microsoft.com/office/officeart/2008/layout/HorizontalMultiLevelHierarchy"/>
    <dgm:cxn modelId="{B58A5CBA-AF2D-4D30-BB36-E187CEFE62A5}" type="presParOf" srcId="{9CAA76F4-34DE-4FC4-8228-D0B9D3572E38}" destId="{90B1CCD4-38A9-45EA-8639-F9DD751F6F2B}" srcOrd="8" destOrd="0" presId="urn:microsoft.com/office/officeart/2008/layout/HorizontalMultiLevelHierarchy"/>
    <dgm:cxn modelId="{1626CD6F-E34C-488F-B18C-20FFFC001630}" type="presParOf" srcId="{90B1CCD4-38A9-45EA-8639-F9DD751F6F2B}" destId="{905301FF-638B-417E-B025-9E145A659E6A}" srcOrd="0" destOrd="0" presId="urn:microsoft.com/office/officeart/2008/layout/HorizontalMultiLevelHierarchy"/>
    <dgm:cxn modelId="{BB511156-38A8-4724-82B1-5FDA2D66EA79}" type="presParOf" srcId="{9CAA76F4-34DE-4FC4-8228-D0B9D3572E38}" destId="{0D715C97-A251-4DCF-999F-D6F3FD4154FE}" srcOrd="9" destOrd="0" presId="urn:microsoft.com/office/officeart/2008/layout/HorizontalMultiLevelHierarchy"/>
    <dgm:cxn modelId="{558C85D8-2DF7-480A-B1E3-B55580F71B50}" type="presParOf" srcId="{0D715C97-A251-4DCF-999F-D6F3FD4154FE}" destId="{C85EF9A8-09BD-4D5C-B3C4-DE17B0CB0FA6}" srcOrd="0" destOrd="0" presId="urn:microsoft.com/office/officeart/2008/layout/HorizontalMultiLevelHierarchy"/>
    <dgm:cxn modelId="{9490D382-8151-47C6-9B47-42202062B2BF}" type="presParOf" srcId="{0D715C97-A251-4DCF-999F-D6F3FD4154FE}" destId="{52D3FD00-E2A3-4B0A-83C5-C49501C3E3DD}"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12.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3067638F-25E7-4CBF-B753-BCC1B9201E20}" type="datetimeFigureOut">
              <a:rPr lang="es-EC" smtClean="0"/>
              <a:t>9/3/2021</a:t>
            </a:fld>
            <a:endParaRPr lang="es-EC"/>
          </a:p>
        </p:txBody>
      </p:sp>
      <p:sp>
        <p:nvSpPr>
          <p:cNvPr id="4" name="Marcador de pie de página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ADAE34EF-5DB8-403D-A209-4A2899CB7C22}" type="slidenum">
              <a:rPr lang="es-EC" smtClean="0"/>
              <a:t>‹Nº›</a:t>
            </a:fld>
            <a:endParaRPr lang="es-EC"/>
          </a:p>
        </p:txBody>
      </p:sp>
    </p:spTree>
    <p:extLst>
      <p:ext uri="{BB962C8B-B14F-4D97-AF65-F5344CB8AC3E}">
        <p14:creationId xmlns:p14="http://schemas.microsoft.com/office/powerpoint/2010/main" val="10080227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s-EC"/>
          </a:p>
        </p:txBody>
      </p:sp>
      <p:sp>
        <p:nvSpPr>
          <p:cNvPr id="3" name="2 Marcador de fecha"/>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E8158B98-4311-40BA-A7AF-44DBED1CFD56}" type="datetimeFigureOut">
              <a:rPr lang="es-EC" smtClean="0"/>
              <a:t>9/3/2021</a:t>
            </a:fld>
            <a:endParaRPr lang="es-EC"/>
          </a:p>
        </p:txBody>
      </p:sp>
      <p:sp>
        <p:nvSpPr>
          <p:cNvPr id="4" name="3 Marcador de imagen de diapositiva"/>
          <p:cNvSpPr>
            <a:spLocks noGrp="1" noRot="1" noChangeAspect="1"/>
          </p:cNvSpPr>
          <p:nvPr>
            <p:ph type="sldImg" idx="2"/>
          </p:nvPr>
        </p:nvSpPr>
        <p:spPr>
          <a:xfrm>
            <a:off x="719138" y="698500"/>
            <a:ext cx="5584825" cy="3490913"/>
          </a:xfrm>
          <a:prstGeom prst="rect">
            <a:avLst/>
          </a:prstGeom>
          <a:noFill/>
          <a:ln w="12700">
            <a:solidFill>
              <a:prstClr val="black"/>
            </a:solidFill>
          </a:ln>
        </p:spPr>
        <p:txBody>
          <a:bodyPr vert="horz" lIns="93324" tIns="46662" rIns="93324" bIns="46662" rtlCol="0" anchor="ctr"/>
          <a:lstStyle/>
          <a:p>
            <a:endParaRPr lang="es-EC"/>
          </a:p>
        </p:txBody>
      </p:sp>
      <p:sp>
        <p:nvSpPr>
          <p:cNvPr id="5" name="4 Marcador de notas"/>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5 Marcador de pie de página"/>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0D901BE0-F7A3-4EB3-8352-246AA94A3E19}" type="slidenum">
              <a:rPr lang="es-EC" smtClean="0"/>
              <a:t>‹Nº›</a:t>
            </a:fld>
            <a:endParaRPr lang="es-EC"/>
          </a:p>
        </p:txBody>
      </p:sp>
    </p:spTree>
    <p:extLst>
      <p:ext uri="{BB962C8B-B14F-4D97-AF65-F5344CB8AC3E}">
        <p14:creationId xmlns:p14="http://schemas.microsoft.com/office/powerpoint/2010/main" val="1836043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1</a:t>
            </a:fld>
            <a:endParaRPr lang="es-EC"/>
          </a:p>
        </p:txBody>
      </p:sp>
    </p:spTree>
    <p:extLst>
      <p:ext uri="{BB962C8B-B14F-4D97-AF65-F5344CB8AC3E}">
        <p14:creationId xmlns:p14="http://schemas.microsoft.com/office/powerpoint/2010/main" val="546855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10</a:t>
            </a:fld>
            <a:endParaRPr lang="es-EC"/>
          </a:p>
        </p:txBody>
      </p:sp>
    </p:spTree>
    <p:extLst>
      <p:ext uri="{BB962C8B-B14F-4D97-AF65-F5344CB8AC3E}">
        <p14:creationId xmlns:p14="http://schemas.microsoft.com/office/powerpoint/2010/main" val="600152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11</a:t>
            </a:fld>
            <a:endParaRPr lang="es-EC"/>
          </a:p>
        </p:txBody>
      </p:sp>
    </p:spTree>
    <p:extLst>
      <p:ext uri="{BB962C8B-B14F-4D97-AF65-F5344CB8AC3E}">
        <p14:creationId xmlns:p14="http://schemas.microsoft.com/office/powerpoint/2010/main" val="2124812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12</a:t>
            </a:fld>
            <a:endParaRPr lang="es-EC"/>
          </a:p>
        </p:txBody>
      </p:sp>
    </p:spTree>
    <p:extLst>
      <p:ext uri="{BB962C8B-B14F-4D97-AF65-F5344CB8AC3E}">
        <p14:creationId xmlns:p14="http://schemas.microsoft.com/office/powerpoint/2010/main" val="2543147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13</a:t>
            </a:fld>
            <a:endParaRPr lang="es-EC"/>
          </a:p>
        </p:txBody>
      </p:sp>
    </p:spTree>
    <p:extLst>
      <p:ext uri="{BB962C8B-B14F-4D97-AF65-F5344CB8AC3E}">
        <p14:creationId xmlns:p14="http://schemas.microsoft.com/office/powerpoint/2010/main" val="83311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14</a:t>
            </a:fld>
            <a:endParaRPr lang="es-EC"/>
          </a:p>
        </p:txBody>
      </p:sp>
    </p:spTree>
    <p:extLst>
      <p:ext uri="{BB962C8B-B14F-4D97-AF65-F5344CB8AC3E}">
        <p14:creationId xmlns:p14="http://schemas.microsoft.com/office/powerpoint/2010/main" val="2892446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15</a:t>
            </a:fld>
            <a:endParaRPr lang="es-EC"/>
          </a:p>
        </p:txBody>
      </p:sp>
    </p:spTree>
    <p:extLst>
      <p:ext uri="{BB962C8B-B14F-4D97-AF65-F5344CB8AC3E}">
        <p14:creationId xmlns:p14="http://schemas.microsoft.com/office/powerpoint/2010/main" val="330400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16</a:t>
            </a:fld>
            <a:endParaRPr lang="es-EC"/>
          </a:p>
        </p:txBody>
      </p:sp>
    </p:spTree>
    <p:extLst>
      <p:ext uri="{BB962C8B-B14F-4D97-AF65-F5344CB8AC3E}">
        <p14:creationId xmlns:p14="http://schemas.microsoft.com/office/powerpoint/2010/main" val="2040323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17</a:t>
            </a:fld>
            <a:endParaRPr lang="es-EC"/>
          </a:p>
        </p:txBody>
      </p:sp>
    </p:spTree>
    <p:extLst>
      <p:ext uri="{BB962C8B-B14F-4D97-AF65-F5344CB8AC3E}">
        <p14:creationId xmlns:p14="http://schemas.microsoft.com/office/powerpoint/2010/main" val="528223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18</a:t>
            </a:fld>
            <a:endParaRPr lang="es-EC"/>
          </a:p>
        </p:txBody>
      </p:sp>
    </p:spTree>
    <p:extLst>
      <p:ext uri="{BB962C8B-B14F-4D97-AF65-F5344CB8AC3E}">
        <p14:creationId xmlns:p14="http://schemas.microsoft.com/office/powerpoint/2010/main" val="687124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19</a:t>
            </a:fld>
            <a:endParaRPr lang="es-EC"/>
          </a:p>
        </p:txBody>
      </p:sp>
    </p:spTree>
    <p:extLst>
      <p:ext uri="{BB962C8B-B14F-4D97-AF65-F5344CB8AC3E}">
        <p14:creationId xmlns:p14="http://schemas.microsoft.com/office/powerpoint/2010/main" val="3379348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2</a:t>
            </a:fld>
            <a:endParaRPr lang="es-EC"/>
          </a:p>
        </p:txBody>
      </p:sp>
    </p:spTree>
    <p:extLst>
      <p:ext uri="{BB962C8B-B14F-4D97-AF65-F5344CB8AC3E}">
        <p14:creationId xmlns:p14="http://schemas.microsoft.com/office/powerpoint/2010/main" val="1075125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20</a:t>
            </a:fld>
            <a:endParaRPr lang="es-EC"/>
          </a:p>
        </p:txBody>
      </p:sp>
    </p:spTree>
    <p:extLst>
      <p:ext uri="{BB962C8B-B14F-4D97-AF65-F5344CB8AC3E}">
        <p14:creationId xmlns:p14="http://schemas.microsoft.com/office/powerpoint/2010/main" val="29315551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21</a:t>
            </a:fld>
            <a:endParaRPr lang="es-EC"/>
          </a:p>
        </p:txBody>
      </p:sp>
    </p:spTree>
    <p:extLst>
      <p:ext uri="{BB962C8B-B14F-4D97-AF65-F5344CB8AC3E}">
        <p14:creationId xmlns:p14="http://schemas.microsoft.com/office/powerpoint/2010/main" val="21476016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22</a:t>
            </a:fld>
            <a:endParaRPr lang="es-EC"/>
          </a:p>
        </p:txBody>
      </p:sp>
    </p:spTree>
    <p:extLst>
      <p:ext uri="{BB962C8B-B14F-4D97-AF65-F5344CB8AC3E}">
        <p14:creationId xmlns:p14="http://schemas.microsoft.com/office/powerpoint/2010/main" val="2570480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23</a:t>
            </a:fld>
            <a:endParaRPr lang="es-EC"/>
          </a:p>
        </p:txBody>
      </p:sp>
    </p:spTree>
    <p:extLst>
      <p:ext uri="{BB962C8B-B14F-4D97-AF65-F5344CB8AC3E}">
        <p14:creationId xmlns:p14="http://schemas.microsoft.com/office/powerpoint/2010/main" val="3803954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28</a:t>
            </a:fld>
            <a:endParaRPr lang="es-EC"/>
          </a:p>
        </p:txBody>
      </p:sp>
    </p:spTree>
    <p:extLst>
      <p:ext uri="{BB962C8B-B14F-4D97-AF65-F5344CB8AC3E}">
        <p14:creationId xmlns:p14="http://schemas.microsoft.com/office/powerpoint/2010/main" val="1689982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29</a:t>
            </a:fld>
            <a:endParaRPr lang="es-EC"/>
          </a:p>
        </p:txBody>
      </p:sp>
    </p:spTree>
    <p:extLst>
      <p:ext uri="{BB962C8B-B14F-4D97-AF65-F5344CB8AC3E}">
        <p14:creationId xmlns:p14="http://schemas.microsoft.com/office/powerpoint/2010/main" val="676132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30</a:t>
            </a:fld>
            <a:endParaRPr lang="es-EC"/>
          </a:p>
        </p:txBody>
      </p:sp>
    </p:spTree>
    <p:extLst>
      <p:ext uri="{BB962C8B-B14F-4D97-AF65-F5344CB8AC3E}">
        <p14:creationId xmlns:p14="http://schemas.microsoft.com/office/powerpoint/2010/main" val="1384445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31</a:t>
            </a:fld>
            <a:endParaRPr lang="es-EC"/>
          </a:p>
        </p:txBody>
      </p:sp>
    </p:spTree>
    <p:extLst>
      <p:ext uri="{BB962C8B-B14F-4D97-AF65-F5344CB8AC3E}">
        <p14:creationId xmlns:p14="http://schemas.microsoft.com/office/powerpoint/2010/main" val="1040283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32</a:t>
            </a:fld>
            <a:endParaRPr lang="es-EC"/>
          </a:p>
        </p:txBody>
      </p:sp>
    </p:spTree>
    <p:extLst>
      <p:ext uri="{BB962C8B-B14F-4D97-AF65-F5344CB8AC3E}">
        <p14:creationId xmlns:p14="http://schemas.microsoft.com/office/powerpoint/2010/main" val="1974090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33</a:t>
            </a:fld>
            <a:endParaRPr lang="es-EC"/>
          </a:p>
        </p:txBody>
      </p:sp>
    </p:spTree>
    <p:extLst>
      <p:ext uri="{BB962C8B-B14F-4D97-AF65-F5344CB8AC3E}">
        <p14:creationId xmlns:p14="http://schemas.microsoft.com/office/powerpoint/2010/main" val="2758300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3</a:t>
            </a:fld>
            <a:endParaRPr lang="es-EC"/>
          </a:p>
        </p:txBody>
      </p:sp>
    </p:spTree>
    <p:extLst>
      <p:ext uri="{BB962C8B-B14F-4D97-AF65-F5344CB8AC3E}">
        <p14:creationId xmlns:p14="http://schemas.microsoft.com/office/powerpoint/2010/main" val="28229539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34</a:t>
            </a:fld>
            <a:endParaRPr lang="es-EC"/>
          </a:p>
        </p:txBody>
      </p:sp>
    </p:spTree>
    <p:extLst>
      <p:ext uri="{BB962C8B-B14F-4D97-AF65-F5344CB8AC3E}">
        <p14:creationId xmlns:p14="http://schemas.microsoft.com/office/powerpoint/2010/main" val="2671290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35</a:t>
            </a:fld>
            <a:endParaRPr lang="es-EC"/>
          </a:p>
        </p:txBody>
      </p:sp>
    </p:spTree>
    <p:extLst>
      <p:ext uri="{BB962C8B-B14F-4D97-AF65-F5344CB8AC3E}">
        <p14:creationId xmlns:p14="http://schemas.microsoft.com/office/powerpoint/2010/main" val="30042036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36</a:t>
            </a:fld>
            <a:endParaRPr lang="es-EC"/>
          </a:p>
        </p:txBody>
      </p:sp>
    </p:spTree>
    <p:extLst>
      <p:ext uri="{BB962C8B-B14F-4D97-AF65-F5344CB8AC3E}">
        <p14:creationId xmlns:p14="http://schemas.microsoft.com/office/powerpoint/2010/main" val="3819804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37</a:t>
            </a:fld>
            <a:endParaRPr lang="es-EC"/>
          </a:p>
        </p:txBody>
      </p:sp>
    </p:spTree>
    <p:extLst>
      <p:ext uri="{BB962C8B-B14F-4D97-AF65-F5344CB8AC3E}">
        <p14:creationId xmlns:p14="http://schemas.microsoft.com/office/powerpoint/2010/main" val="42928929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38</a:t>
            </a:fld>
            <a:endParaRPr lang="es-EC"/>
          </a:p>
        </p:txBody>
      </p:sp>
    </p:spTree>
    <p:extLst>
      <p:ext uri="{BB962C8B-B14F-4D97-AF65-F5344CB8AC3E}">
        <p14:creationId xmlns:p14="http://schemas.microsoft.com/office/powerpoint/2010/main" val="16778552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39</a:t>
            </a:fld>
            <a:endParaRPr lang="es-EC"/>
          </a:p>
        </p:txBody>
      </p:sp>
    </p:spTree>
    <p:extLst>
      <p:ext uri="{BB962C8B-B14F-4D97-AF65-F5344CB8AC3E}">
        <p14:creationId xmlns:p14="http://schemas.microsoft.com/office/powerpoint/2010/main" val="2374750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4</a:t>
            </a:fld>
            <a:endParaRPr lang="es-EC"/>
          </a:p>
        </p:txBody>
      </p:sp>
    </p:spTree>
    <p:extLst>
      <p:ext uri="{BB962C8B-B14F-4D97-AF65-F5344CB8AC3E}">
        <p14:creationId xmlns:p14="http://schemas.microsoft.com/office/powerpoint/2010/main" val="1437743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5</a:t>
            </a:fld>
            <a:endParaRPr lang="es-EC"/>
          </a:p>
        </p:txBody>
      </p:sp>
    </p:spTree>
    <p:extLst>
      <p:ext uri="{BB962C8B-B14F-4D97-AF65-F5344CB8AC3E}">
        <p14:creationId xmlns:p14="http://schemas.microsoft.com/office/powerpoint/2010/main" val="1260962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6</a:t>
            </a:fld>
            <a:endParaRPr lang="es-EC"/>
          </a:p>
        </p:txBody>
      </p:sp>
    </p:spTree>
    <p:extLst>
      <p:ext uri="{BB962C8B-B14F-4D97-AF65-F5344CB8AC3E}">
        <p14:creationId xmlns:p14="http://schemas.microsoft.com/office/powerpoint/2010/main" val="989660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7</a:t>
            </a:fld>
            <a:endParaRPr lang="es-EC"/>
          </a:p>
        </p:txBody>
      </p:sp>
    </p:spTree>
    <p:extLst>
      <p:ext uri="{BB962C8B-B14F-4D97-AF65-F5344CB8AC3E}">
        <p14:creationId xmlns:p14="http://schemas.microsoft.com/office/powerpoint/2010/main" val="885829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8</a:t>
            </a:fld>
            <a:endParaRPr lang="es-EC"/>
          </a:p>
        </p:txBody>
      </p:sp>
    </p:spTree>
    <p:extLst>
      <p:ext uri="{BB962C8B-B14F-4D97-AF65-F5344CB8AC3E}">
        <p14:creationId xmlns:p14="http://schemas.microsoft.com/office/powerpoint/2010/main" val="3899480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9138" y="698500"/>
            <a:ext cx="5584825" cy="3490913"/>
          </a:xfrm>
        </p:spPr>
      </p:sp>
      <p:sp>
        <p:nvSpPr>
          <p:cNvPr id="3" name="Marcador de notas 2"/>
          <p:cNvSpPr>
            <a:spLocks noGrp="1"/>
          </p:cNvSpPr>
          <p:nvPr>
            <p:ph type="body" idx="1"/>
          </p:nvPr>
        </p:nvSpPr>
        <p:spPr/>
        <p:txBody>
          <a:bodyPr/>
          <a:lstStyle/>
          <a:p>
            <a:endParaRPr lang="es-EC"/>
          </a:p>
        </p:txBody>
      </p:sp>
      <p:sp>
        <p:nvSpPr>
          <p:cNvPr id="4" name="Marcador de número de diapositiva 3"/>
          <p:cNvSpPr>
            <a:spLocks noGrp="1"/>
          </p:cNvSpPr>
          <p:nvPr>
            <p:ph type="sldNum" sz="quarter" idx="10"/>
          </p:nvPr>
        </p:nvSpPr>
        <p:spPr/>
        <p:txBody>
          <a:bodyPr/>
          <a:lstStyle/>
          <a:p>
            <a:fld id="{0D901BE0-F7A3-4EB3-8352-246AA94A3E19}" type="slidenum">
              <a:rPr lang="es-EC" smtClean="0"/>
              <a:t>9</a:t>
            </a:fld>
            <a:endParaRPr lang="es-EC"/>
          </a:p>
        </p:txBody>
      </p:sp>
    </p:spTree>
    <p:extLst>
      <p:ext uri="{BB962C8B-B14F-4D97-AF65-F5344CB8AC3E}">
        <p14:creationId xmlns:p14="http://schemas.microsoft.com/office/powerpoint/2010/main" val="2032243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775355"/>
            <a:ext cx="7772400" cy="1225021"/>
          </a:xfrm>
          <a:prstGeom prst="rect">
            <a:avLst/>
          </a:prstGeom>
        </p:spPr>
        <p:txBody>
          <a:bodyPr/>
          <a:lstStyle/>
          <a:p>
            <a:r>
              <a:rPr lang="es-ES"/>
              <a:t>Haga clic para modificar el estilo de título del patrón</a:t>
            </a:r>
            <a:endParaRPr lang="es-EC"/>
          </a:p>
        </p:txBody>
      </p:sp>
      <p:sp>
        <p:nvSpPr>
          <p:cNvPr id="3" name="2 Subtítulo"/>
          <p:cNvSpPr>
            <a:spLocks noGrp="1"/>
          </p:cNvSpPr>
          <p:nvPr>
            <p:ph type="subTitle" idx="1"/>
          </p:nvPr>
        </p:nvSpPr>
        <p:spPr>
          <a:xfrm>
            <a:off x="1371600" y="3238500"/>
            <a:ext cx="6400800" cy="1460500"/>
          </a:xfrm>
          <a:prstGeom prst="rect">
            <a:avLst/>
          </a:prstGeo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s-ES"/>
              <a:t>Haga clic para modificar el estilo de subtítulo del patrón</a:t>
            </a:r>
            <a:endParaRPr lang="es-EC"/>
          </a:p>
        </p:txBody>
      </p:sp>
      <p:sp>
        <p:nvSpPr>
          <p:cNvPr id="4" name="3 Marcador de fecha"/>
          <p:cNvSpPr>
            <a:spLocks noGrp="1"/>
          </p:cNvSpPr>
          <p:nvPr>
            <p:ph type="dt" sz="half" idx="10"/>
          </p:nvPr>
        </p:nvSpPr>
        <p:spPr>
          <a:xfrm>
            <a:off x="457200" y="5296959"/>
            <a:ext cx="2133600" cy="304271"/>
          </a:xfrm>
          <a:prstGeom prst="rect">
            <a:avLst/>
          </a:prstGeom>
        </p:spPr>
        <p:txBody>
          <a:bodyPr/>
          <a:lstStyle/>
          <a:p>
            <a:fld id="{8198681F-E8A3-4B7D-A1AF-2E0DB14CEA01}" type="datetime1">
              <a:rPr lang="es-EC" smtClean="0"/>
              <a:t>9/3/2021</a:t>
            </a:fld>
            <a:endParaRPr lang="es-EC"/>
          </a:p>
        </p:txBody>
      </p:sp>
      <p:sp>
        <p:nvSpPr>
          <p:cNvPr id="5" name="4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865"/>
            <a:ext cx="8229600" cy="952500"/>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457200" y="1333500"/>
            <a:ext cx="8229600" cy="3771636"/>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a:xfrm>
            <a:off x="457200" y="5296959"/>
            <a:ext cx="2133600" cy="304271"/>
          </a:xfrm>
          <a:prstGeom prst="rect">
            <a:avLst/>
          </a:prstGeom>
        </p:spPr>
        <p:txBody>
          <a:bodyPr/>
          <a:lstStyle/>
          <a:p>
            <a:fld id="{9CF01B35-80C6-479C-B940-A49F513E1835}" type="datetime1">
              <a:rPr lang="es-EC" smtClean="0"/>
              <a:t>9/3/2021</a:t>
            </a:fld>
            <a:endParaRPr lang="es-EC"/>
          </a:p>
        </p:txBody>
      </p:sp>
      <p:sp>
        <p:nvSpPr>
          <p:cNvPr id="5" name="4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28865"/>
            <a:ext cx="2057400" cy="4876271"/>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457200" y="228865"/>
            <a:ext cx="6019800" cy="4876271"/>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a:xfrm>
            <a:off x="457200" y="5296959"/>
            <a:ext cx="2133600" cy="304271"/>
          </a:xfrm>
          <a:prstGeom prst="rect">
            <a:avLst/>
          </a:prstGeom>
        </p:spPr>
        <p:txBody>
          <a:bodyPr/>
          <a:lstStyle/>
          <a:p>
            <a:fld id="{1E00ECDD-1CD3-4A0C-ABBA-0A160D4E1DFB}" type="datetime1">
              <a:rPr lang="es-EC" smtClean="0"/>
              <a:t>9/3/2021</a:t>
            </a:fld>
            <a:endParaRPr lang="es-EC"/>
          </a:p>
        </p:txBody>
      </p:sp>
      <p:sp>
        <p:nvSpPr>
          <p:cNvPr id="5" name="4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865"/>
            <a:ext cx="8229600" cy="952500"/>
          </a:xfrm>
          <a:prstGeom prst="rect">
            <a:avLst/>
          </a:prstGeom>
        </p:spPr>
        <p:txBody>
          <a:bodyPr/>
          <a:lstStyle/>
          <a:p>
            <a:r>
              <a:rPr lang="es-ES"/>
              <a:t>Haga clic para modificar el estilo de título del patrón</a:t>
            </a:r>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865"/>
            <a:ext cx="8229600" cy="9525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idx="1"/>
          </p:nvPr>
        </p:nvSpPr>
        <p:spPr>
          <a:xfrm>
            <a:off x="457200" y="1333500"/>
            <a:ext cx="8229600" cy="3771636"/>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a:xfrm>
            <a:off x="457200" y="5296959"/>
            <a:ext cx="2133600" cy="304271"/>
          </a:xfrm>
          <a:prstGeom prst="rect">
            <a:avLst/>
          </a:prstGeom>
        </p:spPr>
        <p:txBody>
          <a:bodyPr/>
          <a:lstStyle/>
          <a:p>
            <a:fld id="{041188A3-747F-4175-B1E4-7DE34DB47D61}" type="datetime1">
              <a:rPr lang="es-EC" smtClean="0"/>
              <a:t>9/3/2021</a:t>
            </a:fld>
            <a:endParaRPr lang="es-EC"/>
          </a:p>
        </p:txBody>
      </p:sp>
      <p:sp>
        <p:nvSpPr>
          <p:cNvPr id="5" name="4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pic>
        <p:nvPicPr>
          <p:cNvPr id="7" name="Imagen 6"/>
          <p:cNvPicPr>
            <a:picLocks noChangeAspect="1"/>
          </p:cNvPicPr>
          <p:nvPr userDrawn="1"/>
        </p:nvPicPr>
        <p:blipFill>
          <a:blip r:embed="rId2"/>
          <a:stretch>
            <a:fillRect/>
          </a:stretch>
        </p:blipFill>
        <p:spPr>
          <a:xfrm>
            <a:off x="323528" y="-49697"/>
            <a:ext cx="1296144" cy="374628"/>
          </a:xfrm>
          <a:prstGeom prst="rect">
            <a:avLst/>
          </a:prstGeom>
          <a:effectLst>
            <a:outerShdw blurRad="50800" dist="38100" dir="2700000" algn="tl" rotWithShape="0">
              <a:prstClr val="black">
                <a:alpha val="40000"/>
              </a:prstClr>
            </a:outerShdw>
          </a:effectLst>
        </p:spPr>
      </p:pic>
      <p:pic>
        <p:nvPicPr>
          <p:cNvPr id="9" name="Imagen 8" descr="ESPE">
            <a:extLst>
              <a:ext uri="{FF2B5EF4-FFF2-40B4-BE49-F238E27FC236}">
                <a16:creationId xmlns:a16="http://schemas.microsoft.com/office/drawing/2014/main" xmlns="" id="{C1CA918F-FA72-498C-A8EE-62F9B1082C2C}"/>
              </a:ext>
            </a:extLst>
          </p:cNvPr>
          <p:cNvPicPr/>
          <p:nvPr userDrawn="1"/>
        </p:nvPicPr>
        <p:blipFill rotWithShape="1">
          <a:blip r:embed="rId3">
            <a:extLst>
              <a:ext uri="{28A0092B-C50C-407E-A947-70E740481C1C}">
                <a14:useLocalDpi xmlns:a14="http://schemas.microsoft.com/office/drawing/2010/main" val="0"/>
              </a:ext>
            </a:extLst>
          </a:blip>
          <a:srcRect r="4831" b="6358"/>
          <a:stretch/>
        </p:blipFill>
        <p:spPr bwMode="auto">
          <a:xfrm>
            <a:off x="7740351" y="0"/>
            <a:ext cx="1403649" cy="30427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672417"/>
            <a:ext cx="7772400" cy="1135063"/>
          </a:xfrm>
          <a:prstGeom prst="rect">
            <a:avLst/>
          </a:prstGeom>
        </p:spPr>
        <p:txBody>
          <a:bodyPr anchor="t"/>
          <a:lstStyle>
            <a:lvl1pPr algn="l">
              <a:defRPr sz="3333"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722313" y="2422261"/>
            <a:ext cx="7772400" cy="1250156"/>
          </a:xfrm>
          <a:prstGeom prst="rect">
            <a:avLst/>
          </a:prstGeom>
        </p:spPr>
        <p:txBody>
          <a:bodyPr anchor="b"/>
          <a:lstStyle>
            <a:lvl1pPr marL="0" indent="0">
              <a:buNone/>
              <a:defRPr sz="1667">
                <a:solidFill>
                  <a:schemeClr val="tx1">
                    <a:tint val="7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457200" y="5296959"/>
            <a:ext cx="2133600" cy="304271"/>
          </a:xfrm>
          <a:prstGeom prst="rect">
            <a:avLst/>
          </a:prstGeom>
        </p:spPr>
        <p:txBody>
          <a:bodyPr/>
          <a:lstStyle/>
          <a:p>
            <a:fld id="{88D4A8D2-D931-4FC4-BAE8-8B2FDAE72C57}" type="datetime1">
              <a:rPr lang="es-EC" smtClean="0"/>
              <a:t>9/3/2021</a:t>
            </a:fld>
            <a:endParaRPr lang="es-EC"/>
          </a:p>
        </p:txBody>
      </p:sp>
      <p:sp>
        <p:nvSpPr>
          <p:cNvPr id="5" name="4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6" name="5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865"/>
            <a:ext cx="8229600" cy="9525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457200" y="1333500"/>
            <a:ext cx="4038600" cy="3771636"/>
          </a:xfrm>
          <a:prstGeom prst="rect">
            <a:avLst/>
          </a:prstGeo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4648200" y="1333500"/>
            <a:ext cx="4038600" cy="3771636"/>
          </a:xfrm>
          <a:prstGeom prst="rect">
            <a:avLst/>
          </a:prstGeo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fecha"/>
          <p:cNvSpPr>
            <a:spLocks noGrp="1"/>
          </p:cNvSpPr>
          <p:nvPr>
            <p:ph type="dt" sz="half" idx="10"/>
          </p:nvPr>
        </p:nvSpPr>
        <p:spPr>
          <a:xfrm>
            <a:off x="457200" y="5296959"/>
            <a:ext cx="2133600" cy="304271"/>
          </a:xfrm>
          <a:prstGeom prst="rect">
            <a:avLst/>
          </a:prstGeom>
        </p:spPr>
        <p:txBody>
          <a:bodyPr/>
          <a:lstStyle/>
          <a:p>
            <a:fld id="{60995C65-0C18-4587-86F2-8BF969434731}" type="datetime1">
              <a:rPr lang="es-EC" smtClean="0"/>
              <a:t>9/3/2021</a:t>
            </a:fld>
            <a:endParaRPr lang="es-EC"/>
          </a:p>
        </p:txBody>
      </p:sp>
      <p:sp>
        <p:nvSpPr>
          <p:cNvPr id="6" name="5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7" name="6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865"/>
            <a:ext cx="8229600" cy="952500"/>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457200" y="1279261"/>
            <a:ext cx="4040188" cy="533135"/>
          </a:xfrm>
          <a:prstGeom prst="rect">
            <a:avLst/>
          </a:prstGeo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s-ES"/>
              <a:t>Haga clic para modificar el estilo de texto del patrón</a:t>
            </a:r>
          </a:p>
        </p:txBody>
      </p:sp>
      <p:sp>
        <p:nvSpPr>
          <p:cNvPr id="4" name="3 Marcador de contenido"/>
          <p:cNvSpPr>
            <a:spLocks noGrp="1"/>
          </p:cNvSpPr>
          <p:nvPr>
            <p:ph sz="half" idx="2"/>
          </p:nvPr>
        </p:nvSpPr>
        <p:spPr>
          <a:xfrm>
            <a:off x="457200" y="1812396"/>
            <a:ext cx="4040188" cy="3292740"/>
          </a:xfrm>
          <a:prstGeom prst="rect">
            <a:avLst/>
          </a:prstGeo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4645026" y="1279261"/>
            <a:ext cx="4041775" cy="533135"/>
          </a:xfrm>
          <a:prstGeom prst="rect">
            <a:avLst/>
          </a:prstGeo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s-ES"/>
              <a:t>Haga clic para modificar el estilo de texto del patrón</a:t>
            </a:r>
          </a:p>
        </p:txBody>
      </p:sp>
      <p:sp>
        <p:nvSpPr>
          <p:cNvPr id="6" name="5 Marcador de contenido"/>
          <p:cNvSpPr>
            <a:spLocks noGrp="1"/>
          </p:cNvSpPr>
          <p:nvPr>
            <p:ph sz="quarter" idx="4"/>
          </p:nvPr>
        </p:nvSpPr>
        <p:spPr>
          <a:xfrm>
            <a:off x="4645026" y="1812396"/>
            <a:ext cx="4041775" cy="3292740"/>
          </a:xfrm>
          <a:prstGeom prst="rect">
            <a:avLst/>
          </a:prstGeo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6 Marcador de fecha"/>
          <p:cNvSpPr>
            <a:spLocks noGrp="1"/>
          </p:cNvSpPr>
          <p:nvPr>
            <p:ph type="dt" sz="half" idx="10"/>
          </p:nvPr>
        </p:nvSpPr>
        <p:spPr>
          <a:xfrm>
            <a:off x="457200" y="5296959"/>
            <a:ext cx="2133600" cy="304271"/>
          </a:xfrm>
          <a:prstGeom prst="rect">
            <a:avLst/>
          </a:prstGeom>
        </p:spPr>
        <p:txBody>
          <a:bodyPr/>
          <a:lstStyle/>
          <a:p>
            <a:fld id="{0D52F982-D25A-44D1-A28F-24790C74CEDA}" type="datetime1">
              <a:rPr lang="es-EC" smtClean="0"/>
              <a:t>9/3/2021</a:t>
            </a:fld>
            <a:endParaRPr lang="es-EC"/>
          </a:p>
        </p:txBody>
      </p:sp>
      <p:sp>
        <p:nvSpPr>
          <p:cNvPr id="8" name="7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9" name="8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865"/>
            <a:ext cx="8229600" cy="952500"/>
          </a:xfrm>
          <a:prstGeom prst="rect">
            <a:avLst/>
          </a:prstGeom>
        </p:spPr>
        <p:txBody>
          <a:bodyPr/>
          <a:lstStyle/>
          <a:p>
            <a:r>
              <a:rPr lang="es-ES"/>
              <a:t>Haga clic para modificar el estilo de título del patrón</a:t>
            </a:r>
            <a:endParaRPr lang="es-EC"/>
          </a:p>
        </p:txBody>
      </p:sp>
      <p:sp>
        <p:nvSpPr>
          <p:cNvPr id="3" name="2 Marcador de fecha"/>
          <p:cNvSpPr>
            <a:spLocks noGrp="1"/>
          </p:cNvSpPr>
          <p:nvPr>
            <p:ph type="dt" sz="half" idx="10"/>
          </p:nvPr>
        </p:nvSpPr>
        <p:spPr>
          <a:xfrm>
            <a:off x="457200" y="5296959"/>
            <a:ext cx="2133600" cy="304271"/>
          </a:xfrm>
          <a:prstGeom prst="rect">
            <a:avLst/>
          </a:prstGeom>
        </p:spPr>
        <p:txBody>
          <a:bodyPr/>
          <a:lstStyle/>
          <a:p>
            <a:fld id="{E44EE1F2-FE8E-472E-BEF2-7097B49C5CE4}" type="datetime1">
              <a:rPr lang="es-EC" smtClean="0"/>
              <a:t>9/3/2021</a:t>
            </a:fld>
            <a:endParaRPr lang="es-EC"/>
          </a:p>
        </p:txBody>
      </p:sp>
      <p:sp>
        <p:nvSpPr>
          <p:cNvPr id="4" name="3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5" name="4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5296959"/>
            <a:ext cx="2133600" cy="304271"/>
          </a:xfrm>
          <a:prstGeom prst="rect">
            <a:avLst/>
          </a:prstGeom>
        </p:spPr>
        <p:txBody>
          <a:bodyPr/>
          <a:lstStyle/>
          <a:p>
            <a:fld id="{8D65A3CE-7DCE-442A-A95E-9CC007BB8D97}" type="datetime1">
              <a:rPr lang="es-EC" smtClean="0"/>
              <a:t>9/3/2021</a:t>
            </a:fld>
            <a:endParaRPr lang="es-EC"/>
          </a:p>
        </p:txBody>
      </p:sp>
      <p:sp>
        <p:nvSpPr>
          <p:cNvPr id="3" name="2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4" name="3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27542"/>
            <a:ext cx="3008313" cy="968375"/>
          </a:xfrm>
          <a:prstGeom prst="rect">
            <a:avLst/>
          </a:prstGeom>
        </p:spPr>
        <p:txBody>
          <a:bodyPr anchor="b"/>
          <a:lstStyle>
            <a:lvl1pPr algn="l">
              <a:defRPr sz="1667" b="1"/>
            </a:lvl1pPr>
          </a:lstStyle>
          <a:p>
            <a:r>
              <a:rPr lang="es-ES"/>
              <a:t>Haga clic para modificar el estilo de título del patrón</a:t>
            </a:r>
            <a:endParaRPr lang="es-EC"/>
          </a:p>
        </p:txBody>
      </p:sp>
      <p:sp>
        <p:nvSpPr>
          <p:cNvPr id="3" name="2 Marcador de contenido"/>
          <p:cNvSpPr>
            <a:spLocks noGrp="1"/>
          </p:cNvSpPr>
          <p:nvPr>
            <p:ph idx="1"/>
          </p:nvPr>
        </p:nvSpPr>
        <p:spPr>
          <a:xfrm>
            <a:off x="3575050" y="227542"/>
            <a:ext cx="5111750" cy="4877594"/>
          </a:xfrm>
          <a:prstGeom prst="rect">
            <a:avLst/>
          </a:prstGeo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457201" y="1195917"/>
            <a:ext cx="3008313" cy="3909219"/>
          </a:xfrm>
          <a:prstGeom prst="rect">
            <a:avLst/>
          </a:prstGeo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5296959"/>
            <a:ext cx="2133600" cy="304271"/>
          </a:xfrm>
          <a:prstGeom prst="rect">
            <a:avLst/>
          </a:prstGeom>
        </p:spPr>
        <p:txBody>
          <a:bodyPr/>
          <a:lstStyle/>
          <a:p>
            <a:fld id="{3AB108C0-809D-4B84-9130-3B769EF6509D}" type="datetime1">
              <a:rPr lang="es-EC" smtClean="0"/>
              <a:t>9/3/2021</a:t>
            </a:fld>
            <a:endParaRPr lang="es-EC"/>
          </a:p>
        </p:txBody>
      </p:sp>
      <p:sp>
        <p:nvSpPr>
          <p:cNvPr id="6" name="5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7" name="6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000500"/>
            <a:ext cx="5486400" cy="472282"/>
          </a:xfrm>
          <a:prstGeom prst="rect">
            <a:avLst/>
          </a:prstGeom>
        </p:spPr>
        <p:txBody>
          <a:bodyPr anchor="b"/>
          <a:lstStyle>
            <a:lvl1pPr algn="l">
              <a:defRPr sz="1667"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1792288" y="510646"/>
            <a:ext cx="5486400" cy="3429000"/>
          </a:xfrm>
          <a:prstGeom prst="rect">
            <a:avLst/>
          </a:prstGeo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s-EC"/>
          </a:p>
        </p:txBody>
      </p:sp>
      <p:sp>
        <p:nvSpPr>
          <p:cNvPr id="4" name="3 Marcador de texto"/>
          <p:cNvSpPr>
            <a:spLocks noGrp="1"/>
          </p:cNvSpPr>
          <p:nvPr>
            <p:ph type="body" sz="half" idx="2"/>
          </p:nvPr>
        </p:nvSpPr>
        <p:spPr>
          <a:xfrm>
            <a:off x="1792288" y="4472782"/>
            <a:ext cx="5486400" cy="670718"/>
          </a:xfrm>
          <a:prstGeom prst="rect">
            <a:avLst/>
          </a:prstGeo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s-ES"/>
              <a:t>Haga clic para modificar el estilo de texto del patrón</a:t>
            </a:r>
          </a:p>
        </p:txBody>
      </p:sp>
      <p:sp>
        <p:nvSpPr>
          <p:cNvPr id="5" name="4 Marcador de fecha"/>
          <p:cNvSpPr>
            <a:spLocks noGrp="1"/>
          </p:cNvSpPr>
          <p:nvPr>
            <p:ph type="dt" sz="half" idx="10"/>
          </p:nvPr>
        </p:nvSpPr>
        <p:spPr>
          <a:xfrm>
            <a:off x="457200" y="5296959"/>
            <a:ext cx="2133600" cy="304271"/>
          </a:xfrm>
          <a:prstGeom prst="rect">
            <a:avLst/>
          </a:prstGeom>
        </p:spPr>
        <p:txBody>
          <a:bodyPr/>
          <a:lstStyle/>
          <a:p>
            <a:fld id="{446C04A8-4E28-42DB-8408-4EB599E0C346}" type="datetime1">
              <a:rPr lang="es-EC" smtClean="0"/>
              <a:t>9/3/2021</a:t>
            </a:fld>
            <a:endParaRPr lang="es-EC"/>
          </a:p>
        </p:txBody>
      </p:sp>
      <p:sp>
        <p:nvSpPr>
          <p:cNvPr id="6" name="5 Marcador de pie de página"/>
          <p:cNvSpPr>
            <a:spLocks noGrp="1"/>
          </p:cNvSpPr>
          <p:nvPr>
            <p:ph type="ftr" sz="quarter" idx="11"/>
          </p:nvPr>
        </p:nvSpPr>
        <p:spPr>
          <a:xfrm>
            <a:off x="3124200" y="5296959"/>
            <a:ext cx="2895600" cy="304271"/>
          </a:xfrm>
          <a:prstGeom prst="rect">
            <a:avLst/>
          </a:prstGeom>
        </p:spPr>
        <p:txBody>
          <a:bodyPr/>
          <a:lstStyle/>
          <a:p>
            <a:endParaRPr lang="es-EC"/>
          </a:p>
        </p:txBody>
      </p:sp>
      <p:sp>
        <p:nvSpPr>
          <p:cNvPr id="7" name="6 Marcador de número de diapositiva"/>
          <p:cNvSpPr>
            <a:spLocks noGrp="1"/>
          </p:cNvSpPr>
          <p:nvPr>
            <p:ph type="sldNum" sz="quarter" idx="12"/>
          </p:nvPr>
        </p:nvSpPr>
        <p:spPr>
          <a:xfrm>
            <a:off x="6553200" y="5296959"/>
            <a:ext cx="2133600" cy="304271"/>
          </a:xfrm>
          <a:prstGeom prst="rect">
            <a:avLst/>
          </a:prstGeom>
        </p:spPr>
        <p:txBody>
          <a:bodyPr/>
          <a:lstStyle/>
          <a:p>
            <a:fld id="{9C45796D-F81B-42E6-8076-DF0575147E93}" type="slidenum">
              <a:rPr lang="es-EC" smtClean="0"/>
              <a:pPr/>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13 Onda"/>
          <p:cNvSpPr/>
          <p:nvPr userDrawn="1"/>
        </p:nvSpPr>
        <p:spPr>
          <a:xfrm rot="5400000">
            <a:off x="-2456095" y="2779622"/>
            <a:ext cx="5692918" cy="133672"/>
          </a:xfrm>
          <a:prstGeom prst="wav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500"/>
          </a:p>
        </p:txBody>
      </p:sp>
      <p:sp>
        <p:nvSpPr>
          <p:cNvPr id="2" name="Rectángulo 1"/>
          <p:cNvSpPr/>
          <p:nvPr userDrawn="1"/>
        </p:nvSpPr>
        <p:spPr>
          <a:xfrm>
            <a:off x="107503" y="20001"/>
            <a:ext cx="216024" cy="5692918"/>
          </a:xfrm>
          <a:prstGeom prst="rect">
            <a:avLst/>
          </a:prstGeom>
          <a:solidFill>
            <a:srgbClr val="00246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50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hf hdr="0" ftr="0" dt="0"/>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s-EC"/>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image" Target="../media/image14.jpeg"/><Relationship Id="rId5" Type="http://schemas.openxmlformats.org/officeDocument/2006/relationships/diagramQuickStyle" Target="../diagrams/quickStyle7.xml"/><Relationship Id="rId10" Type="http://schemas.openxmlformats.org/officeDocument/2006/relationships/image" Target="../media/image13.png"/><Relationship Id="rId4" Type="http://schemas.openxmlformats.org/officeDocument/2006/relationships/diagramLayout" Target="../diagrams/layout7.xml"/><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10.xml"/><Relationship Id="rId7" Type="http://schemas.microsoft.com/office/2007/relationships/diagramDrawing" Target="../diagrams/drawing10.xml"/><Relationship Id="rId12"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0.xml"/><Relationship Id="rId11" Type="http://schemas.openxmlformats.org/officeDocument/2006/relationships/image" Target="../media/image42.jpeg"/><Relationship Id="rId5" Type="http://schemas.openxmlformats.org/officeDocument/2006/relationships/diagramQuickStyle" Target="../diagrams/quickStyle10.xml"/><Relationship Id="rId10" Type="http://schemas.openxmlformats.org/officeDocument/2006/relationships/image" Target="../media/image41.png"/><Relationship Id="rId4" Type="http://schemas.openxmlformats.org/officeDocument/2006/relationships/diagramLayout" Target="../diagrams/layout10.xml"/><Relationship Id="rId9"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6.jpeg"/><Relationship Id="rId4" Type="http://schemas.openxmlformats.org/officeDocument/2006/relationships/diagramLayout" Target="../diagrams/layout2.xml"/><Relationship Id="rId9"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9.jpeg"/><Relationship Id="rId4" Type="http://schemas.openxmlformats.org/officeDocument/2006/relationships/diagramLayout" Target="../diagrams/layout3.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0.png"/><Relationship Id="rId7" Type="http://schemas.openxmlformats.org/officeDocument/2006/relationships/diagramColors" Target="../diagrams/colors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a:stretch>
            <a:fillRect/>
          </a:stretch>
        </p:blipFill>
        <p:spPr>
          <a:xfrm>
            <a:off x="5614477" y="108323"/>
            <a:ext cx="3520288" cy="1220975"/>
          </a:xfrm>
          <a:prstGeom prst="rect">
            <a:avLst/>
          </a:prstGeom>
          <a:effectLst>
            <a:outerShdw blurRad="50800" dist="38100" dir="2700000" algn="tl" rotWithShape="0">
              <a:prstClr val="black">
                <a:alpha val="40000"/>
              </a:prstClr>
            </a:outerShdw>
          </a:effectLst>
        </p:spPr>
      </p:pic>
      <p:sp>
        <p:nvSpPr>
          <p:cNvPr id="4" name="CuadroTexto 3"/>
          <p:cNvSpPr txBox="1"/>
          <p:nvPr/>
        </p:nvSpPr>
        <p:spPr>
          <a:xfrm>
            <a:off x="651067" y="1606947"/>
            <a:ext cx="8208912" cy="2246769"/>
          </a:xfrm>
          <a:prstGeom prst="rect">
            <a:avLst/>
          </a:prstGeom>
          <a:noFill/>
        </p:spPr>
        <p:txBody>
          <a:bodyPr wrap="square" rtlCol="0">
            <a:spAutoFit/>
          </a:bodyPr>
          <a:lstStyle/>
          <a:p>
            <a:pPr algn="ctr"/>
            <a:r>
              <a:rPr lang="es-EC" sz="2800" b="1" dirty="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MANEJO SOSTENIBLE DE LOS RECURSOS HÍDRICOS PARA LA BRIGADA DE GUARDIAMARINAS DE LA ESCUELA SUPERIOR NAVAL CMDTE. “RAFAEL MORÁN VALVERDE”</a:t>
            </a:r>
          </a:p>
        </p:txBody>
      </p:sp>
      <p:sp>
        <p:nvSpPr>
          <p:cNvPr id="5" name="CuadroTexto 4"/>
          <p:cNvSpPr txBox="1"/>
          <p:nvPr/>
        </p:nvSpPr>
        <p:spPr>
          <a:xfrm>
            <a:off x="2633468" y="4417673"/>
            <a:ext cx="4244111" cy="784830"/>
          </a:xfrm>
          <a:prstGeom prst="rect">
            <a:avLst/>
          </a:prstGeom>
          <a:noFill/>
        </p:spPr>
        <p:txBody>
          <a:bodyPr wrap="none" rtlCol="0">
            <a:spAutoFit/>
          </a:bodyPr>
          <a:lstStyle/>
          <a:p>
            <a:pPr algn="ctr"/>
            <a:r>
              <a:rPr lang="es-EC" sz="1500" b="1" dirty="0">
                <a:effectLst>
                  <a:outerShdw blurRad="38100" dist="38100" dir="2700000" algn="tl">
                    <a:srgbClr val="000000">
                      <a:alpha val="43137"/>
                    </a:srgbClr>
                  </a:outerShdw>
                </a:effectLst>
              </a:rPr>
              <a:t>ELABORADO POR: </a:t>
            </a:r>
          </a:p>
          <a:p>
            <a:pPr algn="ctr"/>
            <a:r>
              <a:rPr lang="es-EC" sz="1500" b="1" dirty="0">
                <a:effectLst>
                  <a:outerShdw blurRad="38100" dist="38100" dir="2700000" algn="tl">
                    <a:srgbClr val="000000">
                      <a:alpha val="43137"/>
                    </a:srgbClr>
                  </a:outerShdw>
                </a:effectLst>
              </a:rPr>
              <a:t>BRIGAL CRUZ MARTINEZ, STEPHANIE RAQUEL</a:t>
            </a:r>
          </a:p>
          <a:p>
            <a:pPr algn="ctr"/>
            <a:r>
              <a:rPr lang="es-EC" sz="1500" b="1" dirty="0">
                <a:effectLst>
                  <a:outerShdw blurRad="38100" dist="38100" dir="2700000" algn="tl">
                    <a:srgbClr val="000000">
                      <a:alpha val="43137"/>
                    </a:srgbClr>
                  </a:outerShdw>
                </a:effectLst>
              </a:rPr>
              <a:t>GM 4/B ZAMBRANO SUQUINAHUA, RICARDO JOSÉ</a:t>
            </a:r>
          </a:p>
        </p:txBody>
      </p:sp>
      <p:pic>
        <p:nvPicPr>
          <p:cNvPr id="6" name="Imagen 5" descr="ESPE">
            <a:extLst>
              <a:ext uri="{FF2B5EF4-FFF2-40B4-BE49-F238E27FC236}">
                <a16:creationId xmlns:a16="http://schemas.microsoft.com/office/drawing/2014/main" xmlns="" id="{CF0E0A64-6B68-4C68-AE2B-B3F8994EFEF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27584" y="157200"/>
            <a:ext cx="3024336" cy="1332148"/>
          </a:xfrm>
          <a:prstGeom prst="rect">
            <a:avLst/>
          </a:prstGeom>
          <a:noFill/>
          <a:ln>
            <a:noFill/>
          </a:ln>
        </p:spPr>
      </p:pic>
      <p:sp>
        <p:nvSpPr>
          <p:cNvPr id="2" name="Marcador de número de diapositiva 1">
            <a:extLst>
              <a:ext uri="{FF2B5EF4-FFF2-40B4-BE49-F238E27FC236}">
                <a16:creationId xmlns:a16="http://schemas.microsoft.com/office/drawing/2014/main" xmlns="" id="{E7B10332-1F0F-4F32-8032-9DFF66400B28}"/>
              </a:ext>
            </a:extLst>
          </p:cNvPr>
          <p:cNvSpPr>
            <a:spLocks noGrp="1"/>
          </p:cNvSpPr>
          <p:nvPr>
            <p:ph type="sldNum" sz="quarter" idx="12"/>
          </p:nvPr>
        </p:nvSpPr>
        <p:spPr>
          <a:xfrm>
            <a:off x="8491225" y="5342811"/>
            <a:ext cx="368754" cy="270525"/>
          </a:xfrm>
        </p:spPr>
        <p:txBody>
          <a:bodyPr/>
          <a:lstStyle/>
          <a:p>
            <a:fld id="{9C45796D-F81B-42E6-8076-DF0575147E93}" type="slidenum">
              <a:rPr lang="es-EC" smtClean="0"/>
              <a:pPr/>
              <a:t>1</a:t>
            </a:fld>
            <a:endParaRPr lang="es-EC"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051720" y="151823"/>
            <a:ext cx="4560507" cy="502766"/>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2667" dirty="0"/>
              <a:t>MARCO JURÍDICO</a:t>
            </a:r>
          </a:p>
        </p:txBody>
      </p:sp>
      <p:sp>
        <p:nvSpPr>
          <p:cNvPr id="1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MARCO LEGAL</a:t>
            </a:r>
          </a:p>
        </p:txBody>
      </p:sp>
      <p:graphicFrame>
        <p:nvGraphicFramePr>
          <p:cNvPr id="3" name="Diagrama 2">
            <a:extLst>
              <a:ext uri="{FF2B5EF4-FFF2-40B4-BE49-F238E27FC236}">
                <a16:creationId xmlns:a16="http://schemas.microsoft.com/office/drawing/2014/main" xmlns="" id="{CB13B245-EC4F-4A75-8D21-6F67062EC97F}"/>
              </a:ext>
            </a:extLst>
          </p:cNvPr>
          <p:cNvGraphicFramePr/>
          <p:nvPr>
            <p:extLst>
              <p:ext uri="{D42A27DB-BD31-4B8C-83A1-F6EECF244321}">
                <p14:modId xmlns:p14="http://schemas.microsoft.com/office/powerpoint/2010/main" val="1063080727"/>
              </p:ext>
            </p:extLst>
          </p:nvPr>
        </p:nvGraphicFramePr>
        <p:xfrm>
          <a:off x="611561" y="1045608"/>
          <a:ext cx="8424936" cy="45468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descr="Secretaría Nacional del Agua con nuevas competencias en agua potable,  saneamiento, riego y drenaje – Secretaría del Agua">
            <a:extLst>
              <a:ext uri="{FF2B5EF4-FFF2-40B4-BE49-F238E27FC236}">
                <a16:creationId xmlns:a16="http://schemas.microsoft.com/office/drawing/2014/main" xmlns="" id="{EFF030B7-543A-43FF-91A4-51340F0649E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561" y="4774746"/>
            <a:ext cx="1487269" cy="826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descr="Ley General de Aguas: CONAGUA - Consejo Mexicano para el">
            <a:extLst>
              <a:ext uri="{FF2B5EF4-FFF2-40B4-BE49-F238E27FC236}">
                <a16:creationId xmlns:a16="http://schemas.microsoft.com/office/drawing/2014/main" xmlns="" id="{FF2DC71D-D39C-41FF-8C17-4E2CEF5F5E4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500" t="27600" r="16138" b="10801"/>
          <a:stretch/>
        </p:blipFill>
        <p:spPr bwMode="auto">
          <a:xfrm>
            <a:off x="611561" y="3872232"/>
            <a:ext cx="1487269" cy="7884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80" name="Picture 8" descr="Secretaría del Agua – Institución del Estado que ejercer la rectoría para  garantizar el acceso justo y equitativo del agua, en calidad y cantidad, a  través de políticas, estrategias y planes que">
            <a:extLst>
              <a:ext uri="{FF2B5EF4-FFF2-40B4-BE49-F238E27FC236}">
                <a16:creationId xmlns:a16="http://schemas.microsoft.com/office/drawing/2014/main" xmlns="" id="{B64744FE-FF96-46A7-9B10-E01BF61A6E4A}"/>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37400"/>
          <a:stretch/>
        </p:blipFill>
        <p:spPr bwMode="auto">
          <a:xfrm>
            <a:off x="611561" y="2931665"/>
            <a:ext cx="1487269" cy="788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82" name="Picture 10" descr="01 Gestión del recurso hídrico en Ecuador - SENAGUA">
            <a:extLst>
              <a:ext uri="{FF2B5EF4-FFF2-40B4-BE49-F238E27FC236}">
                <a16:creationId xmlns:a16="http://schemas.microsoft.com/office/drawing/2014/main" xmlns="" id="{1F957D34-F8BE-48E7-A4C1-557734E1B863}"/>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6821" t="35795" r="1418" b="7978"/>
          <a:stretch/>
        </p:blipFill>
        <p:spPr bwMode="auto">
          <a:xfrm>
            <a:off x="611561" y="1998776"/>
            <a:ext cx="1487269" cy="7999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84" name="Picture 12" descr="Cambiar la Constitución? ¡Otra vez! - Bestlaw">
            <a:extLst>
              <a:ext uri="{FF2B5EF4-FFF2-40B4-BE49-F238E27FC236}">
                <a16:creationId xmlns:a16="http://schemas.microsoft.com/office/drawing/2014/main" xmlns="" id="{32528386-3BE0-4AB2-95B6-79C8C8378E3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5981" t="17131" r="6530" b="14370"/>
          <a:stretch/>
        </p:blipFill>
        <p:spPr bwMode="auto">
          <a:xfrm>
            <a:off x="617113" y="1054337"/>
            <a:ext cx="1476164" cy="7999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Marcador de número de diapositiva 1">
            <a:extLst>
              <a:ext uri="{FF2B5EF4-FFF2-40B4-BE49-F238E27FC236}">
                <a16:creationId xmlns:a16="http://schemas.microsoft.com/office/drawing/2014/main" xmlns="" id="{91E9BE38-14F9-4A03-A773-EF395EA3D7B8}"/>
              </a:ext>
            </a:extLst>
          </p:cNvPr>
          <p:cNvSpPr>
            <a:spLocks noGrp="1"/>
          </p:cNvSpPr>
          <p:nvPr>
            <p:ph type="sldNum" sz="quarter" idx="12"/>
          </p:nvPr>
        </p:nvSpPr>
        <p:spPr>
          <a:xfrm>
            <a:off x="8594047" y="5288230"/>
            <a:ext cx="442450" cy="304271"/>
          </a:xfrm>
        </p:spPr>
        <p:txBody>
          <a:bodyPr/>
          <a:lstStyle/>
          <a:p>
            <a:fld id="{9C45796D-F81B-42E6-8076-DF0575147E93}" type="slidenum">
              <a:rPr lang="es-EC" smtClean="0"/>
              <a:pPr/>
              <a:t>10</a:t>
            </a:fld>
            <a:endParaRPr lang="es-EC" dirty="0"/>
          </a:p>
        </p:txBody>
      </p:sp>
    </p:spTree>
    <p:extLst>
      <p:ext uri="{BB962C8B-B14F-4D97-AF65-F5344CB8AC3E}">
        <p14:creationId xmlns:p14="http://schemas.microsoft.com/office/powerpoint/2010/main" val="2716531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051720" y="151823"/>
            <a:ext cx="4560507" cy="502766"/>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2667" dirty="0"/>
              <a:t>MARCO JURÍDICO</a:t>
            </a:r>
          </a:p>
        </p:txBody>
      </p:sp>
      <p:sp>
        <p:nvSpPr>
          <p:cNvPr id="1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FUNDAMENTACIÓN METODOLÓGICA</a:t>
            </a:r>
          </a:p>
        </p:txBody>
      </p:sp>
      <p:graphicFrame>
        <p:nvGraphicFramePr>
          <p:cNvPr id="4" name="Diagrama 3">
            <a:extLst>
              <a:ext uri="{FF2B5EF4-FFF2-40B4-BE49-F238E27FC236}">
                <a16:creationId xmlns:a16="http://schemas.microsoft.com/office/drawing/2014/main" xmlns="" id="{E26732F2-E790-4CED-8506-A949B483AED9}"/>
              </a:ext>
            </a:extLst>
          </p:cNvPr>
          <p:cNvGraphicFramePr/>
          <p:nvPr>
            <p:extLst>
              <p:ext uri="{D42A27DB-BD31-4B8C-83A1-F6EECF244321}">
                <p14:modId xmlns:p14="http://schemas.microsoft.com/office/powerpoint/2010/main" val="2025673843"/>
              </p:ext>
            </p:extLst>
          </p:nvPr>
        </p:nvGraphicFramePr>
        <p:xfrm>
          <a:off x="1055788" y="1160294"/>
          <a:ext cx="6432673" cy="39517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Marcador de número de diapositiva 1">
            <a:extLst>
              <a:ext uri="{FF2B5EF4-FFF2-40B4-BE49-F238E27FC236}">
                <a16:creationId xmlns:a16="http://schemas.microsoft.com/office/drawing/2014/main" xmlns="" id="{DD1720B9-F52C-4F39-B68E-7A67AEF69A25}"/>
              </a:ext>
            </a:extLst>
          </p:cNvPr>
          <p:cNvSpPr>
            <a:spLocks noGrp="1"/>
          </p:cNvSpPr>
          <p:nvPr>
            <p:ph type="sldNum" sz="quarter" idx="12"/>
          </p:nvPr>
        </p:nvSpPr>
        <p:spPr>
          <a:xfrm>
            <a:off x="8701608" y="5403432"/>
            <a:ext cx="442392" cy="304271"/>
          </a:xfrm>
        </p:spPr>
        <p:txBody>
          <a:bodyPr/>
          <a:lstStyle/>
          <a:p>
            <a:fld id="{9C45796D-F81B-42E6-8076-DF0575147E93}" type="slidenum">
              <a:rPr lang="es-EC" smtClean="0"/>
              <a:pPr/>
              <a:t>11</a:t>
            </a:fld>
            <a:endParaRPr lang="es-EC" dirty="0"/>
          </a:p>
        </p:txBody>
      </p:sp>
      <p:sp>
        <p:nvSpPr>
          <p:cNvPr id="5" name="Elipse 4">
            <a:extLst>
              <a:ext uri="{FF2B5EF4-FFF2-40B4-BE49-F238E27FC236}">
                <a16:creationId xmlns:a16="http://schemas.microsoft.com/office/drawing/2014/main" xmlns="" id="{961B0719-1A29-4777-94A4-61D5D78B765F}"/>
              </a:ext>
            </a:extLst>
          </p:cNvPr>
          <p:cNvSpPr/>
          <p:nvPr/>
        </p:nvSpPr>
        <p:spPr>
          <a:xfrm>
            <a:off x="7488461" y="2400307"/>
            <a:ext cx="1511893" cy="14717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1400" dirty="0"/>
              <a:t>Fuerza Efectiva Disponible</a:t>
            </a:r>
          </a:p>
          <a:p>
            <a:pPr algn="ctr"/>
            <a:r>
              <a:rPr lang="es-EC" sz="2800" dirty="0"/>
              <a:t>208</a:t>
            </a:r>
            <a:endParaRPr lang="es-EC" sz="1400" dirty="0"/>
          </a:p>
        </p:txBody>
      </p:sp>
    </p:spTree>
    <p:extLst>
      <p:ext uri="{BB962C8B-B14F-4D97-AF65-F5344CB8AC3E}">
        <p14:creationId xmlns:p14="http://schemas.microsoft.com/office/powerpoint/2010/main" val="3608814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051720" y="151823"/>
            <a:ext cx="4560507" cy="502766"/>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2667" dirty="0"/>
              <a:t>MARCO JURÍDICO</a:t>
            </a:r>
          </a:p>
        </p:txBody>
      </p:sp>
      <p:sp>
        <p:nvSpPr>
          <p:cNvPr id="1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FICHAS DE OBSERVACIÓN-CONSUMO DE AGUA</a:t>
            </a:r>
          </a:p>
        </p:txBody>
      </p:sp>
      <p:graphicFrame>
        <p:nvGraphicFramePr>
          <p:cNvPr id="2" name="3 Tabla">
            <a:extLst>
              <a:ext uri="{FF2B5EF4-FFF2-40B4-BE49-F238E27FC236}">
                <a16:creationId xmlns:a16="http://schemas.microsoft.com/office/drawing/2014/main" xmlns="" id="{808E54C8-D330-44C6-A39E-056CDACD866B}"/>
              </a:ext>
            </a:extLst>
          </p:cNvPr>
          <p:cNvGraphicFramePr>
            <a:graphicFrameLocks noGrp="1"/>
          </p:cNvGraphicFramePr>
          <p:nvPr>
            <p:extLst>
              <p:ext uri="{D42A27DB-BD31-4B8C-83A1-F6EECF244321}">
                <p14:modId xmlns:p14="http://schemas.microsoft.com/office/powerpoint/2010/main" val="3850729539"/>
              </p:ext>
            </p:extLst>
          </p:nvPr>
        </p:nvGraphicFramePr>
        <p:xfrm>
          <a:off x="513778" y="839986"/>
          <a:ext cx="8591647" cy="4838419"/>
        </p:xfrm>
        <a:graphic>
          <a:graphicData uri="http://schemas.openxmlformats.org/drawingml/2006/table">
            <a:tbl>
              <a:tblPr>
                <a:tableStyleId>{5C22544A-7EE6-4342-B048-85BDC9FD1C3A}</a:tableStyleId>
              </a:tblPr>
              <a:tblGrid>
                <a:gridCol w="2570151">
                  <a:extLst>
                    <a:ext uri="{9D8B030D-6E8A-4147-A177-3AD203B41FA5}">
                      <a16:colId xmlns:a16="http://schemas.microsoft.com/office/drawing/2014/main" xmlns="" val="20000"/>
                    </a:ext>
                  </a:extLst>
                </a:gridCol>
                <a:gridCol w="3644402">
                  <a:extLst>
                    <a:ext uri="{9D8B030D-6E8A-4147-A177-3AD203B41FA5}">
                      <a16:colId xmlns:a16="http://schemas.microsoft.com/office/drawing/2014/main" xmlns="" val="20001"/>
                    </a:ext>
                  </a:extLst>
                </a:gridCol>
                <a:gridCol w="2377094">
                  <a:extLst>
                    <a:ext uri="{9D8B030D-6E8A-4147-A177-3AD203B41FA5}">
                      <a16:colId xmlns:a16="http://schemas.microsoft.com/office/drawing/2014/main" xmlns="" val="20002"/>
                    </a:ext>
                  </a:extLst>
                </a:gridCol>
              </a:tblGrid>
              <a:tr h="662717">
                <a:tc>
                  <a:txBody>
                    <a:bodyPr/>
                    <a:lstStyle/>
                    <a:p>
                      <a:pPr indent="252095" algn="l">
                        <a:lnSpc>
                          <a:spcPct val="150000"/>
                        </a:lnSpc>
                        <a:spcAft>
                          <a:spcPts val="0"/>
                        </a:spcAft>
                      </a:pPr>
                      <a:r>
                        <a:rPr lang="es-EC" sz="1600" b="1" dirty="0">
                          <a:solidFill>
                            <a:schemeClr val="tx1"/>
                          </a:solidFill>
                          <a:effectLst/>
                          <a:latin typeface="Consolas" panose="020B0609020204030204" pitchFamily="49" charset="0"/>
                        </a:rPr>
                        <a:t>1. N. DE FICHA</a:t>
                      </a:r>
                      <a:r>
                        <a:rPr lang="es-EC" sz="1600" dirty="0">
                          <a:solidFill>
                            <a:schemeClr val="tx1"/>
                          </a:solidFill>
                          <a:effectLst/>
                          <a:latin typeface="Consolas" panose="020B0609020204030204" pitchFamily="49" charset="0"/>
                        </a:rPr>
                        <a:t>: 001</a:t>
                      </a:r>
                      <a:endParaRPr lang="es-EC" sz="1600" dirty="0">
                        <a:solidFill>
                          <a:schemeClr val="tx1"/>
                        </a:solidFill>
                        <a:effectLst/>
                        <a:latin typeface="Consolas" panose="020B0609020204030204" pitchFamily="49"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indent="252095" algn="l">
                        <a:lnSpc>
                          <a:spcPct val="150000"/>
                        </a:lnSpc>
                        <a:spcAft>
                          <a:spcPts val="0"/>
                        </a:spcAft>
                      </a:pPr>
                      <a:r>
                        <a:rPr lang="es-EC" sz="1600" dirty="0">
                          <a:solidFill>
                            <a:schemeClr val="tx1"/>
                          </a:solidFill>
                          <a:effectLst/>
                          <a:latin typeface="Consolas" panose="020B0609020204030204" pitchFamily="49" charset="0"/>
                        </a:rPr>
                        <a:t>2</a:t>
                      </a:r>
                      <a:r>
                        <a:rPr lang="es-EC" sz="1600" b="1" dirty="0">
                          <a:solidFill>
                            <a:schemeClr val="tx1"/>
                          </a:solidFill>
                          <a:effectLst/>
                          <a:latin typeface="Consolas" panose="020B0609020204030204" pitchFamily="49" charset="0"/>
                        </a:rPr>
                        <a:t>. LUGAR: </a:t>
                      </a:r>
                      <a:r>
                        <a:rPr lang="es-EC" sz="1600" b="0" dirty="0">
                          <a:solidFill>
                            <a:schemeClr val="tx1"/>
                          </a:solidFill>
                          <a:effectLst/>
                          <a:latin typeface="Consolas" panose="020B0609020204030204" pitchFamily="49" charset="0"/>
                        </a:rPr>
                        <a:t>Entrepuente Alfa</a:t>
                      </a:r>
                      <a:endParaRPr lang="es-EC" sz="1600" b="0" dirty="0">
                        <a:solidFill>
                          <a:schemeClr val="tx1"/>
                        </a:solidFill>
                        <a:effectLst/>
                        <a:latin typeface="Consolas" panose="020B0609020204030204" pitchFamily="49" charset="0"/>
                        <a:ea typeface="Calibri"/>
                        <a:cs typeface="Times New Roman"/>
                      </a:endParaRPr>
                    </a:p>
                  </a:txBody>
                  <a:tcPr marL="68580" marR="68580" marT="0" marB="0"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indent="252095" algn="l">
                        <a:lnSpc>
                          <a:spcPct val="150000"/>
                        </a:lnSpc>
                        <a:spcAft>
                          <a:spcPts val="0"/>
                        </a:spcAft>
                      </a:pPr>
                      <a:r>
                        <a:rPr lang="es-EC" sz="1600" dirty="0">
                          <a:solidFill>
                            <a:schemeClr val="tx1"/>
                          </a:solidFill>
                          <a:effectLst/>
                        </a:rPr>
                        <a:t>3.</a:t>
                      </a:r>
                      <a:r>
                        <a:rPr lang="es-EC" sz="1600" b="1" dirty="0">
                          <a:solidFill>
                            <a:schemeClr val="tx1"/>
                          </a:solidFill>
                          <a:effectLst/>
                        </a:rPr>
                        <a:t> FECHA: </a:t>
                      </a:r>
                      <a:r>
                        <a:rPr lang="es-EC" sz="1600" dirty="0">
                          <a:solidFill>
                            <a:schemeClr val="tx1"/>
                          </a:solidFill>
                          <a:effectLst/>
                        </a:rPr>
                        <a:t>22-05-2020</a:t>
                      </a:r>
                      <a:endParaRPr lang="es-EC" sz="1600" dirty="0">
                        <a:solidFill>
                          <a:schemeClr val="tx1"/>
                        </a:solidFill>
                        <a:effectLst/>
                        <a:latin typeface="Arial"/>
                        <a:ea typeface="Calibri"/>
                        <a:cs typeface="Times New Roman"/>
                      </a:endParaRPr>
                    </a:p>
                  </a:txBody>
                  <a:tcPr marL="68580" marR="68580" marT="0"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329711">
                <a:tc gridSpan="3">
                  <a:txBody>
                    <a:bodyPr/>
                    <a:lstStyle/>
                    <a:p>
                      <a:pPr indent="252095" algn="l">
                        <a:lnSpc>
                          <a:spcPct val="150000"/>
                        </a:lnSpc>
                        <a:spcAft>
                          <a:spcPts val="0"/>
                        </a:spcAft>
                      </a:pPr>
                      <a:r>
                        <a:rPr lang="es-EC" sz="1600" dirty="0">
                          <a:solidFill>
                            <a:schemeClr val="tx1"/>
                          </a:solidFill>
                          <a:effectLst/>
                          <a:latin typeface="Consolas" panose="020B0609020204030204" pitchFamily="49" charset="0"/>
                        </a:rPr>
                        <a:t>4. </a:t>
                      </a:r>
                      <a:r>
                        <a:rPr lang="es-EC" sz="1600" b="1" dirty="0">
                          <a:solidFill>
                            <a:schemeClr val="tx1"/>
                          </a:solidFill>
                          <a:effectLst/>
                          <a:latin typeface="Consolas" panose="020B0609020204030204" pitchFamily="49" charset="0"/>
                        </a:rPr>
                        <a:t>LOCALIDAD: </a:t>
                      </a:r>
                      <a:r>
                        <a:rPr lang="es-EC" sz="1600" b="0" dirty="0">
                          <a:solidFill>
                            <a:schemeClr val="tx1"/>
                          </a:solidFill>
                          <a:effectLst/>
                          <a:latin typeface="Consolas" panose="020B0609020204030204" pitchFamily="49" charset="0"/>
                        </a:rPr>
                        <a:t>Escuela Superior Naval </a:t>
                      </a:r>
                      <a:endParaRPr lang="es-EC" sz="1600" b="0" dirty="0">
                        <a:solidFill>
                          <a:schemeClr val="tx1"/>
                        </a:solidFill>
                        <a:effectLst/>
                        <a:latin typeface="Consolas" panose="020B0609020204030204" pitchFamily="49"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1"/>
                  </a:ext>
                </a:extLst>
              </a:tr>
              <a:tr h="329711">
                <a:tc gridSpan="3">
                  <a:txBody>
                    <a:bodyPr/>
                    <a:lstStyle/>
                    <a:p>
                      <a:pPr indent="252095" algn="l">
                        <a:lnSpc>
                          <a:spcPct val="150000"/>
                        </a:lnSpc>
                        <a:spcAft>
                          <a:spcPts val="0"/>
                        </a:spcAft>
                      </a:pPr>
                      <a:r>
                        <a:rPr lang="es-EC" sz="1600" dirty="0">
                          <a:solidFill>
                            <a:schemeClr val="tx1"/>
                          </a:solidFill>
                          <a:effectLst/>
                          <a:latin typeface="Consolas" panose="020B0609020204030204" pitchFamily="49" charset="0"/>
                        </a:rPr>
                        <a:t>5. </a:t>
                      </a:r>
                      <a:r>
                        <a:rPr lang="es-EC" sz="1600" b="1" dirty="0">
                          <a:solidFill>
                            <a:schemeClr val="tx1"/>
                          </a:solidFill>
                          <a:effectLst/>
                          <a:latin typeface="Consolas" panose="020B0609020204030204" pitchFamily="49" charset="0"/>
                        </a:rPr>
                        <a:t>PROBLEMA A RESOLVER</a:t>
                      </a:r>
                      <a:r>
                        <a:rPr lang="es-EC" sz="1600" dirty="0">
                          <a:solidFill>
                            <a:schemeClr val="tx1"/>
                          </a:solidFill>
                          <a:effectLst/>
                          <a:latin typeface="Consolas" panose="020B0609020204030204" pitchFamily="49" charset="0"/>
                        </a:rPr>
                        <a:t>: Uso excesivo del recurso hídrico </a:t>
                      </a:r>
                      <a:endParaRPr lang="es-EC" sz="1600" dirty="0">
                        <a:solidFill>
                          <a:schemeClr val="tx1"/>
                        </a:solidFill>
                        <a:effectLst/>
                        <a:latin typeface="Consolas" panose="020B0609020204030204" pitchFamily="49"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2"/>
                  </a:ext>
                </a:extLst>
              </a:tr>
              <a:tr h="329711">
                <a:tc gridSpan="3">
                  <a:txBody>
                    <a:bodyPr/>
                    <a:lstStyle/>
                    <a:p>
                      <a:pPr indent="252095" algn="l">
                        <a:lnSpc>
                          <a:spcPct val="150000"/>
                        </a:lnSpc>
                        <a:spcAft>
                          <a:spcPts val="0"/>
                        </a:spcAft>
                      </a:pPr>
                      <a:r>
                        <a:rPr lang="es-EC" sz="1600" dirty="0">
                          <a:solidFill>
                            <a:schemeClr val="tx1"/>
                          </a:solidFill>
                          <a:effectLst/>
                          <a:latin typeface="Consolas" panose="020B0609020204030204" pitchFamily="49" charset="0"/>
                        </a:rPr>
                        <a:t>6. </a:t>
                      </a:r>
                      <a:r>
                        <a:rPr lang="es-EC" sz="1600" b="1" dirty="0">
                          <a:solidFill>
                            <a:schemeClr val="tx1"/>
                          </a:solidFill>
                          <a:effectLst/>
                          <a:latin typeface="Consolas" panose="020B0609020204030204" pitchFamily="49" charset="0"/>
                        </a:rPr>
                        <a:t>TÍTULO: </a:t>
                      </a:r>
                      <a:r>
                        <a:rPr lang="es-EC" sz="1600" b="0" dirty="0">
                          <a:solidFill>
                            <a:schemeClr val="tx1"/>
                          </a:solidFill>
                          <a:effectLst/>
                          <a:latin typeface="Consolas" panose="020B0609020204030204" pitchFamily="49" charset="0"/>
                        </a:rPr>
                        <a:t>Uso de los lavabos con botón automático </a:t>
                      </a:r>
                      <a:endParaRPr lang="es-EC" sz="1600" b="0" dirty="0">
                        <a:solidFill>
                          <a:schemeClr val="tx1"/>
                        </a:solidFill>
                        <a:effectLst/>
                        <a:latin typeface="Consolas" panose="020B0609020204030204" pitchFamily="49"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3"/>
                  </a:ext>
                </a:extLst>
              </a:tr>
              <a:tr h="698976">
                <a:tc gridSpan="3">
                  <a:txBody>
                    <a:bodyPr/>
                    <a:lstStyle/>
                    <a:p>
                      <a:pPr indent="252095" algn="l">
                        <a:lnSpc>
                          <a:spcPct val="150000"/>
                        </a:lnSpc>
                        <a:spcAft>
                          <a:spcPts val="0"/>
                        </a:spcAft>
                      </a:pPr>
                      <a:r>
                        <a:rPr lang="es-EC" sz="1600" dirty="0">
                          <a:solidFill>
                            <a:schemeClr val="tx1"/>
                          </a:solidFill>
                          <a:effectLst/>
                          <a:latin typeface="Consolas" panose="020B0609020204030204" pitchFamily="49" charset="0"/>
                        </a:rPr>
                        <a:t>7</a:t>
                      </a:r>
                      <a:r>
                        <a:rPr lang="es-EC" sz="1600" b="1" dirty="0">
                          <a:solidFill>
                            <a:schemeClr val="tx1"/>
                          </a:solidFill>
                          <a:effectLst/>
                          <a:latin typeface="Consolas" panose="020B0609020204030204" pitchFamily="49" charset="0"/>
                        </a:rPr>
                        <a:t>. INVESTIGADOR: </a:t>
                      </a:r>
                      <a:r>
                        <a:rPr lang="es-EC" sz="1600" b="0" dirty="0">
                          <a:solidFill>
                            <a:schemeClr val="tx1"/>
                          </a:solidFill>
                          <a:effectLst/>
                          <a:latin typeface="Consolas" panose="020B0609020204030204" pitchFamily="49" charset="0"/>
                        </a:rPr>
                        <a:t>Brigal. Stephanie Raquel Cruz Martínez - GM 4/B Ricardo José Zambrano Suquinahua </a:t>
                      </a:r>
                      <a:endParaRPr lang="es-EC" sz="1600" b="0" dirty="0">
                        <a:solidFill>
                          <a:schemeClr val="tx1"/>
                        </a:solidFill>
                        <a:effectLst/>
                        <a:latin typeface="Consolas" panose="020B0609020204030204" pitchFamily="49"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4"/>
                  </a:ext>
                </a:extLst>
              </a:tr>
              <a:tr h="2487593">
                <a:tc gridSpan="3">
                  <a:txBody>
                    <a:bodyPr/>
                    <a:lstStyle/>
                    <a:p>
                      <a:pPr indent="252095" algn="l">
                        <a:lnSpc>
                          <a:spcPct val="150000"/>
                        </a:lnSpc>
                        <a:spcAft>
                          <a:spcPts val="0"/>
                        </a:spcAft>
                      </a:pPr>
                      <a:r>
                        <a:rPr lang="es-EC" sz="1600" dirty="0">
                          <a:solidFill>
                            <a:schemeClr val="tx1"/>
                          </a:solidFill>
                          <a:effectLst/>
                          <a:latin typeface="Consolas" panose="020B0609020204030204" pitchFamily="49" charset="0"/>
                        </a:rPr>
                        <a:t>8. </a:t>
                      </a:r>
                      <a:r>
                        <a:rPr lang="es-EC" sz="1600" b="1" dirty="0">
                          <a:solidFill>
                            <a:schemeClr val="tx1"/>
                          </a:solidFill>
                          <a:effectLst/>
                          <a:latin typeface="Consolas" panose="020B0609020204030204" pitchFamily="49" charset="0"/>
                        </a:rPr>
                        <a:t>CONTENIDO: </a:t>
                      </a:r>
                    </a:p>
                    <a:p>
                      <a:pPr indent="252095" algn="l">
                        <a:lnSpc>
                          <a:spcPct val="150000"/>
                        </a:lnSpc>
                        <a:spcAft>
                          <a:spcPts val="0"/>
                        </a:spcAft>
                      </a:pPr>
                      <a:endParaRPr lang="es-EC" sz="1600" b="1" dirty="0">
                        <a:solidFill>
                          <a:schemeClr val="tx1"/>
                        </a:solidFill>
                        <a:effectLst/>
                        <a:latin typeface="Consolas" panose="020B0609020204030204" pitchFamily="49" charset="0"/>
                      </a:endParaRPr>
                    </a:p>
                    <a:p>
                      <a:pPr indent="252095" algn="l">
                        <a:lnSpc>
                          <a:spcPct val="150000"/>
                        </a:lnSpc>
                        <a:spcAft>
                          <a:spcPts val="0"/>
                        </a:spcAft>
                      </a:pPr>
                      <a:endParaRPr lang="es-EC" sz="1600" b="1" dirty="0">
                        <a:solidFill>
                          <a:schemeClr val="tx1"/>
                        </a:solidFill>
                        <a:effectLst/>
                        <a:latin typeface="Consolas" panose="020B0609020204030204" pitchFamily="49" charset="0"/>
                      </a:endParaRPr>
                    </a:p>
                    <a:p>
                      <a:pPr indent="252095" algn="just">
                        <a:lnSpc>
                          <a:spcPct val="150000"/>
                        </a:lnSpc>
                        <a:spcAft>
                          <a:spcPts val="0"/>
                        </a:spcAft>
                      </a:pPr>
                      <a:r>
                        <a:rPr lang="es-EC" sz="1600" dirty="0">
                          <a:solidFill>
                            <a:schemeClr val="tx1"/>
                          </a:solidFill>
                          <a:effectLst/>
                          <a:latin typeface="Consolas" panose="020B0609020204030204" pitchFamily="49" charset="0"/>
                        </a:rPr>
                        <a:t>9. </a:t>
                      </a:r>
                      <a:r>
                        <a:rPr lang="es-EC" sz="1600" b="1" dirty="0">
                          <a:solidFill>
                            <a:schemeClr val="tx1"/>
                          </a:solidFill>
                          <a:effectLst/>
                          <a:latin typeface="Consolas" panose="020B0609020204030204" pitchFamily="49" charset="0"/>
                        </a:rPr>
                        <a:t>COMENTARIOS: </a:t>
                      </a:r>
                      <a:r>
                        <a:rPr lang="es-EC" sz="1600" b="0" dirty="0">
                          <a:solidFill>
                            <a:schemeClr val="tx1"/>
                          </a:solidFill>
                          <a:effectLst/>
                          <a:latin typeface="Consolas" panose="020B0609020204030204" pitchFamily="49" charset="0"/>
                        </a:rPr>
                        <a:t>El Objetivo de esta imagen es denotar el uso excesivo del botón automático de las llaves de los lavabos Marca FV de los entrepuentes las mismas que no cuentan con ahorro de agua puesto que consumen 5 l/min. </a:t>
                      </a:r>
                      <a:endParaRPr lang="es-EC" sz="1600" b="0" dirty="0">
                        <a:solidFill>
                          <a:schemeClr val="tx1"/>
                        </a:solidFill>
                        <a:effectLst/>
                        <a:latin typeface="Consolas" panose="020B0609020204030204" pitchFamily="49"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5"/>
                  </a:ext>
                </a:extLst>
              </a:tr>
            </a:tbl>
          </a:graphicData>
        </a:graphic>
      </p:graphicFrame>
      <p:sp>
        <p:nvSpPr>
          <p:cNvPr id="3" name="Marcador de número de diapositiva 2">
            <a:extLst>
              <a:ext uri="{FF2B5EF4-FFF2-40B4-BE49-F238E27FC236}">
                <a16:creationId xmlns:a16="http://schemas.microsoft.com/office/drawing/2014/main" xmlns="" id="{2A2C334B-E0CD-4653-9EE7-8A685EC41650}"/>
              </a:ext>
            </a:extLst>
          </p:cNvPr>
          <p:cNvSpPr>
            <a:spLocks noGrp="1"/>
          </p:cNvSpPr>
          <p:nvPr>
            <p:ph type="sldNum" sz="quarter" idx="12"/>
          </p:nvPr>
        </p:nvSpPr>
        <p:spPr>
          <a:xfrm>
            <a:off x="8665857" y="5376127"/>
            <a:ext cx="432048" cy="304271"/>
          </a:xfrm>
        </p:spPr>
        <p:txBody>
          <a:bodyPr/>
          <a:lstStyle/>
          <a:p>
            <a:fld id="{9C45796D-F81B-42E6-8076-DF0575147E93}" type="slidenum">
              <a:rPr lang="es-EC" smtClean="0"/>
              <a:pPr/>
              <a:t>12</a:t>
            </a:fld>
            <a:endParaRPr lang="es-EC" dirty="0"/>
          </a:p>
        </p:txBody>
      </p:sp>
      <p:pic>
        <p:nvPicPr>
          <p:cNvPr id="4" name="Imagen 3">
            <a:extLst>
              <a:ext uri="{FF2B5EF4-FFF2-40B4-BE49-F238E27FC236}">
                <a16:creationId xmlns:a16="http://schemas.microsoft.com/office/drawing/2014/main" xmlns="" id="{89A2169E-643A-4519-BAA7-E65526EF9729}"/>
              </a:ext>
            </a:extLst>
          </p:cNvPr>
          <p:cNvPicPr/>
          <p:nvPr/>
        </p:nvPicPr>
        <p:blipFill>
          <a:blip r:embed="rId3" cstate="print">
            <a:extLst>
              <a:ext uri="{28A0092B-C50C-407E-A947-70E740481C1C}">
                <a14:useLocalDpi xmlns:a14="http://schemas.microsoft.com/office/drawing/2010/main" val="0"/>
              </a:ext>
            </a:extLst>
          </a:blip>
          <a:stretch>
            <a:fillRect/>
          </a:stretch>
        </p:blipFill>
        <p:spPr>
          <a:xfrm rot="16200000">
            <a:off x="2570234" y="3057625"/>
            <a:ext cx="1152127" cy="1555265"/>
          </a:xfrm>
          <a:prstGeom prst="rect">
            <a:avLst/>
          </a:prstGeom>
        </p:spPr>
      </p:pic>
    </p:spTree>
    <p:extLst>
      <p:ext uri="{BB962C8B-B14F-4D97-AF65-F5344CB8AC3E}">
        <p14:creationId xmlns:p14="http://schemas.microsoft.com/office/powerpoint/2010/main" val="2384522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051720" y="151823"/>
            <a:ext cx="4560507" cy="502766"/>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2667" dirty="0"/>
              <a:t>MARCO JURÍDICO</a:t>
            </a:r>
          </a:p>
        </p:txBody>
      </p:sp>
      <p:sp>
        <p:nvSpPr>
          <p:cNvPr id="1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FICHAS DE OBSERVACIÓN-CONSUMO DE AGUA</a:t>
            </a:r>
          </a:p>
        </p:txBody>
      </p:sp>
      <p:graphicFrame>
        <p:nvGraphicFramePr>
          <p:cNvPr id="2" name="3 Tabla">
            <a:extLst>
              <a:ext uri="{FF2B5EF4-FFF2-40B4-BE49-F238E27FC236}">
                <a16:creationId xmlns:a16="http://schemas.microsoft.com/office/drawing/2014/main" xmlns="" id="{ACAD7476-5C55-4F4B-9020-7C17420DB489}"/>
              </a:ext>
            </a:extLst>
          </p:cNvPr>
          <p:cNvGraphicFramePr>
            <a:graphicFrameLocks noGrp="1"/>
          </p:cNvGraphicFramePr>
          <p:nvPr>
            <p:extLst>
              <p:ext uri="{D42A27DB-BD31-4B8C-83A1-F6EECF244321}">
                <p14:modId xmlns:p14="http://schemas.microsoft.com/office/powerpoint/2010/main" val="970989511"/>
              </p:ext>
            </p:extLst>
          </p:nvPr>
        </p:nvGraphicFramePr>
        <p:xfrm>
          <a:off x="539552" y="791348"/>
          <a:ext cx="8568952" cy="4885566"/>
        </p:xfrm>
        <a:graphic>
          <a:graphicData uri="http://schemas.openxmlformats.org/drawingml/2006/table">
            <a:tbl>
              <a:tblPr>
                <a:tableStyleId>{5C22544A-7EE6-4342-B048-85BDC9FD1C3A}</a:tableStyleId>
              </a:tblPr>
              <a:tblGrid>
                <a:gridCol w="2416228">
                  <a:extLst>
                    <a:ext uri="{9D8B030D-6E8A-4147-A177-3AD203B41FA5}">
                      <a16:colId xmlns:a16="http://schemas.microsoft.com/office/drawing/2014/main" xmlns="" val="20000"/>
                    </a:ext>
                  </a:extLst>
                </a:gridCol>
                <a:gridCol w="3781910">
                  <a:extLst>
                    <a:ext uri="{9D8B030D-6E8A-4147-A177-3AD203B41FA5}">
                      <a16:colId xmlns:a16="http://schemas.microsoft.com/office/drawing/2014/main" xmlns="" val="20001"/>
                    </a:ext>
                  </a:extLst>
                </a:gridCol>
                <a:gridCol w="2370814">
                  <a:extLst>
                    <a:ext uri="{9D8B030D-6E8A-4147-A177-3AD203B41FA5}">
                      <a16:colId xmlns:a16="http://schemas.microsoft.com/office/drawing/2014/main" xmlns="" val="20002"/>
                    </a:ext>
                  </a:extLst>
                </a:gridCol>
              </a:tblGrid>
              <a:tr h="656185">
                <a:tc>
                  <a:txBody>
                    <a:bodyPr/>
                    <a:lstStyle/>
                    <a:p>
                      <a:pPr indent="252095" algn="l">
                        <a:lnSpc>
                          <a:spcPct val="150000"/>
                        </a:lnSpc>
                        <a:spcAft>
                          <a:spcPts val="0"/>
                        </a:spcAft>
                      </a:pPr>
                      <a:r>
                        <a:rPr lang="es-EC" sz="1600" b="1" dirty="0">
                          <a:solidFill>
                            <a:schemeClr val="tx1"/>
                          </a:solidFill>
                          <a:effectLst/>
                          <a:latin typeface="Consolas" panose="020B0609020204030204" pitchFamily="49" charset="0"/>
                        </a:rPr>
                        <a:t>1. N. DE FICHA</a:t>
                      </a:r>
                      <a:r>
                        <a:rPr lang="es-EC" sz="1600" dirty="0">
                          <a:solidFill>
                            <a:schemeClr val="tx1"/>
                          </a:solidFill>
                          <a:effectLst/>
                          <a:latin typeface="Consolas" panose="020B0609020204030204" pitchFamily="49" charset="0"/>
                        </a:rPr>
                        <a:t>: 002</a:t>
                      </a:r>
                      <a:endParaRPr lang="es-EC" sz="1600" dirty="0">
                        <a:solidFill>
                          <a:schemeClr val="tx1"/>
                        </a:solidFill>
                        <a:effectLst/>
                        <a:latin typeface="Consolas" panose="020B0609020204030204" pitchFamily="49"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indent="252095" algn="l">
                        <a:lnSpc>
                          <a:spcPct val="150000"/>
                        </a:lnSpc>
                        <a:spcAft>
                          <a:spcPts val="0"/>
                        </a:spcAft>
                      </a:pPr>
                      <a:r>
                        <a:rPr lang="es-EC" sz="1600" dirty="0">
                          <a:solidFill>
                            <a:schemeClr val="tx1"/>
                          </a:solidFill>
                          <a:effectLst/>
                          <a:latin typeface="Consolas" panose="020B0609020204030204" pitchFamily="49" charset="0"/>
                        </a:rPr>
                        <a:t>2</a:t>
                      </a:r>
                      <a:r>
                        <a:rPr lang="es-EC" sz="1600" b="1" dirty="0">
                          <a:solidFill>
                            <a:schemeClr val="tx1"/>
                          </a:solidFill>
                          <a:effectLst/>
                          <a:latin typeface="Consolas" panose="020B0609020204030204" pitchFamily="49" charset="0"/>
                        </a:rPr>
                        <a:t>. LUGAR: </a:t>
                      </a:r>
                      <a:r>
                        <a:rPr lang="es-EC" sz="1600" b="0" dirty="0">
                          <a:solidFill>
                            <a:schemeClr val="tx1"/>
                          </a:solidFill>
                          <a:effectLst/>
                          <a:latin typeface="Consolas" panose="020B0609020204030204" pitchFamily="49" charset="0"/>
                        </a:rPr>
                        <a:t>Camarote de Guardiamarinas </a:t>
                      </a:r>
                      <a:endParaRPr lang="es-EC" sz="1600" b="0" dirty="0">
                        <a:solidFill>
                          <a:schemeClr val="tx1"/>
                        </a:solidFill>
                        <a:effectLst/>
                        <a:latin typeface="Consolas" panose="020B0609020204030204" pitchFamily="49" charset="0"/>
                        <a:ea typeface="Calibri"/>
                        <a:cs typeface="Times New Roman"/>
                      </a:endParaRPr>
                    </a:p>
                  </a:txBody>
                  <a:tcPr marL="68580" marR="68580" marT="0" marB="0"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indent="252095" algn="l">
                        <a:lnSpc>
                          <a:spcPct val="150000"/>
                        </a:lnSpc>
                        <a:spcAft>
                          <a:spcPts val="0"/>
                        </a:spcAft>
                      </a:pPr>
                      <a:r>
                        <a:rPr lang="es-EC" sz="1600" dirty="0">
                          <a:solidFill>
                            <a:schemeClr val="tx1"/>
                          </a:solidFill>
                          <a:effectLst/>
                        </a:rPr>
                        <a:t>3.</a:t>
                      </a:r>
                      <a:r>
                        <a:rPr lang="es-EC" sz="1600" b="1" dirty="0">
                          <a:solidFill>
                            <a:schemeClr val="tx1"/>
                          </a:solidFill>
                          <a:effectLst/>
                        </a:rPr>
                        <a:t> FECHA: </a:t>
                      </a:r>
                      <a:r>
                        <a:rPr lang="es-EC" sz="1600" dirty="0">
                          <a:solidFill>
                            <a:schemeClr val="tx1"/>
                          </a:solidFill>
                          <a:effectLst/>
                        </a:rPr>
                        <a:t>22-05-2020</a:t>
                      </a:r>
                      <a:endParaRPr lang="es-EC" sz="1600" dirty="0">
                        <a:solidFill>
                          <a:schemeClr val="tx1"/>
                        </a:solidFill>
                        <a:effectLst/>
                        <a:latin typeface="Arial"/>
                        <a:ea typeface="Calibri"/>
                        <a:cs typeface="Times New Roman"/>
                      </a:endParaRPr>
                    </a:p>
                  </a:txBody>
                  <a:tcPr marL="68580" marR="68580" marT="0"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309526">
                <a:tc gridSpan="3">
                  <a:txBody>
                    <a:bodyPr/>
                    <a:lstStyle/>
                    <a:p>
                      <a:pPr indent="252095" algn="just">
                        <a:lnSpc>
                          <a:spcPct val="150000"/>
                        </a:lnSpc>
                        <a:spcAft>
                          <a:spcPts val="0"/>
                        </a:spcAft>
                      </a:pPr>
                      <a:r>
                        <a:rPr lang="es-EC" sz="1600" dirty="0">
                          <a:solidFill>
                            <a:schemeClr val="tx1"/>
                          </a:solidFill>
                          <a:effectLst/>
                          <a:latin typeface="Consolas" panose="020B0609020204030204" pitchFamily="49" charset="0"/>
                        </a:rPr>
                        <a:t>4. </a:t>
                      </a:r>
                      <a:r>
                        <a:rPr lang="es-EC" sz="1600" b="1" dirty="0">
                          <a:solidFill>
                            <a:schemeClr val="tx1"/>
                          </a:solidFill>
                          <a:effectLst/>
                          <a:latin typeface="Consolas" panose="020B0609020204030204" pitchFamily="49" charset="0"/>
                        </a:rPr>
                        <a:t>LOCALIDAD: </a:t>
                      </a:r>
                      <a:r>
                        <a:rPr lang="es-EC" sz="1600" b="0" dirty="0">
                          <a:solidFill>
                            <a:schemeClr val="tx1"/>
                          </a:solidFill>
                          <a:effectLst/>
                          <a:latin typeface="Consolas" panose="020B0609020204030204" pitchFamily="49" charset="0"/>
                        </a:rPr>
                        <a:t>Escuela Superior Naval </a:t>
                      </a:r>
                      <a:endParaRPr lang="es-EC" sz="1600" b="0" dirty="0">
                        <a:solidFill>
                          <a:schemeClr val="tx1"/>
                        </a:solidFill>
                        <a:effectLst/>
                        <a:latin typeface="Consolas" panose="020B0609020204030204" pitchFamily="49"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1"/>
                  </a:ext>
                </a:extLst>
              </a:tr>
              <a:tr h="309526">
                <a:tc gridSpan="3">
                  <a:txBody>
                    <a:bodyPr/>
                    <a:lstStyle/>
                    <a:p>
                      <a:pPr indent="252095" algn="just">
                        <a:lnSpc>
                          <a:spcPct val="150000"/>
                        </a:lnSpc>
                        <a:spcAft>
                          <a:spcPts val="0"/>
                        </a:spcAft>
                      </a:pPr>
                      <a:r>
                        <a:rPr lang="es-EC" sz="1600" dirty="0">
                          <a:solidFill>
                            <a:schemeClr val="tx1"/>
                          </a:solidFill>
                          <a:effectLst/>
                          <a:latin typeface="Consolas" panose="020B0609020204030204" pitchFamily="49" charset="0"/>
                        </a:rPr>
                        <a:t>5. </a:t>
                      </a:r>
                      <a:r>
                        <a:rPr lang="es-EC" sz="1600" b="1" dirty="0">
                          <a:solidFill>
                            <a:schemeClr val="tx1"/>
                          </a:solidFill>
                          <a:effectLst/>
                          <a:latin typeface="Consolas" panose="020B0609020204030204" pitchFamily="49" charset="0"/>
                        </a:rPr>
                        <a:t>PROBLEMA A RESOLVER</a:t>
                      </a:r>
                      <a:r>
                        <a:rPr lang="es-EC" sz="1600" dirty="0">
                          <a:solidFill>
                            <a:schemeClr val="tx1"/>
                          </a:solidFill>
                          <a:effectLst/>
                          <a:latin typeface="Consolas" panose="020B0609020204030204" pitchFamily="49" charset="0"/>
                        </a:rPr>
                        <a:t>: Uso excesivo del recurso hídrico </a:t>
                      </a:r>
                      <a:endParaRPr lang="es-EC" sz="1600" dirty="0">
                        <a:solidFill>
                          <a:schemeClr val="tx1"/>
                        </a:solidFill>
                        <a:effectLst/>
                        <a:latin typeface="Consolas" panose="020B0609020204030204" pitchFamily="49"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2"/>
                  </a:ext>
                </a:extLst>
              </a:tr>
              <a:tr h="656185">
                <a:tc gridSpan="3">
                  <a:txBody>
                    <a:bodyPr/>
                    <a:lstStyle/>
                    <a:p>
                      <a:pPr indent="252095" algn="just">
                        <a:lnSpc>
                          <a:spcPct val="150000"/>
                        </a:lnSpc>
                        <a:spcAft>
                          <a:spcPts val="0"/>
                        </a:spcAft>
                      </a:pPr>
                      <a:r>
                        <a:rPr lang="es-EC" sz="1600" dirty="0">
                          <a:solidFill>
                            <a:schemeClr val="tx1"/>
                          </a:solidFill>
                          <a:effectLst/>
                          <a:latin typeface="Consolas" panose="020B0609020204030204" pitchFamily="49" charset="0"/>
                        </a:rPr>
                        <a:t>6. </a:t>
                      </a:r>
                      <a:r>
                        <a:rPr lang="es-EC" sz="1600" b="1" dirty="0">
                          <a:solidFill>
                            <a:schemeClr val="tx1"/>
                          </a:solidFill>
                          <a:effectLst/>
                          <a:latin typeface="Consolas" panose="020B0609020204030204" pitchFamily="49" charset="0"/>
                        </a:rPr>
                        <a:t>TÍTULO: </a:t>
                      </a:r>
                      <a:r>
                        <a:rPr lang="es-EC" sz="1600" b="0" dirty="0">
                          <a:solidFill>
                            <a:schemeClr val="tx1"/>
                          </a:solidFill>
                          <a:effectLst/>
                          <a:latin typeface="Consolas" panose="020B0609020204030204" pitchFamily="49" charset="0"/>
                        </a:rPr>
                        <a:t>Fugas en los sistemas hidrosanitarios y sanitarios fuera de servicio</a:t>
                      </a:r>
                      <a:endParaRPr lang="es-EC" sz="1600" b="0" dirty="0">
                        <a:solidFill>
                          <a:schemeClr val="tx1"/>
                        </a:solidFill>
                        <a:effectLst/>
                        <a:latin typeface="Consolas" panose="020B0609020204030204" pitchFamily="49"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3"/>
                  </a:ext>
                </a:extLst>
              </a:tr>
              <a:tr h="656185">
                <a:tc gridSpan="3">
                  <a:txBody>
                    <a:bodyPr/>
                    <a:lstStyle/>
                    <a:p>
                      <a:pPr indent="252095" algn="just">
                        <a:lnSpc>
                          <a:spcPct val="150000"/>
                        </a:lnSpc>
                        <a:spcAft>
                          <a:spcPts val="0"/>
                        </a:spcAft>
                      </a:pPr>
                      <a:r>
                        <a:rPr lang="es-EC" sz="1600" dirty="0">
                          <a:solidFill>
                            <a:schemeClr val="tx1"/>
                          </a:solidFill>
                          <a:effectLst/>
                          <a:latin typeface="Consolas" panose="020B0609020204030204" pitchFamily="49" charset="0"/>
                        </a:rPr>
                        <a:t>7</a:t>
                      </a:r>
                      <a:r>
                        <a:rPr lang="es-EC" sz="1600" b="1" dirty="0">
                          <a:solidFill>
                            <a:schemeClr val="tx1"/>
                          </a:solidFill>
                          <a:effectLst/>
                          <a:latin typeface="Consolas" panose="020B0609020204030204" pitchFamily="49" charset="0"/>
                        </a:rPr>
                        <a:t>. INVESTIGADOR: </a:t>
                      </a:r>
                      <a:r>
                        <a:rPr lang="es-EC" sz="1600" b="0" dirty="0">
                          <a:solidFill>
                            <a:schemeClr val="tx1"/>
                          </a:solidFill>
                          <a:effectLst/>
                          <a:latin typeface="Consolas" panose="020B0609020204030204" pitchFamily="49" charset="0"/>
                        </a:rPr>
                        <a:t>Brigal. Stephanie Raquel Cruz Martínez - GM 4/B Ricardo José Zambrano Suquinahua </a:t>
                      </a:r>
                      <a:endParaRPr lang="es-EC" sz="1600" b="0" dirty="0">
                        <a:solidFill>
                          <a:schemeClr val="tx1"/>
                        </a:solidFill>
                        <a:effectLst/>
                        <a:latin typeface="Consolas" panose="020B0609020204030204" pitchFamily="49"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4"/>
                  </a:ext>
                </a:extLst>
              </a:tr>
              <a:tr h="2042821">
                <a:tc gridSpan="3">
                  <a:txBody>
                    <a:bodyPr/>
                    <a:lstStyle/>
                    <a:p>
                      <a:pPr indent="252095" algn="l">
                        <a:lnSpc>
                          <a:spcPct val="150000"/>
                        </a:lnSpc>
                        <a:spcAft>
                          <a:spcPts val="0"/>
                        </a:spcAft>
                      </a:pPr>
                      <a:r>
                        <a:rPr lang="es-EC" sz="1600" dirty="0">
                          <a:solidFill>
                            <a:schemeClr val="tx1"/>
                          </a:solidFill>
                          <a:effectLst/>
                          <a:latin typeface="Consolas" panose="020B0609020204030204" pitchFamily="49" charset="0"/>
                        </a:rPr>
                        <a:t>8. </a:t>
                      </a:r>
                      <a:r>
                        <a:rPr lang="es-EC" sz="1600" b="1" dirty="0">
                          <a:solidFill>
                            <a:schemeClr val="tx1"/>
                          </a:solidFill>
                          <a:effectLst/>
                          <a:latin typeface="Consolas" panose="020B0609020204030204" pitchFamily="49" charset="0"/>
                        </a:rPr>
                        <a:t>CONTENIDO: </a:t>
                      </a:r>
                    </a:p>
                    <a:p>
                      <a:pPr indent="252095" algn="l">
                        <a:lnSpc>
                          <a:spcPct val="150000"/>
                        </a:lnSpc>
                        <a:spcAft>
                          <a:spcPts val="0"/>
                        </a:spcAft>
                      </a:pPr>
                      <a:endParaRPr lang="es-EC" sz="1600" b="1" dirty="0">
                        <a:solidFill>
                          <a:schemeClr val="tx1"/>
                        </a:solidFill>
                        <a:effectLst/>
                        <a:latin typeface="Consolas" panose="020B0609020204030204" pitchFamily="49" charset="0"/>
                      </a:endParaRPr>
                    </a:p>
                    <a:p>
                      <a:pPr indent="252095" algn="l">
                        <a:lnSpc>
                          <a:spcPct val="150000"/>
                        </a:lnSpc>
                        <a:spcAft>
                          <a:spcPts val="0"/>
                        </a:spcAft>
                      </a:pPr>
                      <a:endParaRPr lang="es-EC" sz="1600" dirty="0">
                        <a:solidFill>
                          <a:schemeClr val="tx1"/>
                        </a:solidFill>
                        <a:effectLst/>
                        <a:latin typeface="Consolas" panose="020B0609020204030204" pitchFamily="49" charset="0"/>
                      </a:endParaRPr>
                    </a:p>
                    <a:p>
                      <a:pPr indent="252095" algn="just">
                        <a:lnSpc>
                          <a:spcPct val="150000"/>
                        </a:lnSpc>
                        <a:spcAft>
                          <a:spcPts val="0"/>
                        </a:spcAft>
                      </a:pPr>
                      <a:r>
                        <a:rPr lang="es-EC" sz="1600" dirty="0">
                          <a:solidFill>
                            <a:schemeClr val="tx1"/>
                          </a:solidFill>
                          <a:effectLst/>
                          <a:latin typeface="Consolas" panose="020B0609020204030204" pitchFamily="49" charset="0"/>
                        </a:rPr>
                        <a:t>9. </a:t>
                      </a:r>
                      <a:r>
                        <a:rPr lang="es-EC" sz="1600" b="1" dirty="0">
                          <a:solidFill>
                            <a:schemeClr val="tx1"/>
                          </a:solidFill>
                          <a:effectLst/>
                          <a:latin typeface="Consolas" panose="020B0609020204030204" pitchFamily="49" charset="0"/>
                        </a:rPr>
                        <a:t>COMENTARIOS: </a:t>
                      </a:r>
                      <a:r>
                        <a:rPr lang="es-EC" sz="1600" b="0" dirty="0">
                          <a:solidFill>
                            <a:schemeClr val="tx1"/>
                          </a:solidFill>
                          <a:effectLst/>
                          <a:latin typeface="Consolas" panose="020B0609020204030204" pitchFamily="49" charset="0"/>
                        </a:rPr>
                        <a:t>El Objetivo de esta imagen es denotar las fugas existentes en los sistemas hidrosanitarios de los camarotes de la cubierta además se encuentran fuera de servicio. </a:t>
                      </a:r>
                      <a:endParaRPr lang="es-EC" sz="1600" b="0" dirty="0">
                        <a:solidFill>
                          <a:schemeClr val="tx1"/>
                        </a:solidFill>
                        <a:effectLst/>
                        <a:latin typeface="Consolas" panose="020B0609020204030204" pitchFamily="49"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5"/>
                  </a:ext>
                </a:extLst>
              </a:tr>
            </a:tbl>
          </a:graphicData>
        </a:graphic>
      </p:graphicFrame>
      <p:sp>
        <p:nvSpPr>
          <p:cNvPr id="3" name="Marcador de número de diapositiva 2">
            <a:extLst>
              <a:ext uri="{FF2B5EF4-FFF2-40B4-BE49-F238E27FC236}">
                <a16:creationId xmlns:a16="http://schemas.microsoft.com/office/drawing/2014/main" xmlns="" id="{3BAA7BED-44F5-41C6-AA35-05A3D44A6975}"/>
              </a:ext>
            </a:extLst>
          </p:cNvPr>
          <p:cNvSpPr>
            <a:spLocks noGrp="1"/>
          </p:cNvSpPr>
          <p:nvPr>
            <p:ph type="sldNum" sz="quarter" idx="12"/>
          </p:nvPr>
        </p:nvSpPr>
        <p:spPr>
          <a:xfrm>
            <a:off x="8641432" y="5372643"/>
            <a:ext cx="467072" cy="304271"/>
          </a:xfrm>
        </p:spPr>
        <p:txBody>
          <a:bodyPr/>
          <a:lstStyle/>
          <a:p>
            <a:fld id="{9C45796D-F81B-42E6-8076-DF0575147E93}" type="slidenum">
              <a:rPr lang="es-EC" smtClean="0"/>
              <a:pPr/>
              <a:t>13</a:t>
            </a:fld>
            <a:endParaRPr lang="es-EC" dirty="0"/>
          </a:p>
        </p:txBody>
      </p:sp>
      <p:pic>
        <p:nvPicPr>
          <p:cNvPr id="6" name="Imagen 5">
            <a:extLst>
              <a:ext uri="{FF2B5EF4-FFF2-40B4-BE49-F238E27FC236}">
                <a16:creationId xmlns:a16="http://schemas.microsoft.com/office/drawing/2014/main" xmlns="" id="{E72A5284-EE7E-474E-8606-9EFC61D5E61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411761" y="3577580"/>
            <a:ext cx="1584176" cy="1009343"/>
          </a:xfrm>
          <a:prstGeom prst="rect">
            <a:avLst/>
          </a:prstGeom>
        </p:spPr>
      </p:pic>
    </p:spTree>
    <p:extLst>
      <p:ext uri="{BB962C8B-B14F-4D97-AF65-F5344CB8AC3E}">
        <p14:creationId xmlns:p14="http://schemas.microsoft.com/office/powerpoint/2010/main" val="1782664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051720" y="151823"/>
            <a:ext cx="4560507" cy="502766"/>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2667" dirty="0"/>
              <a:t>MARCO JURÍDICO</a:t>
            </a:r>
          </a:p>
        </p:txBody>
      </p:sp>
      <p:graphicFrame>
        <p:nvGraphicFramePr>
          <p:cNvPr id="2" name="3 Tabla">
            <a:extLst>
              <a:ext uri="{FF2B5EF4-FFF2-40B4-BE49-F238E27FC236}">
                <a16:creationId xmlns:a16="http://schemas.microsoft.com/office/drawing/2014/main" xmlns="" id="{3139DF0A-E4F6-47EF-969C-4CFFC32A26A1}"/>
              </a:ext>
            </a:extLst>
          </p:cNvPr>
          <p:cNvGraphicFramePr>
            <a:graphicFrameLocks noGrp="1"/>
          </p:cNvGraphicFramePr>
          <p:nvPr>
            <p:extLst>
              <p:ext uri="{D42A27DB-BD31-4B8C-83A1-F6EECF244321}">
                <p14:modId xmlns:p14="http://schemas.microsoft.com/office/powerpoint/2010/main" val="868786594"/>
              </p:ext>
            </p:extLst>
          </p:nvPr>
        </p:nvGraphicFramePr>
        <p:xfrm>
          <a:off x="457200" y="789214"/>
          <a:ext cx="8651304" cy="4880407"/>
        </p:xfrm>
        <a:graphic>
          <a:graphicData uri="http://schemas.openxmlformats.org/drawingml/2006/table">
            <a:tbl>
              <a:tblPr>
                <a:tableStyleId>{5C22544A-7EE6-4342-B048-85BDC9FD1C3A}</a:tableStyleId>
              </a:tblPr>
              <a:tblGrid>
                <a:gridCol w="2439449">
                  <a:extLst>
                    <a:ext uri="{9D8B030D-6E8A-4147-A177-3AD203B41FA5}">
                      <a16:colId xmlns:a16="http://schemas.microsoft.com/office/drawing/2014/main" xmlns="" val="20000"/>
                    </a:ext>
                  </a:extLst>
                </a:gridCol>
                <a:gridCol w="3818257">
                  <a:extLst>
                    <a:ext uri="{9D8B030D-6E8A-4147-A177-3AD203B41FA5}">
                      <a16:colId xmlns:a16="http://schemas.microsoft.com/office/drawing/2014/main" xmlns="" val="20001"/>
                    </a:ext>
                  </a:extLst>
                </a:gridCol>
                <a:gridCol w="2393598">
                  <a:extLst>
                    <a:ext uri="{9D8B030D-6E8A-4147-A177-3AD203B41FA5}">
                      <a16:colId xmlns:a16="http://schemas.microsoft.com/office/drawing/2014/main" xmlns="" val="20002"/>
                    </a:ext>
                  </a:extLst>
                </a:gridCol>
              </a:tblGrid>
              <a:tr h="787124">
                <a:tc>
                  <a:txBody>
                    <a:bodyPr/>
                    <a:lstStyle/>
                    <a:p>
                      <a:pPr indent="252095" algn="l">
                        <a:lnSpc>
                          <a:spcPct val="150000"/>
                        </a:lnSpc>
                        <a:spcAft>
                          <a:spcPts val="0"/>
                        </a:spcAft>
                      </a:pPr>
                      <a:r>
                        <a:rPr lang="es-EC" sz="1800" b="1" dirty="0">
                          <a:solidFill>
                            <a:schemeClr val="tx1"/>
                          </a:solidFill>
                          <a:effectLst/>
                          <a:latin typeface="Consolas" panose="020B0609020204030204" pitchFamily="49" charset="0"/>
                        </a:rPr>
                        <a:t>1. N. DE FICHA</a:t>
                      </a:r>
                      <a:r>
                        <a:rPr lang="es-EC" sz="1800" dirty="0">
                          <a:solidFill>
                            <a:schemeClr val="tx1"/>
                          </a:solidFill>
                          <a:effectLst/>
                          <a:latin typeface="Consolas" panose="020B0609020204030204" pitchFamily="49" charset="0"/>
                        </a:rPr>
                        <a:t>: 003</a:t>
                      </a:r>
                      <a:endParaRPr lang="es-EC" sz="1800" dirty="0">
                        <a:solidFill>
                          <a:schemeClr val="tx1"/>
                        </a:solidFill>
                        <a:effectLst/>
                        <a:latin typeface="Consolas" panose="020B0609020204030204" pitchFamily="49"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indent="252095" algn="l">
                        <a:lnSpc>
                          <a:spcPct val="150000"/>
                        </a:lnSpc>
                        <a:spcAft>
                          <a:spcPts val="0"/>
                        </a:spcAft>
                      </a:pPr>
                      <a:r>
                        <a:rPr lang="es-EC" sz="1600" dirty="0">
                          <a:solidFill>
                            <a:schemeClr val="tx1"/>
                          </a:solidFill>
                          <a:effectLst/>
                          <a:latin typeface="Consolas" panose="020B0609020204030204" pitchFamily="49" charset="0"/>
                        </a:rPr>
                        <a:t>2</a:t>
                      </a:r>
                      <a:r>
                        <a:rPr lang="es-EC" sz="1600" b="1" dirty="0">
                          <a:solidFill>
                            <a:schemeClr val="tx1"/>
                          </a:solidFill>
                          <a:effectLst/>
                          <a:latin typeface="Consolas" panose="020B0609020204030204" pitchFamily="49" charset="0"/>
                        </a:rPr>
                        <a:t>. LUGAR: </a:t>
                      </a:r>
                      <a:r>
                        <a:rPr lang="es-EC" sz="1600" b="0" dirty="0">
                          <a:solidFill>
                            <a:schemeClr val="tx1"/>
                          </a:solidFill>
                          <a:effectLst/>
                          <a:latin typeface="Consolas" panose="020B0609020204030204" pitchFamily="49" charset="0"/>
                        </a:rPr>
                        <a:t>Exteriores Área de Vivienda</a:t>
                      </a:r>
                      <a:endParaRPr lang="es-EC" sz="1600" b="0" dirty="0">
                        <a:solidFill>
                          <a:schemeClr val="tx1"/>
                        </a:solidFill>
                        <a:effectLst/>
                        <a:latin typeface="Consolas" panose="020B0609020204030204" pitchFamily="49" charset="0"/>
                        <a:ea typeface="Calibri"/>
                        <a:cs typeface="Times New Roman"/>
                      </a:endParaRPr>
                    </a:p>
                  </a:txBody>
                  <a:tcPr marL="68580" marR="68580" marT="0" marB="0"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a:txBody>
                    <a:bodyPr/>
                    <a:lstStyle/>
                    <a:p>
                      <a:pPr indent="252095" algn="l">
                        <a:lnSpc>
                          <a:spcPct val="150000"/>
                        </a:lnSpc>
                        <a:spcAft>
                          <a:spcPts val="0"/>
                        </a:spcAft>
                      </a:pPr>
                      <a:r>
                        <a:rPr lang="es-EC" sz="1600" dirty="0">
                          <a:solidFill>
                            <a:schemeClr val="tx1"/>
                          </a:solidFill>
                          <a:effectLst/>
                          <a:latin typeface="Consolas" panose="020B0609020204030204" pitchFamily="49" charset="0"/>
                        </a:rPr>
                        <a:t>3.</a:t>
                      </a:r>
                      <a:r>
                        <a:rPr lang="es-EC" sz="1600" b="1" dirty="0">
                          <a:solidFill>
                            <a:schemeClr val="tx1"/>
                          </a:solidFill>
                          <a:effectLst/>
                          <a:latin typeface="Consolas" panose="020B0609020204030204" pitchFamily="49" charset="0"/>
                        </a:rPr>
                        <a:t> FECHA: </a:t>
                      </a:r>
                      <a:r>
                        <a:rPr lang="es-EC" sz="1600" dirty="0">
                          <a:solidFill>
                            <a:schemeClr val="tx1"/>
                          </a:solidFill>
                          <a:effectLst/>
                          <a:latin typeface="Consolas" panose="020B0609020204030204" pitchFamily="49" charset="0"/>
                        </a:rPr>
                        <a:t>22-05-2020</a:t>
                      </a:r>
                      <a:endParaRPr lang="es-EC" sz="1600" dirty="0">
                        <a:solidFill>
                          <a:schemeClr val="tx1"/>
                        </a:solidFill>
                        <a:effectLst/>
                        <a:latin typeface="Consolas" panose="020B0609020204030204" pitchFamily="49" charset="0"/>
                        <a:ea typeface="Calibri"/>
                        <a:cs typeface="Times New Roman"/>
                      </a:endParaRPr>
                    </a:p>
                  </a:txBody>
                  <a:tcPr marL="68580" marR="68580" marT="0" marB="0" anchor="ctr">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0000"/>
                  </a:ext>
                </a:extLst>
              </a:tr>
              <a:tr h="363027">
                <a:tc gridSpan="3">
                  <a:txBody>
                    <a:bodyPr/>
                    <a:lstStyle/>
                    <a:p>
                      <a:pPr indent="252095" algn="just">
                        <a:lnSpc>
                          <a:spcPct val="150000"/>
                        </a:lnSpc>
                        <a:spcAft>
                          <a:spcPts val="0"/>
                        </a:spcAft>
                      </a:pPr>
                      <a:r>
                        <a:rPr lang="es-EC" sz="1600" dirty="0">
                          <a:solidFill>
                            <a:schemeClr val="tx1"/>
                          </a:solidFill>
                          <a:effectLst/>
                          <a:latin typeface="Consolas" panose="020B0609020204030204" pitchFamily="49" charset="0"/>
                        </a:rPr>
                        <a:t>4. </a:t>
                      </a:r>
                      <a:r>
                        <a:rPr lang="es-EC" sz="1600" b="1" dirty="0">
                          <a:solidFill>
                            <a:schemeClr val="tx1"/>
                          </a:solidFill>
                          <a:effectLst/>
                          <a:latin typeface="Consolas" panose="020B0609020204030204" pitchFamily="49" charset="0"/>
                        </a:rPr>
                        <a:t>LOCALIDAD: </a:t>
                      </a:r>
                      <a:r>
                        <a:rPr lang="es-EC" sz="1600" b="0" dirty="0">
                          <a:solidFill>
                            <a:schemeClr val="tx1"/>
                          </a:solidFill>
                          <a:effectLst/>
                          <a:latin typeface="Consolas" panose="020B0609020204030204" pitchFamily="49" charset="0"/>
                        </a:rPr>
                        <a:t>Escuela Superior Naval </a:t>
                      </a:r>
                      <a:endParaRPr lang="es-EC" sz="1600" b="0" dirty="0">
                        <a:solidFill>
                          <a:schemeClr val="tx1"/>
                        </a:solidFill>
                        <a:effectLst/>
                        <a:latin typeface="Consolas" panose="020B0609020204030204" pitchFamily="49"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1"/>
                  </a:ext>
                </a:extLst>
              </a:tr>
              <a:tr h="363027">
                <a:tc gridSpan="3">
                  <a:txBody>
                    <a:bodyPr/>
                    <a:lstStyle/>
                    <a:p>
                      <a:pPr indent="252095" algn="just">
                        <a:lnSpc>
                          <a:spcPct val="150000"/>
                        </a:lnSpc>
                        <a:spcAft>
                          <a:spcPts val="0"/>
                        </a:spcAft>
                      </a:pPr>
                      <a:r>
                        <a:rPr lang="es-EC" sz="1600" dirty="0">
                          <a:solidFill>
                            <a:schemeClr val="tx1"/>
                          </a:solidFill>
                          <a:effectLst/>
                          <a:latin typeface="Consolas" panose="020B0609020204030204" pitchFamily="49" charset="0"/>
                        </a:rPr>
                        <a:t>5. </a:t>
                      </a:r>
                      <a:r>
                        <a:rPr lang="es-EC" sz="1600" b="1" dirty="0">
                          <a:solidFill>
                            <a:schemeClr val="tx1"/>
                          </a:solidFill>
                          <a:effectLst/>
                          <a:latin typeface="Consolas" panose="020B0609020204030204" pitchFamily="49" charset="0"/>
                        </a:rPr>
                        <a:t>PROBLEMA A RESOLVER</a:t>
                      </a:r>
                      <a:r>
                        <a:rPr lang="es-EC" sz="1600" dirty="0">
                          <a:solidFill>
                            <a:schemeClr val="tx1"/>
                          </a:solidFill>
                          <a:effectLst/>
                          <a:latin typeface="Consolas" panose="020B0609020204030204" pitchFamily="49" charset="0"/>
                        </a:rPr>
                        <a:t>: Uso excesivo del recurso hídrico </a:t>
                      </a:r>
                      <a:endParaRPr lang="es-EC" sz="1600" dirty="0">
                        <a:solidFill>
                          <a:schemeClr val="tx1"/>
                        </a:solidFill>
                        <a:effectLst/>
                        <a:latin typeface="Consolas" panose="020B0609020204030204" pitchFamily="49"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2"/>
                  </a:ext>
                </a:extLst>
              </a:tr>
              <a:tr h="769598">
                <a:tc gridSpan="3">
                  <a:txBody>
                    <a:bodyPr/>
                    <a:lstStyle/>
                    <a:p>
                      <a:pPr indent="252095" algn="just">
                        <a:lnSpc>
                          <a:spcPct val="150000"/>
                        </a:lnSpc>
                        <a:spcAft>
                          <a:spcPts val="0"/>
                        </a:spcAft>
                      </a:pPr>
                      <a:r>
                        <a:rPr lang="es-EC" sz="1600" dirty="0">
                          <a:solidFill>
                            <a:schemeClr val="tx1"/>
                          </a:solidFill>
                          <a:effectLst/>
                          <a:latin typeface="Consolas" panose="020B0609020204030204" pitchFamily="49" charset="0"/>
                        </a:rPr>
                        <a:t>6. </a:t>
                      </a:r>
                      <a:r>
                        <a:rPr lang="es-EC" sz="1600" b="1" dirty="0">
                          <a:solidFill>
                            <a:schemeClr val="tx1"/>
                          </a:solidFill>
                          <a:effectLst/>
                          <a:latin typeface="Consolas" panose="020B0609020204030204" pitchFamily="49" charset="0"/>
                        </a:rPr>
                        <a:t>TÍTULO: </a:t>
                      </a:r>
                      <a:r>
                        <a:rPr lang="es-EC" sz="1600" b="0" dirty="0">
                          <a:solidFill>
                            <a:schemeClr val="tx1"/>
                          </a:solidFill>
                          <a:effectLst/>
                          <a:latin typeface="Consolas" panose="020B0609020204030204" pitchFamily="49" charset="0"/>
                        </a:rPr>
                        <a:t>Desperdicio de agua en los exteriores del área de vivienda </a:t>
                      </a:r>
                      <a:endParaRPr lang="es-EC" sz="1600" b="0" dirty="0">
                        <a:solidFill>
                          <a:schemeClr val="tx1"/>
                        </a:solidFill>
                        <a:effectLst/>
                        <a:latin typeface="Consolas" panose="020B0609020204030204" pitchFamily="49"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3"/>
                  </a:ext>
                </a:extLst>
              </a:tr>
              <a:tr h="769598">
                <a:tc gridSpan="3">
                  <a:txBody>
                    <a:bodyPr/>
                    <a:lstStyle/>
                    <a:p>
                      <a:pPr indent="252095" algn="just">
                        <a:lnSpc>
                          <a:spcPct val="150000"/>
                        </a:lnSpc>
                        <a:spcAft>
                          <a:spcPts val="0"/>
                        </a:spcAft>
                      </a:pPr>
                      <a:r>
                        <a:rPr lang="es-EC" sz="1600" dirty="0">
                          <a:solidFill>
                            <a:schemeClr val="tx1"/>
                          </a:solidFill>
                          <a:effectLst/>
                          <a:latin typeface="Consolas" panose="020B0609020204030204" pitchFamily="49" charset="0"/>
                        </a:rPr>
                        <a:t>7</a:t>
                      </a:r>
                      <a:r>
                        <a:rPr lang="es-EC" sz="1600" b="1" dirty="0">
                          <a:solidFill>
                            <a:schemeClr val="tx1"/>
                          </a:solidFill>
                          <a:effectLst/>
                          <a:latin typeface="Consolas" panose="020B0609020204030204" pitchFamily="49" charset="0"/>
                        </a:rPr>
                        <a:t>. INVESTIGADOR: </a:t>
                      </a:r>
                      <a:r>
                        <a:rPr lang="es-EC" sz="1600" b="0" dirty="0">
                          <a:solidFill>
                            <a:schemeClr val="tx1"/>
                          </a:solidFill>
                          <a:effectLst/>
                          <a:latin typeface="Consolas" panose="020B0609020204030204" pitchFamily="49" charset="0"/>
                        </a:rPr>
                        <a:t>Brigal. Stephanie Raquel Cruz Martínez - GM 4/B Ricardo José Zambrano Suquinahua </a:t>
                      </a:r>
                      <a:endParaRPr lang="es-EC" sz="1600" b="0" dirty="0">
                        <a:solidFill>
                          <a:schemeClr val="tx1"/>
                        </a:solidFill>
                        <a:effectLst/>
                        <a:latin typeface="Consolas" panose="020B0609020204030204" pitchFamily="49"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solidFill>
                      <a:schemeClr val="bg1"/>
                    </a:solidFill>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4"/>
                  </a:ext>
                </a:extLst>
              </a:tr>
              <a:tr h="1828033">
                <a:tc gridSpan="3">
                  <a:txBody>
                    <a:bodyPr/>
                    <a:lstStyle/>
                    <a:p>
                      <a:pPr indent="252095" algn="just">
                        <a:lnSpc>
                          <a:spcPct val="150000"/>
                        </a:lnSpc>
                        <a:spcAft>
                          <a:spcPts val="0"/>
                        </a:spcAft>
                      </a:pPr>
                      <a:r>
                        <a:rPr lang="es-EC" sz="1600" dirty="0">
                          <a:solidFill>
                            <a:schemeClr val="tx1"/>
                          </a:solidFill>
                          <a:effectLst/>
                          <a:latin typeface="Consolas" panose="020B0609020204030204" pitchFamily="49" charset="0"/>
                        </a:rPr>
                        <a:t>8. </a:t>
                      </a:r>
                      <a:r>
                        <a:rPr lang="es-EC" sz="1600" b="1" dirty="0">
                          <a:solidFill>
                            <a:schemeClr val="tx1"/>
                          </a:solidFill>
                          <a:effectLst/>
                          <a:latin typeface="Consolas" panose="020B0609020204030204" pitchFamily="49" charset="0"/>
                        </a:rPr>
                        <a:t>CONTENIDO: </a:t>
                      </a:r>
                    </a:p>
                    <a:p>
                      <a:pPr indent="252095" algn="just">
                        <a:lnSpc>
                          <a:spcPct val="150000"/>
                        </a:lnSpc>
                        <a:spcAft>
                          <a:spcPts val="0"/>
                        </a:spcAft>
                      </a:pPr>
                      <a:endParaRPr lang="es-EC" sz="1600" dirty="0">
                        <a:solidFill>
                          <a:schemeClr val="tx1"/>
                        </a:solidFill>
                        <a:effectLst/>
                        <a:latin typeface="Consolas" panose="020B0609020204030204" pitchFamily="49" charset="0"/>
                      </a:endParaRPr>
                    </a:p>
                    <a:p>
                      <a:pPr indent="252095" algn="just">
                        <a:lnSpc>
                          <a:spcPct val="150000"/>
                        </a:lnSpc>
                        <a:spcAft>
                          <a:spcPts val="0"/>
                        </a:spcAft>
                      </a:pPr>
                      <a:r>
                        <a:rPr lang="es-EC" sz="1600" dirty="0">
                          <a:solidFill>
                            <a:schemeClr val="tx1"/>
                          </a:solidFill>
                          <a:effectLst/>
                          <a:latin typeface="Consolas" panose="020B0609020204030204" pitchFamily="49" charset="0"/>
                        </a:rPr>
                        <a:t>9. </a:t>
                      </a:r>
                      <a:r>
                        <a:rPr lang="es-EC" sz="1600" b="1" dirty="0">
                          <a:solidFill>
                            <a:schemeClr val="tx1"/>
                          </a:solidFill>
                          <a:effectLst/>
                          <a:latin typeface="Consolas" panose="020B0609020204030204" pitchFamily="49" charset="0"/>
                        </a:rPr>
                        <a:t>COMENTARIOS: </a:t>
                      </a:r>
                      <a:r>
                        <a:rPr lang="es-EC" sz="1600" b="0" dirty="0">
                          <a:solidFill>
                            <a:schemeClr val="tx1"/>
                          </a:solidFill>
                          <a:effectLst/>
                          <a:latin typeface="Consolas" panose="020B0609020204030204" pitchFamily="49" charset="0"/>
                        </a:rPr>
                        <a:t>El Objetivo de esta imagen es denotar el desperdicio excesivo de recurso hídrico por el uso inadecuado de los aspersores debido a su incorrecta ubicación y su operación en horarios inadecuados. </a:t>
                      </a:r>
                      <a:endParaRPr lang="es-EC" sz="1600" b="0" dirty="0">
                        <a:solidFill>
                          <a:schemeClr val="tx1"/>
                        </a:solidFill>
                        <a:effectLst/>
                        <a:latin typeface="Consolas" panose="020B0609020204030204" pitchFamily="49"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xmlns="" val="10005"/>
                  </a:ext>
                </a:extLst>
              </a:tr>
            </a:tbl>
          </a:graphicData>
        </a:graphic>
      </p:graphicFrame>
      <p:sp>
        <p:nvSpPr>
          <p:cNvPr id="3" name="Marcador de número de diapositiva 2">
            <a:extLst>
              <a:ext uri="{FF2B5EF4-FFF2-40B4-BE49-F238E27FC236}">
                <a16:creationId xmlns:a16="http://schemas.microsoft.com/office/drawing/2014/main" xmlns="" id="{A85B6EDC-23D3-49DC-8C0C-CF15B1AFD5EB}"/>
              </a:ext>
            </a:extLst>
          </p:cNvPr>
          <p:cNvSpPr>
            <a:spLocks noGrp="1"/>
          </p:cNvSpPr>
          <p:nvPr>
            <p:ph type="sldNum" sz="quarter" idx="12"/>
          </p:nvPr>
        </p:nvSpPr>
        <p:spPr>
          <a:xfrm>
            <a:off x="8676928" y="5365350"/>
            <a:ext cx="467072" cy="304271"/>
          </a:xfrm>
        </p:spPr>
        <p:txBody>
          <a:bodyPr/>
          <a:lstStyle/>
          <a:p>
            <a:fld id="{9C45796D-F81B-42E6-8076-DF0575147E93}" type="slidenum">
              <a:rPr lang="es-EC" smtClean="0"/>
              <a:pPr/>
              <a:t>14</a:t>
            </a:fld>
            <a:endParaRPr lang="es-EC" dirty="0"/>
          </a:p>
        </p:txBody>
      </p:sp>
      <p:pic>
        <p:nvPicPr>
          <p:cNvPr id="7" name="Imagen 6">
            <a:extLst>
              <a:ext uri="{FF2B5EF4-FFF2-40B4-BE49-F238E27FC236}">
                <a16:creationId xmlns:a16="http://schemas.microsoft.com/office/drawing/2014/main" xmlns="" id="{AFDCDC1B-EE03-44BF-94FA-00E8E3F289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1760" y="3865612"/>
            <a:ext cx="1440160" cy="723283"/>
          </a:xfrm>
          <a:prstGeom prst="rect">
            <a:avLst/>
          </a:prstGeom>
        </p:spPr>
      </p:pic>
      <p:sp>
        <p:nvSpPr>
          <p:cNvPr id="1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FICHAS DE OBSERVACIÓN-CONSUMO DE AGUA</a:t>
            </a:r>
          </a:p>
        </p:txBody>
      </p:sp>
    </p:spTree>
    <p:extLst>
      <p:ext uri="{BB962C8B-B14F-4D97-AF65-F5344CB8AC3E}">
        <p14:creationId xmlns:p14="http://schemas.microsoft.com/office/powerpoint/2010/main" val="1143348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051720" y="151823"/>
            <a:ext cx="4560507" cy="502766"/>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2667" dirty="0"/>
              <a:t>MARCO JURÍDICO</a:t>
            </a:r>
          </a:p>
        </p:txBody>
      </p:sp>
      <p:sp>
        <p:nvSpPr>
          <p:cNvPr id="1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ENCUESTA-RESULTADOS</a:t>
            </a:r>
          </a:p>
        </p:txBody>
      </p:sp>
      <p:pic>
        <p:nvPicPr>
          <p:cNvPr id="2" name="Imagen 1">
            <a:extLst>
              <a:ext uri="{FF2B5EF4-FFF2-40B4-BE49-F238E27FC236}">
                <a16:creationId xmlns:a16="http://schemas.microsoft.com/office/drawing/2014/main" xmlns="" id="{D50A696D-0C2E-439D-BEE7-FAA377BF5330}"/>
              </a:ext>
            </a:extLst>
          </p:cNvPr>
          <p:cNvPicPr>
            <a:picLocks noChangeAspect="1"/>
          </p:cNvPicPr>
          <p:nvPr/>
        </p:nvPicPr>
        <p:blipFill rotWithShape="1">
          <a:blip r:embed="rId3"/>
          <a:srcRect l="26683" t="31282" r="30481" b="37949"/>
          <a:stretch/>
        </p:blipFill>
        <p:spPr>
          <a:xfrm>
            <a:off x="680251" y="1147651"/>
            <a:ext cx="8463749" cy="3419698"/>
          </a:xfrm>
          <a:prstGeom prst="rect">
            <a:avLst/>
          </a:prstGeom>
        </p:spPr>
      </p:pic>
      <p:sp>
        <p:nvSpPr>
          <p:cNvPr id="3" name="Marcador de número de diapositiva 2">
            <a:extLst>
              <a:ext uri="{FF2B5EF4-FFF2-40B4-BE49-F238E27FC236}">
                <a16:creationId xmlns:a16="http://schemas.microsoft.com/office/drawing/2014/main" xmlns="" id="{875004E4-18F3-43C4-BF0B-88682A9D9A33}"/>
              </a:ext>
            </a:extLst>
          </p:cNvPr>
          <p:cNvSpPr>
            <a:spLocks noGrp="1"/>
          </p:cNvSpPr>
          <p:nvPr>
            <p:ph type="sldNum" sz="quarter" idx="12"/>
          </p:nvPr>
        </p:nvSpPr>
        <p:spPr>
          <a:xfrm>
            <a:off x="8676928" y="5392333"/>
            <a:ext cx="467072" cy="304271"/>
          </a:xfrm>
        </p:spPr>
        <p:txBody>
          <a:bodyPr/>
          <a:lstStyle/>
          <a:p>
            <a:fld id="{9C45796D-F81B-42E6-8076-DF0575147E93}" type="slidenum">
              <a:rPr lang="es-EC" smtClean="0"/>
              <a:pPr/>
              <a:t>15</a:t>
            </a:fld>
            <a:endParaRPr lang="es-EC" dirty="0"/>
          </a:p>
        </p:txBody>
      </p:sp>
    </p:spTree>
    <p:extLst>
      <p:ext uri="{BB962C8B-B14F-4D97-AF65-F5344CB8AC3E}">
        <p14:creationId xmlns:p14="http://schemas.microsoft.com/office/powerpoint/2010/main" val="3507350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051720" y="151823"/>
            <a:ext cx="4560507" cy="502766"/>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2667" dirty="0"/>
              <a:t>MARCO JURÍDICO</a:t>
            </a:r>
          </a:p>
        </p:txBody>
      </p:sp>
      <p:sp>
        <p:nvSpPr>
          <p:cNvPr id="1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ENCUESTA-RESULTADOS</a:t>
            </a:r>
          </a:p>
        </p:txBody>
      </p:sp>
      <p:pic>
        <p:nvPicPr>
          <p:cNvPr id="3" name="Imagen 2">
            <a:extLst>
              <a:ext uri="{FF2B5EF4-FFF2-40B4-BE49-F238E27FC236}">
                <a16:creationId xmlns:a16="http://schemas.microsoft.com/office/drawing/2014/main" xmlns="" id="{A8714626-FA35-44E6-B5AA-95D582B9E06A}"/>
              </a:ext>
            </a:extLst>
          </p:cNvPr>
          <p:cNvPicPr>
            <a:picLocks noChangeAspect="1"/>
          </p:cNvPicPr>
          <p:nvPr/>
        </p:nvPicPr>
        <p:blipFill rotWithShape="1">
          <a:blip r:embed="rId3"/>
          <a:srcRect l="26323" t="35513" r="31418" b="32580"/>
          <a:stretch/>
        </p:blipFill>
        <p:spPr>
          <a:xfrm>
            <a:off x="966934" y="1561356"/>
            <a:ext cx="7413600" cy="3148501"/>
          </a:xfrm>
          <a:prstGeom prst="rect">
            <a:avLst/>
          </a:prstGeom>
        </p:spPr>
      </p:pic>
      <p:sp>
        <p:nvSpPr>
          <p:cNvPr id="2" name="Marcador de número de diapositiva 1">
            <a:extLst>
              <a:ext uri="{FF2B5EF4-FFF2-40B4-BE49-F238E27FC236}">
                <a16:creationId xmlns:a16="http://schemas.microsoft.com/office/drawing/2014/main" xmlns="" id="{B53E1491-AB23-4F94-B9A7-70EB769E111E}"/>
              </a:ext>
            </a:extLst>
          </p:cNvPr>
          <p:cNvSpPr>
            <a:spLocks noGrp="1"/>
          </p:cNvSpPr>
          <p:nvPr>
            <p:ph type="sldNum" sz="quarter" idx="12"/>
          </p:nvPr>
        </p:nvSpPr>
        <p:spPr>
          <a:xfrm>
            <a:off x="8673061" y="5410729"/>
            <a:ext cx="467072" cy="304271"/>
          </a:xfrm>
        </p:spPr>
        <p:txBody>
          <a:bodyPr/>
          <a:lstStyle/>
          <a:p>
            <a:fld id="{9C45796D-F81B-42E6-8076-DF0575147E93}" type="slidenum">
              <a:rPr lang="es-EC" smtClean="0"/>
              <a:pPr/>
              <a:t>16</a:t>
            </a:fld>
            <a:endParaRPr lang="es-EC"/>
          </a:p>
        </p:txBody>
      </p:sp>
    </p:spTree>
    <p:extLst>
      <p:ext uri="{BB962C8B-B14F-4D97-AF65-F5344CB8AC3E}">
        <p14:creationId xmlns:p14="http://schemas.microsoft.com/office/powerpoint/2010/main" val="2796663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051720" y="151823"/>
            <a:ext cx="4560507" cy="502766"/>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2667" dirty="0"/>
              <a:t>MARCO JURÍDICO</a:t>
            </a:r>
          </a:p>
        </p:txBody>
      </p:sp>
      <p:sp>
        <p:nvSpPr>
          <p:cNvPr id="1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ENCUESTA-RESULTADOS</a:t>
            </a:r>
          </a:p>
        </p:txBody>
      </p:sp>
      <p:pic>
        <p:nvPicPr>
          <p:cNvPr id="3" name="Imagen 2">
            <a:extLst>
              <a:ext uri="{FF2B5EF4-FFF2-40B4-BE49-F238E27FC236}">
                <a16:creationId xmlns:a16="http://schemas.microsoft.com/office/drawing/2014/main" xmlns="" id="{59072C86-A935-4F46-924D-36B3A55445FD}"/>
              </a:ext>
            </a:extLst>
          </p:cNvPr>
          <p:cNvPicPr>
            <a:picLocks noChangeAspect="1"/>
          </p:cNvPicPr>
          <p:nvPr/>
        </p:nvPicPr>
        <p:blipFill rotWithShape="1">
          <a:blip r:embed="rId3"/>
          <a:srcRect l="26538" t="32564" r="35673" b="35161"/>
          <a:stretch/>
        </p:blipFill>
        <p:spPr>
          <a:xfrm>
            <a:off x="985108" y="1417340"/>
            <a:ext cx="7559426" cy="3631788"/>
          </a:xfrm>
          <a:prstGeom prst="rect">
            <a:avLst/>
          </a:prstGeom>
        </p:spPr>
      </p:pic>
      <p:sp>
        <p:nvSpPr>
          <p:cNvPr id="2" name="Marcador de número de diapositiva 1">
            <a:extLst>
              <a:ext uri="{FF2B5EF4-FFF2-40B4-BE49-F238E27FC236}">
                <a16:creationId xmlns:a16="http://schemas.microsoft.com/office/drawing/2014/main" xmlns="" id="{0DE0E73F-9123-42B6-BB5F-44C5C6A25213}"/>
              </a:ext>
            </a:extLst>
          </p:cNvPr>
          <p:cNvSpPr>
            <a:spLocks noGrp="1"/>
          </p:cNvSpPr>
          <p:nvPr>
            <p:ph type="sldNum" sz="quarter" idx="12"/>
          </p:nvPr>
        </p:nvSpPr>
        <p:spPr>
          <a:xfrm>
            <a:off x="8676928" y="5410729"/>
            <a:ext cx="467072" cy="304271"/>
          </a:xfrm>
        </p:spPr>
        <p:txBody>
          <a:bodyPr/>
          <a:lstStyle/>
          <a:p>
            <a:fld id="{9C45796D-F81B-42E6-8076-DF0575147E93}" type="slidenum">
              <a:rPr lang="es-EC" smtClean="0"/>
              <a:pPr/>
              <a:t>17</a:t>
            </a:fld>
            <a:endParaRPr lang="es-EC" dirty="0"/>
          </a:p>
        </p:txBody>
      </p:sp>
    </p:spTree>
    <p:extLst>
      <p:ext uri="{BB962C8B-B14F-4D97-AF65-F5344CB8AC3E}">
        <p14:creationId xmlns:p14="http://schemas.microsoft.com/office/powerpoint/2010/main" val="2654363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051720" y="151823"/>
            <a:ext cx="4560507" cy="502766"/>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2667" dirty="0"/>
              <a:t>MARCO JURÍDICO</a:t>
            </a:r>
          </a:p>
        </p:txBody>
      </p:sp>
      <p:sp>
        <p:nvSpPr>
          <p:cNvPr id="15" name="Rectángulo 14"/>
          <p:cNvSpPr/>
          <p:nvPr/>
        </p:nvSpPr>
        <p:spPr>
          <a:xfrm>
            <a:off x="1151620" y="381292"/>
            <a:ext cx="7226403" cy="707671"/>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AN</a:t>
            </a:r>
            <a:r>
              <a:rPr lang="es-EC" sz="2400" dirty="0">
                <a:latin typeface="Consolas" panose="020B0609020204030204" pitchFamily="49" charset="0"/>
                <a:cs typeface="Arial" panose="020B0604020202020204" pitchFamily="34" charset="0"/>
              </a:rPr>
              <a:t>Á</a:t>
            </a:r>
            <a:r>
              <a:rPr lang="es-EC" sz="2333" b="1" dirty="0">
                <a:latin typeface="Consolas" panose="020B0609020204030204" pitchFamily="49" charset="0"/>
                <a:cs typeface="Consolas" panose="020B0609020204030204" pitchFamily="49" charset="0"/>
              </a:rPr>
              <a:t>LISIS FICHAS DE OBSERVACIÓN-</a:t>
            </a:r>
          </a:p>
          <a:p>
            <a:pPr algn="ctr"/>
            <a:r>
              <a:rPr lang="es-EC" sz="2333" b="1" dirty="0">
                <a:latin typeface="Consolas" panose="020B0609020204030204" pitchFamily="49" charset="0"/>
                <a:cs typeface="Consolas" panose="020B0609020204030204" pitchFamily="49" charset="0"/>
              </a:rPr>
              <a:t>CONSUMO DE AGUA</a:t>
            </a:r>
          </a:p>
        </p:txBody>
      </p:sp>
      <p:sp>
        <p:nvSpPr>
          <p:cNvPr id="2" name="Marcador de número de diapositiva 1">
            <a:extLst>
              <a:ext uri="{FF2B5EF4-FFF2-40B4-BE49-F238E27FC236}">
                <a16:creationId xmlns:a16="http://schemas.microsoft.com/office/drawing/2014/main" xmlns="" id="{70719DA6-81F8-4F6C-B071-5CF4CCD9A557}"/>
              </a:ext>
            </a:extLst>
          </p:cNvPr>
          <p:cNvSpPr>
            <a:spLocks noGrp="1"/>
          </p:cNvSpPr>
          <p:nvPr>
            <p:ph type="sldNum" sz="quarter" idx="12"/>
          </p:nvPr>
        </p:nvSpPr>
        <p:spPr>
          <a:xfrm>
            <a:off x="8628364" y="5410729"/>
            <a:ext cx="514400" cy="304271"/>
          </a:xfrm>
        </p:spPr>
        <p:txBody>
          <a:bodyPr/>
          <a:lstStyle/>
          <a:p>
            <a:fld id="{9C45796D-F81B-42E6-8076-DF0575147E93}" type="slidenum">
              <a:rPr lang="es-EC" smtClean="0"/>
              <a:pPr/>
              <a:t>18</a:t>
            </a:fld>
            <a:endParaRPr lang="es-EC" dirty="0"/>
          </a:p>
        </p:txBody>
      </p:sp>
      <p:graphicFrame>
        <p:nvGraphicFramePr>
          <p:cNvPr id="13" name="Gráfico 12">
            <a:extLst>
              <a:ext uri="{FF2B5EF4-FFF2-40B4-BE49-F238E27FC236}">
                <a16:creationId xmlns:a16="http://schemas.microsoft.com/office/drawing/2014/main" xmlns="" id="{A052566B-82D9-48C6-8F2C-4CA55FB9DFBF}"/>
              </a:ext>
            </a:extLst>
          </p:cNvPr>
          <p:cNvGraphicFramePr/>
          <p:nvPr>
            <p:extLst>
              <p:ext uri="{D42A27DB-BD31-4B8C-83A1-F6EECF244321}">
                <p14:modId xmlns:p14="http://schemas.microsoft.com/office/powerpoint/2010/main" val="1702994698"/>
              </p:ext>
            </p:extLst>
          </p:nvPr>
        </p:nvGraphicFramePr>
        <p:xfrm>
          <a:off x="1584252" y="2370738"/>
          <a:ext cx="5328592" cy="3312368"/>
        </p:xfrm>
        <a:graphic>
          <a:graphicData uri="http://schemas.openxmlformats.org/drawingml/2006/chart">
            <c:chart xmlns:c="http://schemas.openxmlformats.org/drawingml/2006/chart" xmlns:r="http://schemas.openxmlformats.org/officeDocument/2006/relationships" r:id="rId3"/>
          </a:graphicData>
        </a:graphic>
      </p:graphicFrame>
      <p:pic>
        <p:nvPicPr>
          <p:cNvPr id="17" name="Imagen 16">
            <a:extLst>
              <a:ext uri="{FF2B5EF4-FFF2-40B4-BE49-F238E27FC236}">
                <a16:creationId xmlns:a16="http://schemas.microsoft.com/office/drawing/2014/main" xmlns="" id="{056F9C85-1249-4E06-9BC7-71878FB9AA36}"/>
              </a:ext>
            </a:extLst>
          </p:cNvPr>
          <p:cNvPicPr>
            <a:picLocks noChangeAspect="1"/>
          </p:cNvPicPr>
          <p:nvPr/>
        </p:nvPicPr>
        <p:blipFill rotWithShape="1">
          <a:blip r:embed="rId4"/>
          <a:srcRect l="27162" t="31800" r="20864" b="45800"/>
          <a:stretch/>
        </p:blipFill>
        <p:spPr>
          <a:xfrm>
            <a:off x="1542982" y="1088963"/>
            <a:ext cx="5369862" cy="1281775"/>
          </a:xfrm>
          <a:prstGeom prst="rect">
            <a:avLst/>
          </a:prstGeom>
        </p:spPr>
      </p:pic>
      <p:sp>
        <p:nvSpPr>
          <p:cNvPr id="18" name="Rectángulo 17">
            <a:extLst>
              <a:ext uri="{FF2B5EF4-FFF2-40B4-BE49-F238E27FC236}">
                <a16:creationId xmlns:a16="http://schemas.microsoft.com/office/drawing/2014/main" xmlns="" id="{42DED2D8-40A4-4173-9DAE-FDD8FF3045D8}"/>
              </a:ext>
            </a:extLst>
          </p:cNvPr>
          <p:cNvSpPr/>
          <p:nvPr/>
        </p:nvSpPr>
        <p:spPr>
          <a:xfrm>
            <a:off x="5472100" y="2073533"/>
            <a:ext cx="1399474" cy="192830"/>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C">
              <a:ln w="76200">
                <a:solidFill>
                  <a:schemeClr val="tx1"/>
                </a:solidFill>
              </a:ln>
              <a:solidFill>
                <a:srgbClr val="FF0000"/>
              </a:solidFill>
            </a:endParaRPr>
          </a:p>
        </p:txBody>
      </p:sp>
      <p:cxnSp>
        <p:nvCxnSpPr>
          <p:cNvPr id="20" name="Conector recto de flecha 19">
            <a:extLst>
              <a:ext uri="{FF2B5EF4-FFF2-40B4-BE49-F238E27FC236}">
                <a16:creationId xmlns:a16="http://schemas.microsoft.com/office/drawing/2014/main" xmlns="" id="{BCF8FF04-632A-474A-BF94-C7127E9DCF10}"/>
              </a:ext>
            </a:extLst>
          </p:cNvPr>
          <p:cNvCxnSpPr>
            <a:cxnSpLocks/>
          </p:cNvCxnSpPr>
          <p:nvPr/>
        </p:nvCxnSpPr>
        <p:spPr>
          <a:xfrm>
            <a:off x="6871574" y="2169948"/>
            <a:ext cx="29271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CuadroTexto 22">
            <a:extLst>
              <a:ext uri="{FF2B5EF4-FFF2-40B4-BE49-F238E27FC236}">
                <a16:creationId xmlns:a16="http://schemas.microsoft.com/office/drawing/2014/main" xmlns="" id="{B853B94E-FE3A-4A02-AF49-0DDEA56C06A2}"/>
              </a:ext>
            </a:extLst>
          </p:cNvPr>
          <p:cNvSpPr txBox="1"/>
          <p:nvPr/>
        </p:nvSpPr>
        <p:spPr>
          <a:xfrm>
            <a:off x="7164288" y="1909079"/>
            <a:ext cx="1822857" cy="923330"/>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dirty="0">
                <a:latin typeface="Consolas" panose="020B0609020204030204" pitchFamily="49" charset="0"/>
              </a:rPr>
              <a:t>Consumo diario por Guardiamarina</a:t>
            </a:r>
          </a:p>
        </p:txBody>
      </p:sp>
    </p:spTree>
    <p:extLst>
      <p:ext uri="{BB962C8B-B14F-4D97-AF65-F5344CB8AC3E}">
        <p14:creationId xmlns:p14="http://schemas.microsoft.com/office/powerpoint/2010/main" val="945079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051720" y="151823"/>
            <a:ext cx="4560507" cy="502766"/>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2667" dirty="0"/>
              <a:t>MARCO JURÍDICO</a:t>
            </a:r>
          </a:p>
        </p:txBody>
      </p:sp>
      <p:sp>
        <p:nvSpPr>
          <p:cNvPr id="15" name="Rectángulo 14"/>
          <p:cNvSpPr/>
          <p:nvPr/>
        </p:nvSpPr>
        <p:spPr>
          <a:xfrm>
            <a:off x="1151620" y="381292"/>
            <a:ext cx="7226403" cy="707671"/>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AN</a:t>
            </a:r>
            <a:r>
              <a:rPr lang="es-EC" sz="2400" dirty="0">
                <a:latin typeface="Consolas" panose="020B0609020204030204" pitchFamily="49" charset="0"/>
                <a:cs typeface="Arial" panose="020B0604020202020204" pitchFamily="34" charset="0"/>
              </a:rPr>
              <a:t>Á</a:t>
            </a:r>
            <a:r>
              <a:rPr lang="es-EC" sz="2333" b="1" dirty="0">
                <a:latin typeface="Consolas" panose="020B0609020204030204" pitchFamily="49" charset="0"/>
                <a:cs typeface="Consolas" panose="020B0609020204030204" pitchFamily="49" charset="0"/>
              </a:rPr>
              <a:t>LISIS FICHAS DE OBSERVACIÓN-</a:t>
            </a:r>
          </a:p>
          <a:p>
            <a:pPr algn="ctr"/>
            <a:r>
              <a:rPr lang="es-EC" sz="2333" b="1" dirty="0">
                <a:latin typeface="Consolas" panose="020B0609020204030204" pitchFamily="49" charset="0"/>
                <a:cs typeface="Consolas" panose="020B0609020204030204" pitchFamily="49" charset="0"/>
              </a:rPr>
              <a:t>CONSUMO DE AGUA</a:t>
            </a:r>
          </a:p>
        </p:txBody>
      </p:sp>
      <p:sp>
        <p:nvSpPr>
          <p:cNvPr id="2" name="Marcador de número de diapositiva 1">
            <a:extLst>
              <a:ext uri="{FF2B5EF4-FFF2-40B4-BE49-F238E27FC236}">
                <a16:creationId xmlns:a16="http://schemas.microsoft.com/office/drawing/2014/main" xmlns="" id="{70719DA6-81F8-4F6C-B071-5CF4CCD9A557}"/>
              </a:ext>
            </a:extLst>
          </p:cNvPr>
          <p:cNvSpPr>
            <a:spLocks noGrp="1"/>
          </p:cNvSpPr>
          <p:nvPr>
            <p:ph type="sldNum" sz="quarter" idx="12"/>
          </p:nvPr>
        </p:nvSpPr>
        <p:spPr>
          <a:xfrm>
            <a:off x="8628364" y="5410729"/>
            <a:ext cx="514400" cy="304271"/>
          </a:xfrm>
        </p:spPr>
        <p:txBody>
          <a:bodyPr/>
          <a:lstStyle/>
          <a:p>
            <a:fld id="{9C45796D-F81B-42E6-8076-DF0575147E93}" type="slidenum">
              <a:rPr lang="es-EC" smtClean="0"/>
              <a:pPr/>
              <a:t>19</a:t>
            </a:fld>
            <a:endParaRPr lang="es-EC" dirty="0"/>
          </a:p>
        </p:txBody>
      </p:sp>
      <p:graphicFrame>
        <p:nvGraphicFramePr>
          <p:cNvPr id="16" name="Gráfico 15">
            <a:extLst>
              <a:ext uri="{FF2B5EF4-FFF2-40B4-BE49-F238E27FC236}">
                <a16:creationId xmlns:a16="http://schemas.microsoft.com/office/drawing/2014/main" xmlns="" id="{EB4EF071-C00D-44B1-971E-1B3704E45E82}"/>
              </a:ext>
            </a:extLst>
          </p:cNvPr>
          <p:cNvGraphicFramePr/>
          <p:nvPr>
            <p:extLst>
              <p:ext uri="{D42A27DB-BD31-4B8C-83A1-F6EECF244321}">
                <p14:modId xmlns:p14="http://schemas.microsoft.com/office/powerpoint/2010/main" val="2384133858"/>
              </p:ext>
            </p:extLst>
          </p:nvPr>
        </p:nvGraphicFramePr>
        <p:xfrm>
          <a:off x="2051720" y="2353444"/>
          <a:ext cx="5568280" cy="3312368"/>
        </p:xfrm>
        <a:graphic>
          <a:graphicData uri="http://schemas.openxmlformats.org/drawingml/2006/chart">
            <c:chart xmlns:c="http://schemas.openxmlformats.org/drawingml/2006/chart" xmlns:r="http://schemas.openxmlformats.org/officeDocument/2006/relationships" r:id="rId3"/>
          </a:graphicData>
        </a:graphic>
      </p:graphicFrame>
      <p:pic>
        <p:nvPicPr>
          <p:cNvPr id="18" name="Imagen 17">
            <a:extLst>
              <a:ext uri="{FF2B5EF4-FFF2-40B4-BE49-F238E27FC236}">
                <a16:creationId xmlns:a16="http://schemas.microsoft.com/office/drawing/2014/main" xmlns="" id="{99EB693B-386F-405B-A70C-A3847ABD2F0E}"/>
              </a:ext>
            </a:extLst>
          </p:cNvPr>
          <p:cNvPicPr>
            <a:picLocks noChangeAspect="1"/>
          </p:cNvPicPr>
          <p:nvPr/>
        </p:nvPicPr>
        <p:blipFill rotWithShape="1">
          <a:blip r:embed="rId4"/>
          <a:srcRect l="17713" t="38800" r="12200" b="40200"/>
          <a:stretch/>
        </p:blipFill>
        <p:spPr>
          <a:xfrm>
            <a:off x="535392" y="1088962"/>
            <a:ext cx="8501104" cy="1432770"/>
          </a:xfrm>
          <a:prstGeom prst="rect">
            <a:avLst/>
          </a:prstGeom>
        </p:spPr>
      </p:pic>
    </p:spTree>
    <p:extLst>
      <p:ext uri="{BB962C8B-B14F-4D97-AF65-F5344CB8AC3E}">
        <p14:creationId xmlns:p14="http://schemas.microsoft.com/office/powerpoint/2010/main" val="1454266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p:cNvSpPr/>
          <p:nvPr/>
        </p:nvSpPr>
        <p:spPr>
          <a:xfrm>
            <a:off x="1151620" y="337220"/>
            <a:ext cx="7230380" cy="54006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AGENDA</a:t>
            </a:r>
          </a:p>
        </p:txBody>
      </p:sp>
      <p:pic>
        <p:nvPicPr>
          <p:cNvPr id="37" name="Picture 2" descr="Medio ambiente">
            <a:extLst>
              <a:ext uri="{FF2B5EF4-FFF2-40B4-BE49-F238E27FC236}">
                <a16:creationId xmlns:a16="http://schemas.microsoft.com/office/drawing/2014/main" xmlns="" id="{E7BB284F-01DD-409B-96F5-D036770619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415"/>
          <a:stretch/>
        </p:blipFill>
        <p:spPr bwMode="auto">
          <a:xfrm>
            <a:off x="2999827" y="1049313"/>
            <a:ext cx="6144173" cy="4352354"/>
          </a:xfrm>
          <a:prstGeom prst="rect">
            <a:avLst/>
          </a:prstGeom>
          <a:noFill/>
          <a:extLst>
            <a:ext uri="{909E8E84-426E-40DD-AFC4-6F175D3DCCD1}">
              <a14:hiddenFill xmlns:a14="http://schemas.microsoft.com/office/drawing/2010/main">
                <a:solidFill>
                  <a:srgbClr val="FFFFFF"/>
                </a:solidFill>
              </a14:hiddenFill>
            </a:ext>
          </a:extLst>
        </p:spPr>
      </p:pic>
      <p:sp>
        <p:nvSpPr>
          <p:cNvPr id="7" name="8 Rectángulo">
            <a:extLst>
              <a:ext uri="{FF2B5EF4-FFF2-40B4-BE49-F238E27FC236}">
                <a16:creationId xmlns:a16="http://schemas.microsoft.com/office/drawing/2014/main" xmlns="" id="{ED4DD4AC-0035-4758-A0C0-C01C1A06B4B3}"/>
              </a:ext>
            </a:extLst>
          </p:cNvPr>
          <p:cNvSpPr/>
          <p:nvPr/>
        </p:nvSpPr>
        <p:spPr>
          <a:xfrm>
            <a:off x="1378425" y="1052559"/>
            <a:ext cx="378619" cy="539354"/>
          </a:xfrm>
          <a:prstGeom prst="rect">
            <a:avLst/>
          </a:prstGeom>
          <a:solidFill>
            <a:schemeClr val="bg1">
              <a:alpha val="82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r>
              <a:rPr lang="es-EC" sz="2400" b="1" dirty="0">
                <a:solidFill>
                  <a:schemeClr val="tx1"/>
                </a:solidFill>
              </a:rPr>
              <a:t>1</a:t>
            </a:r>
          </a:p>
        </p:txBody>
      </p:sp>
      <p:sp>
        <p:nvSpPr>
          <p:cNvPr id="9" name="Forma libre 25">
            <a:extLst>
              <a:ext uri="{FF2B5EF4-FFF2-40B4-BE49-F238E27FC236}">
                <a16:creationId xmlns:a16="http://schemas.microsoft.com/office/drawing/2014/main" xmlns="" id="{01F530FC-F5DC-4448-B3BE-9FFDFE00D434}"/>
              </a:ext>
            </a:extLst>
          </p:cNvPr>
          <p:cNvSpPr/>
          <p:nvPr/>
        </p:nvSpPr>
        <p:spPr>
          <a:xfrm>
            <a:off x="1836684" y="1052559"/>
            <a:ext cx="3837464" cy="539354"/>
          </a:xfrm>
          <a:custGeom>
            <a:avLst/>
            <a:gdLst>
              <a:gd name="connsiteX0" fmla="*/ 0 w 5116619"/>
              <a:gd name="connsiteY0" fmla="*/ 0 h 719138"/>
              <a:gd name="connsiteX1" fmla="*/ 5116619 w 5116619"/>
              <a:gd name="connsiteY1" fmla="*/ 0 h 719138"/>
              <a:gd name="connsiteX2" fmla="*/ 5012560 w 5116619"/>
              <a:gd name="connsiteY2" fmla="*/ 100177 h 719138"/>
              <a:gd name="connsiteX3" fmla="*/ 4886284 w 5116619"/>
              <a:gd name="connsiteY3" fmla="*/ 719138 h 719138"/>
              <a:gd name="connsiteX4" fmla="*/ 0 w 5116619"/>
              <a:gd name="connsiteY4" fmla="*/ 719138 h 719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6619" h="719138">
                <a:moveTo>
                  <a:pt x="0" y="0"/>
                </a:moveTo>
                <a:lnTo>
                  <a:pt x="5116619" y="0"/>
                </a:lnTo>
                <a:lnTo>
                  <a:pt x="5012560" y="100177"/>
                </a:lnTo>
                <a:lnTo>
                  <a:pt x="4886284" y="719138"/>
                </a:lnTo>
                <a:lnTo>
                  <a:pt x="0" y="719138"/>
                </a:lnTo>
                <a:close/>
              </a:path>
            </a:pathLst>
          </a:custGeom>
          <a:solidFill>
            <a:srgbClr val="002060"/>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defRPr/>
            </a:pPr>
            <a:r>
              <a:rPr lang="es-EC" sz="2400" dirty="0">
                <a:solidFill>
                  <a:schemeClr val="bg1"/>
                </a:solidFill>
              </a:rPr>
              <a:t>Problema</a:t>
            </a:r>
          </a:p>
        </p:txBody>
      </p:sp>
      <p:sp>
        <p:nvSpPr>
          <p:cNvPr id="11" name="Forma libre 26">
            <a:extLst>
              <a:ext uri="{FF2B5EF4-FFF2-40B4-BE49-F238E27FC236}">
                <a16:creationId xmlns:a16="http://schemas.microsoft.com/office/drawing/2014/main" xmlns="" id="{42001A9A-CCC0-4EA1-9866-5F7D18D6DF8B}"/>
              </a:ext>
            </a:extLst>
          </p:cNvPr>
          <p:cNvSpPr/>
          <p:nvPr/>
        </p:nvSpPr>
        <p:spPr>
          <a:xfrm>
            <a:off x="1836682" y="1691340"/>
            <a:ext cx="3644429" cy="539354"/>
          </a:xfrm>
          <a:custGeom>
            <a:avLst/>
            <a:gdLst>
              <a:gd name="connsiteX0" fmla="*/ 0 w 4859238"/>
              <a:gd name="connsiteY0" fmla="*/ 0 h 719138"/>
              <a:gd name="connsiteX1" fmla="*/ 4859238 w 4859238"/>
              <a:gd name="connsiteY1" fmla="*/ 0 h 719138"/>
              <a:gd name="connsiteX2" fmla="*/ 4712525 w 4859238"/>
              <a:gd name="connsiteY2" fmla="*/ 719138 h 719138"/>
              <a:gd name="connsiteX3" fmla="*/ 0 w 4859238"/>
              <a:gd name="connsiteY3" fmla="*/ 719138 h 719138"/>
            </a:gdLst>
            <a:ahLst/>
            <a:cxnLst>
              <a:cxn ang="0">
                <a:pos x="connsiteX0" y="connsiteY0"/>
              </a:cxn>
              <a:cxn ang="0">
                <a:pos x="connsiteX1" y="connsiteY1"/>
              </a:cxn>
              <a:cxn ang="0">
                <a:pos x="connsiteX2" y="connsiteY2"/>
              </a:cxn>
              <a:cxn ang="0">
                <a:pos x="connsiteX3" y="connsiteY3"/>
              </a:cxn>
            </a:cxnLst>
            <a:rect l="l" t="t" r="r" b="b"/>
            <a:pathLst>
              <a:path w="4859238" h="719138">
                <a:moveTo>
                  <a:pt x="0" y="0"/>
                </a:moveTo>
                <a:lnTo>
                  <a:pt x="4859238" y="0"/>
                </a:lnTo>
                <a:lnTo>
                  <a:pt x="4712525" y="719138"/>
                </a:lnTo>
                <a:lnTo>
                  <a:pt x="0" y="719138"/>
                </a:lnTo>
                <a:close/>
              </a:path>
            </a:pathLst>
          </a:custGeom>
          <a:solidFill>
            <a:srgbClr val="002060"/>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r>
              <a:rPr lang="es-EC" sz="2400" dirty="0">
                <a:solidFill>
                  <a:schemeClr val="bg1"/>
                </a:solidFill>
              </a:rPr>
              <a:t>Justificación</a:t>
            </a:r>
          </a:p>
        </p:txBody>
      </p:sp>
      <p:sp>
        <p:nvSpPr>
          <p:cNvPr id="13" name="Forma libre 27">
            <a:extLst>
              <a:ext uri="{FF2B5EF4-FFF2-40B4-BE49-F238E27FC236}">
                <a16:creationId xmlns:a16="http://schemas.microsoft.com/office/drawing/2014/main" xmlns="" id="{85D8780A-65FD-45BB-8011-9DA1B7678DE0}"/>
              </a:ext>
            </a:extLst>
          </p:cNvPr>
          <p:cNvSpPr/>
          <p:nvPr/>
        </p:nvSpPr>
        <p:spPr>
          <a:xfrm>
            <a:off x="1836684" y="2330121"/>
            <a:ext cx="3514109" cy="539354"/>
          </a:xfrm>
          <a:custGeom>
            <a:avLst/>
            <a:gdLst>
              <a:gd name="connsiteX0" fmla="*/ 0 w 4685479"/>
              <a:gd name="connsiteY0" fmla="*/ 0 h 719138"/>
              <a:gd name="connsiteX1" fmla="*/ 4685479 w 4685479"/>
              <a:gd name="connsiteY1" fmla="*/ 0 h 719138"/>
              <a:gd name="connsiteX2" fmla="*/ 4538765 w 4685479"/>
              <a:gd name="connsiteY2" fmla="*/ 719138 h 719138"/>
              <a:gd name="connsiteX3" fmla="*/ 0 w 4685479"/>
              <a:gd name="connsiteY3" fmla="*/ 719138 h 719138"/>
            </a:gdLst>
            <a:ahLst/>
            <a:cxnLst>
              <a:cxn ang="0">
                <a:pos x="connsiteX0" y="connsiteY0"/>
              </a:cxn>
              <a:cxn ang="0">
                <a:pos x="connsiteX1" y="connsiteY1"/>
              </a:cxn>
              <a:cxn ang="0">
                <a:pos x="connsiteX2" y="connsiteY2"/>
              </a:cxn>
              <a:cxn ang="0">
                <a:pos x="connsiteX3" y="connsiteY3"/>
              </a:cxn>
            </a:cxnLst>
            <a:rect l="l" t="t" r="r" b="b"/>
            <a:pathLst>
              <a:path w="4685479" h="719138">
                <a:moveTo>
                  <a:pt x="0" y="0"/>
                </a:moveTo>
                <a:lnTo>
                  <a:pt x="4685479" y="0"/>
                </a:lnTo>
                <a:lnTo>
                  <a:pt x="4538765" y="719138"/>
                </a:lnTo>
                <a:lnTo>
                  <a:pt x="0" y="719138"/>
                </a:lnTo>
                <a:close/>
              </a:path>
            </a:pathLst>
          </a:custGeom>
          <a:solidFill>
            <a:srgbClr val="002060"/>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r>
              <a:rPr lang="es-EC" sz="2400" dirty="0">
                <a:solidFill>
                  <a:schemeClr val="bg1"/>
                </a:solidFill>
              </a:rPr>
              <a:t>Objetivos	</a:t>
            </a:r>
          </a:p>
        </p:txBody>
      </p:sp>
      <p:sp>
        <p:nvSpPr>
          <p:cNvPr id="17" name="Forma libre 28">
            <a:extLst>
              <a:ext uri="{FF2B5EF4-FFF2-40B4-BE49-F238E27FC236}">
                <a16:creationId xmlns:a16="http://schemas.microsoft.com/office/drawing/2014/main" xmlns="" id="{AA47922C-0A24-4762-A514-03D8A68CA4A0}"/>
              </a:ext>
            </a:extLst>
          </p:cNvPr>
          <p:cNvSpPr/>
          <p:nvPr/>
        </p:nvSpPr>
        <p:spPr>
          <a:xfrm>
            <a:off x="1836684" y="2968902"/>
            <a:ext cx="3417235" cy="539354"/>
          </a:xfrm>
          <a:custGeom>
            <a:avLst/>
            <a:gdLst>
              <a:gd name="connsiteX0" fmla="*/ 0 w 4556313"/>
              <a:gd name="connsiteY0" fmla="*/ 0 h 719138"/>
              <a:gd name="connsiteX1" fmla="*/ 4511719 w 4556313"/>
              <a:gd name="connsiteY1" fmla="*/ 0 h 719138"/>
              <a:gd name="connsiteX2" fmla="*/ 4444214 w 4556313"/>
              <a:gd name="connsiteY2" fmla="*/ 330887 h 719138"/>
              <a:gd name="connsiteX3" fmla="*/ 4556313 w 4556313"/>
              <a:gd name="connsiteY3" fmla="*/ 719138 h 719138"/>
              <a:gd name="connsiteX4" fmla="*/ 0 w 4556313"/>
              <a:gd name="connsiteY4" fmla="*/ 719138 h 719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6313" h="719138">
                <a:moveTo>
                  <a:pt x="0" y="0"/>
                </a:moveTo>
                <a:lnTo>
                  <a:pt x="4511719" y="0"/>
                </a:lnTo>
                <a:lnTo>
                  <a:pt x="4444214" y="330887"/>
                </a:lnTo>
                <a:lnTo>
                  <a:pt x="4556313" y="719138"/>
                </a:lnTo>
                <a:lnTo>
                  <a:pt x="0" y="719138"/>
                </a:lnTo>
                <a:close/>
              </a:path>
            </a:pathLst>
          </a:custGeom>
          <a:solidFill>
            <a:srgbClr val="002060"/>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r>
              <a:rPr lang="es-EC" sz="2400" dirty="0">
                <a:solidFill>
                  <a:schemeClr val="bg1"/>
                </a:solidFill>
              </a:rPr>
              <a:t>Fundamentación</a:t>
            </a:r>
          </a:p>
        </p:txBody>
      </p:sp>
      <p:sp>
        <p:nvSpPr>
          <p:cNvPr id="19" name="Forma libre 29">
            <a:extLst>
              <a:ext uri="{FF2B5EF4-FFF2-40B4-BE49-F238E27FC236}">
                <a16:creationId xmlns:a16="http://schemas.microsoft.com/office/drawing/2014/main" xmlns="" id="{03263D44-AFF8-4495-BB02-7661D3408C19}"/>
              </a:ext>
            </a:extLst>
          </p:cNvPr>
          <p:cNvSpPr/>
          <p:nvPr/>
        </p:nvSpPr>
        <p:spPr>
          <a:xfrm>
            <a:off x="1836684" y="3607683"/>
            <a:ext cx="3601667" cy="539354"/>
          </a:xfrm>
          <a:custGeom>
            <a:avLst/>
            <a:gdLst>
              <a:gd name="connsiteX0" fmla="*/ 0 w 4802223"/>
              <a:gd name="connsiteY0" fmla="*/ 0 h 719138"/>
              <a:gd name="connsiteX1" fmla="*/ 4594589 w 4802223"/>
              <a:gd name="connsiteY1" fmla="*/ 0 h 719138"/>
              <a:gd name="connsiteX2" fmla="*/ 4802223 w 4802223"/>
              <a:gd name="connsiteY2" fmla="*/ 719138 h 719138"/>
              <a:gd name="connsiteX3" fmla="*/ 0 w 4802223"/>
              <a:gd name="connsiteY3" fmla="*/ 719138 h 719138"/>
            </a:gdLst>
            <a:ahLst/>
            <a:cxnLst>
              <a:cxn ang="0">
                <a:pos x="connsiteX0" y="connsiteY0"/>
              </a:cxn>
              <a:cxn ang="0">
                <a:pos x="connsiteX1" y="connsiteY1"/>
              </a:cxn>
              <a:cxn ang="0">
                <a:pos x="connsiteX2" y="connsiteY2"/>
              </a:cxn>
              <a:cxn ang="0">
                <a:pos x="connsiteX3" y="connsiteY3"/>
              </a:cxn>
            </a:cxnLst>
            <a:rect l="l" t="t" r="r" b="b"/>
            <a:pathLst>
              <a:path w="4802223" h="719138">
                <a:moveTo>
                  <a:pt x="0" y="0"/>
                </a:moveTo>
                <a:lnTo>
                  <a:pt x="4594589" y="0"/>
                </a:lnTo>
                <a:lnTo>
                  <a:pt x="4802223" y="719138"/>
                </a:lnTo>
                <a:lnTo>
                  <a:pt x="0" y="719138"/>
                </a:lnTo>
                <a:close/>
              </a:path>
            </a:pathLst>
          </a:custGeom>
          <a:solidFill>
            <a:srgbClr val="002060"/>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r>
              <a:rPr lang="es-EC" sz="2400" dirty="0">
                <a:solidFill>
                  <a:schemeClr val="bg1"/>
                </a:solidFill>
              </a:rPr>
              <a:t>Propuesta</a:t>
            </a:r>
          </a:p>
        </p:txBody>
      </p:sp>
      <p:sp>
        <p:nvSpPr>
          <p:cNvPr id="21" name="Forma libre 30">
            <a:extLst>
              <a:ext uri="{FF2B5EF4-FFF2-40B4-BE49-F238E27FC236}">
                <a16:creationId xmlns:a16="http://schemas.microsoft.com/office/drawing/2014/main" xmlns="" id="{2EDC99E7-028C-4A6D-B85B-45C0E3C604C9}"/>
              </a:ext>
            </a:extLst>
          </p:cNvPr>
          <p:cNvSpPr/>
          <p:nvPr/>
        </p:nvSpPr>
        <p:spPr>
          <a:xfrm>
            <a:off x="1836682" y="4246465"/>
            <a:ext cx="3786101" cy="539354"/>
          </a:xfrm>
          <a:custGeom>
            <a:avLst/>
            <a:gdLst>
              <a:gd name="connsiteX0" fmla="*/ 0 w 5048134"/>
              <a:gd name="connsiteY0" fmla="*/ 0 h 719138"/>
              <a:gd name="connsiteX1" fmla="*/ 4840500 w 5048134"/>
              <a:gd name="connsiteY1" fmla="*/ 0 h 719138"/>
              <a:gd name="connsiteX2" fmla="*/ 5048134 w 5048134"/>
              <a:gd name="connsiteY2" fmla="*/ 719138 h 719138"/>
              <a:gd name="connsiteX3" fmla="*/ 0 w 5048134"/>
              <a:gd name="connsiteY3" fmla="*/ 719138 h 719138"/>
            </a:gdLst>
            <a:ahLst/>
            <a:cxnLst>
              <a:cxn ang="0">
                <a:pos x="connsiteX0" y="connsiteY0"/>
              </a:cxn>
              <a:cxn ang="0">
                <a:pos x="connsiteX1" y="connsiteY1"/>
              </a:cxn>
              <a:cxn ang="0">
                <a:pos x="connsiteX2" y="connsiteY2"/>
              </a:cxn>
              <a:cxn ang="0">
                <a:pos x="connsiteX3" y="connsiteY3"/>
              </a:cxn>
            </a:cxnLst>
            <a:rect l="l" t="t" r="r" b="b"/>
            <a:pathLst>
              <a:path w="5048134" h="719138">
                <a:moveTo>
                  <a:pt x="0" y="0"/>
                </a:moveTo>
                <a:lnTo>
                  <a:pt x="4840500" y="0"/>
                </a:lnTo>
                <a:lnTo>
                  <a:pt x="5048134" y="719138"/>
                </a:lnTo>
                <a:lnTo>
                  <a:pt x="0" y="719138"/>
                </a:lnTo>
                <a:close/>
              </a:path>
            </a:pathLst>
          </a:custGeom>
          <a:solidFill>
            <a:srgbClr val="002060"/>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r>
              <a:rPr lang="es-EC" sz="2400" dirty="0">
                <a:solidFill>
                  <a:schemeClr val="bg1"/>
                </a:solidFill>
              </a:rPr>
              <a:t>Conclusiones</a:t>
            </a:r>
          </a:p>
        </p:txBody>
      </p:sp>
      <p:sp>
        <p:nvSpPr>
          <p:cNvPr id="23" name="8 Rectángulo">
            <a:extLst>
              <a:ext uri="{FF2B5EF4-FFF2-40B4-BE49-F238E27FC236}">
                <a16:creationId xmlns:a16="http://schemas.microsoft.com/office/drawing/2014/main" xmlns="" id="{AA15CC23-3067-4E15-83AB-B55CC0F5C477}"/>
              </a:ext>
            </a:extLst>
          </p:cNvPr>
          <p:cNvSpPr/>
          <p:nvPr/>
        </p:nvSpPr>
        <p:spPr>
          <a:xfrm>
            <a:off x="1378425" y="1691340"/>
            <a:ext cx="378619" cy="539354"/>
          </a:xfrm>
          <a:prstGeom prst="rect">
            <a:avLst/>
          </a:prstGeom>
          <a:solidFill>
            <a:schemeClr val="bg1">
              <a:alpha val="82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r>
              <a:rPr lang="es-EC" sz="2400" b="1" dirty="0">
                <a:solidFill>
                  <a:schemeClr val="tx1"/>
                </a:solidFill>
              </a:rPr>
              <a:t>2</a:t>
            </a:r>
          </a:p>
        </p:txBody>
      </p:sp>
      <p:sp>
        <p:nvSpPr>
          <p:cNvPr id="25" name="8 Rectángulo">
            <a:extLst>
              <a:ext uri="{FF2B5EF4-FFF2-40B4-BE49-F238E27FC236}">
                <a16:creationId xmlns:a16="http://schemas.microsoft.com/office/drawing/2014/main" xmlns="" id="{974A624B-1EFD-43EF-B4C8-30185E6BE389}"/>
              </a:ext>
            </a:extLst>
          </p:cNvPr>
          <p:cNvSpPr/>
          <p:nvPr/>
        </p:nvSpPr>
        <p:spPr>
          <a:xfrm>
            <a:off x="1378425" y="2330121"/>
            <a:ext cx="378619" cy="539354"/>
          </a:xfrm>
          <a:prstGeom prst="rect">
            <a:avLst/>
          </a:prstGeom>
          <a:solidFill>
            <a:schemeClr val="bg1">
              <a:alpha val="82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r>
              <a:rPr lang="es-EC" sz="2400" b="1" dirty="0">
                <a:solidFill>
                  <a:schemeClr val="tx1"/>
                </a:solidFill>
              </a:rPr>
              <a:t>3</a:t>
            </a:r>
          </a:p>
        </p:txBody>
      </p:sp>
      <p:sp>
        <p:nvSpPr>
          <p:cNvPr id="27" name="8 Rectángulo">
            <a:extLst>
              <a:ext uri="{FF2B5EF4-FFF2-40B4-BE49-F238E27FC236}">
                <a16:creationId xmlns:a16="http://schemas.microsoft.com/office/drawing/2014/main" xmlns="" id="{5AE764FC-D58C-4D6F-9802-116E08F023D8}"/>
              </a:ext>
            </a:extLst>
          </p:cNvPr>
          <p:cNvSpPr/>
          <p:nvPr/>
        </p:nvSpPr>
        <p:spPr>
          <a:xfrm>
            <a:off x="1378425" y="2968902"/>
            <a:ext cx="378619" cy="539354"/>
          </a:xfrm>
          <a:prstGeom prst="rect">
            <a:avLst/>
          </a:prstGeom>
          <a:solidFill>
            <a:schemeClr val="bg1">
              <a:alpha val="82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r>
              <a:rPr lang="es-EC" sz="2400" b="1" dirty="0">
                <a:solidFill>
                  <a:schemeClr val="tx1"/>
                </a:solidFill>
              </a:rPr>
              <a:t>4</a:t>
            </a:r>
          </a:p>
        </p:txBody>
      </p:sp>
      <p:sp>
        <p:nvSpPr>
          <p:cNvPr id="29" name="8 Rectángulo">
            <a:extLst>
              <a:ext uri="{FF2B5EF4-FFF2-40B4-BE49-F238E27FC236}">
                <a16:creationId xmlns:a16="http://schemas.microsoft.com/office/drawing/2014/main" xmlns="" id="{B79008C8-61B8-45C7-9100-ED3535999213}"/>
              </a:ext>
            </a:extLst>
          </p:cNvPr>
          <p:cNvSpPr/>
          <p:nvPr/>
        </p:nvSpPr>
        <p:spPr>
          <a:xfrm>
            <a:off x="1378425" y="3607683"/>
            <a:ext cx="378619" cy="539354"/>
          </a:xfrm>
          <a:prstGeom prst="rect">
            <a:avLst/>
          </a:prstGeom>
          <a:solidFill>
            <a:schemeClr val="bg1">
              <a:alpha val="82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r>
              <a:rPr lang="es-EC" sz="2400" b="1" dirty="0">
                <a:solidFill>
                  <a:schemeClr val="tx1"/>
                </a:solidFill>
              </a:rPr>
              <a:t>5</a:t>
            </a:r>
          </a:p>
        </p:txBody>
      </p:sp>
      <p:sp>
        <p:nvSpPr>
          <p:cNvPr id="31" name="8 Rectángulo">
            <a:extLst>
              <a:ext uri="{FF2B5EF4-FFF2-40B4-BE49-F238E27FC236}">
                <a16:creationId xmlns:a16="http://schemas.microsoft.com/office/drawing/2014/main" xmlns="" id="{EAC63070-8BA4-4964-82AE-95A3B48C2DDE}"/>
              </a:ext>
            </a:extLst>
          </p:cNvPr>
          <p:cNvSpPr/>
          <p:nvPr/>
        </p:nvSpPr>
        <p:spPr>
          <a:xfrm>
            <a:off x="1378425" y="4246465"/>
            <a:ext cx="378619" cy="539354"/>
          </a:xfrm>
          <a:prstGeom prst="rect">
            <a:avLst/>
          </a:prstGeom>
          <a:solidFill>
            <a:schemeClr val="bg1">
              <a:alpha val="82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r>
              <a:rPr lang="es-EC" sz="2400" b="1" dirty="0">
                <a:solidFill>
                  <a:schemeClr val="tx1"/>
                </a:solidFill>
              </a:rPr>
              <a:t>6</a:t>
            </a:r>
          </a:p>
        </p:txBody>
      </p:sp>
      <p:sp>
        <p:nvSpPr>
          <p:cNvPr id="33" name="Forma libre 34">
            <a:extLst>
              <a:ext uri="{FF2B5EF4-FFF2-40B4-BE49-F238E27FC236}">
                <a16:creationId xmlns:a16="http://schemas.microsoft.com/office/drawing/2014/main" xmlns="" id="{110B7292-BF55-4490-88A6-4FD631DFC2AC}"/>
              </a:ext>
            </a:extLst>
          </p:cNvPr>
          <p:cNvSpPr/>
          <p:nvPr/>
        </p:nvSpPr>
        <p:spPr>
          <a:xfrm>
            <a:off x="1836683" y="4885245"/>
            <a:ext cx="3990859" cy="539354"/>
          </a:xfrm>
          <a:custGeom>
            <a:avLst/>
            <a:gdLst>
              <a:gd name="connsiteX0" fmla="*/ 0 w 5048134"/>
              <a:gd name="connsiteY0" fmla="*/ 0 h 719138"/>
              <a:gd name="connsiteX1" fmla="*/ 4840500 w 5048134"/>
              <a:gd name="connsiteY1" fmla="*/ 0 h 719138"/>
              <a:gd name="connsiteX2" fmla="*/ 5048134 w 5048134"/>
              <a:gd name="connsiteY2" fmla="*/ 719138 h 719138"/>
              <a:gd name="connsiteX3" fmla="*/ 0 w 5048134"/>
              <a:gd name="connsiteY3" fmla="*/ 719138 h 719138"/>
            </a:gdLst>
            <a:ahLst/>
            <a:cxnLst>
              <a:cxn ang="0">
                <a:pos x="connsiteX0" y="connsiteY0"/>
              </a:cxn>
              <a:cxn ang="0">
                <a:pos x="connsiteX1" y="connsiteY1"/>
              </a:cxn>
              <a:cxn ang="0">
                <a:pos x="connsiteX2" y="connsiteY2"/>
              </a:cxn>
              <a:cxn ang="0">
                <a:pos x="connsiteX3" y="connsiteY3"/>
              </a:cxn>
            </a:cxnLst>
            <a:rect l="l" t="t" r="r" b="b"/>
            <a:pathLst>
              <a:path w="5048134" h="719138">
                <a:moveTo>
                  <a:pt x="0" y="0"/>
                </a:moveTo>
                <a:lnTo>
                  <a:pt x="4840500" y="0"/>
                </a:lnTo>
                <a:lnTo>
                  <a:pt x="5048134" y="719138"/>
                </a:lnTo>
                <a:lnTo>
                  <a:pt x="0" y="719138"/>
                </a:lnTo>
                <a:close/>
              </a:path>
            </a:pathLst>
          </a:custGeom>
          <a:solidFill>
            <a:srgbClr val="002060"/>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lvl="0"/>
            <a:r>
              <a:rPr lang="es-EC" sz="2400" dirty="0">
                <a:solidFill>
                  <a:schemeClr val="bg1"/>
                </a:solidFill>
              </a:rPr>
              <a:t>Recomendaciones</a:t>
            </a:r>
          </a:p>
        </p:txBody>
      </p:sp>
      <p:sp>
        <p:nvSpPr>
          <p:cNvPr id="35" name="8 Rectángulo">
            <a:extLst>
              <a:ext uri="{FF2B5EF4-FFF2-40B4-BE49-F238E27FC236}">
                <a16:creationId xmlns:a16="http://schemas.microsoft.com/office/drawing/2014/main" xmlns="" id="{4F5CE4C0-9595-42A1-87AE-FD6883275D82}"/>
              </a:ext>
            </a:extLst>
          </p:cNvPr>
          <p:cNvSpPr/>
          <p:nvPr/>
        </p:nvSpPr>
        <p:spPr>
          <a:xfrm>
            <a:off x="1378425" y="4885245"/>
            <a:ext cx="378619" cy="539354"/>
          </a:xfrm>
          <a:prstGeom prst="rect">
            <a:avLst/>
          </a:prstGeom>
          <a:solidFill>
            <a:schemeClr val="bg1">
              <a:alpha val="82000"/>
            </a:schemeClr>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lvl="0" algn="ctr"/>
            <a:r>
              <a:rPr lang="es-EC" sz="2400" b="1" dirty="0">
                <a:solidFill>
                  <a:prstClr val="black"/>
                </a:solidFill>
              </a:rPr>
              <a:t>7</a:t>
            </a:r>
          </a:p>
        </p:txBody>
      </p:sp>
      <p:sp>
        <p:nvSpPr>
          <p:cNvPr id="2" name="Marcador de número de diapositiva 1">
            <a:extLst>
              <a:ext uri="{FF2B5EF4-FFF2-40B4-BE49-F238E27FC236}">
                <a16:creationId xmlns:a16="http://schemas.microsoft.com/office/drawing/2014/main" xmlns="" id="{41540698-5A1E-4CA4-8FD8-D8776CC757D9}"/>
              </a:ext>
            </a:extLst>
          </p:cNvPr>
          <p:cNvSpPr>
            <a:spLocks noGrp="1"/>
          </p:cNvSpPr>
          <p:nvPr>
            <p:ph type="sldNum" sz="quarter" idx="12"/>
          </p:nvPr>
        </p:nvSpPr>
        <p:spPr>
          <a:xfrm>
            <a:off x="8755549" y="5410729"/>
            <a:ext cx="378619" cy="304271"/>
          </a:xfrm>
        </p:spPr>
        <p:txBody>
          <a:bodyPr/>
          <a:lstStyle/>
          <a:p>
            <a:fld id="{9C45796D-F81B-42E6-8076-DF0575147E93}" type="slidenum">
              <a:rPr lang="es-EC" smtClean="0"/>
              <a:pPr/>
              <a:t>2</a:t>
            </a:fld>
            <a:endParaRPr lang="es-EC" dirty="0"/>
          </a:p>
        </p:txBody>
      </p:sp>
    </p:spTree>
    <p:extLst>
      <p:ext uri="{BB962C8B-B14F-4D97-AF65-F5344CB8AC3E}">
        <p14:creationId xmlns:p14="http://schemas.microsoft.com/office/powerpoint/2010/main" val="3051320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051720" y="151823"/>
            <a:ext cx="4560507" cy="502766"/>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2667" dirty="0"/>
              <a:t>MARCO JURÍDICO</a:t>
            </a:r>
          </a:p>
        </p:txBody>
      </p:sp>
      <p:sp>
        <p:nvSpPr>
          <p:cNvPr id="1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BOSQUEJO DEL ÁREA DE VIVIENDA</a:t>
            </a:r>
          </a:p>
        </p:txBody>
      </p:sp>
      <p:pic>
        <p:nvPicPr>
          <p:cNvPr id="4" name="Imagen 3">
            <a:extLst>
              <a:ext uri="{FF2B5EF4-FFF2-40B4-BE49-F238E27FC236}">
                <a16:creationId xmlns:a16="http://schemas.microsoft.com/office/drawing/2014/main" xmlns="" id="{6438D7B7-D35B-4EF0-8AF5-4F0829A217A9}"/>
              </a:ext>
            </a:extLst>
          </p:cNvPr>
          <p:cNvPicPr>
            <a:picLocks noChangeAspect="1"/>
          </p:cNvPicPr>
          <p:nvPr/>
        </p:nvPicPr>
        <p:blipFill rotWithShape="1">
          <a:blip r:embed="rId3">
            <a:extLst>
              <a:ext uri="{28A0092B-C50C-407E-A947-70E740481C1C}">
                <a14:useLocalDpi xmlns:a14="http://schemas.microsoft.com/office/drawing/2010/main" val="0"/>
              </a:ext>
            </a:extLst>
          </a:blip>
          <a:srcRect l="4273" t="10750" r="2895" b="19298"/>
          <a:stretch/>
        </p:blipFill>
        <p:spPr>
          <a:xfrm>
            <a:off x="467544" y="868941"/>
            <a:ext cx="8710694" cy="4846060"/>
          </a:xfrm>
          <a:prstGeom prst="rect">
            <a:avLst/>
          </a:prstGeom>
        </p:spPr>
      </p:pic>
      <p:sp>
        <p:nvSpPr>
          <p:cNvPr id="5" name="Rectángulo: esquinas redondeadas 4">
            <a:extLst>
              <a:ext uri="{FF2B5EF4-FFF2-40B4-BE49-F238E27FC236}">
                <a16:creationId xmlns:a16="http://schemas.microsoft.com/office/drawing/2014/main" xmlns="" id="{7E6A67D3-544F-4270-A0D9-BCBE449B9BF6}"/>
              </a:ext>
            </a:extLst>
          </p:cNvPr>
          <p:cNvSpPr/>
          <p:nvPr/>
        </p:nvSpPr>
        <p:spPr>
          <a:xfrm>
            <a:off x="6613375" y="950939"/>
            <a:ext cx="2530625" cy="9715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C" b="1" dirty="0">
              <a:solidFill>
                <a:schemeClr val="tx1"/>
              </a:solidFill>
            </a:endParaRPr>
          </a:p>
          <a:p>
            <a:pPr algn="ctr"/>
            <a:endParaRPr lang="es-EC" b="1" dirty="0">
              <a:solidFill>
                <a:schemeClr val="tx1"/>
              </a:solidFill>
            </a:endParaRPr>
          </a:p>
          <a:p>
            <a:pPr marL="285750" indent="-285750">
              <a:buFont typeface="Arial" panose="020B0604020202020204" pitchFamily="34" charset="0"/>
              <a:buChar char="•"/>
            </a:pPr>
            <a:r>
              <a:rPr lang="es-EC" sz="1800" b="1" dirty="0">
                <a:solidFill>
                  <a:schemeClr val="tx1"/>
                </a:solidFill>
              </a:rPr>
              <a:t>32 lavados “OP” </a:t>
            </a:r>
          </a:p>
          <a:p>
            <a:pPr marL="285750" indent="-285750">
              <a:buFont typeface="Arial" panose="020B0604020202020204" pitchFamily="34" charset="0"/>
              <a:buChar char="•"/>
            </a:pPr>
            <a:r>
              <a:rPr lang="es-EC" b="1" dirty="0">
                <a:solidFill>
                  <a:schemeClr val="tx1"/>
                </a:solidFill>
              </a:rPr>
              <a:t>32 duchas “OP”</a:t>
            </a:r>
          </a:p>
          <a:p>
            <a:pPr marL="285750" indent="-285750">
              <a:buFont typeface="Arial" panose="020B0604020202020204" pitchFamily="34" charset="0"/>
              <a:buChar char="•"/>
            </a:pPr>
            <a:r>
              <a:rPr lang="es-EC" sz="1800" b="1" dirty="0">
                <a:solidFill>
                  <a:schemeClr val="tx1"/>
                </a:solidFill>
              </a:rPr>
              <a:t>32 lavamanos “OP”</a:t>
            </a:r>
          </a:p>
          <a:p>
            <a:pPr algn="ctr"/>
            <a:endParaRPr lang="es-EC" sz="1800" b="1" dirty="0">
              <a:solidFill>
                <a:schemeClr val="tx1"/>
              </a:solidFill>
            </a:endParaRPr>
          </a:p>
          <a:p>
            <a:pPr algn="ctr"/>
            <a:endParaRPr lang="es-EC" dirty="0"/>
          </a:p>
        </p:txBody>
      </p:sp>
      <p:sp>
        <p:nvSpPr>
          <p:cNvPr id="7" name="Flecha: a la derecha 6">
            <a:extLst>
              <a:ext uri="{FF2B5EF4-FFF2-40B4-BE49-F238E27FC236}">
                <a16:creationId xmlns:a16="http://schemas.microsoft.com/office/drawing/2014/main" xmlns="" id="{16D01A48-E1FC-475D-9E6E-88E1E0F28884}"/>
              </a:ext>
            </a:extLst>
          </p:cNvPr>
          <p:cNvSpPr/>
          <p:nvPr/>
        </p:nvSpPr>
        <p:spPr>
          <a:xfrm>
            <a:off x="839493" y="2840383"/>
            <a:ext cx="624254" cy="242048"/>
          </a:xfrm>
          <a:prstGeom prst="rightArrow">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Flecha: a la derecha 17">
            <a:extLst>
              <a:ext uri="{FF2B5EF4-FFF2-40B4-BE49-F238E27FC236}">
                <a16:creationId xmlns:a16="http://schemas.microsoft.com/office/drawing/2014/main" xmlns="" id="{9F9540BF-E33F-40BB-B719-73D5DD9E32B6}"/>
              </a:ext>
            </a:extLst>
          </p:cNvPr>
          <p:cNvSpPr/>
          <p:nvPr/>
        </p:nvSpPr>
        <p:spPr>
          <a:xfrm rot="10800000">
            <a:off x="7452320" y="2137420"/>
            <a:ext cx="624254" cy="242048"/>
          </a:xfrm>
          <a:prstGeom prst="rightArrow">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0" name="Flecha: a la derecha 19">
            <a:extLst>
              <a:ext uri="{FF2B5EF4-FFF2-40B4-BE49-F238E27FC236}">
                <a16:creationId xmlns:a16="http://schemas.microsoft.com/office/drawing/2014/main" xmlns="" id="{D66DD0CE-ADCA-4492-8702-7E88D403591F}"/>
              </a:ext>
            </a:extLst>
          </p:cNvPr>
          <p:cNvSpPr/>
          <p:nvPr/>
        </p:nvSpPr>
        <p:spPr>
          <a:xfrm rot="19108650">
            <a:off x="4259872" y="2961406"/>
            <a:ext cx="624254" cy="242048"/>
          </a:xfrm>
          <a:prstGeom prst="rightArrow">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Rectángulo: esquinas redondeadas 21">
            <a:extLst>
              <a:ext uri="{FF2B5EF4-FFF2-40B4-BE49-F238E27FC236}">
                <a16:creationId xmlns:a16="http://schemas.microsoft.com/office/drawing/2014/main" xmlns="" id="{F03657AE-5524-4FEA-B2E9-EAB935F716E7}"/>
              </a:ext>
            </a:extLst>
          </p:cNvPr>
          <p:cNvSpPr/>
          <p:nvPr/>
        </p:nvSpPr>
        <p:spPr>
          <a:xfrm>
            <a:off x="8147688" y="1945824"/>
            <a:ext cx="890754" cy="56455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b="1" dirty="0">
                <a:solidFill>
                  <a:schemeClr val="tx1"/>
                </a:solidFill>
              </a:rPr>
              <a:t>C - 02</a:t>
            </a:r>
            <a:endParaRPr lang="es-EC" sz="1800" b="1" dirty="0">
              <a:solidFill>
                <a:schemeClr val="tx1"/>
              </a:solidFill>
            </a:endParaRPr>
          </a:p>
          <a:p>
            <a:pPr algn="ctr"/>
            <a:endParaRPr lang="es-EC" dirty="0"/>
          </a:p>
        </p:txBody>
      </p:sp>
      <p:sp>
        <p:nvSpPr>
          <p:cNvPr id="24" name="Rectángulo: esquinas redondeadas 23">
            <a:extLst>
              <a:ext uri="{FF2B5EF4-FFF2-40B4-BE49-F238E27FC236}">
                <a16:creationId xmlns:a16="http://schemas.microsoft.com/office/drawing/2014/main" xmlns="" id="{D3AFEDEC-2F6F-4B62-8E07-F3EC892579FB}"/>
              </a:ext>
            </a:extLst>
          </p:cNvPr>
          <p:cNvSpPr/>
          <p:nvPr/>
        </p:nvSpPr>
        <p:spPr>
          <a:xfrm>
            <a:off x="487503" y="3288707"/>
            <a:ext cx="890754" cy="56455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b="1" dirty="0">
                <a:solidFill>
                  <a:schemeClr val="tx1"/>
                </a:solidFill>
              </a:rPr>
              <a:t>C - 01</a:t>
            </a:r>
            <a:endParaRPr lang="es-EC" sz="1800" b="1" dirty="0">
              <a:solidFill>
                <a:schemeClr val="tx1"/>
              </a:solidFill>
            </a:endParaRPr>
          </a:p>
          <a:p>
            <a:pPr algn="ctr"/>
            <a:endParaRPr lang="es-EC" dirty="0"/>
          </a:p>
        </p:txBody>
      </p:sp>
      <p:sp>
        <p:nvSpPr>
          <p:cNvPr id="28" name="Rectángulo: esquinas redondeadas 27">
            <a:extLst>
              <a:ext uri="{FF2B5EF4-FFF2-40B4-BE49-F238E27FC236}">
                <a16:creationId xmlns:a16="http://schemas.microsoft.com/office/drawing/2014/main" xmlns="" id="{19C52C33-7114-4B2C-ABA8-706AE65AE11C}"/>
              </a:ext>
            </a:extLst>
          </p:cNvPr>
          <p:cNvSpPr/>
          <p:nvPr/>
        </p:nvSpPr>
        <p:spPr>
          <a:xfrm>
            <a:off x="487503" y="3891064"/>
            <a:ext cx="2530625" cy="9715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C" b="1" dirty="0">
              <a:solidFill>
                <a:schemeClr val="tx1"/>
              </a:solidFill>
            </a:endParaRPr>
          </a:p>
          <a:p>
            <a:pPr algn="ctr"/>
            <a:endParaRPr lang="es-EC" b="1" dirty="0">
              <a:solidFill>
                <a:schemeClr val="tx1"/>
              </a:solidFill>
            </a:endParaRPr>
          </a:p>
          <a:p>
            <a:pPr marL="285750" indent="-285750">
              <a:buFont typeface="Arial" panose="020B0604020202020204" pitchFamily="34" charset="0"/>
              <a:buChar char="•"/>
            </a:pPr>
            <a:r>
              <a:rPr lang="es-EC" sz="1800" b="1" dirty="0">
                <a:solidFill>
                  <a:schemeClr val="tx1"/>
                </a:solidFill>
              </a:rPr>
              <a:t>32 lavados “OP” </a:t>
            </a:r>
          </a:p>
          <a:p>
            <a:pPr marL="285750" indent="-285750">
              <a:buFont typeface="Arial" panose="020B0604020202020204" pitchFamily="34" charset="0"/>
              <a:buChar char="•"/>
            </a:pPr>
            <a:r>
              <a:rPr lang="es-EC" b="1" dirty="0">
                <a:solidFill>
                  <a:schemeClr val="tx1"/>
                </a:solidFill>
              </a:rPr>
              <a:t>32 duchas “OP”</a:t>
            </a:r>
          </a:p>
          <a:p>
            <a:pPr marL="285750" indent="-285750">
              <a:buFont typeface="Arial" panose="020B0604020202020204" pitchFamily="34" charset="0"/>
              <a:buChar char="•"/>
            </a:pPr>
            <a:r>
              <a:rPr lang="es-EC" sz="1800" b="1" dirty="0">
                <a:solidFill>
                  <a:schemeClr val="tx1"/>
                </a:solidFill>
              </a:rPr>
              <a:t>32 lavados “OP”</a:t>
            </a:r>
          </a:p>
          <a:p>
            <a:pPr algn="ctr"/>
            <a:endParaRPr lang="es-EC" sz="1800" b="1" dirty="0">
              <a:solidFill>
                <a:schemeClr val="tx1"/>
              </a:solidFill>
            </a:endParaRPr>
          </a:p>
          <a:p>
            <a:pPr algn="ctr"/>
            <a:endParaRPr lang="es-EC" dirty="0"/>
          </a:p>
        </p:txBody>
      </p:sp>
      <p:sp>
        <p:nvSpPr>
          <p:cNvPr id="30" name="Rectángulo: esquinas redondeadas 29">
            <a:extLst>
              <a:ext uri="{FF2B5EF4-FFF2-40B4-BE49-F238E27FC236}">
                <a16:creationId xmlns:a16="http://schemas.microsoft.com/office/drawing/2014/main" xmlns="" id="{A7221B24-49D8-452D-B68A-C62E0E7D4861}"/>
              </a:ext>
            </a:extLst>
          </p:cNvPr>
          <p:cNvSpPr/>
          <p:nvPr/>
        </p:nvSpPr>
        <p:spPr>
          <a:xfrm>
            <a:off x="4049501" y="3925404"/>
            <a:ext cx="2627788" cy="60679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C" b="1" dirty="0">
              <a:solidFill>
                <a:schemeClr val="tx1"/>
              </a:solidFill>
            </a:endParaRPr>
          </a:p>
          <a:p>
            <a:pPr algn="ctr"/>
            <a:endParaRPr lang="es-EC" b="1" dirty="0">
              <a:solidFill>
                <a:schemeClr val="tx1"/>
              </a:solidFill>
            </a:endParaRPr>
          </a:p>
          <a:p>
            <a:pPr marL="285750" indent="-285750">
              <a:buFont typeface="Arial" panose="020B0604020202020204" pitchFamily="34" charset="0"/>
              <a:buChar char="•"/>
            </a:pPr>
            <a:r>
              <a:rPr lang="es-EC" b="1" dirty="0">
                <a:solidFill>
                  <a:schemeClr val="tx1"/>
                </a:solidFill>
              </a:rPr>
              <a:t>1</a:t>
            </a:r>
            <a:r>
              <a:rPr lang="es-EC" sz="1800" b="1" dirty="0">
                <a:solidFill>
                  <a:schemeClr val="tx1"/>
                </a:solidFill>
              </a:rPr>
              <a:t> lavamanos “OP” </a:t>
            </a:r>
          </a:p>
          <a:p>
            <a:pPr marL="285750" indent="-285750">
              <a:buFont typeface="Arial" panose="020B0604020202020204" pitchFamily="34" charset="0"/>
              <a:buChar char="•"/>
            </a:pPr>
            <a:r>
              <a:rPr lang="es-EC" b="1" dirty="0">
                <a:solidFill>
                  <a:schemeClr val="tx1"/>
                </a:solidFill>
              </a:rPr>
              <a:t>1 cubículo “OP”</a:t>
            </a:r>
            <a:endParaRPr lang="es-EC" sz="1800" b="1" dirty="0">
              <a:solidFill>
                <a:schemeClr val="tx1"/>
              </a:solidFill>
            </a:endParaRPr>
          </a:p>
          <a:p>
            <a:pPr algn="ctr"/>
            <a:endParaRPr lang="es-EC" sz="1800" b="1" dirty="0">
              <a:solidFill>
                <a:schemeClr val="tx1"/>
              </a:solidFill>
            </a:endParaRPr>
          </a:p>
          <a:p>
            <a:pPr algn="ctr"/>
            <a:endParaRPr lang="es-EC" dirty="0"/>
          </a:p>
        </p:txBody>
      </p:sp>
      <p:sp>
        <p:nvSpPr>
          <p:cNvPr id="32" name="Rectángulo: esquinas redondeadas 31">
            <a:extLst>
              <a:ext uri="{FF2B5EF4-FFF2-40B4-BE49-F238E27FC236}">
                <a16:creationId xmlns:a16="http://schemas.microsoft.com/office/drawing/2014/main" xmlns="" id="{51C33EB1-0819-4AA1-B675-36653A7A6E06}"/>
              </a:ext>
            </a:extLst>
          </p:cNvPr>
          <p:cNvSpPr/>
          <p:nvPr/>
        </p:nvSpPr>
        <p:spPr>
          <a:xfrm>
            <a:off x="4049501" y="3358481"/>
            <a:ext cx="1060671" cy="51601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b="1" dirty="0">
                <a:solidFill>
                  <a:schemeClr val="tx1"/>
                </a:solidFill>
              </a:rPr>
              <a:t>C - 100</a:t>
            </a:r>
            <a:endParaRPr lang="es-EC" dirty="0"/>
          </a:p>
        </p:txBody>
      </p:sp>
      <p:sp>
        <p:nvSpPr>
          <p:cNvPr id="2" name="Marcador de número de diapositiva 1">
            <a:extLst>
              <a:ext uri="{FF2B5EF4-FFF2-40B4-BE49-F238E27FC236}">
                <a16:creationId xmlns:a16="http://schemas.microsoft.com/office/drawing/2014/main" xmlns="" id="{2B8720D3-44F8-4E0A-8617-3D508DDD8E94}"/>
              </a:ext>
            </a:extLst>
          </p:cNvPr>
          <p:cNvSpPr>
            <a:spLocks noGrp="1"/>
          </p:cNvSpPr>
          <p:nvPr>
            <p:ph type="sldNum" sz="quarter" idx="12"/>
          </p:nvPr>
        </p:nvSpPr>
        <p:spPr>
          <a:xfrm>
            <a:off x="8605795" y="5410729"/>
            <a:ext cx="539080" cy="304271"/>
          </a:xfrm>
        </p:spPr>
        <p:txBody>
          <a:bodyPr/>
          <a:lstStyle/>
          <a:p>
            <a:fld id="{9C45796D-F81B-42E6-8076-DF0575147E93}" type="slidenum">
              <a:rPr lang="es-EC" smtClean="0"/>
              <a:pPr/>
              <a:t>20</a:t>
            </a:fld>
            <a:endParaRPr lang="es-EC" dirty="0"/>
          </a:p>
        </p:txBody>
      </p:sp>
    </p:spTree>
    <p:extLst>
      <p:ext uri="{BB962C8B-B14F-4D97-AF65-F5344CB8AC3E}">
        <p14:creationId xmlns:p14="http://schemas.microsoft.com/office/powerpoint/2010/main" val="3863678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051720" y="151823"/>
            <a:ext cx="4560507" cy="502766"/>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2667" dirty="0"/>
              <a:t>MARCO JURÍDICO</a:t>
            </a:r>
          </a:p>
        </p:txBody>
      </p:sp>
      <p:sp>
        <p:nvSpPr>
          <p:cNvPr id="1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BOSQUEJO DEL ÁREA DE VIVIENDA</a:t>
            </a:r>
          </a:p>
        </p:txBody>
      </p:sp>
      <p:pic>
        <p:nvPicPr>
          <p:cNvPr id="2" name="Imagen 1">
            <a:extLst>
              <a:ext uri="{FF2B5EF4-FFF2-40B4-BE49-F238E27FC236}">
                <a16:creationId xmlns:a16="http://schemas.microsoft.com/office/drawing/2014/main" xmlns="" id="{D1597AFA-3736-4B81-ADF2-CAE4B5BCCFD5}"/>
              </a:ext>
            </a:extLst>
          </p:cNvPr>
          <p:cNvPicPr>
            <a:picLocks noChangeAspect="1"/>
          </p:cNvPicPr>
          <p:nvPr/>
        </p:nvPicPr>
        <p:blipFill rotWithShape="1">
          <a:blip r:embed="rId3">
            <a:extLst>
              <a:ext uri="{28A0092B-C50C-407E-A947-70E740481C1C}">
                <a14:useLocalDpi xmlns:a14="http://schemas.microsoft.com/office/drawing/2010/main" val="0"/>
              </a:ext>
            </a:extLst>
          </a:blip>
          <a:srcRect l="4272" t="20292" r="3421" b="11813"/>
          <a:stretch/>
        </p:blipFill>
        <p:spPr>
          <a:xfrm>
            <a:off x="462777" y="839986"/>
            <a:ext cx="8681223" cy="4875014"/>
          </a:xfrm>
          <a:prstGeom prst="rect">
            <a:avLst/>
          </a:prstGeom>
        </p:spPr>
      </p:pic>
      <p:sp>
        <p:nvSpPr>
          <p:cNvPr id="3" name="Flecha: a la derecha 2">
            <a:extLst>
              <a:ext uri="{FF2B5EF4-FFF2-40B4-BE49-F238E27FC236}">
                <a16:creationId xmlns:a16="http://schemas.microsoft.com/office/drawing/2014/main" xmlns="" id="{9CCA1E55-3FB3-4553-9D50-1A937C1EBF96}"/>
              </a:ext>
            </a:extLst>
          </p:cNvPr>
          <p:cNvSpPr/>
          <p:nvPr/>
        </p:nvSpPr>
        <p:spPr>
          <a:xfrm rot="12553451">
            <a:off x="8510308" y="2756796"/>
            <a:ext cx="624254" cy="201408"/>
          </a:xfrm>
          <a:prstGeom prst="rightArrow">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Flecha: a la derecha 6">
            <a:extLst>
              <a:ext uri="{FF2B5EF4-FFF2-40B4-BE49-F238E27FC236}">
                <a16:creationId xmlns:a16="http://schemas.microsoft.com/office/drawing/2014/main" xmlns="" id="{DB47FE64-D28C-4F1F-9B17-8F15F7749557}"/>
              </a:ext>
            </a:extLst>
          </p:cNvPr>
          <p:cNvSpPr/>
          <p:nvPr/>
        </p:nvSpPr>
        <p:spPr>
          <a:xfrm rot="12553451">
            <a:off x="7980800" y="2950991"/>
            <a:ext cx="624254" cy="201408"/>
          </a:xfrm>
          <a:prstGeom prst="rightArrow">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esquinas redondeadas 8">
            <a:extLst>
              <a:ext uri="{FF2B5EF4-FFF2-40B4-BE49-F238E27FC236}">
                <a16:creationId xmlns:a16="http://schemas.microsoft.com/office/drawing/2014/main" xmlns="" id="{BD32172D-1247-47FF-9B1E-169482BF13AB}"/>
              </a:ext>
            </a:extLst>
          </p:cNvPr>
          <p:cNvSpPr/>
          <p:nvPr/>
        </p:nvSpPr>
        <p:spPr>
          <a:xfrm>
            <a:off x="6179597" y="3134358"/>
            <a:ext cx="2929459" cy="254406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C" b="1" dirty="0">
              <a:solidFill>
                <a:schemeClr val="tx1"/>
              </a:solidFill>
            </a:endParaRPr>
          </a:p>
          <a:p>
            <a:pPr algn="ctr"/>
            <a:endParaRPr lang="es-EC" b="1" dirty="0">
              <a:solidFill>
                <a:schemeClr val="tx1"/>
              </a:solidFill>
            </a:endParaRPr>
          </a:p>
          <a:p>
            <a:pPr algn="ctr"/>
            <a:r>
              <a:rPr lang="es-EC" b="1" dirty="0">
                <a:solidFill>
                  <a:schemeClr val="tx1"/>
                </a:solidFill>
              </a:rPr>
              <a:t>E- Charlie</a:t>
            </a:r>
          </a:p>
          <a:p>
            <a:pPr marL="285750" indent="-285750">
              <a:buFont typeface="Arial" panose="020B0604020202020204" pitchFamily="34" charset="0"/>
              <a:buChar char="•"/>
            </a:pPr>
            <a:r>
              <a:rPr lang="es-EC" b="1" dirty="0">
                <a:solidFill>
                  <a:schemeClr val="tx1"/>
                </a:solidFill>
              </a:rPr>
              <a:t>11</a:t>
            </a:r>
            <a:r>
              <a:rPr lang="es-EC" sz="1800" b="1" dirty="0">
                <a:solidFill>
                  <a:schemeClr val="tx1"/>
                </a:solidFill>
              </a:rPr>
              <a:t> lavamanos “OP” </a:t>
            </a:r>
          </a:p>
          <a:p>
            <a:pPr marL="285750" indent="-285750">
              <a:buFont typeface="Arial" panose="020B0604020202020204" pitchFamily="34" charset="0"/>
              <a:buChar char="•"/>
            </a:pPr>
            <a:r>
              <a:rPr lang="es-EC" b="1" dirty="0">
                <a:solidFill>
                  <a:schemeClr val="tx1"/>
                </a:solidFill>
              </a:rPr>
              <a:t>3 urinarios </a:t>
            </a:r>
            <a:r>
              <a:rPr lang="es-EC" sz="1800" b="1" dirty="0">
                <a:solidFill>
                  <a:schemeClr val="tx1"/>
                </a:solidFill>
              </a:rPr>
              <a:t>“OP”- 1 urinario “N/OP” </a:t>
            </a:r>
            <a:endParaRPr lang="es-EC" b="1" dirty="0">
              <a:solidFill>
                <a:schemeClr val="tx1"/>
              </a:solidFill>
            </a:endParaRPr>
          </a:p>
          <a:p>
            <a:pPr marL="285750" indent="-285750">
              <a:buFont typeface="Arial" panose="020B0604020202020204" pitchFamily="34" charset="0"/>
              <a:buChar char="•"/>
            </a:pPr>
            <a:r>
              <a:rPr lang="es-EC" b="1" dirty="0">
                <a:solidFill>
                  <a:schemeClr val="tx1"/>
                </a:solidFill>
              </a:rPr>
              <a:t>4</a:t>
            </a:r>
            <a:r>
              <a:rPr lang="es-EC" sz="1800" b="1" dirty="0">
                <a:solidFill>
                  <a:schemeClr val="tx1"/>
                </a:solidFill>
              </a:rPr>
              <a:t> cubículos “OP”- 1 cubículo “N/OP” </a:t>
            </a:r>
          </a:p>
          <a:p>
            <a:pPr marL="285750" indent="-285750">
              <a:buFont typeface="Arial" panose="020B0604020202020204" pitchFamily="34" charset="0"/>
              <a:buChar char="•"/>
            </a:pPr>
            <a:r>
              <a:rPr lang="es-EC" b="1" dirty="0">
                <a:solidFill>
                  <a:schemeClr val="tx1"/>
                </a:solidFill>
              </a:rPr>
              <a:t>11 duchas </a:t>
            </a:r>
            <a:r>
              <a:rPr lang="es-EC" sz="1800" b="1" dirty="0">
                <a:solidFill>
                  <a:schemeClr val="tx1"/>
                </a:solidFill>
              </a:rPr>
              <a:t>“OP” – 1 ducha “N/OP” </a:t>
            </a:r>
            <a:endParaRPr lang="es-EC" b="1" dirty="0">
              <a:solidFill>
                <a:schemeClr val="tx1"/>
              </a:solidFill>
            </a:endParaRPr>
          </a:p>
          <a:p>
            <a:pPr algn="ctr"/>
            <a:endParaRPr lang="es-EC" sz="1800" b="1" dirty="0">
              <a:solidFill>
                <a:schemeClr val="tx1"/>
              </a:solidFill>
            </a:endParaRPr>
          </a:p>
          <a:p>
            <a:pPr algn="ctr"/>
            <a:endParaRPr lang="es-EC" sz="1800" b="1" dirty="0">
              <a:solidFill>
                <a:schemeClr val="tx1"/>
              </a:solidFill>
            </a:endParaRPr>
          </a:p>
          <a:p>
            <a:pPr algn="ctr"/>
            <a:endParaRPr lang="es-EC" dirty="0"/>
          </a:p>
        </p:txBody>
      </p:sp>
      <p:sp>
        <p:nvSpPr>
          <p:cNvPr id="13" name="Rectángulo: esquinas redondeadas 12">
            <a:extLst>
              <a:ext uri="{FF2B5EF4-FFF2-40B4-BE49-F238E27FC236}">
                <a16:creationId xmlns:a16="http://schemas.microsoft.com/office/drawing/2014/main" xmlns="" id="{410DB606-641F-4B4E-A398-7DF0E7B1EC5F}"/>
              </a:ext>
            </a:extLst>
          </p:cNvPr>
          <p:cNvSpPr/>
          <p:nvPr/>
        </p:nvSpPr>
        <p:spPr>
          <a:xfrm>
            <a:off x="2189467" y="3105173"/>
            <a:ext cx="2929459" cy="253223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C" b="1" dirty="0">
              <a:solidFill>
                <a:schemeClr val="tx1"/>
              </a:solidFill>
            </a:endParaRPr>
          </a:p>
          <a:p>
            <a:pPr algn="ctr"/>
            <a:endParaRPr lang="es-EC" b="1" dirty="0">
              <a:solidFill>
                <a:schemeClr val="tx1"/>
              </a:solidFill>
            </a:endParaRPr>
          </a:p>
          <a:p>
            <a:pPr algn="ctr"/>
            <a:r>
              <a:rPr lang="es-EC" b="1" dirty="0">
                <a:solidFill>
                  <a:schemeClr val="tx1"/>
                </a:solidFill>
              </a:rPr>
              <a:t>E- Delta</a:t>
            </a:r>
          </a:p>
          <a:p>
            <a:pPr algn="ctr"/>
            <a:endParaRPr lang="es-EC" b="1" dirty="0">
              <a:solidFill>
                <a:schemeClr val="tx1"/>
              </a:solidFill>
            </a:endParaRPr>
          </a:p>
          <a:p>
            <a:pPr marL="285750" indent="-285750">
              <a:buFont typeface="Arial" panose="020B0604020202020204" pitchFamily="34" charset="0"/>
              <a:buChar char="•"/>
            </a:pPr>
            <a:r>
              <a:rPr lang="es-EC" b="1" dirty="0">
                <a:solidFill>
                  <a:schemeClr val="tx1"/>
                </a:solidFill>
              </a:rPr>
              <a:t>11</a:t>
            </a:r>
            <a:r>
              <a:rPr lang="es-EC" sz="1800" b="1" dirty="0">
                <a:solidFill>
                  <a:schemeClr val="tx1"/>
                </a:solidFill>
              </a:rPr>
              <a:t> lavamanos “OP” </a:t>
            </a:r>
          </a:p>
          <a:p>
            <a:pPr marL="285750" indent="-285750">
              <a:buFont typeface="Arial" panose="020B0604020202020204" pitchFamily="34" charset="0"/>
              <a:buChar char="•"/>
            </a:pPr>
            <a:r>
              <a:rPr lang="es-EC" b="1" dirty="0">
                <a:solidFill>
                  <a:schemeClr val="tx1"/>
                </a:solidFill>
              </a:rPr>
              <a:t>4 urinarios </a:t>
            </a:r>
            <a:r>
              <a:rPr lang="es-EC" sz="1800" b="1" dirty="0">
                <a:solidFill>
                  <a:schemeClr val="tx1"/>
                </a:solidFill>
              </a:rPr>
              <a:t>“OP” </a:t>
            </a:r>
            <a:endParaRPr lang="es-EC" b="1" dirty="0">
              <a:solidFill>
                <a:schemeClr val="tx1"/>
              </a:solidFill>
            </a:endParaRPr>
          </a:p>
          <a:p>
            <a:pPr marL="285750" indent="-285750">
              <a:buFont typeface="Arial" panose="020B0604020202020204" pitchFamily="34" charset="0"/>
              <a:buChar char="•"/>
            </a:pPr>
            <a:r>
              <a:rPr lang="es-EC" sz="1800" b="1" dirty="0">
                <a:solidFill>
                  <a:schemeClr val="tx1"/>
                </a:solidFill>
              </a:rPr>
              <a:t>5 cubículos “OP” </a:t>
            </a:r>
          </a:p>
          <a:p>
            <a:pPr marL="285750" indent="-285750">
              <a:buFont typeface="Arial" panose="020B0604020202020204" pitchFamily="34" charset="0"/>
              <a:buChar char="•"/>
            </a:pPr>
            <a:r>
              <a:rPr lang="es-EC" b="1" dirty="0">
                <a:solidFill>
                  <a:schemeClr val="tx1"/>
                </a:solidFill>
              </a:rPr>
              <a:t>11 duchas </a:t>
            </a:r>
            <a:r>
              <a:rPr lang="es-EC" sz="1800" b="1" dirty="0">
                <a:solidFill>
                  <a:schemeClr val="tx1"/>
                </a:solidFill>
              </a:rPr>
              <a:t>“OP” – 1 ducha “N/OP” </a:t>
            </a:r>
            <a:endParaRPr lang="es-EC" b="1" dirty="0">
              <a:solidFill>
                <a:schemeClr val="tx1"/>
              </a:solidFill>
            </a:endParaRPr>
          </a:p>
          <a:p>
            <a:pPr algn="ctr"/>
            <a:endParaRPr lang="es-EC" sz="1800" b="1" dirty="0">
              <a:solidFill>
                <a:schemeClr val="tx1"/>
              </a:solidFill>
            </a:endParaRPr>
          </a:p>
          <a:p>
            <a:pPr algn="ctr"/>
            <a:endParaRPr lang="es-EC" sz="1800" b="1" dirty="0">
              <a:solidFill>
                <a:schemeClr val="tx1"/>
              </a:solidFill>
            </a:endParaRPr>
          </a:p>
          <a:p>
            <a:pPr algn="ctr"/>
            <a:endParaRPr lang="es-EC" dirty="0"/>
          </a:p>
        </p:txBody>
      </p:sp>
      <p:sp>
        <p:nvSpPr>
          <p:cNvPr id="19" name="Rectángulo: esquinas redondeadas 18">
            <a:extLst>
              <a:ext uri="{FF2B5EF4-FFF2-40B4-BE49-F238E27FC236}">
                <a16:creationId xmlns:a16="http://schemas.microsoft.com/office/drawing/2014/main" xmlns="" id="{D3A006B5-4F5D-44C3-93A3-58545CC83049}"/>
              </a:ext>
            </a:extLst>
          </p:cNvPr>
          <p:cNvSpPr/>
          <p:nvPr/>
        </p:nvSpPr>
        <p:spPr>
          <a:xfrm>
            <a:off x="5118926" y="4113281"/>
            <a:ext cx="1060671" cy="51601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b="1" dirty="0">
                <a:solidFill>
                  <a:schemeClr val="tx1"/>
                </a:solidFill>
              </a:rPr>
              <a:t>C - 100</a:t>
            </a:r>
            <a:endParaRPr lang="es-EC" dirty="0"/>
          </a:p>
        </p:txBody>
      </p:sp>
      <p:sp>
        <p:nvSpPr>
          <p:cNvPr id="4" name="Marcador de número de diapositiva 3">
            <a:extLst>
              <a:ext uri="{FF2B5EF4-FFF2-40B4-BE49-F238E27FC236}">
                <a16:creationId xmlns:a16="http://schemas.microsoft.com/office/drawing/2014/main" xmlns="" id="{58B90E77-4C42-4915-BEDB-84448E2A2F71}"/>
              </a:ext>
            </a:extLst>
          </p:cNvPr>
          <p:cNvSpPr>
            <a:spLocks noGrp="1"/>
          </p:cNvSpPr>
          <p:nvPr>
            <p:ph type="sldNum" sz="quarter" idx="12"/>
          </p:nvPr>
        </p:nvSpPr>
        <p:spPr>
          <a:xfrm>
            <a:off x="8588899" y="5302734"/>
            <a:ext cx="467072" cy="304271"/>
          </a:xfrm>
        </p:spPr>
        <p:txBody>
          <a:bodyPr/>
          <a:lstStyle/>
          <a:p>
            <a:fld id="{9C45796D-F81B-42E6-8076-DF0575147E93}" type="slidenum">
              <a:rPr lang="es-EC" smtClean="0"/>
              <a:pPr/>
              <a:t>21</a:t>
            </a:fld>
            <a:endParaRPr lang="es-EC" dirty="0"/>
          </a:p>
        </p:txBody>
      </p:sp>
      <p:sp>
        <p:nvSpPr>
          <p:cNvPr id="5" name="Rectángulo 4">
            <a:extLst>
              <a:ext uri="{FF2B5EF4-FFF2-40B4-BE49-F238E27FC236}">
                <a16:creationId xmlns:a16="http://schemas.microsoft.com/office/drawing/2014/main" xmlns="" id="{F43733FD-E43D-45EC-8888-31FF9FBE00A6}"/>
              </a:ext>
            </a:extLst>
          </p:cNvPr>
          <p:cNvSpPr/>
          <p:nvPr/>
        </p:nvSpPr>
        <p:spPr>
          <a:xfrm>
            <a:off x="2627784" y="4629300"/>
            <a:ext cx="1944216" cy="573026"/>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C"/>
          </a:p>
        </p:txBody>
      </p:sp>
      <p:sp>
        <p:nvSpPr>
          <p:cNvPr id="6" name="Rectángulo 5">
            <a:extLst>
              <a:ext uri="{FF2B5EF4-FFF2-40B4-BE49-F238E27FC236}">
                <a16:creationId xmlns:a16="http://schemas.microsoft.com/office/drawing/2014/main" xmlns="" id="{740E6243-63BD-4339-9D29-213EF57DCB52}"/>
              </a:ext>
            </a:extLst>
          </p:cNvPr>
          <p:cNvSpPr/>
          <p:nvPr/>
        </p:nvSpPr>
        <p:spPr>
          <a:xfrm>
            <a:off x="6591598" y="4882828"/>
            <a:ext cx="1944216" cy="491711"/>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C"/>
          </a:p>
        </p:txBody>
      </p:sp>
      <p:sp>
        <p:nvSpPr>
          <p:cNvPr id="8" name="Rectángulo 7">
            <a:extLst>
              <a:ext uri="{FF2B5EF4-FFF2-40B4-BE49-F238E27FC236}">
                <a16:creationId xmlns:a16="http://schemas.microsoft.com/office/drawing/2014/main" xmlns="" id="{C7B12AEB-5EF3-4E11-80CE-72F3A27F07FE}"/>
              </a:ext>
            </a:extLst>
          </p:cNvPr>
          <p:cNvSpPr/>
          <p:nvPr/>
        </p:nvSpPr>
        <p:spPr>
          <a:xfrm>
            <a:off x="6591598" y="4261875"/>
            <a:ext cx="1944216" cy="573027"/>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C"/>
          </a:p>
        </p:txBody>
      </p:sp>
      <p:sp>
        <p:nvSpPr>
          <p:cNvPr id="10" name="Rectángulo 9">
            <a:extLst>
              <a:ext uri="{FF2B5EF4-FFF2-40B4-BE49-F238E27FC236}">
                <a16:creationId xmlns:a16="http://schemas.microsoft.com/office/drawing/2014/main" xmlns="" id="{CF134E2A-1CFF-4960-9337-DE21AFF2A70D}"/>
              </a:ext>
            </a:extLst>
          </p:cNvPr>
          <p:cNvSpPr/>
          <p:nvPr/>
        </p:nvSpPr>
        <p:spPr>
          <a:xfrm>
            <a:off x="6588677" y="3709274"/>
            <a:ext cx="1944216" cy="516019"/>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C"/>
          </a:p>
        </p:txBody>
      </p:sp>
    </p:spTree>
    <p:extLst>
      <p:ext uri="{BB962C8B-B14F-4D97-AF65-F5344CB8AC3E}">
        <p14:creationId xmlns:p14="http://schemas.microsoft.com/office/powerpoint/2010/main" val="298657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051720" y="151823"/>
            <a:ext cx="4560507" cy="502766"/>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2667" dirty="0"/>
              <a:t>MARCO JURÍDICO</a:t>
            </a:r>
          </a:p>
        </p:txBody>
      </p:sp>
      <p:sp>
        <p:nvSpPr>
          <p:cNvPr id="1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BOSQUEJO DEL ÁREA DE VIVIENDA</a:t>
            </a:r>
          </a:p>
        </p:txBody>
      </p:sp>
      <p:pic>
        <p:nvPicPr>
          <p:cNvPr id="3" name="Imagen 2">
            <a:extLst>
              <a:ext uri="{FF2B5EF4-FFF2-40B4-BE49-F238E27FC236}">
                <a16:creationId xmlns:a16="http://schemas.microsoft.com/office/drawing/2014/main" xmlns="" id="{D4E26F00-3E93-410B-8763-287E6EBB848A}"/>
              </a:ext>
            </a:extLst>
          </p:cNvPr>
          <p:cNvPicPr>
            <a:picLocks noChangeAspect="1"/>
          </p:cNvPicPr>
          <p:nvPr/>
        </p:nvPicPr>
        <p:blipFill rotWithShape="1">
          <a:blip r:embed="rId3">
            <a:extLst>
              <a:ext uri="{28A0092B-C50C-407E-A947-70E740481C1C}">
                <a14:useLocalDpi xmlns:a14="http://schemas.microsoft.com/office/drawing/2010/main" val="0"/>
              </a:ext>
            </a:extLst>
          </a:blip>
          <a:srcRect l="4273" t="14419" r="3157" b="9792"/>
          <a:stretch/>
        </p:blipFill>
        <p:spPr>
          <a:xfrm>
            <a:off x="538953" y="883442"/>
            <a:ext cx="8605047" cy="4846060"/>
          </a:xfrm>
          <a:prstGeom prst="rect">
            <a:avLst/>
          </a:prstGeom>
        </p:spPr>
      </p:pic>
      <p:sp>
        <p:nvSpPr>
          <p:cNvPr id="7" name="Flecha: a la derecha 6">
            <a:extLst>
              <a:ext uri="{FF2B5EF4-FFF2-40B4-BE49-F238E27FC236}">
                <a16:creationId xmlns:a16="http://schemas.microsoft.com/office/drawing/2014/main" xmlns="" id="{A6E44264-1A8E-4497-8433-AA6D19404EB3}"/>
              </a:ext>
            </a:extLst>
          </p:cNvPr>
          <p:cNvSpPr/>
          <p:nvPr/>
        </p:nvSpPr>
        <p:spPr>
          <a:xfrm rot="19407000">
            <a:off x="549641" y="3019578"/>
            <a:ext cx="624254" cy="242048"/>
          </a:xfrm>
          <a:prstGeom prst="rightArrow">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Flecha: a la derecha 8">
            <a:extLst>
              <a:ext uri="{FF2B5EF4-FFF2-40B4-BE49-F238E27FC236}">
                <a16:creationId xmlns:a16="http://schemas.microsoft.com/office/drawing/2014/main" xmlns="" id="{1A01B037-D95A-4A5C-B580-9FB525EF1B7D}"/>
              </a:ext>
            </a:extLst>
          </p:cNvPr>
          <p:cNvSpPr/>
          <p:nvPr/>
        </p:nvSpPr>
        <p:spPr>
          <a:xfrm rot="19407000">
            <a:off x="1108436" y="3286935"/>
            <a:ext cx="624254" cy="242048"/>
          </a:xfrm>
          <a:prstGeom prst="rightArrow">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esquinas redondeadas 10">
            <a:extLst>
              <a:ext uri="{FF2B5EF4-FFF2-40B4-BE49-F238E27FC236}">
                <a16:creationId xmlns:a16="http://schemas.microsoft.com/office/drawing/2014/main" xmlns="" id="{9B6F1496-C154-44D9-8F3B-EAD0124C6F39}"/>
              </a:ext>
            </a:extLst>
          </p:cNvPr>
          <p:cNvSpPr/>
          <p:nvPr/>
        </p:nvSpPr>
        <p:spPr>
          <a:xfrm>
            <a:off x="1428563" y="3407959"/>
            <a:ext cx="2929459" cy="227679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C" b="1" dirty="0">
              <a:solidFill>
                <a:schemeClr val="tx1"/>
              </a:solidFill>
            </a:endParaRPr>
          </a:p>
          <a:p>
            <a:pPr algn="ctr"/>
            <a:endParaRPr lang="es-EC" b="1" dirty="0">
              <a:solidFill>
                <a:schemeClr val="tx1"/>
              </a:solidFill>
            </a:endParaRPr>
          </a:p>
          <a:p>
            <a:pPr algn="ctr"/>
            <a:r>
              <a:rPr lang="es-EC" b="1" dirty="0">
                <a:solidFill>
                  <a:schemeClr val="tx1"/>
                </a:solidFill>
              </a:rPr>
              <a:t>E- Bravo</a:t>
            </a:r>
          </a:p>
          <a:p>
            <a:pPr algn="ctr"/>
            <a:endParaRPr lang="es-EC" b="1" dirty="0">
              <a:solidFill>
                <a:schemeClr val="tx1"/>
              </a:solidFill>
            </a:endParaRPr>
          </a:p>
          <a:p>
            <a:pPr marL="285750" indent="-285750">
              <a:buFont typeface="Arial" panose="020B0604020202020204" pitchFamily="34" charset="0"/>
              <a:buChar char="•"/>
            </a:pPr>
            <a:r>
              <a:rPr lang="es-EC" b="1" dirty="0">
                <a:solidFill>
                  <a:schemeClr val="tx1"/>
                </a:solidFill>
              </a:rPr>
              <a:t>11</a:t>
            </a:r>
            <a:r>
              <a:rPr lang="es-EC" sz="1800" b="1" dirty="0">
                <a:solidFill>
                  <a:schemeClr val="tx1"/>
                </a:solidFill>
              </a:rPr>
              <a:t> lavamanos “OP” </a:t>
            </a:r>
            <a:endParaRPr lang="es-EC" b="1" dirty="0">
              <a:solidFill>
                <a:schemeClr val="tx1"/>
              </a:solidFill>
            </a:endParaRPr>
          </a:p>
          <a:p>
            <a:pPr marL="285750" indent="-285750">
              <a:buFont typeface="Arial" panose="020B0604020202020204" pitchFamily="34" charset="0"/>
              <a:buChar char="•"/>
            </a:pPr>
            <a:r>
              <a:rPr lang="es-EC" b="1" dirty="0">
                <a:solidFill>
                  <a:schemeClr val="tx1"/>
                </a:solidFill>
              </a:rPr>
              <a:t>8</a:t>
            </a:r>
            <a:r>
              <a:rPr lang="es-EC" sz="1800" b="1" dirty="0">
                <a:solidFill>
                  <a:schemeClr val="tx1"/>
                </a:solidFill>
              </a:rPr>
              <a:t> cubículos “OP” </a:t>
            </a:r>
          </a:p>
          <a:p>
            <a:pPr marL="285750" indent="-285750">
              <a:buFont typeface="Arial" panose="020B0604020202020204" pitchFamily="34" charset="0"/>
              <a:buChar char="•"/>
            </a:pPr>
            <a:r>
              <a:rPr lang="es-EC" b="1" dirty="0">
                <a:solidFill>
                  <a:schemeClr val="tx1"/>
                </a:solidFill>
              </a:rPr>
              <a:t>11 duchas </a:t>
            </a:r>
            <a:r>
              <a:rPr lang="es-EC" sz="1800" b="1" dirty="0">
                <a:solidFill>
                  <a:schemeClr val="tx1"/>
                </a:solidFill>
              </a:rPr>
              <a:t>“OP”</a:t>
            </a:r>
          </a:p>
          <a:p>
            <a:pPr marL="285750" indent="-285750">
              <a:buFont typeface="Arial" panose="020B0604020202020204" pitchFamily="34" charset="0"/>
              <a:buChar char="•"/>
            </a:pPr>
            <a:r>
              <a:rPr lang="es-EC" b="1" dirty="0">
                <a:solidFill>
                  <a:schemeClr val="tx1"/>
                </a:solidFill>
              </a:rPr>
              <a:t>8 duchas de mano “OP”</a:t>
            </a:r>
          </a:p>
          <a:p>
            <a:pPr algn="ctr"/>
            <a:endParaRPr lang="es-EC" sz="1800" b="1" dirty="0">
              <a:solidFill>
                <a:schemeClr val="tx1"/>
              </a:solidFill>
            </a:endParaRPr>
          </a:p>
          <a:p>
            <a:pPr algn="ctr"/>
            <a:endParaRPr lang="es-EC" sz="1800" b="1" dirty="0">
              <a:solidFill>
                <a:schemeClr val="tx1"/>
              </a:solidFill>
            </a:endParaRPr>
          </a:p>
          <a:p>
            <a:pPr algn="ctr"/>
            <a:endParaRPr lang="es-EC" dirty="0"/>
          </a:p>
        </p:txBody>
      </p:sp>
      <p:sp>
        <p:nvSpPr>
          <p:cNvPr id="13" name="Rectángulo: esquinas redondeadas 12">
            <a:extLst>
              <a:ext uri="{FF2B5EF4-FFF2-40B4-BE49-F238E27FC236}">
                <a16:creationId xmlns:a16="http://schemas.microsoft.com/office/drawing/2014/main" xmlns="" id="{BEF3711F-F40C-4E2C-B98B-C07E27A55E51}"/>
              </a:ext>
            </a:extLst>
          </p:cNvPr>
          <p:cNvSpPr/>
          <p:nvPr/>
        </p:nvSpPr>
        <p:spPr>
          <a:xfrm>
            <a:off x="4373374" y="4288345"/>
            <a:ext cx="1060671" cy="51601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b="1" dirty="0">
                <a:solidFill>
                  <a:schemeClr val="tx1"/>
                </a:solidFill>
              </a:rPr>
              <a:t>C - 100</a:t>
            </a:r>
            <a:endParaRPr lang="es-EC" dirty="0"/>
          </a:p>
        </p:txBody>
      </p:sp>
      <p:sp>
        <p:nvSpPr>
          <p:cNvPr id="19" name="Rectángulo: esquinas redondeadas 18">
            <a:extLst>
              <a:ext uri="{FF2B5EF4-FFF2-40B4-BE49-F238E27FC236}">
                <a16:creationId xmlns:a16="http://schemas.microsoft.com/office/drawing/2014/main" xmlns="" id="{743E814D-FF7A-44DF-A81D-1A230094D34A}"/>
              </a:ext>
            </a:extLst>
          </p:cNvPr>
          <p:cNvSpPr/>
          <p:nvPr/>
        </p:nvSpPr>
        <p:spPr>
          <a:xfrm>
            <a:off x="5449397" y="3124856"/>
            <a:ext cx="2929459" cy="253223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C" b="1" dirty="0">
              <a:solidFill>
                <a:schemeClr val="tx1"/>
              </a:solidFill>
            </a:endParaRPr>
          </a:p>
          <a:p>
            <a:pPr algn="ctr"/>
            <a:endParaRPr lang="es-EC" b="1" dirty="0">
              <a:solidFill>
                <a:schemeClr val="tx1"/>
              </a:solidFill>
            </a:endParaRPr>
          </a:p>
          <a:p>
            <a:pPr algn="ctr"/>
            <a:r>
              <a:rPr lang="es-EC" b="1" dirty="0">
                <a:solidFill>
                  <a:schemeClr val="tx1"/>
                </a:solidFill>
              </a:rPr>
              <a:t>E- Alfa</a:t>
            </a:r>
          </a:p>
          <a:p>
            <a:pPr algn="ctr"/>
            <a:endParaRPr lang="es-EC" b="1" dirty="0">
              <a:solidFill>
                <a:schemeClr val="tx1"/>
              </a:solidFill>
            </a:endParaRPr>
          </a:p>
          <a:p>
            <a:pPr marL="285750" indent="-285750">
              <a:buFont typeface="Arial" panose="020B0604020202020204" pitchFamily="34" charset="0"/>
              <a:buChar char="•"/>
            </a:pPr>
            <a:r>
              <a:rPr lang="es-EC" b="1" dirty="0">
                <a:solidFill>
                  <a:schemeClr val="tx1"/>
                </a:solidFill>
              </a:rPr>
              <a:t>11</a:t>
            </a:r>
            <a:r>
              <a:rPr lang="es-EC" sz="1800" b="1" dirty="0">
                <a:solidFill>
                  <a:schemeClr val="tx1"/>
                </a:solidFill>
              </a:rPr>
              <a:t> lavamanos “OP” </a:t>
            </a:r>
          </a:p>
          <a:p>
            <a:pPr marL="285750" indent="-285750">
              <a:buFont typeface="Arial" panose="020B0604020202020204" pitchFamily="34" charset="0"/>
              <a:buChar char="•"/>
            </a:pPr>
            <a:r>
              <a:rPr lang="es-EC" b="1" dirty="0">
                <a:solidFill>
                  <a:schemeClr val="tx1"/>
                </a:solidFill>
              </a:rPr>
              <a:t>3 urinarios </a:t>
            </a:r>
            <a:r>
              <a:rPr lang="es-EC" sz="1800" b="1" dirty="0">
                <a:solidFill>
                  <a:schemeClr val="tx1"/>
                </a:solidFill>
              </a:rPr>
              <a:t>“OP”– 1 urinario “N/OP” </a:t>
            </a:r>
            <a:endParaRPr lang="es-EC" b="1" dirty="0">
              <a:solidFill>
                <a:schemeClr val="tx1"/>
              </a:solidFill>
            </a:endParaRPr>
          </a:p>
          <a:p>
            <a:pPr marL="285750" indent="-285750">
              <a:buFont typeface="Arial" panose="020B0604020202020204" pitchFamily="34" charset="0"/>
              <a:buChar char="•"/>
            </a:pPr>
            <a:r>
              <a:rPr lang="es-EC" sz="1800" b="1" dirty="0">
                <a:solidFill>
                  <a:schemeClr val="tx1"/>
                </a:solidFill>
              </a:rPr>
              <a:t>5 cubículos “OP” </a:t>
            </a:r>
          </a:p>
          <a:p>
            <a:pPr marL="285750" indent="-285750">
              <a:buFont typeface="Arial" panose="020B0604020202020204" pitchFamily="34" charset="0"/>
              <a:buChar char="•"/>
            </a:pPr>
            <a:r>
              <a:rPr lang="es-EC" b="1" dirty="0">
                <a:solidFill>
                  <a:schemeClr val="tx1"/>
                </a:solidFill>
              </a:rPr>
              <a:t>9 duchas </a:t>
            </a:r>
            <a:r>
              <a:rPr lang="es-EC" sz="1800" b="1" dirty="0">
                <a:solidFill>
                  <a:schemeClr val="tx1"/>
                </a:solidFill>
              </a:rPr>
              <a:t>“OP” – 3 ducha “N/OP” </a:t>
            </a:r>
            <a:endParaRPr lang="es-EC" b="1" dirty="0">
              <a:solidFill>
                <a:schemeClr val="tx1"/>
              </a:solidFill>
            </a:endParaRPr>
          </a:p>
          <a:p>
            <a:pPr algn="ctr"/>
            <a:endParaRPr lang="es-EC" sz="1800" b="1" dirty="0">
              <a:solidFill>
                <a:schemeClr val="tx1"/>
              </a:solidFill>
            </a:endParaRPr>
          </a:p>
          <a:p>
            <a:pPr algn="ctr"/>
            <a:endParaRPr lang="es-EC" sz="1800" b="1" dirty="0">
              <a:solidFill>
                <a:schemeClr val="tx1"/>
              </a:solidFill>
            </a:endParaRPr>
          </a:p>
          <a:p>
            <a:pPr algn="ctr"/>
            <a:endParaRPr lang="es-EC" dirty="0"/>
          </a:p>
        </p:txBody>
      </p:sp>
      <p:sp>
        <p:nvSpPr>
          <p:cNvPr id="2" name="Marcador de número de diapositiva 1">
            <a:extLst>
              <a:ext uri="{FF2B5EF4-FFF2-40B4-BE49-F238E27FC236}">
                <a16:creationId xmlns:a16="http://schemas.microsoft.com/office/drawing/2014/main" xmlns="" id="{881FED98-5583-4AE8-833C-9D60B27D464F}"/>
              </a:ext>
            </a:extLst>
          </p:cNvPr>
          <p:cNvSpPr>
            <a:spLocks noGrp="1"/>
          </p:cNvSpPr>
          <p:nvPr>
            <p:ph type="sldNum" sz="quarter" idx="12"/>
          </p:nvPr>
        </p:nvSpPr>
        <p:spPr>
          <a:xfrm>
            <a:off x="8676928" y="5410729"/>
            <a:ext cx="467072" cy="304271"/>
          </a:xfrm>
        </p:spPr>
        <p:txBody>
          <a:bodyPr/>
          <a:lstStyle/>
          <a:p>
            <a:fld id="{9C45796D-F81B-42E6-8076-DF0575147E93}" type="slidenum">
              <a:rPr lang="es-EC" smtClean="0">
                <a:solidFill>
                  <a:schemeClr val="bg1"/>
                </a:solidFill>
              </a:rPr>
              <a:pPr/>
              <a:t>22</a:t>
            </a:fld>
            <a:endParaRPr lang="es-EC" dirty="0">
              <a:solidFill>
                <a:schemeClr val="bg1"/>
              </a:solidFill>
            </a:endParaRPr>
          </a:p>
        </p:txBody>
      </p:sp>
      <p:sp>
        <p:nvSpPr>
          <p:cNvPr id="4" name="Rectángulo 3">
            <a:extLst>
              <a:ext uri="{FF2B5EF4-FFF2-40B4-BE49-F238E27FC236}">
                <a16:creationId xmlns:a16="http://schemas.microsoft.com/office/drawing/2014/main" xmlns="" id="{4F5EB271-E233-4C66-9AB8-3CBEE5790823}"/>
              </a:ext>
            </a:extLst>
          </p:cNvPr>
          <p:cNvSpPr/>
          <p:nvPr/>
        </p:nvSpPr>
        <p:spPr>
          <a:xfrm>
            <a:off x="5857242" y="3973328"/>
            <a:ext cx="1944216" cy="573026"/>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C"/>
          </a:p>
        </p:txBody>
      </p:sp>
      <p:sp>
        <p:nvSpPr>
          <p:cNvPr id="5" name="Rectángulo 4">
            <a:extLst>
              <a:ext uri="{FF2B5EF4-FFF2-40B4-BE49-F238E27FC236}">
                <a16:creationId xmlns:a16="http://schemas.microsoft.com/office/drawing/2014/main" xmlns="" id="{DE6E72EC-448E-4BC0-B5A4-AD491D98DA76}"/>
              </a:ext>
            </a:extLst>
          </p:cNvPr>
          <p:cNvSpPr/>
          <p:nvPr/>
        </p:nvSpPr>
        <p:spPr>
          <a:xfrm>
            <a:off x="5857242" y="4782045"/>
            <a:ext cx="1944216" cy="573026"/>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C"/>
          </a:p>
        </p:txBody>
      </p:sp>
    </p:spTree>
    <p:extLst>
      <p:ext uri="{BB962C8B-B14F-4D97-AF65-F5344CB8AC3E}">
        <p14:creationId xmlns:p14="http://schemas.microsoft.com/office/powerpoint/2010/main" val="780854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051720" y="151823"/>
            <a:ext cx="4560507" cy="502766"/>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2667" dirty="0"/>
              <a:t>MARCO JURÍDICO</a:t>
            </a:r>
          </a:p>
        </p:txBody>
      </p:sp>
      <p:sp>
        <p:nvSpPr>
          <p:cNvPr id="1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BOSQUEJO DEL ÁREA DE VIVIENDA</a:t>
            </a:r>
          </a:p>
        </p:txBody>
      </p:sp>
      <p:pic>
        <p:nvPicPr>
          <p:cNvPr id="2" name="Imagen 1">
            <a:extLst>
              <a:ext uri="{FF2B5EF4-FFF2-40B4-BE49-F238E27FC236}">
                <a16:creationId xmlns:a16="http://schemas.microsoft.com/office/drawing/2014/main" xmlns="" id="{6F2129D2-BDA5-4FF6-B5A3-EAA8012CE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839986"/>
            <a:ext cx="8604448" cy="4875014"/>
          </a:xfrm>
          <a:prstGeom prst="rect">
            <a:avLst/>
          </a:prstGeom>
        </p:spPr>
      </p:pic>
      <p:sp>
        <p:nvSpPr>
          <p:cNvPr id="3" name="Rectángulo 2">
            <a:extLst>
              <a:ext uri="{FF2B5EF4-FFF2-40B4-BE49-F238E27FC236}">
                <a16:creationId xmlns:a16="http://schemas.microsoft.com/office/drawing/2014/main" xmlns="" id="{E2AF2A2A-2A03-4B80-B89B-28C80409C092}"/>
              </a:ext>
            </a:extLst>
          </p:cNvPr>
          <p:cNvSpPr/>
          <p:nvPr/>
        </p:nvSpPr>
        <p:spPr>
          <a:xfrm>
            <a:off x="539552" y="3919189"/>
            <a:ext cx="8235716" cy="1406724"/>
          </a:xfrm>
          <a:prstGeom prst="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bg1"/>
                </a:solidFill>
                <a:effectLst>
                  <a:outerShdw blurRad="38100" dist="38100" dir="2700000" algn="tl">
                    <a:srgbClr val="000000">
                      <a:alpha val="43137"/>
                    </a:srgbClr>
                  </a:outerShdw>
                </a:effectLst>
              </a:rPr>
              <a:t>   </a:t>
            </a:r>
            <a:r>
              <a:rPr lang="es-EC" sz="2800" b="1" dirty="0">
                <a:solidFill>
                  <a:schemeClr val="bg1"/>
                </a:solidFill>
                <a:effectLst>
                  <a:outerShdw blurRad="38100" dist="38100" dir="2700000" algn="tl">
                    <a:srgbClr val="000000">
                      <a:alpha val="43137"/>
                    </a:srgbClr>
                  </a:outerShdw>
                </a:effectLst>
                <a:latin typeface="Consolas" panose="020B0609020204030204" pitchFamily="49" charset="0"/>
              </a:rPr>
              <a:t>Para un mayor ahorro y uso eficiente de agua es necesario la adaptación e implementación de nuevas tecnologías.</a:t>
            </a:r>
          </a:p>
        </p:txBody>
      </p:sp>
      <p:sp>
        <p:nvSpPr>
          <p:cNvPr id="4" name="Marcador de número de diapositiva 3">
            <a:extLst>
              <a:ext uri="{FF2B5EF4-FFF2-40B4-BE49-F238E27FC236}">
                <a16:creationId xmlns:a16="http://schemas.microsoft.com/office/drawing/2014/main" xmlns="" id="{C08FA77A-6E6F-49CE-9E78-0D1377C45224}"/>
              </a:ext>
            </a:extLst>
          </p:cNvPr>
          <p:cNvSpPr>
            <a:spLocks noGrp="1"/>
          </p:cNvSpPr>
          <p:nvPr>
            <p:ph type="sldNum" sz="quarter" idx="12"/>
          </p:nvPr>
        </p:nvSpPr>
        <p:spPr>
          <a:xfrm>
            <a:off x="8676928" y="5410729"/>
            <a:ext cx="467072" cy="304271"/>
          </a:xfrm>
        </p:spPr>
        <p:txBody>
          <a:bodyPr/>
          <a:lstStyle/>
          <a:p>
            <a:fld id="{9C45796D-F81B-42E6-8076-DF0575147E93}" type="slidenum">
              <a:rPr lang="es-EC" smtClean="0"/>
              <a:pPr/>
              <a:t>23</a:t>
            </a:fld>
            <a:endParaRPr lang="es-EC" dirty="0"/>
          </a:p>
        </p:txBody>
      </p:sp>
    </p:spTree>
    <p:extLst>
      <p:ext uri="{BB962C8B-B14F-4D97-AF65-F5344CB8AC3E}">
        <p14:creationId xmlns:p14="http://schemas.microsoft.com/office/powerpoint/2010/main" val="905915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xmlns="" id="{AAF9C4D8-0DDD-4ECE-AC67-7C06AF299F8A}"/>
              </a:ext>
            </a:extLst>
          </p:cNvPr>
          <p:cNvSpPr>
            <a:spLocks noGrp="1"/>
          </p:cNvSpPr>
          <p:nvPr>
            <p:ph type="sldNum" sz="quarter" idx="12"/>
          </p:nvPr>
        </p:nvSpPr>
        <p:spPr>
          <a:xfrm>
            <a:off x="8676928" y="5410729"/>
            <a:ext cx="467072" cy="304271"/>
          </a:xfrm>
        </p:spPr>
        <p:txBody>
          <a:bodyPr/>
          <a:lstStyle/>
          <a:p>
            <a:fld id="{9C45796D-F81B-42E6-8076-DF0575147E93}" type="slidenum">
              <a:rPr lang="es-EC" smtClean="0"/>
              <a:pPr/>
              <a:t>24</a:t>
            </a:fld>
            <a:endParaRPr lang="es-EC" dirty="0"/>
          </a:p>
        </p:txBody>
      </p:sp>
      <p:sp>
        <p:nvSpPr>
          <p:cNvPr id="6" name="Rectángulo 14">
            <a:extLst>
              <a:ext uri="{FF2B5EF4-FFF2-40B4-BE49-F238E27FC236}">
                <a16:creationId xmlns:a16="http://schemas.microsoft.com/office/drawing/2014/main" xmlns="" id="{097AEA95-9219-4358-A968-8E08151F2A0C}"/>
              </a:ext>
            </a:extLst>
          </p:cNvPr>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MANTENIMIENTO</a:t>
            </a:r>
          </a:p>
        </p:txBody>
      </p:sp>
      <p:pic>
        <p:nvPicPr>
          <p:cNvPr id="5" name="video-1595035058">
            <a:hlinkClick r:id="" action="ppaction://media"/>
            <a:extLst>
              <a:ext uri="{FF2B5EF4-FFF2-40B4-BE49-F238E27FC236}">
                <a16:creationId xmlns:a16="http://schemas.microsoft.com/office/drawing/2014/main" xmlns="" id="{C0FCF39E-B45E-4EE6-88F8-168AA7D15A9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82870" y="971550"/>
            <a:ext cx="7153863" cy="3974182"/>
          </a:xfrm>
        </p:spPr>
      </p:pic>
    </p:spTree>
    <p:extLst>
      <p:ext uri="{BB962C8B-B14F-4D97-AF65-F5344CB8AC3E}">
        <p14:creationId xmlns:p14="http://schemas.microsoft.com/office/powerpoint/2010/main" val="349527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deo-1594915095">
            <a:hlinkClick r:id="" action="ppaction://media"/>
            <a:extLst>
              <a:ext uri="{FF2B5EF4-FFF2-40B4-BE49-F238E27FC236}">
                <a16:creationId xmlns:a16="http://schemas.microsoft.com/office/drawing/2014/main" xmlns="" id="{AAD289BA-CBAA-49AE-83D8-319D1021E9E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77131" y="1089440"/>
            <a:ext cx="7200892" cy="4000308"/>
          </a:xfrm>
        </p:spPr>
      </p:pic>
      <p:sp>
        <p:nvSpPr>
          <p:cNvPr id="4" name="Marcador de número de diapositiva 3">
            <a:extLst>
              <a:ext uri="{FF2B5EF4-FFF2-40B4-BE49-F238E27FC236}">
                <a16:creationId xmlns:a16="http://schemas.microsoft.com/office/drawing/2014/main" xmlns="" id="{AAF9C4D8-0DDD-4ECE-AC67-7C06AF299F8A}"/>
              </a:ext>
            </a:extLst>
          </p:cNvPr>
          <p:cNvSpPr>
            <a:spLocks noGrp="1"/>
          </p:cNvSpPr>
          <p:nvPr>
            <p:ph type="sldNum" sz="quarter" idx="12"/>
          </p:nvPr>
        </p:nvSpPr>
        <p:spPr>
          <a:xfrm>
            <a:off x="8676928" y="5399707"/>
            <a:ext cx="467072" cy="304271"/>
          </a:xfrm>
        </p:spPr>
        <p:txBody>
          <a:bodyPr/>
          <a:lstStyle/>
          <a:p>
            <a:fld id="{9C45796D-F81B-42E6-8076-DF0575147E93}" type="slidenum">
              <a:rPr lang="es-EC" smtClean="0"/>
              <a:pPr/>
              <a:t>25</a:t>
            </a:fld>
            <a:endParaRPr lang="es-EC" dirty="0"/>
          </a:p>
        </p:txBody>
      </p:sp>
      <p:sp>
        <p:nvSpPr>
          <p:cNvPr id="6" name="Rectángulo 14">
            <a:extLst>
              <a:ext uri="{FF2B5EF4-FFF2-40B4-BE49-F238E27FC236}">
                <a16:creationId xmlns:a16="http://schemas.microsoft.com/office/drawing/2014/main" xmlns="" id="{097AEA95-9219-4358-A968-8E08151F2A0C}"/>
              </a:ext>
            </a:extLst>
          </p:cNvPr>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MANTENIMIENTO</a:t>
            </a:r>
          </a:p>
        </p:txBody>
      </p:sp>
    </p:spTree>
    <p:extLst>
      <p:ext uri="{BB962C8B-B14F-4D97-AF65-F5344CB8AC3E}">
        <p14:creationId xmlns:p14="http://schemas.microsoft.com/office/powerpoint/2010/main" val="247633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xmlns="" id="{AAF9C4D8-0DDD-4ECE-AC67-7C06AF299F8A}"/>
              </a:ext>
            </a:extLst>
          </p:cNvPr>
          <p:cNvSpPr>
            <a:spLocks noGrp="1"/>
          </p:cNvSpPr>
          <p:nvPr>
            <p:ph type="sldNum" sz="quarter" idx="12"/>
          </p:nvPr>
        </p:nvSpPr>
        <p:spPr>
          <a:xfrm>
            <a:off x="8671756" y="5414456"/>
            <a:ext cx="472244" cy="304271"/>
          </a:xfrm>
        </p:spPr>
        <p:txBody>
          <a:bodyPr/>
          <a:lstStyle/>
          <a:p>
            <a:fld id="{9C45796D-F81B-42E6-8076-DF0575147E93}" type="slidenum">
              <a:rPr lang="es-EC" smtClean="0"/>
              <a:pPr/>
              <a:t>26</a:t>
            </a:fld>
            <a:endParaRPr lang="es-EC" dirty="0"/>
          </a:p>
        </p:txBody>
      </p:sp>
      <p:sp>
        <p:nvSpPr>
          <p:cNvPr id="6" name="Rectángulo 14">
            <a:extLst>
              <a:ext uri="{FF2B5EF4-FFF2-40B4-BE49-F238E27FC236}">
                <a16:creationId xmlns:a16="http://schemas.microsoft.com/office/drawing/2014/main" xmlns="" id="{097AEA95-9219-4358-A968-8E08151F2A0C}"/>
              </a:ext>
            </a:extLst>
          </p:cNvPr>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MANTENIMIENTO</a:t>
            </a:r>
          </a:p>
        </p:txBody>
      </p:sp>
      <p:pic>
        <p:nvPicPr>
          <p:cNvPr id="7" name="Marcador de contenido 6">
            <a:extLst>
              <a:ext uri="{FF2B5EF4-FFF2-40B4-BE49-F238E27FC236}">
                <a16:creationId xmlns:a16="http://schemas.microsoft.com/office/drawing/2014/main" xmlns="" id="{20BB4C3D-9CFB-4494-835F-13F3AD793C8E}"/>
              </a:ext>
            </a:extLst>
          </p:cNvPr>
          <p:cNvPicPr>
            <a:picLocks noGrp="1"/>
          </p:cNvPicPr>
          <p:nvPr>
            <p:ph idx="1"/>
          </p:nvPr>
        </p:nvPicPr>
        <p:blipFill>
          <a:blip r:embed="rId2"/>
          <a:stretch>
            <a:fillRect/>
          </a:stretch>
        </p:blipFill>
        <p:spPr>
          <a:xfrm>
            <a:off x="611560" y="1763638"/>
            <a:ext cx="4032448" cy="28220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Flecha: a la derecha 8">
            <a:extLst>
              <a:ext uri="{FF2B5EF4-FFF2-40B4-BE49-F238E27FC236}">
                <a16:creationId xmlns:a16="http://schemas.microsoft.com/office/drawing/2014/main" xmlns="" id="{3E9A62BA-9B47-4FA8-8FA1-194D87052105}"/>
              </a:ext>
            </a:extLst>
          </p:cNvPr>
          <p:cNvSpPr/>
          <p:nvPr/>
        </p:nvSpPr>
        <p:spPr>
          <a:xfrm rot="5400000">
            <a:off x="3563888" y="2281436"/>
            <a:ext cx="792088" cy="3600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 name="Imagen 9">
            <a:extLst>
              <a:ext uri="{FF2B5EF4-FFF2-40B4-BE49-F238E27FC236}">
                <a16:creationId xmlns:a16="http://schemas.microsoft.com/office/drawing/2014/main" xmlns="" id="{CB6084BB-AE88-4AA1-81C8-2D56471A6A7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932040" y="1763638"/>
            <a:ext cx="3888432" cy="28220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Flecha: a la derecha 11">
            <a:extLst>
              <a:ext uri="{FF2B5EF4-FFF2-40B4-BE49-F238E27FC236}">
                <a16:creationId xmlns:a16="http://schemas.microsoft.com/office/drawing/2014/main" xmlns="" id="{0520E426-9DE3-4941-9925-505E279965F7}"/>
              </a:ext>
            </a:extLst>
          </p:cNvPr>
          <p:cNvSpPr/>
          <p:nvPr/>
        </p:nvSpPr>
        <p:spPr>
          <a:xfrm rot="5400000">
            <a:off x="7236296" y="2072099"/>
            <a:ext cx="792088" cy="3600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2">
            <a:extLst>
              <a:ext uri="{FF2B5EF4-FFF2-40B4-BE49-F238E27FC236}">
                <a16:creationId xmlns:a16="http://schemas.microsoft.com/office/drawing/2014/main" xmlns="" id="{A4155487-4612-402E-9801-A2C5C640477F}"/>
              </a:ext>
            </a:extLst>
          </p:cNvPr>
          <p:cNvSpPr/>
          <p:nvPr/>
        </p:nvSpPr>
        <p:spPr>
          <a:xfrm>
            <a:off x="3419872" y="2929508"/>
            <a:ext cx="1080120" cy="576064"/>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C">
              <a:ln w="38100">
                <a:solidFill>
                  <a:schemeClr val="tx1"/>
                </a:solidFill>
              </a:ln>
              <a:solidFill>
                <a:srgbClr val="FF0000"/>
              </a:solidFill>
            </a:endParaRPr>
          </a:p>
        </p:txBody>
      </p:sp>
      <p:sp>
        <p:nvSpPr>
          <p:cNvPr id="5" name="Rectángulo 4">
            <a:extLst>
              <a:ext uri="{FF2B5EF4-FFF2-40B4-BE49-F238E27FC236}">
                <a16:creationId xmlns:a16="http://schemas.microsoft.com/office/drawing/2014/main" xmlns="" id="{FD486D2B-5EAF-49AB-BC4F-A9096329748A}"/>
              </a:ext>
            </a:extLst>
          </p:cNvPr>
          <p:cNvSpPr/>
          <p:nvPr/>
        </p:nvSpPr>
        <p:spPr>
          <a:xfrm>
            <a:off x="7098788" y="2740599"/>
            <a:ext cx="1001604" cy="576063"/>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C">
              <a:ln w="38100">
                <a:solidFill>
                  <a:schemeClr val="tx1"/>
                </a:solidFill>
              </a:ln>
              <a:solidFill>
                <a:srgbClr val="FF0000"/>
              </a:solidFill>
            </a:endParaRPr>
          </a:p>
        </p:txBody>
      </p:sp>
    </p:spTree>
    <p:extLst>
      <p:ext uri="{BB962C8B-B14F-4D97-AF65-F5344CB8AC3E}">
        <p14:creationId xmlns:p14="http://schemas.microsoft.com/office/powerpoint/2010/main" val="586815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xmlns="" id="{AAF9C4D8-0DDD-4ECE-AC67-7C06AF299F8A}"/>
              </a:ext>
            </a:extLst>
          </p:cNvPr>
          <p:cNvSpPr>
            <a:spLocks noGrp="1"/>
          </p:cNvSpPr>
          <p:nvPr>
            <p:ph type="sldNum" sz="quarter" idx="12"/>
          </p:nvPr>
        </p:nvSpPr>
        <p:spPr>
          <a:xfrm>
            <a:off x="8650939" y="5410729"/>
            <a:ext cx="467072" cy="304271"/>
          </a:xfrm>
        </p:spPr>
        <p:txBody>
          <a:bodyPr/>
          <a:lstStyle/>
          <a:p>
            <a:fld id="{9C45796D-F81B-42E6-8076-DF0575147E93}" type="slidenum">
              <a:rPr lang="es-EC" smtClean="0"/>
              <a:pPr/>
              <a:t>27</a:t>
            </a:fld>
            <a:endParaRPr lang="es-EC" dirty="0"/>
          </a:p>
        </p:txBody>
      </p:sp>
      <p:sp>
        <p:nvSpPr>
          <p:cNvPr id="6" name="Rectángulo 14">
            <a:extLst>
              <a:ext uri="{FF2B5EF4-FFF2-40B4-BE49-F238E27FC236}">
                <a16:creationId xmlns:a16="http://schemas.microsoft.com/office/drawing/2014/main" xmlns="" id="{097AEA95-9219-4358-A968-8E08151F2A0C}"/>
              </a:ext>
            </a:extLst>
          </p:cNvPr>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MANTENIMIENTO</a:t>
            </a:r>
          </a:p>
        </p:txBody>
      </p:sp>
      <p:pic>
        <p:nvPicPr>
          <p:cNvPr id="11" name="Imagen 10">
            <a:extLst>
              <a:ext uri="{FF2B5EF4-FFF2-40B4-BE49-F238E27FC236}">
                <a16:creationId xmlns:a16="http://schemas.microsoft.com/office/drawing/2014/main" xmlns="" id="{3D3BC61A-0C92-486F-B69F-CAC951BFE00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11560" y="1561356"/>
            <a:ext cx="3960440" cy="3096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Flecha: a la derecha 8">
            <a:extLst>
              <a:ext uri="{FF2B5EF4-FFF2-40B4-BE49-F238E27FC236}">
                <a16:creationId xmlns:a16="http://schemas.microsoft.com/office/drawing/2014/main" xmlns="" id="{3E9A62BA-9B47-4FA8-8FA1-194D87052105}"/>
              </a:ext>
            </a:extLst>
          </p:cNvPr>
          <p:cNvSpPr/>
          <p:nvPr/>
        </p:nvSpPr>
        <p:spPr>
          <a:xfrm>
            <a:off x="2195736" y="3217540"/>
            <a:ext cx="792088" cy="3600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3" name="Imagen 12">
            <a:extLst>
              <a:ext uri="{FF2B5EF4-FFF2-40B4-BE49-F238E27FC236}">
                <a16:creationId xmlns:a16="http://schemas.microsoft.com/office/drawing/2014/main" xmlns="" id="{2E887D32-FBBF-4CB0-B8C2-08B9C79FCE2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718056" y="1569172"/>
            <a:ext cx="3932883" cy="30885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Flecha: a la derecha 11">
            <a:extLst>
              <a:ext uri="{FF2B5EF4-FFF2-40B4-BE49-F238E27FC236}">
                <a16:creationId xmlns:a16="http://schemas.microsoft.com/office/drawing/2014/main" xmlns="" id="{0520E426-9DE3-4941-9925-505E279965F7}"/>
              </a:ext>
            </a:extLst>
          </p:cNvPr>
          <p:cNvSpPr/>
          <p:nvPr/>
        </p:nvSpPr>
        <p:spPr>
          <a:xfrm rot="5400000">
            <a:off x="6108433" y="3108422"/>
            <a:ext cx="792088" cy="3600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561973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051720" y="151823"/>
            <a:ext cx="4560507" cy="502766"/>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2667" dirty="0"/>
              <a:t>MARCO JURÍDICO</a:t>
            </a:r>
          </a:p>
        </p:txBody>
      </p:sp>
      <p:sp>
        <p:nvSpPr>
          <p:cNvPr id="1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BOSQUEJO DEL ÁREA DE CURSOS</a:t>
            </a:r>
          </a:p>
        </p:txBody>
      </p:sp>
      <p:pic>
        <p:nvPicPr>
          <p:cNvPr id="3" name="Imagen 2">
            <a:extLst>
              <a:ext uri="{FF2B5EF4-FFF2-40B4-BE49-F238E27FC236}">
                <a16:creationId xmlns:a16="http://schemas.microsoft.com/office/drawing/2014/main" xmlns="" id="{174E67CD-B76B-46CE-8E58-A0CA9196957F}"/>
              </a:ext>
            </a:extLst>
          </p:cNvPr>
          <p:cNvPicPr>
            <a:picLocks noChangeAspect="1"/>
          </p:cNvPicPr>
          <p:nvPr/>
        </p:nvPicPr>
        <p:blipFill rotWithShape="1">
          <a:blip r:embed="rId3">
            <a:extLst>
              <a:ext uri="{28A0092B-C50C-407E-A947-70E740481C1C}">
                <a14:useLocalDpi xmlns:a14="http://schemas.microsoft.com/office/drawing/2010/main" val="0"/>
              </a:ext>
            </a:extLst>
          </a:blip>
          <a:srcRect l="2438" r="3866" b="11553"/>
          <a:stretch/>
        </p:blipFill>
        <p:spPr>
          <a:xfrm>
            <a:off x="539553" y="868940"/>
            <a:ext cx="8604448" cy="4846059"/>
          </a:xfrm>
          <a:prstGeom prst="rect">
            <a:avLst/>
          </a:prstGeom>
        </p:spPr>
      </p:pic>
      <p:sp>
        <p:nvSpPr>
          <p:cNvPr id="9" name="Rectángulo: esquinas redondeadas 8">
            <a:extLst>
              <a:ext uri="{FF2B5EF4-FFF2-40B4-BE49-F238E27FC236}">
                <a16:creationId xmlns:a16="http://schemas.microsoft.com/office/drawing/2014/main" xmlns="" id="{6A11CC05-DC8A-4209-A841-D03C75F310C8}"/>
              </a:ext>
            </a:extLst>
          </p:cNvPr>
          <p:cNvSpPr/>
          <p:nvPr/>
        </p:nvSpPr>
        <p:spPr>
          <a:xfrm>
            <a:off x="827585" y="1054337"/>
            <a:ext cx="7776862" cy="165914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C" b="1" dirty="0">
              <a:solidFill>
                <a:schemeClr val="tx1"/>
              </a:solidFill>
            </a:endParaRPr>
          </a:p>
          <a:p>
            <a:pPr algn="ctr"/>
            <a:endParaRPr lang="es-EC" b="1" dirty="0">
              <a:solidFill>
                <a:schemeClr val="tx1"/>
              </a:solidFill>
            </a:endParaRPr>
          </a:p>
          <a:p>
            <a:pPr algn="ctr"/>
            <a:r>
              <a:rPr lang="es-EC" b="1" dirty="0">
                <a:solidFill>
                  <a:schemeClr val="tx1"/>
                </a:solidFill>
              </a:rPr>
              <a:t>Bloque de Laboratorios</a:t>
            </a:r>
          </a:p>
          <a:p>
            <a:pPr marL="285750" indent="-285750">
              <a:buFont typeface="Arial" panose="020B0604020202020204" pitchFamily="34" charset="0"/>
              <a:buChar char="•"/>
            </a:pPr>
            <a:r>
              <a:rPr lang="es-EC" sz="1800" b="1" dirty="0">
                <a:solidFill>
                  <a:schemeClr val="tx1"/>
                </a:solidFill>
              </a:rPr>
              <a:t>Actual</a:t>
            </a:r>
            <a:r>
              <a:rPr lang="es-EC" b="1" dirty="0">
                <a:solidFill>
                  <a:schemeClr val="tx1"/>
                </a:solidFill>
              </a:rPr>
              <a:t>mente todos los jardines de hombres se encuentran cerrados “N/OP”.</a:t>
            </a:r>
            <a:endParaRPr lang="es-EC" sz="1800" b="1" dirty="0">
              <a:solidFill>
                <a:schemeClr val="tx1"/>
              </a:solidFill>
            </a:endParaRPr>
          </a:p>
          <a:p>
            <a:pPr marL="285750" indent="-285750">
              <a:buFont typeface="Arial" panose="020B0604020202020204" pitchFamily="34" charset="0"/>
              <a:buChar char="•"/>
            </a:pPr>
            <a:r>
              <a:rPr lang="es-EC" sz="1800" b="1" dirty="0">
                <a:solidFill>
                  <a:schemeClr val="tx1"/>
                </a:solidFill>
              </a:rPr>
              <a:t>3 cubículos “OP” </a:t>
            </a:r>
          </a:p>
          <a:p>
            <a:pPr marL="285750" indent="-285750">
              <a:buFont typeface="Arial" panose="020B0604020202020204" pitchFamily="34" charset="0"/>
              <a:buChar char="•"/>
            </a:pPr>
            <a:r>
              <a:rPr lang="es-EC" b="1" dirty="0">
                <a:solidFill>
                  <a:schemeClr val="tx1"/>
                </a:solidFill>
              </a:rPr>
              <a:t>3 lavamanos </a:t>
            </a:r>
            <a:r>
              <a:rPr lang="es-EC" sz="1800" b="1" dirty="0">
                <a:solidFill>
                  <a:schemeClr val="tx1"/>
                </a:solidFill>
              </a:rPr>
              <a:t>“OP”</a:t>
            </a:r>
            <a:endParaRPr lang="es-EC" b="1" dirty="0">
              <a:solidFill>
                <a:schemeClr val="tx1"/>
              </a:solidFill>
            </a:endParaRPr>
          </a:p>
          <a:p>
            <a:pPr algn="ctr"/>
            <a:endParaRPr lang="es-EC" sz="1800" b="1" dirty="0">
              <a:solidFill>
                <a:schemeClr val="tx1"/>
              </a:solidFill>
            </a:endParaRPr>
          </a:p>
          <a:p>
            <a:pPr algn="ctr"/>
            <a:endParaRPr lang="es-EC" sz="1800" b="1" dirty="0">
              <a:solidFill>
                <a:schemeClr val="tx1"/>
              </a:solidFill>
            </a:endParaRPr>
          </a:p>
          <a:p>
            <a:pPr algn="ctr"/>
            <a:endParaRPr lang="es-EC" dirty="0"/>
          </a:p>
        </p:txBody>
      </p:sp>
      <p:sp>
        <p:nvSpPr>
          <p:cNvPr id="2" name="Marcador de número de diapositiva 1">
            <a:extLst>
              <a:ext uri="{FF2B5EF4-FFF2-40B4-BE49-F238E27FC236}">
                <a16:creationId xmlns:a16="http://schemas.microsoft.com/office/drawing/2014/main" xmlns="" id="{80853199-03C6-485E-B6A8-8957B87F0E69}"/>
              </a:ext>
            </a:extLst>
          </p:cNvPr>
          <p:cNvSpPr>
            <a:spLocks noGrp="1"/>
          </p:cNvSpPr>
          <p:nvPr>
            <p:ph type="sldNum" sz="quarter" idx="12"/>
          </p:nvPr>
        </p:nvSpPr>
        <p:spPr>
          <a:xfrm>
            <a:off x="8604447" y="5305772"/>
            <a:ext cx="467072" cy="304271"/>
          </a:xfrm>
        </p:spPr>
        <p:txBody>
          <a:bodyPr/>
          <a:lstStyle/>
          <a:p>
            <a:fld id="{9C45796D-F81B-42E6-8076-DF0575147E93}" type="slidenum">
              <a:rPr lang="es-EC" smtClean="0"/>
              <a:pPr/>
              <a:t>28</a:t>
            </a:fld>
            <a:endParaRPr lang="es-EC" dirty="0"/>
          </a:p>
        </p:txBody>
      </p:sp>
      <p:sp>
        <p:nvSpPr>
          <p:cNvPr id="4" name="Rectángulo 3">
            <a:extLst>
              <a:ext uri="{FF2B5EF4-FFF2-40B4-BE49-F238E27FC236}">
                <a16:creationId xmlns:a16="http://schemas.microsoft.com/office/drawing/2014/main" xmlns="" id="{97A11E26-9671-4FB3-82F5-A03AEB219A1B}"/>
              </a:ext>
            </a:extLst>
          </p:cNvPr>
          <p:cNvSpPr/>
          <p:nvPr/>
        </p:nvSpPr>
        <p:spPr>
          <a:xfrm>
            <a:off x="1259632" y="1323562"/>
            <a:ext cx="6480720" cy="573026"/>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C"/>
          </a:p>
        </p:txBody>
      </p:sp>
    </p:spTree>
    <p:extLst>
      <p:ext uri="{BB962C8B-B14F-4D97-AF65-F5344CB8AC3E}">
        <p14:creationId xmlns:p14="http://schemas.microsoft.com/office/powerpoint/2010/main" val="2822185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051720" y="151823"/>
            <a:ext cx="4560507" cy="502766"/>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2667" dirty="0"/>
              <a:t>MARCO JURÍDICO</a:t>
            </a:r>
          </a:p>
        </p:txBody>
      </p:sp>
      <p:sp>
        <p:nvSpPr>
          <p:cNvPr id="1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BOSQUEJO DEL ÁREA DE CURSOS</a:t>
            </a:r>
          </a:p>
        </p:txBody>
      </p:sp>
      <p:pic>
        <p:nvPicPr>
          <p:cNvPr id="2" name="Imagen 1">
            <a:extLst>
              <a:ext uri="{FF2B5EF4-FFF2-40B4-BE49-F238E27FC236}">
                <a16:creationId xmlns:a16="http://schemas.microsoft.com/office/drawing/2014/main" xmlns="" id="{F8778796-B9B7-4FE8-8806-F427B1441A08}"/>
              </a:ext>
            </a:extLst>
          </p:cNvPr>
          <p:cNvPicPr>
            <a:picLocks noChangeAspect="1"/>
          </p:cNvPicPr>
          <p:nvPr/>
        </p:nvPicPr>
        <p:blipFill rotWithShape="1">
          <a:blip r:embed="rId3">
            <a:extLst>
              <a:ext uri="{28A0092B-C50C-407E-A947-70E740481C1C}">
                <a14:useLocalDpi xmlns:a14="http://schemas.microsoft.com/office/drawing/2010/main" val="0"/>
              </a:ext>
            </a:extLst>
          </a:blip>
          <a:srcRect b="1633"/>
          <a:stretch/>
        </p:blipFill>
        <p:spPr>
          <a:xfrm>
            <a:off x="467545" y="868940"/>
            <a:ext cx="8676456" cy="4846060"/>
          </a:xfrm>
          <a:prstGeom prst="rect">
            <a:avLst/>
          </a:prstGeom>
        </p:spPr>
      </p:pic>
      <p:sp>
        <p:nvSpPr>
          <p:cNvPr id="3" name="Flecha: a la derecha 2">
            <a:extLst>
              <a:ext uri="{FF2B5EF4-FFF2-40B4-BE49-F238E27FC236}">
                <a16:creationId xmlns:a16="http://schemas.microsoft.com/office/drawing/2014/main" xmlns="" id="{6AB5FCFE-1C1F-445D-97D6-1FC22AB092A0}"/>
              </a:ext>
            </a:extLst>
          </p:cNvPr>
          <p:cNvSpPr/>
          <p:nvPr/>
        </p:nvSpPr>
        <p:spPr>
          <a:xfrm rot="10625822">
            <a:off x="8356016" y="3307622"/>
            <a:ext cx="624254" cy="242048"/>
          </a:xfrm>
          <a:prstGeom prst="rightArrow">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Flecha: a la derecha 4">
            <a:extLst>
              <a:ext uri="{FF2B5EF4-FFF2-40B4-BE49-F238E27FC236}">
                <a16:creationId xmlns:a16="http://schemas.microsoft.com/office/drawing/2014/main" xmlns="" id="{12C84CD5-0B47-4832-A21B-5120A766E63B}"/>
              </a:ext>
            </a:extLst>
          </p:cNvPr>
          <p:cNvSpPr/>
          <p:nvPr/>
        </p:nvSpPr>
        <p:spPr>
          <a:xfrm rot="10800000">
            <a:off x="8361746" y="4153774"/>
            <a:ext cx="624254" cy="242048"/>
          </a:xfrm>
          <a:prstGeom prst="rightArrow">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Rectángulo: esquinas redondeadas 6">
            <a:extLst>
              <a:ext uri="{FF2B5EF4-FFF2-40B4-BE49-F238E27FC236}">
                <a16:creationId xmlns:a16="http://schemas.microsoft.com/office/drawing/2014/main" xmlns="" id="{2EAB320C-60D5-456B-8424-46124CAA4778}"/>
              </a:ext>
            </a:extLst>
          </p:cNvPr>
          <p:cNvSpPr/>
          <p:nvPr/>
        </p:nvSpPr>
        <p:spPr>
          <a:xfrm>
            <a:off x="5099112" y="4828541"/>
            <a:ext cx="1060671" cy="51601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b="1" dirty="0">
                <a:solidFill>
                  <a:schemeClr val="tx1"/>
                </a:solidFill>
              </a:rPr>
              <a:t>C - 100</a:t>
            </a:r>
            <a:endParaRPr lang="es-EC" dirty="0"/>
          </a:p>
        </p:txBody>
      </p:sp>
      <p:sp>
        <p:nvSpPr>
          <p:cNvPr id="9" name="Rectángulo: esquinas redondeadas 8">
            <a:extLst>
              <a:ext uri="{FF2B5EF4-FFF2-40B4-BE49-F238E27FC236}">
                <a16:creationId xmlns:a16="http://schemas.microsoft.com/office/drawing/2014/main" xmlns="" id="{C2D3A7FF-D464-430C-A9B9-03F4F6DFEA55}"/>
              </a:ext>
            </a:extLst>
          </p:cNvPr>
          <p:cNvSpPr/>
          <p:nvPr/>
        </p:nvSpPr>
        <p:spPr>
          <a:xfrm>
            <a:off x="5355390" y="2224731"/>
            <a:ext cx="1060671" cy="51601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b="1" dirty="0">
                <a:solidFill>
                  <a:schemeClr val="tx1"/>
                </a:solidFill>
              </a:rPr>
              <a:t>C - 01</a:t>
            </a:r>
            <a:endParaRPr lang="es-EC" dirty="0"/>
          </a:p>
        </p:txBody>
      </p:sp>
      <p:sp>
        <p:nvSpPr>
          <p:cNvPr id="11" name="Rectángulo: esquinas redondeadas 10">
            <a:extLst>
              <a:ext uri="{FF2B5EF4-FFF2-40B4-BE49-F238E27FC236}">
                <a16:creationId xmlns:a16="http://schemas.microsoft.com/office/drawing/2014/main" xmlns="" id="{D45466CC-7637-4D9B-84F1-518036CC5619}"/>
              </a:ext>
            </a:extLst>
          </p:cNvPr>
          <p:cNvSpPr/>
          <p:nvPr/>
        </p:nvSpPr>
        <p:spPr>
          <a:xfrm>
            <a:off x="6416061" y="4521995"/>
            <a:ext cx="2392810" cy="87398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C" b="1" dirty="0">
              <a:solidFill>
                <a:schemeClr val="tx1"/>
              </a:solidFill>
            </a:endParaRPr>
          </a:p>
          <a:p>
            <a:pPr marL="285750" indent="-285750">
              <a:buFont typeface="Arial" panose="020B0604020202020204" pitchFamily="34" charset="0"/>
              <a:buChar char="•"/>
            </a:pPr>
            <a:endParaRPr lang="es-EC" b="1" dirty="0">
              <a:solidFill>
                <a:schemeClr val="tx1"/>
              </a:solidFill>
            </a:endParaRPr>
          </a:p>
          <a:p>
            <a:pPr marL="285750" indent="-285750">
              <a:buFont typeface="Arial" panose="020B0604020202020204" pitchFamily="34" charset="0"/>
              <a:buChar char="•"/>
            </a:pPr>
            <a:endParaRPr lang="es-EC" b="1" dirty="0">
              <a:solidFill>
                <a:schemeClr val="tx1"/>
              </a:solidFill>
            </a:endParaRPr>
          </a:p>
          <a:p>
            <a:endParaRPr lang="es-EC" b="1" dirty="0">
              <a:solidFill>
                <a:schemeClr val="tx1"/>
              </a:solidFill>
            </a:endParaRPr>
          </a:p>
          <a:p>
            <a:pPr marL="285750" indent="-285750">
              <a:buFont typeface="Arial" panose="020B0604020202020204" pitchFamily="34" charset="0"/>
              <a:buChar char="•"/>
            </a:pPr>
            <a:r>
              <a:rPr lang="es-EC" b="1" dirty="0">
                <a:solidFill>
                  <a:schemeClr val="tx1"/>
                </a:solidFill>
              </a:rPr>
              <a:t>6</a:t>
            </a:r>
            <a:r>
              <a:rPr lang="es-EC" sz="1800" b="1" dirty="0">
                <a:solidFill>
                  <a:schemeClr val="tx1"/>
                </a:solidFill>
              </a:rPr>
              <a:t> lavamanos “OP”</a:t>
            </a:r>
          </a:p>
          <a:p>
            <a:pPr marL="285750" indent="-285750">
              <a:buFont typeface="Arial" panose="020B0604020202020204" pitchFamily="34" charset="0"/>
              <a:buChar char="•"/>
            </a:pPr>
            <a:r>
              <a:rPr lang="es-EC" b="1" dirty="0">
                <a:solidFill>
                  <a:schemeClr val="tx1"/>
                </a:solidFill>
              </a:rPr>
              <a:t>6</a:t>
            </a:r>
            <a:r>
              <a:rPr lang="es-EC" sz="1800" b="1" dirty="0">
                <a:solidFill>
                  <a:schemeClr val="tx1"/>
                </a:solidFill>
              </a:rPr>
              <a:t> cubículos “OP” </a:t>
            </a:r>
          </a:p>
          <a:p>
            <a:endParaRPr lang="es-EC" b="1" dirty="0">
              <a:solidFill>
                <a:schemeClr val="tx1"/>
              </a:solidFill>
            </a:endParaRPr>
          </a:p>
          <a:p>
            <a:pPr algn="ctr"/>
            <a:endParaRPr lang="es-EC" sz="1800" b="1" dirty="0">
              <a:solidFill>
                <a:schemeClr val="tx1"/>
              </a:solidFill>
            </a:endParaRPr>
          </a:p>
          <a:p>
            <a:pPr algn="ctr"/>
            <a:endParaRPr lang="es-EC" sz="1800" b="1" dirty="0">
              <a:solidFill>
                <a:schemeClr val="tx1"/>
              </a:solidFill>
            </a:endParaRPr>
          </a:p>
          <a:p>
            <a:pPr algn="ctr"/>
            <a:endParaRPr lang="es-EC" dirty="0"/>
          </a:p>
        </p:txBody>
      </p:sp>
      <p:sp>
        <p:nvSpPr>
          <p:cNvPr id="13" name="Rectángulo: esquinas redondeadas 12">
            <a:extLst>
              <a:ext uri="{FF2B5EF4-FFF2-40B4-BE49-F238E27FC236}">
                <a16:creationId xmlns:a16="http://schemas.microsoft.com/office/drawing/2014/main" xmlns="" id="{3FA6D2DA-43C7-4F2B-81F8-62FD108B68A3}"/>
              </a:ext>
            </a:extLst>
          </p:cNvPr>
          <p:cNvSpPr/>
          <p:nvPr/>
        </p:nvSpPr>
        <p:spPr>
          <a:xfrm>
            <a:off x="6583626" y="1911337"/>
            <a:ext cx="2524878" cy="93740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C" b="1" dirty="0">
              <a:solidFill>
                <a:schemeClr val="tx1"/>
              </a:solidFill>
            </a:endParaRPr>
          </a:p>
          <a:p>
            <a:pPr marL="285750" indent="-285750">
              <a:buFont typeface="Arial" panose="020B0604020202020204" pitchFamily="34" charset="0"/>
              <a:buChar char="•"/>
            </a:pPr>
            <a:endParaRPr lang="es-EC" b="1" dirty="0">
              <a:solidFill>
                <a:schemeClr val="tx1"/>
              </a:solidFill>
            </a:endParaRPr>
          </a:p>
          <a:p>
            <a:pPr marL="285750" indent="-285750">
              <a:buFont typeface="Arial" panose="020B0604020202020204" pitchFamily="34" charset="0"/>
              <a:buChar char="•"/>
            </a:pPr>
            <a:endParaRPr lang="es-EC" b="1" dirty="0">
              <a:solidFill>
                <a:schemeClr val="tx1"/>
              </a:solidFill>
            </a:endParaRPr>
          </a:p>
          <a:p>
            <a:endParaRPr lang="es-EC" b="1" dirty="0">
              <a:solidFill>
                <a:schemeClr val="tx1"/>
              </a:solidFill>
            </a:endParaRPr>
          </a:p>
          <a:p>
            <a:pPr marL="285750" indent="-285750">
              <a:buFont typeface="Arial" panose="020B0604020202020204" pitchFamily="34" charset="0"/>
              <a:buChar char="•"/>
            </a:pPr>
            <a:r>
              <a:rPr lang="es-EC" b="1" dirty="0">
                <a:solidFill>
                  <a:schemeClr val="tx1"/>
                </a:solidFill>
              </a:rPr>
              <a:t>6</a:t>
            </a:r>
            <a:r>
              <a:rPr lang="es-EC" sz="1800" b="1" dirty="0">
                <a:solidFill>
                  <a:schemeClr val="tx1"/>
                </a:solidFill>
              </a:rPr>
              <a:t> lavamanos “OP”-1 lavamanos “”N/OP</a:t>
            </a:r>
          </a:p>
          <a:p>
            <a:pPr marL="285750" indent="-285750">
              <a:buFont typeface="Arial" panose="020B0604020202020204" pitchFamily="34" charset="0"/>
              <a:buChar char="•"/>
            </a:pPr>
            <a:r>
              <a:rPr lang="es-EC" b="1" dirty="0">
                <a:solidFill>
                  <a:schemeClr val="tx1"/>
                </a:solidFill>
              </a:rPr>
              <a:t>6</a:t>
            </a:r>
            <a:r>
              <a:rPr lang="es-EC" sz="1800" b="1" dirty="0">
                <a:solidFill>
                  <a:schemeClr val="tx1"/>
                </a:solidFill>
              </a:rPr>
              <a:t> cubículos “OP” </a:t>
            </a:r>
          </a:p>
          <a:p>
            <a:endParaRPr lang="es-EC" b="1" dirty="0">
              <a:solidFill>
                <a:schemeClr val="tx1"/>
              </a:solidFill>
            </a:endParaRPr>
          </a:p>
          <a:p>
            <a:pPr algn="ctr"/>
            <a:endParaRPr lang="es-EC" sz="1800" b="1" dirty="0">
              <a:solidFill>
                <a:schemeClr val="tx1"/>
              </a:solidFill>
            </a:endParaRPr>
          </a:p>
          <a:p>
            <a:pPr algn="ctr"/>
            <a:endParaRPr lang="es-EC" sz="1800" b="1" dirty="0">
              <a:solidFill>
                <a:schemeClr val="tx1"/>
              </a:solidFill>
            </a:endParaRPr>
          </a:p>
          <a:p>
            <a:pPr algn="ctr"/>
            <a:endParaRPr lang="es-EC" dirty="0"/>
          </a:p>
        </p:txBody>
      </p:sp>
      <p:sp>
        <p:nvSpPr>
          <p:cNvPr id="4" name="Marcador de número de diapositiva 3">
            <a:extLst>
              <a:ext uri="{FF2B5EF4-FFF2-40B4-BE49-F238E27FC236}">
                <a16:creationId xmlns:a16="http://schemas.microsoft.com/office/drawing/2014/main" xmlns="" id="{BF410943-03FF-4FE8-A66E-1920F0349F6C}"/>
              </a:ext>
            </a:extLst>
          </p:cNvPr>
          <p:cNvSpPr>
            <a:spLocks noGrp="1"/>
          </p:cNvSpPr>
          <p:nvPr>
            <p:ph type="sldNum" sz="quarter" idx="12"/>
          </p:nvPr>
        </p:nvSpPr>
        <p:spPr>
          <a:xfrm>
            <a:off x="8676928" y="5410729"/>
            <a:ext cx="467072" cy="304271"/>
          </a:xfrm>
        </p:spPr>
        <p:txBody>
          <a:bodyPr/>
          <a:lstStyle/>
          <a:p>
            <a:fld id="{9C45796D-F81B-42E6-8076-DF0575147E93}" type="slidenum">
              <a:rPr lang="es-EC" smtClean="0"/>
              <a:pPr/>
              <a:t>29</a:t>
            </a:fld>
            <a:endParaRPr lang="es-EC" dirty="0"/>
          </a:p>
        </p:txBody>
      </p:sp>
      <p:sp>
        <p:nvSpPr>
          <p:cNvPr id="6" name="Rectángulo 5">
            <a:extLst>
              <a:ext uri="{FF2B5EF4-FFF2-40B4-BE49-F238E27FC236}">
                <a16:creationId xmlns:a16="http://schemas.microsoft.com/office/drawing/2014/main" xmlns="" id="{3D0270B7-05D5-42BF-8A3D-A0C0C61795CD}"/>
              </a:ext>
            </a:extLst>
          </p:cNvPr>
          <p:cNvSpPr/>
          <p:nvPr/>
        </p:nvSpPr>
        <p:spPr>
          <a:xfrm>
            <a:off x="6876256" y="1986812"/>
            <a:ext cx="2104362" cy="495928"/>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C"/>
          </a:p>
        </p:txBody>
      </p:sp>
      <p:sp>
        <p:nvSpPr>
          <p:cNvPr id="8" name="Rectángulo: esquinas redondeadas 7">
            <a:extLst>
              <a:ext uri="{FF2B5EF4-FFF2-40B4-BE49-F238E27FC236}">
                <a16:creationId xmlns:a16="http://schemas.microsoft.com/office/drawing/2014/main" xmlns="" id="{BEF53401-E2C7-44AC-9397-82AB6571202A}"/>
              </a:ext>
            </a:extLst>
          </p:cNvPr>
          <p:cNvSpPr/>
          <p:nvPr/>
        </p:nvSpPr>
        <p:spPr>
          <a:xfrm>
            <a:off x="5939013" y="1029192"/>
            <a:ext cx="1874485" cy="51601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b="1" dirty="0">
                <a:solidFill>
                  <a:schemeClr val="tx1"/>
                </a:solidFill>
              </a:rPr>
              <a:t>Bloque de Abastecimiento</a:t>
            </a:r>
            <a:endParaRPr lang="es-EC" dirty="0"/>
          </a:p>
        </p:txBody>
      </p:sp>
    </p:spTree>
    <p:extLst>
      <p:ext uri="{BB962C8B-B14F-4D97-AF65-F5344CB8AC3E}">
        <p14:creationId xmlns:p14="http://schemas.microsoft.com/office/powerpoint/2010/main" val="2006999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051720" y="151823"/>
            <a:ext cx="4560507" cy="502766"/>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2667" dirty="0"/>
              <a:t>MARCO JURÍDICO</a:t>
            </a:r>
          </a:p>
        </p:txBody>
      </p:sp>
      <p:sp>
        <p:nvSpPr>
          <p:cNvPr id="1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IDENTIFICACIÓN DEL PROBLEMA</a:t>
            </a:r>
          </a:p>
        </p:txBody>
      </p:sp>
      <p:graphicFrame>
        <p:nvGraphicFramePr>
          <p:cNvPr id="5" name="Marcador de contenido 4">
            <a:extLst>
              <a:ext uri="{FF2B5EF4-FFF2-40B4-BE49-F238E27FC236}">
                <a16:creationId xmlns:a16="http://schemas.microsoft.com/office/drawing/2014/main" xmlns="" id="{79568F4A-C2A7-46E4-8A5F-638416346A5C}"/>
              </a:ext>
            </a:extLst>
          </p:cNvPr>
          <p:cNvGraphicFramePr>
            <a:graphicFrameLocks noGrp="1"/>
          </p:cNvGraphicFramePr>
          <p:nvPr>
            <p:ph idx="1"/>
            <p:extLst>
              <p:ext uri="{D42A27DB-BD31-4B8C-83A1-F6EECF244321}">
                <p14:modId xmlns:p14="http://schemas.microsoft.com/office/powerpoint/2010/main" val="91340807"/>
              </p:ext>
            </p:extLst>
          </p:nvPr>
        </p:nvGraphicFramePr>
        <p:xfrm>
          <a:off x="457200" y="1333500"/>
          <a:ext cx="8229600" cy="3771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Marcador de número de diapositiva 1">
            <a:extLst>
              <a:ext uri="{FF2B5EF4-FFF2-40B4-BE49-F238E27FC236}">
                <a16:creationId xmlns:a16="http://schemas.microsoft.com/office/drawing/2014/main" xmlns="" id="{8452EA4A-1728-423A-B899-27956C2B50A4}"/>
              </a:ext>
            </a:extLst>
          </p:cNvPr>
          <p:cNvSpPr>
            <a:spLocks noGrp="1"/>
          </p:cNvSpPr>
          <p:nvPr>
            <p:ph type="sldNum" sz="quarter" idx="12"/>
          </p:nvPr>
        </p:nvSpPr>
        <p:spPr>
          <a:xfrm>
            <a:off x="8748936" y="5412883"/>
            <a:ext cx="395064" cy="302117"/>
          </a:xfrm>
        </p:spPr>
        <p:txBody>
          <a:bodyPr/>
          <a:lstStyle/>
          <a:p>
            <a:fld id="{9C45796D-F81B-42E6-8076-DF0575147E93}" type="slidenum">
              <a:rPr lang="es-EC" smtClean="0"/>
              <a:pPr/>
              <a:t>3</a:t>
            </a:fld>
            <a:endParaRPr lang="es-EC" dirty="0"/>
          </a:p>
        </p:txBody>
      </p:sp>
    </p:spTree>
    <p:extLst>
      <p:ext uri="{BB962C8B-B14F-4D97-AF65-F5344CB8AC3E}">
        <p14:creationId xmlns:p14="http://schemas.microsoft.com/office/powerpoint/2010/main" val="257942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051720" y="151823"/>
            <a:ext cx="4560507" cy="502766"/>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2667" dirty="0"/>
              <a:t>MARCO JURÍDICO</a:t>
            </a:r>
          </a:p>
        </p:txBody>
      </p:sp>
      <p:sp>
        <p:nvSpPr>
          <p:cNvPr id="1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BOSQUEJO DEL ÁREA DE CURSOS</a:t>
            </a:r>
          </a:p>
        </p:txBody>
      </p:sp>
      <p:pic>
        <p:nvPicPr>
          <p:cNvPr id="2" name="Imagen 1">
            <a:extLst>
              <a:ext uri="{FF2B5EF4-FFF2-40B4-BE49-F238E27FC236}">
                <a16:creationId xmlns:a16="http://schemas.microsoft.com/office/drawing/2014/main" xmlns="" id="{38E278CF-CFFF-43C2-9EC9-624DCCE65A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27" y="858359"/>
            <a:ext cx="8664673" cy="4846060"/>
          </a:xfrm>
          <a:prstGeom prst="rect">
            <a:avLst/>
          </a:prstGeom>
        </p:spPr>
      </p:pic>
      <p:sp>
        <p:nvSpPr>
          <p:cNvPr id="3" name="Flecha: a la derecha 2">
            <a:extLst>
              <a:ext uri="{FF2B5EF4-FFF2-40B4-BE49-F238E27FC236}">
                <a16:creationId xmlns:a16="http://schemas.microsoft.com/office/drawing/2014/main" xmlns="" id="{798A3D0B-F665-4143-ABA7-443EE0B2FF38}"/>
              </a:ext>
            </a:extLst>
          </p:cNvPr>
          <p:cNvSpPr/>
          <p:nvPr/>
        </p:nvSpPr>
        <p:spPr>
          <a:xfrm rot="5400000">
            <a:off x="893939" y="794183"/>
            <a:ext cx="624254" cy="242048"/>
          </a:xfrm>
          <a:prstGeom prst="rightArrow">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Flecha: a la derecha 4">
            <a:extLst>
              <a:ext uri="{FF2B5EF4-FFF2-40B4-BE49-F238E27FC236}">
                <a16:creationId xmlns:a16="http://schemas.microsoft.com/office/drawing/2014/main" xmlns="" id="{1FA9736C-3002-49C9-A348-B1D40C8623E0}"/>
              </a:ext>
            </a:extLst>
          </p:cNvPr>
          <p:cNvSpPr/>
          <p:nvPr/>
        </p:nvSpPr>
        <p:spPr>
          <a:xfrm rot="16200000">
            <a:off x="960517" y="4725036"/>
            <a:ext cx="624254" cy="242048"/>
          </a:xfrm>
          <a:prstGeom prst="rightArrow">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Rectángulo: esquinas redondeadas 6">
            <a:extLst>
              <a:ext uri="{FF2B5EF4-FFF2-40B4-BE49-F238E27FC236}">
                <a16:creationId xmlns:a16="http://schemas.microsoft.com/office/drawing/2014/main" xmlns="" id="{FAC602A6-18F7-463D-A7E4-0D79EC99C51B}"/>
              </a:ext>
            </a:extLst>
          </p:cNvPr>
          <p:cNvSpPr/>
          <p:nvPr/>
        </p:nvSpPr>
        <p:spPr>
          <a:xfrm>
            <a:off x="863332" y="1441685"/>
            <a:ext cx="1060671" cy="51601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b="1" dirty="0">
                <a:solidFill>
                  <a:schemeClr val="tx1"/>
                </a:solidFill>
              </a:rPr>
              <a:t>C - 01</a:t>
            </a:r>
            <a:endParaRPr lang="es-EC" dirty="0"/>
          </a:p>
        </p:txBody>
      </p:sp>
      <p:sp>
        <p:nvSpPr>
          <p:cNvPr id="9" name="Rectángulo: esquinas redondeadas 8">
            <a:extLst>
              <a:ext uri="{FF2B5EF4-FFF2-40B4-BE49-F238E27FC236}">
                <a16:creationId xmlns:a16="http://schemas.microsoft.com/office/drawing/2014/main" xmlns="" id="{B42816E7-E4F9-4FDE-A358-F7853A8A24FE}"/>
              </a:ext>
            </a:extLst>
          </p:cNvPr>
          <p:cNvSpPr/>
          <p:nvPr/>
        </p:nvSpPr>
        <p:spPr>
          <a:xfrm>
            <a:off x="863332" y="3884984"/>
            <a:ext cx="1060671" cy="51601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b="1" dirty="0">
                <a:solidFill>
                  <a:schemeClr val="tx1"/>
                </a:solidFill>
              </a:rPr>
              <a:t>C - 100</a:t>
            </a:r>
            <a:endParaRPr lang="es-EC" dirty="0"/>
          </a:p>
        </p:txBody>
      </p:sp>
      <p:sp>
        <p:nvSpPr>
          <p:cNvPr id="11" name="Rectángulo: esquinas redondeadas 10">
            <a:extLst>
              <a:ext uri="{FF2B5EF4-FFF2-40B4-BE49-F238E27FC236}">
                <a16:creationId xmlns:a16="http://schemas.microsoft.com/office/drawing/2014/main" xmlns="" id="{4A5E846F-C13F-4A91-B1CA-3621D3B6B317}"/>
              </a:ext>
            </a:extLst>
          </p:cNvPr>
          <p:cNvSpPr/>
          <p:nvPr/>
        </p:nvSpPr>
        <p:spPr>
          <a:xfrm>
            <a:off x="1938894" y="1262701"/>
            <a:ext cx="2561098" cy="87398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C" b="1" dirty="0">
              <a:solidFill>
                <a:schemeClr val="tx1"/>
              </a:solidFill>
            </a:endParaRPr>
          </a:p>
          <a:p>
            <a:pPr marL="285750" indent="-285750">
              <a:buFont typeface="Arial" panose="020B0604020202020204" pitchFamily="34" charset="0"/>
              <a:buChar char="•"/>
            </a:pPr>
            <a:endParaRPr lang="es-EC" b="1" dirty="0">
              <a:solidFill>
                <a:schemeClr val="tx1"/>
              </a:solidFill>
            </a:endParaRPr>
          </a:p>
          <a:p>
            <a:pPr marL="285750" indent="-285750">
              <a:buFont typeface="Arial" panose="020B0604020202020204" pitchFamily="34" charset="0"/>
              <a:buChar char="•"/>
            </a:pPr>
            <a:endParaRPr lang="es-EC" b="1" dirty="0">
              <a:solidFill>
                <a:schemeClr val="tx1"/>
              </a:solidFill>
            </a:endParaRPr>
          </a:p>
          <a:p>
            <a:endParaRPr lang="es-EC" b="1" dirty="0">
              <a:solidFill>
                <a:schemeClr val="tx1"/>
              </a:solidFill>
            </a:endParaRPr>
          </a:p>
          <a:p>
            <a:pPr marL="285750" indent="-285750">
              <a:buFont typeface="Arial" panose="020B0604020202020204" pitchFamily="34" charset="0"/>
              <a:buChar char="•"/>
            </a:pPr>
            <a:r>
              <a:rPr lang="es-EC" sz="1800" b="1" dirty="0">
                <a:solidFill>
                  <a:schemeClr val="tx1"/>
                </a:solidFill>
              </a:rPr>
              <a:t>7 lavamanos “OP”-2 lavamanos “</a:t>
            </a:r>
            <a:r>
              <a:rPr lang="es-EC" b="1" dirty="0">
                <a:solidFill>
                  <a:schemeClr val="tx1"/>
                </a:solidFill>
              </a:rPr>
              <a:t>N/OP</a:t>
            </a:r>
            <a:r>
              <a:rPr lang="es-EC" sz="1800" b="1" dirty="0">
                <a:solidFill>
                  <a:schemeClr val="tx1"/>
                </a:solidFill>
              </a:rPr>
              <a:t>”</a:t>
            </a:r>
          </a:p>
          <a:p>
            <a:pPr marL="285750" indent="-285750">
              <a:buFont typeface="Arial" panose="020B0604020202020204" pitchFamily="34" charset="0"/>
              <a:buChar char="•"/>
            </a:pPr>
            <a:r>
              <a:rPr lang="es-EC" sz="1800" b="1" dirty="0">
                <a:solidFill>
                  <a:schemeClr val="tx1"/>
                </a:solidFill>
              </a:rPr>
              <a:t>4 cubículos “OP” </a:t>
            </a:r>
          </a:p>
          <a:p>
            <a:endParaRPr lang="es-EC" b="1" dirty="0">
              <a:solidFill>
                <a:schemeClr val="tx1"/>
              </a:solidFill>
            </a:endParaRPr>
          </a:p>
          <a:p>
            <a:pPr algn="ctr"/>
            <a:endParaRPr lang="es-EC" sz="1800" b="1" dirty="0">
              <a:solidFill>
                <a:schemeClr val="tx1"/>
              </a:solidFill>
            </a:endParaRPr>
          </a:p>
          <a:p>
            <a:pPr algn="ctr"/>
            <a:endParaRPr lang="es-EC" sz="1800" b="1" dirty="0">
              <a:solidFill>
                <a:schemeClr val="tx1"/>
              </a:solidFill>
            </a:endParaRPr>
          </a:p>
          <a:p>
            <a:pPr algn="ctr"/>
            <a:endParaRPr lang="es-EC" dirty="0"/>
          </a:p>
        </p:txBody>
      </p:sp>
      <p:sp>
        <p:nvSpPr>
          <p:cNvPr id="13" name="Rectángulo: esquinas redondeadas 12">
            <a:extLst>
              <a:ext uri="{FF2B5EF4-FFF2-40B4-BE49-F238E27FC236}">
                <a16:creationId xmlns:a16="http://schemas.microsoft.com/office/drawing/2014/main" xmlns="" id="{29DAAB62-A9A0-435D-8BDD-527D6D092CC3}"/>
              </a:ext>
            </a:extLst>
          </p:cNvPr>
          <p:cNvSpPr/>
          <p:nvPr/>
        </p:nvSpPr>
        <p:spPr>
          <a:xfrm>
            <a:off x="1938894" y="3705999"/>
            <a:ext cx="2392810" cy="145218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C" b="1" dirty="0">
              <a:solidFill>
                <a:schemeClr val="tx1"/>
              </a:solidFill>
            </a:endParaRPr>
          </a:p>
          <a:p>
            <a:pPr marL="285750" indent="-285750">
              <a:buFont typeface="Arial" panose="020B0604020202020204" pitchFamily="34" charset="0"/>
              <a:buChar char="•"/>
            </a:pPr>
            <a:endParaRPr lang="es-EC" b="1" dirty="0">
              <a:solidFill>
                <a:schemeClr val="tx1"/>
              </a:solidFill>
            </a:endParaRPr>
          </a:p>
          <a:p>
            <a:pPr marL="285750" indent="-285750">
              <a:buFont typeface="Arial" panose="020B0604020202020204" pitchFamily="34" charset="0"/>
              <a:buChar char="•"/>
            </a:pPr>
            <a:endParaRPr lang="es-EC" b="1" dirty="0">
              <a:solidFill>
                <a:schemeClr val="tx1"/>
              </a:solidFill>
            </a:endParaRPr>
          </a:p>
          <a:p>
            <a:endParaRPr lang="es-EC" b="1" dirty="0">
              <a:solidFill>
                <a:schemeClr val="tx1"/>
              </a:solidFill>
            </a:endParaRPr>
          </a:p>
          <a:p>
            <a:pPr marL="285750" indent="-285750">
              <a:buFont typeface="Arial" panose="020B0604020202020204" pitchFamily="34" charset="0"/>
              <a:buChar char="•"/>
            </a:pPr>
            <a:r>
              <a:rPr lang="es-EC" sz="1800" b="1" dirty="0">
                <a:solidFill>
                  <a:schemeClr val="tx1"/>
                </a:solidFill>
              </a:rPr>
              <a:t>4 lavamanos “F/S”</a:t>
            </a:r>
          </a:p>
          <a:p>
            <a:pPr marL="285750" indent="-285750">
              <a:buFont typeface="Arial" panose="020B0604020202020204" pitchFamily="34" charset="0"/>
              <a:buChar char="•"/>
            </a:pPr>
            <a:r>
              <a:rPr lang="es-EC" sz="1800" b="1" dirty="0">
                <a:solidFill>
                  <a:schemeClr val="tx1"/>
                </a:solidFill>
              </a:rPr>
              <a:t>2 cubículos “OP”-1 “</a:t>
            </a:r>
            <a:r>
              <a:rPr lang="es-EC" b="1" dirty="0">
                <a:solidFill>
                  <a:schemeClr val="tx1"/>
                </a:solidFill>
              </a:rPr>
              <a:t>N</a:t>
            </a:r>
            <a:r>
              <a:rPr lang="es-EC" sz="1800" b="1" dirty="0">
                <a:solidFill>
                  <a:schemeClr val="tx1"/>
                </a:solidFill>
              </a:rPr>
              <a:t>/OP”</a:t>
            </a:r>
          </a:p>
          <a:p>
            <a:pPr marL="285750" indent="-285750">
              <a:buFont typeface="Arial" panose="020B0604020202020204" pitchFamily="34" charset="0"/>
              <a:buChar char="•"/>
            </a:pPr>
            <a:r>
              <a:rPr lang="es-EC" sz="1800" b="1" dirty="0">
                <a:solidFill>
                  <a:schemeClr val="tx1"/>
                </a:solidFill>
              </a:rPr>
              <a:t>3 urinarios “OP”- 3 urinarios “N/</a:t>
            </a:r>
            <a:r>
              <a:rPr lang="es-EC" b="1" dirty="0">
                <a:solidFill>
                  <a:schemeClr val="tx1"/>
                </a:solidFill>
              </a:rPr>
              <a:t>OP</a:t>
            </a:r>
            <a:r>
              <a:rPr lang="es-EC" sz="1800" b="1" dirty="0">
                <a:solidFill>
                  <a:schemeClr val="tx1"/>
                </a:solidFill>
              </a:rPr>
              <a:t>”</a:t>
            </a:r>
          </a:p>
          <a:p>
            <a:endParaRPr lang="es-EC" b="1" dirty="0">
              <a:solidFill>
                <a:schemeClr val="tx1"/>
              </a:solidFill>
            </a:endParaRPr>
          </a:p>
          <a:p>
            <a:pPr algn="ctr"/>
            <a:endParaRPr lang="es-EC" sz="1800" b="1" dirty="0">
              <a:solidFill>
                <a:schemeClr val="tx1"/>
              </a:solidFill>
            </a:endParaRPr>
          </a:p>
          <a:p>
            <a:pPr algn="ctr"/>
            <a:endParaRPr lang="es-EC" sz="1800" b="1" dirty="0">
              <a:solidFill>
                <a:schemeClr val="tx1"/>
              </a:solidFill>
            </a:endParaRPr>
          </a:p>
          <a:p>
            <a:pPr algn="ctr"/>
            <a:endParaRPr lang="es-EC" dirty="0"/>
          </a:p>
        </p:txBody>
      </p:sp>
      <p:sp>
        <p:nvSpPr>
          <p:cNvPr id="4" name="Marcador de número de diapositiva 3">
            <a:extLst>
              <a:ext uri="{FF2B5EF4-FFF2-40B4-BE49-F238E27FC236}">
                <a16:creationId xmlns:a16="http://schemas.microsoft.com/office/drawing/2014/main" xmlns="" id="{5EB80384-4C6B-4DCE-B6E5-C68DC7E29CA8}"/>
              </a:ext>
            </a:extLst>
          </p:cNvPr>
          <p:cNvSpPr>
            <a:spLocks noGrp="1"/>
          </p:cNvSpPr>
          <p:nvPr>
            <p:ph type="sldNum" sz="quarter" idx="12"/>
          </p:nvPr>
        </p:nvSpPr>
        <p:spPr>
          <a:xfrm>
            <a:off x="8646058" y="5400148"/>
            <a:ext cx="467072" cy="304271"/>
          </a:xfrm>
        </p:spPr>
        <p:txBody>
          <a:bodyPr/>
          <a:lstStyle/>
          <a:p>
            <a:fld id="{9C45796D-F81B-42E6-8076-DF0575147E93}" type="slidenum">
              <a:rPr lang="es-EC" smtClean="0">
                <a:solidFill>
                  <a:schemeClr val="bg1"/>
                </a:solidFill>
              </a:rPr>
              <a:pPr/>
              <a:t>30</a:t>
            </a:fld>
            <a:endParaRPr lang="es-EC" dirty="0">
              <a:solidFill>
                <a:schemeClr val="bg1"/>
              </a:solidFill>
            </a:endParaRPr>
          </a:p>
        </p:txBody>
      </p:sp>
      <p:sp>
        <p:nvSpPr>
          <p:cNvPr id="6" name="Rectángulo 5">
            <a:extLst>
              <a:ext uri="{FF2B5EF4-FFF2-40B4-BE49-F238E27FC236}">
                <a16:creationId xmlns:a16="http://schemas.microsoft.com/office/drawing/2014/main" xmlns="" id="{AF9E5BF2-9BF1-42C1-85AC-AC594B92A485}"/>
              </a:ext>
            </a:extLst>
          </p:cNvPr>
          <p:cNvSpPr/>
          <p:nvPr/>
        </p:nvSpPr>
        <p:spPr>
          <a:xfrm>
            <a:off x="2221761" y="1318020"/>
            <a:ext cx="2104362" cy="495928"/>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C"/>
          </a:p>
        </p:txBody>
      </p:sp>
      <p:sp>
        <p:nvSpPr>
          <p:cNvPr id="8" name="Rectángulo 7">
            <a:extLst>
              <a:ext uri="{FF2B5EF4-FFF2-40B4-BE49-F238E27FC236}">
                <a16:creationId xmlns:a16="http://schemas.microsoft.com/office/drawing/2014/main" xmlns="" id="{8B912BE8-9A35-4D9E-801B-B1CB97FD89FB}"/>
              </a:ext>
            </a:extLst>
          </p:cNvPr>
          <p:cNvSpPr/>
          <p:nvPr/>
        </p:nvSpPr>
        <p:spPr>
          <a:xfrm>
            <a:off x="2073404" y="4038005"/>
            <a:ext cx="2104362" cy="495928"/>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C"/>
          </a:p>
        </p:txBody>
      </p:sp>
      <p:sp>
        <p:nvSpPr>
          <p:cNvPr id="10" name="Rectángulo 9">
            <a:extLst>
              <a:ext uri="{FF2B5EF4-FFF2-40B4-BE49-F238E27FC236}">
                <a16:creationId xmlns:a16="http://schemas.microsoft.com/office/drawing/2014/main" xmlns="" id="{092F1DAD-02E8-4233-AFA2-AEC7854A124E}"/>
              </a:ext>
            </a:extLst>
          </p:cNvPr>
          <p:cNvSpPr/>
          <p:nvPr/>
        </p:nvSpPr>
        <p:spPr>
          <a:xfrm>
            <a:off x="2065961" y="4588821"/>
            <a:ext cx="2104362" cy="495928"/>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C"/>
          </a:p>
        </p:txBody>
      </p:sp>
      <p:sp>
        <p:nvSpPr>
          <p:cNvPr id="19" name="Rectángulo: esquinas redondeadas 18">
            <a:extLst>
              <a:ext uri="{FF2B5EF4-FFF2-40B4-BE49-F238E27FC236}">
                <a16:creationId xmlns:a16="http://schemas.microsoft.com/office/drawing/2014/main" xmlns="" id="{190143F9-8A6E-417B-8CA9-A9F0CAFF2CD7}"/>
              </a:ext>
            </a:extLst>
          </p:cNvPr>
          <p:cNvSpPr/>
          <p:nvPr/>
        </p:nvSpPr>
        <p:spPr>
          <a:xfrm>
            <a:off x="4644010" y="897130"/>
            <a:ext cx="1874485" cy="51601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b="1" dirty="0">
                <a:solidFill>
                  <a:schemeClr val="tx1"/>
                </a:solidFill>
              </a:rPr>
              <a:t>Bloque de Arma</a:t>
            </a:r>
            <a:endParaRPr lang="es-EC" dirty="0"/>
          </a:p>
        </p:txBody>
      </p:sp>
    </p:spTree>
    <p:extLst>
      <p:ext uri="{BB962C8B-B14F-4D97-AF65-F5344CB8AC3E}">
        <p14:creationId xmlns:p14="http://schemas.microsoft.com/office/powerpoint/2010/main" val="40584519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051720" y="151823"/>
            <a:ext cx="4560507" cy="502766"/>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2667" dirty="0"/>
              <a:t>MARCO JURÍDICO</a:t>
            </a:r>
          </a:p>
        </p:txBody>
      </p:sp>
      <p:sp>
        <p:nvSpPr>
          <p:cNvPr id="1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BOSQUEJO JARDINES ÁREA DE CURSOS</a:t>
            </a:r>
          </a:p>
        </p:txBody>
      </p:sp>
      <p:pic>
        <p:nvPicPr>
          <p:cNvPr id="4" name="Imagen 3">
            <a:extLst>
              <a:ext uri="{FF2B5EF4-FFF2-40B4-BE49-F238E27FC236}">
                <a16:creationId xmlns:a16="http://schemas.microsoft.com/office/drawing/2014/main" xmlns="" id="{F6D6EF96-5E8A-4F9B-9E22-15596DA5764F}"/>
              </a:ext>
            </a:extLst>
          </p:cNvPr>
          <p:cNvPicPr>
            <a:picLocks noChangeAspect="1"/>
          </p:cNvPicPr>
          <p:nvPr/>
        </p:nvPicPr>
        <p:blipFill rotWithShape="1">
          <a:blip r:embed="rId3">
            <a:extLst>
              <a:ext uri="{28A0092B-C50C-407E-A947-70E740481C1C}">
                <a14:useLocalDpi xmlns:a14="http://schemas.microsoft.com/office/drawing/2010/main" val="0"/>
              </a:ext>
            </a:extLst>
          </a:blip>
          <a:srcRect t="-1902" b="16622"/>
          <a:stretch/>
        </p:blipFill>
        <p:spPr>
          <a:xfrm>
            <a:off x="499672" y="711421"/>
            <a:ext cx="8644328" cy="5022218"/>
          </a:xfrm>
          <a:prstGeom prst="rect">
            <a:avLst/>
          </a:prstGeom>
        </p:spPr>
      </p:pic>
      <p:sp>
        <p:nvSpPr>
          <p:cNvPr id="2" name="Marcador de número de diapositiva 1">
            <a:extLst>
              <a:ext uri="{FF2B5EF4-FFF2-40B4-BE49-F238E27FC236}">
                <a16:creationId xmlns:a16="http://schemas.microsoft.com/office/drawing/2014/main" xmlns="" id="{9FFF4873-E9EC-47B1-89E5-0A715186715E}"/>
              </a:ext>
            </a:extLst>
          </p:cNvPr>
          <p:cNvSpPr>
            <a:spLocks noGrp="1"/>
          </p:cNvSpPr>
          <p:nvPr>
            <p:ph type="sldNum" sz="quarter" idx="12"/>
          </p:nvPr>
        </p:nvSpPr>
        <p:spPr>
          <a:xfrm>
            <a:off x="8660850" y="5410729"/>
            <a:ext cx="539080" cy="304271"/>
          </a:xfrm>
        </p:spPr>
        <p:txBody>
          <a:bodyPr/>
          <a:lstStyle/>
          <a:p>
            <a:fld id="{9C45796D-F81B-42E6-8076-DF0575147E93}" type="slidenum">
              <a:rPr lang="es-EC" smtClean="0"/>
              <a:pPr/>
              <a:t>31</a:t>
            </a:fld>
            <a:endParaRPr lang="es-EC" dirty="0"/>
          </a:p>
        </p:txBody>
      </p:sp>
      <p:sp>
        <p:nvSpPr>
          <p:cNvPr id="3" name="Rectángulo 2">
            <a:extLst>
              <a:ext uri="{FF2B5EF4-FFF2-40B4-BE49-F238E27FC236}">
                <a16:creationId xmlns:a16="http://schemas.microsoft.com/office/drawing/2014/main" xmlns="" id="{56E70580-D5DC-4777-9BB3-D613F86B6B0A}"/>
              </a:ext>
            </a:extLst>
          </p:cNvPr>
          <p:cNvSpPr/>
          <p:nvPr/>
        </p:nvSpPr>
        <p:spPr>
          <a:xfrm>
            <a:off x="646963" y="3865612"/>
            <a:ext cx="8235716" cy="1602646"/>
          </a:xfrm>
          <a:prstGeom prst="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effectLst/>
                <a:latin typeface="Consolas" panose="020B0609020204030204" pitchFamily="49" charset="0"/>
                <a:ea typeface="Calibri" panose="020F0502020204030204" pitchFamily="34" charset="0"/>
              </a:rPr>
              <a:t>Las estrategias de uso eficiente y ahorro de agua se encuentran en función de las prácticas de ingeniería y las prácticas de conducta o comportamiento social.</a:t>
            </a:r>
            <a:endParaRPr lang="es-EC" sz="2400" b="1" dirty="0">
              <a:solidFill>
                <a:schemeClr val="bg1"/>
              </a:solidFill>
              <a:effectLst>
                <a:outerShdw blurRad="38100" dist="38100" dir="2700000" algn="tl">
                  <a:srgbClr val="000000">
                    <a:alpha val="43137"/>
                  </a:srgbClr>
                </a:outerShdw>
              </a:effectLst>
              <a:latin typeface="Consolas" panose="020B0609020204030204" pitchFamily="49" charset="0"/>
            </a:endParaRPr>
          </a:p>
        </p:txBody>
      </p:sp>
    </p:spTree>
    <p:extLst>
      <p:ext uri="{BB962C8B-B14F-4D97-AF65-F5344CB8AC3E}">
        <p14:creationId xmlns:p14="http://schemas.microsoft.com/office/powerpoint/2010/main" val="3797858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051720" y="151823"/>
            <a:ext cx="4560507" cy="502766"/>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2667" dirty="0"/>
              <a:t>MARCO JURÍDICO</a:t>
            </a:r>
          </a:p>
        </p:txBody>
      </p:sp>
      <p:sp>
        <p:nvSpPr>
          <p:cNvPr id="1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PROPUESTA</a:t>
            </a:r>
          </a:p>
        </p:txBody>
      </p:sp>
      <p:sp>
        <p:nvSpPr>
          <p:cNvPr id="2" name="Rectángulo 1">
            <a:extLst>
              <a:ext uri="{FF2B5EF4-FFF2-40B4-BE49-F238E27FC236}">
                <a16:creationId xmlns:a16="http://schemas.microsoft.com/office/drawing/2014/main" xmlns="" id="{C6C478D4-B216-4208-96F3-3AE0A3AEC988}"/>
              </a:ext>
            </a:extLst>
          </p:cNvPr>
          <p:cNvSpPr/>
          <p:nvPr/>
        </p:nvSpPr>
        <p:spPr>
          <a:xfrm>
            <a:off x="5580112" y="1858387"/>
            <a:ext cx="3456384" cy="2462213"/>
          </a:xfrm>
          <a:prstGeom prst="rect">
            <a:avLst/>
          </a:prstGeom>
        </p:spPr>
        <p:txBody>
          <a:bodyPr wrap="square">
            <a:spAutoFit/>
          </a:bodyPr>
          <a:lstStyle/>
          <a:p>
            <a:pPr lvl="0" algn="just"/>
            <a:r>
              <a:rPr lang="es-EC" sz="2200" dirty="0">
                <a:latin typeface="Consolas" panose="020B0609020204030204" pitchFamily="49" charset="0"/>
                <a:cs typeface="Consolas" panose="020B0609020204030204" pitchFamily="49" charset="0"/>
              </a:rPr>
              <a:t>Proponer la elaboración de un plan de manejo sostenible, del recurso hídrico en la Escuela Superior Naval. </a:t>
            </a:r>
          </a:p>
        </p:txBody>
      </p:sp>
      <p:sp>
        <p:nvSpPr>
          <p:cNvPr id="3" name="Rectángulo 2">
            <a:extLst>
              <a:ext uri="{FF2B5EF4-FFF2-40B4-BE49-F238E27FC236}">
                <a16:creationId xmlns:a16="http://schemas.microsoft.com/office/drawing/2014/main" xmlns="" id="{74123CAA-0CF4-44E0-8D08-D99B618C5B2C}"/>
              </a:ext>
            </a:extLst>
          </p:cNvPr>
          <p:cNvSpPr/>
          <p:nvPr/>
        </p:nvSpPr>
        <p:spPr>
          <a:xfrm>
            <a:off x="5896881" y="1238636"/>
            <a:ext cx="2481142" cy="36933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r>
              <a:rPr lang="es-EC" dirty="0">
                <a:latin typeface="Consolas" panose="020B0609020204030204" pitchFamily="49" charset="0"/>
              </a:rPr>
              <a:t>TÍTULO:</a:t>
            </a:r>
          </a:p>
        </p:txBody>
      </p:sp>
      <p:sp>
        <p:nvSpPr>
          <p:cNvPr id="4" name="Marcador de número de diapositiva 3">
            <a:extLst>
              <a:ext uri="{FF2B5EF4-FFF2-40B4-BE49-F238E27FC236}">
                <a16:creationId xmlns:a16="http://schemas.microsoft.com/office/drawing/2014/main" xmlns="" id="{0A171AEC-B6CC-4B34-8AA4-00B32E614722}"/>
              </a:ext>
            </a:extLst>
          </p:cNvPr>
          <p:cNvSpPr>
            <a:spLocks noGrp="1"/>
          </p:cNvSpPr>
          <p:nvPr>
            <p:ph type="sldNum" sz="quarter" idx="12"/>
          </p:nvPr>
        </p:nvSpPr>
        <p:spPr>
          <a:xfrm>
            <a:off x="8629600" y="5410729"/>
            <a:ext cx="514400" cy="304271"/>
          </a:xfrm>
        </p:spPr>
        <p:txBody>
          <a:bodyPr/>
          <a:lstStyle/>
          <a:p>
            <a:fld id="{9C45796D-F81B-42E6-8076-DF0575147E93}" type="slidenum">
              <a:rPr lang="es-EC" smtClean="0"/>
              <a:pPr/>
              <a:t>32</a:t>
            </a:fld>
            <a:endParaRPr lang="es-EC" dirty="0"/>
          </a:p>
        </p:txBody>
      </p:sp>
      <p:pic>
        <p:nvPicPr>
          <p:cNvPr id="13" name="Marcador de contenido 12">
            <a:extLst>
              <a:ext uri="{FF2B5EF4-FFF2-40B4-BE49-F238E27FC236}">
                <a16:creationId xmlns:a16="http://schemas.microsoft.com/office/drawing/2014/main" xmlns="" id="{6BADED60-6081-4B67-9ECD-9D8F6807100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63812" y="1243839"/>
            <a:ext cx="4200276" cy="4200276"/>
          </a:xfrm>
        </p:spPr>
      </p:pic>
    </p:spTree>
    <p:extLst>
      <p:ext uri="{BB962C8B-B14F-4D97-AF65-F5344CB8AC3E}">
        <p14:creationId xmlns:p14="http://schemas.microsoft.com/office/powerpoint/2010/main" val="1248519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051720" y="151823"/>
            <a:ext cx="4560507" cy="502766"/>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2667" dirty="0"/>
              <a:t>MARCO JURÍDICO</a:t>
            </a:r>
          </a:p>
        </p:txBody>
      </p:sp>
      <p:sp>
        <p:nvSpPr>
          <p:cNvPr id="1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PROPUESTA</a:t>
            </a:r>
          </a:p>
        </p:txBody>
      </p:sp>
      <p:sp>
        <p:nvSpPr>
          <p:cNvPr id="2" name="Marcador de número de diapositiva 1">
            <a:extLst>
              <a:ext uri="{FF2B5EF4-FFF2-40B4-BE49-F238E27FC236}">
                <a16:creationId xmlns:a16="http://schemas.microsoft.com/office/drawing/2014/main" xmlns="" id="{81592F85-C78A-4D72-A88A-A97FCEF27D3D}"/>
              </a:ext>
            </a:extLst>
          </p:cNvPr>
          <p:cNvSpPr>
            <a:spLocks noGrp="1"/>
          </p:cNvSpPr>
          <p:nvPr>
            <p:ph type="sldNum" sz="quarter" idx="12"/>
          </p:nvPr>
        </p:nvSpPr>
        <p:spPr>
          <a:xfrm>
            <a:off x="8686800" y="5410729"/>
            <a:ext cx="442392" cy="304271"/>
          </a:xfrm>
        </p:spPr>
        <p:txBody>
          <a:bodyPr/>
          <a:lstStyle/>
          <a:p>
            <a:fld id="{9C45796D-F81B-42E6-8076-DF0575147E93}" type="slidenum">
              <a:rPr lang="es-EC" smtClean="0"/>
              <a:pPr/>
              <a:t>33</a:t>
            </a:fld>
            <a:endParaRPr lang="es-EC"/>
          </a:p>
        </p:txBody>
      </p:sp>
      <p:graphicFrame>
        <p:nvGraphicFramePr>
          <p:cNvPr id="7" name="Marcador de contenido 6">
            <a:extLst>
              <a:ext uri="{FF2B5EF4-FFF2-40B4-BE49-F238E27FC236}">
                <a16:creationId xmlns:a16="http://schemas.microsoft.com/office/drawing/2014/main" xmlns="" id="{B7B9DEF3-ED22-4801-9F1D-D3AECFD34FA7}"/>
              </a:ext>
            </a:extLst>
          </p:cNvPr>
          <p:cNvGraphicFramePr>
            <a:graphicFrameLocks noGrp="1"/>
          </p:cNvGraphicFramePr>
          <p:nvPr>
            <p:ph idx="1"/>
            <p:extLst>
              <p:ext uri="{D42A27DB-BD31-4B8C-83A1-F6EECF244321}">
                <p14:modId xmlns:p14="http://schemas.microsoft.com/office/powerpoint/2010/main" val="2402450636"/>
              </p:ext>
            </p:extLst>
          </p:nvPr>
        </p:nvGraphicFramePr>
        <p:xfrm>
          <a:off x="457200" y="1201316"/>
          <a:ext cx="8291264" cy="43999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2739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051720" y="151823"/>
            <a:ext cx="4560507" cy="502766"/>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2667" dirty="0"/>
              <a:t>MARCO JURÍDICO</a:t>
            </a:r>
          </a:p>
        </p:txBody>
      </p:sp>
      <p:sp>
        <p:nvSpPr>
          <p:cNvPr id="1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PROPUESTA</a:t>
            </a:r>
          </a:p>
        </p:txBody>
      </p:sp>
      <p:graphicFrame>
        <p:nvGraphicFramePr>
          <p:cNvPr id="6" name="Marcador de contenido 5">
            <a:extLst>
              <a:ext uri="{FF2B5EF4-FFF2-40B4-BE49-F238E27FC236}">
                <a16:creationId xmlns:a16="http://schemas.microsoft.com/office/drawing/2014/main" xmlns="" id="{9DF9B106-DFA8-428B-9A24-3890D2EFFC76}"/>
              </a:ext>
            </a:extLst>
          </p:cNvPr>
          <p:cNvGraphicFramePr>
            <a:graphicFrameLocks noGrp="1"/>
          </p:cNvGraphicFramePr>
          <p:nvPr>
            <p:ph idx="1"/>
            <p:extLst>
              <p:ext uri="{D42A27DB-BD31-4B8C-83A1-F6EECF244321}">
                <p14:modId xmlns:p14="http://schemas.microsoft.com/office/powerpoint/2010/main" val="685446434"/>
              </p:ext>
            </p:extLst>
          </p:nvPr>
        </p:nvGraphicFramePr>
        <p:xfrm>
          <a:off x="690344" y="978881"/>
          <a:ext cx="8435280" cy="4508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Marcador de número de diapositiva 1">
            <a:extLst>
              <a:ext uri="{FF2B5EF4-FFF2-40B4-BE49-F238E27FC236}">
                <a16:creationId xmlns:a16="http://schemas.microsoft.com/office/drawing/2014/main" xmlns="" id="{B882AC5E-4D84-48B4-8ADE-AEC949A7D164}"/>
              </a:ext>
            </a:extLst>
          </p:cNvPr>
          <p:cNvSpPr>
            <a:spLocks noGrp="1"/>
          </p:cNvSpPr>
          <p:nvPr>
            <p:ph type="sldNum" sz="quarter" idx="12"/>
          </p:nvPr>
        </p:nvSpPr>
        <p:spPr>
          <a:xfrm>
            <a:off x="8225972" y="5296959"/>
            <a:ext cx="460827" cy="304271"/>
          </a:xfrm>
        </p:spPr>
        <p:txBody>
          <a:bodyPr/>
          <a:lstStyle/>
          <a:p>
            <a:fld id="{9C45796D-F81B-42E6-8076-DF0575147E93}" type="slidenum">
              <a:rPr lang="es-EC" smtClean="0"/>
              <a:pPr/>
              <a:t>34</a:t>
            </a:fld>
            <a:endParaRPr lang="es-EC" dirty="0"/>
          </a:p>
        </p:txBody>
      </p:sp>
      <p:pic>
        <p:nvPicPr>
          <p:cNvPr id="3" name="Imagen 2">
            <a:extLst>
              <a:ext uri="{FF2B5EF4-FFF2-40B4-BE49-F238E27FC236}">
                <a16:creationId xmlns:a16="http://schemas.microsoft.com/office/drawing/2014/main" xmlns="" id="{D6EEE697-5590-40C8-8140-D8E9CC352690}"/>
              </a:ext>
            </a:extLst>
          </p:cNvPr>
          <p:cNvPicPr>
            <a:picLocks noChangeAspect="1"/>
          </p:cNvPicPr>
          <p:nvPr/>
        </p:nvPicPr>
        <p:blipFill rotWithShape="1">
          <a:blip r:embed="rId8"/>
          <a:srcRect l="4378" t="4872" r="8062" b="7567"/>
          <a:stretch/>
        </p:blipFill>
        <p:spPr>
          <a:xfrm>
            <a:off x="1763689" y="1863530"/>
            <a:ext cx="869468" cy="7779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Imagen 3">
            <a:extLst>
              <a:ext uri="{FF2B5EF4-FFF2-40B4-BE49-F238E27FC236}">
                <a16:creationId xmlns:a16="http://schemas.microsoft.com/office/drawing/2014/main" xmlns="" id="{257BF2F9-A544-4CF2-A3C9-B7FA4852E827}"/>
              </a:ext>
            </a:extLst>
          </p:cNvPr>
          <p:cNvPicPr>
            <a:picLocks noChangeAspect="1"/>
          </p:cNvPicPr>
          <p:nvPr/>
        </p:nvPicPr>
        <p:blipFill rotWithShape="1">
          <a:blip r:embed="rId9"/>
          <a:srcRect l="3587" t="13713" r="2794" b="15225"/>
          <a:stretch/>
        </p:blipFill>
        <p:spPr>
          <a:xfrm>
            <a:off x="1763689" y="3793604"/>
            <a:ext cx="869468" cy="7779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n 4">
            <a:extLst>
              <a:ext uri="{FF2B5EF4-FFF2-40B4-BE49-F238E27FC236}">
                <a16:creationId xmlns:a16="http://schemas.microsoft.com/office/drawing/2014/main" xmlns="" id="{7565FE31-3F34-4631-AE46-DCADE2E8D620}"/>
              </a:ext>
            </a:extLst>
          </p:cNvPr>
          <p:cNvPicPr>
            <a:picLocks noChangeAspect="1"/>
          </p:cNvPicPr>
          <p:nvPr/>
        </p:nvPicPr>
        <p:blipFill>
          <a:blip r:embed="rId10"/>
          <a:stretch>
            <a:fillRect/>
          </a:stretch>
        </p:blipFill>
        <p:spPr>
          <a:xfrm>
            <a:off x="1763689" y="2844327"/>
            <a:ext cx="869468" cy="7779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4" name="Picture 4" descr="Griferías modernas: comprometidas con el medio ambiente y amigables con el  “bolsillo” » Vida Mas Verde">
            <a:extLst>
              <a:ext uri="{FF2B5EF4-FFF2-40B4-BE49-F238E27FC236}">
                <a16:creationId xmlns:a16="http://schemas.microsoft.com/office/drawing/2014/main" xmlns="" id="{9BB282C5-706D-4344-92E1-6AE0380C8900}"/>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8411" t="12853" r="11430" b="17429"/>
          <a:stretch/>
        </p:blipFill>
        <p:spPr bwMode="auto">
          <a:xfrm>
            <a:off x="1771214" y="4742882"/>
            <a:ext cx="869469" cy="7779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6" name="Picture 6" descr="Aireadores y reguladores ahorro para grifería de Nibsa">
            <a:extLst>
              <a:ext uri="{FF2B5EF4-FFF2-40B4-BE49-F238E27FC236}">
                <a16:creationId xmlns:a16="http://schemas.microsoft.com/office/drawing/2014/main" xmlns="" id="{E78385B3-6A64-4A34-B20E-E1163ED256F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63689" y="914251"/>
            <a:ext cx="876994" cy="7779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9881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051720" y="151823"/>
            <a:ext cx="4560507" cy="502766"/>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2667" dirty="0"/>
              <a:t>MARCO JURÍDICO</a:t>
            </a:r>
          </a:p>
        </p:txBody>
      </p:sp>
      <p:sp>
        <p:nvSpPr>
          <p:cNvPr id="1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CONTIZACIONES</a:t>
            </a:r>
          </a:p>
        </p:txBody>
      </p:sp>
      <p:sp>
        <p:nvSpPr>
          <p:cNvPr id="2" name="Marcador de número de diapositiva 1">
            <a:extLst>
              <a:ext uri="{FF2B5EF4-FFF2-40B4-BE49-F238E27FC236}">
                <a16:creationId xmlns:a16="http://schemas.microsoft.com/office/drawing/2014/main" xmlns="" id="{B882AC5E-4D84-48B4-8ADE-AEC949A7D164}"/>
              </a:ext>
            </a:extLst>
          </p:cNvPr>
          <p:cNvSpPr>
            <a:spLocks noGrp="1"/>
          </p:cNvSpPr>
          <p:nvPr>
            <p:ph type="sldNum" sz="quarter" idx="12"/>
          </p:nvPr>
        </p:nvSpPr>
        <p:spPr>
          <a:xfrm>
            <a:off x="8683173" y="5410729"/>
            <a:ext cx="460827" cy="304271"/>
          </a:xfrm>
        </p:spPr>
        <p:txBody>
          <a:bodyPr/>
          <a:lstStyle/>
          <a:p>
            <a:fld id="{9C45796D-F81B-42E6-8076-DF0575147E93}" type="slidenum">
              <a:rPr lang="es-EC" smtClean="0"/>
              <a:pPr/>
              <a:t>35</a:t>
            </a:fld>
            <a:endParaRPr lang="es-EC" dirty="0"/>
          </a:p>
        </p:txBody>
      </p:sp>
      <p:graphicFrame>
        <p:nvGraphicFramePr>
          <p:cNvPr id="10" name="Diagrama 9">
            <a:extLst>
              <a:ext uri="{FF2B5EF4-FFF2-40B4-BE49-F238E27FC236}">
                <a16:creationId xmlns:a16="http://schemas.microsoft.com/office/drawing/2014/main" xmlns="" id="{4060C3A1-AEB5-49D8-B9DD-C979066933D6}"/>
              </a:ext>
            </a:extLst>
          </p:cNvPr>
          <p:cNvGraphicFramePr/>
          <p:nvPr>
            <p:extLst>
              <p:ext uri="{D42A27DB-BD31-4B8C-83A1-F6EECF244321}">
                <p14:modId xmlns:p14="http://schemas.microsoft.com/office/powerpoint/2010/main" val="262934332"/>
              </p:ext>
            </p:extLst>
          </p:nvPr>
        </p:nvGraphicFramePr>
        <p:xfrm>
          <a:off x="1403648" y="913284"/>
          <a:ext cx="7056784" cy="4889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Grupo 12">
            <a:extLst>
              <a:ext uri="{FF2B5EF4-FFF2-40B4-BE49-F238E27FC236}">
                <a16:creationId xmlns:a16="http://schemas.microsoft.com/office/drawing/2014/main" xmlns="" id="{28D0DAD8-6B04-4219-A7BE-738FD13A5173}"/>
              </a:ext>
            </a:extLst>
          </p:cNvPr>
          <p:cNvGrpSpPr/>
          <p:nvPr/>
        </p:nvGrpSpPr>
        <p:grpSpPr>
          <a:xfrm>
            <a:off x="5004048" y="1296734"/>
            <a:ext cx="2293454" cy="4081046"/>
            <a:chOff x="1152136" y="383458"/>
            <a:chExt cx="2293454" cy="4081046"/>
          </a:xfrm>
        </p:grpSpPr>
        <p:sp>
          <p:nvSpPr>
            <p:cNvPr id="16" name="Rectángulo 15">
              <a:extLst>
                <a:ext uri="{FF2B5EF4-FFF2-40B4-BE49-F238E27FC236}">
                  <a16:creationId xmlns:a16="http://schemas.microsoft.com/office/drawing/2014/main" xmlns="" id="{31EE19B6-143F-47F5-AFD3-0B7633E931B5}"/>
                </a:ext>
              </a:extLst>
            </p:cNvPr>
            <p:cNvSpPr/>
            <p:nvPr/>
          </p:nvSpPr>
          <p:spPr>
            <a:xfrm>
              <a:off x="1152136" y="383458"/>
              <a:ext cx="2293454" cy="4081046"/>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CuadroTexto 16">
              <a:extLst>
                <a:ext uri="{FF2B5EF4-FFF2-40B4-BE49-F238E27FC236}">
                  <a16:creationId xmlns:a16="http://schemas.microsoft.com/office/drawing/2014/main" xmlns="" id="{AB227C68-0BC6-4E57-AB81-27AE16B3EADA}"/>
                </a:ext>
              </a:extLst>
            </p:cNvPr>
            <p:cNvSpPr txBox="1"/>
            <p:nvPr/>
          </p:nvSpPr>
          <p:spPr>
            <a:xfrm>
              <a:off x="1152136" y="383458"/>
              <a:ext cx="2293454" cy="4081046"/>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C" sz="1600" u="sng" kern="1200" dirty="0">
                  <a:latin typeface="Consolas" panose="020B0609020204030204" pitchFamily="49" charset="0"/>
                </a:rPr>
                <a:t>Tienda kiwi:</a:t>
              </a:r>
            </a:p>
            <a:p>
              <a:pPr marL="0" lvl="0" indent="0" algn="l" defTabSz="711200">
                <a:lnSpc>
                  <a:spcPct val="90000"/>
                </a:lnSpc>
                <a:spcBef>
                  <a:spcPct val="0"/>
                </a:spcBef>
                <a:spcAft>
                  <a:spcPct val="35000"/>
                </a:spcAft>
                <a:buFont typeface="Arial" panose="020B0604020202020204" pitchFamily="34" charset="0"/>
                <a:buNone/>
              </a:pPr>
              <a:r>
                <a:rPr lang="es-EC" sz="1600" kern="1200" dirty="0">
                  <a:latin typeface="Consolas" panose="020B0609020204030204" pitchFamily="49" charset="0"/>
                  <a:cs typeface="Arial" panose="020B0604020202020204" pitchFamily="34" charset="0"/>
                </a:rPr>
                <a:t>1.     </a:t>
              </a:r>
              <a:r>
                <a:rPr lang="es-EC" sz="1600" b="0" i="0" dirty="0">
                  <a:solidFill>
                    <a:srgbClr val="202124"/>
                  </a:solidFill>
                  <a:effectLst/>
                  <a:latin typeface="arial" panose="020B0604020202020204" pitchFamily="34" charset="0"/>
                </a:rPr>
                <a:t>$ </a:t>
              </a:r>
              <a:r>
                <a:rPr lang="es-EC" sz="1600" kern="1200" dirty="0">
                  <a:latin typeface="Consolas" panose="020B0609020204030204" pitchFamily="49" charset="0"/>
                  <a:cs typeface="Arial" panose="020B0604020202020204" pitchFamily="34" charset="0"/>
                </a:rPr>
                <a:t>110.000</a:t>
              </a:r>
            </a:p>
            <a:p>
              <a:pPr marL="0" lvl="0" indent="0" algn="l" defTabSz="711200">
                <a:lnSpc>
                  <a:spcPct val="90000"/>
                </a:lnSpc>
                <a:spcBef>
                  <a:spcPct val="0"/>
                </a:spcBef>
                <a:spcAft>
                  <a:spcPct val="35000"/>
                </a:spcAft>
                <a:buFont typeface="Arial" panose="020B0604020202020204" pitchFamily="34" charset="0"/>
                <a:buNone/>
              </a:pPr>
              <a:endParaRPr lang="es-EC" sz="1600" kern="1200" dirty="0">
                <a:latin typeface="Consolas" panose="020B0609020204030204" pitchFamily="49" charset="0"/>
                <a:cs typeface="Arial" panose="020B0604020202020204" pitchFamily="34" charset="0"/>
              </a:endParaRPr>
            </a:p>
            <a:p>
              <a:pPr marL="0" lvl="0" indent="0" algn="l" defTabSz="711200">
                <a:lnSpc>
                  <a:spcPct val="90000"/>
                </a:lnSpc>
                <a:spcBef>
                  <a:spcPct val="0"/>
                </a:spcBef>
                <a:spcAft>
                  <a:spcPct val="35000"/>
                </a:spcAft>
                <a:buFont typeface="Arial" panose="020B0604020202020204" pitchFamily="34" charset="0"/>
                <a:buNone/>
              </a:pPr>
              <a:endParaRPr lang="es-EC" sz="1600" kern="1200" dirty="0">
                <a:latin typeface="Consolas" panose="020B0609020204030204" pitchFamily="49" charset="0"/>
                <a:cs typeface="Arial" panose="020B0604020202020204" pitchFamily="34" charset="0"/>
              </a:endParaRPr>
            </a:p>
            <a:p>
              <a:pPr defTabSz="711200">
                <a:lnSpc>
                  <a:spcPct val="90000"/>
                </a:lnSpc>
                <a:spcBef>
                  <a:spcPct val="0"/>
                </a:spcBef>
                <a:spcAft>
                  <a:spcPct val="35000"/>
                </a:spcAft>
              </a:pPr>
              <a:r>
                <a:rPr lang="es-EC" sz="1600" kern="1200" dirty="0">
                  <a:latin typeface="Consolas" panose="020B0609020204030204" pitchFamily="49" charset="0"/>
                  <a:cs typeface="Arial" panose="020B0604020202020204" pitchFamily="34" charset="0"/>
                </a:rPr>
                <a:t>2.     </a:t>
              </a:r>
              <a:r>
                <a:rPr lang="es-EC" sz="1600" b="0" i="0" dirty="0">
                  <a:solidFill>
                    <a:srgbClr val="202124"/>
                  </a:solidFill>
                  <a:effectLst/>
                  <a:latin typeface="arial" panose="020B0604020202020204" pitchFamily="34" charset="0"/>
                </a:rPr>
                <a:t>$   </a:t>
              </a:r>
              <a:r>
                <a:rPr lang="es-EC" sz="1600" b="0" i="0" dirty="0">
                  <a:solidFill>
                    <a:srgbClr val="202124"/>
                  </a:solidFill>
                  <a:effectLst/>
                  <a:latin typeface="Consolas" panose="020B0609020204030204" pitchFamily="49" charset="0"/>
                  <a:cs typeface="Arial" panose="020B0604020202020204" pitchFamily="34" charset="0"/>
                </a:rPr>
                <a:t>79</a:t>
              </a:r>
              <a:r>
                <a:rPr lang="es-EC" sz="1600" kern="1200" dirty="0">
                  <a:latin typeface="Consolas" panose="020B0609020204030204" pitchFamily="49" charset="0"/>
                  <a:cs typeface="Arial" panose="020B0604020202020204" pitchFamily="34" charset="0"/>
                </a:rPr>
                <a:t>.000</a:t>
              </a:r>
            </a:p>
            <a:p>
              <a:pPr marL="0" lvl="0" indent="0" algn="l" defTabSz="711200">
                <a:lnSpc>
                  <a:spcPct val="90000"/>
                </a:lnSpc>
                <a:spcBef>
                  <a:spcPct val="0"/>
                </a:spcBef>
                <a:spcAft>
                  <a:spcPct val="35000"/>
                </a:spcAft>
                <a:buFont typeface="Arial" panose="020B0604020202020204" pitchFamily="34" charset="0"/>
                <a:buNone/>
              </a:pPr>
              <a:endParaRPr lang="es-EC" sz="1600" kern="1200" dirty="0">
                <a:latin typeface="Consolas" panose="020B0609020204030204" pitchFamily="49" charset="0"/>
                <a:cs typeface="Arial" panose="020B0604020202020204" pitchFamily="34" charset="0"/>
              </a:endParaRPr>
            </a:p>
            <a:p>
              <a:pPr marL="0" lvl="0" indent="0" algn="l" defTabSz="711200">
                <a:lnSpc>
                  <a:spcPct val="90000"/>
                </a:lnSpc>
                <a:spcBef>
                  <a:spcPct val="0"/>
                </a:spcBef>
                <a:spcAft>
                  <a:spcPct val="35000"/>
                </a:spcAft>
                <a:buFont typeface="Arial" panose="020B0604020202020204" pitchFamily="34" charset="0"/>
                <a:buNone/>
              </a:pPr>
              <a:endParaRPr lang="es-EC" sz="1600" kern="1200" dirty="0">
                <a:latin typeface="Consolas" panose="020B0609020204030204" pitchFamily="49" charset="0"/>
                <a:cs typeface="Arial" panose="020B0604020202020204" pitchFamily="34" charset="0"/>
              </a:endParaRPr>
            </a:p>
            <a:p>
              <a:pPr defTabSz="711200">
                <a:lnSpc>
                  <a:spcPct val="90000"/>
                </a:lnSpc>
                <a:spcBef>
                  <a:spcPct val="0"/>
                </a:spcBef>
                <a:spcAft>
                  <a:spcPct val="35000"/>
                </a:spcAft>
              </a:pPr>
              <a:r>
                <a:rPr lang="es-EC" sz="1600" kern="1200" dirty="0">
                  <a:latin typeface="Consolas" panose="020B0609020204030204" pitchFamily="49" charset="0"/>
                  <a:cs typeface="Arial" panose="020B0604020202020204" pitchFamily="34" charset="0"/>
                </a:rPr>
                <a:t>3.     </a:t>
              </a:r>
              <a:r>
                <a:rPr lang="es-EC" sz="1600" b="0" i="0" dirty="0">
                  <a:solidFill>
                    <a:srgbClr val="202124"/>
                  </a:solidFill>
                  <a:effectLst/>
                  <a:latin typeface="arial" panose="020B0604020202020204" pitchFamily="34" charset="0"/>
                </a:rPr>
                <a:t>$     </a:t>
              </a:r>
              <a:r>
                <a:rPr lang="es-EC" sz="1600" b="0" i="0" dirty="0">
                  <a:solidFill>
                    <a:srgbClr val="202124"/>
                  </a:solidFill>
                  <a:effectLst/>
                  <a:latin typeface="Consolas" panose="020B0609020204030204" pitchFamily="49" charset="0"/>
                  <a:cs typeface="Arial" panose="020B0604020202020204" pitchFamily="34" charset="0"/>
                </a:rPr>
                <a:t>0</a:t>
              </a:r>
              <a:r>
                <a:rPr lang="es-EC" sz="1600" kern="1200" dirty="0">
                  <a:latin typeface="Consolas" panose="020B0609020204030204" pitchFamily="49" charset="0"/>
                  <a:cs typeface="Arial" panose="020B0604020202020204" pitchFamily="34" charset="0"/>
                </a:rPr>
                <a:t>.800</a:t>
              </a:r>
            </a:p>
            <a:p>
              <a:pPr marL="0" lvl="0" indent="0" algn="l" defTabSz="711200">
                <a:lnSpc>
                  <a:spcPct val="90000"/>
                </a:lnSpc>
                <a:spcBef>
                  <a:spcPct val="0"/>
                </a:spcBef>
                <a:spcAft>
                  <a:spcPct val="35000"/>
                </a:spcAft>
                <a:buFont typeface="Arial" panose="020B0604020202020204" pitchFamily="34" charset="0"/>
                <a:buNone/>
              </a:pPr>
              <a:endParaRPr lang="es-EC" sz="1600" kern="1200" dirty="0">
                <a:latin typeface="Consolas" panose="020B0609020204030204" pitchFamily="49" charset="0"/>
                <a:cs typeface="Arial" panose="020B0604020202020204" pitchFamily="34" charset="0"/>
              </a:endParaRPr>
            </a:p>
            <a:p>
              <a:pPr defTabSz="711200">
                <a:lnSpc>
                  <a:spcPct val="90000"/>
                </a:lnSpc>
                <a:spcBef>
                  <a:spcPct val="0"/>
                </a:spcBef>
                <a:spcAft>
                  <a:spcPct val="35000"/>
                </a:spcAft>
              </a:pPr>
              <a:r>
                <a:rPr lang="es-EC" sz="1600" kern="1200" dirty="0">
                  <a:latin typeface="Consolas" panose="020B0609020204030204" pitchFamily="49" charset="0"/>
                  <a:cs typeface="Arial" panose="020B0604020202020204" pitchFamily="34" charset="0"/>
                </a:rPr>
                <a:t>4.     </a:t>
              </a:r>
              <a:r>
                <a:rPr lang="es-EC" sz="1600" b="0" i="0" dirty="0">
                  <a:solidFill>
                    <a:srgbClr val="202124"/>
                  </a:solidFill>
                  <a:effectLst/>
                  <a:latin typeface="arial" panose="020B0604020202020204" pitchFamily="34" charset="0"/>
                </a:rPr>
                <a:t>$   </a:t>
              </a:r>
              <a:r>
                <a:rPr lang="es-EC" sz="1600" dirty="0">
                  <a:solidFill>
                    <a:srgbClr val="202124"/>
                  </a:solidFill>
                  <a:latin typeface="Consolas" panose="020B0609020204030204" pitchFamily="49" charset="0"/>
                  <a:cs typeface="Arial" panose="020B0604020202020204" pitchFamily="34" charset="0"/>
                </a:rPr>
                <a:t>35</a:t>
              </a:r>
              <a:r>
                <a:rPr lang="es-EC" sz="1600" kern="1200" dirty="0">
                  <a:latin typeface="Consolas" panose="020B0609020204030204" pitchFamily="49" charset="0"/>
                  <a:cs typeface="Arial" panose="020B0604020202020204" pitchFamily="34" charset="0"/>
                </a:rPr>
                <a:t>.000</a:t>
              </a:r>
            </a:p>
            <a:p>
              <a:pPr marL="0" lvl="0" indent="0" algn="l" defTabSz="711200">
                <a:lnSpc>
                  <a:spcPct val="90000"/>
                </a:lnSpc>
                <a:spcBef>
                  <a:spcPct val="0"/>
                </a:spcBef>
                <a:spcAft>
                  <a:spcPct val="35000"/>
                </a:spcAft>
                <a:buFont typeface="Arial" panose="020B0604020202020204" pitchFamily="34" charset="0"/>
                <a:buNone/>
              </a:pPr>
              <a:endParaRPr lang="es-EC" sz="1600" kern="1200" dirty="0">
                <a:latin typeface="Consolas" panose="020B0609020204030204" pitchFamily="49" charset="0"/>
                <a:cs typeface="Arial" panose="020B0604020202020204" pitchFamily="34" charset="0"/>
              </a:endParaRPr>
            </a:p>
            <a:p>
              <a:pPr defTabSz="711200">
                <a:lnSpc>
                  <a:spcPct val="90000"/>
                </a:lnSpc>
                <a:spcBef>
                  <a:spcPct val="0"/>
                </a:spcBef>
                <a:spcAft>
                  <a:spcPct val="35000"/>
                </a:spcAft>
              </a:pPr>
              <a:r>
                <a:rPr lang="es-EC" sz="1600" kern="1200" dirty="0">
                  <a:latin typeface="Consolas" panose="020B0609020204030204" pitchFamily="49" charset="0"/>
                  <a:cs typeface="Arial" panose="020B0604020202020204" pitchFamily="34" charset="0"/>
                </a:rPr>
                <a:t>TOTAL: </a:t>
              </a:r>
              <a:r>
                <a:rPr lang="es-EC" sz="1600" b="0" i="0" dirty="0">
                  <a:solidFill>
                    <a:srgbClr val="202124"/>
                  </a:solidFill>
                  <a:effectLst/>
                  <a:latin typeface="arial" panose="020B0604020202020204" pitchFamily="34" charset="0"/>
                </a:rPr>
                <a:t>$ </a:t>
              </a:r>
              <a:r>
                <a:rPr lang="es-EC" sz="1600" b="0" i="0" dirty="0">
                  <a:solidFill>
                    <a:srgbClr val="202124"/>
                  </a:solidFill>
                  <a:effectLst/>
                  <a:latin typeface="Consolas" panose="020B0609020204030204" pitchFamily="49" charset="0"/>
                  <a:cs typeface="Arial" panose="020B0604020202020204" pitchFamily="34" charset="0"/>
                </a:rPr>
                <a:t>224</a:t>
              </a:r>
              <a:r>
                <a:rPr lang="es-EC" sz="1600" kern="1200" dirty="0">
                  <a:latin typeface="Consolas" panose="020B0609020204030204" pitchFamily="49" charset="0"/>
                  <a:cs typeface="Arial" panose="020B0604020202020204" pitchFamily="34" charset="0"/>
                </a:rPr>
                <a:t>.800</a:t>
              </a:r>
            </a:p>
            <a:p>
              <a:pPr marL="0" lvl="0" indent="0" algn="l" defTabSz="711200">
                <a:lnSpc>
                  <a:spcPct val="90000"/>
                </a:lnSpc>
                <a:spcBef>
                  <a:spcPct val="0"/>
                </a:spcBef>
                <a:spcAft>
                  <a:spcPct val="35000"/>
                </a:spcAft>
                <a:buFont typeface="Arial" panose="020B0604020202020204" pitchFamily="34" charset="0"/>
                <a:buNone/>
              </a:pPr>
              <a:endParaRPr lang="es-EC" sz="1600" kern="1200" dirty="0">
                <a:latin typeface="Consolas" panose="020B0609020204030204" pitchFamily="49" charset="0"/>
              </a:endParaRPr>
            </a:p>
          </p:txBody>
        </p:sp>
      </p:grpSp>
      <p:sp>
        <p:nvSpPr>
          <p:cNvPr id="3" name="Rectángulo 2">
            <a:extLst>
              <a:ext uri="{FF2B5EF4-FFF2-40B4-BE49-F238E27FC236}">
                <a16:creationId xmlns:a16="http://schemas.microsoft.com/office/drawing/2014/main" xmlns="" id="{7A91DF36-710D-4A1C-96C3-4ADF233DE4DF}"/>
              </a:ext>
            </a:extLst>
          </p:cNvPr>
          <p:cNvSpPr/>
          <p:nvPr/>
        </p:nvSpPr>
        <p:spPr>
          <a:xfrm>
            <a:off x="4986689" y="4585692"/>
            <a:ext cx="2104362" cy="495928"/>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C"/>
          </a:p>
        </p:txBody>
      </p:sp>
    </p:spTree>
    <p:extLst>
      <p:ext uri="{BB962C8B-B14F-4D97-AF65-F5344CB8AC3E}">
        <p14:creationId xmlns:p14="http://schemas.microsoft.com/office/powerpoint/2010/main" val="2216718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051720" y="151823"/>
            <a:ext cx="4560507" cy="502766"/>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2667" dirty="0"/>
              <a:t>MARCO JURÍDICO</a:t>
            </a:r>
          </a:p>
        </p:txBody>
      </p:sp>
      <p:sp>
        <p:nvSpPr>
          <p:cNvPr id="1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CONTIZACIONES</a:t>
            </a:r>
          </a:p>
        </p:txBody>
      </p:sp>
      <p:sp>
        <p:nvSpPr>
          <p:cNvPr id="2" name="Marcador de número de diapositiva 1">
            <a:extLst>
              <a:ext uri="{FF2B5EF4-FFF2-40B4-BE49-F238E27FC236}">
                <a16:creationId xmlns:a16="http://schemas.microsoft.com/office/drawing/2014/main" xmlns="" id="{B882AC5E-4D84-48B4-8ADE-AEC949A7D164}"/>
              </a:ext>
            </a:extLst>
          </p:cNvPr>
          <p:cNvSpPr>
            <a:spLocks noGrp="1"/>
          </p:cNvSpPr>
          <p:nvPr>
            <p:ph type="sldNum" sz="quarter" idx="12"/>
          </p:nvPr>
        </p:nvSpPr>
        <p:spPr>
          <a:xfrm>
            <a:off x="8683173" y="5410729"/>
            <a:ext cx="460827" cy="304271"/>
          </a:xfrm>
        </p:spPr>
        <p:txBody>
          <a:bodyPr/>
          <a:lstStyle/>
          <a:p>
            <a:fld id="{9C45796D-F81B-42E6-8076-DF0575147E93}" type="slidenum">
              <a:rPr lang="es-EC" smtClean="0"/>
              <a:pPr/>
              <a:t>36</a:t>
            </a:fld>
            <a:endParaRPr lang="es-EC" dirty="0"/>
          </a:p>
        </p:txBody>
      </p:sp>
      <p:graphicFrame>
        <p:nvGraphicFramePr>
          <p:cNvPr id="10" name="Diagrama 9">
            <a:extLst>
              <a:ext uri="{FF2B5EF4-FFF2-40B4-BE49-F238E27FC236}">
                <a16:creationId xmlns:a16="http://schemas.microsoft.com/office/drawing/2014/main" xmlns="" id="{4060C3A1-AEB5-49D8-B9DD-C979066933D6}"/>
              </a:ext>
            </a:extLst>
          </p:cNvPr>
          <p:cNvGraphicFramePr/>
          <p:nvPr>
            <p:extLst>
              <p:ext uri="{D42A27DB-BD31-4B8C-83A1-F6EECF244321}">
                <p14:modId xmlns:p14="http://schemas.microsoft.com/office/powerpoint/2010/main" val="1993989932"/>
              </p:ext>
            </p:extLst>
          </p:nvPr>
        </p:nvGraphicFramePr>
        <p:xfrm>
          <a:off x="1403648" y="913284"/>
          <a:ext cx="7128792" cy="4889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Grupo 12">
            <a:extLst>
              <a:ext uri="{FF2B5EF4-FFF2-40B4-BE49-F238E27FC236}">
                <a16:creationId xmlns:a16="http://schemas.microsoft.com/office/drawing/2014/main" xmlns="" id="{28D0DAD8-6B04-4219-A7BE-738FD13A5173}"/>
              </a:ext>
            </a:extLst>
          </p:cNvPr>
          <p:cNvGrpSpPr/>
          <p:nvPr/>
        </p:nvGrpSpPr>
        <p:grpSpPr>
          <a:xfrm>
            <a:off x="5004048" y="1296734"/>
            <a:ext cx="2293454" cy="4081046"/>
            <a:chOff x="1152136" y="383458"/>
            <a:chExt cx="2293454" cy="4081046"/>
          </a:xfrm>
        </p:grpSpPr>
        <p:sp>
          <p:nvSpPr>
            <p:cNvPr id="16" name="Rectángulo 15">
              <a:extLst>
                <a:ext uri="{FF2B5EF4-FFF2-40B4-BE49-F238E27FC236}">
                  <a16:creationId xmlns:a16="http://schemas.microsoft.com/office/drawing/2014/main" xmlns="" id="{31EE19B6-143F-47F5-AFD3-0B7633E931B5}"/>
                </a:ext>
              </a:extLst>
            </p:cNvPr>
            <p:cNvSpPr/>
            <p:nvPr/>
          </p:nvSpPr>
          <p:spPr>
            <a:xfrm>
              <a:off x="1152136" y="383458"/>
              <a:ext cx="2293454" cy="4081046"/>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CuadroTexto 16">
              <a:extLst>
                <a:ext uri="{FF2B5EF4-FFF2-40B4-BE49-F238E27FC236}">
                  <a16:creationId xmlns:a16="http://schemas.microsoft.com/office/drawing/2014/main" xmlns="" id="{AB227C68-0BC6-4E57-AB81-27AE16B3EADA}"/>
                </a:ext>
              </a:extLst>
            </p:cNvPr>
            <p:cNvSpPr txBox="1"/>
            <p:nvPr/>
          </p:nvSpPr>
          <p:spPr>
            <a:xfrm>
              <a:off x="1152136" y="383458"/>
              <a:ext cx="2293454" cy="4081046"/>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C" sz="1600" u="sng" kern="1200" dirty="0">
                  <a:latin typeface="Consolas" panose="020B0609020204030204" pitchFamily="49" charset="0"/>
                </a:rPr>
                <a:t>Tienda </a:t>
              </a:r>
              <a:r>
                <a:rPr lang="es-EC" sz="1600" u="sng" dirty="0" err="1">
                  <a:latin typeface="Consolas" panose="020B0609020204030204" pitchFamily="49" charset="0"/>
                </a:rPr>
                <a:t>Ferrisariato</a:t>
              </a:r>
              <a:r>
                <a:rPr lang="es-EC" sz="1600" u="sng" kern="1200" dirty="0">
                  <a:latin typeface="Consolas" panose="020B0609020204030204" pitchFamily="49" charset="0"/>
                </a:rPr>
                <a:t>:</a:t>
              </a:r>
            </a:p>
            <a:p>
              <a:pPr marL="0" lvl="0" indent="0" algn="l" defTabSz="711200">
                <a:lnSpc>
                  <a:spcPct val="90000"/>
                </a:lnSpc>
                <a:spcBef>
                  <a:spcPct val="0"/>
                </a:spcBef>
                <a:spcAft>
                  <a:spcPct val="35000"/>
                </a:spcAft>
                <a:buFont typeface="Arial" panose="020B0604020202020204" pitchFamily="34" charset="0"/>
                <a:buNone/>
              </a:pPr>
              <a:r>
                <a:rPr lang="es-EC" sz="1600" kern="1200" dirty="0">
                  <a:latin typeface="Consolas" panose="020B0609020204030204" pitchFamily="49" charset="0"/>
                  <a:cs typeface="Arial" panose="020B0604020202020204" pitchFamily="34" charset="0"/>
                </a:rPr>
                <a:t>1.     </a:t>
              </a:r>
              <a:r>
                <a:rPr lang="es-EC" sz="1600" b="0" i="0" dirty="0">
                  <a:solidFill>
                    <a:srgbClr val="202124"/>
                  </a:solidFill>
                  <a:effectLst/>
                  <a:latin typeface="arial" panose="020B0604020202020204" pitchFamily="34" charset="0"/>
                </a:rPr>
                <a:t>$ </a:t>
              </a:r>
              <a:r>
                <a:rPr lang="es-EC" sz="1600" kern="1200" dirty="0">
                  <a:latin typeface="Consolas" panose="020B0609020204030204" pitchFamily="49" charset="0"/>
                  <a:cs typeface="Arial" panose="020B0604020202020204" pitchFamily="34" charset="0"/>
                </a:rPr>
                <a:t>112.000</a:t>
              </a:r>
            </a:p>
            <a:p>
              <a:pPr marL="0" lvl="0" indent="0" algn="l" defTabSz="711200">
                <a:lnSpc>
                  <a:spcPct val="90000"/>
                </a:lnSpc>
                <a:spcBef>
                  <a:spcPct val="0"/>
                </a:spcBef>
                <a:spcAft>
                  <a:spcPct val="35000"/>
                </a:spcAft>
                <a:buFont typeface="Arial" panose="020B0604020202020204" pitchFamily="34" charset="0"/>
                <a:buNone/>
              </a:pPr>
              <a:endParaRPr lang="es-EC" sz="1600" kern="1200" dirty="0">
                <a:latin typeface="Consolas" panose="020B0609020204030204" pitchFamily="49" charset="0"/>
                <a:cs typeface="Arial" panose="020B0604020202020204" pitchFamily="34" charset="0"/>
              </a:endParaRPr>
            </a:p>
            <a:p>
              <a:pPr marL="0" lvl="0" indent="0" algn="l" defTabSz="711200">
                <a:lnSpc>
                  <a:spcPct val="90000"/>
                </a:lnSpc>
                <a:spcBef>
                  <a:spcPct val="0"/>
                </a:spcBef>
                <a:spcAft>
                  <a:spcPct val="35000"/>
                </a:spcAft>
                <a:buFont typeface="Arial" panose="020B0604020202020204" pitchFamily="34" charset="0"/>
                <a:buNone/>
              </a:pPr>
              <a:endParaRPr lang="es-EC" sz="1600" kern="1200" dirty="0">
                <a:latin typeface="Consolas" panose="020B0609020204030204" pitchFamily="49" charset="0"/>
                <a:cs typeface="Arial" panose="020B0604020202020204" pitchFamily="34" charset="0"/>
              </a:endParaRPr>
            </a:p>
            <a:p>
              <a:pPr defTabSz="711200">
                <a:lnSpc>
                  <a:spcPct val="90000"/>
                </a:lnSpc>
                <a:spcBef>
                  <a:spcPct val="0"/>
                </a:spcBef>
                <a:spcAft>
                  <a:spcPct val="35000"/>
                </a:spcAft>
              </a:pPr>
              <a:r>
                <a:rPr lang="es-EC" sz="1600" kern="1200" dirty="0">
                  <a:latin typeface="Consolas" panose="020B0609020204030204" pitchFamily="49" charset="0"/>
                  <a:cs typeface="Arial" panose="020B0604020202020204" pitchFamily="34" charset="0"/>
                </a:rPr>
                <a:t>2.     </a:t>
              </a:r>
              <a:r>
                <a:rPr lang="es-EC" sz="1600" b="0" i="0" dirty="0">
                  <a:solidFill>
                    <a:srgbClr val="202124"/>
                  </a:solidFill>
                  <a:effectLst/>
                  <a:latin typeface="arial" panose="020B0604020202020204" pitchFamily="34" charset="0"/>
                </a:rPr>
                <a:t>$   </a:t>
              </a:r>
              <a:r>
                <a:rPr lang="es-EC" sz="1600" dirty="0">
                  <a:solidFill>
                    <a:srgbClr val="202124"/>
                  </a:solidFill>
                  <a:latin typeface="Consolas" panose="020B0609020204030204" pitchFamily="49" charset="0"/>
                  <a:cs typeface="Arial" panose="020B0604020202020204" pitchFamily="34" charset="0"/>
                </a:rPr>
                <a:t>83</a:t>
              </a:r>
              <a:r>
                <a:rPr lang="es-EC" sz="1600" kern="1200" dirty="0">
                  <a:latin typeface="Consolas" panose="020B0609020204030204" pitchFamily="49" charset="0"/>
                  <a:cs typeface="Arial" panose="020B0604020202020204" pitchFamily="34" charset="0"/>
                </a:rPr>
                <a:t>.000</a:t>
              </a:r>
            </a:p>
            <a:p>
              <a:pPr marL="0" lvl="0" indent="0" algn="l" defTabSz="711200">
                <a:lnSpc>
                  <a:spcPct val="90000"/>
                </a:lnSpc>
                <a:spcBef>
                  <a:spcPct val="0"/>
                </a:spcBef>
                <a:spcAft>
                  <a:spcPct val="35000"/>
                </a:spcAft>
                <a:buFont typeface="Arial" panose="020B0604020202020204" pitchFamily="34" charset="0"/>
                <a:buNone/>
              </a:pPr>
              <a:endParaRPr lang="es-EC" sz="1600" kern="1200" dirty="0">
                <a:latin typeface="Consolas" panose="020B0609020204030204" pitchFamily="49" charset="0"/>
                <a:cs typeface="Arial" panose="020B0604020202020204" pitchFamily="34" charset="0"/>
              </a:endParaRPr>
            </a:p>
            <a:p>
              <a:pPr marL="0" lvl="0" indent="0" algn="l" defTabSz="711200">
                <a:lnSpc>
                  <a:spcPct val="90000"/>
                </a:lnSpc>
                <a:spcBef>
                  <a:spcPct val="0"/>
                </a:spcBef>
                <a:spcAft>
                  <a:spcPct val="35000"/>
                </a:spcAft>
                <a:buFont typeface="Arial" panose="020B0604020202020204" pitchFamily="34" charset="0"/>
                <a:buNone/>
              </a:pPr>
              <a:endParaRPr lang="es-EC" sz="1600" kern="1200" dirty="0">
                <a:latin typeface="Consolas" panose="020B0609020204030204" pitchFamily="49" charset="0"/>
                <a:cs typeface="Arial" panose="020B0604020202020204" pitchFamily="34" charset="0"/>
              </a:endParaRPr>
            </a:p>
            <a:p>
              <a:pPr defTabSz="711200">
                <a:lnSpc>
                  <a:spcPct val="90000"/>
                </a:lnSpc>
                <a:spcBef>
                  <a:spcPct val="0"/>
                </a:spcBef>
                <a:spcAft>
                  <a:spcPct val="35000"/>
                </a:spcAft>
              </a:pPr>
              <a:r>
                <a:rPr lang="es-EC" sz="1600" kern="1200" dirty="0">
                  <a:latin typeface="Consolas" panose="020B0609020204030204" pitchFamily="49" charset="0"/>
                  <a:cs typeface="Arial" panose="020B0604020202020204" pitchFamily="34" charset="0"/>
                </a:rPr>
                <a:t>3.     </a:t>
              </a:r>
              <a:r>
                <a:rPr lang="es-EC" sz="1600" b="0" i="0" dirty="0">
                  <a:solidFill>
                    <a:srgbClr val="202124"/>
                  </a:solidFill>
                  <a:effectLst/>
                  <a:latin typeface="arial" panose="020B0604020202020204" pitchFamily="34" charset="0"/>
                </a:rPr>
                <a:t>$     </a:t>
              </a:r>
              <a:r>
                <a:rPr lang="es-EC" sz="1600" b="0" i="0" dirty="0">
                  <a:solidFill>
                    <a:srgbClr val="202124"/>
                  </a:solidFill>
                  <a:effectLst/>
                  <a:latin typeface="Consolas" panose="020B0609020204030204" pitchFamily="49" charset="0"/>
                  <a:cs typeface="Arial" panose="020B0604020202020204" pitchFamily="34" charset="0"/>
                </a:rPr>
                <a:t>0</a:t>
              </a:r>
              <a:r>
                <a:rPr lang="es-EC" sz="1600" kern="1200" dirty="0">
                  <a:latin typeface="Consolas" panose="020B0609020204030204" pitchFamily="49" charset="0"/>
                  <a:cs typeface="Arial" panose="020B0604020202020204" pitchFamily="34" charset="0"/>
                </a:rPr>
                <a:t>.750</a:t>
              </a:r>
            </a:p>
            <a:p>
              <a:pPr marL="0" lvl="0" indent="0" algn="l" defTabSz="711200">
                <a:lnSpc>
                  <a:spcPct val="90000"/>
                </a:lnSpc>
                <a:spcBef>
                  <a:spcPct val="0"/>
                </a:spcBef>
                <a:spcAft>
                  <a:spcPct val="35000"/>
                </a:spcAft>
                <a:buFont typeface="Arial" panose="020B0604020202020204" pitchFamily="34" charset="0"/>
                <a:buNone/>
              </a:pPr>
              <a:endParaRPr lang="es-EC" sz="1600" kern="1200" dirty="0">
                <a:latin typeface="Consolas" panose="020B0609020204030204" pitchFamily="49" charset="0"/>
                <a:cs typeface="Arial" panose="020B0604020202020204" pitchFamily="34" charset="0"/>
              </a:endParaRPr>
            </a:p>
            <a:p>
              <a:pPr defTabSz="711200">
                <a:lnSpc>
                  <a:spcPct val="90000"/>
                </a:lnSpc>
                <a:spcBef>
                  <a:spcPct val="0"/>
                </a:spcBef>
                <a:spcAft>
                  <a:spcPct val="35000"/>
                </a:spcAft>
              </a:pPr>
              <a:r>
                <a:rPr lang="es-EC" sz="1600" kern="1200" dirty="0">
                  <a:latin typeface="Consolas" panose="020B0609020204030204" pitchFamily="49" charset="0"/>
                  <a:cs typeface="Arial" panose="020B0604020202020204" pitchFamily="34" charset="0"/>
                </a:rPr>
                <a:t>4.     </a:t>
              </a:r>
              <a:r>
                <a:rPr lang="es-EC" sz="1600" b="0" i="0" dirty="0">
                  <a:solidFill>
                    <a:srgbClr val="202124"/>
                  </a:solidFill>
                  <a:effectLst/>
                  <a:latin typeface="arial" panose="020B0604020202020204" pitchFamily="34" charset="0"/>
                </a:rPr>
                <a:t>$   </a:t>
              </a:r>
              <a:r>
                <a:rPr lang="es-EC" sz="1600" b="0" i="0" dirty="0">
                  <a:solidFill>
                    <a:srgbClr val="202124"/>
                  </a:solidFill>
                  <a:effectLst/>
                  <a:latin typeface="Consolas" panose="020B0609020204030204" pitchFamily="49" charset="0"/>
                  <a:cs typeface="Arial" panose="020B0604020202020204" pitchFamily="34" charset="0"/>
                </a:rPr>
                <a:t>37</a:t>
              </a:r>
              <a:r>
                <a:rPr lang="es-EC" sz="1600" kern="1200" dirty="0">
                  <a:latin typeface="Consolas" panose="020B0609020204030204" pitchFamily="49" charset="0"/>
                  <a:cs typeface="Arial" panose="020B0604020202020204" pitchFamily="34" charset="0"/>
                </a:rPr>
                <a:t>.000</a:t>
              </a:r>
            </a:p>
            <a:p>
              <a:pPr marL="0" lvl="0" indent="0" algn="l" defTabSz="711200">
                <a:lnSpc>
                  <a:spcPct val="90000"/>
                </a:lnSpc>
                <a:spcBef>
                  <a:spcPct val="0"/>
                </a:spcBef>
                <a:spcAft>
                  <a:spcPct val="35000"/>
                </a:spcAft>
                <a:buFont typeface="Arial" panose="020B0604020202020204" pitchFamily="34" charset="0"/>
                <a:buNone/>
              </a:pPr>
              <a:endParaRPr lang="es-EC" sz="1600" kern="1200" dirty="0">
                <a:latin typeface="Consolas" panose="020B0609020204030204" pitchFamily="49" charset="0"/>
                <a:cs typeface="Arial" panose="020B0604020202020204" pitchFamily="34" charset="0"/>
              </a:endParaRPr>
            </a:p>
            <a:p>
              <a:pPr defTabSz="711200">
                <a:lnSpc>
                  <a:spcPct val="90000"/>
                </a:lnSpc>
                <a:spcBef>
                  <a:spcPct val="0"/>
                </a:spcBef>
                <a:spcAft>
                  <a:spcPct val="35000"/>
                </a:spcAft>
              </a:pPr>
              <a:r>
                <a:rPr lang="es-EC" sz="1600" kern="1200" dirty="0">
                  <a:latin typeface="Consolas" panose="020B0609020204030204" pitchFamily="49" charset="0"/>
                  <a:cs typeface="Arial" panose="020B0604020202020204" pitchFamily="34" charset="0"/>
                </a:rPr>
                <a:t>TOTAL: </a:t>
              </a:r>
              <a:r>
                <a:rPr lang="es-EC" sz="1600" b="0" i="0" dirty="0">
                  <a:solidFill>
                    <a:srgbClr val="202124"/>
                  </a:solidFill>
                  <a:effectLst/>
                  <a:latin typeface="arial" panose="020B0604020202020204" pitchFamily="34" charset="0"/>
                </a:rPr>
                <a:t>$ </a:t>
              </a:r>
              <a:r>
                <a:rPr lang="es-EC" sz="1600" b="0" i="0" dirty="0">
                  <a:solidFill>
                    <a:srgbClr val="202124"/>
                  </a:solidFill>
                  <a:effectLst/>
                  <a:latin typeface="Consolas" panose="020B0609020204030204" pitchFamily="49" charset="0"/>
                  <a:cs typeface="Arial" panose="020B0604020202020204" pitchFamily="34" charset="0"/>
                </a:rPr>
                <a:t>232</a:t>
              </a:r>
              <a:r>
                <a:rPr lang="es-EC" sz="1600" kern="1200" dirty="0">
                  <a:latin typeface="Consolas" panose="020B0609020204030204" pitchFamily="49" charset="0"/>
                  <a:cs typeface="Arial" panose="020B0604020202020204" pitchFamily="34" charset="0"/>
                </a:rPr>
                <a:t>.750</a:t>
              </a:r>
            </a:p>
            <a:p>
              <a:pPr marL="0" lvl="0" indent="0" algn="l" defTabSz="711200">
                <a:lnSpc>
                  <a:spcPct val="90000"/>
                </a:lnSpc>
                <a:spcBef>
                  <a:spcPct val="0"/>
                </a:spcBef>
                <a:spcAft>
                  <a:spcPct val="35000"/>
                </a:spcAft>
                <a:buFont typeface="Arial" panose="020B0604020202020204" pitchFamily="34" charset="0"/>
                <a:buNone/>
              </a:pPr>
              <a:endParaRPr lang="es-EC" sz="1600" kern="1200" dirty="0">
                <a:latin typeface="Consolas" panose="020B0609020204030204" pitchFamily="49" charset="0"/>
              </a:endParaRPr>
            </a:p>
          </p:txBody>
        </p:sp>
      </p:grpSp>
      <p:sp>
        <p:nvSpPr>
          <p:cNvPr id="3" name="Rectángulo 2">
            <a:extLst>
              <a:ext uri="{FF2B5EF4-FFF2-40B4-BE49-F238E27FC236}">
                <a16:creationId xmlns:a16="http://schemas.microsoft.com/office/drawing/2014/main" xmlns="" id="{AF8AE866-B2B1-4B1F-AE74-D9D1CF855EBA}"/>
              </a:ext>
            </a:extLst>
          </p:cNvPr>
          <p:cNvSpPr/>
          <p:nvPr/>
        </p:nvSpPr>
        <p:spPr>
          <a:xfrm>
            <a:off x="5021827" y="4801716"/>
            <a:ext cx="2104362" cy="495928"/>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s-EC"/>
          </a:p>
        </p:txBody>
      </p:sp>
    </p:spTree>
    <p:extLst>
      <p:ext uri="{BB962C8B-B14F-4D97-AF65-F5344CB8AC3E}">
        <p14:creationId xmlns:p14="http://schemas.microsoft.com/office/powerpoint/2010/main" val="17276010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051720" y="151823"/>
            <a:ext cx="4560507" cy="502766"/>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2667" dirty="0"/>
              <a:t>MARCO JURÍDICO</a:t>
            </a:r>
          </a:p>
        </p:txBody>
      </p:sp>
      <p:sp>
        <p:nvSpPr>
          <p:cNvPr id="1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CONCLUSIONES</a:t>
            </a:r>
          </a:p>
        </p:txBody>
      </p:sp>
      <p:sp>
        <p:nvSpPr>
          <p:cNvPr id="3" name="Marcador de contenido 2">
            <a:extLst>
              <a:ext uri="{FF2B5EF4-FFF2-40B4-BE49-F238E27FC236}">
                <a16:creationId xmlns:a16="http://schemas.microsoft.com/office/drawing/2014/main" xmlns="" id="{0C20404A-A947-4093-B7A7-2B6678426EE2}"/>
              </a:ext>
            </a:extLst>
          </p:cNvPr>
          <p:cNvSpPr>
            <a:spLocks noGrp="1"/>
          </p:cNvSpPr>
          <p:nvPr>
            <p:ph idx="1"/>
          </p:nvPr>
        </p:nvSpPr>
        <p:spPr>
          <a:xfrm>
            <a:off x="457200" y="971682"/>
            <a:ext cx="8507288" cy="4743318"/>
          </a:xfrm>
        </p:spPr>
        <p:txBody>
          <a:bodyPr/>
          <a:lstStyle/>
          <a:p>
            <a:pPr algn="just"/>
            <a:r>
              <a:rPr lang="es-ES" sz="1600" b="1" dirty="0">
                <a:latin typeface="Consolas" panose="020B0609020204030204" pitchFamily="49" charset="0"/>
                <a:cs typeface="Arial" panose="020B0604020202020204" pitchFamily="34" charset="0"/>
              </a:rPr>
              <a:t>Para</a:t>
            </a:r>
            <a:r>
              <a:rPr lang="es-ES" sz="1600" dirty="0">
                <a:latin typeface="Consolas" panose="020B0609020204030204" pitchFamily="49" charset="0"/>
                <a:cs typeface="Arial" panose="020B0604020202020204" pitchFamily="34" charset="0"/>
              </a:rPr>
              <a:t> un mayor ahorro y uso eficiente de agua en la Escuela Superior Naval es necesario la adaptación e implementación de nuevas tecnologías que incrementen la eficiencia del consumo, según su viabilidad ambiental, social y técnica. </a:t>
            </a:r>
          </a:p>
          <a:p>
            <a:pPr algn="just"/>
            <a:endParaRPr lang="es-ES" sz="1600" dirty="0">
              <a:latin typeface="Consolas" panose="020B0609020204030204" pitchFamily="49" charset="0"/>
              <a:cs typeface="Arial" panose="020B0604020202020204" pitchFamily="34" charset="0"/>
            </a:endParaRPr>
          </a:p>
          <a:p>
            <a:pPr algn="just"/>
            <a:r>
              <a:rPr lang="es-ES" sz="1600" b="1" dirty="0">
                <a:latin typeface="Consolas" panose="020B0609020204030204" pitchFamily="49" charset="0"/>
                <a:cs typeface="Arial" panose="020B0604020202020204" pitchFamily="34" charset="0"/>
              </a:rPr>
              <a:t>De acuerdo </a:t>
            </a:r>
            <a:r>
              <a:rPr lang="es-ES" sz="1600" dirty="0">
                <a:latin typeface="Consolas" panose="020B0609020204030204" pitchFamily="49" charset="0"/>
                <a:cs typeface="Arial" panose="020B0604020202020204" pitchFamily="34" charset="0"/>
              </a:rPr>
              <a:t>al diagnóstico realizado se determinó la demanda de 55.5 L/ guardiamarina-día. Sin embargo, la Organización Mundial de la Salud indica que 7,5 litros per cápita por día atenderían las necesidades de la mayoría de las personas en casi todas las condiciones. </a:t>
            </a:r>
          </a:p>
          <a:p>
            <a:pPr algn="just"/>
            <a:endParaRPr lang="es-ES" sz="1600" dirty="0">
              <a:latin typeface="Consolas" panose="020B0609020204030204" pitchFamily="49" charset="0"/>
              <a:cs typeface="Arial" panose="020B0604020202020204" pitchFamily="34" charset="0"/>
            </a:endParaRPr>
          </a:p>
          <a:p>
            <a:pPr algn="just"/>
            <a:r>
              <a:rPr lang="es-ES" sz="1600" b="1" dirty="0">
                <a:latin typeface="Consolas" panose="020B0609020204030204" pitchFamily="49" charset="0"/>
                <a:cs typeface="Arial" panose="020B0604020202020204" pitchFamily="34" charset="0"/>
              </a:rPr>
              <a:t>Esta investigación </a:t>
            </a:r>
            <a:r>
              <a:rPr lang="es-ES" sz="1600" dirty="0">
                <a:latin typeface="Consolas" panose="020B0609020204030204" pitchFamily="49" charset="0"/>
                <a:cs typeface="Arial" panose="020B0604020202020204" pitchFamily="34" charset="0"/>
              </a:rPr>
              <a:t>contribuyo a la identificación de los usuarios finales que mayor demanda ejercen sobre el recurso hídrico. Determinando que el aseo personal e higiene de la brigada de guardiamarinas consume el 78% del total de agua que ingresa el edificio. En menor medida se encuentran los usos para limpieza (10.4%), riego de áreas verdes (11.6%). </a:t>
            </a:r>
          </a:p>
          <a:p>
            <a:endParaRPr lang="es-EC" dirty="0"/>
          </a:p>
        </p:txBody>
      </p:sp>
      <p:sp>
        <p:nvSpPr>
          <p:cNvPr id="2" name="Marcador de número de diapositiva 1">
            <a:extLst>
              <a:ext uri="{FF2B5EF4-FFF2-40B4-BE49-F238E27FC236}">
                <a16:creationId xmlns:a16="http://schemas.microsoft.com/office/drawing/2014/main" xmlns="" id="{1C020708-694F-4974-AF13-83310216FCC5}"/>
              </a:ext>
            </a:extLst>
          </p:cNvPr>
          <p:cNvSpPr>
            <a:spLocks noGrp="1"/>
          </p:cNvSpPr>
          <p:nvPr>
            <p:ph type="sldNum" sz="quarter" idx="12"/>
          </p:nvPr>
        </p:nvSpPr>
        <p:spPr>
          <a:xfrm>
            <a:off x="8172400" y="5296959"/>
            <a:ext cx="514400" cy="304271"/>
          </a:xfrm>
        </p:spPr>
        <p:txBody>
          <a:bodyPr/>
          <a:lstStyle/>
          <a:p>
            <a:fld id="{9C45796D-F81B-42E6-8076-DF0575147E93}" type="slidenum">
              <a:rPr lang="es-EC" smtClean="0"/>
              <a:pPr/>
              <a:t>37</a:t>
            </a:fld>
            <a:endParaRPr lang="es-EC" dirty="0"/>
          </a:p>
        </p:txBody>
      </p:sp>
    </p:spTree>
    <p:extLst>
      <p:ext uri="{BB962C8B-B14F-4D97-AF65-F5344CB8AC3E}">
        <p14:creationId xmlns:p14="http://schemas.microsoft.com/office/powerpoint/2010/main" val="1586125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051720" y="151823"/>
            <a:ext cx="4560507" cy="502766"/>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2667" dirty="0"/>
              <a:t>MARCO JURÍDICO</a:t>
            </a:r>
          </a:p>
        </p:txBody>
      </p:sp>
      <p:sp>
        <p:nvSpPr>
          <p:cNvPr id="1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RECOMENDACIONES</a:t>
            </a:r>
          </a:p>
        </p:txBody>
      </p:sp>
      <p:sp>
        <p:nvSpPr>
          <p:cNvPr id="3" name="Marcador de contenido 2">
            <a:extLst>
              <a:ext uri="{FF2B5EF4-FFF2-40B4-BE49-F238E27FC236}">
                <a16:creationId xmlns:a16="http://schemas.microsoft.com/office/drawing/2014/main" xmlns="" id="{A667008C-8857-4031-80CF-816A53DB8281}"/>
              </a:ext>
            </a:extLst>
          </p:cNvPr>
          <p:cNvSpPr>
            <a:spLocks noGrp="1"/>
          </p:cNvSpPr>
          <p:nvPr>
            <p:ph idx="1"/>
          </p:nvPr>
        </p:nvSpPr>
        <p:spPr>
          <a:xfrm>
            <a:off x="457200" y="906994"/>
            <a:ext cx="8651304" cy="4694236"/>
          </a:xfrm>
        </p:spPr>
        <p:txBody>
          <a:bodyPr/>
          <a:lstStyle/>
          <a:p>
            <a:pPr algn="just"/>
            <a:r>
              <a:rPr lang="es-ES" sz="1600" b="1" dirty="0">
                <a:latin typeface="Consolas" panose="020B0609020204030204" pitchFamily="49" charset="0"/>
                <a:cs typeface="Arial" panose="020B0604020202020204" pitchFamily="34" charset="0"/>
              </a:rPr>
              <a:t>Para</a:t>
            </a:r>
            <a:r>
              <a:rPr lang="es-ES" sz="1600" dirty="0">
                <a:latin typeface="Consolas" panose="020B0609020204030204" pitchFamily="49" charset="0"/>
                <a:cs typeface="Arial" panose="020B0604020202020204" pitchFamily="34" charset="0"/>
              </a:rPr>
              <a:t> la implementación de cualquier estrategia o el desarrollo de un programa de uso eficiente y ahorro de agua en la Escuela Superior Naval, es prioritario reparar las fugas presentes en el área de vivienda y área de cursos así mismo los dispositivos que presenten condiciones irregulares. </a:t>
            </a:r>
          </a:p>
          <a:p>
            <a:pPr algn="just"/>
            <a:endParaRPr lang="es-ES" sz="1600" dirty="0">
              <a:latin typeface="Consolas" panose="020B0609020204030204" pitchFamily="49" charset="0"/>
              <a:cs typeface="Arial" panose="020B0604020202020204" pitchFamily="34" charset="0"/>
            </a:endParaRPr>
          </a:p>
          <a:p>
            <a:pPr algn="just"/>
            <a:r>
              <a:rPr lang="es-ES" sz="1600" b="1" dirty="0">
                <a:latin typeface="Consolas" panose="020B0609020204030204" pitchFamily="49" charset="0"/>
                <a:cs typeface="Arial" panose="020B0604020202020204" pitchFamily="34" charset="0"/>
              </a:rPr>
              <a:t>Implementar</a:t>
            </a:r>
            <a:r>
              <a:rPr lang="es-ES" sz="1600" dirty="0">
                <a:latin typeface="Consolas" panose="020B0609020204030204" pitchFamily="49" charset="0"/>
                <a:cs typeface="Arial" panose="020B0604020202020204" pitchFamily="34" charset="0"/>
              </a:rPr>
              <a:t> un sistema de medición e información en la Escuela Superior Naval ya que este permite un seguimiento continuo y una evaluación del desempeño en el tiempo, de esta manera, identifican y priorizan las potenciales mejoras y se apoya el proceso de selección de herramientas o estrategias.</a:t>
            </a:r>
          </a:p>
          <a:p>
            <a:pPr algn="just"/>
            <a:endParaRPr lang="es-ES" sz="1600" dirty="0">
              <a:latin typeface="Consolas" panose="020B0609020204030204" pitchFamily="49" charset="0"/>
              <a:cs typeface="Arial" panose="020B0604020202020204" pitchFamily="34" charset="0"/>
            </a:endParaRPr>
          </a:p>
          <a:p>
            <a:pPr algn="just"/>
            <a:r>
              <a:rPr lang="es-ES" sz="1600" b="1" dirty="0">
                <a:latin typeface="Consolas" panose="020B0609020204030204" pitchFamily="49" charset="0"/>
                <a:cs typeface="Arial" panose="020B0604020202020204" pitchFamily="34" charset="0"/>
              </a:rPr>
              <a:t>Fortalecer</a:t>
            </a:r>
            <a:r>
              <a:rPr lang="es-ES" sz="1600" dirty="0">
                <a:latin typeface="Consolas" panose="020B0609020204030204" pitchFamily="49" charset="0"/>
                <a:cs typeface="Arial" panose="020B0604020202020204" pitchFamily="34" charset="0"/>
              </a:rPr>
              <a:t> la gestión ambiental institucional dentro de la Escuela Naval, que implemente y realice el seguimiento continuo a los aspectos de interés ambiental identificados en gestión de recursos hídricos. Con el propósito de dar solución a problemáticas ambientales específicas y para proyectar el desarrollo institucional en cuanto a la dimensión ambiental.</a:t>
            </a:r>
          </a:p>
          <a:p>
            <a:endParaRPr lang="es-EC" dirty="0"/>
          </a:p>
        </p:txBody>
      </p:sp>
      <p:sp>
        <p:nvSpPr>
          <p:cNvPr id="2" name="Marcador de número de diapositiva 1">
            <a:extLst>
              <a:ext uri="{FF2B5EF4-FFF2-40B4-BE49-F238E27FC236}">
                <a16:creationId xmlns:a16="http://schemas.microsoft.com/office/drawing/2014/main" xmlns="" id="{F6B73AA9-B653-4BC0-AD63-05C3398B071A}"/>
              </a:ext>
            </a:extLst>
          </p:cNvPr>
          <p:cNvSpPr>
            <a:spLocks noGrp="1"/>
          </p:cNvSpPr>
          <p:nvPr>
            <p:ph type="sldNum" sz="quarter" idx="12"/>
          </p:nvPr>
        </p:nvSpPr>
        <p:spPr>
          <a:xfrm>
            <a:off x="8629600" y="5410729"/>
            <a:ext cx="514400" cy="304271"/>
          </a:xfrm>
        </p:spPr>
        <p:txBody>
          <a:bodyPr/>
          <a:lstStyle/>
          <a:p>
            <a:fld id="{9C45796D-F81B-42E6-8076-DF0575147E93}" type="slidenum">
              <a:rPr lang="es-EC" smtClean="0"/>
              <a:pPr/>
              <a:t>38</a:t>
            </a:fld>
            <a:endParaRPr lang="es-EC" dirty="0"/>
          </a:p>
        </p:txBody>
      </p:sp>
    </p:spTree>
    <p:extLst>
      <p:ext uri="{BB962C8B-B14F-4D97-AF65-F5344CB8AC3E}">
        <p14:creationId xmlns:p14="http://schemas.microsoft.com/office/powerpoint/2010/main" val="40055506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77888" y="1489348"/>
            <a:ext cx="8208912" cy="3139321"/>
          </a:xfrm>
          <a:prstGeom prst="rect">
            <a:avLst/>
          </a:prstGeom>
          <a:noFill/>
        </p:spPr>
        <p:txBody>
          <a:bodyPr wrap="square" rtlCol="0">
            <a:spAutoFit/>
          </a:bodyPr>
          <a:lstStyle/>
          <a:p>
            <a:pPr algn="ctr"/>
            <a:r>
              <a:rPr lang="es-EC" sz="6600" b="1" dirty="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GRACIAS POR SU </a:t>
            </a:r>
          </a:p>
          <a:p>
            <a:pPr algn="ctr"/>
            <a:r>
              <a:rPr lang="es-EC" sz="6600" b="1" dirty="0">
                <a:effectLst>
                  <a:outerShdw blurRad="38100" dist="38100" dir="2700000" algn="tl">
                    <a:srgbClr val="000000">
                      <a:alpha val="43137"/>
                    </a:srgbClr>
                  </a:outerShdw>
                </a:effectLst>
                <a:latin typeface="Arial Black" panose="020B0A04020102020204" pitchFamily="34" charset="0"/>
                <a:cs typeface="Arial" panose="020B0604020202020204" pitchFamily="34" charset="0"/>
              </a:rPr>
              <a:t>ATENCIÓN</a:t>
            </a:r>
          </a:p>
        </p:txBody>
      </p:sp>
      <p:sp>
        <p:nvSpPr>
          <p:cNvPr id="2" name="Marcador de número de diapositiva 1">
            <a:extLst>
              <a:ext uri="{FF2B5EF4-FFF2-40B4-BE49-F238E27FC236}">
                <a16:creationId xmlns:a16="http://schemas.microsoft.com/office/drawing/2014/main" xmlns="" id="{F5757052-AFCA-43D5-953D-E040528934DA}"/>
              </a:ext>
            </a:extLst>
          </p:cNvPr>
          <p:cNvSpPr>
            <a:spLocks noGrp="1"/>
          </p:cNvSpPr>
          <p:nvPr>
            <p:ph type="sldNum" sz="quarter" idx="12"/>
          </p:nvPr>
        </p:nvSpPr>
        <p:spPr>
          <a:xfrm>
            <a:off x="8686800" y="5410729"/>
            <a:ext cx="467072" cy="304271"/>
          </a:xfrm>
        </p:spPr>
        <p:txBody>
          <a:bodyPr/>
          <a:lstStyle/>
          <a:p>
            <a:fld id="{9C45796D-F81B-42E6-8076-DF0575147E93}" type="slidenum">
              <a:rPr lang="es-EC" smtClean="0"/>
              <a:pPr/>
              <a:t>39</a:t>
            </a:fld>
            <a:endParaRPr lang="es-EC" dirty="0"/>
          </a:p>
        </p:txBody>
      </p:sp>
    </p:spTree>
    <p:extLst>
      <p:ext uri="{BB962C8B-B14F-4D97-AF65-F5344CB8AC3E}">
        <p14:creationId xmlns:p14="http://schemas.microsoft.com/office/powerpoint/2010/main" val="87582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051720" y="151823"/>
            <a:ext cx="4560507" cy="502766"/>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2667" dirty="0"/>
              <a:t>MARCO JURÍDICO</a:t>
            </a:r>
          </a:p>
        </p:txBody>
      </p:sp>
      <p:sp>
        <p:nvSpPr>
          <p:cNvPr id="1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JUSTIFICACIÓN</a:t>
            </a:r>
          </a:p>
        </p:txBody>
      </p:sp>
      <p:graphicFrame>
        <p:nvGraphicFramePr>
          <p:cNvPr id="4" name="Diagrama 3">
            <a:extLst>
              <a:ext uri="{FF2B5EF4-FFF2-40B4-BE49-F238E27FC236}">
                <a16:creationId xmlns:a16="http://schemas.microsoft.com/office/drawing/2014/main" xmlns="" id="{1793A8DE-4664-468E-8F3E-F7B99C97B03C}"/>
              </a:ext>
            </a:extLst>
          </p:cNvPr>
          <p:cNvGraphicFramePr/>
          <p:nvPr>
            <p:extLst>
              <p:ext uri="{D42A27DB-BD31-4B8C-83A1-F6EECF244321}">
                <p14:modId xmlns:p14="http://schemas.microsoft.com/office/powerpoint/2010/main" val="2871333190"/>
              </p:ext>
            </p:extLst>
          </p:nvPr>
        </p:nvGraphicFramePr>
        <p:xfrm>
          <a:off x="2051720" y="1047177"/>
          <a:ext cx="7118392" cy="43306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Marcador de número de diapositiva 1">
            <a:extLst>
              <a:ext uri="{FF2B5EF4-FFF2-40B4-BE49-F238E27FC236}">
                <a16:creationId xmlns:a16="http://schemas.microsoft.com/office/drawing/2014/main" xmlns="" id="{F95D4637-D269-4DB9-B4D8-87189CC2CEE1}"/>
              </a:ext>
            </a:extLst>
          </p:cNvPr>
          <p:cNvSpPr>
            <a:spLocks noGrp="1"/>
          </p:cNvSpPr>
          <p:nvPr>
            <p:ph type="sldNum" sz="quarter" idx="12"/>
          </p:nvPr>
        </p:nvSpPr>
        <p:spPr>
          <a:xfrm>
            <a:off x="8748936" y="5403175"/>
            <a:ext cx="395064" cy="304271"/>
          </a:xfrm>
        </p:spPr>
        <p:txBody>
          <a:bodyPr/>
          <a:lstStyle/>
          <a:p>
            <a:fld id="{9C45796D-F81B-42E6-8076-DF0575147E93}" type="slidenum">
              <a:rPr lang="es-EC" smtClean="0"/>
              <a:pPr/>
              <a:t>4</a:t>
            </a:fld>
            <a:endParaRPr lang="es-EC" dirty="0"/>
          </a:p>
        </p:txBody>
      </p:sp>
      <p:sp>
        <p:nvSpPr>
          <p:cNvPr id="16" name="Rectángulo: esquinas redondeadas 4">
            <a:extLst>
              <a:ext uri="{FF2B5EF4-FFF2-40B4-BE49-F238E27FC236}">
                <a16:creationId xmlns:a16="http://schemas.microsoft.com/office/drawing/2014/main" xmlns="" id="{BA4B49E0-F726-48DF-8A39-7A196E4C59CB}"/>
              </a:ext>
            </a:extLst>
          </p:cNvPr>
          <p:cNvSpPr txBox="1"/>
          <p:nvPr/>
        </p:nvSpPr>
        <p:spPr>
          <a:xfrm>
            <a:off x="2547154" y="2233049"/>
            <a:ext cx="4067206" cy="341717"/>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s-EC" sz="1600" b="1" kern="1200" dirty="0">
              <a:latin typeface="Consolas" panose="020B0609020204030204" pitchFamily="49" charset="0"/>
            </a:endParaRPr>
          </a:p>
        </p:txBody>
      </p:sp>
      <p:grpSp>
        <p:nvGrpSpPr>
          <p:cNvPr id="8" name="Grupo 7">
            <a:extLst>
              <a:ext uri="{FF2B5EF4-FFF2-40B4-BE49-F238E27FC236}">
                <a16:creationId xmlns:a16="http://schemas.microsoft.com/office/drawing/2014/main" xmlns="" id="{DC03A6C4-A2C1-4F79-B4E6-DF4D767E8227}"/>
              </a:ext>
            </a:extLst>
          </p:cNvPr>
          <p:cNvGrpSpPr/>
          <p:nvPr/>
        </p:nvGrpSpPr>
        <p:grpSpPr>
          <a:xfrm>
            <a:off x="549372" y="2548127"/>
            <a:ext cx="2870499" cy="1544739"/>
            <a:chOff x="575555" y="2253812"/>
            <a:chExt cx="3274163" cy="1988605"/>
          </a:xfrm>
        </p:grpSpPr>
        <p:pic>
          <p:nvPicPr>
            <p:cNvPr id="1028" name="Picture 4" descr="Inaugurado trasvase a la Península">
              <a:extLst>
                <a:ext uri="{FF2B5EF4-FFF2-40B4-BE49-F238E27FC236}">
                  <a16:creationId xmlns:a16="http://schemas.microsoft.com/office/drawing/2014/main" xmlns="" id="{A55E4D93-DD7D-4AB5-AB08-A982B5C029A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560" y="2253812"/>
              <a:ext cx="2170416" cy="15841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xmlns="" id="{856168EB-F5E5-4A26-8E53-A7037F19FC61}"/>
                </a:ext>
              </a:extLst>
            </p:cNvPr>
            <p:cNvSpPr txBox="1"/>
            <p:nvPr/>
          </p:nvSpPr>
          <p:spPr>
            <a:xfrm>
              <a:off x="575555" y="3925447"/>
              <a:ext cx="3274163" cy="316970"/>
            </a:xfrm>
            <a:prstGeom prst="rect">
              <a:avLst/>
            </a:prstGeom>
            <a:noFill/>
          </p:spPr>
          <p:txBody>
            <a:bodyPr wrap="square" rtlCol="0">
              <a:spAutoFit/>
            </a:bodyPr>
            <a:lstStyle/>
            <a:p>
              <a:r>
                <a:rPr lang="es-EC" sz="1000" dirty="0">
                  <a:latin typeface="Consolas" panose="020B0609020204030204" pitchFamily="49" charset="0"/>
                </a:rPr>
                <a:t>Nota. Simón Bolívar, Santa Elena, 2014</a:t>
              </a:r>
            </a:p>
          </p:txBody>
        </p:sp>
      </p:grpSp>
      <p:grpSp>
        <p:nvGrpSpPr>
          <p:cNvPr id="20" name="Grupo 19">
            <a:extLst>
              <a:ext uri="{FF2B5EF4-FFF2-40B4-BE49-F238E27FC236}">
                <a16:creationId xmlns:a16="http://schemas.microsoft.com/office/drawing/2014/main" xmlns="" id="{DE62A924-2E54-4CF9-8182-7489D619DE42}"/>
              </a:ext>
            </a:extLst>
          </p:cNvPr>
          <p:cNvGrpSpPr/>
          <p:nvPr/>
        </p:nvGrpSpPr>
        <p:grpSpPr>
          <a:xfrm>
            <a:off x="549373" y="936905"/>
            <a:ext cx="2441874" cy="1553452"/>
            <a:chOff x="549373" y="936905"/>
            <a:chExt cx="2441874" cy="1553452"/>
          </a:xfrm>
        </p:grpSpPr>
        <p:pic>
          <p:nvPicPr>
            <p:cNvPr id="1030" name="Picture 6">
              <a:extLst>
                <a:ext uri="{FF2B5EF4-FFF2-40B4-BE49-F238E27FC236}">
                  <a16:creationId xmlns:a16="http://schemas.microsoft.com/office/drawing/2014/main" xmlns="" id="{573DC385-B6A6-4DA0-92B3-92656187B02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1117" y="936905"/>
              <a:ext cx="1912651" cy="12326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xmlns="" id="{984FA0E6-969A-4B23-B894-D0B5AC871F8E}"/>
                </a:ext>
              </a:extLst>
            </p:cNvPr>
            <p:cNvSpPr txBox="1"/>
            <p:nvPr/>
          </p:nvSpPr>
          <p:spPr>
            <a:xfrm>
              <a:off x="549373" y="2244136"/>
              <a:ext cx="2441874" cy="246221"/>
            </a:xfrm>
            <a:prstGeom prst="rect">
              <a:avLst/>
            </a:prstGeom>
            <a:noFill/>
          </p:spPr>
          <p:txBody>
            <a:bodyPr wrap="square" rtlCol="0">
              <a:spAutoFit/>
            </a:bodyPr>
            <a:lstStyle/>
            <a:p>
              <a:r>
                <a:rPr lang="es-EC" sz="1000" dirty="0">
                  <a:latin typeface="Consolas" panose="020B0609020204030204" pitchFamily="49" charset="0"/>
                </a:rPr>
                <a:t>Nota. Shipspotting, TR-63, 2020</a:t>
              </a:r>
            </a:p>
          </p:txBody>
        </p:sp>
      </p:grpSp>
      <p:grpSp>
        <p:nvGrpSpPr>
          <p:cNvPr id="18" name="Grupo 17">
            <a:extLst>
              <a:ext uri="{FF2B5EF4-FFF2-40B4-BE49-F238E27FC236}">
                <a16:creationId xmlns:a16="http://schemas.microsoft.com/office/drawing/2014/main" xmlns="" id="{97A719E8-5FAA-41F4-A6CA-91531814DEE0}"/>
              </a:ext>
            </a:extLst>
          </p:cNvPr>
          <p:cNvGrpSpPr/>
          <p:nvPr/>
        </p:nvGrpSpPr>
        <p:grpSpPr>
          <a:xfrm>
            <a:off x="549373" y="4126848"/>
            <a:ext cx="2441874" cy="1551745"/>
            <a:chOff x="549373" y="4126848"/>
            <a:chExt cx="2441874" cy="1551745"/>
          </a:xfrm>
        </p:grpSpPr>
        <p:pic>
          <p:nvPicPr>
            <p:cNvPr id="1026" name="Picture 2" descr="Qué es la Gestión Integrada de los Recursos Hídricos? | PLASTIFORTE  Tecnología y soluciones para el agua">
              <a:extLst>
                <a:ext uri="{FF2B5EF4-FFF2-40B4-BE49-F238E27FC236}">
                  <a16:creationId xmlns:a16="http://schemas.microsoft.com/office/drawing/2014/main" xmlns="" id="{25461F41-3603-40DE-B6A7-EA7B8155ABA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1117" y="4126848"/>
              <a:ext cx="1912651" cy="12060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xmlns="" id="{731F24D9-DA40-4E7F-9346-86890D1F17B3}"/>
                </a:ext>
              </a:extLst>
            </p:cNvPr>
            <p:cNvSpPr txBox="1"/>
            <p:nvPr/>
          </p:nvSpPr>
          <p:spPr>
            <a:xfrm>
              <a:off x="549373" y="5432372"/>
              <a:ext cx="2441874" cy="246221"/>
            </a:xfrm>
            <a:prstGeom prst="rect">
              <a:avLst/>
            </a:prstGeom>
            <a:noFill/>
          </p:spPr>
          <p:txBody>
            <a:bodyPr wrap="square" rtlCol="0">
              <a:spAutoFit/>
            </a:bodyPr>
            <a:lstStyle/>
            <a:p>
              <a:r>
                <a:rPr lang="es-EC" sz="1000" dirty="0">
                  <a:latin typeface="Consolas" panose="020B0609020204030204" pitchFamily="49" charset="0"/>
                </a:rPr>
                <a:t>Nota. Platiforme, GIRH, 2019</a:t>
              </a:r>
            </a:p>
          </p:txBody>
        </p:sp>
      </p:grpSp>
    </p:spTree>
    <p:extLst>
      <p:ext uri="{BB962C8B-B14F-4D97-AF65-F5344CB8AC3E}">
        <p14:creationId xmlns:p14="http://schemas.microsoft.com/office/powerpoint/2010/main" val="3964547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051720" y="151823"/>
            <a:ext cx="4560507" cy="502766"/>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2667" dirty="0"/>
              <a:t>MARCO JURÍDICO</a:t>
            </a:r>
          </a:p>
        </p:txBody>
      </p:sp>
      <p:sp>
        <p:nvSpPr>
          <p:cNvPr id="1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JUSTIFICACIÓN</a:t>
            </a:r>
          </a:p>
        </p:txBody>
      </p:sp>
      <p:graphicFrame>
        <p:nvGraphicFramePr>
          <p:cNvPr id="4" name="Diagrama 3">
            <a:extLst>
              <a:ext uri="{FF2B5EF4-FFF2-40B4-BE49-F238E27FC236}">
                <a16:creationId xmlns:a16="http://schemas.microsoft.com/office/drawing/2014/main" xmlns="" id="{1793A8DE-4664-468E-8F3E-F7B99C97B03C}"/>
              </a:ext>
            </a:extLst>
          </p:cNvPr>
          <p:cNvGraphicFramePr/>
          <p:nvPr>
            <p:extLst>
              <p:ext uri="{D42A27DB-BD31-4B8C-83A1-F6EECF244321}">
                <p14:modId xmlns:p14="http://schemas.microsoft.com/office/powerpoint/2010/main" val="2054112743"/>
              </p:ext>
            </p:extLst>
          </p:nvPr>
        </p:nvGraphicFramePr>
        <p:xfrm>
          <a:off x="2267744" y="1072457"/>
          <a:ext cx="7226404" cy="4189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Marcador de número de diapositiva 1">
            <a:extLst>
              <a:ext uri="{FF2B5EF4-FFF2-40B4-BE49-F238E27FC236}">
                <a16:creationId xmlns:a16="http://schemas.microsoft.com/office/drawing/2014/main" xmlns="" id="{590830A6-9BF6-4433-BAA8-98C562AB14B1}"/>
              </a:ext>
            </a:extLst>
          </p:cNvPr>
          <p:cNvSpPr>
            <a:spLocks noGrp="1"/>
          </p:cNvSpPr>
          <p:nvPr>
            <p:ph type="sldNum" sz="quarter" idx="12"/>
          </p:nvPr>
        </p:nvSpPr>
        <p:spPr>
          <a:xfrm>
            <a:off x="8835223" y="5387443"/>
            <a:ext cx="308777" cy="304271"/>
          </a:xfrm>
        </p:spPr>
        <p:txBody>
          <a:bodyPr/>
          <a:lstStyle/>
          <a:p>
            <a:fld id="{9C45796D-F81B-42E6-8076-DF0575147E93}" type="slidenum">
              <a:rPr lang="es-EC" smtClean="0"/>
              <a:pPr/>
              <a:t>5</a:t>
            </a:fld>
            <a:endParaRPr lang="es-EC" dirty="0"/>
          </a:p>
        </p:txBody>
      </p:sp>
      <p:pic>
        <p:nvPicPr>
          <p:cNvPr id="6" name="Picture 4" descr="Ceremonia de ascensos en la Armada del Ecuador – Comando Conjunto de las  Fuerzas Armadas del Ecuador">
            <a:extLst>
              <a:ext uri="{FF2B5EF4-FFF2-40B4-BE49-F238E27FC236}">
                <a16:creationId xmlns:a16="http://schemas.microsoft.com/office/drawing/2014/main" xmlns="" id="{F32C7384-820D-420C-8497-7D87D07644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117" y="925995"/>
            <a:ext cx="1912651" cy="12603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xmlns="" id="{A5DDA206-7EDC-4A78-AA5E-AE806A7ECFE7}"/>
              </a:ext>
            </a:extLst>
          </p:cNvPr>
          <p:cNvPicPr>
            <a:picLocks noChangeAspect="1"/>
          </p:cNvPicPr>
          <p:nvPr/>
        </p:nvPicPr>
        <p:blipFill rotWithShape="1">
          <a:blip r:embed="rId9"/>
          <a:srcRect l="6476" t="39439" r="78600" b="34490"/>
          <a:stretch/>
        </p:blipFill>
        <p:spPr>
          <a:xfrm>
            <a:off x="571117" y="4117410"/>
            <a:ext cx="1912651" cy="12603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xmlns="" id="{052A632E-E721-4150-8D31-89BB26C3F428}"/>
              </a:ext>
            </a:extLst>
          </p:cNvPr>
          <p:cNvSpPr txBox="1"/>
          <p:nvPr/>
        </p:nvSpPr>
        <p:spPr>
          <a:xfrm>
            <a:off x="549372" y="2244136"/>
            <a:ext cx="2582467" cy="246221"/>
          </a:xfrm>
          <a:prstGeom prst="rect">
            <a:avLst/>
          </a:prstGeom>
          <a:noFill/>
        </p:spPr>
        <p:txBody>
          <a:bodyPr wrap="square" rtlCol="0">
            <a:spAutoFit/>
          </a:bodyPr>
          <a:lstStyle/>
          <a:p>
            <a:r>
              <a:rPr lang="es-EC" sz="1000" dirty="0">
                <a:latin typeface="Consolas" panose="020B0609020204030204" pitchFamily="49" charset="0"/>
              </a:rPr>
              <a:t>Nota. ESSUNA, Salinas, 2016</a:t>
            </a:r>
          </a:p>
        </p:txBody>
      </p:sp>
      <p:sp>
        <p:nvSpPr>
          <p:cNvPr id="12" name="CuadroTexto 11">
            <a:extLst>
              <a:ext uri="{FF2B5EF4-FFF2-40B4-BE49-F238E27FC236}">
                <a16:creationId xmlns:a16="http://schemas.microsoft.com/office/drawing/2014/main" xmlns="" id="{6E00BBE2-EFF1-41AE-A6AC-D236313E053C}"/>
              </a:ext>
            </a:extLst>
          </p:cNvPr>
          <p:cNvSpPr txBox="1"/>
          <p:nvPr/>
        </p:nvSpPr>
        <p:spPr>
          <a:xfrm>
            <a:off x="514743" y="3846615"/>
            <a:ext cx="2582466" cy="246221"/>
          </a:xfrm>
          <a:prstGeom prst="rect">
            <a:avLst/>
          </a:prstGeom>
          <a:noFill/>
        </p:spPr>
        <p:txBody>
          <a:bodyPr wrap="square" rtlCol="0">
            <a:spAutoFit/>
          </a:bodyPr>
          <a:lstStyle/>
          <a:p>
            <a:r>
              <a:rPr lang="es-EC" sz="1000" dirty="0">
                <a:latin typeface="Consolas" panose="020B0609020204030204" pitchFamily="49" charset="0"/>
              </a:rPr>
              <a:t>Nota. Mundo Mejor, Reciclar, 2019</a:t>
            </a:r>
          </a:p>
        </p:txBody>
      </p:sp>
      <p:sp>
        <p:nvSpPr>
          <p:cNvPr id="18" name="CuadroTexto 17">
            <a:extLst>
              <a:ext uri="{FF2B5EF4-FFF2-40B4-BE49-F238E27FC236}">
                <a16:creationId xmlns:a16="http://schemas.microsoft.com/office/drawing/2014/main" xmlns="" id="{BCDD3D8D-B983-4955-8350-3A31F6F28C33}"/>
              </a:ext>
            </a:extLst>
          </p:cNvPr>
          <p:cNvSpPr txBox="1"/>
          <p:nvPr/>
        </p:nvSpPr>
        <p:spPr>
          <a:xfrm>
            <a:off x="514742" y="5449094"/>
            <a:ext cx="2905129" cy="246221"/>
          </a:xfrm>
          <a:prstGeom prst="rect">
            <a:avLst/>
          </a:prstGeom>
          <a:noFill/>
        </p:spPr>
        <p:txBody>
          <a:bodyPr wrap="square" rtlCol="0">
            <a:spAutoFit/>
          </a:bodyPr>
          <a:lstStyle/>
          <a:p>
            <a:r>
              <a:rPr lang="es-EC" sz="1000" dirty="0">
                <a:latin typeface="Consolas" panose="020B0609020204030204" pitchFamily="49" charset="0"/>
              </a:rPr>
              <a:t>Nota. Naciones Unidas, Objetivos, 2020</a:t>
            </a:r>
          </a:p>
        </p:txBody>
      </p:sp>
      <p:pic>
        <p:nvPicPr>
          <p:cNvPr id="2054" name="Picture 6" descr="tips para ahorrar agua">
            <a:extLst>
              <a:ext uri="{FF2B5EF4-FFF2-40B4-BE49-F238E27FC236}">
                <a16:creationId xmlns:a16="http://schemas.microsoft.com/office/drawing/2014/main" xmlns="" id="{A415F618-BE8B-4337-B59B-70015CCADDE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9372" y="2559496"/>
            <a:ext cx="1934396" cy="1274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624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051720" y="151823"/>
            <a:ext cx="4560507" cy="502766"/>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2667" dirty="0"/>
              <a:t>MARCO JURÍDICO</a:t>
            </a:r>
          </a:p>
        </p:txBody>
      </p:sp>
      <p:sp>
        <p:nvSpPr>
          <p:cNvPr id="1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OBJETIVO GENERAL</a:t>
            </a:r>
          </a:p>
        </p:txBody>
      </p:sp>
      <p:sp>
        <p:nvSpPr>
          <p:cNvPr id="10" name="Rectángulo: esquinas redondeadas 4">
            <a:extLst>
              <a:ext uri="{FF2B5EF4-FFF2-40B4-BE49-F238E27FC236}">
                <a16:creationId xmlns:a16="http://schemas.microsoft.com/office/drawing/2014/main" xmlns="" id="{92FBEA49-C5D3-4406-A845-D434F9B08DBB}"/>
              </a:ext>
            </a:extLst>
          </p:cNvPr>
          <p:cNvSpPr txBox="1"/>
          <p:nvPr/>
        </p:nvSpPr>
        <p:spPr>
          <a:xfrm>
            <a:off x="1151619" y="1273323"/>
            <a:ext cx="7388285" cy="3749241"/>
          </a:xfrm>
          <a:prstGeom prst="rect">
            <a:avLst/>
          </a:prstGeom>
        </p:spPr>
        <p:style>
          <a:lnRef idx="2">
            <a:schemeClr val="accent1"/>
          </a:lnRef>
          <a:fillRef idx="1">
            <a:schemeClr val="lt1"/>
          </a:fillRef>
          <a:effectRef idx="0">
            <a:schemeClr val="accent1"/>
          </a:effectRef>
          <a:fontRef idx="minor">
            <a:schemeClr val="dk1"/>
          </a:fontRef>
        </p:style>
        <p:txBody>
          <a:bodyPr spcFirstLastPara="0" vert="horz" wrap="square" lIns="227584" tIns="227584" rIns="227584" bIns="227584" numCol="1" spcCol="1270" anchor="ctr" anchorCtr="0">
            <a:noAutofit/>
          </a:bodyPr>
          <a:lstStyle/>
          <a:p>
            <a:pPr marL="0" lvl="0" indent="0" algn="just" defTabSz="1422400">
              <a:lnSpc>
                <a:spcPct val="90000"/>
              </a:lnSpc>
              <a:spcBef>
                <a:spcPct val="0"/>
              </a:spcBef>
              <a:spcAft>
                <a:spcPct val="35000"/>
              </a:spcAft>
              <a:buNone/>
            </a:pPr>
            <a:r>
              <a:rPr lang="es-MX" sz="2800" kern="1200" dirty="0">
                <a:solidFill>
                  <a:schemeClr val="tx1"/>
                </a:solidFill>
                <a:latin typeface="Consolas" panose="020B0609020204030204" pitchFamily="49" charset="0"/>
              </a:rPr>
              <a:t>Analizar el grado del consumo de agua, dentro de la brigada de guardiamarinas mediante un análisis de observación directa con el fin de reducir los excesos. </a:t>
            </a:r>
            <a:endParaRPr lang="es-EC" sz="2800" kern="1200" dirty="0">
              <a:solidFill>
                <a:schemeClr val="tx1"/>
              </a:solidFill>
              <a:latin typeface="Consolas" panose="020B0609020204030204" pitchFamily="49" charset="0"/>
            </a:endParaRPr>
          </a:p>
        </p:txBody>
      </p:sp>
      <p:sp>
        <p:nvSpPr>
          <p:cNvPr id="2" name="Marcador de número de diapositiva 1">
            <a:extLst>
              <a:ext uri="{FF2B5EF4-FFF2-40B4-BE49-F238E27FC236}">
                <a16:creationId xmlns:a16="http://schemas.microsoft.com/office/drawing/2014/main" xmlns="" id="{91E9BE38-14F9-4A03-A773-EF395EA3D7B8}"/>
              </a:ext>
            </a:extLst>
          </p:cNvPr>
          <p:cNvSpPr>
            <a:spLocks noGrp="1"/>
          </p:cNvSpPr>
          <p:nvPr>
            <p:ph type="sldNum" sz="quarter" idx="12"/>
          </p:nvPr>
        </p:nvSpPr>
        <p:spPr>
          <a:xfrm>
            <a:off x="8837455" y="5414456"/>
            <a:ext cx="308777" cy="304271"/>
          </a:xfrm>
        </p:spPr>
        <p:txBody>
          <a:bodyPr/>
          <a:lstStyle/>
          <a:p>
            <a:fld id="{9C45796D-F81B-42E6-8076-DF0575147E93}" type="slidenum">
              <a:rPr lang="es-EC" smtClean="0"/>
              <a:pPr/>
              <a:t>6</a:t>
            </a:fld>
            <a:endParaRPr lang="es-EC" dirty="0"/>
          </a:p>
        </p:txBody>
      </p:sp>
    </p:spTree>
    <p:extLst>
      <p:ext uri="{BB962C8B-B14F-4D97-AF65-F5344CB8AC3E}">
        <p14:creationId xmlns:p14="http://schemas.microsoft.com/office/powerpoint/2010/main" val="3998496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051720" y="151823"/>
            <a:ext cx="4560507" cy="502766"/>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2667" dirty="0"/>
              <a:t>MARCO JURÍDICO</a:t>
            </a:r>
          </a:p>
        </p:txBody>
      </p:sp>
      <p:sp>
        <p:nvSpPr>
          <p:cNvPr id="1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OBJETIVOS ESPECÍFICOS </a:t>
            </a:r>
          </a:p>
        </p:txBody>
      </p:sp>
      <p:graphicFrame>
        <p:nvGraphicFramePr>
          <p:cNvPr id="2" name="Diagrama 1">
            <a:extLst>
              <a:ext uri="{FF2B5EF4-FFF2-40B4-BE49-F238E27FC236}">
                <a16:creationId xmlns:a16="http://schemas.microsoft.com/office/drawing/2014/main" xmlns="" id="{E4F03497-D434-42CF-AE10-91FB2E2CD9AB}"/>
              </a:ext>
            </a:extLst>
          </p:cNvPr>
          <p:cNvGraphicFramePr/>
          <p:nvPr>
            <p:extLst>
              <p:ext uri="{D42A27DB-BD31-4B8C-83A1-F6EECF244321}">
                <p14:modId xmlns:p14="http://schemas.microsoft.com/office/powerpoint/2010/main" val="1065194771"/>
              </p:ext>
            </p:extLst>
          </p:nvPr>
        </p:nvGraphicFramePr>
        <p:xfrm>
          <a:off x="588357" y="906993"/>
          <a:ext cx="8352928" cy="4694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Marcador de número de diapositiva 2">
            <a:extLst>
              <a:ext uri="{FF2B5EF4-FFF2-40B4-BE49-F238E27FC236}">
                <a16:creationId xmlns:a16="http://schemas.microsoft.com/office/drawing/2014/main" xmlns="" id="{A7B192C0-7166-4556-98F8-CF0E27B74883}"/>
              </a:ext>
            </a:extLst>
          </p:cNvPr>
          <p:cNvSpPr>
            <a:spLocks noGrp="1"/>
          </p:cNvSpPr>
          <p:nvPr>
            <p:ph type="sldNum" sz="quarter" idx="12"/>
          </p:nvPr>
        </p:nvSpPr>
        <p:spPr>
          <a:xfrm>
            <a:off x="8524033" y="5233764"/>
            <a:ext cx="360040" cy="284436"/>
          </a:xfrm>
        </p:spPr>
        <p:txBody>
          <a:bodyPr/>
          <a:lstStyle/>
          <a:p>
            <a:fld id="{9C45796D-F81B-42E6-8076-DF0575147E93}" type="slidenum">
              <a:rPr lang="es-EC" smtClean="0"/>
              <a:pPr/>
              <a:t>7</a:t>
            </a:fld>
            <a:endParaRPr lang="es-EC" dirty="0"/>
          </a:p>
        </p:txBody>
      </p:sp>
    </p:spTree>
    <p:extLst>
      <p:ext uri="{BB962C8B-B14F-4D97-AF65-F5344CB8AC3E}">
        <p14:creationId xmlns:p14="http://schemas.microsoft.com/office/powerpoint/2010/main" val="2611095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051720" y="151823"/>
            <a:ext cx="4560507" cy="502766"/>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2667" dirty="0"/>
              <a:t>MARCO JURÍDICO</a:t>
            </a:r>
          </a:p>
        </p:txBody>
      </p:sp>
      <p:sp>
        <p:nvSpPr>
          <p:cNvPr id="1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FUNDAMENTACIÓN TEÓRICA</a:t>
            </a:r>
          </a:p>
        </p:txBody>
      </p:sp>
      <p:sp>
        <p:nvSpPr>
          <p:cNvPr id="6" name="Rectángulo 5">
            <a:extLst>
              <a:ext uri="{FF2B5EF4-FFF2-40B4-BE49-F238E27FC236}">
                <a16:creationId xmlns:a16="http://schemas.microsoft.com/office/drawing/2014/main" xmlns="" id="{8E0785C1-B3BB-4AE6-A9B2-7DA12B3F90EF}"/>
              </a:ext>
            </a:extLst>
          </p:cNvPr>
          <p:cNvSpPr/>
          <p:nvPr/>
        </p:nvSpPr>
        <p:spPr>
          <a:xfrm>
            <a:off x="1151620" y="1026025"/>
            <a:ext cx="1332148" cy="1275548"/>
          </a:xfrm>
          <a:prstGeom prst="rect">
            <a:avLst/>
          </a:prstGeom>
          <a:blipFill>
            <a:blip r:embed="rId3" cstate="print">
              <a:extLst>
                <a:ext uri="{28A0092B-C50C-407E-A947-70E740481C1C}">
                  <a14:useLocalDpi xmlns:a14="http://schemas.microsoft.com/office/drawing/2010/main" val="0"/>
                </a:ext>
              </a:extLst>
            </a:blip>
            <a:srcRect/>
            <a:stretch>
              <a:fillRect t="-4000" b="-4000"/>
            </a:stretch>
          </a:blipFill>
        </p:spPr>
        <p:style>
          <a:lnRef idx="2">
            <a:schemeClr val="accent3">
              <a:shade val="80000"/>
              <a:hueOff val="0"/>
              <a:satOff val="0"/>
              <a:lumOff val="0"/>
              <a:alphaOff val="0"/>
            </a:schemeClr>
          </a:lnRef>
          <a:fillRef idx="1">
            <a:scrgbClr r="0" g="0" b="0"/>
          </a:fillRef>
          <a:effectRef idx="0">
            <a:schemeClr val="accent3">
              <a:tint val="40000"/>
              <a:hueOff val="0"/>
              <a:satOff val="0"/>
              <a:lumOff val="0"/>
              <a:alphaOff val="0"/>
            </a:schemeClr>
          </a:effectRef>
          <a:fontRef idx="minor">
            <a:schemeClr val="lt1">
              <a:hueOff val="0"/>
              <a:satOff val="0"/>
              <a:lumOff val="0"/>
              <a:alphaOff val="0"/>
            </a:schemeClr>
          </a:fontRef>
        </p:style>
      </p:sp>
      <p:sp>
        <p:nvSpPr>
          <p:cNvPr id="2" name="Rectángulo 1">
            <a:extLst>
              <a:ext uri="{FF2B5EF4-FFF2-40B4-BE49-F238E27FC236}">
                <a16:creationId xmlns:a16="http://schemas.microsoft.com/office/drawing/2014/main" xmlns="" id="{F2561E3E-5D04-48B6-9F51-03A6F97F5BF6}"/>
              </a:ext>
            </a:extLst>
          </p:cNvPr>
          <p:cNvSpPr/>
          <p:nvPr/>
        </p:nvSpPr>
        <p:spPr>
          <a:xfrm>
            <a:off x="2459398" y="1018238"/>
            <a:ext cx="5903019" cy="129112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lvl="0" algn="just" defTabSz="711200">
              <a:lnSpc>
                <a:spcPct val="90000"/>
              </a:lnSpc>
              <a:spcBef>
                <a:spcPct val="0"/>
              </a:spcBef>
              <a:spcAft>
                <a:spcPct val="35000"/>
              </a:spcAft>
            </a:pPr>
            <a:r>
              <a:rPr lang="es-EC" sz="2000" dirty="0">
                <a:latin typeface="Consolas" panose="020B0609020204030204" pitchFamily="49" charset="0"/>
                <a:cs typeface="Arial" panose="020B0604020202020204" pitchFamily="34" charset="0"/>
              </a:rPr>
              <a:t>El agua como un derecho humano, un patrimonio estratégico de uso público y un elemento fundamental en el desarrollo sostenible del país.</a:t>
            </a:r>
          </a:p>
        </p:txBody>
      </p:sp>
      <p:graphicFrame>
        <p:nvGraphicFramePr>
          <p:cNvPr id="3" name="Diagrama 2">
            <a:extLst>
              <a:ext uri="{FF2B5EF4-FFF2-40B4-BE49-F238E27FC236}">
                <a16:creationId xmlns:a16="http://schemas.microsoft.com/office/drawing/2014/main" xmlns="" id="{D69AF66C-A74B-4118-AAFB-AB7A7DF66B75}"/>
              </a:ext>
            </a:extLst>
          </p:cNvPr>
          <p:cNvGraphicFramePr/>
          <p:nvPr>
            <p:extLst>
              <p:ext uri="{D42A27DB-BD31-4B8C-83A1-F6EECF244321}">
                <p14:modId xmlns:p14="http://schemas.microsoft.com/office/powerpoint/2010/main" val="2380798067"/>
              </p:ext>
            </p:extLst>
          </p:nvPr>
        </p:nvGraphicFramePr>
        <p:xfrm>
          <a:off x="3347864" y="2479146"/>
          <a:ext cx="3162182" cy="31069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Marcador de número de diapositiva 3">
            <a:extLst>
              <a:ext uri="{FF2B5EF4-FFF2-40B4-BE49-F238E27FC236}">
                <a16:creationId xmlns:a16="http://schemas.microsoft.com/office/drawing/2014/main" xmlns="" id="{ED2CC868-3B41-4521-8C16-B686557B9002}"/>
              </a:ext>
            </a:extLst>
          </p:cNvPr>
          <p:cNvSpPr>
            <a:spLocks noGrp="1"/>
          </p:cNvSpPr>
          <p:nvPr>
            <p:ph type="sldNum" sz="quarter" idx="12"/>
          </p:nvPr>
        </p:nvSpPr>
        <p:spPr>
          <a:xfrm>
            <a:off x="8795967" y="5410729"/>
            <a:ext cx="348033" cy="304271"/>
          </a:xfrm>
        </p:spPr>
        <p:txBody>
          <a:bodyPr/>
          <a:lstStyle/>
          <a:p>
            <a:fld id="{9C45796D-F81B-42E6-8076-DF0575147E93}" type="slidenum">
              <a:rPr lang="es-EC" smtClean="0"/>
              <a:pPr/>
              <a:t>8</a:t>
            </a:fld>
            <a:endParaRPr lang="es-EC" dirty="0"/>
          </a:p>
        </p:txBody>
      </p:sp>
    </p:spTree>
    <p:extLst>
      <p:ext uri="{BB962C8B-B14F-4D97-AF65-F5344CB8AC3E}">
        <p14:creationId xmlns:p14="http://schemas.microsoft.com/office/powerpoint/2010/main" val="3689218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p:cNvSpPr txBox="1"/>
          <p:nvPr/>
        </p:nvSpPr>
        <p:spPr>
          <a:xfrm>
            <a:off x="2051720" y="151823"/>
            <a:ext cx="4560507" cy="502766"/>
          </a:xfrm>
          <a:prstGeom prst="rect">
            <a:avLst/>
          </a:prstGeom>
        </p:spPr>
        <p:txBody>
          <a:bodyPr wrap="square">
            <a:spAutoFit/>
          </a:bodyPr>
          <a:lstStyle>
            <a:defPPr>
              <a:defRPr lang="es-EC"/>
            </a:defPPr>
            <a:lvl1pPr algn="ctr">
              <a:defRPr sz="4400" b="1">
                <a:solidFill>
                  <a:schemeClr val="bg1"/>
                </a:solidFill>
                <a:latin typeface="Arial Rounded MT Bold" panose="020F0704030504030204" pitchFamily="34" charset="0"/>
                <a:cs typeface="Arial" panose="020B0604020202020204" pitchFamily="34" charset="0"/>
              </a:defRPr>
            </a:lvl1pPr>
          </a:lstStyle>
          <a:p>
            <a:r>
              <a:rPr lang="es-EC" sz="2667" dirty="0"/>
              <a:t>MARCO JURÍDICO</a:t>
            </a:r>
          </a:p>
        </p:txBody>
      </p:sp>
      <p:sp>
        <p:nvSpPr>
          <p:cNvPr id="15" name="Rectángulo 14"/>
          <p:cNvSpPr/>
          <p:nvPr/>
        </p:nvSpPr>
        <p:spPr>
          <a:xfrm>
            <a:off x="1151620" y="337220"/>
            <a:ext cx="7226403" cy="531720"/>
          </a:xfrm>
          <a:custGeom>
            <a:avLst/>
            <a:gdLst>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0 w 8671683"/>
              <a:gd name="connsiteY4" fmla="*/ 0 h 860540"/>
              <a:gd name="connsiteX0" fmla="*/ 0 w 8671683"/>
              <a:gd name="connsiteY0" fmla="*/ 0 h 860540"/>
              <a:gd name="connsiteX1" fmla="*/ 8671683 w 8671683"/>
              <a:gd name="connsiteY1" fmla="*/ 0 h 860540"/>
              <a:gd name="connsiteX2" fmla="*/ 8671683 w 8671683"/>
              <a:gd name="connsiteY2" fmla="*/ 860540 h 860540"/>
              <a:gd name="connsiteX3" fmla="*/ 0 w 8671683"/>
              <a:gd name="connsiteY3" fmla="*/ 860540 h 860540"/>
              <a:gd name="connsiteX4" fmla="*/ 29997 w 8671683"/>
              <a:gd name="connsiteY4" fmla="*/ 605608 h 860540"/>
              <a:gd name="connsiteX5" fmla="*/ 0 w 8671683"/>
              <a:gd name="connsiteY5" fmla="*/ 0 h 860540"/>
              <a:gd name="connsiteX0" fmla="*/ 0 w 8671683"/>
              <a:gd name="connsiteY0" fmla="*/ 0 h 860540"/>
              <a:gd name="connsiteX1" fmla="*/ 8671683 w 8671683"/>
              <a:gd name="connsiteY1" fmla="*/ 0 h 860540"/>
              <a:gd name="connsiteX2" fmla="*/ 8671683 w 8671683"/>
              <a:gd name="connsiteY2" fmla="*/ 860540 h 860540"/>
              <a:gd name="connsiteX3" fmla="*/ 53788 w 8671683"/>
              <a:gd name="connsiteY3" fmla="*/ 860540 h 860540"/>
              <a:gd name="connsiteX4" fmla="*/ 29997 w 8671683"/>
              <a:gd name="connsiteY4" fmla="*/ 605608 h 860540"/>
              <a:gd name="connsiteX5" fmla="*/ 0 w 8671683"/>
              <a:gd name="connsiteY5" fmla="*/ 0 h 86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683" h="860540">
                <a:moveTo>
                  <a:pt x="0" y="0"/>
                </a:moveTo>
                <a:lnTo>
                  <a:pt x="8671683" y="0"/>
                </a:lnTo>
                <a:lnTo>
                  <a:pt x="8671683" y="860540"/>
                </a:lnTo>
                <a:lnTo>
                  <a:pt x="53788" y="860540"/>
                </a:lnTo>
                <a:cubicBezTo>
                  <a:pt x="54822" y="771080"/>
                  <a:pt x="28963" y="695068"/>
                  <a:pt x="29997" y="605608"/>
                </a:cubicBezTo>
                <a:lnTo>
                  <a:pt x="0" y="0"/>
                </a:lnTo>
                <a:close/>
              </a:path>
            </a:pathLst>
          </a:custGeom>
          <a:gradFill flip="none" rotWithShape="1">
            <a:gsLst>
              <a:gs pos="100000">
                <a:srgbClr val="03080D"/>
              </a:gs>
              <a:gs pos="77000">
                <a:srgbClr val="00246C"/>
              </a:gs>
              <a:gs pos="12000">
                <a:srgbClr val="005CB8"/>
              </a:gs>
              <a:gs pos="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333" b="1" dirty="0">
                <a:latin typeface="Consolas" panose="020B0609020204030204" pitchFamily="49" charset="0"/>
                <a:cs typeface="Consolas" panose="020B0609020204030204" pitchFamily="49" charset="0"/>
              </a:rPr>
              <a:t>FUNDAMENTACIÓN TEÓRICA</a:t>
            </a:r>
          </a:p>
        </p:txBody>
      </p:sp>
      <p:sp>
        <p:nvSpPr>
          <p:cNvPr id="4" name="Marcador de número de diapositiva 3">
            <a:extLst>
              <a:ext uri="{FF2B5EF4-FFF2-40B4-BE49-F238E27FC236}">
                <a16:creationId xmlns:a16="http://schemas.microsoft.com/office/drawing/2014/main" xmlns="" id="{ED2CC868-3B41-4521-8C16-B686557B9002}"/>
              </a:ext>
            </a:extLst>
          </p:cNvPr>
          <p:cNvSpPr>
            <a:spLocks noGrp="1"/>
          </p:cNvSpPr>
          <p:nvPr>
            <p:ph type="sldNum" sz="quarter" idx="12"/>
          </p:nvPr>
        </p:nvSpPr>
        <p:spPr>
          <a:xfrm>
            <a:off x="8803401" y="5410729"/>
            <a:ext cx="348033" cy="304271"/>
          </a:xfrm>
        </p:spPr>
        <p:txBody>
          <a:bodyPr/>
          <a:lstStyle/>
          <a:p>
            <a:fld id="{9C45796D-F81B-42E6-8076-DF0575147E93}" type="slidenum">
              <a:rPr lang="es-EC" smtClean="0"/>
              <a:pPr/>
              <a:t>9</a:t>
            </a:fld>
            <a:endParaRPr lang="es-EC" dirty="0"/>
          </a:p>
        </p:txBody>
      </p:sp>
      <p:graphicFrame>
        <p:nvGraphicFramePr>
          <p:cNvPr id="5" name="Diagrama 4">
            <a:extLst>
              <a:ext uri="{FF2B5EF4-FFF2-40B4-BE49-F238E27FC236}">
                <a16:creationId xmlns:a16="http://schemas.microsoft.com/office/drawing/2014/main" xmlns="" id="{3D75CF14-74C2-4C4B-947D-791589354CC8}"/>
              </a:ext>
            </a:extLst>
          </p:cNvPr>
          <p:cNvGraphicFramePr/>
          <p:nvPr>
            <p:extLst>
              <p:ext uri="{D42A27DB-BD31-4B8C-83A1-F6EECF244321}">
                <p14:modId xmlns:p14="http://schemas.microsoft.com/office/powerpoint/2010/main" val="1193689639"/>
              </p:ext>
            </p:extLst>
          </p:nvPr>
        </p:nvGraphicFramePr>
        <p:xfrm>
          <a:off x="827584" y="948210"/>
          <a:ext cx="7920880" cy="44295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5553502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9807</TotalTime>
  <Words>1812</Words>
  <Application>Microsoft Office PowerPoint</Application>
  <PresentationFormat>Presentación en pantalla (16:10)</PresentationFormat>
  <Paragraphs>405</Paragraphs>
  <Slides>39</Slides>
  <Notes>35</Notes>
  <HiddenSlides>0</HiddenSlides>
  <MMClips>2</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39</vt:i4>
      </vt:variant>
    </vt:vector>
  </HeadingPairs>
  <TitlesOfParts>
    <vt:vector size="47" baseType="lpstr">
      <vt:lpstr>Arial</vt:lpstr>
      <vt:lpstr>Arial</vt:lpstr>
      <vt:lpstr>Arial Black</vt:lpstr>
      <vt:lpstr>Arial Rounded MT Bold</vt:lpstr>
      <vt:lpstr>Calibri</vt:lpstr>
      <vt:lpstr>Consolas</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RevolucionUnattended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Oscar Barrionuevo</dc:creator>
  <cp:lastModifiedBy>MARIA SUAREZ</cp:lastModifiedBy>
  <cp:revision>494</cp:revision>
  <cp:lastPrinted>2016-08-01T05:52:50Z</cp:lastPrinted>
  <dcterms:created xsi:type="dcterms:W3CDTF">2014-05-07T23:33:20Z</dcterms:created>
  <dcterms:modified xsi:type="dcterms:W3CDTF">2021-03-09T16:27:27Z</dcterms:modified>
</cp:coreProperties>
</file>