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65" r:id="rId4"/>
    <p:sldId id="266" r:id="rId5"/>
    <p:sldId id="323" r:id="rId6"/>
    <p:sldId id="310" r:id="rId7"/>
    <p:sldId id="268" r:id="rId8"/>
    <p:sldId id="324" r:id="rId9"/>
    <p:sldId id="347" r:id="rId10"/>
    <p:sldId id="349" r:id="rId11"/>
    <p:sldId id="346" r:id="rId12"/>
    <p:sldId id="325" r:id="rId13"/>
    <p:sldId id="328" r:id="rId14"/>
    <p:sldId id="348" r:id="rId15"/>
    <p:sldId id="326" r:id="rId16"/>
    <p:sldId id="327" r:id="rId17"/>
    <p:sldId id="345" r:id="rId18"/>
    <p:sldId id="329" r:id="rId19"/>
    <p:sldId id="330" r:id="rId20"/>
    <p:sldId id="331" r:id="rId21"/>
    <p:sldId id="332" r:id="rId22"/>
    <p:sldId id="333" r:id="rId23"/>
    <p:sldId id="334" r:id="rId24"/>
    <p:sldId id="335" r:id="rId25"/>
    <p:sldId id="336" r:id="rId26"/>
    <p:sldId id="337" r:id="rId27"/>
    <p:sldId id="352" r:id="rId28"/>
    <p:sldId id="353" r:id="rId29"/>
    <p:sldId id="338" r:id="rId30"/>
    <p:sldId id="340" r:id="rId31"/>
    <p:sldId id="343" r:id="rId32"/>
    <p:sldId id="309" r:id="rId33"/>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7B18F2-E347-4A06-AEA0-55C1AF488873}" type="doc">
      <dgm:prSet loTypeId="urn:microsoft.com/office/officeart/2005/8/layout/gear1" loCatId="process" qsTypeId="urn:microsoft.com/office/officeart/2005/8/quickstyle/simple1" qsCatId="simple" csTypeId="urn:microsoft.com/office/officeart/2005/8/colors/colorful5" csCatId="colorful" phldr="1"/>
      <dgm:spPr/>
    </dgm:pt>
    <dgm:pt modelId="{1858C8F4-8E0E-4EDC-AC69-99EC69EE5AA4}">
      <dgm:prSet phldrT="[Texto]" custT="1"/>
      <dgm:spPr>
        <a:gradFill flip="none" rotWithShape="0">
          <a:gsLst>
            <a:gs pos="0">
              <a:schemeClr val="accent5">
                <a:hueOff val="0"/>
                <a:satOff val="0"/>
                <a:lumOff val="0"/>
                <a:shade val="30000"/>
                <a:satMod val="115000"/>
              </a:schemeClr>
            </a:gs>
            <a:gs pos="50000">
              <a:schemeClr val="accent5">
                <a:hueOff val="0"/>
                <a:satOff val="0"/>
                <a:lumOff val="0"/>
                <a:shade val="67500"/>
                <a:satMod val="115000"/>
              </a:schemeClr>
            </a:gs>
            <a:gs pos="100000">
              <a:schemeClr val="accent5">
                <a:hueOff val="0"/>
                <a:satOff val="0"/>
                <a:lumOff val="0"/>
                <a:shade val="100000"/>
                <a:satMod val="115000"/>
              </a:schemeClr>
            </a:gs>
          </a:gsLst>
          <a:path path="circle">
            <a:fillToRect l="100000" b="100000"/>
          </a:path>
          <a:tileRect t="-100000" r="-100000"/>
        </a:gradFill>
      </dgm:spPr>
      <dgm:t>
        <a:bodyPr/>
        <a:lstStyle/>
        <a:p>
          <a:r>
            <a:rPr lang="es-EC" sz="1400" dirty="0" smtClean="0">
              <a:solidFill>
                <a:schemeClr val="tx1"/>
              </a:solidFill>
              <a:latin typeface="Arial" panose="020B0604020202020204" pitchFamily="34" charset="0"/>
              <a:cs typeface="Arial" panose="020B0604020202020204" pitchFamily="34" charset="0"/>
            </a:rPr>
            <a:t>La metodología BIM.</a:t>
          </a:r>
          <a:endParaRPr lang="es-EC" sz="1400" dirty="0">
            <a:solidFill>
              <a:schemeClr val="tx1"/>
            </a:solidFill>
            <a:latin typeface="Arial" panose="020B0604020202020204" pitchFamily="34" charset="0"/>
            <a:cs typeface="Arial" panose="020B0604020202020204" pitchFamily="34" charset="0"/>
          </a:endParaRPr>
        </a:p>
      </dgm:t>
    </dgm:pt>
    <dgm:pt modelId="{1E5742E7-B439-4B6A-82ED-EC9AC084A881}" type="parTrans" cxnId="{0F085FF8-8B99-40DC-B76C-B7E01D970B9C}">
      <dgm:prSet/>
      <dgm:spPr/>
      <dgm:t>
        <a:bodyPr/>
        <a:lstStyle/>
        <a:p>
          <a:endParaRPr lang="es-EC" sz="1400">
            <a:solidFill>
              <a:schemeClr val="tx1"/>
            </a:solidFill>
            <a:latin typeface="Arial" panose="020B0604020202020204" pitchFamily="34" charset="0"/>
            <a:cs typeface="Arial" panose="020B0604020202020204" pitchFamily="34" charset="0"/>
          </a:endParaRPr>
        </a:p>
      </dgm:t>
    </dgm:pt>
    <dgm:pt modelId="{301EF40C-4398-4B28-BD3C-AEF3F53F28DC}" type="sibTrans" cxnId="{0F085FF8-8B99-40DC-B76C-B7E01D970B9C}">
      <dgm:prSet/>
      <dgm:spPr/>
      <dgm:t>
        <a:bodyPr/>
        <a:lstStyle/>
        <a:p>
          <a:endParaRPr lang="es-EC" sz="1400">
            <a:solidFill>
              <a:schemeClr val="tx1"/>
            </a:solidFill>
            <a:latin typeface="Arial" panose="020B0604020202020204" pitchFamily="34" charset="0"/>
            <a:cs typeface="Arial" panose="020B0604020202020204" pitchFamily="34" charset="0"/>
          </a:endParaRPr>
        </a:p>
      </dgm:t>
    </dgm:pt>
    <dgm:pt modelId="{09145B67-012A-469F-A835-541E3C226317}">
      <dgm:prSet phldrT="[Texto]" custT="1"/>
      <dgm:spPr>
        <a:gradFill flip="none" rotWithShape="1">
          <a:gsLst>
            <a:gs pos="0">
              <a:schemeClr val="accent5">
                <a:hueOff val="-3676672"/>
                <a:satOff val="-5114"/>
                <a:lumOff val="-1961"/>
                <a:shade val="30000"/>
                <a:satMod val="115000"/>
              </a:schemeClr>
            </a:gs>
            <a:gs pos="50000">
              <a:schemeClr val="accent5">
                <a:hueOff val="-3676672"/>
                <a:satOff val="-5114"/>
                <a:lumOff val="-1961"/>
                <a:shade val="67500"/>
                <a:satMod val="115000"/>
              </a:schemeClr>
            </a:gs>
            <a:gs pos="100000">
              <a:schemeClr val="accent5">
                <a:hueOff val="-3676672"/>
                <a:satOff val="-5114"/>
                <a:lumOff val="-1961"/>
                <a:shade val="100000"/>
                <a:satMod val="115000"/>
              </a:schemeClr>
            </a:gs>
          </a:gsLst>
          <a:lin ang="16200000" scaled="1"/>
          <a:tileRect/>
        </a:gradFill>
      </dgm:spPr>
      <dgm:t>
        <a:bodyPr/>
        <a:lstStyle/>
        <a:p>
          <a:r>
            <a:rPr lang="es-EC" sz="1400" dirty="0" smtClean="0">
              <a:solidFill>
                <a:schemeClr val="tx1"/>
              </a:solidFill>
              <a:latin typeface="Arial" panose="020B0604020202020204" pitchFamily="34" charset="0"/>
              <a:cs typeface="Arial" panose="020B0604020202020204" pitchFamily="34" charset="0"/>
            </a:rPr>
            <a:t>Ecuador frente a BIM.</a:t>
          </a:r>
          <a:endParaRPr lang="es-EC" sz="1400" dirty="0">
            <a:solidFill>
              <a:schemeClr val="tx1"/>
            </a:solidFill>
            <a:latin typeface="Arial" panose="020B0604020202020204" pitchFamily="34" charset="0"/>
            <a:cs typeface="Arial" panose="020B0604020202020204" pitchFamily="34" charset="0"/>
          </a:endParaRPr>
        </a:p>
      </dgm:t>
    </dgm:pt>
    <dgm:pt modelId="{A6D4950C-5DC0-4768-8265-E08447BE6433}" type="parTrans" cxnId="{9E735C2F-C9EC-4BE4-B2AC-CA463156BA40}">
      <dgm:prSet/>
      <dgm:spPr/>
      <dgm:t>
        <a:bodyPr/>
        <a:lstStyle/>
        <a:p>
          <a:endParaRPr lang="es-EC" sz="1400">
            <a:solidFill>
              <a:schemeClr val="tx1"/>
            </a:solidFill>
            <a:latin typeface="Arial" panose="020B0604020202020204" pitchFamily="34" charset="0"/>
            <a:cs typeface="Arial" panose="020B0604020202020204" pitchFamily="34" charset="0"/>
          </a:endParaRPr>
        </a:p>
      </dgm:t>
    </dgm:pt>
    <dgm:pt modelId="{9D82F109-DE56-4497-97E8-223D912189B0}" type="sibTrans" cxnId="{9E735C2F-C9EC-4BE4-B2AC-CA463156BA40}">
      <dgm:prSet/>
      <dgm:spPr/>
      <dgm:t>
        <a:bodyPr/>
        <a:lstStyle/>
        <a:p>
          <a:endParaRPr lang="es-EC" sz="1400">
            <a:solidFill>
              <a:schemeClr val="tx1"/>
            </a:solidFill>
            <a:latin typeface="Arial" panose="020B0604020202020204" pitchFamily="34" charset="0"/>
            <a:cs typeface="Arial" panose="020B0604020202020204" pitchFamily="34" charset="0"/>
          </a:endParaRPr>
        </a:p>
      </dgm:t>
    </dgm:pt>
    <dgm:pt modelId="{83EAA733-8CE4-44E6-B389-230EE11FB8F6}">
      <dgm:prSet phldrT="[Texto]" custT="1"/>
      <dgm:spPr>
        <a:gradFill flip="none" rotWithShape="1">
          <a:gsLst>
            <a:gs pos="0">
              <a:schemeClr val="accent5">
                <a:hueOff val="-7353344"/>
                <a:satOff val="-10228"/>
                <a:lumOff val="-3922"/>
                <a:shade val="30000"/>
                <a:satMod val="115000"/>
              </a:schemeClr>
            </a:gs>
            <a:gs pos="50000">
              <a:schemeClr val="accent5">
                <a:hueOff val="-7353344"/>
                <a:satOff val="-10228"/>
                <a:lumOff val="-3922"/>
                <a:shade val="67500"/>
                <a:satMod val="115000"/>
              </a:schemeClr>
            </a:gs>
            <a:gs pos="100000">
              <a:schemeClr val="accent5">
                <a:hueOff val="-7353344"/>
                <a:satOff val="-10228"/>
                <a:lumOff val="-3922"/>
                <a:shade val="100000"/>
                <a:satMod val="115000"/>
              </a:schemeClr>
            </a:gs>
          </a:gsLst>
          <a:lin ang="5400000" scaled="1"/>
          <a:tileRect/>
        </a:gradFill>
      </dgm:spPr>
      <dgm:t>
        <a:bodyPr/>
        <a:lstStyle/>
        <a:p>
          <a:r>
            <a:rPr lang="es-EC" sz="1400" dirty="0" smtClean="0">
              <a:solidFill>
                <a:schemeClr val="tx1"/>
              </a:solidFill>
              <a:latin typeface="Arial" panose="020B0604020202020204" pitchFamily="34" charset="0"/>
              <a:cs typeface="Arial" panose="020B0604020202020204" pitchFamily="34" charset="0"/>
            </a:rPr>
            <a:t>La construcción junto a la gestión de proyectos</a:t>
          </a:r>
          <a:endParaRPr lang="es-EC" sz="1400" dirty="0">
            <a:solidFill>
              <a:schemeClr val="tx1"/>
            </a:solidFill>
            <a:latin typeface="Arial" panose="020B0604020202020204" pitchFamily="34" charset="0"/>
            <a:cs typeface="Arial" panose="020B0604020202020204" pitchFamily="34" charset="0"/>
          </a:endParaRPr>
        </a:p>
      </dgm:t>
    </dgm:pt>
    <dgm:pt modelId="{27B96EA1-7D04-46CD-9A9B-FF37B075755F}" type="parTrans" cxnId="{FE91E992-F77D-492B-B5C9-572822875F9B}">
      <dgm:prSet/>
      <dgm:spPr/>
      <dgm:t>
        <a:bodyPr/>
        <a:lstStyle/>
        <a:p>
          <a:endParaRPr lang="es-EC" sz="1400">
            <a:solidFill>
              <a:schemeClr val="tx1"/>
            </a:solidFill>
            <a:latin typeface="Arial" panose="020B0604020202020204" pitchFamily="34" charset="0"/>
            <a:cs typeface="Arial" panose="020B0604020202020204" pitchFamily="34" charset="0"/>
          </a:endParaRPr>
        </a:p>
      </dgm:t>
    </dgm:pt>
    <dgm:pt modelId="{AB309488-5D91-4433-A10A-59F446A295D0}" type="sibTrans" cxnId="{FE91E992-F77D-492B-B5C9-572822875F9B}">
      <dgm:prSet/>
      <dgm:spPr/>
      <dgm:t>
        <a:bodyPr/>
        <a:lstStyle/>
        <a:p>
          <a:endParaRPr lang="es-EC" sz="1400">
            <a:solidFill>
              <a:schemeClr val="tx1"/>
            </a:solidFill>
            <a:latin typeface="Arial" panose="020B0604020202020204" pitchFamily="34" charset="0"/>
            <a:cs typeface="Arial" panose="020B0604020202020204" pitchFamily="34" charset="0"/>
          </a:endParaRPr>
        </a:p>
      </dgm:t>
    </dgm:pt>
    <dgm:pt modelId="{C46756EE-1A00-45A8-A2F3-5334011575A3}" type="pres">
      <dgm:prSet presAssocID="{9C7B18F2-E347-4A06-AEA0-55C1AF488873}" presName="composite" presStyleCnt="0">
        <dgm:presLayoutVars>
          <dgm:chMax val="3"/>
          <dgm:animLvl val="lvl"/>
          <dgm:resizeHandles val="exact"/>
        </dgm:presLayoutVars>
      </dgm:prSet>
      <dgm:spPr/>
    </dgm:pt>
    <dgm:pt modelId="{E07C8606-9A10-4F06-BFBB-2A96D9A08A13}" type="pres">
      <dgm:prSet presAssocID="{1858C8F4-8E0E-4EDC-AC69-99EC69EE5AA4}" presName="gear1" presStyleLbl="node1" presStyleIdx="0" presStyleCnt="3" custScaleX="106026" custScaleY="107237" custLinFactNeighborX="5073" custLinFactNeighborY="4292">
        <dgm:presLayoutVars>
          <dgm:chMax val="1"/>
          <dgm:bulletEnabled val="1"/>
        </dgm:presLayoutVars>
      </dgm:prSet>
      <dgm:spPr/>
      <dgm:t>
        <a:bodyPr/>
        <a:lstStyle/>
        <a:p>
          <a:endParaRPr lang="es-EC"/>
        </a:p>
      </dgm:t>
    </dgm:pt>
    <dgm:pt modelId="{B39CBBF8-A4F2-4119-BFDA-6E5268B0CD91}" type="pres">
      <dgm:prSet presAssocID="{1858C8F4-8E0E-4EDC-AC69-99EC69EE5AA4}" presName="gear1srcNode" presStyleLbl="node1" presStyleIdx="0" presStyleCnt="3"/>
      <dgm:spPr/>
      <dgm:t>
        <a:bodyPr/>
        <a:lstStyle/>
        <a:p>
          <a:endParaRPr lang="es-EC"/>
        </a:p>
      </dgm:t>
    </dgm:pt>
    <dgm:pt modelId="{D6C55663-119F-4D9A-9DFD-D76983D0BBAB}" type="pres">
      <dgm:prSet presAssocID="{1858C8F4-8E0E-4EDC-AC69-99EC69EE5AA4}" presName="gear1dstNode" presStyleLbl="node1" presStyleIdx="0" presStyleCnt="3"/>
      <dgm:spPr/>
      <dgm:t>
        <a:bodyPr/>
        <a:lstStyle/>
        <a:p>
          <a:endParaRPr lang="es-EC"/>
        </a:p>
      </dgm:t>
    </dgm:pt>
    <dgm:pt modelId="{B1491D1E-93DB-43B2-8D09-E4D109C1FFE8}" type="pres">
      <dgm:prSet presAssocID="{09145B67-012A-469F-A835-541E3C226317}" presName="gear2" presStyleLbl="node1" presStyleIdx="1" presStyleCnt="3" custScaleX="121307" custScaleY="115994" custLinFactNeighborY="-2145">
        <dgm:presLayoutVars>
          <dgm:chMax val="1"/>
          <dgm:bulletEnabled val="1"/>
        </dgm:presLayoutVars>
      </dgm:prSet>
      <dgm:spPr/>
      <dgm:t>
        <a:bodyPr/>
        <a:lstStyle/>
        <a:p>
          <a:endParaRPr lang="es-EC"/>
        </a:p>
      </dgm:t>
    </dgm:pt>
    <dgm:pt modelId="{ECB94C65-7E1F-4D17-98AD-4F2EE9A4A9A1}" type="pres">
      <dgm:prSet presAssocID="{09145B67-012A-469F-A835-541E3C226317}" presName="gear2srcNode" presStyleLbl="node1" presStyleIdx="1" presStyleCnt="3"/>
      <dgm:spPr/>
      <dgm:t>
        <a:bodyPr/>
        <a:lstStyle/>
        <a:p>
          <a:endParaRPr lang="es-EC"/>
        </a:p>
      </dgm:t>
    </dgm:pt>
    <dgm:pt modelId="{A83F5204-FC7A-413B-BDCC-3E7070BE5664}" type="pres">
      <dgm:prSet presAssocID="{09145B67-012A-469F-A835-541E3C226317}" presName="gear2dstNode" presStyleLbl="node1" presStyleIdx="1" presStyleCnt="3"/>
      <dgm:spPr/>
      <dgm:t>
        <a:bodyPr/>
        <a:lstStyle/>
        <a:p>
          <a:endParaRPr lang="es-EC"/>
        </a:p>
      </dgm:t>
    </dgm:pt>
    <dgm:pt modelId="{6102CA51-5A5C-4B4A-85C8-6F81D57A602A}" type="pres">
      <dgm:prSet presAssocID="{83EAA733-8CE4-44E6-B389-230EE11FB8F6}" presName="gear3" presStyleLbl="node1" presStyleIdx="2" presStyleCnt="3" custScaleY="104603" custLinFactNeighborX="4023" custLinFactNeighborY="-2235"/>
      <dgm:spPr/>
      <dgm:t>
        <a:bodyPr/>
        <a:lstStyle/>
        <a:p>
          <a:endParaRPr lang="es-EC"/>
        </a:p>
      </dgm:t>
    </dgm:pt>
    <dgm:pt modelId="{4C898CF2-858B-4C49-B0C4-274D9EA3F1BD}" type="pres">
      <dgm:prSet presAssocID="{83EAA733-8CE4-44E6-B389-230EE11FB8F6}" presName="gear3tx" presStyleLbl="node1" presStyleIdx="2" presStyleCnt="3">
        <dgm:presLayoutVars>
          <dgm:chMax val="1"/>
          <dgm:bulletEnabled val="1"/>
        </dgm:presLayoutVars>
      </dgm:prSet>
      <dgm:spPr/>
      <dgm:t>
        <a:bodyPr/>
        <a:lstStyle/>
        <a:p>
          <a:endParaRPr lang="es-EC"/>
        </a:p>
      </dgm:t>
    </dgm:pt>
    <dgm:pt modelId="{DC3E3DC8-46B2-404D-ABC3-506F09BBB17E}" type="pres">
      <dgm:prSet presAssocID="{83EAA733-8CE4-44E6-B389-230EE11FB8F6}" presName="gear3srcNode" presStyleLbl="node1" presStyleIdx="2" presStyleCnt="3"/>
      <dgm:spPr/>
      <dgm:t>
        <a:bodyPr/>
        <a:lstStyle/>
        <a:p>
          <a:endParaRPr lang="es-EC"/>
        </a:p>
      </dgm:t>
    </dgm:pt>
    <dgm:pt modelId="{F75ACA0E-23C3-4175-871C-655CE32C61F7}" type="pres">
      <dgm:prSet presAssocID="{83EAA733-8CE4-44E6-B389-230EE11FB8F6}" presName="gear3dstNode" presStyleLbl="node1" presStyleIdx="2" presStyleCnt="3"/>
      <dgm:spPr/>
      <dgm:t>
        <a:bodyPr/>
        <a:lstStyle/>
        <a:p>
          <a:endParaRPr lang="es-EC"/>
        </a:p>
      </dgm:t>
    </dgm:pt>
    <dgm:pt modelId="{9BCC4481-C2EF-42F5-8AF2-E51D14A4BA24}" type="pres">
      <dgm:prSet presAssocID="{301EF40C-4398-4B28-BD3C-AEF3F53F28DC}" presName="connector1" presStyleLbl="sibTrans2D1" presStyleIdx="0" presStyleCnt="3" custLinFactNeighborX="9145" custLinFactNeighborY="-3049"/>
      <dgm:spPr/>
      <dgm:t>
        <a:bodyPr/>
        <a:lstStyle/>
        <a:p>
          <a:endParaRPr lang="es-EC"/>
        </a:p>
      </dgm:t>
    </dgm:pt>
    <dgm:pt modelId="{592D4AB5-A55D-48C8-8AF0-442CB28A46E6}" type="pres">
      <dgm:prSet presAssocID="{9D82F109-DE56-4497-97E8-223D912189B0}" presName="connector2" presStyleLbl="sibTrans2D1" presStyleIdx="1" presStyleCnt="3" custLinFactNeighborX="-12167" custLinFactNeighborY="-2937"/>
      <dgm:spPr/>
      <dgm:t>
        <a:bodyPr/>
        <a:lstStyle/>
        <a:p>
          <a:endParaRPr lang="es-EC"/>
        </a:p>
      </dgm:t>
    </dgm:pt>
    <dgm:pt modelId="{C04F62C8-E176-441D-AAC3-4B0E9AF62569}" type="pres">
      <dgm:prSet presAssocID="{AB309488-5D91-4433-A10A-59F446A295D0}" presName="connector3" presStyleLbl="sibTrans2D1" presStyleIdx="2" presStyleCnt="3" custLinFactNeighborX="1946" custLinFactNeighborY="-332"/>
      <dgm:spPr/>
      <dgm:t>
        <a:bodyPr/>
        <a:lstStyle/>
        <a:p>
          <a:endParaRPr lang="es-EC"/>
        </a:p>
      </dgm:t>
    </dgm:pt>
  </dgm:ptLst>
  <dgm:cxnLst>
    <dgm:cxn modelId="{9E735C2F-C9EC-4BE4-B2AC-CA463156BA40}" srcId="{9C7B18F2-E347-4A06-AEA0-55C1AF488873}" destId="{09145B67-012A-469F-A835-541E3C226317}" srcOrd="1" destOrd="0" parTransId="{A6D4950C-5DC0-4768-8265-E08447BE6433}" sibTransId="{9D82F109-DE56-4497-97E8-223D912189B0}"/>
    <dgm:cxn modelId="{376BB57E-2928-47BF-A382-6D5CF9203D73}" type="presOf" srcId="{9D82F109-DE56-4497-97E8-223D912189B0}" destId="{592D4AB5-A55D-48C8-8AF0-442CB28A46E6}" srcOrd="0" destOrd="0" presId="urn:microsoft.com/office/officeart/2005/8/layout/gear1"/>
    <dgm:cxn modelId="{0F085FF8-8B99-40DC-B76C-B7E01D970B9C}" srcId="{9C7B18F2-E347-4A06-AEA0-55C1AF488873}" destId="{1858C8F4-8E0E-4EDC-AC69-99EC69EE5AA4}" srcOrd="0" destOrd="0" parTransId="{1E5742E7-B439-4B6A-82ED-EC9AC084A881}" sibTransId="{301EF40C-4398-4B28-BD3C-AEF3F53F28DC}"/>
    <dgm:cxn modelId="{D7D15625-E79E-44D1-8229-B74D3E6614A6}" type="presOf" srcId="{83EAA733-8CE4-44E6-B389-230EE11FB8F6}" destId="{DC3E3DC8-46B2-404D-ABC3-506F09BBB17E}" srcOrd="2" destOrd="0" presId="urn:microsoft.com/office/officeart/2005/8/layout/gear1"/>
    <dgm:cxn modelId="{236CC2A4-62A9-4714-AB6A-D85ADC84EAC2}" type="presOf" srcId="{83EAA733-8CE4-44E6-B389-230EE11FB8F6}" destId="{6102CA51-5A5C-4B4A-85C8-6F81D57A602A}" srcOrd="0" destOrd="0" presId="urn:microsoft.com/office/officeart/2005/8/layout/gear1"/>
    <dgm:cxn modelId="{17780349-09A9-423A-90CA-3B74FE890802}" type="presOf" srcId="{83EAA733-8CE4-44E6-B389-230EE11FB8F6}" destId="{4C898CF2-858B-4C49-B0C4-274D9EA3F1BD}" srcOrd="1" destOrd="0" presId="urn:microsoft.com/office/officeart/2005/8/layout/gear1"/>
    <dgm:cxn modelId="{5D952BD3-54C5-4F59-A7EF-39563C4CA9A6}" type="presOf" srcId="{1858C8F4-8E0E-4EDC-AC69-99EC69EE5AA4}" destId="{E07C8606-9A10-4F06-BFBB-2A96D9A08A13}" srcOrd="0" destOrd="0" presId="urn:microsoft.com/office/officeart/2005/8/layout/gear1"/>
    <dgm:cxn modelId="{0190D40C-572A-4BA6-B5A9-B8857DF6EF64}" type="presOf" srcId="{AB309488-5D91-4433-A10A-59F446A295D0}" destId="{C04F62C8-E176-441D-AAC3-4B0E9AF62569}" srcOrd="0" destOrd="0" presId="urn:microsoft.com/office/officeart/2005/8/layout/gear1"/>
    <dgm:cxn modelId="{BEBC1B25-6ECC-41EF-9A52-A359D6634DDD}" type="presOf" srcId="{9C7B18F2-E347-4A06-AEA0-55C1AF488873}" destId="{C46756EE-1A00-45A8-A2F3-5334011575A3}" srcOrd="0" destOrd="0" presId="urn:microsoft.com/office/officeart/2005/8/layout/gear1"/>
    <dgm:cxn modelId="{FE91E992-F77D-492B-B5C9-572822875F9B}" srcId="{9C7B18F2-E347-4A06-AEA0-55C1AF488873}" destId="{83EAA733-8CE4-44E6-B389-230EE11FB8F6}" srcOrd="2" destOrd="0" parTransId="{27B96EA1-7D04-46CD-9A9B-FF37B075755F}" sibTransId="{AB309488-5D91-4433-A10A-59F446A295D0}"/>
    <dgm:cxn modelId="{336F8A3B-8BE6-45AD-8E7E-365538040A2D}" type="presOf" srcId="{09145B67-012A-469F-A835-541E3C226317}" destId="{B1491D1E-93DB-43B2-8D09-E4D109C1FFE8}" srcOrd="0" destOrd="0" presId="urn:microsoft.com/office/officeart/2005/8/layout/gear1"/>
    <dgm:cxn modelId="{97845922-BC18-4E6F-8338-4E8490D347A7}" type="presOf" srcId="{301EF40C-4398-4B28-BD3C-AEF3F53F28DC}" destId="{9BCC4481-C2EF-42F5-8AF2-E51D14A4BA24}" srcOrd="0" destOrd="0" presId="urn:microsoft.com/office/officeart/2005/8/layout/gear1"/>
    <dgm:cxn modelId="{23ECDB1A-CAF9-44A0-AAE9-95994800D12C}" type="presOf" srcId="{09145B67-012A-469F-A835-541E3C226317}" destId="{ECB94C65-7E1F-4D17-98AD-4F2EE9A4A9A1}" srcOrd="1" destOrd="0" presId="urn:microsoft.com/office/officeart/2005/8/layout/gear1"/>
    <dgm:cxn modelId="{F583BB7F-661F-4757-A231-3C6A1C4619F3}" type="presOf" srcId="{1858C8F4-8E0E-4EDC-AC69-99EC69EE5AA4}" destId="{B39CBBF8-A4F2-4119-BFDA-6E5268B0CD91}" srcOrd="1" destOrd="0" presId="urn:microsoft.com/office/officeart/2005/8/layout/gear1"/>
    <dgm:cxn modelId="{592116E8-1A5E-418C-9C62-AE0FF8BAF2F1}" type="presOf" srcId="{09145B67-012A-469F-A835-541E3C226317}" destId="{A83F5204-FC7A-413B-BDCC-3E7070BE5664}" srcOrd="2" destOrd="0" presId="urn:microsoft.com/office/officeart/2005/8/layout/gear1"/>
    <dgm:cxn modelId="{6C0A677B-587E-496C-9F2F-A82B91ED0C5B}" type="presOf" srcId="{83EAA733-8CE4-44E6-B389-230EE11FB8F6}" destId="{F75ACA0E-23C3-4175-871C-655CE32C61F7}" srcOrd="3" destOrd="0" presId="urn:microsoft.com/office/officeart/2005/8/layout/gear1"/>
    <dgm:cxn modelId="{ADEE03DC-133C-4FC4-B420-2E154D30CE0F}" type="presOf" srcId="{1858C8F4-8E0E-4EDC-AC69-99EC69EE5AA4}" destId="{D6C55663-119F-4D9A-9DFD-D76983D0BBAB}" srcOrd="2" destOrd="0" presId="urn:microsoft.com/office/officeart/2005/8/layout/gear1"/>
    <dgm:cxn modelId="{F019CD97-5862-46E8-B30E-A869E3296852}" type="presParOf" srcId="{C46756EE-1A00-45A8-A2F3-5334011575A3}" destId="{E07C8606-9A10-4F06-BFBB-2A96D9A08A13}" srcOrd="0" destOrd="0" presId="urn:microsoft.com/office/officeart/2005/8/layout/gear1"/>
    <dgm:cxn modelId="{029639D7-FF51-47F4-A296-0A0DAAC8F508}" type="presParOf" srcId="{C46756EE-1A00-45A8-A2F3-5334011575A3}" destId="{B39CBBF8-A4F2-4119-BFDA-6E5268B0CD91}" srcOrd="1" destOrd="0" presId="urn:microsoft.com/office/officeart/2005/8/layout/gear1"/>
    <dgm:cxn modelId="{84EF5A57-E527-4C22-95CC-DFF64F3FA084}" type="presParOf" srcId="{C46756EE-1A00-45A8-A2F3-5334011575A3}" destId="{D6C55663-119F-4D9A-9DFD-D76983D0BBAB}" srcOrd="2" destOrd="0" presId="urn:microsoft.com/office/officeart/2005/8/layout/gear1"/>
    <dgm:cxn modelId="{7AC234CE-83E1-46B0-A589-A50996328227}" type="presParOf" srcId="{C46756EE-1A00-45A8-A2F3-5334011575A3}" destId="{B1491D1E-93DB-43B2-8D09-E4D109C1FFE8}" srcOrd="3" destOrd="0" presId="urn:microsoft.com/office/officeart/2005/8/layout/gear1"/>
    <dgm:cxn modelId="{996618F3-7335-4646-99D1-E06C99876FA6}" type="presParOf" srcId="{C46756EE-1A00-45A8-A2F3-5334011575A3}" destId="{ECB94C65-7E1F-4D17-98AD-4F2EE9A4A9A1}" srcOrd="4" destOrd="0" presId="urn:microsoft.com/office/officeart/2005/8/layout/gear1"/>
    <dgm:cxn modelId="{46C7A3F7-EED9-46EF-8115-4F696317982B}" type="presParOf" srcId="{C46756EE-1A00-45A8-A2F3-5334011575A3}" destId="{A83F5204-FC7A-413B-BDCC-3E7070BE5664}" srcOrd="5" destOrd="0" presId="urn:microsoft.com/office/officeart/2005/8/layout/gear1"/>
    <dgm:cxn modelId="{EA6B2D68-B541-41EE-912F-58F0E9852197}" type="presParOf" srcId="{C46756EE-1A00-45A8-A2F3-5334011575A3}" destId="{6102CA51-5A5C-4B4A-85C8-6F81D57A602A}" srcOrd="6" destOrd="0" presId="urn:microsoft.com/office/officeart/2005/8/layout/gear1"/>
    <dgm:cxn modelId="{DCA03ED2-80B2-4781-BD71-4A4D8DBDB557}" type="presParOf" srcId="{C46756EE-1A00-45A8-A2F3-5334011575A3}" destId="{4C898CF2-858B-4C49-B0C4-274D9EA3F1BD}" srcOrd="7" destOrd="0" presId="urn:microsoft.com/office/officeart/2005/8/layout/gear1"/>
    <dgm:cxn modelId="{1449146D-4982-43DB-8637-EC47436AC513}" type="presParOf" srcId="{C46756EE-1A00-45A8-A2F3-5334011575A3}" destId="{DC3E3DC8-46B2-404D-ABC3-506F09BBB17E}" srcOrd="8" destOrd="0" presId="urn:microsoft.com/office/officeart/2005/8/layout/gear1"/>
    <dgm:cxn modelId="{CA2D8FD8-219D-4BD5-A729-612EAEEDF016}" type="presParOf" srcId="{C46756EE-1A00-45A8-A2F3-5334011575A3}" destId="{F75ACA0E-23C3-4175-871C-655CE32C61F7}" srcOrd="9" destOrd="0" presId="urn:microsoft.com/office/officeart/2005/8/layout/gear1"/>
    <dgm:cxn modelId="{C0FA5B1E-1A7B-4CD6-87E8-E97166E0FAC5}" type="presParOf" srcId="{C46756EE-1A00-45A8-A2F3-5334011575A3}" destId="{9BCC4481-C2EF-42F5-8AF2-E51D14A4BA24}" srcOrd="10" destOrd="0" presId="urn:microsoft.com/office/officeart/2005/8/layout/gear1"/>
    <dgm:cxn modelId="{ED4ED83B-E626-4151-8867-84330FCDB114}" type="presParOf" srcId="{C46756EE-1A00-45A8-A2F3-5334011575A3}" destId="{592D4AB5-A55D-48C8-8AF0-442CB28A46E6}" srcOrd="11" destOrd="0" presId="urn:microsoft.com/office/officeart/2005/8/layout/gear1"/>
    <dgm:cxn modelId="{8C275C81-BAD4-48D8-9B7B-24B027BE44E1}" type="presParOf" srcId="{C46756EE-1A00-45A8-A2F3-5334011575A3}" destId="{C04F62C8-E176-441D-AAC3-4B0E9AF62569}"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DE1C35D-F886-4FF2-87A7-B569003DEE21}" type="doc">
      <dgm:prSet loTypeId="urn:microsoft.com/office/officeart/2005/8/layout/hProcess9" loCatId="process" qsTypeId="urn:microsoft.com/office/officeart/2005/8/quickstyle/simple1" qsCatId="simple" csTypeId="urn:microsoft.com/office/officeart/2005/8/colors/accent6_2" csCatId="accent6" phldr="1"/>
      <dgm:spPr/>
    </dgm:pt>
    <dgm:pt modelId="{03839CE8-2E53-4763-8509-E7C2C4ACEB44}">
      <dgm:prSet phldrT="[Texto]" custT="1"/>
      <dgm:spPr/>
      <dgm:t>
        <a:bodyPr/>
        <a:lstStyle/>
        <a:p>
          <a:r>
            <a:rPr lang="es-EC" sz="1100" dirty="0" smtClean="0">
              <a:solidFill>
                <a:schemeClr val="tx1"/>
              </a:solidFill>
              <a:latin typeface="Arial" panose="020B0604020202020204" pitchFamily="34" charset="0"/>
              <a:cs typeface="Arial" panose="020B0604020202020204" pitchFamily="34" charset="0"/>
            </a:rPr>
            <a:t>Instalar </a:t>
          </a:r>
          <a:r>
            <a:rPr lang="es-EC" sz="1100" dirty="0" err="1" smtClean="0">
              <a:solidFill>
                <a:schemeClr val="tx1"/>
              </a:solidFill>
              <a:latin typeface="Arial" panose="020B0604020202020204" pitchFamily="34" charset="0"/>
              <a:cs typeface="Arial" panose="020B0604020202020204" pitchFamily="34" charset="0"/>
            </a:rPr>
            <a:t>Insight</a:t>
          </a:r>
          <a:r>
            <a:rPr lang="es-EC" sz="1100" dirty="0" smtClean="0">
              <a:solidFill>
                <a:schemeClr val="tx1"/>
              </a:solidFill>
              <a:latin typeface="Arial" panose="020B0604020202020204" pitchFamily="34" charset="0"/>
              <a:cs typeface="Arial" panose="020B0604020202020204" pitchFamily="34" charset="0"/>
            </a:rPr>
            <a:t> de Autodesk</a:t>
          </a:r>
          <a:endParaRPr lang="es-EC" sz="1100" dirty="0">
            <a:solidFill>
              <a:schemeClr val="tx1"/>
            </a:solidFill>
            <a:latin typeface="Arial" panose="020B0604020202020204" pitchFamily="34" charset="0"/>
            <a:cs typeface="Arial" panose="020B0604020202020204" pitchFamily="34" charset="0"/>
          </a:endParaRPr>
        </a:p>
      </dgm:t>
    </dgm:pt>
    <dgm:pt modelId="{4423069E-4D6D-4190-9573-70F121A36434}" type="parTrans" cxnId="{29EDC69A-E81E-440B-8390-61AEB708DEA8}">
      <dgm:prSet/>
      <dgm:spPr/>
      <dgm:t>
        <a:bodyPr/>
        <a:lstStyle/>
        <a:p>
          <a:endParaRPr lang="es-EC" sz="1100">
            <a:solidFill>
              <a:schemeClr val="tx1"/>
            </a:solidFill>
            <a:latin typeface="Arial" panose="020B0604020202020204" pitchFamily="34" charset="0"/>
            <a:cs typeface="Arial" panose="020B0604020202020204" pitchFamily="34" charset="0"/>
          </a:endParaRPr>
        </a:p>
      </dgm:t>
    </dgm:pt>
    <dgm:pt modelId="{3CC34BCA-F3EF-4991-BF8E-72E1C3F1DB35}" type="sibTrans" cxnId="{29EDC69A-E81E-440B-8390-61AEB708DEA8}">
      <dgm:prSet/>
      <dgm:spPr/>
      <dgm:t>
        <a:bodyPr/>
        <a:lstStyle/>
        <a:p>
          <a:endParaRPr lang="es-EC" sz="1100">
            <a:solidFill>
              <a:schemeClr val="tx1"/>
            </a:solidFill>
            <a:latin typeface="Arial" panose="020B0604020202020204" pitchFamily="34" charset="0"/>
            <a:cs typeface="Arial" panose="020B0604020202020204" pitchFamily="34" charset="0"/>
          </a:endParaRPr>
        </a:p>
      </dgm:t>
    </dgm:pt>
    <dgm:pt modelId="{88379335-A9EF-444B-BB4F-5478255FADE7}">
      <dgm:prSet phldrT="[Texto]" custT="1"/>
      <dgm:spPr/>
      <dgm:t>
        <a:bodyPr/>
        <a:lstStyle/>
        <a:p>
          <a:r>
            <a:rPr lang="es-EC" sz="1100" dirty="0" smtClean="0">
              <a:solidFill>
                <a:schemeClr val="tx1"/>
              </a:solidFill>
              <a:latin typeface="Arial" panose="020B0604020202020204" pitchFamily="34" charset="0"/>
              <a:cs typeface="Arial" panose="020B0604020202020204" pitchFamily="34" charset="0"/>
            </a:rPr>
            <a:t>Ubicación del proyecto</a:t>
          </a:r>
          <a:endParaRPr lang="es-EC" sz="1100" dirty="0">
            <a:solidFill>
              <a:schemeClr val="tx1"/>
            </a:solidFill>
            <a:latin typeface="Arial" panose="020B0604020202020204" pitchFamily="34" charset="0"/>
            <a:cs typeface="Arial" panose="020B0604020202020204" pitchFamily="34" charset="0"/>
          </a:endParaRPr>
        </a:p>
      </dgm:t>
    </dgm:pt>
    <dgm:pt modelId="{5616B88A-8193-45B8-BF72-E10C3F3E4561}" type="parTrans" cxnId="{51E48FA5-4B7E-4D4C-BD7B-65B777030875}">
      <dgm:prSet/>
      <dgm:spPr/>
      <dgm:t>
        <a:bodyPr/>
        <a:lstStyle/>
        <a:p>
          <a:endParaRPr lang="es-EC" sz="1100">
            <a:solidFill>
              <a:schemeClr val="tx1"/>
            </a:solidFill>
            <a:latin typeface="Arial" panose="020B0604020202020204" pitchFamily="34" charset="0"/>
            <a:cs typeface="Arial" panose="020B0604020202020204" pitchFamily="34" charset="0"/>
          </a:endParaRPr>
        </a:p>
      </dgm:t>
    </dgm:pt>
    <dgm:pt modelId="{4654E697-2E37-4F26-B5D1-2E775B0E8D93}" type="sibTrans" cxnId="{51E48FA5-4B7E-4D4C-BD7B-65B777030875}">
      <dgm:prSet/>
      <dgm:spPr/>
      <dgm:t>
        <a:bodyPr/>
        <a:lstStyle/>
        <a:p>
          <a:endParaRPr lang="es-EC" sz="1100">
            <a:solidFill>
              <a:schemeClr val="tx1"/>
            </a:solidFill>
            <a:latin typeface="Arial" panose="020B0604020202020204" pitchFamily="34" charset="0"/>
            <a:cs typeface="Arial" panose="020B0604020202020204" pitchFamily="34" charset="0"/>
          </a:endParaRPr>
        </a:p>
      </dgm:t>
    </dgm:pt>
    <dgm:pt modelId="{2F3A4292-6C99-482B-BCBF-78FE714B9192}">
      <dgm:prSet phldrT="[Texto]" custT="1"/>
      <dgm:spPr/>
      <dgm:t>
        <a:bodyPr/>
        <a:lstStyle/>
        <a:p>
          <a:r>
            <a:rPr lang="es-EC" sz="1100" dirty="0" smtClean="0">
              <a:solidFill>
                <a:schemeClr val="tx1"/>
              </a:solidFill>
              <a:latin typeface="Arial" panose="020B0604020202020204" pitchFamily="34" charset="0"/>
              <a:cs typeface="Arial" panose="020B0604020202020204" pitchFamily="34" charset="0"/>
            </a:rPr>
            <a:t>Configuración del sol</a:t>
          </a:r>
          <a:endParaRPr lang="es-EC" sz="1100" dirty="0">
            <a:solidFill>
              <a:schemeClr val="tx1"/>
            </a:solidFill>
            <a:latin typeface="Arial" panose="020B0604020202020204" pitchFamily="34" charset="0"/>
            <a:cs typeface="Arial" panose="020B0604020202020204" pitchFamily="34" charset="0"/>
          </a:endParaRPr>
        </a:p>
      </dgm:t>
    </dgm:pt>
    <dgm:pt modelId="{02E04919-064E-44EA-A18A-72EC12AA5860}" type="parTrans" cxnId="{EC99C7EC-5E0B-4DA1-A0D0-336B6179168F}">
      <dgm:prSet/>
      <dgm:spPr/>
      <dgm:t>
        <a:bodyPr/>
        <a:lstStyle/>
        <a:p>
          <a:endParaRPr lang="es-EC" sz="1100">
            <a:solidFill>
              <a:schemeClr val="tx1"/>
            </a:solidFill>
            <a:latin typeface="Arial" panose="020B0604020202020204" pitchFamily="34" charset="0"/>
            <a:cs typeface="Arial" panose="020B0604020202020204" pitchFamily="34" charset="0"/>
          </a:endParaRPr>
        </a:p>
      </dgm:t>
    </dgm:pt>
    <dgm:pt modelId="{A3767545-3B7B-4983-8514-EDD4DD8B0F64}" type="sibTrans" cxnId="{EC99C7EC-5E0B-4DA1-A0D0-336B6179168F}">
      <dgm:prSet/>
      <dgm:spPr/>
      <dgm:t>
        <a:bodyPr/>
        <a:lstStyle/>
        <a:p>
          <a:endParaRPr lang="es-EC" sz="1100">
            <a:solidFill>
              <a:schemeClr val="tx1"/>
            </a:solidFill>
            <a:latin typeface="Arial" panose="020B0604020202020204" pitchFamily="34" charset="0"/>
            <a:cs typeface="Arial" panose="020B0604020202020204" pitchFamily="34" charset="0"/>
          </a:endParaRPr>
        </a:p>
      </dgm:t>
    </dgm:pt>
    <dgm:pt modelId="{E7D7EDB7-CC2A-405C-8600-5BE8123D12F1}" type="pres">
      <dgm:prSet presAssocID="{FDE1C35D-F886-4FF2-87A7-B569003DEE21}" presName="CompostProcess" presStyleCnt="0">
        <dgm:presLayoutVars>
          <dgm:dir/>
          <dgm:resizeHandles val="exact"/>
        </dgm:presLayoutVars>
      </dgm:prSet>
      <dgm:spPr/>
    </dgm:pt>
    <dgm:pt modelId="{01D16E60-1B1E-4401-8ADF-06BD874CDD6E}" type="pres">
      <dgm:prSet presAssocID="{FDE1C35D-F886-4FF2-87A7-B569003DEE21}" presName="arrow" presStyleLbl="bgShp" presStyleIdx="0" presStyleCnt="1"/>
      <dgm:spPr/>
    </dgm:pt>
    <dgm:pt modelId="{1334A0C3-0927-4EFE-AAA8-DF320B9E63F3}" type="pres">
      <dgm:prSet presAssocID="{FDE1C35D-F886-4FF2-87A7-B569003DEE21}" presName="linearProcess" presStyleCnt="0"/>
      <dgm:spPr/>
    </dgm:pt>
    <dgm:pt modelId="{AC7BEB1D-562F-42BC-B286-69D65F5C3AA6}" type="pres">
      <dgm:prSet presAssocID="{03839CE8-2E53-4763-8509-E7C2C4ACEB44}" presName="textNode" presStyleLbl="node1" presStyleIdx="0" presStyleCnt="3">
        <dgm:presLayoutVars>
          <dgm:bulletEnabled val="1"/>
        </dgm:presLayoutVars>
      </dgm:prSet>
      <dgm:spPr/>
      <dgm:t>
        <a:bodyPr/>
        <a:lstStyle/>
        <a:p>
          <a:endParaRPr lang="es-EC"/>
        </a:p>
      </dgm:t>
    </dgm:pt>
    <dgm:pt modelId="{98155F17-029D-4C1A-BE5C-6640CB0E581C}" type="pres">
      <dgm:prSet presAssocID="{3CC34BCA-F3EF-4991-BF8E-72E1C3F1DB35}" presName="sibTrans" presStyleCnt="0"/>
      <dgm:spPr/>
    </dgm:pt>
    <dgm:pt modelId="{96058EDD-ACB0-4DAA-A9D5-D4EE0DDCA614}" type="pres">
      <dgm:prSet presAssocID="{88379335-A9EF-444B-BB4F-5478255FADE7}" presName="textNode" presStyleLbl="node1" presStyleIdx="1" presStyleCnt="3">
        <dgm:presLayoutVars>
          <dgm:bulletEnabled val="1"/>
        </dgm:presLayoutVars>
      </dgm:prSet>
      <dgm:spPr/>
      <dgm:t>
        <a:bodyPr/>
        <a:lstStyle/>
        <a:p>
          <a:endParaRPr lang="es-EC"/>
        </a:p>
      </dgm:t>
    </dgm:pt>
    <dgm:pt modelId="{C06020BA-0340-4E53-BBA0-93D32CC4194A}" type="pres">
      <dgm:prSet presAssocID="{4654E697-2E37-4F26-B5D1-2E775B0E8D93}" presName="sibTrans" presStyleCnt="0"/>
      <dgm:spPr/>
    </dgm:pt>
    <dgm:pt modelId="{A0796B89-0DB2-4BDE-A0AC-42C2FB0BD743}" type="pres">
      <dgm:prSet presAssocID="{2F3A4292-6C99-482B-BCBF-78FE714B9192}" presName="textNode" presStyleLbl="node1" presStyleIdx="2" presStyleCnt="3">
        <dgm:presLayoutVars>
          <dgm:bulletEnabled val="1"/>
        </dgm:presLayoutVars>
      </dgm:prSet>
      <dgm:spPr/>
      <dgm:t>
        <a:bodyPr/>
        <a:lstStyle/>
        <a:p>
          <a:endParaRPr lang="es-EC"/>
        </a:p>
      </dgm:t>
    </dgm:pt>
  </dgm:ptLst>
  <dgm:cxnLst>
    <dgm:cxn modelId="{FE7C9777-665A-4082-AB93-CE4C8F7FA71B}" type="presOf" srcId="{88379335-A9EF-444B-BB4F-5478255FADE7}" destId="{96058EDD-ACB0-4DAA-A9D5-D4EE0DDCA614}" srcOrd="0" destOrd="0" presId="urn:microsoft.com/office/officeart/2005/8/layout/hProcess9"/>
    <dgm:cxn modelId="{51E48FA5-4B7E-4D4C-BD7B-65B777030875}" srcId="{FDE1C35D-F886-4FF2-87A7-B569003DEE21}" destId="{88379335-A9EF-444B-BB4F-5478255FADE7}" srcOrd="1" destOrd="0" parTransId="{5616B88A-8193-45B8-BF72-E10C3F3E4561}" sibTransId="{4654E697-2E37-4F26-B5D1-2E775B0E8D93}"/>
    <dgm:cxn modelId="{EC99C7EC-5E0B-4DA1-A0D0-336B6179168F}" srcId="{FDE1C35D-F886-4FF2-87A7-B569003DEE21}" destId="{2F3A4292-6C99-482B-BCBF-78FE714B9192}" srcOrd="2" destOrd="0" parTransId="{02E04919-064E-44EA-A18A-72EC12AA5860}" sibTransId="{A3767545-3B7B-4983-8514-EDD4DD8B0F64}"/>
    <dgm:cxn modelId="{3EF12E5A-749E-49EB-BEAB-CBE20379ECED}" type="presOf" srcId="{03839CE8-2E53-4763-8509-E7C2C4ACEB44}" destId="{AC7BEB1D-562F-42BC-B286-69D65F5C3AA6}" srcOrd="0" destOrd="0" presId="urn:microsoft.com/office/officeart/2005/8/layout/hProcess9"/>
    <dgm:cxn modelId="{3E90B023-47CE-47E3-89B9-173DE6330ED5}" type="presOf" srcId="{FDE1C35D-F886-4FF2-87A7-B569003DEE21}" destId="{E7D7EDB7-CC2A-405C-8600-5BE8123D12F1}" srcOrd="0" destOrd="0" presId="urn:microsoft.com/office/officeart/2005/8/layout/hProcess9"/>
    <dgm:cxn modelId="{29EDC69A-E81E-440B-8390-61AEB708DEA8}" srcId="{FDE1C35D-F886-4FF2-87A7-B569003DEE21}" destId="{03839CE8-2E53-4763-8509-E7C2C4ACEB44}" srcOrd="0" destOrd="0" parTransId="{4423069E-4D6D-4190-9573-70F121A36434}" sibTransId="{3CC34BCA-F3EF-4991-BF8E-72E1C3F1DB35}"/>
    <dgm:cxn modelId="{9C52D2C5-FD2E-47AA-BD73-F343A3E5B240}" type="presOf" srcId="{2F3A4292-6C99-482B-BCBF-78FE714B9192}" destId="{A0796B89-0DB2-4BDE-A0AC-42C2FB0BD743}" srcOrd="0" destOrd="0" presId="urn:microsoft.com/office/officeart/2005/8/layout/hProcess9"/>
    <dgm:cxn modelId="{ED14EB5F-952B-4619-919D-01E215D9F751}" type="presParOf" srcId="{E7D7EDB7-CC2A-405C-8600-5BE8123D12F1}" destId="{01D16E60-1B1E-4401-8ADF-06BD874CDD6E}" srcOrd="0" destOrd="0" presId="urn:microsoft.com/office/officeart/2005/8/layout/hProcess9"/>
    <dgm:cxn modelId="{4BFEFCA6-00B7-4C38-BA75-11FF2E08B3F1}" type="presParOf" srcId="{E7D7EDB7-CC2A-405C-8600-5BE8123D12F1}" destId="{1334A0C3-0927-4EFE-AAA8-DF320B9E63F3}" srcOrd="1" destOrd="0" presId="urn:microsoft.com/office/officeart/2005/8/layout/hProcess9"/>
    <dgm:cxn modelId="{57679227-AB7F-4F45-9965-9C5397C05879}" type="presParOf" srcId="{1334A0C3-0927-4EFE-AAA8-DF320B9E63F3}" destId="{AC7BEB1D-562F-42BC-B286-69D65F5C3AA6}" srcOrd="0" destOrd="0" presId="urn:microsoft.com/office/officeart/2005/8/layout/hProcess9"/>
    <dgm:cxn modelId="{95477DD7-C95A-415D-BA60-3E7E818487E5}" type="presParOf" srcId="{1334A0C3-0927-4EFE-AAA8-DF320B9E63F3}" destId="{98155F17-029D-4C1A-BE5C-6640CB0E581C}" srcOrd="1" destOrd="0" presId="urn:microsoft.com/office/officeart/2005/8/layout/hProcess9"/>
    <dgm:cxn modelId="{BB34E6DE-3DE6-4F79-90EE-E648AA7DEF2E}" type="presParOf" srcId="{1334A0C3-0927-4EFE-AAA8-DF320B9E63F3}" destId="{96058EDD-ACB0-4DAA-A9D5-D4EE0DDCA614}" srcOrd="2" destOrd="0" presId="urn:microsoft.com/office/officeart/2005/8/layout/hProcess9"/>
    <dgm:cxn modelId="{F775190B-65CF-4F71-B983-E13497A93D81}" type="presParOf" srcId="{1334A0C3-0927-4EFE-AAA8-DF320B9E63F3}" destId="{C06020BA-0340-4E53-BBA0-93D32CC4194A}" srcOrd="3" destOrd="0" presId="urn:microsoft.com/office/officeart/2005/8/layout/hProcess9"/>
    <dgm:cxn modelId="{C16641E6-6816-4F76-B18A-5AB5ACE3FC74}" type="presParOf" srcId="{1334A0C3-0927-4EFE-AAA8-DF320B9E63F3}" destId="{A0796B89-0DB2-4BDE-A0AC-42C2FB0BD743}"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15B5D2C-2CB5-466A-9D7D-B25C6899B69C}" type="doc">
      <dgm:prSet loTypeId="urn:microsoft.com/office/officeart/2005/8/layout/chevron1" loCatId="process" qsTypeId="urn:microsoft.com/office/officeart/2005/8/quickstyle/simple1" qsCatId="simple" csTypeId="urn:microsoft.com/office/officeart/2005/8/colors/accent1_2" csCatId="accent1" phldr="1"/>
      <dgm:spPr/>
    </dgm:pt>
    <dgm:pt modelId="{67156D72-F6BB-44B5-805D-E194B6407F30}">
      <dgm:prSet phldrT="[Texto]" custT="1"/>
      <dgm:spPr/>
      <dgm:t>
        <a:bodyPr/>
        <a:lstStyle/>
        <a:p>
          <a:r>
            <a:rPr lang="es-EC" sz="1500" dirty="0" smtClean="0">
              <a:latin typeface="Arial" panose="020B0604020202020204" pitchFamily="34" charset="0"/>
              <a:cs typeface="Arial" panose="020B0604020202020204" pitchFamily="34" charset="0"/>
            </a:rPr>
            <a:t>Lineamientos de mantenimiento preventivo</a:t>
          </a:r>
          <a:endParaRPr lang="es-EC" sz="1500" dirty="0">
            <a:latin typeface="Arial" panose="020B0604020202020204" pitchFamily="34" charset="0"/>
            <a:cs typeface="Arial" panose="020B0604020202020204" pitchFamily="34" charset="0"/>
          </a:endParaRPr>
        </a:p>
      </dgm:t>
    </dgm:pt>
    <dgm:pt modelId="{0EA6F2CA-BE3F-40C1-9DA6-7099413C0602}" type="parTrans" cxnId="{69BA0A01-21C8-4B6E-BF01-A2ED27CCC5D8}">
      <dgm:prSet/>
      <dgm:spPr/>
      <dgm:t>
        <a:bodyPr/>
        <a:lstStyle/>
        <a:p>
          <a:endParaRPr lang="es-EC" sz="1500">
            <a:latin typeface="Arial" panose="020B0604020202020204" pitchFamily="34" charset="0"/>
            <a:cs typeface="Arial" panose="020B0604020202020204" pitchFamily="34" charset="0"/>
          </a:endParaRPr>
        </a:p>
      </dgm:t>
    </dgm:pt>
    <dgm:pt modelId="{4054FED9-8407-40F5-BBCC-3814EACD07EE}" type="sibTrans" cxnId="{69BA0A01-21C8-4B6E-BF01-A2ED27CCC5D8}">
      <dgm:prSet/>
      <dgm:spPr/>
      <dgm:t>
        <a:bodyPr/>
        <a:lstStyle/>
        <a:p>
          <a:endParaRPr lang="es-EC" sz="1500">
            <a:latin typeface="Arial" panose="020B0604020202020204" pitchFamily="34" charset="0"/>
            <a:cs typeface="Arial" panose="020B0604020202020204" pitchFamily="34" charset="0"/>
          </a:endParaRPr>
        </a:p>
      </dgm:t>
    </dgm:pt>
    <dgm:pt modelId="{F9108237-9AB3-44F6-85E2-7D78302BA01A}">
      <dgm:prSet phldrT="[Texto]" custT="1"/>
      <dgm:spPr/>
      <dgm:t>
        <a:bodyPr/>
        <a:lstStyle/>
        <a:p>
          <a:r>
            <a:rPr lang="es-EC" sz="1500" dirty="0" smtClean="0">
              <a:latin typeface="Arial" panose="020B0604020202020204" pitchFamily="34" charset="0"/>
              <a:cs typeface="Arial" panose="020B0604020202020204" pitchFamily="34" charset="0"/>
            </a:rPr>
            <a:t>Cultura que se anticipe a cualquier evento </a:t>
          </a:r>
          <a:endParaRPr lang="es-EC" sz="1500" dirty="0">
            <a:latin typeface="Arial" panose="020B0604020202020204" pitchFamily="34" charset="0"/>
            <a:cs typeface="Arial" panose="020B0604020202020204" pitchFamily="34" charset="0"/>
          </a:endParaRPr>
        </a:p>
      </dgm:t>
    </dgm:pt>
    <dgm:pt modelId="{F01FD2EA-A773-4052-AC9A-8732DCBB034C}" type="parTrans" cxnId="{36A80E40-D4AD-470D-96D2-E9EA765CC86C}">
      <dgm:prSet/>
      <dgm:spPr/>
      <dgm:t>
        <a:bodyPr/>
        <a:lstStyle/>
        <a:p>
          <a:endParaRPr lang="es-EC" sz="1500">
            <a:latin typeface="Arial" panose="020B0604020202020204" pitchFamily="34" charset="0"/>
            <a:cs typeface="Arial" panose="020B0604020202020204" pitchFamily="34" charset="0"/>
          </a:endParaRPr>
        </a:p>
      </dgm:t>
    </dgm:pt>
    <dgm:pt modelId="{3917EEA5-A4DF-40E8-A32C-C53C09F2FE43}" type="sibTrans" cxnId="{36A80E40-D4AD-470D-96D2-E9EA765CC86C}">
      <dgm:prSet/>
      <dgm:spPr/>
      <dgm:t>
        <a:bodyPr/>
        <a:lstStyle/>
        <a:p>
          <a:endParaRPr lang="es-EC" sz="1500">
            <a:latin typeface="Arial" panose="020B0604020202020204" pitchFamily="34" charset="0"/>
            <a:cs typeface="Arial" panose="020B0604020202020204" pitchFamily="34" charset="0"/>
          </a:endParaRPr>
        </a:p>
      </dgm:t>
    </dgm:pt>
    <dgm:pt modelId="{FFBE74DB-26DA-4BCC-84E5-832EC24909F8}">
      <dgm:prSet phldrT="[Texto]" custT="1"/>
      <dgm:spPr/>
      <dgm:t>
        <a:bodyPr/>
        <a:lstStyle/>
        <a:p>
          <a:r>
            <a:rPr lang="es-EC" sz="1500" dirty="0" smtClean="0">
              <a:latin typeface="Arial" panose="020B0604020202020204" pitchFamily="34" charset="0"/>
              <a:cs typeface="Arial" panose="020B0604020202020204" pitchFamily="34" charset="0"/>
            </a:rPr>
            <a:t>Conversar en buen estado </a:t>
          </a:r>
          <a:endParaRPr lang="es-EC" sz="1500" dirty="0">
            <a:latin typeface="Arial" panose="020B0604020202020204" pitchFamily="34" charset="0"/>
            <a:cs typeface="Arial" panose="020B0604020202020204" pitchFamily="34" charset="0"/>
          </a:endParaRPr>
        </a:p>
      </dgm:t>
    </dgm:pt>
    <dgm:pt modelId="{1B220EF6-9065-45A3-B510-DB0FCAA5BCEB}" type="parTrans" cxnId="{6E5CD8F2-904B-4B43-B4B8-DB26D4E27B42}">
      <dgm:prSet/>
      <dgm:spPr/>
      <dgm:t>
        <a:bodyPr/>
        <a:lstStyle/>
        <a:p>
          <a:endParaRPr lang="es-EC" sz="1500">
            <a:latin typeface="Arial" panose="020B0604020202020204" pitchFamily="34" charset="0"/>
            <a:cs typeface="Arial" panose="020B0604020202020204" pitchFamily="34" charset="0"/>
          </a:endParaRPr>
        </a:p>
      </dgm:t>
    </dgm:pt>
    <dgm:pt modelId="{CB0E7BC1-99AA-4394-8965-1EF28594086F}" type="sibTrans" cxnId="{6E5CD8F2-904B-4B43-B4B8-DB26D4E27B42}">
      <dgm:prSet/>
      <dgm:spPr/>
      <dgm:t>
        <a:bodyPr/>
        <a:lstStyle/>
        <a:p>
          <a:endParaRPr lang="es-EC" sz="1500">
            <a:latin typeface="Arial" panose="020B0604020202020204" pitchFamily="34" charset="0"/>
            <a:cs typeface="Arial" panose="020B0604020202020204" pitchFamily="34" charset="0"/>
          </a:endParaRPr>
        </a:p>
      </dgm:t>
    </dgm:pt>
    <dgm:pt modelId="{C4826593-64D4-47BA-B58A-5CBFC677FAB4}" type="pres">
      <dgm:prSet presAssocID="{215B5D2C-2CB5-466A-9D7D-B25C6899B69C}" presName="Name0" presStyleCnt="0">
        <dgm:presLayoutVars>
          <dgm:dir/>
          <dgm:animLvl val="lvl"/>
          <dgm:resizeHandles val="exact"/>
        </dgm:presLayoutVars>
      </dgm:prSet>
      <dgm:spPr/>
    </dgm:pt>
    <dgm:pt modelId="{966DF758-57F2-4461-BF56-5B60F45642EC}" type="pres">
      <dgm:prSet presAssocID="{67156D72-F6BB-44B5-805D-E194B6407F30}" presName="parTxOnly" presStyleLbl="node1" presStyleIdx="0" presStyleCnt="3">
        <dgm:presLayoutVars>
          <dgm:chMax val="0"/>
          <dgm:chPref val="0"/>
          <dgm:bulletEnabled val="1"/>
        </dgm:presLayoutVars>
      </dgm:prSet>
      <dgm:spPr/>
      <dgm:t>
        <a:bodyPr/>
        <a:lstStyle/>
        <a:p>
          <a:endParaRPr lang="es-EC"/>
        </a:p>
      </dgm:t>
    </dgm:pt>
    <dgm:pt modelId="{8F0D677E-A9F9-4F5E-8576-6144DF8F4E94}" type="pres">
      <dgm:prSet presAssocID="{4054FED9-8407-40F5-BBCC-3814EACD07EE}" presName="parTxOnlySpace" presStyleCnt="0"/>
      <dgm:spPr/>
    </dgm:pt>
    <dgm:pt modelId="{32546560-6103-4F52-9940-0D09F857F8F5}" type="pres">
      <dgm:prSet presAssocID="{F9108237-9AB3-44F6-85E2-7D78302BA01A}" presName="parTxOnly" presStyleLbl="node1" presStyleIdx="1" presStyleCnt="3">
        <dgm:presLayoutVars>
          <dgm:chMax val="0"/>
          <dgm:chPref val="0"/>
          <dgm:bulletEnabled val="1"/>
        </dgm:presLayoutVars>
      </dgm:prSet>
      <dgm:spPr/>
      <dgm:t>
        <a:bodyPr/>
        <a:lstStyle/>
        <a:p>
          <a:endParaRPr lang="es-EC"/>
        </a:p>
      </dgm:t>
    </dgm:pt>
    <dgm:pt modelId="{4D7666E9-640F-426D-BEA5-7C4E0DED8CB8}" type="pres">
      <dgm:prSet presAssocID="{3917EEA5-A4DF-40E8-A32C-C53C09F2FE43}" presName="parTxOnlySpace" presStyleCnt="0"/>
      <dgm:spPr/>
    </dgm:pt>
    <dgm:pt modelId="{F045F355-298E-4659-939B-8B560CC42723}" type="pres">
      <dgm:prSet presAssocID="{FFBE74DB-26DA-4BCC-84E5-832EC24909F8}" presName="parTxOnly" presStyleLbl="node1" presStyleIdx="2" presStyleCnt="3">
        <dgm:presLayoutVars>
          <dgm:chMax val="0"/>
          <dgm:chPref val="0"/>
          <dgm:bulletEnabled val="1"/>
        </dgm:presLayoutVars>
      </dgm:prSet>
      <dgm:spPr/>
      <dgm:t>
        <a:bodyPr/>
        <a:lstStyle/>
        <a:p>
          <a:endParaRPr lang="es-EC"/>
        </a:p>
      </dgm:t>
    </dgm:pt>
  </dgm:ptLst>
  <dgm:cxnLst>
    <dgm:cxn modelId="{E7DC2F96-7100-4AB3-8AB9-E03CF0ECFF78}" type="presOf" srcId="{F9108237-9AB3-44F6-85E2-7D78302BA01A}" destId="{32546560-6103-4F52-9940-0D09F857F8F5}" srcOrd="0" destOrd="0" presId="urn:microsoft.com/office/officeart/2005/8/layout/chevron1"/>
    <dgm:cxn modelId="{69BA0A01-21C8-4B6E-BF01-A2ED27CCC5D8}" srcId="{215B5D2C-2CB5-466A-9D7D-B25C6899B69C}" destId="{67156D72-F6BB-44B5-805D-E194B6407F30}" srcOrd="0" destOrd="0" parTransId="{0EA6F2CA-BE3F-40C1-9DA6-7099413C0602}" sibTransId="{4054FED9-8407-40F5-BBCC-3814EACD07EE}"/>
    <dgm:cxn modelId="{AF53003A-2A44-49AB-86BE-FDC4F8B7E92B}" type="presOf" srcId="{FFBE74DB-26DA-4BCC-84E5-832EC24909F8}" destId="{F045F355-298E-4659-939B-8B560CC42723}" srcOrd="0" destOrd="0" presId="urn:microsoft.com/office/officeart/2005/8/layout/chevron1"/>
    <dgm:cxn modelId="{6E5CD8F2-904B-4B43-B4B8-DB26D4E27B42}" srcId="{215B5D2C-2CB5-466A-9D7D-B25C6899B69C}" destId="{FFBE74DB-26DA-4BCC-84E5-832EC24909F8}" srcOrd="2" destOrd="0" parTransId="{1B220EF6-9065-45A3-B510-DB0FCAA5BCEB}" sibTransId="{CB0E7BC1-99AA-4394-8965-1EF28594086F}"/>
    <dgm:cxn modelId="{D93DA47E-D504-468B-8E31-1CF3511468A7}" type="presOf" srcId="{67156D72-F6BB-44B5-805D-E194B6407F30}" destId="{966DF758-57F2-4461-BF56-5B60F45642EC}" srcOrd="0" destOrd="0" presId="urn:microsoft.com/office/officeart/2005/8/layout/chevron1"/>
    <dgm:cxn modelId="{603E5DC4-A8A6-42BE-8C1D-5279EAEEA826}" type="presOf" srcId="{215B5D2C-2CB5-466A-9D7D-B25C6899B69C}" destId="{C4826593-64D4-47BA-B58A-5CBFC677FAB4}" srcOrd="0" destOrd="0" presId="urn:microsoft.com/office/officeart/2005/8/layout/chevron1"/>
    <dgm:cxn modelId="{36A80E40-D4AD-470D-96D2-E9EA765CC86C}" srcId="{215B5D2C-2CB5-466A-9D7D-B25C6899B69C}" destId="{F9108237-9AB3-44F6-85E2-7D78302BA01A}" srcOrd="1" destOrd="0" parTransId="{F01FD2EA-A773-4052-AC9A-8732DCBB034C}" sibTransId="{3917EEA5-A4DF-40E8-A32C-C53C09F2FE43}"/>
    <dgm:cxn modelId="{D8E1D96C-413C-4138-8DEA-6A950B57D8F9}" type="presParOf" srcId="{C4826593-64D4-47BA-B58A-5CBFC677FAB4}" destId="{966DF758-57F2-4461-BF56-5B60F45642EC}" srcOrd="0" destOrd="0" presId="urn:microsoft.com/office/officeart/2005/8/layout/chevron1"/>
    <dgm:cxn modelId="{F17D4CFE-3846-4F0C-81B1-6B0818EF17B0}" type="presParOf" srcId="{C4826593-64D4-47BA-B58A-5CBFC677FAB4}" destId="{8F0D677E-A9F9-4F5E-8576-6144DF8F4E94}" srcOrd="1" destOrd="0" presId="urn:microsoft.com/office/officeart/2005/8/layout/chevron1"/>
    <dgm:cxn modelId="{3B2F9358-CEB5-4E6E-99B2-A9B4170ABE2C}" type="presParOf" srcId="{C4826593-64D4-47BA-B58A-5CBFC677FAB4}" destId="{32546560-6103-4F52-9940-0D09F857F8F5}" srcOrd="2" destOrd="0" presId="urn:microsoft.com/office/officeart/2005/8/layout/chevron1"/>
    <dgm:cxn modelId="{B935BF5E-3720-4D89-967A-531B16B99F1D}" type="presParOf" srcId="{C4826593-64D4-47BA-B58A-5CBFC677FAB4}" destId="{4D7666E9-640F-426D-BEA5-7C4E0DED8CB8}" srcOrd="3" destOrd="0" presId="urn:microsoft.com/office/officeart/2005/8/layout/chevron1"/>
    <dgm:cxn modelId="{4F757E33-5CD3-4617-8E6A-D82226406C57}" type="presParOf" srcId="{C4826593-64D4-47BA-B58A-5CBFC677FAB4}" destId="{F045F355-298E-4659-939B-8B560CC42723}"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030101-E6F1-4CC6-A0D0-68B17519DBBC}" type="doc">
      <dgm:prSet loTypeId="urn:microsoft.com/office/officeart/2005/8/layout/cycle1" loCatId="cycle" qsTypeId="urn:microsoft.com/office/officeart/2005/8/quickstyle/simple4" qsCatId="simple" csTypeId="urn:microsoft.com/office/officeart/2005/8/colors/colorful3" csCatId="colorful" phldr="1"/>
      <dgm:spPr/>
      <dgm:t>
        <a:bodyPr/>
        <a:lstStyle/>
        <a:p>
          <a:endParaRPr lang="es-EC"/>
        </a:p>
      </dgm:t>
    </dgm:pt>
    <dgm:pt modelId="{8BE3AD10-C487-4353-B916-82EA733C919C}">
      <dgm:prSet phldrT="[Texto]" custT="1"/>
      <dgm:spPr/>
      <dgm:t>
        <a:bodyPr/>
        <a:lstStyle/>
        <a:p>
          <a:r>
            <a:rPr lang="es-EC" sz="2800" b="1" dirty="0" smtClean="0">
              <a:effectLst>
                <a:outerShdw blurRad="38100" dist="38100" dir="2700000" algn="tl">
                  <a:srgbClr val="000000">
                    <a:alpha val="43137"/>
                  </a:srgbClr>
                </a:outerShdw>
              </a:effectLst>
            </a:rPr>
            <a:t>3D</a:t>
          </a:r>
          <a:endParaRPr lang="es-EC" sz="2800" b="1" dirty="0">
            <a:effectLst>
              <a:outerShdw blurRad="38100" dist="38100" dir="2700000" algn="tl">
                <a:srgbClr val="000000">
                  <a:alpha val="43137"/>
                </a:srgbClr>
              </a:outerShdw>
            </a:effectLst>
          </a:endParaRPr>
        </a:p>
      </dgm:t>
    </dgm:pt>
    <dgm:pt modelId="{1589272E-2DB9-48A9-858D-14438C87461D}" type="parTrans" cxnId="{310D0B88-83C5-440D-8FF4-3A526C651304}">
      <dgm:prSet/>
      <dgm:spPr/>
      <dgm:t>
        <a:bodyPr/>
        <a:lstStyle/>
        <a:p>
          <a:endParaRPr lang="es-EC" sz="2800" b="1">
            <a:effectLst>
              <a:outerShdw blurRad="38100" dist="38100" dir="2700000" algn="tl">
                <a:srgbClr val="000000">
                  <a:alpha val="43137"/>
                </a:srgbClr>
              </a:outerShdw>
            </a:effectLst>
          </a:endParaRPr>
        </a:p>
      </dgm:t>
    </dgm:pt>
    <dgm:pt modelId="{92E7663F-5BCC-49D6-9538-F3C3FF97ACD3}" type="sibTrans" cxnId="{310D0B88-83C5-440D-8FF4-3A526C651304}">
      <dgm:prSet/>
      <dgm:spPr/>
      <dgm:t>
        <a:bodyPr/>
        <a:lstStyle/>
        <a:p>
          <a:endParaRPr lang="es-EC" sz="2800" b="1">
            <a:effectLst>
              <a:outerShdw blurRad="38100" dist="38100" dir="2700000" algn="tl">
                <a:srgbClr val="000000">
                  <a:alpha val="43137"/>
                </a:srgbClr>
              </a:outerShdw>
            </a:effectLst>
          </a:endParaRPr>
        </a:p>
      </dgm:t>
    </dgm:pt>
    <dgm:pt modelId="{793C4A75-523D-4B6C-B2BD-EDD19D156A19}">
      <dgm:prSet phldrT="[Texto]" custT="1"/>
      <dgm:spPr/>
      <dgm:t>
        <a:bodyPr/>
        <a:lstStyle/>
        <a:p>
          <a:r>
            <a:rPr lang="es-EC" sz="2800" b="1" dirty="0" smtClean="0">
              <a:effectLst>
                <a:outerShdw blurRad="38100" dist="38100" dir="2700000" algn="tl">
                  <a:srgbClr val="000000">
                    <a:alpha val="43137"/>
                  </a:srgbClr>
                </a:outerShdw>
              </a:effectLst>
            </a:rPr>
            <a:t>4D</a:t>
          </a:r>
          <a:endParaRPr lang="es-EC" sz="2800" b="1" dirty="0">
            <a:effectLst>
              <a:outerShdw blurRad="38100" dist="38100" dir="2700000" algn="tl">
                <a:srgbClr val="000000">
                  <a:alpha val="43137"/>
                </a:srgbClr>
              </a:outerShdw>
            </a:effectLst>
          </a:endParaRPr>
        </a:p>
      </dgm:t>
    </dgm:pt>
    <dgm:pt modelId="{D34F03ED-860F-4938-A831-C0C4CF00E9AD}" type="parTrans" cxnId="{CF8A06CF-CD40-48F0-AC6C-65FC6F6B5A75}">
      <dgm:prSet/>
      <dgm:spPr/>
      <dgm:t>
        <a:bodyPr/>
        <a:lstStyle/>
        <a:p>
          <a:endParaRPr lang="es-EC" sz="2800" b="1">
            <a:effectLst>
              <a:outerShdw blurRad="38100" dist="38100" dir="2700000" algn="tl">
                <a:srgbClr val="000000">
                  <a:alpha val="43137"/>
                </a:srgbClr>
              </a:outerShdw>
            </a:effectLst>
          </a:endParaRPr>
        </a:p>
      </dgm:t>
    </dgm:pt>
    <dgm:pt modelId="{DD22B95A-E1B0-4AE4-8879-7ED71C1DDEA0}" type="sibTrans" cxnId="{CF8A06CF-CD40-48F0-AC6C-65FC6F6B5A75}">
      <dgm:prSet/>
      <dgm:spPr/>
      <dgm:t>
        <a:bodyPr/>
        <a:lstStyle/>
        <a:p>
          <a:endParaRPr lang="es-EC" sz="2800" b="1">
            <a:effectLst>
              <a:outerShdw blurRad="38100" dist="38100" dir="2700000" algn="tl">
                <a:srgbClr val="000000">
                  <a:alpha val="43137"/>
                </a:srgbClr>
              </a:outerShdw>
            </a:effectLst>
          </a:endParaRPr>
        </a:p>
      </dgm:t>
    </dgm:pt>
    <dgm:pt modelId="{FC62C233-4C99-40AE-96A8-586FF6B1ECA2}">
      <dgm:prSet phldrT="[Texto]" custT="1"/>
      <dgm:spPr/>
      <dgm:t>
        <a:bodyPr/>
        <a:lstStyle/>
        <a:p>
          <a:r>
            <a:rPr lang="es-EC" sz="2800" b="1" dirty="0" smtClean="0">
              <a:effectLst>
                <a:outerShdw blurRad="38100" dist="38100" dir="2700000" algn="tl">
                  <a:srgbClr val="000000">
                    <a:alpha val="43137"/>
                  </a:srgbClr>
                </a:outerShdw>
              </a:effectLst>
            </a:rPr>
            <a:t>6D</a:t>
          </a:r>
          <a:endParaRPr lang="es-EC" sz="2800" b="1" dirty="0">
            <a:effectLst>
              <a:outerShdw blurRad="38100" dist="38100" dir="2700000" algn="tl">
                <a:srgbClr val="000000">
                  <a:alpha val="43137"/>
                </a:srgbClr>
              </a:outerShdw>
            </a:effectLst>
          </a:endParaRPr>
        </a:p>
      </dgm:t>
    </dgm:pt>
    <dgm:pt modelId="{5B72980B-494B-4082-AB91-A16395D03D61}" type="parTrans" cxnId="{DBBA8B38-1D06-4051-A353-6D57DE257885}">
      <dgm:prSet/>
      <dgm:spPr/>
      <dgm:t>
        <a:bodyPr/>
        <a:lstStyle/>
        <a:p>
          <a:endParaRPr lang="es-EC" sz="2800" b="1">
            <a:effectLst>
              <a:outerShdw blurRad="38100" dist="38100" dir="2700000" algn="tl">
                <a:srgbClr val="000000">
                  <a:alpha val="43137"/>
                </a:srgbClr>
              </a:outerShdw>
            </a:effectLst>
          </a:endParaRPr>
        </a:p>
      </dgm:t>
    </dgm:pt>
    <dgm:pt modelId="{6739DF6D-F64D-4E61-8305-8637445E51E8}" type="sibTrans" cxnId="{DBBA8B38-1D06-4051-A353-6D57DE257885}">
      <dgm:prSet/>
      <dgm:spPr/>
      <dgm:t>
        <a:bodyPr/>
        <a:lstStyle/>
        <a:p>
          <a:endParaRPr lang="es-EC" sz="2800" b="1">
            <a:effectLst>
              <a:outerShdw blurRad="38100" dist="38100" dir="2700000" algn="tl">
                <a:srgbClr val="000000">
                  <a:alpha val="43137"/>
                </a:srgbClr>
              </a:outerShdw>
            </a:effectLst>
          </a:endParaRPr>
        </a:p>
      </dgm:t>
    </dgm:pt>
    <dgm:pt modelId="{653FE119-52D9-401E-B1CB-EBFB257B4552}">
      <dgm:prSet phldrT="[Texto]" custT="1"/>
      <dgm:spPr/>
      <dgm:t>
        <a:bodyPr/>
        <a:lstStyle/>
        <a:p>
          <a:r>
            <a:rPr lang="es-EC" sz="2800" b="1" dirty="0" smtClean="0">
              <a:effectLst>
                <a:outerShdw blurRad="38100" dist="38100" dir="2700000" algn="tl">
                  <a:srgbClr val="000000">
                    <a:alpha val="43137"/>
                  </a:srgbClr>
                </a:outerShdw>
              </a:effectLst>
            </a:rPr>
            <a:t>7D</a:t>
          </a:r>
          <a:endParaRPr lang="es-EC" sz="2800" b="1" dirty="0">
            <a:effectLst>
              <a:outerShdw blurRad="38100" dist="38100" dir="2700000" algn="tl">
                <a:srgbClr val="000000">
                  <a:alpha val="43137"/>
                </a:srgbClr>
              </a:outerShdw>
            </a:effectLst>
          </a:endParaRPr>
        </a:p>
      </dgm:t>
    </dgm:pt>
    <dgm:pt modelId="{D6B71748-3C2A-4DCD-817F-BE1E0C8473AE}" type="parTrans" cxnId="{C34E44DE-79DD-4127-8A1A-577BCD82AD68}">
      <dgm:prSet/>
      <dgm:spPr/>
      <dgm:t>
        <a:bodyPr/>
        <a:lstStyle/>
        <a:p>
          <a:endParaRPr lang="es-EC" sz="2800" b="1">
            <a:effectLst>
              <a:outerShdw blurRad="38100" dist="38100" dir="2700000" algn="tl">
                <a:srgbClr val="000000">
                  <a:alpha val="43137"/>
                </a:srgbClr>
              </a:outerShdw>
            </a:effectLst>
          </a:endParaRPr>
        </a:p>
      </dgm:t>
    </dgm:pt>
    <dgm:pt modelId="{6444ED7A-D0E0-437F-A918-3330F8471714}" type="sibTrans" cxnId="{C34E44DE-79DD-4127-8A1A-577BCD82AD68}">
      <dgm:prSet/>
      <dgm:spPr/>
      <dgm:t>
        <a:bodyPr/>
        <a:lstStyle/>
        <a:p>
          <a:endParaRPr lang="es-EC" sz="2800" b="1">
            <a:effectLst>
              <a:outerShdw blurRad="38100" dist="38100" dir="2700000" algn="tl">
                <a:srgbClr val="000000">
                  <a:alpha val="43137"/>
                </a:srgbClr>
              </a:outerShdw>
            </a:effectLst>
          </a:endParaRPr>
        </a:p>
      </dgm:t>
    </dgm:pt>
    <dgm:pt modelId="{AB191A48-86F5-4103-9688-BC2C382A1776}">
      <dgm:prSet phldrT="[Texto]" custT="1"/>
      <dgm:spPr/>
      <dgm:t>
        <a:bodyPr/>
        <a:lstStyle/>
        <a:p>
          <a:r>
            <a:rPr lang="es-EC" sz="2800" b="1" dirty="0" smtClean="0">
              <a:effectLst>
                <a:outerShdw blurRad="38100" dist="38100" dir="2700000" algn="tl">
                  <a:srgbClr val="000000">
                    <a:alpha val="43137"/>
                  </a:srgbClr>
                </a:outerShdw>
              </a:effectLst>
            </a:rPr>
            <a:t>1D</a:t>
          </a:r>
          <a:endParaRPr lang="es-EC" sz="2800" b="1" dirty="0">
            <a:effectLst>
              <a:outerShdw blurRad="38100" dist="38100" dir="2700000" algn="tl">
                <a:srgbClr val="000000">
                  <a:alpha val="43137"/>
                </a:srgbClr>
              </a:outerShdw>
            </a:effectLst>
          </a:endParaRPr>
        </a:p>
      </dgm:t>
    </dgm:pt>
    <dgm:pt modelId="{8CB48F61-D89B-4347-BB77-3A4DDC7BBFB8}" type="parTrans" cxnId="{C48DD765-9B53-4713-AFCE-66E7D6ACB8BA}">
      <dgm:prSet/>
      <dgm:spPr/>
      <dgm:t>
        <a:bodyPr/>
        <a:lstStyle/>
        <a:p>
          <a:endParaRPr lang="es-EC" sz="2800" b="1">
            <a:effectLst>
              <a:outerShdw blurRad="38100" dist="38100" dir="2700000" algn="tl">
                <a:srgbClr val="000000">
                  <a:alpha val="43137"/>
                </a:srgbClr>
              </a:outerShdw>
            </a:effectLst>
          </a:endParaRPr>
        </a:p>
      </dgm:t>
    </dgm:pt>
    <dgm:pt modelId="{B7F7073A-715D-4AD0-B240-375015ECC1B6}" type="sibTrans" cxnId="{C48DD765-9B53-4713-AFCE-66E7D6ACB8BA}">
      <dgm:prSet/>
      <dgm:spPr/>
      <dgm:t>
        <a:bodyPr/>
        <a:lstStyle/>
        <a:p>
          <a:endParaRPr lang="es-EC" sz="2800" b="1">
            <a:effectLst>
              <a:outerShdw blurRad="38100" dist="38100" dir="2700000" algn="tl">
                <a:srgbClr val="000000">
                  <a:alpha val="43137"/>
                </a:srgbClr>
              </a:outerShdw>
            </a:effectLst>
          </a:endParaRPr>
        </a:p>
      </dgm:t>
    </dgm:pt>
    <dgm:pt modelId="{19D20987-4413-4508-AA54-FF88EDECD6BE}">
      <dgm:prSet custT="1"/>
      <dgm:spPr/>
      <dgm:t>
        <a:bodyPr/>
        <a:lstStyle/>
        <a:p>
          <a:r>
            <a:rPr lang="es-EC" sz="2800" b="1" dirty="0" smtClean="0">
              <a:effectLst>
                <a:outerShdw blurRad="38100" dist="38100" dir="2700000" algn="tl">
                  <a:srgbClr val="000000">
                    <a:alpha val="43137"/>
                  </a:srgbClr>
                </a:outerShdw>
              </a:effectLst>
            </a:rPr>
            <a:t>5D</a:t>
          </a:r>
          <a:endParaRPr lang="es-EC" sz="2800" b="1" dirty="0">
            <a:effectLst>
              <a:outerShdw blurRad="38100" dist="38100" dir="2700000" algn="tl">
                <a:srgbClr val="000000">
                  <a:alpha val="43137"/>
                </a:srgbClr>
              </a:outerShdw>
            </a:effectLst>
          </a:endParaRPr>
        </a:p>
      </dgm:t>
    </dgm:pt>
    <dgm:pt modelId="{083CDB91-8BF5-47D5-A5B5-1505278FEDD8}" type="parTrans" cxnId="{AE398794-C91C-41F8-A8C7-DC7D47FBB38E}">
      <dgm:prSet/>
      <dgm:spPr/>
      <dgm:t>
        <a:bodyPr/>
        <a:lstStyle/>
        <a:p>
          <a:endParaRPr lang="es-EC" sz="2800" b="1">
            <a:effectLst>
              <a:outerShdw blurRad="38100" dist="38100" dir="2700000" algn="tl">
                <a:srgbClr val="000000">
                  <a:alpha val="43137"/>
                </a:srgbClr>
              </a:outerShdw>
            </a:effectLst>
          </a:endParaRPr>
        </a:p>
      </dgm:t>
    </dgm:pt>
    <dgm:pt modelId="{009AA437-058C-4971-8ADF-29B966D51E2E}" type="sibTrans" cxnId="{AE398794-C91C-41F8-A8C7-DC7D47FBB38E}">
      <dgm:prSet/>
      <dgm:spPr/>
      <dgm:t>
        <a:bodyPr/>
        <a:lstStyle/>
        <a:p>
          <a:endParaRPr lang="es-EC" sz="2800" b="1">
            <a:effectLst>
              <a:outerShdw blurRad="38100" dist="38100" dir="2700000" algn="tl">
                <a:srgbClr val="000000">
                  <a:alpha val="43137"/>
                </a:srgbClr>
              </a:outerShdw>
            </a:effectLst>
          </a:endParaRPr>
        </a:p>
      </dgm:t>
    </dgm:pt>
    <dgm:pt modelId="{45435324-2DD1-41B7-A086-655CB5D112D4}">
      <dgm:prSet custT="1"/>
      <dgm:spPr/>
      <dgm:t>
        <a:bodyPr/>
        <a:lstStyle/>
        <a:p>
          <a:r>
            <a:rPr lang="es-EC" sz="2800" b="1" dirty="0" smtClean="0">
              <a:effectLst>
                <a:outerShdw blurRad="38100" dist="38100" dir="2700000" algn="tl">
                  <a:srgbClr val="000000">
                    <a:alpha val="43137"/>
                  </a:srgbClr>
                </a:outerShdw>
              </a:effectLst>
            </a:rPr>
            <a:t>2D</a:t>
          </a:r>
          <a:endParaRPr lang="es-EC" sz="2800" b="1" dirty="0">
            <a:effectLst>
              <a:outerShdw blurRad="38100" dist="38100" dir="2700000" algn="tl">
                <a:srgbClr val="000000">
                  <a:alpha val="43137"/>
                </a:srgbClr>
              </a:outerShdw>
            </a:effectLst>
          </a:endParaRPr>
        </a:p>
      </dgm:t>
    </dgm:pt>
    <dgm:pt modelId="{A1543D5B-B9B5-413F-AF5A-E13C9CA45709}" type="parTrans" cxnId="{DD1D77EF-3EF8-48D3-9862-A2A05B629AFA}">
      <dgm:prSet/>
      <dgm:spPr/>
      <dgm:t>
        <a:bodyPr/>
        <a:lstStyle/>
        <a:p>
          <a:endParaRPr lang="es-EC" sz="2800" b="1">
            <a:effectLst>
              <a:outerShdw blurRad="38100" dist="38100" dir="2700000" algn="tl">
                <a:srgbClr val="000000">
                  <a:alpha val="43137"/>
                </a:srgbClr>
              </a:outerShdw>
            </a:effectLst>
          </a:endParaRPr>
        </a:p>
      </dgm:t>
    </dgm:pt>
    <dgm:pt modelId="{81028339-1637-489C-86E5-21A2F1FF1A1D}" type="sibTrans" cxnId="{DD1D77EF-3EF8-48D3-9862-A2A05B629AFA}">
      <dgm:prSet/>
      <dgm:spPr/>
      <dgm:t>
        <a:bodyPr/>
        <a:lstStyle/>
        <a:p>
          <a:endParaRPr lang="es-EC" sz="2800" b="1">
            <a:effectLst>
              <a:outerShdw blurRad="38100" dist="38100" dir="2700000" algn="tl">
                <a:srgbClr val="000000">
                  <a:alpha val="43137"/>
                </a:srgbClr>
              </a:outerShdw>
            </a:effectLst>
          </a:endParaRPr>
        </a:p>
      </dgm:t>
    </dgm:pt>
    <dgm:pt modelId="{DBE19296-C4D2-4D34-9837-07B623AEBDC0}" type="pres">
      <dgm:prSet presAssocID="{57030101-E6F1-4CC6-A0D0-68B17519DBBC}" presName="cycle" presStyleCnt="0">
        <dgm:presLayoutVars>
          <dgm:dir/>
          <dgm:resizeHandles val="exact"/>
        </dgm:presLayoutVars>
      </dgm:prSet>
      <dgm:spPr/>
      <dgm:t>
        <a:bodyPr/>
        <a:lstStyle/>
        <a:p>
          <a:endParaRPr lang="es-EC"/>
        </a:p>
      </dgm:t>
    </dgm:pt>
    <dgm:pt modelId="{0A7F6629-D9EE-4E3A-BBD4-384C527259B8}" type="pres">
      <dgm:prSet presAssocID="{45435324-2DD1-41B7-A086-655CB5D112D4}" presName="dummy" presStyleCnt="0"/>
      <dgm:spPr/>
      <dgm:t>
        <a:bodyPr/>
        <a:lstStyle/>
        <a:p>
          <a:endParaRPr lang="es-EC"/>
        </a:p>
      </dgm:t>
    </dgm:pt>
    <dgm:pt modelId="{D6132C05-97E2-4CDD-845D-DF172A4E2613}" type="pres">
      <dgm:prSet presAssocID="{45435324-2DD1-41B7-A086-655CB5D112D4}" presName="node" presStyleLbl="revTx" presStyleIdx="0" presStyleCnt="7">
        <dgm:presLayoutVars>
          <dgm:bulletEnabled val="1"/>
        </dgm:presLayoutVars>
      </dgm:prSet>
      <dgm:spPr/>
      <dgm:t>
        <a:bodyPr/>
        <a:lstStyle/>
        <a:p>
          <a:endParaRPr lang="es-EC"/>
        </a:p>
      </dgm:t>
    </dgm:pt>
    <dgm:pt modelId="{71C92660-29E2-49DE-ACDB-F053AFC73528}" type="pres">
      <dgm:prSet presAssocID="{81028339-1637-489C-86E5-21A2F1FF1A1D}" presName="sibTrans" presStyleLbl="node1" presStyleIdx="0" presStyleCnt="7"/>
      <dgm:spPr/>
      <dgm:t>
        <a:bodyPr/>
        <a:lstStyle/>
        <a:p>
          <a:endParaRPr lang="es-EC"/>
        </a:p>
      </dgm:t>
    </dgm:pt>
    <dgm:pt modelId="{6CDEFC20-C537-419D-8384-7A42C1F8F05E}" type="pres">
      <dgm:prSet presAssocID="{8BE3AD10-C487-4353-B916-82EA733C919C}" presName="dummy" presStyleCnt="0"/>
      <dgm:spPr/>
      <dgm:t>
        <a:bodyPr/>
        <a:lstStyle/>
        <a:p>
          <a:endParaRPr lang="es-EC"/>
        </a:p>
      </dgm:t>
    </dgm:pt>
    <dgm:pt modelId="{A2355AA9-47AD-49DD-9375-A5CB00672BA8}" type="pres">
      <dgm:prSet presAssocID="{8BE3AD10-C487-4353-B916-82EA733C919C}" presName="node" presStyleLbl="revTx" presStyleIdx="1" presStyleCnt="7">
        <dgm:presLayoutVars>
          <dgm:bulletEnabled val="1"/>
        </dgm:presLayoutVars>
      </dgm:prSet>
      <dgm:spPr/>
      <dgm:t>
        <a:bodyPr/>
        <a:lstStyle/>
        <a:p>
          <a:endParaRPr lang="es-EC"/>
        </a:p>
      </dgm:t>
    </dgm:pt>
    <dgm:pt modelId="{7B4F854D-43D9-4089-A5C2-E07FD9E3F381}" type="pres">
      <dgm:prSet presAssocID="{92E7663F-5BCC-49D6-9538-F3C3FF97ACD3}" presName="sibTrans" presStyleLbl="node1" presStyleIdx="1" presStyleCnt="7"/>
      <dgm:spPr/>
      <dgm:t>
        <a:bodyPr/>
        <a:lstStyle/>
        <a:p>
          <a:endParaRPr lang="es-EC"/>
        </a:p>
      </dgm:t>
    </dgm:pt>
    <dgm:pt modelId="{6C3ECE35-A59D-4308-8754-2D7F8DF7FCA9}" type="pres">
      <dgm:prSet presAssocID="{793C4A75-523D-4B6C-B2BD-EDD19D156A19}" presName="dummy" presStyleCnt="0"/>
      <dgm:spPr/>
      <dgm:t>
        <a:bodyPr/>
        <a:lstStyle/>
        <a:p>
          <a:endParaRPr lang="es-EC"/>
        </a:p>
      </dgm:t>
    </dgm:pt>
    <dgm:pt modelId="{B184D80C-E53D-4A9D-887B-6FCCFCCA7FC3}" type="pres">
      <dgm:prSet presAssocID="{793C4A75-523D-4B6C-B2BD-EDD19D156A19}" presName="node" presStyleLbl="revTx" presStyleIdx="2" presStyleCnt="7">
        <dgm:presLayoutVars>
          <dgm:bulletEnabled val="1"/>
        </dgm:presLayoutVars>
      </dgm:prSet>
      <dgm:spPr/>
      <dgm:t>
        <a:bodyPr/>
        <a:lstStyle/>
        <a:p>
          <a:endParaRPr lang="es-EC"/>
        </a:p>
      </dgm:t>
    </dgm:pt>
    <dgm:pt modelId="{A55ED7A0-3C3E-4077-90EA-5005B45E366B}" type="pres">
      <dgm:prSet presAssocID="{DD22B95A-E1B0-4AE4-8879-7ED71C1DDEA0}" presName="sibTrans" presStyleLbl="node1" presStyleIdx="2" presStyleCnt="7"/>
      <dgm:spPr/>
      <dgm:t>
        <a:bodyPr/>
        <a:lstStyle/>
        <a:p>
          <a:endParaRPr lang="es-EC"/>
        </a:p>
      </dgm:t>
    </dgm:pt>
    <dgm:pt modelId="{F94E57B4-BE31-441E-9C2A-507B55E2F678}" type="pres">
      <dgm:prSet presAssocID="{19D20987-4413-4508-AA54-FF88EDECD6BE}" presName="dummy" presStyleCnt="0"/>
      <dgm:spPr/>
      <dgm:t>
        <a:bodyPr/>
        <a:lstStyle/>
        <a:p>
          <a:endParaRPr lang="es-EC"/>
        </a:p>
      </dgm:t>
    </dgm:pt>
    <dgm:pt modelId="{16DD2A10-F148-4BBA-B2DA-CF35EEC9FD86}" type="pres">
      <dgm:prSet presAssocID="{19D20987-4413-4508-AA54-FF88EDECD6BE}" presName="node" presStyleLbl="revTx" presStyleIdx="3" presStyleCnt="7">
        <dgm:presLayoutVars>
          <dgm:bulletEnabled val="1"/>
        </dgm:presLayoutVars>
      </dgm:prSet>
      <dgm:spPr/>
      <dgm:t>
        <a:bodyPr/>
        <a:lstStyle/>
        <a:p>
          <a:endParaRPr lang="es-EC"/>
        </a:p>
      </dgm:t>
    </dgm:pt>
    <dgm:pt modelId="{CB5B8223-63D2-4A59-BAAC-C04AA8EC41E9}" type="pres">
      <dgm:prSet presAssocID="{009AA437-058C-4971-8ADF-29B966D51E2E}" presName="sibTrans" presStyleLbl="node1" presStyleIdx="3" presStyleCnt="7"/>
      <dgm:spPr/>
      <dgm:t>
        <a:bodyPr/>
        <a:lstStyle/>
        <a:p>
          <a:endParaRPr lang="es-EC"/>
        </a:p>
      </dgm:t>
    </dgm:pt>
    <dgm:pt modelId="{F7CECEC6-79DA-4B9F-B5E5-20F40396F80F}" type="pres">
      <dgm:prSet presAssocID="{FC62C233-4C99-40AE-96A8-586FF6B1ECA2}" presName="dummy" presStyleCnt="0"/>
      <dgm:spPr/>
      <dgm:t>
        <a:bodyPr/>
        <a:lstStyle/>
        <a:p>
          <a:endParaRPr lang="es-EC"/>
        </a:p>
      </dgm:t>
    </dgm:pt>
    <dgm:pt modelId="{D04A8173-5388-4ACD-974E-37E4841B232D}" type="pres">
      <dgm:prSet presAssocID="{FC62C233-4C99-40AE-96A8-586FF6B1ECA2}" presName="node" presStyleLbl="revTx" presStyleIdx="4" presStyleCnt="7">
        <dgm:presLayoutVars>
          <dgm:bulletEnabled val="1"/>
        </dgm:presLayoutVars>
      </dgm:prSet>
      <dgm:spPr/>
      <dgm:t>
        <a:bodyPr/>
        <a:lstStyle/>
        <a:p>
          <a:endParaRPr lang="es-EC"/>
        </a:p>
      </dgm:t>
    </dgm:pt>
    <dgm:pt modelId="{1D5142F7-F0A6-47B4-8571-9D0825958CCB}" type="pres">
      <dgm:prSet presAssocID="{6739DF6D-F64D-4E61-8305-8637445E51E8}" presName="sibTrans" presStyleLbl="node1" presStyleIdx="4" presStyleCnt="7"/>
      <dgm:spPr/>
      <dgm:t>
        <a:bodyPr/>
        <a:lstStyle/>
        <a:p>
          <a:endParaRPr lang="es-EC"/>
        </a:p>
      </dgm:t>
    </dgm:pt>
    <dgm:pt modelId="{E224DC3B-03BD-4331-81CD-661B7AA39034}" type="pres">
      <dgm:prSet presAssocID="{653FE119-52D9-401E-B1CB-EBFB257B4552}" presName="dummy" presStyleCnt="0"/>
      <dgm:spPr/>
      <dgm:t>
        <a:bodyPr/>
        <a:lstStyle/>
        <a:p>
          <a:endParaRPr lang="es-EC"/>
        </a:p>
      </dgm:t>
    </dgm:pt>
    <dgm:pt modelId="{495FDBEA-948B-4C1E-BBDE-164CF5019748}" type="pres">
      <dgm:prSet presAssocID="{653FE119-52D9-401E-B1CB-EBFB257B4552}" presName="node" presStyleLbl="revTx" presStyleIdx="5" presStyleCnt="7">
        <dgm:presLayoutVars>
          <dgm:bulletEnabled val="1"/>
        </dgm:presLayoutVars>
      </dgm:prSet>
      <dgm:spPr/>
      <dgm:t>
        <a:bodyPr/>
        <a:lstStyle/>
        <a:p>
          <a:endParaRPr lang="es-EC"/>
        </a:p>
      </dgm:t>
    </dgm:pt>
    <dgm:pt modelId="{BE7FCE6F-3767-47D0-908E-540BC5F02311}" type="pres">
      <dgm:prSet presAssocID="{6444ED7A-D0E0-437F-A918-3330F8471714}" presName="sibTrans" presStyleLbl="node1" presStyleIdx="5" presStyleCnt="7"/>
      <dgm:spPr/>
      <dgm:t>
        <a:bodyPr/>
        <a:lstStyle/>
        <a:p>
          <a:endParaRPr lang="es-EC"/>
        </a:p>
      </dgm:t>
    </dgm:pt>
    <dgm:pt modelId="{FAAD3757-7DD5-46ED-8E13-F93968E46FF9}" type="pres">
      <dgm:prSet presAssocID="{AB191A48-86F5-4103-9688-BC2C382A1776}" presName="dummy" presStyleCnt="0"/>
      <dgm:spPr/>
      <dgm:t>
        <a:bodyPr/>
        <a:lstStyle/>
        <a:p>
          <a:endParaRPr lang="es-EC"/>
        </a:p>
      </dgm:t>
    </dgm:pt>
    <dgm:pt modelId="{DD2A07F5-98EC-499C-BEF2-612EE1903A9F}" type="pres">
      <dgm:prSet presAssocID="{AB191A48-86F5-4103-9688-BC2C382A1776}" presName="node" presStyleLbl="revTx" presStyleIdx="6" presStyleCnt="7">
        <dgm:presLayoutVars>
          <dgm:bulletEnabled val="1"/>
        </dgm:presLayoutVars>
      </dgm:prSet>
      <dgm:spPr/>
      <dgm:t>
        <a:bodyPr/>
        <a:lstStyle/>
        <a:p>
          <a:endParaRPr lang="es-EC"/>
        </a:p>
      </dgm:t>
    </dgm:pt>
    <dgm:pt modelId="{CA7B58D7-6693-4083-BD5A-404B53A592B2}" type="pres">
      <dgm:prSet presAssocID="{B7F7073A-715D-4AD0-B240-375015ECC1B6}" presName="sibTrans" presStyleLbl="node1" presStyleIdx="6" presStyleCnt="7"/>
      <dgm:spPr/>
      <dgm:t>
        <a:bodyPr/>
        <a:lstStyle/>
        <a:p>
          <a:endParaRPr lang="es-EC"/>
        </a:p>
      </dgm:t>
    </dgm:pt>
  </dgm:ptLst>
  <dgm:cxnLst>
    <dgm:cxn modelId="{310D0B88-83C5-440D-8FF4-3A526C651304}" srcId="{57030101-E6F1-4CC6-A0D0-68B17519DBBC}" destId="{8BE3AD10-C487-4353-B916-82EA733C919C}" srcOrd="1" destOrd="0" parTransId="{1589272E-2DB9-48A9-858D-14438C87461D}" sibTransId="{92E7663F-5BCC-49D6-9538-F3C3FF97ACD3}"/>
    <dgm:cxn modelId="{4E9448B7-3A5C-49DF-B45C-43A5FDF7A21D}" type="presOf" srcId="{FC62C233-4C99-40AE-96A8-586FF6B1ECA2}" destId="{D04A8173-5388-4ACD-974E-37E4841B232D}" srcOrd="0" destOrd="0" presId="urn:microsoft.com/office/officeart/2005/8/layout/cycle1"/>
    <dgm:cxn modelId="{DD1D77EF-3EF8-48D3-9862-A2A05B629AFA}" srcId="{57030101-E6F1-4CC6-A0D0-68B17519DBBC}" destId="{45435324-2DD1-41B7-A086-655CB5D112D4}" srcOrd="0" destOrd="0" parTransId="{A1543D5B-B9B5-413F-AF5A-E13C9CA45709}" sibTransId="{81028339-1637-489C-86E5-21A2F1FF1A1D}"/>
    <dgm:cxn modelId="{D731BF86-9059-4A31-A0BB-6CBB6B68973A}" type="presOf" srcId="{6444ED7A-D0E0-437F-A918-3330F8471714}" destId="{BE7FCE6F-3767-47D0-908E-540BC5F02311}" srcOrd="0" destOrd="0" presId="urn:microsoft.com/office/officeart/2005/8/layout/cycle1"/>
    <dgm:cxn modelId="{10991A91-AEB3-4321-8CA4-021A350A0C7B}" type="presOf" srcId="{6739DF6D-F64D-4E61-8305-8637445E51E8}" destId="{1D5142F7-F0A6-47B4-8571-9D0825958CCB}" srcOrd="0" destOrd="0" presId="urn:microsoft.com/office/officeart/2005/8/layout/cycle1"/>
    <dgm:cxn modelId="{8878DF07-F839-43C9-8BD3-514233FCB906}" type="presOf" srcId="{45435324-2DD1-41B7-A086-655CB5D112D4}" destId="{D6132C05-97E2-4CDD-845D-DF172A4E2613}" srcOrd="0" destOrd="0" presId="urn:microsoft.com/office/officeart/2005/8/layout/cycle1"/>
    <dgm:cxn modelId="{B686785F-4E66-42D0-907E-AADD824C3232}" type="presOf" srcId="{793C4A75-523D-4B6C-B2BD-EDD19D156A19}" destId="{B184D80C-E53D-4A9D-887B-6FCCFCCA7FC3}" srcOrd="0" destOrd="0" presId="urn:microsoft.com/office/officeart/2005/8/layout/cycle1"/>
    <dgm:cxn modelId="{AE398794-C91C-41F8-A8C7-DC7D47FBB38E}" srcId="{57030101-E6F1-4CC6-A0D0-68B17519DBBC}" destId="{19D20987-4413-4508-AA54-FF88EDECD6BE}" srcOrd="3" destOrd="0" parTransId="{083CDB91-8BF5-47D5-A5B5-1505278FEDD8}" sibTransId="{009AA437-058C-4971-8ADF-29B966D51E2E}"/>
    <dgm:cxn modelId="{B8F93CE6-058D-40A4-B210-9D1C2B33BD71}" type="presOf" srcId="{8BE3AD10-C487-4353-B916-82EA733C919C}" destId="{A2355AA9-47AD-49DD-9375-A5CB00672BA8}" srcOrd="0" destOrd="0" presId="urn:microsoft.com/office/officeart/2005/8/layout/cycle1"/>
    <dgm:cxn modelId="{7BDC11EF-1132-4740-AF8E-BDCC51B4BEB9}" type="presOf" srcId="{B7F7073A-715D-4AD0-B240-375015ECC1B6}" destId="{CA7B58D7-6693-4083-BD5A-404B53A592B2}" srcOrd="0" destOrd="0" presId="urn:microsoft.com/office/officeart/2005/8/layout/cycle1"/>
    <dgm:cxn modelId="{C6E31372-50FE-4615-B740-AC5C1FA00F8F}" type="presOf" srcId="{AB191A48-86F5-4103-9688-BC2C382A1776}" destId="{DD2A07F5-98EC-499C-BEF2-612EE1903A9F}" srcOrd="0" destOrd="0" presId="urn:microsoft.com/office/officeart/2005/8/layout/cycle1"/>
    <dgm:cxn modelId="{CF8A06CF-CD40-48F0-AC6C-65FC6F6B5A75}" srcId="{57030101-E6F1-4CC6-A0D0-68B17519DBBC}" destId="{793C4A75-523D-4B6C-B2BD-EDD19D156A19}" srcOrd="2" destOrd="0" parTransId="{D34F03ED-860F-4938-A831-C0C4CF00E9AD}" sibTransId="{DD22B95A-E1B0-4AE4-8879-7ED71C1DDEA0}"/>
    <dgm:cxn modelId="{B5158D1D-0C9F-4472-A8A3-51F836FC7747}" type="presOf" srcId="{009AA437-058C-4971-8ADF-29B966D51E2E}" destId="{CB5B8223-63D2-4A59-BAAC-C04AA8EC41E9}" srcOrd="0" destOrd="0" presId="urn:microsoft.com/office/officeart/2005/8/layout/cycle1"/>
    <dgm:cxn modelId="{5002F60A-0720-4495-8C33-6F60794529EB}" type="presOf" srcId="{19D20987-4413-4508-AA54-FF88EDECD6BE}" destId="{16DD2A10-F148-4BBA-B2DA-CF35EEC9FD86}" srcOrd="0" destOrd="0" presId="urn:microsoft.com/office/officeart/2005/8/layout/cycle1"/>
    <dgm:cxn modelId="{C48DD765-9B53-4713-AFCE-66E7D6ACB8BA}" srcId="{57030101-E6F1-4CC6-A0D0-68B17519DBBC}" destId="{AB191A48-86F5-4103-9688-BC2C382A1776}" srcOrd="6" destOrd="0" parTransId="{8CB48F61-D89B-4347-BB77-3A4DDC7BBFB8}" sibTransId="{B7F7073A-715D-4AD0-B240-375015ECC1B6}"/>
    <dgm:cxn modelId="{F69FAC86-9934-44E4-80C8-81333606FA69}" type="presOf" srcId="{81028339-1637-489C-86E5-21A2F1FF1A1D}" destId="{71C92660-29E2-49DE-ACDB-F053AFC73528}" srcOrd="0" destOrd="0" presId="urn:microsoft.com/office/officeart/2005/8/layout/cycle1"/>
    <dgm:cxn modelId="{DBBA8B38-1D06-4051-A353-6D57DE257885}" srcId="{57030101-E6F1-4CC6-A0D0-68B17519DBBC}" destId="{FC62C233-4C99-40AE-96A8-586FF6B1ECA2}" srcOrd="4" destOrd="0" parTransId="{5B72980B-494B-4082-AB91-A16395D03D61}" sibTransId="{6739DF6D-F64D-4E61-8305-8637445E51E8}"/>
    <dgm:cxn modelId="{B1F3D117-5D2F-4BEB-B8B9-ABEAD5C63D75}" type="presOf" srcId="{DD22B95A-E1B0-4AE4-8879-7ED71C1DDEA0}" destId="{A55ED7A0-3C3E-4077-90EA-5005B45E366B}" srcOrd="0" destOrd="0" presId="urn:microsoft.com/office/officeart/2005/8/layout/cycle1"/>
    <dgm:cxn modelId="{AAD67930-3E49-4C86-BBF5-17A7CF699DEE}" type="presOf" srcId="{92E7663F-5BCC-49D6-9538-F3C3FF97ACD3}" destId="{7B4F854D-43D9-4089-A5C2-E07FD9E3F381}" srcOrd="0" destOrd="0" presId="urn:microsoft.com/office/officeart/2005/8/layout/cycle1"/>
    <dgm:cxn modelId="{C34E44DE-79DD-4127-8A1A-577BCD82AD68}" srcId="{57030101-E6F1-4CC6-A0D0-68B17519DBBC}" destId="{653FE119-52D9-401E-B1CB-EBFB257B4552}" srcOrd="5" destOrd="0" parTransId="{D6B71748-3C2A-4DCD-817F-BE1E0C8473AE}" sibTransId="{6444ED7A-D0E0-437F-A918-3330F8471714}"/>
    <dgm:cxn modelId="{0FD407F7-937C-4AE4-AFD0-9ACCC90292B5}" type="presOf" srcId="{653FE119-52D9-401E-B1CB-EBFB257B4552}" destId="{495FDBEA-948B-4C1E-BBDE-164CF5019748}" srcOrd="0" destOrd="0" presId="urn:microsoft.com/office/officeart/2005/8/layout/cycle1"/>
    <dgm:cxn modelId="{A510AA26-7454-4A9A-A497-23CF9895FCB3}" type="presOf" srcId="{57030101-E6F1-4CC6-A0D0-68B17519DBBC}" destId="{DBE19296-C4D2-4D34-9837-07B623AEBDC0}" srcOrd="0" destOrd="0" presId="urn:microsoft.com/office/officeart/2005/8/layout/cycle1"/>
    <dgm:cxn modelId="{B74F189E-C8C4-4391-A130-D8867E246BCD}" type="presParOf" srcId="{DBE19296-C4D2-4D34-9837-07B623AEBDC0}" destId="{0A7F6629-D9EE-4E3A-BBD4-384C527259B8}" srcOrd="0" destOrd="0" presId="urn:microsoft.com/office/officeart/2005/8/layout/cycle1"/>
    <dgm:cxn modelId="{249019E7-8390-46DF-AA4A-86089B4B3099}" type="presParOf" srcId="{DBE19296-C4D2-4D34-9837-07B623AEBDC0}" destId="{D6132C05-97E2-4CDD-845D-DF172A4E2613}" srcOrd="1" destOrd="0" presId="urn:microsoft.com/office/officeart/2005/8/layout/cycle1"/>
    <dgm:cxn modelId="{48C22EDC-58DB-4A57-82DB-2CC25917DC75}" type="presParOf" srcId="{DBE19296-C4D2-4D34-9837-07B623AEBDC0}" destId="{71C92660-29E2-49DE-ACDB-F053AFC73528}" srcOrd="2" destOrd="0" presId="urn:microsoft.com/office/officeart/2005/8/layout/cycle1"/>
    <dgm:cxn modelId="{18AC5C77-3548-4051-BBFA-34BAEBC4C304}" type="presParOf" srcId="{DBE19296-C4D2-4D34-9837-07B623AEBDC0}" destId="{6CDEFC20-C537-419D-8384-7A42C1F8F05E}" srcOrd="3" destOrd="0" presId="urn:microsoft.com/office/officeart/2005/8/layout/cycle1"/>
    <dgm:cxn modelId="{903F9E44-475F-4217-A02E-8E681B2FFDFC}" type="presParOf" srcId="{DBE19296-C4D2-4D34-9837-07B623AEBDC0}" destId="{A2355AA9-47AD-49DD-9375-A5CB00672BA8}" srcOrd="4" destOrd="0" presId="urn:microsoft.com/office/officeart/2005/8/layout/cycle1"/>
    <dgm:cxn modelId="{CF093225-7AD9-40C7-A6CA-B6AB2A85FF64}" type="presParOf" srcId="{DBE19296-C4D2-4D34-9837-07B623AEBDC0}" destId="{7B4F854D-43D9-4089-A5C2-E07FD9E3F381}" srcOrd="5" destOrd="0" presId="urn:microsoft.com/office/officeart/2005/8/layout/cycle1"/>
    <dgm:cxn modelId="{7F78E1CA-78E9-4BA9-B0BF-F85416DF86F3}" type="presParOf" srcId="{DBE19296-C4D2-4D34-9837-07B623AEBDC0}" destId="{6C3ECE35-A59D-4308-8754-2D7F8DF7FCA9}" srcOrd="6" destOrd="0" presId="urn:microsoft.com/office/officeart/2005/8/layout/cycle1"/>
    <dgm:cxn modelId="{E6D6A321-4DF1-4580-956C-2D65E5EE3CC4}" type="presParOf" srcId="{DBE19296-C4D2-4D34-9837-07B623AEBDC0}" destId="{B184D80C-E53D-4A9D-887B-6FCCFCCA7FC3}" srcOrd="7" destOrd="0" presId="urn:microsoft.com/office/officeart/2005/8/layout/cycle1"/>
    <dgm:cxn modelId="{A5DA59B6-9D41-4787-8620-08D7B1C0B3BE}" type="presParOf" srcId="{DBE19296-C4D2-4D34-9837-07B623AEBDC0}" destId="{A55ED7A0-3C3E-4077-90EA-5005B45E366B}" srcOrd="8" destOrd="0" presId="urn:microsoft.com/office/officeart/2005/8/layout/cycle1"/>
    <dgm:cxn modelId="{994E1C4C-7AEF-412B-9F08-7B35890F5BCE}" type="presParOf" srcId="{DBE19296-C4D2-4D34-9837-07B623AEBDC0}" destId="{F94E57B4-BE31-441E-9C2A-507B55E2F678}" srcOrd="9" destOrd="0" presId="urn:microsoft.com/office/officeart/2005/8/layout/cycle1"/>
    <dgm:cxn modelId="{9BA77ACF-DE87-42CD-A3AA-39D99161621D}" type="presParOf" srcId="{DBE19296-C4D2-4D34-9837-07B623AEBDC0}" destId="{16DD2A10-F148-4BBA-B2DA-CF35EEC9FD86}" srcOrd="10" destOrd="0" presId="urn:microsoft.com/office/officeart/2005/8/layout/cycle1"/>
    <dgm:cxn modelId="{EDACBD40-DA28-421B-9331-D4049B6EB0BC}" type="presParOf" srcId="{DBE19296-C4D2-4D34-9837-07B623AEBDC0}" destId="{CB5B8223-63D2-4A59-BAAC-C04AA8EC41E9}" srcOrd="11" destOrd="0" presId="urn:microsoft.com/office/officeart/2005/8/layout/cycle1"/>
    <dgm:cxn modelId="{B498BA4C-3543-4D34-81B3-DBD9FF70F87E}" type="presParOf" srcId="{DBE19296-C4D2-4D34-9837-07B623AEBDC0}" destId="{F7CECEC6-79DA-4B9F-B5E5-20F40396F80F}" srcOrd="12" destOrd="0" presId="urn:microsoft.com/office/officeart/2005/8/layout/cycle1"/>
    <dgm:cxn modelId="{04504763-CADA-4056-B72B-3257613EBF32}" type="presParOf" srcId="{DBE19296-C4D2-4D34-9837-07B623AEBDC0}" destId="{D04A8173-5388-4ACD-974E-37E4841B232D}" srcOrd="13" destOrd="0" presId="urn:microsoft.com/office/officeart/2005/8/layout/cycle1"/>
    <dgm:cxn modelId="{67498D16-DE7F-4E27-95A0-CE1C9ADCB50E}" type="presParOf" srcId="{DBE19296-C4D2-4D34-9837-07B623AEBDC0}" destId="{1D5142F7-F0A6-47B4-8571-9D0825958CCB}" srcOrd="14" destOrd="0" presId="urn:microsoft.com/office/officeart/2005/8/layout/cycle1"/>
    <dgm:cxn modelId="{3DA76FD8-CFDF-4E94-A382-F4F080A7212B}" type="presParOf" srcId="{DBE19296-C4D2-4D34-9837-07B623AEBDC0}" destId="{E224DC3B-03BD-4331-81CD-661B7AA39034}" srcOrd="15" destOrd="0" presId="urn:microsoft.com/office/officeart/2005/8/layout/cycle1"/>
    <dgm:cxn modelId="{EBD1D4A8-08B2-49E3-AB05-959D088FADFE}" type="presParOf" srcId="{DBE19296-C4D2-4D34-9837-07B623AEBDC0}" destId="{495FDBEA-948B-4C1E-BBDE-164CF5019748}" srcOrd="16" destOrd="0" presId="urn:microsoft.com/office/officeart/2005/8/layout/cycle1"/>
    <dgm:cxn modelId="{0F333D5B-7673-498C-8757-5DF069173DF3}" type="presParOf" srcId="{DBE19296-C4D2-4D34-9837-07B623AEBDC0}" destId="{BE7FCE6F-3767-47D0-908E-540BC5F02311}" srcOrd="17" destOrd="0" presId="urn:microsoft.com/office/officeart/2005/8/layout/cycle1"/>
    <dgm:cxn modelId="{0A81BF2F-F1F2-4328-B2A5-3010B47BFA71}" type="presParOf" srcId="{DBE19296-C4D2-4D34-9837-07B623AEBDC0}" destId="{FAAD3757-7DD5-46ED-8E13-F93968E46FF9}" srcOrd="18" destOrd="0" presId="urn:microsoft.com/office/officeart/2005/8/layout/cycle1"/>
    <dgm:cxn modelId="{CC6B2693-0877-41C3-BF2A-A66D5E8E47DA}" type="presParOf" srcId="{DBE19296-C4D2-4D34-9837-07B623AEBDC0}" destId="{DD2A07F5-98EC-499C-BEF2-612EE1903A9F}" srcOrd="19" destOrd="0" presId="urn:microsoft.com/office/officeart/2005/8/layout/cycle1"/>
    <dgm:cxn modelId="{2F0ACCC8-4A93-4DBF-8A17-997A8859C4F9}" type="presParOf" srcId="{DBE19296-C4D2-4D34-9837-07B623AEBDC0}" destId="{CA7B58D7-6693-4083-BD5A-404B53A592B2}" srcOrd="20"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5BD0E75-4055-455D-9A02-62B79A46BF8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C7B8D44A-AD50-4F9A-AE41-D133FE5C63C0}">
      <dgm:prSet phldrT="[Texto]" custT="1"/>
      <dgm:spPr/>
      <dgm:t>
        <a:bodyPr/>
        <a:lstStyle/>
        <a:p>
          <a:r>
            <a:rPr lang="es-EC" sz="1600" dirty="0" smtClean="0">
              <a:solidFill>
                <a:schemeClr val="tx1"/>
              </a:solidFill>
              <a:latin typeface="Arial" panose="020B0604020202020204" pitchFamily="34" charset="0"/>
              <a:cs typeface="Arial" panose="020B0604020202020204" pitchFamily="34" charset="0"/>
            </a:rPr>
            <a:t>Software aplicable a BIM</a:t>
          </a:r>
          <a:endParaRPr lang="es-EC" sz="1600" dirty="0">
            <a:solidFill>
              <a:schemeClr val="tx1"/>
            </a:solidFill>
            <a:latin typeface="Arial" panose="020B0604020202020204" pitchFamily="34" charset="0"/>
            <a:cs typeface="Arial" panose="020B0604020202020204" pitchFamily="34" charset="0"/>
          </a:endParaRPr>
        </a:p>
      </dgm:t>
    </dgm:pt>
    <dgm:pt modelId="{0CFEBDF6-87A0-4B43-B279-E5715886CB01}" type="parTrans" cxnId="{DFB39B5C-B30E-4FAB-AD1A-A800DCC8003A}">
      <dgm:prSet/>
      <dgm:spPr/>
      <dgm:t>
        <a:bodyPr/>
        <a:lstStyle/>
        <a:p>
          <a:endParaRPr lang="es-EC" sz="1600">
            <a:solidFill>
              <a:schemeClr val="tx1"/>
            </a:solidFill>
            <a:latin typeface="Arial" panose="020B0604020202020204" pitchFamily="34" charset="0"/>
            <a:cs typeface="Arial" panose="020B0604020202020204" pitchFamily="34" charset="0"/>
          </a:endParaRPr>
        </a:p>
      </dgm:t>
    </dgm:pt>
    <dgm:pt modelId="{6CEABF6B-673C-4776-A0C7-5BE474C24572}" type="sibTrans" cxnId="{DFB39B5C-B30E-4FAB-AD1A-A800DCC8003A}">
      <dgm:prSet/>
      <dgm:spPr/>
      <dgm:t>
        <a:bodyPr/>
        <a:lstStyle/>
        <a:p>
          <a:endParaRPr lang="es-EC" sz="1600">
            <a:solidFill>
              <a:schemeClr val="tx1"/>
            </a:solidFill>
            <a:latin typeface="Arial" panose="020B0604020202020204" pitchFamily="34" charset="0"/>
            <a:cs typeface="Arial" panose="020B0604020202020204" pitchFamily="34" charset="0"/>
          </a:endParaRPr>
        </a:p>
      </dgm:t>
    </dgm:pt>
    <dgm:pt modelId="{A3AB1295-3E8F-4D2E-AB1E-86CEF640F585}">
      <dgm:prSet phldrT="[Texto]" custT="1"/>
      <dgm:spPr/>
      <dgm:t>
        <a:bodyPr/>
        <a:lstStyle/>
        <a:p>
          <a:r>
            <a:rPr lang="es-EC" sz="1600" dirty="0" smtClean="0">
              <a:solidFill>
                <a:schemeClr val="tx1"/>
              </a:solidFill>
              <a:latin typeface="Arial" panose="020B0604020202020204" pitchFamily="34" charset="0"/>
              <a:cs typeface="Arial" panose="020B0604020202020204" pitchFamily="34" charset="0"/>
            </a:rPr>
            <a:t>Gestión de proyectos</a:t>
          </a:r>
          <a:endParaRPr lang="es-EC" sz="1600" dirty="0">
            <a:solidFill>
              <a:schemeClr val="tx1"/>
            </a:solidFill>
            <a:latin typeface="Arial" panose="020B0604020202020204" pitchFamily="34" charset="0"/>
            <a:cs typeface="Arial" panose="020B0604020202020204" pitchFamily="34" charset="0"/>
          </a:endParaRPr>
        </a:p>
      </dgm:t>
    </dgm:pt>
    <dgm:pt modelId="{D5AE8A31-0233-4B1F-9AD8-16E7FEC9EBB3}" type="sibTrans" cxnId="{7948B7A0-6319-4588-A8C7-06572270348E}">
      <dgm:prSet/>
      <dgm:spPr/>
      <dgm:t>
        <a:bodyPr/>
        <a:lstStyle/>
        <a:p>
          <a:endParaRPr lang="es-EC" sz="1600">
            <a:solidFill>
              <a:schemeClr val="tx1"/>
            </a:solidFill>
            <a:latin typeface="Arial" panose="020B0604020202020204" pitchFamily="34" charset="0"/>
            <a:cs typeface="Arial" panose="020B0604020202020204" pitchFamily="34" charset="0"/>
          </a:endParaRPr>
        </a:p>
      </dgm:t>
    </dgm:pt>
    <dgm:pt modelId="{8560E318-2F22-463C-A223-608607A41A9B}" type="parTrans" cxnId="{7948B7A0-6319-4588-A8C7-06572270348E}">
      <dgm:prSet/>
      <dgm:spPr/>
      <dgm:t>
        <a:bodyPr/>
        <a:lstStyle/>
        <a:p>
          <a:endParaRPr lang="es-EC" sz="1600">
            <a:solidFill>
              <a:schemeClr val="tx1"/>
            </a:solidFill>
            <a:latin typeface="Arial" panose="020B0604020202020204" pitchFamily="34" charset="0"/>
            <a:cs typeface="Arial" panose="020B0604020202020204" pitchFamily="34" charset="0"/>
          </a:endParaRPr>
        </a:p>
      </dgm:t>
    </dgm:pt>
    <dgm:pt modelId="{6F6FCC6A-58F0-47F4-8728-E2160B30431F}">
      <dgm:prSet custT="1"/>
      <dgm:spPr/>
      <dgm:t>
        <a:bodyPr/>
        <a:lstStyle/>
        <a:p>
          <a:r>
            <a:rPr lang="es-EC" sz="1600" dirty="0" smtClean="0">
              <a:solidFill>
                <a:schemeClr val="tx1"/>
              </a:solidFill>
              <a:latin typeface="Arial" panose="020B0604020202020204" pitchFamily="34" charset="0"/>
              <a:cs typeface="Arial" panose="020B0604020202020204" pitchFamily="34" charset="0"/>
            </a:rPr>
            <a:t>BIM</a:t>
          </a:r>
          <a:endParaRPr lang="es-EC" sz="1600" dirty="0">
            <a:solidFill>
              <a:schemeClr val="tx1"/>
            </a:solidFill>
            <a:latin typeface="Arial" panose="020B0604020202020204" pitchFamily="34" charset="0"/>
            <a:cs typeface="Arial" panose="020B0604020202020204" pitchFamily="34" charset="0"/>
          </a:endParaRPr>
        </a:p>
      </dgm:t>
    </dgm:pt>
    <dgm:pt modelId="{8C2D2016-9EE1-4F0A-A34A-1B769069D6B1}" type="parTrans" cxnId="{BBD79797-4574-4CB2-A724-4DEE9989A2EF}">
      <dgm:prSet/>
      <dgm:spPr/>
      <dgm:t>
        <a:bodyPr/>
        <a:lstStyle/>
        <a:p>
          <a:endParaRPr lang="es-EC" sz="1600">
            <a:solidFill>
              <a:schemeClr val="tx1"/>
            </a:solidFill>
            <a:latin typeface="Arial" panose="020B0604020202020204" pitchFamily="34" charset="0"/>
            <a:cs typeface="Arial" panose="020B0604020202020204" pitchFamily="34" charset="0"/>
          </a:endParaRPr>
        </a:p>
      </dgm:t>
    </dgm:pt>
    <dgm:pt modelId="{6F19737D-5324-49B0-A5E8-E016ED2D61AF}" type="sibTrans" cxnId="{BBD79797-4574-4CB2-A724-4DEE9989A2EF}">
      <dgm:prSet/>
      <dgm:spPr/>
      <dgm:t>
        <a:bodyPr/>
        <a:lstStyle/>
        <a:p>
          <a:endParaRPr lang="es-EC" sz="1600">
            <a:solidFill>
              <a:schemeClr val="tx1"/>
            </a:solidFill>
            <a:latin typeface="Arial" panose="020B0604020202020204" pitchFamily="34" charset="0"/>
            <a:cs typeface="Arial" panose="020B0604020202020204" pitchFamily="34" charset="0"/>
          </a:endParaRPr>
        </a:p>
      </dgm:t>
    </dgm:pt>
    <dgm:pt modelId="{E4D2EF9B-460E-4793-A3D9-FD62DB44EA7F}" type="pres">
      <dgm:prSet presAssocID="{15BD0E75-4055-455D-9A02-62B79A46BF82}" presName="linear" presStyleCnt="0">
        <dgm:presLayoutVars>
          <dgm:dir/>
          <dgm:animLvl val="lvl"/>
          <dgm:resizeHandles val="exact"/>
        </dgm:presLayoutVars>
      </dgm:prSet>
      <dgm:spPr/>
      <dgm:t>
        <a:bodyPr/>
        <a:lstStyle/>
        <a:p>
          <a:endParaRPr lang="es-EC"/>
        </a:p>
      </dgm:t>
    </dgm:pt>
    <dgm:pt modelId="{F4019321-DEED-4B6F-9C83-C83D222E6A0C}" type="pres">
      <dgm:prSet presAssocID="{A3AB1295-3E8F-4D2E-AB1E-86CEF640F585}" presName="parentLin" presStyleCnt="0"/>
      <dgm:spPr/>
    </dgm:pt>
    <dgm:pt modelId="{F939EF58-D82A-4633-A903-BAA51718282C}" type="pres">
      <dgm:prSet presAssocID="{A3AB1295-3E8F-4D2E-AB1E-86CEF640F585}" presName="parentLeftMargin" presStyleLbl="node1" presStyleIdx="0" presStyleCnt="3"/>
      <dgm:spPr/>
      <dgm:t>
        <a:bodyPr/>
        <a:lstStyle/>
        <a:p>
          <a:endParaRPr lang="es-EC"/>
        </a:p>
      </dgm:t>
    </dgm:pt>
    <dgm:pt modelId="{7EF023F1-60C7-41BA-9D04-7150B58B8446}" type="pres">
      <dgm:prSet presAssocID="{A3AB1295-3E8F-4D2E-AB1E-86CEF640F585}" presName="parentText" presStyleLbl="node1" presStyleIdx="0" presStyleCnt="3">
        <dgm:presLayoutVars>
          <dgm:chMax val="0"/>
          <dgm:bulletEnabled val="1"/>
        </dgm:presLayoutVars>
      </dgm:prSet>
      <dgm:spPr/>
      <dgm:t>
        <a:bodyPr/>
        <a:lstStyle/>
        <a:p>
          <a:endParaRPr lang="es-EC"/>
        </a:p>
      </dgm:t>
    </dgm:pt>
    <dgm:pt modelId="{9090A014-DEA2-4A12-A3A0-626858B14AA5}" type="pres">
      <dgm:prSet presAssocID="{A3AB1295-3E8F-4D2E-AB1E-86CEF640F585}" presName="negativeSpace" presStyleCnt="0"/>
      <dgm:spPr/>
    </dgm:pt>
    <dgm:pt modelId="{F75519E7-0FF1-43C8-A7A9-0562DDD08B16}" type="pres">
      <dgm:prSet presAssocID="{A3AB1295-3E8F-4D2E-AB1E-86CEF640F585}" presName="childText" presStyleLbl="conFgAcc1" presStyleIdx="0" presStyleCnt="3">
        <dgm:presLayoutVars>
          <dgm:bulletEnabled val="1"/>
        </dgm:presLayoutVars>
      </dgm:prSet>
      <dgm:spPr/>
    </dgm:pt>
    <dgm:pt modelId="{84361344-6028-41D4-A519-C2971A2AC4C0}" type="pres">
      <dgm:prSet presAssocID="{D5AE8A31-0233-4B1F-9AD8-16E7FEC9EBB3}" presName="spaceBetweenRectangles" presStyleCnt="0"/>
      <dgm:spPr/>
    </dgm:pt>
    <dgm:pt modelId="{6A616EF8-0DE0-4666-8DF1-6E04BCB2837E}" type="pres">
      <dgm:prSet presAssocID="{6F6FCC6A-58F0-47F4-8728-E2160B30431F}" presName="parentLin" presStyleCnt="0"/>
      <dgm:spPr/>
    </dgm:pt>
    <dgm:pt modelId="{DE3994B4-8757-4FEC-90BE-08D252851DB4}" type="pres">
      <dgm:prSet presAssocID="{6F6FCC6A-58F0-47F4-8728-E2160B30431F}" presName="parentLeftMargin" presStyleLbl="node1" presStyleIdx="0" presStyleCnt="3"/>
      <dgm:spPr/>
      <dgm:t>
        <a:bodyPr/>
        <a:lstStyle/>
        <a:p>
          <a:endParaRPr lang="es-EC"/>
        </a:p>
      </dgm:t>
    </dgm:pt>
    <dgm:pt modelId="{0C38FC41-6F3D-484D-A596-D900C9573AAE}" type="pres">
      <dgm:prSet presAssocID="{6F6FCC6A-58F0-47F4-8728-E2160B30431F}" presName="parentText" presStyleLbl="node1" presStyleIdx="1" presStyleCnt="3">
        <dgm:presLayoutVars>
          <dgm:chMax val="0"/>
          <dgm:bulletEnabled val="1"/>
        </dgm:presLayoutVars>
      </dgm:prSet>
      <dgm:spPr/>
      <dgm:t>
        <a:bodyPr/>
        <a:lstStyle/>
        <a:p>
          <a:endParaRPr lang="es-EC"/>
        </a:p>
      </dgm:t>
    </dgm:pt>
    <dgm:pt modelId="{09B6448E-020C-4611-AF62-803E13E54596}" type="pres">
      <dgm:prSet presAssocID="{6F6FCC6A-58F0-47F4-8728-E2160B30431F}" presName="negativeSpace" presStyleCnt="0"/>
      <dgm:spPr/>
    </dgm:pt>
    <dgm:pt modelId="{0D3ED028-7E30-49E9-B755-8A04DB9DFE44}" type="pres">
      <dgm:prSet presAssocID="{6F6FCC6A-58F0-47F4-8728-E2160B30431F}" presName="childText" presStyleLbl="conFgAcc1" presStyleIdx="1" presStyleCnt="3" custLinFactY="144717" custLinFactNeighborX="542" custLinFactNeighborY="200000">
        <dgm:presLayoutVars>
          <dgm:bulletEnabled val="1"/>
        </dgm:presLayoutVars>
      </dgm:prSet>
      <dgm:spPr/>
      <dgm:t>
        <a:bodyPr/>
        <a:lstStyle/>
        <a:p>
          <a:endParaRPr lang="es-EC"/>
        </a:p>
      </dgm:t>
    </dgm:pt>
    <dgm:pt modelId="{676FC263-C9C1-42BA-9B70-02F36BE2FE0C}" type="pres">
      <dgm:prSet presAssocID="{6F19737D-5324-49B0-A5E8-E016ED2D61AF}" presName="spaceBetweenRectangles" presStyleCnt="0"/>
      <dgm:spPr/>
    </dgm:pt>
    <dgm:pt modelId="{A70F4BF1-3FBA-44E7-A179-409BB690C475}" type="pres">
      <dgm:prSet presAssocID="{C7B8D44A-AD50-4F9A-AE41-D133FE5C63C0}" presName="parentLin" presStyleCnt="0"/>
      <dgm:spPr/>
    </dgm:pt>
    <dgm:pt modelId="{EC4EBD01-C1DC-47C3-AAFA-740A9555BDE5}" type="pres">
      <dgm:prSet presAssocID="{C7B8D44A-AD50-4F9A-AE41-D133FE5C63C0}" presName="parentLeftMargin" presStyleLbl="node1" presStyleIdx="1" presStyleCnt="3"/>
      <dgm:spPr/>
      <dgm:t>
        <a:bodyPr/>
        <a:lstStyle/>
        <a:p>
          <a:endParaRPr lang="es-EC"/>
        </a:p>
      </dgm:t>
    </dgm:pt>
    <dgm:pt modelId="{F6A92DC7-7990-488C-94BF-A9B019692301}" type="pres">
      <dgm:prSet presAssocID="{C7B8D44A-AD50-4F9A-AE41-D133FE5C63C0}" presName="parentText" presStyleLbl="node1" presStyleIdx="2" presStyleCnt="3">
        <dgm:presLayoutVars>
          <dgm:chMax val="0"/>
          <dgm:bulletEnabled val="1"/>
        </dgm:presLayoutVars>
      </dgm:prSet>
      <dgm:spPr/>
      <dgm:t>
        <a:bodyPr/>
        <a:lstStyle/>
        <a:p>
          <a:endParaRPr lang="es-EC"/>
        </a:p>
      </dgm:t>
    </dgm:pt>
    <dgm:pt modelId="{52D77935-49A9-4FCB-846F-36FF607DE315}" type="pres">
      <dgm:prSet presAssocID="{C7B8D44A-AD50-4F9A-AE41-D133FE5C63C0}" presName="negativeSpace" presStyleCnt="0"/>
      <dgm:spPr/>
    </dgm:pt>
    <dgm:pt modelId="{3C76D51B-20C1-4359-8BFE-687B940B6788}" type="pres">
      <dgm:prSet presAssocID="{C7B8D44A-AD50-4F9A-AE41-D133FE5C63C0}" presName="childText" presStyleLbl="conFgAcc1" presStyleIdx="2" presStyleCnt="3" custLinFactY="-100000" custLinFactNeighborX="585" custLinFactNeighborY="-138739">
        <dgm:presLayoutVars>
          <dgm:bulletEnabled val="1"/>
        </dgm:presLayoutVars>
      </dgm:prSet>
      <dgm:spPr>
        <a:noFill/>
        <a:ln>
          <a:solidFill>
            <a:schemeClr val="accent1"/>
          </a:solidFill>
        </a:ln>
      </dgm:spPr>
      <dgm:t>
        <a:bodyPr/>
        <a:lstStyle/>
        <a:p>
          <a:endParaRPr lang="es-EC"/>
        </a:p>
      </dgm:t>
    </dgm:pt>
  </dgm:ptLst>
  <dgm:cxnLst>
    <dgm:cxn modelId="{DFB39B5C-B30E-4FAB-AD1A-A800DCC8003A}" srcId="{15BD0E75-4055-455D-9A02-62B79A46BF82}" destId="{C7B8D44A-AD50-4F9A-AE41-D133FE5C63C0}" srcOrd="2" destOrd="0" parTransId="{0CFEBDF6-87A0-4B43-B279-E5715886CB01}" sibTransId="{6CEABF6B-673C-4776-A0C7-5BE474C24572}"/>
    <dgm:cxn modelId="{C7350CA9-8606-4CC7-B710-8AD9A696D81F}" type="presOf" srcId="{C7B8D44A-AD50-4F9A-AE41-D133FE5C63C0}" destId="{F6A92DC7-7990-488C-94BF-A9B019692301}" srcOrd="1" destOrd="0" presId="urn:microsoft.com/office/officeart/2005/8/layout/list1"/>
    <dgm:cxn modelId="{7948B7A0-6319-4588-A8C7-06572270348E}" srcId="{15BD0E75-4055-455D-9A02-62B79A46BF82}" destId="{A3AB1295-3E8F-4D2E-AB1E-86CEF640F585}" srcOrd="0" destOrd="0" parTransId="{8560E318-2F22-463C-A223-608607A41A9B}" sibTransId="{D5AE8A31-0233-4B1F-9AD8-16E7FEC9EBB3}"/>
    <dgm:cxn modelId="{0610CD9D-1EA5-4984-8AE4-06BF7F0D79F4}" type="presOf" srcId="{A3AB1295-3E8F-4D2E-AB1E-86CEF640F585}" destId="{7EF023F1-60C7-41BA-9D04-7150B58B8446}" srcOrd="1" destOrd="0" presId="urn:microsoft.com/office/officeart/2005/8/layout/list1"/>
    <dgm:cxn modelId="{80B5A791-0B0D-43B1-AC11-7A28C6F704D3}" type="presOf" srcId="{15BD0E75-4055-455D-9A02-62B79A46BF82}" destId="{E4D2EF9B-460E-4793-A3D9-FD62DB44EA7F}" srcOrd="0" destOrd="0" presId="urn:microsoft.com/office/officeart/2005/8/layout/list1"/>
    <dgm:cxn modelId="{BBD79797-4574-4CB2-A724-4DEE9989A2EF}" srcId="{15BD0E75-4055-455D-9A02-62B79A46BF82}" destId="{6F6FCC6A-58F0-47F4-8728-E2160B30431F}" srcOrd="1" destOrd="0" parTransId="{8C2D2016-9EE1-4F0A-A34A-1B769069D6B1}" sibTransId="{6F19737D-5324-49B0-A5E8-E016ED2D61AF}"/>
    <dgm:cxn modelId="{31AB65F2-67FB-4F30-9144-462A4E1A3E29}" type="presOf" srcId="{6F6FCC6A-58F0-47F4-8728-E2160B30431F}" destId="{0C38FC41-6F3D-484D-A596-D900C9573AAE}" srcOrd="1" destOrd="0" presId="urn:microsoft.com/office/officeart/2005/8/layout/list1"/>
    <dgm:cxn modelId="{96B67FCB-3383-4EE7-A9C5-5B498ADA8963}" type="presOf" srcId="{6F6FCC6A-58F0-47F4-8728-E2160B30431F}" destId="{DE3994B4-8757-4FEC-90BE-08D252851DB4}" srcOrd="0" destOrd="0" presId="urn:microsoft.com/office/officeart/2005/8/layout/list1"/>
    <dgm:cxn modelId="{D4C44691-ACA6-4AF2-842E-51630CD13E4C}" type="presOf" srcId="{A3AB1295-3E8F-4D2E-AB1E-86CEF640F585}" destId="{F939EF58-D82A-4633-A903-BAA51718282C}" srcOrd="0" destOrd="0" presId="urn:microsoft.com/office/officeart/2005/8/layout/list1"/>
    <dgm:cxn modelId="{7C106B97-584F-418C-AF87-90BC73B46669}" type="presOf" srcId="{C7B8D44A-AD50-4F9A-AE41-D133FE5C63C0}" destId="{EC4EBD01-C1DC-47C3-AAFA-740A9555BDE5}" srcOrd="0" destOrd="0" presId="urn:microsoft.com/office/officeart/2005/8/layout/list1"/>
    <dgm:cxn modelId="{2192E4BE-ACBD-4E2F-AE71-70F1952F13E1}" type="presParOf" srcId="{E4D2EF9B-460E-4793-A3D9-FD62DB44EA7F}" destId="{F4019321-DEED-4B6F-9C83-C83D222E6A0C}" srcOrd="0" destOrd="0" presId="urn:microsoft.com/office/officeart/2005/8/layout/list1"/>
    <dgm:cxn modelId="{E82CE338-3C9F-4FE8-9E7E-5DF1B1E88805}" type="presParOf" srcId="{F4019321-DEED-4B6F-9C83-C83D222E6A0C}" destId="{F939EF58-D82A-4633-A903-BAA51718282C}" srcOrd="0" destOrd="0" presId="urn:microsoft.com/office/officeart/2005/8/layout/list1"/>
    <dgm:cxn modelId="{8F555ED8-4AC8-4672-ACFB-BCBB479EFE9D}" type="presParOf" srcId="{F4019321-DEED-4B6F-9C83-C83D222E6A0C}" destId="{7EF023F1-60C7-41BA-9D04-7150B58B8446}" srcOrd="1" destOrd="0" presId="urn:microsoft.com/office/officeart/2005/8/layout/list1"/>
    <dgm:cxn modelId="{C527225E-8CE6-450C-A45C-6332023E46AE}" type="presParOf" srcId="{E4D2EF9B-460E-4793-A3D9-FD62DB44EA7F}" destId="{9090A014-DEA2-4A12-A3A0-626858B14AA5}" srcOrd="1" destOrd="0" presId="urn:microsoft.com/office/officeart/2005/8/layout/list1"/>
    <dgm:cxn modelId="{ED3408A3-5B7C-4545-8FBD-C3BA4B03F588}" type="presParOf" srcId="{E4D2EF9B-460E-4793-A3D9-FD62DB44EA7F}" destId="{F75519E7-0FF1-43C8-A7A9-0562DDD08B16}" srcOrd="2" destOrd="0" presId="urn:microsoft.com/office/officeart/2005/8/layout/list1"/>
    <dgm:cxn modelId="{6284349D-0AC2-4382-9C25-070EBD0B326D}" type="presParOf" srcId="{E4D2EF9B-460E-4793-A3D9-FD62DB44EA7F}" destId="{84361344-6028-41D4-A519-C2971A2AC4C0}" srcOrd="3" destOrd="0" presId="urn:microsoft.com/office/officeart/2005/8/layout/list1"/>
    <dgm:cxn modelId="{DAD914E1-12D9-4F46-A81D-A50B99D1D0DE}" type="presParOf" srcId="{E4D2EF9B-460E-4793-A3D9-FD62DB44EA7F}" destId="{6A616EF8-0DE0-4666-8DF1-6E04BCB2837E}" srcOrd="4" destOrd="0" presId="urn:microsoft.com/office/officeart/2005/8/layout/list1"/>
    <dgm:cxn modelId="{D16ACF9C-9F3E-4CBC-A222-C6C14A9DAECA}" type="presParOf" srcId="{6A616EF8-0DE0-4666-8DF1-6E04BCB2837E}" destId="{DE3994B4-8757-4FEC-90BE-08D252851DB4}" srcOrd="0" destOrd="0" presId="urn:microsoft.com/office/officeart/2005/8/layout/list1"/>
    <dgm:cxn modelId="{47575E44-D3E7-4B96-9F54-8D748919D443}" type="presParOf" srcId="{6A616EF8-0DE0-4666-8DF1-6E04BCB2837E}" destId="{0C38FC41-6F3D-484D-A596-D900C9573AAE}" srcOrd="1" destOrd="0" presId="urn:microsoft.com/office/officeart/2005/8/layout/list1"/>
    <dgm:cxn modelId="{9B302C42-B56E-443E-AD87-AA79F05E8115}" type="presParOf" srcId="{E4D2EF9B-460E-4793-A3D9-FD62DB44EA7F}" destId="{09B6448E-020C-4611-AF62-803E13E54596}" srcOrd="5" destOrd="0" presId="urn:microsoft.com/office/officeart/2005/8/layout/list1"/>
    <dgm:cxn modelId="{9CBBE2D2-86B8-4C0F-8F89-52B9592B305A}" type="presParOf" srcId="{E4D2EF9B-460E-4793-A3D9-FD62DB44EA7F}" destId="{0D3ED028-7E30-49E9-B755-8A04DB9DFE44}" srcOrd="6" destOrd="0" presId="urn:microsoft.com/office/officeart/2005/8/layout/list1"/>
    <dgm:cxn modelId="{76B1DA37-5E5C-423A-AB6E-BF554C51FCDA}" type="presParOf" srcId="{E4D2EF9B-460E-4793-A3D9-FD62DB44EA7F}" destId="{676FC263-C9C1-42BA-9B70-02F36BE2FE0C}" srcOrd="7" destOrd="0" presId="urn:microsoft.com/office/officeart/2005/8/layout/list1"/>
    <dgm:cxn modelId="{B7585D49-144B-47E2-8461-EFD8AB420481}" type="presParOf" srcId="{E4D2EF9B-460E-4793-A3D9-FD62DB44EA7F}" destId="{A70F4BF1-3FBA-44E7-A179-409BB690C475}" srcOrd="8" destOrd="0" presId="urn:microsoft.com/office/officeart/2005/8/layout/list1"/>
    <dgm:cxn modelId="{0BC40394-49E6-428D-B48C-E5691F74A6BD}" type="presParOf" srcId="{A70F4BF1-3FBA-44E7-A179-409BB690C475}" destId="{EC4EBD01-C1DC-47C3-AAFA-740A9555BDE5}" srcOrd="0" destOrd="0" presId="urn:microsoft.com/office/officeart/2005/8/layout/list1"/>
    <dgm:cxn modelId="{8C3F5504-E120-45AE-81CD-1D05A9E21E6F}" type="presParOf" srcId="{A70F4BF1-3FBA-44E7-A179-409BB690C475}" destId="{F6A92DC7-7990-488C-94BF-A9B019692301}" srcOrd="1" destOrd="0" presId="urn:microsoft.com/office/officeart/2005/8/layout/list1"/>
    <dgm:cxn modelId="{E66257E3-3BE9-4F99-839D-C532F542F949}" type="presParOf" srcId="{E4D2EF9B-460E-4793-A3D9-FD62DB44EA7F}" destId="{52D77935-49A9-4FCB-846F-36FF607DE315}" srcOrd="9" destOrd="0" presId="urn:microsoft.com/office/officeart/2005/8/layout/list1"/>
    <dgm:cxn modelId="{227FAE84-025B-4E75-8B5D-0CD132986C07}" type="presParOf" srcId="{E4D2EF9B-460E-4793-A3D9-FD62DB44EA7F}" destId="{3C76D51B-20C1-4359-8BFE-687B940B6788}" srcOrd="10" destOrd="0" presId="urn:microsoft.com/office/officeart/2005/8/layout/list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B56936C-3C99-4A95-83A5-65F407E15338}" type="doc">
      <dgm:prSet loTypeId="urn:microsoft.com/office/officeart/2005/8/layout/default" loCatId="list" qsTypeId="urn:microsoft.com/office/officeart/2005/8/quickstyle/simple5" qsCatId="simple" csTypeId="urn:microsoft.com/office/officeart/2005/8/colors/colorful1" csCatId="colorful" phldr="1"/>
      <dgm:spPr/>
      <dgm:t>
        <a:bodyPr/>
        <a:lstStyle/>
        <a:p>
          <a:endParaRPr lang="es-EC"/>
        </a:p>
      </dgm:t>
    </dgm:pt>
    <dgm:pt modelId="{80EE260A-5743-4DE6-A50E-5B4733E9760C}">
      <dgm:prSet phldrT="[Texto]" custT="1"/>
      <dgm:spPr/>
      <dgm:t>
        <a:bodyPr/>
        <a:lstStyle/>
        <a:p>
          <a:r>
            <a:rPr lang="es-EC" sz="1600" dirty="0" smtClean="0">
              <a:solidFill>
                <a:schemeClr val="tx1"/>
              </a:solidFill>
              <a:latin typeface="Arial" panose="020B0604020202020204" pitchFamily="34" charset="0"/>
              <a:cs typeface="Arial" panose="020B0604020202020204" pitchFamily="34" charset="0"/>
            </a:rPr>
            <a:t>Función de estructura: vivienda de dos pisos</a:t>
          </a:r>
          <a:endParaRPr lang="es-EC" sz="1600" dirty="0">
            <a:solidFill>
              <a:schemeClr val="tx1"/>
            </a:solidFill>
            <a:latin typeface="Arial" panose="020B0604020202020204" pitchFamily="34" charset="0"/>
            <a:cs typeface="Arial" panose="020B0604020202020204" pitchFamily="34" charset="0"/>
          </a:endParaRPr>
        </a:p>
      </dgm:t>
    </dgm:pt>
    <dgm:pt modelId="{A5FA09FF-83D0-4375-852D-138E652A02D7}" type="parTrans" cxnId="{7C64061B-92F8-46D9-9536-67CDCC40339F}">
      <dgm:prSet/>
      <dgm:spPr/>
      <dgm:t>
        <a:bodyPr/>
        <a:lstStyle/>
        <a:p>
          <a:endParaRPr lang="es-EC" sz="1600">
            <a:solidFill>
              <a:schemeClr val="tx1"/>
            </a:solidFill>
            <a:latin typeface="Arial" panose="020B0604020202020204" pitchFamily="34" charset="0"/>
            <a:cs typeface="Arial" panose="020B0604020202020204" pitchFamily="34" charset="0"/>
          </a:endParaRPr>
        </a:p>
      </dgm:t>
    </dgm:pt>
    <dgm:pt modelId="{25C9C741-9890-4A87-A52D-F35D81565FA1}" type="sibTrans" cxnId="{7C64061B-92F8-46D9-9536-67CDCC40339F}">
      <dgm:prSet/>
      <dgm:spPr/>
      <dgm:t>
        <a:bodyPr/>
        <a:lstStyle/>
        <a:p>
          <a:endParaRPr lang="es-EC" sz="1600">
            <a:solidFill>
              <a:schemeClr val="tx1"/>
            </a:solidFill>
            <a:latin typeface="Arial" panose="020B0604020202020204" pitchFamily="34" charset="0"/>
            <a:cs typeface="Arial" panose="020B0604020202020204" pitchFamily="34" charset="0"/>
          </a:endParaRPr>
        </a:p>
      </dgm:t>
    </dgm:pt>
    <dgm:pt modelId="{9222BB9A-0F38-4DDD-992E-2A19488BACD6}">
      <dgm:prSet phldrT="[Texto]" custT="1"/>
      <dgm:spPr/>
      <dgm:t>
        <a:bodyPr/>
        <a:lstStyle/>
        <a:p>
          <a:r>
            <a:rPr lang="es-EC" sz="1600" dirty="0" smtClean="0">
              <a:solidFill>
                <a:schemeClr val="tx1"/>
              </a:solidFill>
              <a:latin typeface="Arial" panose="020B0604020202020204" pitchFamily="34" charset="0"/>
              <a:cs typeface="Arial" panose="020B0604020202020204" pitchFamily="34" charset="0"/>
            </a:rPr>
            <a:t>Materiales para elementos estructurales: hormigón armado; y no estructurales: puertas de madera, tuberías de PVC, etc. </a:t>
          </a:r>
          <a:endParaRPr lang="es-EC" sz="1600" dirty="0">
            <a:solidFill>
              <a:schemeClr val="tx1"/>
            </a:solidFill>
            <a:latin typeface="Arial" panose="020B0604020202020204" pitchFamily="34" charset="0"/>
            <a:cs typeface="Arial" panose="020B0604020202020204" pitchFamily="34" charset="0"/>
          </a:endParaRPr>
        </a:p>
      </dgm:t>
    </dgm:pt>
    <dgm:pt modelId="{418EA53C-AB76-43AF-BDE4-D45D1ECF1FFD}" type="parTrans" cxnId="{2FBE8D2D-3D67-4BC5-BDF2-5536528015CC}">
      <dgm:prSet/>
      <dgm:spPr/>
      <dgm:t>
        <a:bodyPr/>
        <a:lstStyle/>
        <a:p>
          <a:endParaRPr lang="es-EC" sz="1600">
            <a:solidFill>
              <a:schemeClr val="tx1"/>
            </a:solidFill>
            <a:latin typeface="Arial" panose="020B0604020202020204" pitchFamily="34" charset="0"/>
            <a:cs typeface="Arial" panose="020B0604020202020204" pitchFamily="34" charset="0"/>
          </a:endParaRPr>
        </a:p>
      </dgm:t>
    </dgm:pt>
    <dgm:pt modelId="{FD09F7FB-6028-41F6-8F2C-FBED2C87B782}" type="sibTrans" cxnId="{2FBE8D2D-3D67-4BC5-BDF2-5536528015CC}">
      <dgm:prSet/>
      <dgm:spPr/>
      <dgm:t>
        <a:bodyPr/>
        <a:lstStyle/>
        <a:p>
          <a:endParaRPr lang="es-EC" sz="1600">
            <a:solidFill>
              <a:schemeClr val="tx1"/>
            </a:solidFill>
            <a:latin typeface="Arial" panose="020B0604020202020204" pitchFamily="34" charset="0"/>
            <a:cs typeface="Arial" panose="020B0604020202020204" pitchFamily="34" charset="0"/>
          </a:endParaRPr>
        </a:p>
      </dgm:t>
    </dgm:pt>
    <dgm:pt modelId="{E95FDF84-72D9-4441-A58A-227343861FE9}">
      <dgm:prSet phldrT="[Texto]" custT="1"/>
      <dgm:spPr/>
      <dgm:t>
        <a:bodyPr/>
        <a:lstStyle/>
        <a:p>
          <a:r>
            <a:rPr lang="es-EC" sz="1600" dirty="0" smtClean="0">
              <a:solidFill>
                <a:schemeClr val="tx1"/>
              </a:solidFill>
              <a:latin typeface="Arial" panose="020B0604020202020204" pitchFamily="34" charset="0"/>
              <a:cs typeface="Arial" panose="020B0604020202020204" pitchFamily="34" charset="0"/>
            </a:rPr>
            <a:t>Ubicación del proyecto: Quito</a:t>
          </a:r>
          <a:endParaRPr lang="es-EC" sz="1600" dirty="0">
            <a:solidFill>
              <a:schemeClr val="tx1"/>
            </a:solidFill>
            <a:latin typeface="Arial" panose="020B0604020202020204" pitchFamily="34" charset="0"/>
            <a:cs typeface="Arial" panose="020B0604020202020204" pitchFamily="34" charset="0"/>
          </a:endParaRPr>
        </a:p>
      </dgm:t>
    </dgm:pt>
    <dgm:pt modelId="{D564E555-4E7A-4661-971D-1850123B8D2C}" type="parTrans" cxnId="{36B9D4DA-E70D-4B5C-B24F-E52159803A62}">
      <dgm:prSet/>
      <dgm:spPr/>
      <dgm:t>
        <a:bodyPr/>
        <a:lstStyle/>
        <a:p>
          <a:endParaRPr lang="es-EC" sz="1600">
            <a:solidFill>
              <a:schemeClr val="tx1"/>
            </a:solidFill>
            <a:latin typeface="Arial" panose="020B0604020202020204" pitchFamily="34" charset="0"/>
            <a:cs typeface="Arial" panose="020B0604020202020204" pitchFamily="34" charset="0"/>
          </a:endParaRPr>
        </a:p>
      </dgm:t>
    </dgm:pt>
    <dgm:pt modelId="{A48C0A4E-3CE5-42B8-82FD-4685385DB004}" type="sibTrans" cxnId="{36B9D4DA-E70D-4B5C-B24F-E52159803A62}">
      <dgm:prSet/>
      <dgm:spPr/>
      <dgm:t>
        <a:bodyPr/>
        <a:lstStyle/>
        <a:p>
          <a:endParaRPr lang="es-EC" sz="1600">
            <a:solidFill>
              <a:schemeClr val="tx1"/>
            </a:solidFill>
            <a:latin typeface="Arial" panose="020B0604020202020204" pitchFamily="34" charset="0"/>
            <a:cs typeface="Arial" panose="020B0604020202020204" pitchFamily="34" charset="0"/>
          </a:endParaRPr>
        </a:p>
      </dgm:t>
    </dgm:pt>
    <dgm:pt modelId="{BD2C18EF-8BBB-4C6E-9B57-15A28AAF70E8}">
      <dgm:prSet phldrT="[Texto]" custT="1"/>
      <dgm:spPr/>
      <dgm:t>
        <a:bodyPr/>
        <a:lstStyle/>
        <a:p>
          <a:r>
            <a:rPr lang="es-EC" sz="1600" dirty="0" smtClean="0">
              <a:solidFill>
                <a:schemeClr val="tx1"/>
              </a:solidFill>
              <a:latin typeface="Arial" panose="020B0604020202020204" pitchFamily="34" charset="0"/>
              <a:cs typeface="Arial" panose="020B0604020202020204" pitchFamily="34" charset="0"/>
            </a:rPr>
            <a:t>Número de habitantes o personas que usaran estructura: cuatro</a:t>
          </a:r>
          <a:endParaRPr lang="es-EC" sz="1600" dirty="0">
            <a:solidFill>
              <a:schemeClr val="tx1"/>
            </a:solidFill>
            <a:latin typeface="Arial" panose="020B0604020202020204" pitchFamily="34" charset="0"/>
            <a:cs typeface="Arial" panose="020B0604020202020204" pitchFamily="34" charset="0"/>
          </a:endParaRPr>
        </a:p>
      </dgm:t>
    </dgm:pt>
    <dgm:pt modelId="{3533DD34-BECF-4F78-9E94-51F2AE83AE2B}" type="parTrans" cxnId="{9F3F58FE-A5DB-4FF7-830F-CACBCB5E01C4}">
      <dgm:prSet/>
      <dgm:spPr/>
      <dgm:t>
        <a:bodyPr/>
        <a:lstStyle/>
        <a:p>
          <a:endParaRPr lang="es-EC" sz="1600">
            <a:solidFill>
              <a:schemeClr val="tx1"/>
            </a:solidFill>
            <a:latin typeface="Arial" panose="020B0604020202020204" pitchFamily="34" charset="0"/>
            <a:cs typeface="Arial" panose="020B0604020202020204" pitchFamily="34" charset="0"/>
          </a:endParaRPr>
        </a:p>
      </dgm:t>
    </dgm:pt>
    <dgm:pt modelId="{39F2AA1C-3000-4C2D-9BC5-24DA50863CB1}" type="sibTrans" cxnId="{9F3F58FE-A5DB-4FF7-830F-CACBCB5E01C4}">
      <dgm:prSet/>
      <dgm:spPr/>
      <dgm:t>
        <a:bodyPr/>
        <a:lstStyle/>
        <a:p>
          <a:endParaRPr lang="es-EC" sz="1600">
            <a:solidFill>
              <a:schemeClr val="tx1"/>
            </a:solidFill>
            <a:latin typeface="Arial" panose="020B0604020202020204" pitchFamily="34" charset="0"/>
            <a:cs typeface="Arial" panose="020B0604020202020204" pitchFamily="34" charset="0"/>
          </a:endParaRPr>
        </a:p>
      </dgm:t>
    </dgm:pt>
    <dgm:pt modelId="{09A4E88B-A249-4375-9F8B-D93AEAF85933}">
      <dgm:prSet phldrT="[Texto]" custT="1"/>
      <dgm:spPr/>
      <dgm:t>
        <a:bodyPr/>
        <a:lstStyle/>
        <a:p>
          <a:r>
            <a:rPr lang="es-EC" sz="1600" dirty="0" smtClean="0">
              <a:solidFill>
                <a:schemeClr val="tx1"/>
              </a:solidFill>
              <a:latin typeface="Arial" panose="020B0604020202020204" pitchFamily="34" charset="0"/>
              <a:cs typeface="Arial" panose="020B0604020202020204" pitchFamily="34" charset="0"/>
            </a:rPr>
            <a:t>Zonificación de áreas arquitectónicas: la zona social y de servicios serán destinadas al primer piso, y la zona privada para el segundo piso</a:t>
          </a:r>
          <a:endParaRPr lang="es-EC" sz="1600" dirty="0">
            <a:solidFill>
              <a:schemeClr val="tx1"/>
            </a:solidFill>
            <a:latin typeface="Arial" panose="020B0604020202020204" pitchFamily="34" charset="0"/>
            <a:cs typeface="Arial" panose="020B0604020202020204" pitchFamily="34" charset="0"/>
          </a:endParaRPr>
        </a:p>
      </dgm:t>
    </dgm:pt>
    <dgm:pt modelId="{37844E14-29FD-4C16-B104-AE72D1CF47F0}" type="parTrans" cxnId="{6238A2F5-907A-48FD-878C-1FD1DC0DAE64}">
      <dgm:prSet/>
      <dgm:spPr/>
      <dgm:t>
        <a:bodyPr/>
        <a:lstStyle/>
        <a:p>
          <a:endParaRPr lang="es-EC" sz="1600">
            <a:solidFill>
              <a:schemeClr val="tx1"/>
            </a:solidFill>
            <a:latin typeface="Arial" panose="020B0604020202020204" pitchFamily="34" charset="0"/>
            <a:cs typeface="Arial" panose="020B0604020202020204" pitchFamily="34" charset="0"/>
          </a:endParaRPr>
        </a:p>
      </dgm:t>
    </dgm:pt>
    <dgm:pt modelId="{3E59C7A9-98CA-46C2-80C3-B11EF1A57AED}" type="sibTrans" cxnId="{6238A2F5-907A-48FD-878C-1FD1DC0DAE64}">
      <dgm:prSet/>
      <dgm:spPr/>
      <dgm:t>
        <a:bodyPr/>
        <a:lstStyle/>
        <a:p>
          <a:endParaRPr lang="es-EC" sz="1600">
            <a:solidFill>
              <a:schemeClr val="tx1"/>
            </a:solidFill>
            <a:latin typeface="Arial" panose="020B0604020202020204" pitchFamily="34" charset="0"/>
            <a:cs typeface="Arial" panose="020B0604020202020204" pitchFamily="34" charset="0"/>
          </a:endParaRPr>
        </a:p>
      </dgm:t>
    </dgm:pt>
    <dgm:pt modelId="{7A751B6B-E353-42FA-8B87-8D90C8D82A5F}" type="pres">
      <dgm:prSet presAssocID="{AB56936C-3C99-4A95-83A5-65F407E15338}" presName="diagram" presStyleCnt="0">
        <dgm:presLayoutVars>
          <dgm:dir/>
          <dgm:resizeHandles val="exact"/>
        </dgm:presLayoutVars>
      </dgm:prSet>
      <dgm:spPr/>
      <dgm:t>
        <a:bodyPr/>
        <a:lstStyle/>
        <a:p>
          <a:endParaRPr lang="es-EC"/>
        </a:p>
      </dgm:t>
    </dgm:pt>
    <dgm:pt modelId="{9CB3BD03-1850-48BF-BF27-5159B4A5B3E9}" type="pres">
      <dgm:prSet presAssocID="{80EE260A-5743-4DE6-A50E-5B4733E9760C}" presName="node" presStyleLbl="node1" presStyleIdx="0" presStyleCnt="5">
        <dgm:presLayoutVars>
          <dgm:bulletEnabled val="1"/>
        </dgm:presLayoutVars>
      </dgm:prSet>
      <dgm:spPr/>
      <dgm:t>
        <a:bodyPr/>
        <a:lstStyle/>
        <a:p>
          <a:endParaRPr lang="es-EC"/>
        </a:p>
      </dgm:t>
    </dgm:pt>
    <dgm:pt modelId="{B5EB8928-8F83-45D7-A8EF-24B0113B8592}" type="pres">
      <dgm:prSet presAssocID="{25C9C741-9890-4A87-A52D-F35D81565FA1}" presName="sibTrans" presStyleCnt="0"/>
      <dgm:spPr/>
    </dgm:pt>
    <dgm:pt modelId="{71390F23-1EE0-44F1-854D-4A6E44C8C37C}" type="pres">
      <dgm:prSet presAssocID="{9222BB9A-0F38-4DDD-992E-2A19488BACD6}" presName="node" presStyleLbl="node1" presStyleIdx="1" presStyleCnt="5">
        <dgm:presLayoutVars>
          <dgm:bulletEnabled val="1"/>
        </dgm:presLayoutVars>
      </dgm:prSet>
      <dgm:spPr/>
      <dgm:t>
        <a:bodyPr/>
        <a:lstStyle/>
        <a:p>
          <a:endParaRPr lang="es-EC"/>
        </a:p>
      </dgm:t>
    </dgm:pt>
    <dgm:pt modelId="{F57D7F80-C6FA-4BD9-9A07-52E0A71F326F}" type="pres">
      <dgm:prSet presAssocID="{FD09F7FB-6028-41F6-8F2C-FBED2C87B782}" presName="sibTrans" presStyleCnt="0"/>
      <dgm:spPr/>
    </dgm:pt>
    <dgm:pt modelId="{3F16DF2F-0721-4ECF-B779-A95221B7C1F2}" type="pres">
      <dgm:prSet presAssocID="{E95FDF84-72D9-4441-A58A-227343861FE9}" presName="node" presStyleLbl="node1" presStyleIdx="2" presStyleCnt="5">
        <dgm:presLayoutVars>
          <dgm:bulletEnabled val="1"/>
        </dgm:presLayoutVars>
      </dgm:prSet>
      <dgm:spPr/>
      <dgm:t>
        <a:bodyPr/>
        <a:lstStyle/>
        <a:p>
          <a:endParaRPr lang="es-EC"/>
        </a:p>
      </dgm:t>
    </dgm:pt>
    <dgm:pt modelId="{ACC89B61-5224-4982-9EE0-85F94CA5B2B3}" type="pres">
      <dgm:prSet presAssocID="{A48C0A4E-3CE5-42B8-82FD-4685385DB004}" presName="sibTrans" presStyleCnt="0"/>
      <dgm:spPr/>
    </dgm:pt>
    <dgm:pt modelId="{732513C0-E8EE-4FFD-95FE-1C632B1B7C20}" type="pres">
      <dgm:prSet presAssocID="{BD2C18EF-8BBB-4C6E-9B57-15A28AAF70E8}" presName="node" presStyleLbl="node1" presStyleIdx="3" presStyleCnt="5">
        <dgm:presLayoutVars>
          <dgm:bulletEnabled val="1"/>
        </dgm:presLayoutVars>
      </dgm:prSet>
      <dgm:spPr/>
      <dgm:t>
        <a:bodyPr/>
        <a:lstStyle/>
        <a:p>
          <a:endParaRPr lang="es-EC"/>
        </a:p>
      </dgm:t>
    </dgm:pt>
    <dgm:pt modelId="{FE6AF89B-1779-4422-A783-026BB771D28C}" type="pres">
      <dgm:prSet presAssocID="{39F2AA1C-3000-4C2D-9BC5-24DA50863CB1}" presName="sibTrans" presStyleCnt="0"/>
      <dgm:spPr/>
    </dgm:pt>
    <dgm:pt modelId="{EEC6CE0A-F7A0-4C0B-9D1F-97EA5ED820D5}" type="pres">
      <dgm:prSet presAssocID="{09A4E88B-A249-4375-9F8B-D93AEAF85933}" presName="node" presStyleLbl="node1" presStyleIdx="4" presStyleCnt="5">
        <dgm:presLayoutVars>
          <dgm:bulletEnabled val="1"/>
        </dgm:presLayoutVars>
      </dgm:prSet>
      <dgm:spPr/>
      <dgm:t>
        <a:bodyPr/>
        <a:lstStyle/>
        <a:p>
          <a:endParaRPr lang="es-EC"/>
        </a:p>
      </dgm:t>
    </dgm:pt>
  </dgm:ptLst>
  <dgm:cxnLst>
    <dgm:cxn modelId="{9F3F58FE-A5DB-4FF7-830F-CACBCB5E01C4}" srcId="{AB56936C-3C99-4A95-83A5-65F407E15338}" destId="{BD2C18EF-8BBB-4C6E-9B57-15A28AAF70E8}" srcOrd="3" destOrd="0" parTransId="{3533DD34-BECF-4F78-9E94-51F2AE83AE2B}" sibTransId="{39F2AA1C-3000-4C2D-9BC5-24DA50863CB1}"/>
    <dgm:cxn modelId="{6238A2F5-907A-48FD-878C-1FD1DC0DAE64}" srcId="{AB56936C-3C99-4A95-83A5-65F407E15338}" destId="{09A4E88B-A249-4375-9F8B-D93AEAF85933}" srcOrd="4" destOrd="0" parTransId="{37844E14-29FD-4C16-B104-AE72D1CF47F0}" sibTransId="{3E59C7A9-98CA-46C2-80C3-B11EF1A57AED}"/>
    <dgm:cxn modelId="{66D75AE6-469E-4E78-AC86-5DF462B71F8C}" type="presOf" srcId="{80EE260A-5743-4DE6-A50E-5B4733E9760C}" destId="{9CB3BD03-1850-48BF-BF27-5159B4A5B3E9}" srcOrd="0" destOrd="0" presId="urn:microsoft.com/office/officeart/2005/8/layout/default"/>
    <dgm:cxn modelId="{34DEE6D3-933F-435A-9A34-C4687D72B6B7}" type="presOf" srcId="{BD2C18EF-8BBB-4C6E-9B57-15A28AAF70E8}" destId="{732513C0-E8EE-4FFD-95FE-1C632B1B7C20}" srcOrd="0" destOrd="0" presId="urn:microsoft.com/office/officeart/2005/8/layout/default"/>
    <dgm:cxn modelId="{36B9D4DA-E70D-4B5C-B24F-E52159803A62}" srcId="{AB56936C-3C99-4A95-83A5-65F407E15338}" destId="{E95FDF84-72D9-4441-A58A-227343861FE9}" srcOrd="2" destOrd="0" parTransId="{D564E555-4E7A-4661-971D-1850123B8D2C}" sibTransId="{A48C0A4E-3CE5-42B8-82FD-4685385DB004}"/>
    <dgm:cxn modelId="{5A8FF967-E3EC-46A7-8F4A-A201460FBB04}" type="presOf" srcId="{9222BB9A-0F38-4DDD-992E-2A19488BACD6}" destId="{71390F23-1EE0-44F1-854D-4A6E44C8C37C}" srcOrd="0" destOrd="0" presId="urn:microsoft.com/office/officeart/2005/8/layout/default"/>
    <dgm:cxn modelId="{2FBE8D2D-3D67-4BC5-BDF2-5536528015CC}" srcId="{AB56936C-3C99-4A95-83A5-65F407E15338}" destId="{9222BB9A-0F38-4DDD-992E-2A19488BACD6}" srcOrd="1" destOrd="0" parTransId="{418EA53C-AB76-43AF-BDE4-D45D1ECF1FFD}" sibTransId="{FD09F7FB-6028-41F6-8F2C-FBED2C87B782}"/>
    <dgm:cxn modelId="{7C64061B-92F8-46D9-9536-67CDCC40339F}" srcId="{AB56936C-3C99-4A95-83A5-65F407E15338}" destId="{80EE260A-5743-4DE6-A50E-5B4733E9760C}" srcOrd="0" destOrd="0" parTransId="{A5FA09FF-83D0-4375-852D-138E652A02D7}" sibTransId="{25C9C741-9890-4A87-A52D-F35D81565FA1}"/>
    <dgm:cxn modelId="{794F95A1-A19C-47BE-92DA-9E894C484106}" type="presOf" srcId="{E95FDF84-72D9-4441-A58A-227343861FE9}" destId="{3F16DF2F-0721-4ECF-B779-A95221B7C1F2}" srcOrd="0" destOrd="0" presId="urn:microsoft.com/office/officeart/2005/8/layout/default"/>
    <dgm:cxn modelId="{287FEB35-1FBE-40C7-897A-FEAD17DF613A}" type="presOf" srcId="{AB56936C-3C99-4A95-83A5-65F407E15338}" destId="{7A751B6B-E353-42FA-8B87-8D90C8D82A5F}" srcOrd="0" destOrd="0" presId="urn:microsoft.com/office/officeart/2005/8/layout/default"/>
    <dgm:cxn modelId="{8990C939-1906-42C2-B966-D5CC96675FD1}" type="presOf" srcId="{09A4E88B-A249-4375-9F8B-D93AEAF85933}" destId="{EEC6CE0A-F7A0-4C0B-9D1F-97EA5ED820D5}" srcOrd="0" destOrd="0" presId="urn:microsoft.com/office/officeart/2005/8/layout/default"/>
    <dgm:cxn modelId="{E7DD536F-FDB1-40E7-B2D4-40931A9AF5B1}" type="presParOf" srcId="{7A751B6B-E353-42FA-8B87-8D90C8D82A5F}" destId="{9CB3BD03-1850-48BF-BF27-5159B4A5B3E9}" srcOrd="0" destOrd="0" presId="urn:microsoft.com/office/officeart/2005/8/layout/default"/>
    <dgm:cxn modelId="{76804EB6-774D-4677-B835-849CA39096DC}" type="presParOf" srcId="{7A751B6B-E353-42FA-8B87-8D90C8D82A5F}" destId="{B5EB8928-8F83-45D7-A8EF-24B0113B8592}" srcOrd="1" destOrd="0" presId="urn:microsoft.com/office/officeart/2005/8/layout/default"/>
    <dgm:cxn modelId="{4962C6EC-2224-43F7-B66E-3DB5E7237A16}" type="presParOf" srcId="{7A751B6B-E353-42FA-8B87-8D90C8D82A5F}" destId="{71390F23-1EE0-44F1-854D-4A6E44C8C37C}" srcOrd="2" destOrd="0" presId="urn:microsoft.com/office/officeart/2005/8/layout/default"/>
    <dgm:cxn modelId="{534B70CC-D9AC-40E5-A3D8-A08AC9C37A52}" type="presParOf" srcId="{7A751B6B-E353-42FA-8B87-8D90C8D82A5F}" destId="{F57D7F80-C6FA-4BD9-9A07-52E0A71F326F}" srcOrd="3" destOrd="0" presId="urn:microsoft.com/office/officeart/2005/8/layout/default"/>
    <dgm:cxn modelId="{65020280-17A5-4D1D-ACBF-4B7EFE72FFAE}" type="presParOf" srcId="{7A751B6B-E353-42FA-8B87-8D90C8D82A5F}" destId="{3F16DF2F-0721-4ECF-B779-A95221B7C1F2}" srcOrd="4" destOrd="0" presId="urn:microsoft.com/office/officeart/2005/8/layout/default"/>
    <dgm:cxn modelId="{F7C6DDA5-A66F-4F06-9757-CCF8707FD77A}" type="presParOf" srcId="{7A751B6B-E353-42FA-8B87-8D90C8D82A5F}" destId="{ACC89B61-5224-4982-9EE0-85F94CA5B2B3}" srcOrd="5" destOrd="0" presId="urn:microsoft.com/office/officeart/2005/8/layout/default"/>
    <dgm:cxn modelId="{69386B86-9B2B-4480-B06B-63B1BD4502F7}" type="presParOf" srcId="{7A751B6B-E353-42FA-8B87-8D90C8D82A5F}" destId="{732513C0-E8EE-4FFD-95FE-1C632B1B7C20}" srcOrd="6" destOrd="0" presId="urn:microsoft.com/office/officeart/2005/8/layout/default"/>
    <dgm:cxn modelId="{1F157CA2-86EE-4943-B4FD-48112BEE03A5}" type="presParOf" srcId="{7A751B6B-E353-42FA-8B87-8D90C8D82A5F}" destId="{FE6AF89B-1779-4422-A783-026BB771D28C}" srcOrd="7" destOrd="0" presId="urn:microsoft.com/office/officeart/2005/8/layout/default"/>
    <dgm:cxn modelId="{16D5D7C3-CFC5-41BA-A2E2-F1DD7BF89061}" type="presParOf" srcId="{7A751B6B-E353-42FA-8B87-8D90C8D82A5F}" destId="{EEC6CE0A-F7A0-4C0B-9D1F-97EA5ED820D5}"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03D8529-4FEA-4E18-9CC6-EFBF233847ED}" type="doc">
      <dgm:prSet loTypeId="urn:microsoft.com/office/officeart/2008/layout/VerticalAccentList" loCatId="list" qsTypeId="urn:microsoft.com/office/officeart/2005/8/quickstyle/simple5" qsCatId="simple" csTypeId="urn:microsoft.com/office/officeart/2005/8/colors/colorful1" csCatId="colorful" phldr="1"/>
      <dgm:spPr/>
      <dgm:t>
        <a:bodyPr/>
        <a:lstStyle/>
        <a:p>
          <a:endParaRPr lang="es-EC"/>
        </a:p>
      </dgm:t>
    </dgm:pt>
    <dgm:pt modelId="{1228846C-DB29-4892-A0CC-4052F02C7F14}">
      <dgm:prSet phldrT="[Texto]" custT="1"/>
      <dgm:spPr/>
      <dgm:t>
        <a:bodyPr/>
        <a:lstStyle/>
        <a:p>
          <a:pPr algn="just"/>
          <a:r>
            <a:rPr lang="es-EC" sz="2000" b="1" dirty="0" smtClean="0">
              <a:effectLst/>
              <a:latin typeface="Arial" panose="020B0604020202020204" pitchFamily="34" charset="0"/>
              <a:cs typeface="Arial" panose="020B0604020202020204" pitchFamily="34" charset="0"/>
            </a:rPr>
            <a:t>DISEÑO ARQUITECTÓNICO</a:t>
          </a:r>
          <a:endParaRPr lang="es-EC" sz="2000" b="1" dirty="0">
            <a:effectLst/>
            <a:latin typeface="Arial" panose="020B0604020202020204" pitchFamily="34" charset="0"/>
            <a:cs typeface="Arial" panose="020B0604020202020204" pitchFamily="34" charset="0"/>
          </a:endParaRPr>
        </a:p>
      </dgm:t>
    </dgm:pt>
    <dgm:pt modelId="{61F8C69D-6E28-4375-9C84-B6572DFB3C15}" type="parTrans" cxnId="{F3FF4E97-F6DC-43A2-852F-4ED461578E1B}">
      <dgm:prSet/>
      <dgm:spPr/>
      <dgm:t>
        <a:bodyPr/>
        <a:lstStyle/>
        <a:p>
          <a:pPr algn="just"/>
          <a:endParaRPr lang="es-EC" sz="1600">
            <a:latin typeface="Arial" panose="020B0604020202020204" pitchFamily="34" charset="0"/>
            <a:cs typeface="Arial" panose="020B0604020202020204" pitchFamily="34" charset="0"/>
          </a:endParaRPr>
        </a:p>
      </dgm:t>
    </dgm:pt>
    <dgm:pt modelId="{4885C8CB-AF50-44FF-8EEE-B14899B42C38}" type="sibTrans" cxnId="{F3FF4E97-F6DC-43A2-852F-4ED461578E1B}">
      <dgm:prSet/>
      <dgm:spPr/>
      <dgm:t>
        <a:bodyPr/>
        <a:lstStyle/>
        <a:p>
          <a:pPr algn="just"/>
          <a:endParaRPr lang="es-EC" sz="1600">
            <a:latin typeface="Arial" panose="020B0604020202020204" pitchFamily="34" charset="0"/>
            <a:cs typeface="Arial" panose="020B0604020202020204" pitchFamily="34" charset="0"/>
          </a:endParaRPr>
        </a:p>
      </dgm:t>
    </dgm:pt>
    <dgm:pt modelId="{3DFB9858-16E7-44F8-A22B-F28A7B2603E9}">
      <dgm:prSet phldrT="[Texto]" custT="1"/>
      <dgm:spPr/>
      <dgm:t>
        <a:bodyPr/>
        <a:lstStyle/>
        <a:p>
          <a:pPr algn="just"/>
          <a:r>
            <a:rPr lang="es-EC" sz="1400" dirty="0" smtClean="0">
              <a:latin typeface="Arial" panose="020B0604020202020204" pitchFamily="34" charset="0"/>
              <a:cs typeface="Arial" panose="020B0604020202020204" pitchFamily="34" charset="0"/>
            </a:rPr>
            <a:t>Requisitos u ordenanzas municipales dependiendo de la ubicación del proyecto: ordenanza metropolitana 3746 </a:t>
          </a:r>
          <a:endParaRPr lang="es-EC" sz="1400" dirty="0">
            <a:latin typeface="Arial" panose="020B0604020202020204" pitchFamily="34" charset="0"/>
            <a:cs typeface="Arial" panose="020B0604020202020204" pitchFamily="34" charset="0"/>
          </a:endParaRPr>
        </a:p>
      </dgm:t>
    </dgm:pt>
    <dgm:pt modelId="{9A915BEF-51BD-4F7D-8D13-51478BA67AB2}" type="parTrans" cxnId="{81DDE1C3-6639-4C73-B331-40C32A35E7D7}">
      <dgm:prSet/>
      <dgm:spPr/>
      <dgm:t>
        <a:bodyPr/>
        <a:lstStyle/>
        <a:p>
          <a:pPr algn="just"/>
          <a:endParaRPr lang="es-EC" sz="1600">
            <a:latin typeface="Arial" panose="020B0604020202020204" pitchFamily="34" charset="0"/>
            <a:cs typeface="Arial" panose="020B0604020202020204" pitchFamily="34" charset="0"/>
          </a:endParaRPr>
        </a:p>
      </dgm:t>
    </dgm:pt>
    <dgm:pt modelId="{33DDF67D-DD0C-4065-8B1B-32D7F2E8E496}" type="sibTrans" cxnId="{81DDE1C3-6639-4C73-B331-40C32A35E7D7}">
      <dgm:prSet/>
      <dgm:spPr/>
      <dgm:t>
        <a:bodyPr/>
        <a:lstStyle/>
        <a:p>
          <a:pPr algn="just"/>
          <a:endParaRPr lang="es-EC" sz="1600">
            <a:latin typeface="Arial" panose="020B0604020202020204" pitchFamily="34" charset="0"/>
            <a:cs typeface="Arial" panose="020B0604020202020204" pitchFamily="34" charset="0"/>
          </a:endParaRPr>
        </a:p>
      </dgm:t>
    </dgm:pt>
    <dgm:pt modelId="{EFEA20AD-0381-43DE-A90F-D573A03087AF}" type="pres">
      <dgm:prSet presAssocID="{E03D8529-4FEA-4E18-9CC6-EFBF233847ED}" presName="Name0" presStyleCnt="0">
        <dgm:presLayoutVars>
          <dgm:chMax/>
          <dgm:chPref/>
          <dgm:dir/>
        </dgm:presLayoutVars>
      </dgm:prSet>
      <dgm:spPr/>
      <dgm:t>
        <a:bodyPr/>
        <a:lstStyle/>
        <a:p>
          <a:endParaRPr lang="es-EC"/>
        </a:p>
      </dgm:t>
    </dgm:pt>
    <dgm:pt modelId="{6384C42C-4B1A-4583-9515-EB25A8461246}" type="pres">
      <dgm:prSet presAssocID="{1228846C-DB29-4892-A0CC-4052F02C7F14}" presName="parenttextcomposite" presStyleCnt="0"/>
      <dgm:spPr/>
      <dgm:t>
        <a:bodyPr/>
        <a:lstStyle/>
        <a:p>
          <a:endParaRPr lang="es-EC"/>
        </a:p>
      </dgm:t>
    </dgm:pt>
    <dgm:pt modelId="{81CD2088-AA0E-418D-961F-FAB31AEEC122}" type="pres">
      <dgm:prSet presAssocID="{1228846C-DB29-4892-A0CC-4052F02C7F14}" presName="parenttext" presStyleLbl="revTx" presStyleIdx="0" presStyleCnt="1">
        <dgm:presLayoutVars>
          <dgm:chMax/>
          <dgm:chPref val="2"/>
          <dgm:bulletEnabled val="1"/>
        </dgm:presLayoutVars>
      </dgm:prSet>
      <dgm:spPr/>
      <dgm:t>
        <a:bodyPr/>
        <a:lstStyle/>
        <a:p>
          <a:endParaRPr lang="es-EC"/>
        </a:p>
      </dgm:t>
    </dgm:pt>
    <dgm:pt modelId="{00913CC2-D08C-4F59-B51B-5AA1EB589512}" type="pres">
      <dgm:prSet presAssocID="{1228846C-DB29-4892-A0CC-4052F02C7F14}" presName="composite" presStyleCnt="0"/>
      <dgm:spPr/>
      <dgm:t>
        <a:bodyPr/>
        <a:lstStyle/>
        <a:p>
          <a:endParaRPr lang="es-EC"/>
        </a:p>
      </dgm:t>
    </dgm:pt>
    <dgm:pt modelId="{593605E7-F44E-4C23-B035-3F3206F5073C}" type="pres">
      <dgm:prSet presAssocID="{1228846C-DB29-4892-A0CC-4052F02C7F14}" presName="chevron1" presStyleLbl="alignNode1" presStyleIdx="0" presStyleCnt="7"/>
      <dgm:spPr/>
      <dgm:t>
        <a:bodyPr/>
        <a:lstStyle/>
        <a:p>
          <a:endParaRPr lang="es-EC"/>
        </a:p>
      </dgm:t>
    </dgm:pt>
    <dgm:pt modelId="{FEFC0F13-C910-4E17-A6B1-96B912E5C06A}" type="pres">
      <dgm:prSet presAssocID="{1228846C-DB29-4892-A0CC-4052F02C7F14}" presName="chevron2" presStyleLbl="alignNode1" presStyleIdx="1" presStyleCnt="7"/>
      <dgm:spPr/>
      <dgm:t>
        <a:bodyPr/>
        <a:lstStyle/>
        <a:p>
          <a:endParaRPr lang="es-EC"/>
        </a:p>
      </dgm:t>
    </dgm:pt>
    <dgm:pt modelId="{BBADF102-75BB-4A11-9984-4C1B85EC5062}" type="pres">
      <dgm:prSet presAssocID="{1228846C-DB29-4892-A0CC-4052F02C7F14}" presName="chevron3" presStyleLbl="alignNode1" presStyleIdx="2" presStyleCnt="7"/>
      <dgm:spPr/>
      <dgm:t>
        <a:bodyPr/>
        <a:lstStyle/>
        <a:p>
          <a:endParaRPr lang="es-EC"/>
        </a:p>
      </dgm:t>
    </dgm:pt>
    <dgm:pt modelId="{20DA3DE9-C2DB-4EE1-84F1-5E579B1D5436}" type="pres">
      <dgm:prSet presAssocID="{1228846C-DB29-4892-A0CC-4052F02C7F14}" presName="chevron4" presStyleLbl="alignNode1" presStyleIdx="3" presStyleCnt="7"/>
      <dgm:spPr/>
      <dgm:t>
        <a:bodyPr/>
        <a:lstStyle/>
        <a:p>
          <a:endParaRPr lang="es-EC"/>
        </a:p>
      </dgm:t>
    </dgm:pt>
    <dgm:pt modelId="{7AF4AE7B-0B8E-4109-9C7B-5D151707ADE3}" type="pres">
      <dgm:prSet presAssocID="{1228846C-DB29-4892-A0CC-4052F02C7F14}" presName="chevron5" presStyleLbl="alignNode1" presStyleIdx="4" presStyleCnt="7"/>
      <dgm:spPr/>
      <dgm:t>
        <a:bodyPr/>
        <a:lstStyle/>
        <a:p>
          <a:endParaRPr lang="es-EC"/>
        </a:p>
      </dgm:t>
    </dgm:pt>
    <dgm:pt modelId="{25A7F6DD-ABCB-44E9-9A52-BE19159A7AC2}" type="pres">
      <dgm:prSet presAssocID="{1228846C-DB29-4892-A0CC-4052F02C7F14}" presName="chevron6" presStyleLbl="alignNode1" presStyleIdx="5" presStyleCnt="7"/>
      <dgm:spPr/>
      <dgm:t>
        <a:bodyPr/>
        <a:lstStyle/>
        <a:p>
          <a:endParaRPr lang="es-EC"/>
        </a:p>
      </dgm:t>
    </dgm:pt>
    <dgm:pt modelId="{AC1CD826-35D9-4D8B-9617-8AAFB9FDCAE5}" type="pres">
      <dgm:prSet presAssocID="{1228846C-DB29-4892-A0CC-4052F02C7F14}" presName="chevron7" presStyleLbl="alignNode1" presStyleIdx="6" presStyleCnt="7"/>
      <dgm:spPr/>
      <dgm:t>
        <a:bodyPr/>
        <a:lstStyle/>
        <a:p>
          <a:endParaRPr lang="es-EC"/>
        </a:p>
      </dgm:t>
    </dgm:pt>
    <dgm:pt modelId="{9028DD34-969C-4165-917B-E53EF025FEF6}" type="pres">
      <dgm:prSet presAssocID="{1228846C-DB29-4892-A0CC-4052F02C7F14}" presName="childtext" presStyleLbl="solidFgAcc1" presStyleIdx="0" presStyleCnt="1">
        <dgm:presLayoutVars>
          <dgm:chMax/>
          <dgm:chPref val="0"/>
          <dgm:bulletEnabled val="1"/>
        </dgm:presLayoutVars>
      </dgm:prSet>
      <dgm:spPr/>
      <dgm:t>
        <a:bodyPr/>
        <a:lstStyle/>
        <a:p>
          <a:endParaRPr lang="es-EC"/>
        </a:p>
      </dgm:t>
    </dgm:pt>
  </dgm:ptLst>
  <dgm:cxnLst>
    <dgm:cxn modelId="{A4E96CA7-F84B-4334-AA21-61A3F566EF54}" type="presOf" srcId="{E03D8529-4FEA-4E18-9CC6-EFBF233847ED}" destId="{EFEA20AD-0381-43DE-A90F-D573A03087AF}" srcOrd="0" destOrd="0" presId="urn:microsoft.com/office/officeart/2008/layout/VerticalAccentList"/>
    <dgm:cxn modelId="{F3FF4E97-F6DC-43A2-852F-4ED461578E1B}" srcId="{E03D8529-4FEA-4E18-9CC6-EFBF233847ED}" destId="{1228846C-DB29-4892-A0CC-4052F02C7F14}" srcOrd="0" destOrd="0" parTransId="{61F8C69D-6E28-4375-9C84-B6572DFB3C15}" sibTransId="{4885C8CB-AF50-44FF-8EEE-B14899B42C38}"/>
    <dgm:cxn modelId="{81DDE1C3-6639-4C73-B331-40C32A35E7D7}" srcId="{1228846C-DB29-4892-A0CC-4052F02C7F14}" destId="{3DFB9858-16E7-44F8-A22B-F28A7B2603E9}" srcOrd="0" destOrd="0" parTransId="{9A915BEF-51BD-4F7D-8D13-51478BA67AB2}" sibTransId="{33DDF67D-DD0C-4065-8B1B-32D7F2E8E496}"/>
    <dgm:cxn modelId="{C3A6B0F6-C550-4B31-8C9D-4B4244FA70DE}" type="presOf" srcId="{1228846C-DB29-4892-A0CC-4052F02C7F14}" destId="{81CD2088-AA0E-418D-961F-FAB31AEEC122}" srcOrd="0" destOrd="0" presId="urn:microsoft.com/office/officeart/2008/layout/VerticalAccentList"/>
    <dgm:cxn modelId="{2CBCD6EF-3BCA-4BD6-99E5-3AC2A320BF54}" type="presOf" srcId="{3DFB9858-16E7-44F8-A22B-F28A7B2603E9}" destId="{9028DD34-969C-4165-917B-E53EF025FEF6}" srcOrd="0" destOrd="0" presId="urn:microsoft.com/office/officeart/2008/layout/VerticalAccentList"/>
    <dgm:cxn modelId="{DA7AAB1E-16D2-4356-8770-A430A8A386F5}" type="presParOf" srcId="{EFEA20AD-0381-43DE-A90F-D573A03087AF}" destId="{6384C42C-4B1A-4583-9515-EB25A8461246}" srcOrd="0" destOrd="0" presId="urn:microsoft.com/office/officeart/2008/layout/VerticalAccentList"/>
    <dgm:cxn modelId="{A7089E66-428F-48E1-86B9-A1928A6BDE8C}" type="presParOf" srcId="{6384C42C-4B1A-4583-9515-EB25A8461246}" destId="{81CD2088-AA0E-418D-961F-FAB31AEEC122}" srcOrd="0" destOrd="0" presId="urn:microsoft.com/office/officeart/2008/layout/VerticalAccentList"/>
    <dgm:cxn modelId="{927DC5A1-F46E-4946-98B9-96A45E4287D8}" type="presParOf" srcId="{EFEA20AD-0381-43DE-A90F-D573A03087AF}" destId="{00913CC2-D08C-4F59-B51B-5AA1EB589512}" srcOrd="1" destOrd="0" presId="urn:microsoft.com/office/officeart/2008/layout/VerticalAccentList"/>
    <dgm:cxn modelId="{70AE9C70-C661-4997-8E52-0DE129D31ACD}" type="presParOf" srcId="{00913CC2-D08C-4F59-B51B-5AA1EB589512}" destId="{593605E7-F44E-4C23-B035-3F3206F5073C}" srcOrd="0" destOrd="0" presId="urn:microsoft.com/office/officeart/2008/layout/VerticalAccentList"/>
    <dgm:cxn modelId="{BDF2A5CC-658C-4FF4-88EB-B8788C59E26B}" type="presParOf" srcId="{00913CC2-D08C-4F59-B51B-5AA1EB589512}" destId="{FEFC0F13-C910-4E17-A6B1-96B912E5C06A}" srcOrd="1" destOrd="0" presId="urn:microsoft.com/office/officeart/2008/layout/VerticalAccentList"/>
    <dgm:cxn modelId="{97CCF4CF-C0C1-44C3-BA59-6A6C584FEBD4}" type="presParOf" srcId="{00913CC2-D08C-4F59-B51B-5AA1EB589512}" destId="{BBADF102-75BB-4A11-9984-4C1B85EC5062}" srcOrd="2" destOrd="0" presId="urn:microsoft.com/office/officeart/2008/layout/VerticalAccentList"/>
    <dgm:cxn modelId="{09EC8994-EF49-481B-83E5-008F3CA0D4BF}" type="presParOf" srcId="{00913CC2-D08C-4F59-B51B-5AA1EB589512}" destId="{20DA3DE9-C2DB-4EE1-84F1-5E579B1D5436}" srcOrd="3" destOrd="0" presId="urn:microsoft.com/office/officeart/2008/layout/VerticalAccentList"/>
    <dgm:cxn modelId="{D52C6350-C7AE-4EE3-9913-38AB79A370BD}" type="presParOf" srcId="{00913CC2-D08C-4F59-B51B-5AA1EB589512}" destId="{7AF4AE7B-0B8E-4109-9C7B-5D151707ADE3}" srcOrd="4" destOrd="0" presId="urn:microsoft.com/office/officeart/2008/layout/VerticalAccentList"/>
    <dgm:cxn modelId="{DC5B1557-6481-465F-8A2E-76DD9D31EB81}" type="presParOf" srcId="{00913CC2-D08C-4F59-B51B-5AA1EB589512}" destId="{25A7F6DD-ABCB-44E9-9A52-BE19159A7AC2}" srcOrd="5" destOrd="0" presId="urn:microsoft.com/office/officeart/2008/layout/VerticalAccentList"/>
    <dgm:cxn modelId="{2DC992A2-CEB6-4F24-AF56-2D2AC18E9F4D}" type="presParOf" srcId="{00913CC2-D08C-4F59-B51B-5AA1EB589512}" destId="{AC1CD826-35D9-4D8B-9617-8AAFB9FDCAE5}" srcOrd="6" destOrd="0" presId="urn:microsoft.com/office/officeart/2008/layout/VerticalAccentList"/>
    <dgm:cxn modelId="{4040C6FB-376A-4CCC-9B2A-101BD8355BCE}" type="presParOf" srcId="{00913CC2-D08C-4F59-B51B-5AA1EB589512}" destId="{9028DD34-969C-4165-917B-E53EF025FEF6}" srcOrd="7"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03D8529-4FEA-4E18-9CC6-EFBF233847ED}" type="doc">
      <dgm:prSet loTypeId="urn:microsoft.com/office/officeart/2008/layout/VerticalAccentList" loCatId="list" qsTypeId="urn:microsoft.com/office/officeart/2005/8/quickstyle/simple5" qsCatId="simple" csTypeId="urn:microsoft.com/office/officeart/2005/8/colors/colorful4" csCatId="colorful" phldr="1"/>
      <dgm:spPr/>
      <dgm:t>
        <a:bodyPr/>
        <a:lstStyle/>
        <a:p>
          <a:endParaRPr lang="es-EC"/>
        </a:p>
      </dgm:t>
    </dgm:pt>
    <dgm:pt modelId="{53927E99-4ADA-4127-AE1F-6AB3B51EE718}">
      <dgm:prSet phldrT="[Texto]" custT="1"/>
      <dgm:spPr/>
      <dgm:t>
        <a:bodyPr/>
        <a:lstStyle/>
        <a:p>
          <a:pPr algn="just"/>
          <a:r>
            <a:rPr lang="es-EC" sz="2000" b="1" dirty="0" smtClean="0">
              <a:latin typeface="Arial" panose="020B0604020202020204" pitchFamily="34" charset="0"/>
              <a:cs typeface="Arial" panose="020B0604020202020204" pitchFamily="34" charset="0"/>
            </a:rPr>
            <a:t>CÁLCULOS </a:t>
          </a:r>
          <a:endParaRPr lang="es-EC" sz="2000" b="1" dirty="0">
            <a:latin typeface="Arial" panose="020B0604020202020204" pitchFamily="34" charset="0"/>
            <a:cs typeface="Arial" panose="020B0604020202020204" pitchFamily="34" charset="0"/>
          </a:endParaRPr>
        </a:p>
      </dgm:t>
    </dgm:pt>
    <dgm:pt modelId="{8B05AB7A-AB10-4D8B-AFFA-EF361FFC770F}" type="parTrans" cxnId="{E59BBD3E-1D60-40CE-8C1B-D6821FF86EA4}">
      <dgm:prSet/>
      <dgm:spPr/>
      <dgm:t>
        <a:bodyPr/>
        <a:lstStyle/>
        <a:p>
          <a:pPr algn="just"/>
          <a:endParaRPr lang="es-EC" sz="1600">
            <a:latin typeface="Arial" panose="020B0604020202020204" pitchFamily="34" charset="0"/>
            <a:cs typeface="Arial" panose="020B0604020202020204" pitchFamily="34" charset="0"/>
          </a:endParaRPr>
        </a:p>
      </dgm:t>
    </dgm:pt>
    <dgm:pt modelId="{2400F9A6-EE0C-458A-8442-A4D893A013AF}" type="sibTrans" cxnId="{E59BBD3E-1D60-40CE-8C1B-D6821FF86EA4}">
      <dgm:prSet/>
      <dgm:spPr/>
      <dgm:t>
        <a:bodyPr/>
        <a:lstStyle/>
        <a:p>
          <a:pPr algn="just"/>
          <a:endParaRPr lang="es-EC" sz="1600">
            <a:latin typeface="Arial" panose="020B0604020202020204" pitchFamily="34" charset="0"/>
            <a:cs typeface="Arial" panose="020B0604020202020204" pitchFamily="34" charset="0"/>
          </a:endParaRPr>
        </a:p>
      </dgm:t>
    </dgm:pt>
    <dgm:pt modelId="{70A5D53E-150C-4EE5-82AF-EDCCCE5B41BC}">
      <dgm:prSet phldrT="[Texto]" custT="1"/>
      <dgm:spPr/>
      <dgm:t>
        <a:bodyPr/>
        <a:lstStyle/>
        <a:p>
          <a:pPr algn="just"/>
          <a:r>
            <a:rPr lang="es-EC" sz="1400" dirty="0" smtClean="0">
              <a:latin typeface="Arial" panose="020B0604020202020204" pitchFamily="34" charset="0"/>
              <a:cs typeface="Arial" panose="020B0604020202020204" pitchFamily="34" charset="0"/>
            </a:rPr>
            <a:t>Diseño estructural (NEC-15, ACI318-19)</a:t>
          </a:r>
          <a:endParaRPr lang="es-EC" sz="1400" dirty="0">
            <a:latin typeface="Arial" panose="020B0604020202020204" pitchFamily="34" charset="0"/>
            <a:cs typeface="Arial" panose="020B0604020202020204" pitchFamily="34" charset="0"/>
          </a:endParaRPr>
        </a:p>
      </dgm:t>
    </dgm:pt>
    <dgm:pt modelId="{779E4B63-7E0A-48A4-AC00-B3647EA3A1DB}" type="parTrans" cxnId="{ABFAFC5C-E7A8-481D-BCC8-A3C2E41BC299}">
      <dgm:prSet/>
      <dgm:spPr/>
      <dgm:t>
        <a:bodyPr/>
        <a:lstStyle/>
        <a:p>
          <a:pPr algn="just"/>
          <a:endParaRPr lang="es-EC" sz="1600">
            <a:latin typeface="Arial" panose="020B0604020202020204" pitchFamily="34" charset="0"/>
            <a:cs typeface="Arial" panose="020B0604020202020204" pitchFamily="34" charset="0"/>
          </a:endParaRPr>
        </a:p>
      </dgm:t>
    </dgm:pt>
    <dgm:pt modelId="{309CAC2C-291C-42C7-8B46-AF6A7FFE0A85}" type="sibTrans" cxnId="{ABFAFC5C-E7A8-481D-BCC8-A3C2E41BC299}">
      <dgm:prSet/>
      <dgm:spPr/>
      <dgm:t>
        <a:bodyPr/>
        <a:lstStyle/>
        <a:p>
          <a:pPr algn="just"/>
          <a:endParaRPr lang="es-EC" sz="1600">
            <a:latin typeface="Arial" panose="020B0604020202020204" pitchFamily="34" charset="0"/>
            <a:cs typeface="Arial" panose="020B0604020202020204" pitchFamily="34" charset="0"/>
          </a:endParaRPr>
        </a:p>
      </dgm:t>
    </dgm:pt>
    <dgm:pt modelId="{EFEA20AD-0381-43DE-A90F-D573A03087AF}" type="pres">
      <dgm:prSet presAssocID="{E03D8529-4FEA-4E18-9CC6-EFBF233847ED}" presName="Name0" presStyleCnt="0">
        <dgm:presLayoutVars>
          <dgm:chMax/>
          <dgm:chPref/>
          <dgm:dir/>
        </dgm:presLayoutVars>
      </dgm:prSet>
      <dgm:spPr/>
      <dgm:t>
        <a:bodyPr/>
        <a:lstStyle/>
        <a:p>
          <a:endParaRPr lang="es-EC"/>
        </a:p>
      </dgm:t>
    </dgm:pt>
    <dgm:pt modelId="{1BBE92F8-2ABF-482E-95D7-9A43553E13BD}" type="pres">
      <dgm:prSet presAssocID="{53927E99-4ADA-4127-AE1F-6AB3B51EE718}" presName="parenttextcomposite" presStyleCnt="0"/>
      <dgm:spPr/>
      <dgm:t>
        <a:bodyPr/>
        <a:lstStyle/>
        <a:p>
          <a:endParaRPr lang="es-EC"/>
        </a:p>
      </dgm:t>
    </dgm:pt>
    <dgm:pt modelId="{0670BC65-684E-4F1B-A714-9E02DD7501B8}" type="pres">
      <dgm:prSet presAssocID="{53927E99-4ADA-4127-AE1F-6AB3B51EE718}" presName="parenttext" presStyleLbl="revTx" presStyleIdx="0" presStyleCnt="1">
        <dgm:presLayoutVars>
          <dgm:chMax/>
          <dgm:chPref val="2"/>
          <dgm:bulletEnabled val="1"/>
        </dgm:presLayoutVars>
      </dgm:prSet>
      <dgm:spPr/>
      <dgm:t>
        <a:bodyPr/>
        <a:lstStyle/>
        <a:p>
          <a:endParaRPr lang="es-EC"/>
        </a:p>
      </dgm:t>
    </dgm:pt>
    <dgm:pt modelId="{AED7B810-BB02-47B2-AE4E-EDD054604333}" type="pres">
      <dgm:prSet presAssocID="{53927E99-4ADA-4127-AE1F-6AB3B51EE718}" presName="composite" presStyleCnt="0"/>
      <dgm:spPr/>
      <dgm:t>
        <a:bodyPr/>
        <a:lstStyle/>
        <a:p>
          <a:endParaRPr lang="es-EC"/>
        </a:p>
      </dgm:t>
    </dgm:pt>
    <dgm:pt modelId="{38431CC6-CEC7-4949-AA31-9ECA8C6C9450}" type="pres">
      <dgm:prSet presAssocID="{53927E99-4ADA-4127-AE1F-6AB3B51EE718}" presName="chevron1" presStyleLbl="alignNode1" presStyleIdx="0" presStyleCnt="7"/>
      <dgm:spPr/>
      <dgm:t>
        <a:bodyPr/>
        <a:lstStyle/>
        <a:p>
          <a:endParaRPr lang="es-EC"/>
        </a:p>
      </dgm:t>
    </dgm:pt>
    <dgm:pt modelId="{925CD920-371B-4B37-BFF1-4932DF53A2F7}" type="pres">
      <dgm:prSet presAssocID="{53927E99-4ADA-4127-AE1F-6AB3B51EE718}" presName="chevron2" presStyleLbl="alignNode1" presStyleIdx="1" presStyleCnt="7"/>
      <dgm:spPr/>
      <dgm:t>
        <a:bodyPr/>
        <a:lstStyle/>
        <a:p>
          <a:endParaRPr lang="es-EC"/>
        </a:p>
      </dgm:t>
    </dgm:pt>
    <dgm:pt modelId="{50E0C4B2-0160-4980-8C3F-28B01C908998}" type="pres">
      <dgm:prSet presAssocID="{53927E99-4ADA-4127-AE1F-6AB3B51EE718}" presName="chevron3" presStyleLbl="alignNode1" presStyleIdx="2" presStyleCnt="7"/>
      <dgm:spPr/>
      <dgm:t>
        <a:bodyPr/>
        <a:lstStyle/>
        <a:p>
          <a:endParaRPr lang="es-EC"/>
        </a:p>
      </dgm:t>
    </dgm:pt>
    <dgm:pt modelId="{02F4935D-AF0C-4162-8A78-619446F23F49}" type="pres">
      <dgm:prSet presAssocID="{53927E99-4ADA-4127-AE1F-6AB3B51EE718}" presName="chevron4" presStyleLbl="alignNode1" presStyleIdx="3" presStyleCnt="7"/>
      <dgm:spPr/>
      <dgm:t>
        <a:bodyPr/>
        <a:lstStyle/>
        <a:p>
          <a:endParaRPr lang="es-EC"/>
        </a:p>
      </dgm:t>
    </dgm:pt>
    <dgm:pt modelId="{AE067A7C-A8BA-441C-9ACD-929863C90C83}" type="pres">
      <dgm:prSet presAssocID="{53927E99-4ADA-4127-AE1F-6AB3B51EE718}" presName="chevron5" presStyleLbl="alignNode1" presStyleIdx="4" presStyleCnt="7"/>
      <dgm:spPr/>
      <dgm:t>
        <a:bodyPr/>
        <a:lstStyle/>
        <a:p>
          <a:endParaRPr lang="es-EC"/>
        </a:p>
      </dgm:t>
    </dgm:pt>
    <dgm:pt modelId="{C157158A-6EA1-4155-ABA9-FA044EFA26A9}" type="pres">
      <dgm:prSet presAssocID="{53927E99-4ADA-4127-AE1F-6AB3B51EE718}" presName="chevron6" presStyleLbl="alignNode1" presStyleIdx="5" presStyleCnt="7"/>
      <dgm:spPr/>
      <dgm:t>
        <a:bodyPr/>
        <a:lstStyle/>
        <a:p>
          <a:endParaRPr lang="es-EC"/>
        </a:p>
      </dgm:t>
    </dgm:pt>
    <dgm:pt modelId="{A5ACEE87-D737-4342-820C-3B07C76950CF}" type="pres">
      <dgm:prSet presAssocID="{53927E99-4ADA-4127-AE1F-6AB3B51EE718}" presName="chevron7" presStyleLbl="alignNode1" presStyleIdx="6" presStyleCnt="7"/>
      <dgm:spPr/>
      <dgm:t>
        <a:bodyPr/>
        <a:lstStyle/>
        <a:p>
          <a:endParaRPr lang="es-EC"/>
        </a:p>
      </dgm:t>
    </dgm:pt>
    <dgm:pt modelId="{2752F110-3513-49A8-BA92-4879A40EEA16}" type="pres">
      <dgm:prSet presAssocID="{53927E99-4ADA-4127-AE1F-6AB3B51EE718}" presName="childtext" presStyleLbl="solidFgAcc1" presStyleIdx="0" presStyleCnt="1">
        <dgm:presLayoutVars>
          <dgm:chMax/>
          <dgm:chPref val="0"/>
          <dgm:bulletEnabled val="1"/>
        </dgm:presLayoutVars>
      </dgm:prSet>
      <dgm:spPr/>
      <dgm:t>
        <a:bodyPr/>
        <a:lstStyle/>
        <a:p>
          <a:endParaRPr lang="es-EC"/>
        </a:p>
      </dgm:t>
    </dgm:pt>
  </dgm:ptLst>
  <dgm:cxnLst>
    <dgm:cxn modelId="{EFF5B9EA-1E08-4B3B-993F-22BACDB5D97D}" type="presOf" srcId="{70A5D53E-150C-4EE5-82AF-EDCCCE5B41BC}" destId="{2752F110-3513-49A8-BA92-4879A40EEA16}" srcOrd="0" destOrd="0" presId="urn:microsoft.com/office/officeart/2008/layout/VerticalAccentList"/>
    <dgm:cxn modelId="{8B5E6F6B-FD87-4223-9751-4CE15A740734}" type="presOf" srcId="{E03D8529-4FEA-4E18-9CC6-EFBF233847ED}" destId="{EFEA20AD-0381-43DE-A90F-D573A03087AF}" srcOrd="0" destOrd="0" presId="urn:microsoft.com/office/officeart/2008/layout/VerticalAccentList"/>
    <dgm:cxn modelId="{E59BBD3E-1D60-40CE-8C1B-D6821FF86EA4}" srcId="{E03D8529-4FEA-4E18-9CC6-EFBF233847ED}" destId="{53927E99-4ADA-4127-AE1F-6AB3B51EE718}" srcOrd="0" destOrd="0" parTransId="{8B05AB7A-AB10-4D8B-AFFA-EF361FFC770F}" sibTransId="{2400F9A6-EE0C-458A-8442-A4D893A013AF}"/>
    <dgm:cxn modelId="{ABFAFC5C-E7A8-481D-BCC8-A3C2E41BC299}" srcId="{53927E99-4ADA-4127-AE1F-6AB3B51EE718}" destId="{70A5D53E-150C-4EE5-82AF-EDCCCE5B41BC}" srcOrd="0" destOrd="0" parTransId="{779E4B63-7E0A-48A4-AC00-B3647EA3A1DB}" sibTransId="{309CAC2C-291C-42C7-8B46-AF6A7FFE0A85}"/>
    <dgm:cxn modelId="{3A9D1C3C-5598-4CE0-BB12-419A70D907C8}" type="presOf" srcId="{53927E99-4ADA-4127-AE1F-6AB3B51EE718}" destId="{0670BC65-684E-4F1B-A714-9E02DD7501B8}" srcOrd="0" destOrd="0" presId="urn:microsoft.com/office/officeart/2008/layout/VerticalAccentList"/>
    <dgm:cxn modelId="{A6A50CE8-B448-4A38-A180-2FE55FEF7B60}" type="presParOf" srcId="{EFEA20AD-0381-43DE-A90F-D573A03087AF}" destId="{1BBE92F8-2ABF-482E-95D7-9A43553E13BD}" srcOrd="0" destOrd="0" presId="urn:microsoft.com/office/officeart/2008/layout/VerticalAccentList"/>
    <dgm:cxn modelId="{58B254FB-CD66-4115-BB04-606E1D65340E}" type="presParOf" srcId="{1BBE92F8-2ABF-482E-95D7-9A43553E13BD}" destId="{0670BC65-684E-4F1B-A714-9E02DD7501B8}" srcOrd="0" destOrd="0" presId="urn:microsoft.com/office/officeart/2008/layout/VerticalAccentList"/>
    <dgm:cxn modelId="{A58990B7-D2A4-43CE-A51A-A62949E35622}" type="presParOf" srcId="{EFEA20AD-0381-43DE-A90F-D573A03087AF}" destId="{AED7B810-BB02-47B2-AE4E-EDD054604333}" srcOrd="1" destOrd="0" presId="urn:microsoft.com/office/officeart/2008/layout/VerticalAccentList"/>
    <dgm:cxn modelId="{659D0290-AAEB-425C-BB7A-98B84A60EA0C}" type="presParOf" srcId="{AED7B810-BB02-47B2-AE4E-EDD054604333}" destId="{38431CC6-CEC7-4949-AA31-9ECA8C6C9450}" srcOrd="0" destOrd="0" presId="urn:microsoft.com/office/officeart/2008/layout/VerticalAccentList"/>
    <dgm:cxn modelId="{F43AF7A0-284A-4CDA-B645-5EB4156CFFD2}" type="presParOf" srcId="{AED7B810-BB02-47B2-AE4E-EDD054604333}" destId="{925CD920-371B-4B37-BFF1-4932DF53A2F7}" srcOrd="1" destOrd="0" presId="urn:microsoft.com/office/officeart/2008/layout/VerticalAccentList"/>
    <dgm:cxn modelId="{D1356969-5609-41E1-8660-43D562C43FAC}" type="presParOf" srcId="{AED7B810-BB02-47B2-AE4E-EDD054604333}" destId="{50E0C4B2-0160-4980-8C3F-28B01C908998}" srcOrd="2" destOrd="0" presId="urn:microsoft.com/office/officeart/2008/layout/VerticalAccentList"/>
    <dgm:cxn modelId="{2153B9D2-9D3A-4AE7-8776-8F87EFC4C654}" type="presParOf" srcId="{AED7B810-BB02-47B2-AE4E-EDD054604333}" destId="{02F4935D-AF0C-4162-8A78-619446F23F49}" srcOrd="3" destOrd="0" presId="urn:microsoft.com/office/officeart/2008/layout/VerticalAccentList"/>
    <dgm:cxn modelId="{D7B68F77-D89C-4B33-B234-2345F8F8699B}" type="presParOf" srcId="{AED7B810-BB02-47B2-AE4E-EDD054604333}" destId="{AE067A7C-A8BA-441C-9ACD-929863C90C83}" srcOrd="4" destOrd="0" presId="urn:microsoft.com/office/officeart/2008/layout/VerticalAccentList"/>
    <dgm:cxn modelId="{EF23ADF4-CD49-4ED3-9238-C3A381AF87F1}" type="presParOf" srcId="{AED7B810-BB02-47B2-AE4E-EDD054604333}" destId="{C157158A-6EA1-4155-ABA9-FA044EFA26A9}" srcOrd="5" destOrd="0" presId="urn:microsoft.com/office/officeart/2008/layout/VerticalAccentList"/>
    <dgm:cxn modelId="{21CBD39D-5175-4D4E-AB60-712761121BEE}" type="presParOf" srcId="{AED7B810-BB02-47B2-AE4E-EDD054604333}" destId="{A5ACEE87-D737-4342-820C-3B07C76950CF}" srcOrd="6" destOrd="0" presId="urn:microsoft.com/office/officeart/2008/layout/VerticalAccentList"/>
    <dgm:cxn modelId="{790E9342-A9DD-499C-8B1B-D7CED95619A4}" type="presParOf" srcId="{AED7B810-BB02-47B2-AE4E-EDD054604333}" destId="{2752F110-3513-49A8-BA92-4879A40EEA16}" srcOrd="7"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03D8529-4FEA-4E18-9CC6-EFBF233847ED}" type="doc">
      <dgm:prSet loTypeId="urn:microsoft.com/office/officeart/2008/layout/VerticalAccentList" loCatId="list" qsTypeId="urn:microsoft.com/office/officeart/2005/8/quickstyle/simple5" qsCatId="simple" csTypeId="urn:microsoft.com/office/officeart/2005/8/colors/colorful4" csCatId="colorful" phldr="1"/>
      <dgm:spPr/>
      <dgm:t>
        <a:bodyPr/>
        <a:lstStyle/>
        <a:p>
          <a:endParaRPr lang="es-EC"/>
        </a:p>
      </dgm:t>
    </dgm:pt>
    <dgm:pt modelId="{53927E99-4ADA-4127-AE1F-6AB3B51EE718}">
      <dgm:prSet phldrT="[Texto]" custT="1"/>
      <dgm:spPr/>
      <dgm:t>
        <a:bodyPr/>
        <a:lstStyle/>
        <a:p>
          <a:pPr algn="just"/>
          <a:r>
            <a:rPr lang="es-EC" sz="2000" b="1" dirty="0" smtClean="0">
              <a:latin typeface="Arial" panose="020B0604020202020204" pitchFamily="34" charset="0"/>
              <a:cs typeface="Arial" panose="020B0604020202020204" pitchFamily="34" charset="0"/>
            </a:rPr>
            <a:t>CÁLCULOS </a:t>
          </a:r>
          <a:endParaRPr lang="es-EC" sz="2000" b="1" dirty="0">
            <a:latin typeface="Arial" panose="020B0604020202020204" pitchFamily="34" charset="0"/>
            <a:cs typeface="Arial" panose="020B0604020202020204" pitchFamily="34" charset="0"/>
          </a:endParaRPr>
        </a:p>
      </dgm:t>
    </dgm:pt>
    <dgm:pt modelId="{8B05AB7A-AB10-4D8B-AFFA-EF361FFC770F}" type="parTrans" cxnId="{E59BBD3E-1D60-40CE-8C1B-D6821FF86EA4}">
      <dgm:prSet/>
      <dgm:spPr/>
      <dgm:t>
        <a:bodyPr/>
        <a:lstStyle/>
        <a:p>
          <a:pPr algn="just"/>
          <a:endParaRPr lang="es-EC" sz="1600">
            <a:latin typeface="Arial" panose="020B0604020202020204" pitchFamily="34" charset="0"/>
            <a:cs typeface="Arial" panose="020B0604020202020204" pitchFamily="34" charset="0"/>
          </a:endParaRPr>
        </a:p>
      </dgm:t>
    </dgm:pt>
    <dgm:pt modelId="{2400F9A6-EE0C-458A-8442-A4D893A013AF}" type="sibTrans" cxnId="{E59BBD3E-1D60-40CE-8C1B-D6821FF86EA4}">
      <dgm:prSet/>
      <dgm:spPr/>
      <dgm:t>
        <a:bodyPr/>
        <a:lstStyle/>
        <a:p>
          <a:pPr algn="just"/>
          <a:endParaRPr lang="es-EC" sz="1600">
            <a:latin typeface="Arial" panose="020B0604020202020204" pitchFamily="34" charset="0"/>
            <a:cs typeface="Arial" panose="020B0604020202020204" pitchFamily="34" charset="0"/>
          </a:endParaRPr>
        </a:p>
      </dgm:t>
    </dgm:pt>
    <dgm:pt modelId="{70A5D53E-150C-4EE5-82AF-EDCCCE5B41BC}">
      <dgm:prSet phldrT="[Texto]" custT="1"/>
      <dgm:spPr/>
      <dgm:t>
        <a:bodyPr/>
        <a:lstStyle/>
        <a:p>
          <a:pPr algn="just"/>
          <a:r>
            <a:rPr lang="es-EC" sz="1400" dirty="0" smtClean="0">
              <a:latin typeface="Arial" panose="020B0604020202020204" pitchFamily="34" charset="0"/>
              <a:cs typeface="Arial" panose="020B0604020202020204" pitchFamily="34" charset="0"/>
            </a:rPr>
            <a:t>Diseño hidrosanitario (</a:t>
          </a:r>
          <a:r>
            <a:rPr lang="es-EC" sz="1400" dirty="0" smtClean="0"/>
            <a:t>NHE Agua-2011)</a:t>
          </a:r>
          <a:r>
            <a:rPr lang="es-EC" sz="1400" dirty="0" smtClean="0">
              <a:latin typeface="Arial" panose="020B0604020202020204" pitchFamily="34" charset="0"/>
              <a:cs typeface="Arial" panose="020B0604020202020204" pitchFamily="34" charset="0"/>
            </a:rPr>
            <a:t> y eléctrico (</a:t>
          </a:r>
          <a:r>
            <a:rPr lang="es-EC" sz="1400" dirty="0" smtClean="0"/>
            <a:t>NEC-SB-IE)</a:t>
          </a:r>
          <a:endParaRPr lang="es-EC" sz="1400" dirty="0">
            <a:latin typeface="Arial" panose="020B0604020202020204" pitchFamily="34" charset="0"/>
            <a:cs typeface="Arial" panose="020B0604020202020204" pitchFamily="34" charset="0"/>
          </a:endParaRPr>
        </a:p>
      </dgm:t>
    </dgm:pt>
    <dgm:pt modelId="{779E4B63-7E0A-48A4-AC00-B3647EA3A1DB}" type="parTrans" cxnId="{ABFAFC5C-E7A8-481D-BCC8-A3C2E41BC299}">
      <dgm:prSet/>
      <dgm:spPr/>
      <dgm:t>
        <a:bodyPr/>
        <a:lstStyle/>
        <a:p>
          <a:pPr algn="just"/>
          <a:endParaRPr lang="es-EC" sz="1600">
            <a:latin typeface="Arial" panose="020B0604020202020204" pitchFamily="34" charset="0"/>
            <a:cs typeface="Arial" panose="020B0604020202020204" pitchFamily="34" charset="0"/>
          </a:endParaRPr>
        </a:p>
      </dgm:t>
    </dgm:pt>
    <dgm:pt modelId="{309CAC2C-291C-42C7-8B46-AF6A7FFE0A85}" type="sibTrans" cxnId="{ABFAFC5C-E7A8-481D-BCC8-A3C2E41BC299}">
      <dgm:prSet/>
      <dgm:spPr/>
      <dgm:t>
        <a:bodyPr/>
        <a:lstStyle/>
        <a:p>
          <a:pPr algn="just"/>
          <a:endParaRPr lang="es-EC" sz="1600">
            <a:latin typeface="Arial" panose="020B0604020202020204" pitchFamily="34" charset="0"/>
            <a:cs typeface="Arial" panose="020B0604020202020204" pitchFamily="34" charset="0"/>
          </a:endParaRPr>
        </a:p>
      </dgm:t>
    </dgm:pt>
    <dgm:pt modelId="{EFEA20AD-0381-43DE-A90F-D573A03087AF}" type="pres">
      <dgm:prSet presAssocID="{E03D8529-4FEA-4E18-9CC6-EFBF233847ED}" presName="Name0" presStyleCnt="0">
        <dgm:presLayoutVars>
          <dgm:chMax/>
          <dgm:chPref/>
          <dgm:dir/>
        </dgm:presLayoutVars>
      </dgm:prSet>
      <dgm:spPr/>
      <dgm:t>
        <a:bodyPr/>
        <a:lstStyle/>
        <a:p>
          <a:endParaRPr lang="es-EC"/>
        </a:p>
      </dgm:t>
    </dgm:pt>
    <dgm:pt modelId="{1BBE92F8-2ABF-482E-95D7-9A43553E13BD}" type="pres">
      <dgm:prSet presAssocID="{53927E99-4ADA-4127-AE1F-6AB3B51EE718}" presName="parenttextcomposite" presStyleCnt="0"/>
      <dgm:spPr/>
      <dgm:t>
        <a:bodyPr/>
        <a:lstStyle/>
        <a:p>
          <a:endParaRPr lang="es-EC"/>
        </a:p>
      </dgm:t>
    </dgm:pt>
    <dgm:pt modelId="{0670BC65-684E-4F1B-A714-9E02DD7501B8}" type="pres">
      <dgm:prSet presAssocID="{53927E99-4ADA-4127-AE1F-6AB3B51EE718}" presName="parenttext" presStyleLbl="revTx" presStyleIdx="0" presStyleCnt="1">
        <dgm:presLayoutVars>
          <dgm:chMax/>
          <dgm:chPref val="2"/>
          <dgm:bulletEnabled val="1"/>
        </dgm:presLayoutVars>
      </dgm:prSet>
      <dgm:spPr/>
      <dgm:t>
        <a:bodyPr/>
        <a:lstStyle/>
        <a:p>
          <a:endParaRPr lang="es-EC"/>
        </a:p>
      </dgm:t>
    </dgm:pt>
    <dgm:pt modelId="{AED7B810-BB02-47B2-AE4E-EDD054604333}" type="pres">
      <dgm:prSet presAssocID="{53927E99-4ADA-4127-AE1F-6AB3B51EE718}" presName="composite" presStyleCnt="0"/>
      <dgm:spPr/>
      <dgm:t>
        <a:bodyPr/>
        <a:lstStyle/>
        <a:p>
          <a:endParaRPr lang="es-EC"/>
        </a:p>
      </dgm:t>
    </dgm:pt>
    <dgm:pt modelId="{38431CC6-CEC7-4949-AA31-9ECA8C6C9450}" type="pres">
      <dgm:prSet presAssocID="{53927E99-4ADA-4127-AE1F-6AB3B51EE718}" presName="chevron1" presStyleLbl="alignNode1" presStyleIdx="0" presStyleCnt="7"/>
      <dgm:spPr/>
      <dgm:t>
        <a:bodyPr/>
        <a:lstStyle/>
        <a:p>
          <a:endParaRPr lang="es-EC"/>
        </a:p>
      </dgm:t>
    </dgm:pt>
    <dgm:pt modelId="{925CD920-371B-4B37-BFF1-4932DF53A2F7}" type="pres">
      <dgm:prSet presAssocID="{53927E99-4ADA-4127-AE1F-6AB3B51EE718}" presName="chevron2" presStyleLbl="alignNode1" presStyleIdx="1" presStyleCnt="7"/>
      <dgm:spPr/>
      <dgm:t>
        <a:bodyPr/>
        <a:lstStyle/>
        <a:p>
          <a:endParaRPr lang="es-EC"/>
        </a:p>
      </dgm:t>
    </dgm:pt>
    <dgm:pt modelId="{50E0C4B2-0160-4980-8C3F-28B01C908998}" type="pres">
      <dgm:prSet presAssocID="{53927E99-4ADA-4127-AE1F-6AB3B51EE718}" presName="chevron3" presStyleLbl="alignNode1" presStyleIdx="2" presStyleCnt="7"/>
      <dgm:spPr/>
      <dgm:t>
        <a:bodyPr/>
        <a:lstStyle/>
        <a:p>
          <a:endParaRPr lang="es-EC"/>
        </a:p>
      </dgm:t>
    </dgm:pt>
    <dgm:pt modelId="{02F4935D-AF0C-4162-8A78-619446F23F49}" type="pres">
      <dgm:prSet presAssocID="{53927E99-4ADA-4127-AE1F-6AB3B51EE718}" presName="chevron4" presStyleLbl="alignNode1" presStyleIdx="3" presStyleCnt="7"/>
      <dgm:spPr/>
      <dgm:t>
        <a:bodyPr/>
        <a:lstStyle/>
        <a:p>
          <a:endParaRPr lang="es-EC"/>
        </a:p>
      </dgm:t>
    </dgm:pt>
    <dgm:pt modelId="{AE067A7C-A8BA-441C-9ACD-929863C90C83}" type="pres">
      <dgm:prSet presAssocID="{53927E99-4ADA-4127-AE1F-6AB3B51EE718}" presName="chevron5" presStyleLbl="alignNode1" presStyleIdx="4" presStyleCnt="7"/>
      <dgm:spPr/>
      <dgm:t>
        <a:bodyPr/>
        <a:lstStyle/>
        <a:p>
          <a:endParaRPr lang="es-EC"/>
        </a:p>
      </dgm:t>
    </dgm:pt>
    <dgm:pt modelId="{C157158A-6EA1-4155-ABA9-FA044EFA26A9}" type="pres">
      <dgm:prSet presAssocID="{53927E99-4ADA-4127-AE1F-6AB3B51EE718}" presName="chevron6" presStyleLbl="alignNode1" presStyleIdx="5" presStyleCnt="7"/>
      <dgm:spPr/>
      <dgm:t>
        <a:bodyPr/>
        <a:lstStyle/>
        <a:p>
          <a:endParaRPr lang="es-EC"/>
        </a:p>
      </dgm:t>
    </dgm:pt>
    <dgm:pt modelId="{A5ACEE87-D737-4342-820C-3B07C76950CF}" type="pres">
      <dgm:prSet presAssocID="{53927E99-4ADA-4127-AE1F-6AB3B51EE718}" presName="chevron7" presStyleLbl="alignNode1" presStyleIdx="6" presStyleCnt="7"/>
      <dgm:spPr/>
      <dgm:t>
        <a:bodyPr/>
        <a:lstStyle/>
        <a:p>
          <a:endParaRPr lang="es-EC"/>
        </a:p>
      </dgm:t>
    </dgm:pt>
    <dgm:pt modelId="{2752F110-3513-49A8-BA92-4879A40EEA16}" type="pres">
      <dgm:prSet presAssocID="{53927E99-4ADA-4127-AE1F-6AB3B51EE718}" presName="childtext" presStyleLbl="solidFgAcc1" presStyleIdx="0" presStyleCnt="1">
        <dgm:presLayoutVars>
          <dgm:chMax/>
          <dgm:chPref val="0"/>
          <dgm:bulletEnabled val="1"/>
        </dgm:presLayoutVars>
      </dgm:prSet>
      <dgm:spPr/>
      <dgm:t>
        <a:bodyPr/>
        <a:lstStyle/>
        <a:p>
          <a:endParaRPr lang="es-EC"/>
        </a:p>
      </dgm:t>
    </dgm:pt>
  </dgm:ptLst>
  <dgm:cxnLst>
    <dgm:cxn modelId="{E59BBD3E-1D60-40CE-8C1B-D6821FF86EA4}" srcId="{E03D8529-4FEA-4E18-9CC6-EFBF233847ED}" destId="{53927E99-4ADA-4127-AE1F-6AB3B51EE718}" srcOrd="0" destOrd="0" parTransId="{8B05AB7A-AB10-4D8B-AFFA-EF361FFC770F}" sibTransId="{2400F9A6-EE0C-458A-8442-A4D893A013AF}"/>
    <dgm:cxn modelId="{ABFAFC5C-E7A8-481D-BCC8-A3C2E41BC299}" srcId="{53927E99-4ADA-4127-AE1F-6AB3B51EE718}" destId="{70A5D53E-150C-4EE5-82AF-EDCCCE5B41BC}" srcOrd="0" destOrd="0" parTransId="{779E4B63-7E0A-48A4-AC00-B3647EA3A1DB}" sibTransId="{309CAC2C-291C-42C7-8B46-AF6A7FFE0A85}"/>
    <dgm:cxn modelId="{9BBF9801-6A03-45EE-9858-6D77D390D6B0}" type="presOf" srcId="{53927E99-4ADA-4127-AE1F-6AB3B51EE718}" destId="{0670BC65-684E-4F1B-A714-9E02DD7501B8}" srcOrd="0" destOrd="0" presId="urn:microsoft.com/office/officeart/2008/layout/VerticalAccentList"/>
    <dgm:cxn modelId="{A09DE5EE-1BD0-4426-9383-BC8E0977FFB9}" type="presOf" srcId="{70A5D53E-150C-4EE5-82AF-EDCCCE5B41BC}" destId="{2752F110-3513-49A8-BA92-4879A40EEA16}" srcOrd="0" destOrd="0" presId="urn:microsoft.com/office/officeart/2008/layout/VerticalAccentList"/>
    <dgm:cxn modelId="{AFC68F3C-F4B5-40F8-BB00-66AD2C440DC1}" type="presOf" srcId="{E03D8529-4FEA-4E18-9CC6-EFBF233847ED}" destId="{EFEA20AD-0381-43DE-A90F-D573A03087AF}" srcOrd="0" destOrd="0" presId="urn:microsoft.com/office/officeart/2008/layout/VerticalAccentList"/>
    <dgm:cxn modelId="{A50D01DE-F028-4FB3-BCAA-9896A61FE2BA}" type="presParOf" srcId="{EFEA20AD-0381-43DE-A90F-D573A03087AF}" destId="{1BBE92F8-2ABF-482E-95D7-9A43553E13BD}" srcOrd="0" destOrd="0" presId="urn:microsoft.com/office/officeart/2008/layout/VerticalAccentList"/>
    <dgm:cxn modelId="{5E87251B-865D-43D2-B5AD-0854E0ACE4F6}" type="presParOf" srcId="{1BBE92F8-2ABF-482E-95D7-9A43553E13BD}" destId="{0670BC65-684E-4F1B-A714-9E02DD7501B8}" srcOrd="0" destOrd="0" presId="urn:microsoft.com/office/officeart/2008/layout/VerticalAccentList"/>
    <dgm:cxn modelId="{D6DE1B5F-B178-4D98-8013-F57BDCD27324}" type="presParOf" srcId="{EFEA20AD-0381-43DE-A90F-D573A03087AF}" destId="{AED7B810-BB02-47B2-AE4E-EDD054604333}" srcOrd="1" destOrd="0" presId="urn:microsoft.com/office/officeart/2008/layout/VerticalAccentList"/>
    <dgm:cxn modelId="{64C6AE3A-0734-43D2-AA71-17CB2D09554D}" type="presParOf" srcId="{AED7B810-BB02-47B2-AE4E-EDD054604333}" destId="{38431CC6-CEC7-4949-AA31-9ECA8C6C9450}" srcOrd="0" destOrd="0" presId="urn:microsoft.com/office/officeart/2008/layout/VerticalAccentList"/>
    <dgm:cxn modelId="{A380AD99-1A9F-4FDF-A981-6A369AF40457}" type="presParOf" srcId="{AED7B810-BB02-47B2-AE4E-EDD054604333}" destId="{925CD920-371B-4B37-BFF1-4932DF53A2F7}" srcOrd="1" destOrd="0" presId="urn:microsoft.com/office/officeart/2008/layout/VerticalAccentList"/>
    <dgm:cxn modelId="{16F292A9-F23D-45BF-B5A9-6DE359A5CA74}" type="presParOf" srcId="{AED7B810-BB02-47B2-AE4E-EDD054604333}" destId="{50E0C4B2-0160-4980-8C3F-28B01C908998}" srcOrd="2" destOrd="0" presId="urn:microsoft.com/office/officeart/2008/layout/VerticalAccentList"/>
    <dgm:cxn modelId="{513F9FDC-B679-4270-B470-245AAB92316C}" type="presParOf" srcId="{AED7B810-BB02-47B2-AE4E-EDD054604333}" destId="{02F4935D-AF0C-4162-8A78-619446F23F49}" srcOrd="3" destOrd="0" presId="urn:microsoft.com/office/officeart/2008/layout/VerticalAccentList"/>
    <dgm:cxn modelId="{C558A1E3-0F3E-4880-913A-A3FA2805FB02}" type="presParOf" srcId="{AED7B810-BB02-47B2-AE4E-EDD054604333}" destId="{AE067A7C-A8BA-441C-9ACD-929863C90C83}" srcOrd="4" destOrd="0" presId="urn:microsoft.com/office/officeart/2008/layout/VerticalAccentList"/>
    <dgm:cxn modelId="{86432B51-487C-4F50-BC61-9BA54E857D87}" type="presParOf" srcId="{AED7B810-BB02-47B2-AE4E-EDD054604333}" destId="{C157158A-6EA1-4155-ABA9-FA044EFA26A9}" srcOrd="5" destOrd="0" presId="urn:microsoft.com/office/officeart/2008/layout/VerticalAccentList"/>
    <dgm:cxn modelId="{23AA57BF-1E4D-4FAA-8197-8A355E605B9E}" type="presParOf" srcId="{AED7B810-BB02-47B2-AE4E-EDD054604333}" destId="{A5ACEE87-D737-4342-820C-3B07C76950CF}" srcOrd="6" destOrd="0" presId="urn:microsoft.com/office/officeart/2008/layout/VerticalAccentList"/>
    <dgm:cxn modelId="{7EE745B9-7BCC-4E93-ACC8-A9ED2F938F81}" type="presParOf" srcId="{AED7B810-BB02-47B2-AE4E-EDD054604333}" destId="{2752F110-3513-49A8-BA92-4879A40EEA16}" srcOrd="7"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03D8529-4FEA-4E18-9CC6-EFBF233847ED}" type="doc">
      <dgm:prSet loTypeId="urn:microsoft.com/office/officeart/2008/layout/VerticalAccentList" loCatId="list" qsTypeId="urn:microsoft.com/office/officeart/2005/8/quickstyle/simple5" qsCatId="simple" csTypeId="urn:microsoft.com/office/officeart/2005/8/colors/colorful4" csCatId="colorful" phldr="1"/>
      <dgm:spPr/>
      <dgm:t>
        <a:bodyPr/>
        <a:lstStyle/>
        <a:p>
          <a:endParaRPr lang="es-EC"/>
        </a:p>
      </dgm:t>
    </dgm:pt>
    <dgm:pt modelId="{A8D4C704-696E-483C-B95D-608F2A895409}">
      <dgm:prSet phldrT="[Texto]" custT="1"/>
      <dgm:spPr/>
      <dgm:t>
        <a:bodyPr/>
        <a:lstStyle/>
        <a:p>
          <a:pPr algn="just"/>
          <a:r>
            <a:rPr lang="es-EC" sz="2000" b="1" dirty="0" smtClean="0">
              <a:latin typeface="Arial" panose="020B0604020202020204" pitchFamily="34" charset="0"/>
              <a:cs typeface="Arial" panose="020B0604020202020204" pitchFamily="34" charset="0"/>
            </a:rPr>
            <a:t>DOCUMENTACIÓN</a:t>
          </a:r>
          <a:endParaRPr lang="es-EC" sz="2000" b="1" dirty="0">
            <a:latin typeface="Arial" panose="020B0604020202020204" pitchFamily="34" charset="0"/>
            <a:cs typeface="Arial" panose="020B0604020202020204" pitchFamily="34" charset="0"/>
          </a:endParaRPr>
        </a:p>
      </dgm:t>
    </dgm:pt>
    <dgm:pt modelId="{28CD9DDF-F011-4413-991B-08B2564AA5B7}" type="parTrans" cxnId="{00338298-B22B-430B-8989-F5929D1543BD}">
      <dgm:prSet/>
      <dgm:spPr/>
      <dgm:t>
        <a:bodyPr/>
        <a:lstStyle/>
        <a:p>
          <a:pPr algn="just"/>
          <a:endParaRPr lang="es-EC" sz="1600">
            <a:latin typeface="Arial" panose="020B0604020202020204" pitchFamily="34" charset="0"/>
            <a:cs typeface="Arial" panose="020B0604020202020204" pitchFamily="34" charset="0"/>
          </a:endParaRPr>
        </a:p>
      </dgm:t>
    </dgm:pt>
    <dgm:pt modelId="{20F4DC78-9388-4653-BA15-6FD9DD00C21B}" type="sibTrans" cxnId="{00338298-B22B-430B-8989-F5929D1543BD}">
      <dgm:prSet/>
      <dgm:spPr/>
      <dgm:t>
        <a:bodyPr/>
        <a:lstStyle/>
        <a:p>
          <a:pPr algn="just"/>
          <a:endParaRPr lang="es-EC" sz="1600">
            <a:latin typeface="Arial" panose="020B0604020202020204" pitchFamily="34" charset="0"/>
            <a:cs typeface="Arial" panose="020B0604020202020204" pitchFamily="34" charset="0"/>
          </a:endParaRPr>
        </a:p>
      </dgm:t>
    </dgm:pt>
    <dgm:pt modelId="{D3848D74-1CD8-470A-940B-56E7991E4F4F}">
      <dgm:prSet phldrT="[Texto]" custT="1"/>
      <dgm:spPr/>
      <dgm:t>
        <a:bodyPr/>
        <a:lstStyle/>
        <a:p>
          <a:pPr algn="just"/>
          <a:r>
            <a:rPr lang="es-EC" sz="1400" dirty="0" smtClean="0">
              <a:latin typeface="Arial" panose="020B0604020202020204" pitchFamily="34" charset="0"/>
              <a:cs typeface="Arial" panose="020B0604020202020204" pitchFamily="34" charset="0"/>
            </a:rPr>
            <a:t>En planos bidimensionales que servirán como referencia para el modelo tridimensional.</a:t>
          </a:r>
          <a:endParaRPr lang="es-EC" sz="1400" dirty="0">
            <a:latin typeface="Arial" panose="020B0604020202020204" pitchFamily="34" charset="0"/>
            <a:cs typeface="Arial" panose="020B0604020202020204" pitchFamily="34" charset="0"/>
          </a:endParaRPr>
        </a:p>
      </dgm:t>
    </dgm:pt>
    <dgm:pt modelId="{E80DEDEE-BDBC-4C47-90DF-AF3CC0F92ABA}" type="parTrans" cxnId="{5080F301-017E-4310-9DA0-177A7D30B647}">
      <dgm:prSet/>
      <dgm:spPr/>
      <dgm:t>
        <a:bodyPr/>
        <a:lstStyle/>
        <a:p>
          <a:pPr algn="just"/>
          <a:endParaRPr lang="es-EC" sz="1600">
            <a:latin typeface="Arial" panose="020B0604020202020204" pitchFamily="34" charset="0"/>
            <a:cs typeface="Arial" panose="020B0604020202020204" pitchFamily="34" charset="0"/>
          </a:endParaRPr>
        </a:p>
      </dgm:t>
    </dgm:pt>
    <dgm:pt modelId="{C2408B89-A3E7-4FDA-95EB-7F1A75C063A6}" type="sibTrans" cxnId="{5080F301-017E-4310-9DA0-177A7D30B647}">
      <dgm:prSet/>
      <dgm:spPr/>
      <dgm:t>
        <a:bodyPr/>
        <a:lstStyle/>
        <a:p>
          <a:pPr algn="just"/>
          <a:endParaRPr lang="es-EC" sz="1600">
            <a:latin typeface="Arial" panose="020B0604020202020204" pitchFamily="34" charset="0"/>
            <a:cs typeface="Arial" panose="020B0604020202020204" pitchFamily="34" charset="0"/>
          </a:endParaRPr>
        </a:p>
      </dgm:t>
    </dgm:pt>
    <dgm:pt modelId="{EFEA20AD-0381-43DE-A90F-D573A03087AF}" type="pres">
      <dgm:prSet presAssocID="{E03D8529-4FEA-4E18-9CC6-EFBF233847ED}" presName="Name0" presStyleCnt="0">
        <dgm:presLayoutVars>
          <dgm:chMax/>
          <dgm:chPref/>
          <dgm:dir/>
        </dgm:presLayoutVars>
      </dgm:prSet>
      <dgm:spPr/>
      <dgm:t>
        <a:bodyPr/>
        <a:lstStyle/>
        <a:p>
          <a:endParaRPr lang="es-EC"/>
        </a:p>
      </dgm:t>
    </dgm:pt>
    <dgm:pt modelId="{BCFDCCFE-5F03-42F8-8CB1-DD427690A61F}" type="pres">
      <dgm:prSet presAssocID="{A8D4C704-696E-483C-B95D-608F2A895409}" presName="parenttextcomposite" presStyleCnt="0"/>
      <dgm:spPr/>
      <dgm:t>
        <a:bodyPr/>
        <a:lstStyle/>
        <a:p>
          <a:endParaRPr lang="es-EC"/>
        </a:p>
      </dgm:t>
    </dgm:pt>
    <dgm:pt modelId="{752C2A83-4840-48A7-9AAE-46AD92E1A284}" type="pres">
      <dgm:prSet presAssocID="{A8D4C704-696E-483C-B95D-608F2A895409}" presName="parenttext" presStyleLbl="revTx" presStyleIdx="0" presStyleCnt="1">
        <dgm:presLayoutVars>
          <dgm:chMax/>
          <dgm:chPref val="2"/>
          <dgm:bulletEnabled val="1"/>
        </dgm:presLayoutVars>
      </dgm:prSet>
      <dgm:spPr/>
      <dgm:t>
        <a:bodyPr/>
        <a:lstStyle/>
        <a:p>
          <a:endParaRPr lang="es-EC"/>
        </a:p>
      </dgm:t>
    </dgm:pt>
    <dgm:pt modelId="{D903CE9B-C1AB-4C4C-986D-93F84BEBB02C}" type="pres">
      <dgm:prSet presAssocID="{A8D4C704-696E-483C-B95D-608F2A895409}" presName="composite" presStyleCnt="0"/>
      <dgm:spPr/>
      <dgm:t>
        <a:bodyPr/>
        <a:lstStyle/>
        <a:p>
          <a:endParaRPr lang="es-EC"/>
        </a:p>
      </dgm:t>
    </dgm:pt>
    <dgm:pt modelId="{8D39FAF4-AF04-4491-830C-D47D92D7DC63}" type="pres">
      <dgm:prSet presAssocID="{A8D4C704-696E-483C-B95D-608F2A895409}" presName="chevron1" presStyleLbl="alignNode1" presStyleIdx="0" presStyleCnt="7"/>
      <dgm:spPr/>
      <dgm:t>
        <a:bodyPr/>
        <a:lstStyle/>
        <a:p>
          <a:endParaRPr lang="es-EC"/>
        </a:p>
      </dgm:t>
    </dgm:pt>
    <dgm:pt modelId="{0634D491-F57D-4EF9-A36B-4426FDD4D51A}" type="pres">
      <dgm:prSet presAssocID="{A8D4C704-696E-483C-B95D-608F2A895409}" presName="chevron2" presStyleLbl="alignNode1" presStyleIdx="1" presStyleCnt="7"/>
      <dgm:spPr/>
      <dgm:t>
        <a:bodyPr/>
        <a:lstStyle/>
        <a:p>
          <a:endParaRPr lang="es-EC"/>
        </a:p>
      </dgm:t>
    </dgm:pt>
    <dgm:pt modelId="{881B2636-40D6-4E24-95FB-1818BB791B0C}" type="pres">
      <dgm:prSet presAssocID="{A8D4C704-696E-483C-B95D-608F2A895409}" presName="chevron3" presStyleLbl="alignNode1" presStyleIdx="2" presStyleCnt="7"/>
      <dgm:spPr/>
      <dgm:t>
        <a:bodyPr/>
        <a:lstStyle/>
        <a:p>
          <a:endParaRPr lang="es-EC"/>
        </a:p>
      </dgm:t>
    </dgm:pt>
    <dgm:pt modelId="{4D3A2176-4978-4FC2-B80B-F25C1A42AF60}" type="pres">
      <dgm:prSet presAssocID="{A8D4C704-696E-483C-B95D-608F2A895409}" presName="chevron4" presStyleLbl="alignNode1" presStyleIdx="3" presStyleCnt="7"/>
      <dgm:spPr/>
      <dgm:t>
        <a:bodyPr/>
        <a:lstStyle/>
        <a:p>
          <a:endParaRPr lang="es-EC"/>
        </a:p>
      </dgm:t>
    </dgm:pt>
    <dgm:pt modelId="{0515D9F3-F4D9-4EEA-98D5-B21F528E37CD}" type="pres">
      <dgm:prSet presAssocID="{A8D4C704-696E-483C-B95D-608F2A895409}" presName="chevron5" presStyleLbl="alignNode1" presStyleIdx="4" presStyleCnt="7"/>
      <dgm:spPr/>
      <dgm:t>
        <a:bodyPr/>
        <a:lstStyle/>
        <a:p>
          <a:endParaRPr lang="es-EC"/>
        </a:p>
      </dgm:t>
    </dgm:pt>
    <dgm:pt modelId="{D628FFF4-7789-4742-B6E1-9A4ED309121D}" type="pres">
      <dgm:prSet presAssocID="{A8D4C704-696E-483C-B95D-608F2A895409}" presName="chevron6" presStyleLbl="alignNode1" presStyleIdx="5" presStyleCnt="7"/>
      <dgm:spPr/>
      <dgm:t>
        <a:bodyPr/>
        <a:lstStyle/>
        <a:p>
          <a:endParaRPr lang="es-EC"/>
        </a:p>
      </dgm:t>
    </dgm:pt>
    <dgm:pt modelId="{0A217543-794D-4F3D-A13A-B90F8CD2A609}" type="pres">
      <dgm:prSet presAssocID="{A8D4C704-696E-483C-B95D-608F2A895409}" presName="chevron7" presStyleLbl="alignNode1" presStyleIdx="6" presStyleCnt="7"/>
      <dgm:spPr/>
      <dgm:t>
        <a:bodyPr/>
        <a:lstStyle/>
        <a:p>
          <a:endParaRPr lang="es-EC"/>
        </a:p>
      </dgm:t>
    </dgm:pt>
    <dgm:pt modelId="{9BCE8B70-BA6C-490E-897B-A2FCED0D2974}" type="pres">
      <dgm:prSet presAssocID="{A8D4C704-696E-483C-B95D-608F2A895409}" presName="childtext" presStyleLbl="solidFgAcc1" presStyleIdx="0" presStyleCnt="1">
        <dgm:presLayoutVars>
          <dgm:chMax/>
          <dgm:chPref val="0"/>
          <dgm:bulletEnabled val="1"/>
        </dgm:presLayoutVars>
      </dgm:prSet>
      <dgm:spPr/>
      <dgm:t>
        <a:bodyPr/>
        <a:lstStyle/>
        <a:p>
          <a:endParaRPr lang="es-EC"/>
        </a:p>
      </dgm:t>
    </dgm:pt>
  </dgm:ptLst>
  <dgm:cxnLst>
    <dgm:cxn modelId="{F7DBEEB7-8AE0-4486-AF1D-3BA36FB7B294}" type="presOf" srcId="{D3848D74-1CD8-470A-940B-56E7991E4F4F}" destId="{9BCE8B70-BA6C-490E-897B-A2FCED0D2974}" srcOrd="0" destOrd="0" presId="urn:microsoft.com/office/officeart/2008/layout/VerticalAccentList"/>
    <dgm:cxn modelId="{5080F301-017E-4310-9DA0-177A7D30B647}" srcId="{A8D4C704-696E-483C-B95D-608F2A895409}" destId="{D3848D74-1CD8-470A-940B-56E7991E4F4F}" srcOrd="0" destOrd="0" parTransId="{E80DEDEE-BDBC-4C47-90DF-AF3CC0F92ABA}" sibTransId="{C2408B89-A3E7-4FDA-95EB-7F1A75C063A6}"/>
    <dgm:cxn modelId="{00338298-B22B-430B-8989-F5929D1543BD}" srcId="{E03D8529-4FEA-4E18-9CC6-EFBF233847ED}" destId="{A8D4C704-696E-483C-B95D-608F2A895409}" srcOrd="0" destOrd="0" parTransId="{28CD9DDF-F011-4413-991B-08B2564AA5B7}" sibTransId="{20F4DC78-9388-4653-BA15-6FD9DD00C21B}"/>
    <dgm:cxn modelId="{67DDF1C6-6E71-4E54-8624-22475004F3E1}" type="presOf" srcId="{E03D8529-4FEA-4E18-9CC6-EFBF233847ED}" destId="{EFEA20AD-0381-43DE-A90F-D573A03087AF}" srcOrd="0" destOrd="0" presId="urn:microsoft.com/office/officeart/2008/layout/VerticalAccentList"/>
    <dgm:cxn modelId="{E593B5F6-7946-49DC-B6F2-CDE71D5A797C}" type="presOf" srcId="{A8D4C704-696E-483C-B95D-608F2A895409}" destId="{752C2A83-4840-48A7-9AAE-46AD92E1A284}" srcOrd="0" destOrd="0" presId="urn:microsoft.com/office/officeart/2008/layout/VerticalAccentList"/>
    <dgm:cxn modelId="{AE606925-5816-4428-9FFF-B51BC1387031}" type="presParOf" srcId="{EFEA20AD-0381-43DE-A90F-D573A03087AF}" destId="{BCFDCCFE-5F03-42F8-8CB1-DD427690A61F}" srcOrd="0" destOrd="0" presId="urn:microsoft.com/office/officeart/2008/layout/VerticalAccentList"/>
    <dgm:cxn modelId="{C265298F-857B-4509-AB15-31498A45A525}" type="presParOf" srcId="{BCFDCCFE-5F03-42F8-8CB1-DD427690A61F}" destId="{752C2A83-4840-48A7-9AAE-46AD92E1A284}" srcOrd="0" destOrd="0" presId="urn:microsoft.com/office/officeart/2008/layout/VerticalAccentList"/>
    <dgm:cxn modelId="{FA105C0A-B08D-47B7-B9AD-98BEB6341859}" type="presParOf" srcId="{EFEA20AD-0381-43DE-A90F-D573A03087AF}" destId="{D903CE9B-C1AB-4C4C-986D-93F84BEBB02C}" srcOrd="1" destOrd="0" presId="urn:microsoft.com/office/officeart/2008/layout/VerticalAccentList"/>
    <dgm:cxn modelId="{BF01D1C3-CFBC-426D-A78E-567C8228C6CB}" type="presParOf" srcId="{D903CE9B-C1AB-4C4C-986D-93F84BEBB02C}" destId="{8D39FAF4-AF04-4491-830C-D47D92D7DC63}" srcOrd="0" destOrd="0" presId="urn:microsoft.com/office/officeart/2008/layout/VerticalAccentList"/>
    <dgm:cxn modelId="{A1ADA579-DAC2-4BE4-A203-BAB5AC39E356}" type="presParOf" srcId="{D903CE9B-C1AB-4C4C-986D-93F84BEBB02C}" destId="{0634D491-F57D-4EF9-A36B-4426FDD4D51A}" srcOrd="1" destOrd="0" presId="urn:microsoft.com/office/officeart/2008/layout/VerticalAccentList"/>
    <dgm:cxn modelId="{316C666F-5448-43F7-A72E-D94A75CDE211}" type="presParOf" srcId="{D903CE9B-C1AB-4C4C-986D-93F84BEBB02C}" destId="{881B2636-40D6-4E24-95FB-1818BB791B0C}" srcOrd="2" destOrd="0" presId="urn:microsoft.com/office/officeart/2008/layout/VerticalAccentList"/>
    <dgm:cxn modelId="{35048451-1648-4502-9824-BFA70A02DF26}" type="presParOf" srcId="{D903CE9B-C1AB-4C4C-986D-93F84BEBB02C}" destId="{4D3A2176-4978-4FC2-B80B-F25C1A42AF60}" srcOrd="3" destOrd="0" presId="urn:microsoft.com/office/officeart/2008/layout/VerticalAccentList"/>
    <dgm:cxn modelId="{51B8C5EB-7F14-4642-81F8-D1CEF2C88A4B}" type="presParOf" srcId="{D903CE9B-C1AB-4C4C-986D-93F84BEBB02C}" destId="{0515D9F3-F4D9-4EEA-98D5-B21F528E37CD}" srcOrd="4" destOrd="0" presId="urn:microsoft.com/office/officeart/2008/layout/VerticalAccentList"/>
    <dgm:cxn modelId="{D616EE6A-0276-448E-BD55-6B59AB404FE5}" type="presParOf" srcId="{D903CE9B-C1AB-4C4C-986D-93F84BEBB02C}" destId="{D628FFF4-7789-4742-B6E1-9A4ED309121D}" srcOrd="5" destOrd="0" presId="urn:microsoft.com/office/officeart/2008/layout/VerticalAccentList"/>
    <dgm:cxn modelId="{C36C643F-31ED-419C-A369-095122136E84}" type="presParOf" srcId="{D903CE9B-C1AB-4C4C-986D-93F84BEBB02C}" destId="{0A217543-794D-4F3D-A13A-B90F8CD2A609}" srcOrd="6" destOrd="0" presId="urn:microsoft.com/office/officeart/2008/layout/VerticalAccentList"/>
    <dgm:cxn modelId="{1CEEF404-1459-4B73-BBE5-F1DD2E9637D6}" type="presParOf" srcId="{D903CE9B-C1AB-4C4C-986D-93F84BEBB02C}" destId="{9BCE8B70-BA6C-490E-897B-A2FCED0D2974}" srcOrd="7"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DE1C35D-F886-4FF2-87A7-B569003DEE21}" type="doc">
      <dgm:prSet loTypeId="urn:microsoft.com/office/officeart/2005/8/layout/hProcess9" loCatId="process" qsTypeId="urn:microsoft.com/office/officeart/2005/8/quickstyle/simple1" qsCatId="simple" csTypeId="urn:microsoft.com/office/officeart/2005/8/colors/accent6_2" csCatId="accent6" phldr="1"/>
      <dgm:spPr/>
    </dgm:pt>
    <dgm:pt modelId="{03839CE8-2E53-4763-8509-E7C2C4ACEB44}">
      <dgm:prSet phldrT="[Texto]" custT="1"/>
      <dgm:spPr/>
      <dgm:t>
        <a:bodyPr/>
        <a:lstStyle/>
        <a:p>
          <a:r>
            <a:rPr lang="es-EC" sz="1100" dirty="0" smtClean="0">
              <a:latin typeface="Arial" panose="020B0604020202020204" pitchFamily="34" charset="0"/>
              <a:cs typeface="Arial" panose="020B0604020202020204" pitchFamily="34" charset="0"/>
            </a:rPr>
            <a:t>Definición de los rubros o actividades que tendrá la obra</a:t>
          </a:r>
          <a:endParaRPr lang="es-EC" sz="1100" dirty="0">
            <a:latin typeface="Arial" panose="020B0604020202020204" pitchFamily="34" charset="0"/>
            <a:cs typeface="Arial" panose="020B0604020202020204" pitchFamily="34" charset="0"/>
          </a:endParaRPr>
        </a:p>
      </dgm:t>
    </dgm:pt>
    <dgm:pt modelId="{4423069E-4D6D-4190-9573-70F121A36434}" type="parTrans" cxnId="{29EDC69A-E81E-440B-8390-61AEB708DEA8}">
      <dgm:prSet/>
      <dgm:spPr/>
      <dgm:t>
        <a:bodyPr/>
        <a:lstStyle/>
        <a:p>
          <a:endParaRPr lang="es-EC" sz="1100">
            <a:latin typeface="Arial" panose="020B0604020202020204" pitchFamily="34" charset="0"/>
            <a:cs typeface="Arial" panose="020B0604020202020204" pitchFamily="34" charset="0"/>
          </a:endParaRPr>
        </a:p>
      </dgm:t>
    </dgm:pt>
    <dgm:pt modelId="{3CC34BCA-F3EF-4991-BF8E-72E1C3F1DB35}" type="sibTrans" cxnId="{29EDC69A-E81E-440B-8390-61AEB708DEA8}">
      <dgm:prSet/>
      <dgm:spPr/>
      <dgm:t>
        <a:bodyPr/>
        <a:lstStyle/>
        <a:p>
          <a:endParaRPr lang="es-EC" sz="1100">
            <a:latin typeface="Arial" panose="020B0604020202020204" pitchFamily="34" charset="0"/>
            <a:cs typeface="Arial" panose="020B0604020202020204" pitchFamily="34" charset="0"/>
          </a:endParaRPr>
        </a:p>
      </dgm:t>
    </dgm:pt>
    <dgm:pt modelId="{88379335-A9EF-444B-BB4F-5478255FADE7}">
      <dgm:prSet phldrT="[Texto]" custT="1"/>
      <dgm:spPr/>
      <dgm:t>
        <a:bodyPr/>
        <a:lstStyle/>
        <a:p>
          <a:r>
            <a:rPr lang="es-EC" sz="1100" dirty="0" smtClean="0">
              <a:latin typeface="Arial" panose="020B0604020202020204" pitchFamily="34" charset="0"/>
              <a:cs typeface="Arial" panose="020B0604020202020204" pitchFamily="34" charset="0"/>
            </a:rPr>
            <a:t>Experiencia de la persona que realiza</a:t>
          </a:r>
          <a:endParaRPr lang="es-EC" sz="1100" dirty="0">
            <a:latin typeface="Arial" panose="020B0604020202020204" pitchFamily="34" charset="0"/>
            <a:cs typeface="Arial" panose="020B0604020202020204" pitchFamily="34" charset="0"/>
          </a:endParaRPr>
        </a:p>
      </dgm:t>
    </dgm:pt>
    <dgm:pt modelId="{5616B88A-8193-45B8-BF72-E10C3F3E4561}" type="parTrans" cxnId="{51E48FA5-4B7E-4D4C-BD7B-65B777030875}">
      <dgm:prSet/>
      <dgm:spPr/>
      <dgm:t>
        <a:bodyPr/>
        <a:lstStyle/>
        <a:p>
          <a:endParaRPr lang="es-EC" sz="1100">
            <a:latin typeface="Arial" panose="020B0604020202020204" pitchFamily="34" charset="0"/>
            <a:cs typeface="Arial" panose="020B0604020202020204" pitchFamily="34" charset="0"/>
          </a:endParaRPr>
        </a:p>
      </dgm:t>
    </dgm:pt>
    <dgm:pt modelId="{4654E697-2E37-4F26-B5D1-2E775B0E8D93}" type="sibTrans" cxnId="{51E48FA5-4B7E-4D4C-BD7B-65B777030875}">
      <dgm:prSet/>
      <dgm:spPr/>
      <dgm:t>
        <a:bodyPr/>
        <a:lstStyle/>
        <a:p>
          <a:endParaRPr lang="es-EC" sz="1100">
            <a:latin typeface="Arial" panose="020B0604020202020204" pitchFamily="34" charset="0"/>
            <a:cs typeface="Arial" panose="020B0604020202020204" pitchFamily="34" charset="0"/>
          </a:endParaRPr>
        </a:p>
      </dgm:t>
    </dgm:pt>
    <dgm:pt modelId="{2F3A4292-6C99-482B-BCBF-78FE714B9192}">
      <dgm:prSet phldrT="[Texto]" custT="1"/>
      <dgm:spPr/>
      <dgm:t>
        <a:bodyPr/>
        <a:lstStyle/>
        <a:p>
          <a:r>
            <a:rPr lang="es-EC" sz="1100" dirty="0" smtClean="0">
              <a:latin typeface="Arial" panose="020B0604020202020204" pitchFamily="34" charset="0"/>
              <a:cs typeface="Arial" panose="020B0604020202020204" pitchFamily="34" charset="0"/>
            </a:rPr>
            <a:t>Literatura y publicaciones: para orientar en actividades y rendimientos </a:t>
          </a:r>
          <a:endParaRPr lang="es-EC" sz="1100" dirty="0">
            <a:latin typeface="Arial" panose="020B0604020202020204" pitchFamily="34" charset="0"/>
            <a:cs typeface="Arial" panose="020B0604020202020204" pitchFamily="34" charset="0"/>
          </a:endParaRPr>
        </a:p>
      </dgm:t>
    </dgm:pt>
    <dgm:pt modelId="{02E04919-064E-44EA-A18A-72EC12AA5860}" type="parTrans" cxnId="{EC99C7EC-5E0B-4DA1-A0D0-336B6179168F}">
      <dgm:prSet/>
      <dgm:spPr/>
      <dgm:t>
        <a:bodyPr/>
        <a:lstStyle/>
        <a:p>
          <a:endParaRPr lang="es-EC" sz="1100">
            <a:latin typeface="Arial" panose="020B0604020202020204" pitchFamily="34" charset="0"/>
            <a:cs typeface="Arial" panose="020B0604020202020204" pitchFamily="34" charset="0"/>
          </a:endParaRPr>
        </a:p>
      </dgm:t>
    </dgm:pt>
    <dgm:pt modelId="{A3767545-3B7B-4983-8514-EDD4DD8B0F64}" type="sibTrans" cxnId="{EC99C7EC-5E0B-4DA1-A0D0-336B6179168F}">
      <dgm:prSet/>
      <dgm:spPr/>
      <dgm:t>
        <a:bodyPr/>
        <a:lstStyle/>
        <a:p>
          <a:endParaRPr lang="es-EC" sz="1100">
            <a:latin typeface="Arial" panose="020B0604020202020204" pitchFamily="34" charset="0"/>
            <a:cs typeface="Arial" panose="020B0604020202020204" pitchFamily="34" charset="0"/>
          </a:endParaRPr>
        </a:p>
      </dgm:t>
    </dgm:pt>
    <dgm:pt modelId="{E7D7EDB7-CC2A-405C-8600-5BE8123D12F1}" type="pres">
      <dgm:prSet presAssocID="{FDE1C35D-F886-4FF2-87A7-B569003DEE21}" presName="CompostProcess" presStyleCnt="0">
        <dgm:presLayoutVars>
          <dgm:dir/>
          <dgm:resizeHandles val="exact"/>
        </dgm:presLayoutVars>
      </dgm:prSet>
      <dgm:spPr/>
    </dgm:pt>
    <dgm:pt modelId="{01D16E60-1B1E-4401-8ADF-06BD874CDD6E}" type="pres">
      <dgm:prSet presAssocID="{FDE1C35D-F886-4FF2-87A7-B569003DEE21}" presName="arrow" presStyleLbl="bgShp" presStyleIdx="0" presStyleCnt="1"/>
      <dgm:spPr/>
    </dgm:pt>
    <dgm:pt modelId="{1334A0C3-0927-4EFE-AAA8-DF320B9E63F3}" type="pres">
      <dgm:prSet presAssocID="{FDE1C35D-F886-4FF2-87A7-B569003DEE21}" presName="linearProcess" presStyleCnt="0"/>
      <dgm:spPr/>
    </dgm:pt>
    <dgm:pt modelId="{AC7BEB1D-562F-42BC-B286-69D65F5C3AA6}" type="pres">
      <dgm:prSet presAssocID="{03839CE8-2E53-4763-8509-E7C2C4ACEB44}" presName="textNode" presStyleLbl="node1" presStyleIdx="0" presStyleCnt="3">
        <dgm:presLayoutVars>
          <dgm:bulletEnabled val="1"/>
        </dgm:presLayoutVars>
      </dgm:prSet>
      <dgm:spPr/>
      <dgm:t>
        <a:bodyPr/>
        <a:lstStyle/>
        <a:p>
          <a:endParaRPr lang="es-EC"/>
        </a:p>
      </dgm:t>
    </dgm:pt>
    <dgm:pt modelId="{98155F17-029D-4C1A-BE5C-6640CB0E581C}" type="pres">
      <dgm:prSet presAssocID="{3CC34BCA-F3EF-4991-BF8E-72E1C3F1DB35}" presName="sibTrans" presStyleCnt="0"/>
      <dgm:spPr/>
    </dgm:pt>
    <dgm:pt modelId="{96058EDD-ACB0-4DAA-A9D5-D4EE0DDCA614}" type="pres">
      <dgm:prSet presAssocID="{88379335-A9EF-444B-BB4F-5478255FADE7}" presName="textNode" presStyleLbl="node1" presStyleIdx="1" presStyleCnt="3">
        <dgm:presLayoutVars>
          <dgm:bulletEnabled val="1"/>
        </dgm:presLayoutVars>
      </dgm:prSet>
      <dgm:spPr/>
      <dgm:t>
        <a:bodyPr/>
        <a:lstStyle/>
        <a:p>
          <a:endParaRPr lang="es-EC"/>
        </a:p>
      </dgm:t>
    </dgm:pt>
    <dgm:pt modelId="{C06020BA-0340-4E53-BBA0-93D32CC4194A}" type="pres">
      <dgm:prSet presAssocID="{4654E697-2E37-4F26-B5D1-2E775B0E8D93}" presName="sibTrans" presStyleCnt="0"/>
      <dgm:spPr/>
    </dgm:pt>
    <dgm:pt modelId="{A0796B89-0DB2-4BDE-A0AC-42C2FB0BD743}" type="pres">
      <dgm:prSet presAssocID="{2F3A4292-6C99-482B-BCBF-78FE714B9192}" presName="textNode" presStyleLbl="node1" presStyleIdx="2" presStyleCnt="3">
        <dgm:presLayoutVars>
          <dgm:bulletEnabled val="1"/>
        </dgm:presLayoutVars>
      </dgm:prSet>
      <dgm:spPr/>
      <dgm:t>
        <a:bodyPr/>
        <a:lstStyle/>
        <a:p>
          <a:endParaRPr lang="es-EC"/>
        </a:p>
      </dgm:t>
    </dgm:pt>
  </dgm:ptLst>
  <dgm:cxnLst>
    <dgm:cxn modelId="{2D3F0C6E-E0E2-4C20-AEE0-B75E05586512}" type="presOf" srcId="{2F3A4292-6C99-482B-BCBF-78FE714B9192}" destId="{A0796B89-0DB2-4BDE-A0AC-42C2FB0BD743}" srcOrd="0" destOrd="0" presId="urn:microsoft.com/office/officeart/2005/8/layout/hProcess9"/>
    <dgm:cxn modelId="{51E48FA5-4B7E-4D4C-BD7B-65B777030875}" srcId="{FDE1C35D-F886-4FF2-87A7-B569003DEE21}" destId="{88379335-A9EF-444B-BB4F-5478255FADE7}" srcOrd="1" destOrd="0" parTransId="{5616B88A-8193-45B8-BF72-E10C3F3E4561}" sibTransId="{4654E697-2E37-4F26-B5D1-2E775B0E8D93}"/>
    <dgm:cxn modelId="{EC99C7EC-5E0B-4DA1-A0D0-336B6179168F}" srcId="{FDE1C35D-F886-4FF2-87A7-B569003DEE21}" destId="{2F3A4292-6C99-482B-BCBF-78FE714B9192}" srcOrd="2" destOrd="0" parTransId="{02E04919-064E-44EA-A18A-72EC12AA5860}" sibTransId="{A3767545-3B7B-4983-8514-EDD4DD8B0F64}"/>
    <dgm:cxn modelId="{0A5B35B9-2F3C-4813-9134-A37D04415E2E}" type="presOf" srcId="{88379335-A9EF-444B-BB4F-5478255FADE7}" destId="{96058EDD-ACB0-4DAA-A9D5-D4EE0DDCA614}" srcOrd="0" destOrd="0" presId="urn:microsoft.com/office/officeart/2005/8/layout/hProcess9"/>
    <dgm:cxn modelId="{7CB0B1E4-C7DF-4A65-B391-B3833F2E56A9}" type="presOf" srcId="{03839CE8-2E53-4763-8509-E7C2C4ACEB44}" destId="{AC7BEB1D-562F-42BC-B286-69D65F5C3AA6}" srcOrd="0" destOrd="0" presId="urn:microsoft.com/office/officeart/2005/8/layout/hProcess9"/>
    <dgm:cxn modelId="{0DE74F98-3F7B-4F50-8BB3-E43962AB639D}" type="presOf" srcId="{FDE1C35D-F886-4FF2-87A7-B569003DEE21}" destId="{E7D7EDB7-CC2A-405C-8600-5BE8123D12F1}" srcOrd="0" destOrd="0" presId="urn:microsoft.com/office/officeart/2005/8/layout/hProcess9"/>
    <dgm:cxn modelId="{29EDC69A-E81E-440B-8390-61AEB708DEA8}" srcId="{FDE1C35D-F886-4FF2-87A7-B569003DEE21}" destId="{03839CE8-2E53-4763-8509-E7C2C4ACEB44}" srcOrd="0" destOrd="0" parTransId="{4423069E-4D6D-4190-9573-70F121A36434}" sibTransId="{3CC34BCA-F3EF-4991-BF8E-72E1C3F1DB35}"/>
    <dgm:cxn modelId="{BFF99A57-1225-4942-AF5A-7BF2E253C8E1}" type="presParOf" srcId="{E7D7EDB7-CC2A-405C-8600-5BE8123D12F1}" destId="{01D16E60-1B1E-4401-8ADF-06BD874CDD6E}" srcOrd="0" destOrd="0" presId="urn:microsoft.com/office/officeart/2005/8/layout/hProcess9"/>
    <dgm:cxn modelId="{DBDF874F-64EF-4B78-B173-794FD10BC0FB}" type="presParOf" srcId="{E7D7EDB7-CC2A-405C-8600-5BE8123D12F1}" destId="{1334A0C3-0927-4EFE-AAA8-DF320B9E63F3}" srcOrd="1" destOrd="0" presId="urn:microsoft.com/office/officeart/2005/8/layout/hProcess9"/>
    <dgm:cxn modelId="{ADFBF8A6-7E88-4E4E-97F7-CCFE3D6305F2}" type="presParOf" srcId="{1334A0C3-0927-4EFE-AAA8-DF320B9E63F3}" destId="{AC7BEB1D-562F-42BC-B286-69D65F5C3AA6}" srcOrd="0" destOrd="0" presId="urn:microsoft.com/office/officeart/2005/8/layout/hProcess9"/>
    <dgm:cxn modelId="{816EEC99-3244-45AA-B4C0-F456321F1FD3}" type="presParOf" srcId="{1334A0C3-0927-4EFE-AAA8-DF320B9E63F3}" destId="{98155F17-029D-4C1A-BE5C-6640CB0E581C}" srcOrd="1" destOrd="0" presId="urn:microsoft.com/office/officeart/2005/8/layout/hProcess9"/>
    <dgm:cxn modelId="{D264FDA0-766F-4C91-9704-675164565AB3}" type="presParOf" srcId="{1334A0C3-0927-4EFE-AAA8-DF320B9E63F3}" destId="{96058EDD-ACB0-4DAA-A9D5-D4EE0DDCA614}" srcOrd="2" destOrd="0" presId="urn:microsoft.com/office/officeart/2005/8/layout/hProcess9"/>
    <dgm:cxn modelId="{04D2F0C2-E2D5-4B03-B07D-79C0688D5A05}" type="presParOf" srcId="{1334A0C3-0927-4EFE-AAA8-DF320B9E63F3}" destId="{C06020BA-0340-4E53-BBA0-93D32CC4194A}" srcOrd="3" destOrd="0" presId="urn:microsoft.com/office/officeart/2005/8/layout/hProcess9"/>
    <dgm:cxn modelId="{69FC89B8-EAEB-437D-BDC3-932B1C8E31F3}" type="presParOf" srcId="{1334A0C3-0927-4EFE-AAA8-DF320B9E63F3}" destId="{A0796B89-0DB2-4BDE-A0AC-42C2FB0BD743}" srcOrd="4" destOrd="0" presId="urn:microsoft.com/office/officeart/2005/8/layout/hProcess9"/>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fld id="{646F414C-9809-4DA5-918B-FCB6A5C3A75F}" type="datetimeFigureOut">
              <a:rPr lang="es-EC" smtClean="0"/>
              <a:t>5/4/2021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47240F5C-F669-4F88-A092-78ECA64A9C82}" type="slidenum">
              <a:rPr lang="es-EC" smtClean="0"/>
              <a:t>‹Nº›</a:t>
            </a:fld>
            <a:endParaRPr lang="es-EC"/>
          </a:p>
        </p:txBody>
      </p:sp>
    </p:spTree>
    <p:extLst>
      <p:ext uri="{BB962C8B-B14F-4D97-AF65-F5344CB8AC3E}">
        <p14:creationId xmlns:p14="http://schemas.microsoft.com/office/powerpoint/2010/main" val="3988212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646F414C-9809-4DA5-918B-FCB6A5C3A75F}" type="datetimeFigureOut">
              <a:rPr lang="es-EC" smtClean="0"/>
              <a:t>5/4/2021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47240F5C-F669-4F88-A092-78ECA64A9C82}" type="slidenum">
              <a:rPr lang="es-EC" smtClean="0"/>
              <a:t>‹Nº›</a:t>
            </a:fld>
            <a:endParaRPr lang="es-EC"/>
          </a:p>
        </p:txBody>
      </p:sp>
    </p:spTree>
    <p:extLst>
      <p:ext uri="{BB962C8B-B14F-4D97-AF65-F5344CB8AC3E}">
        <p14:creationId xmlns:p14="http://schemas.microsoft.com/office/powerpoint/2010/main" val="4072474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646F414C-9809-4DA5-918B-FCB6A5C3A75F}" type="datetimeFigureOut">
              <a:rPr lang="es-EC" smtClean="0"/>
              <a:t>5/4/2021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47240F5C-F669-4F88-A092-78ECA64A9C82}" type="slidenum">
              <a:rPr lang="es-EC" smtClean="0"/>
              <a:t>‹Nº›</a:t>
            </a:fld>
            <a:endParaRPr lang="es-EC"/>
          </a:p>
        </p:txBody>
      </p:sp>
    </p:spTree>
    <p:extLst>
      <p:ext uri="{BB962C8B-B14F-4D97-AF65-F5344CB8AC3E}">
        <p14:creationId xmlns:p14="http://schemas.microsoft.com/office/powerpoint/2010/main" val="3402824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646F414C-9809-4DA5-918B-FCB6A5C3A75F}" type="datetimeFigureOut">
              <a:rPr lang="es-EC" smtClean="0"/>
              <a:t>5/4/2021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47240F5C-F669-4F88-A092-78ECA64A9C82}" type="slidenum">
              <a:rPr lang="es-EC" smtClean="0"/>
              <a:t>‹Nº›</a:t>
            </a:fld>
            <a:endParaRPr lang="es-EC"/>
          </a:p>
        </p:txBody>
      </p:sp>
    </p:spTree>
    <p:extLst>
      <p:ext uri="{BB962C8B-B14F-4D97-AF65-F5344CB8AC3E}">
        <p14:creationId xmlns:p14="http://schemas.microsoft.com/office/powerpoint/2010/main" val="972671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646F414C-9809-4DA5-918B-FCB6A5C3A75F}" type="datetimeFigureOut">
              <a:rPr lang="es-EC" smtClean="0"/>
              <a:t>5/4/2021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47240F5C-F669-4F88-A092-78ECA64A9C82}" type="slidenum">
              <a:rPr lang="es-EC" smtClean="0"/>
              <a:t>‹Nº›</a:t>
            </a:fld>
            <a:endParaRPr lang="es-EC"/>
          </a:p>
        </p:txBody>
      </p:sp>
    </p:spTree>
    <p:extLst>
      <p:ext uri="{BB962C8B-B14F-4D97-AF65-F5344CB8AC3E}">
        <p14:creationId xmlns:p14="http://schemas.microsoft.com/office/powerpoint/2010/main" val="1101981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646F414C-9809-4DA5-918B-FCB6A5C3A75F}" type="datetimeFigureOut">
              <a:rPr lang="es-EC" smtClean="0"/>
              <a:t>5/4/2021</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47240F5C-F669-4F88-A092-78ECA64A9C82}" type="slidenum">
              <a:rPr lang="es-EC" smtClean="0"/>
              <a:t>‹Nº›</a:t>
            </a:fld>
            <a:endParaRPr lang="es-EC"/>
          </a:p>
        </p:txBody>
      </p:sp>
    </p:spTree>
    <p:extLst>
      <p:ext uri="{BB962C8B-B14F-4D97-AF65-F5344CB8AC3E}">
        <p14:creationId xmlns:p14="http://schemas.microsoft.com/office/powerpoint/2010/main" val="692880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646F414C-9809-4DA5-918B-FCB6A5C3A75F}" type="datetimeFigureOut">
              <a:rPr lang="es-EC" smtClean="0"/>
              <a:t>5/4/2021</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47240F5C-F669-4F88-A092-78ECA64A9C82}" type="slidenum">
              <a:rPr lang="es-EC" smtClean="0"/>
              <a:t>‹Nº›</a:t>
            </a:fld>
            <a:endParaRPr lang="es-EC"/>
          </a:p>
        </p:txBody>
      </p:sp>
    </p:spTree>
    <p:extLst>
      <p:ext uri="{BB962C8B-B14F-4D97-AF65-F5344CB8AC3E}">
        <p14:creationId xmlns:p14="http://schemas.microsoft.com/office/powerpoint/2010/main" val="3483364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646F414C-9809-4DA5-918B-FCB6A5C3A75F}" type="datetimeFigureOut">
              <a:rPr lang="es-EC" smtClean="0"/>
              <a:t>5/4/2021</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47240F5C-F669-4F88-A092-78ECA64A9C82}" type="slidenum">
              <a:rPr lang="es-EC" smtClean="0"/>
              <a:t>‹Nº›</a:t>
            </a:fld>
            <a:endParaRPr lang="es-EC"/>
          </a:p>
        </p:txBody>
      </p:sp>
    </p:spTree>
    <p:extLst>
      <p:ext uri="{BB962C8B-B14F-4D97-AF65-F5344CB8AC3E}">
        <p14:creationId xmlns:p14="http://schemas.microsoft.com/office/powerpoint/2010/main" val="3894579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46F414C-9809-4DA5-918B-FCB6A5C3A75F}" type="datetimeFigureOut">
              <a:rPr lang="es-EC" smtClean="0"/>
              <a:t>5/4/2021</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47240F5C-F669-4F88-A092-78ECA64A9C82}" type="slidenum">
              <a:rPr lang="es-EC" smtClean="0"/>
              <a:t>‹Nº›</a:t>
            </a:fld>
            <a:endParaRPr lang="es-EC"/>
          </a:p>
        </p:txBody>
      </p:sp>
    </p:spTree>
    <p:extLst>
      <p:ext uri="{BB962C8B-B14F-4D97-AF65-F5344CB8AC3E}">
        <p14:creationId xmlns:p14="http://schemas.microsoft.com/office/powerpoint/2010/main" val="2947348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646F414C-9809-4DA5-918B-FCB6A5C3A75F}" type="datetimeFigureOut">
              <a:rPr lang="es-EC" smtClean="0"/>
              <a:t>5/4/2021</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47240F5C-F669-4F88-A092-78ECA64A9C82}" type="slidenum">
              <a:rPr lang="es-EC" smtClean="0"/>
              <a:t>‹Nº›</a:t>
            </a:fld>
            <a:endParaRPr lang="es-EC"/>
          </a:p>
        </p:txBody>
      </p:sp>
    </p:spTree>
    <p:extLst>
      <p:ext uri="{BB962C8B-B14F-4D97-AF65-F5344CB8AC3E}">
        <p14:creationId xmlns:p14="http://schemas.microsoft.com/office/powerpoint/2010/main" val="1855383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646F414C-9809-4DA5-918B-FCB6A5C3A75F}" type="datetimeFigureOut">
              <a:rPr lang="es-EC" smtClean="0"/>
              <a:t>5/4/2021</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47240F5C-F669-4F88-A092-78ECA64A9C82}" type="slidenum">
              <a:rPr lang="es-EC" smtClean="0"/>
              <a:t>‹Nº›</a:t>
            </a:fld>
            <a:endParaRPr lang="es-EC"/>
          </a:p>
        </p:txBody>
      </p:sp>
    </p:spTree>
    <p:extLst>
      <p:ext uri="{BB962C8B-B14F-4D97-AF65-F5344CB8AC3E}">
        <p14:creationId xmlns:p14="http://schemas.microsoft.com/office/powerpoint/2010/main" val="1062060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F414C-9809-4DA5-918B-FCB6A5C3A75F}" type="datetimeFigureOut">
              <a:rPr lang="es-EC" smtClean="0"/>
              <a:t>5/4/2021</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240F5C-F669-4F88-A092-78ECA64A9C82}" type="slidenum">
              <a:rPr lang="es-EC" smtClean="0"/>
              <a:t>‹Nº›</a:t>
            </a:fld>
            <a:endParaRPr lang="es-EC"/>
          </a:p>
        </p:txBody>
      </p:sp>
    </p:spTree>
    <p:extLst>
      <p:ext uri="{BB962C8B-B14F-4D97-AF65-F5344CB8AC3E}">
        <p14:creationId xmlns:p14="http://schemas.microsoft.com/office/powerpoint/2010/main" val="3036908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Layout" Target="../diagrams/layout8.xml"/><Relationship Id="rId7" Type="http://schemas.openxmlformats.org/officeDocument/2006/relationships/image" Target="../media/image15.png"/><Relationship Id="rId2" Type="http://schemas.openxmlformats.org/officeDocument/2006/relationships/diagramData" Target="../diagrams/data8.xml"/><Relationship Id="rId1" Type="http://schemas.openxmlformats.org/officeDocument/2006/relationships/slideLayout" Target="../slideLayouts/slideLayout8.xml"/><Relationship Id="rId6" Type="http://schemas.microsoft.com/office/2007/relationships/diagramDrawing" Target="../diagrams/drawing8.xml"/><Relationship Id="rId5" Type="http://schemas.openxmlformats.org/officeDocument/2006/relationships/diagramColors" Target="../diagrams/colors8.xml"/><Relationship Id="rId10" Type="http://schemas.openxmlformats.org/officeDocument/2006/relationships/image" Target="../media/image18.png"/><Relationship Id="rId4" Type="http://schemas.openxmlformats.org/officeDocument/2006/relationships/diagramQuickStyle" Target="../diagrams/quickStyle8.xml"/><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8.xml"/><Relationship Id="rId6" Type="http://schemas.openxmlformats.org/officeDocument/2006/relationships/image" Target="../media/image54.png"/><Relationship Id="rId11" Type="http://schemas.openxmlformats.org/officeDocument/2006/relationships/image" Target="../media/image23.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image" Target="../media/image59.jpeg"/><Relationship Id="rId1" Type="http://schemas.openxmlformats.org/officeDocument/2006/relationships/slideLayout" Target="../slideLayouts/slideLayout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9.xml"/><Relationship Id="rId3" Type="http://schemas.openxmlformats.org/officeDocument/2006/relationships/image" Target="../media/image66.png"/><Relationship Id="rId7" Type="http://schemas.openxmlformats.org/officeDocument/2006/relationships/diagramLayout" Target="../diagrams/layout9.xml"/><Relationship Id="rId2" Type="http://schemas.openxmlformats.org/officeDocument/2006/relationships/image" Target="../media/image65.png"/><Relationship Id="rId1" Type="http://schemas.openxmlformats.org/officeDocument/2006/relationships/slideLayout" Target="../slideLayouts/slideLayout8.xml"/><Relationship Id="rId6" Type="http://schemas.openxmlformats.org/officeDocument/2006/relationships/diagramData" Target="../diagrams/data9.xml"/><Relationship Id="rId5" Type="http://schemas.openxmlformats.org/officeDocument/2006/relationships/image" Target="../media/image68.png"/><Relationship Id="rId10" Type="http://schemas.microsoft.com/office/2007/relationships/diagramDrawing" Target="../diagrams/drawing9.xml"/><Relationship Id="rId4" Type="http://schemas.openxmlformats.org/officeDocument/2006/relationships/image" Target="../media/image67.png"/><Relationship Id="rId9" Type="http://schemas.openxmlformats.org/officeDocument/2006/relationships/diagramColors" Target="../diagrams/colors9.xml"/></Relationships>
</file>

<file path=ppt/slides/_rels/slide23.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image" Target="../media/image69.png"/><Relationship Id="rId1" Type="http://schemas.openxmlformats.org/officeDocument/2006/relationships/slideLayout" Target="../slideLayouts/slideLayout8.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8.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diagramLayout" Target="../diagrams/layout10.xml"/><Relationship Id="rId7" Type="http://schemas.openxmlformats.org/officeDocument/2006/relationships/image" Target="../media/image87.png"/><Relationship Id="rId2" Type="http://schemas.openxmlformats.org/officeDocument/2006/relationships/diagramData" Target="../diagrams/data10.xml"/><Relationship Id="rId1" Type="http://schemas.openxmlformats.org/officeDocument/2006/relationships/slideLayout" Target="../slideLayouts/slideLayout8.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 Id="rId9" Type="http://schemas.openxmlformats.org/officeDocument/2006/relationships/image" Target="../media/image89.png"/></Relationships>
</file>

<file path=ppt/slides/_rels/slide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8.xml"/><Relationship Id="rId5" Type="http://schemas.openxmlformats.org/officeDocument/2006/relationships/image" Target="../media/image93.png"/><Relationship Id="rId4" Type="http://schemas.openxmlformats.org/officeDocument/2006/relationships/image" Target="../media/image92.png"/></Relationships>
</file>

<file path=ppt/slides/_rels/slide28.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8.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8.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9.jpeg"/><Relationship Id="rId18" Type="http://schemas.openxmlformats.org/officeDocument/2006/relationships/diagramColors" Target="../diagrams/colors3.xml"/><Relationship Id="rId3" Type="http://schemas.openxmlformats.org/officeDocument/2006/relationships/diagramLayout" Target="../diagrams/layout2.xml"/><Relationship Id="rId7" Type="http://schemas.openxmlformats.org/officeDocument/2006/relationships/image" Target="../media/image3.jpeg"/><Relationship Id="rId12" Type="http://schemas.openxmlformats.org/officeDocument/2006/relationships/image" Target="../media/image8.jpeg"/><Relationship Id="rId17" Type="http://schemas.openxmlformats.org/officeDocument/2006/relationships/diagramQuickStyle" Target="../diagrams/quickStyle3.xml"/><Relationship Id="rId2" Type="http://schemas.openxmlformats.org/officeDocument/2006/relationships/diagramData" Target="../diagrams/data2.xml"/><Relationship Id="rId16" Type="http://schemas.openxmlformats.org/officeDocument/2006/relationships/diagramLayout" Target="../diagrams/layout3.xml"/><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image" Target="../media/image7.jpeg"/><Relationship Id="rId5" Type="http://schemas.openxmlformats.org/officeDocument/2006/relationships/diagramColors" Target="../diagrams/colors2.xml"/><Relationship Id="rId15" Type="http://schemas.openxmlformats.org/officeDocument/2006/relationships/diagramData" Target="../diagrams/data3.xml"/><Relationship Id="rId10" Type="http://schemas.openxmlformats.org/officeDocument/2006/relationships/image" Target="../media/image6.jpeg"/><Relationship Id="rId19" Type="http://schemas.microsoft.com/office/2007/relationships/diagramDrawing" Target="../diagrams/drawing3.xml"/><Relationship Id="rId4" Type="http://schemas.openxmlformats.org/officeDocument/2006/relationships/diagramQuickStyle" Target="../diagrams/quickStyle2.xml"/><Relationship Id="rId9" Type="http://schemas.openxmlformats.org/officeDocument/2006/relationships/image" Target="../media/image5.jpeg"/><Relationship Id="rId1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Layout" Target="../diagrams/layout5.xml"/><Relationship Id="rId7" Type="http://schemas.openxmlformats.org/officeDocument/2006/relationships/image" Target="../media/image11.png"/><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Layout" Target="../diagrams/layout6.xml"/><Relationship Id="rId7" Type="http://schemas.openxmlformats.org/officeDocument/2006/relationships/image" Target="../media/image13.png"/><Relationship Id="rId2" Type="http://schemas.openxmlformats.org/officeDocument/2006/relationships/diagramData" Target="../diagrams/data6.xml"/><Relationship Id="rId1" Type="http://schemas.openxmlformats.org/officeDocument/2006/relationships/slideLayout" Target="../slideLayouts/slideLayout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1 Rectángulo"/>
          <p:cNvSpPr/>
          <p:nvPr/>
        </p:nvSpPr>
        <p:spPr>
          <a:xfrm>
            <a:off x="2632079" y="1058849"/>
            <a:ext cx="7920880" cy="4324261"/>
          </a:xfrm>
          <a:prstGeom prst="rect">
            <a:avLst/>
          </a:prstGeom>
          <a:noFill/>
        </p:spPr>
        <p:txBody>
          <a:bodyPr wrap="square" lIns="91440" tIns="45720" rIns="91440" bIns="45720">
            <a:spAutoFit/>
          </a:bodyPr>
          <a:lstStyle/>
          <a:p>
            <a:pPr algn="ctr"/>
            <a:r>
              <a:rPr lang="es-ES" sz="2000" b="1" dirty="0">
                <a:latin typeface="Arial" panose="020B0604020202020204" pitchFamily="34" charset="0"/>
                <a:cs typeface="Arial" panose="020B0604020202020204" pitchFamily="34" charset="0"/>
              </a:rPr>
              <a:t>DEPARTAMENTO DE CIENCIAS DE LA TIERRA Y </a:t>
            </a:r>
            <a:r>
              <a:rPr lang="es-ES" sz="2000" b="1" dirty="0" smtClean="0">
                <a:latin typeface="Arial" panose="020B0604020202020204" pitchFamily="34" charset="0"/>
                <a:cs typeface="Arial" panose="020B0604020202020204" pitchFamily="34" charset="0"/>
              </a:rPr>
              <a:t>DE LA </a:t>
            </a:r>
            <a:r>
              <a:rPr lang="es-ES" sz="2000" b="1" dirty="0">
                <a:latin typeface="Arial" panose="020B0604020202020204" pitchFamily="34" charset="0"/>
                <a:cs typeface="Arial" panose="020B0604020202020204" pitchFamily="34" charset="0"/>
              </a:rPr>
              <a:t>CONSTRUCCIÓN</a:t>
            </a:r>
            <a:endParaRPr lang="es-EC" sz="2000" dirty="0">
              <a:latin typeface="Arial" panose="020B0604020202020204" pitchFamily="34" charset="0"/>
              <a:cs typeface="Arial" panose="020B0604020202020204" pitchFamily="34" charset="0"/>
            </a:endParaRPr>
          </a:p>
          <a:p>
            <a:pPr algn="ctr"/>
            <a:r>
              <a:rPr lang="es-ES" b="1" dirty="0">
                <a:latin typeface="Arial" panose="020B0604020202020204" pitchFamily="34" charset="0"/>
                <a:cs typeface="Arial" panose="020B0604020202020204" pitchFamily="34" charset="0"/>
              </a:rPr>
              <a:t> CARRERA DE INGENIERÍA </a:t>
            </a:r>
            <a:r>
              <a:rPr lang="es-ES" b="1" dirty="0" smtClean="0">
                <a:latin typeface="Arial" panose="020B0604020202020204" pitchFamily="34" charset="0"/>
                <a:cs typeface="Arial" panose="020B0604020202020204" pitchFamily="34" charset="0"/>
              </a:rPr>
              <a:t>CIVIL</a:t>
            </a:r>
            <a:endParaRPr lang="es-ES" b="1" dirty="0">
              <a:latin typeface="Arial" panose="020B0604020202020204" pitchFamily="34" charset="0"/>
              <a:cs typeface="Arial" panose="020B0604020202020204" pitchFamily="34" charset="0"/>
            </a:endParaRPr>
          </a:p>
          <a:p>
            <a:r>
              <a:rPr lang="es-ES" sz="800" b="1" dirty="0">
                <a:latin typeface="Arial" panose="020B0604020202020204" pitchFamily="34" charset="0"/>
                <a:cs typeface="Arial" panose="020B0604020202020204" pitchFamily="34" charset="0"/>
              </a:rPr>
              <a:t> </a:t>
            </a:r>
            <a:endParaRPr lang="es-EC" sz="800" dirty="0">
              <a:latin typeface="Arial" panose="020B0604020202020204" pitchFamily="34" charset="0"/>
              <a:cs typeface="Arial" panose="020B0604020202020204" pitchFamily="34" charset="0"/>
            </a:endParaRPr>
          </a:p>
          <a:p>
            <a:r>
              <a:rPr lang="es-ES" sz="700" b="1" dirty="0">
                <a:latin typeface="Arial" panose="020B0604020202020204" pitchFamily="34" charset="0"/>
                <a:cs typeface="Arial" panose="020B0604020202020204" pitchFamily="34" charset="0"/>
              </a:rPr>
              <a:t> </a:t>
            </a:r>
            <a:endParaRPr lang="es-EC" sz="700" dirty="0">
              <a:latin typeface="Arial" panose="020B0604020202020204" pitchFamily="34" charset="0"/>
              <a:cs typeface="Arial" panose="020B0604020202020204" pitchFamily="34" charset="0"/>
            </a:endParaRPr>
          </a:p>
          <a:p>
            <a:r>
              <a:rPr lang="es-ES" sz="700" b="1" dirty="0">
                <a:latin typeface="Arial" panose="020B0604020202020204" pitchFamily="34" charset="0"/>
                <a:cs typeface="Arial" panose="020B0604020202020204" pitchFamily="34" charset="0"/>
              </a:rPr>
              <a:t> </a:t>
            </a:r>
            <a:r>
              <a:rPr lang="es-ES" sz="1600" b="1" dirty="0">
                <a:latin typeface="Arial" panose="020B0604020202020204" pitchFamily="34" charset="0"/>
                <a:cs typeface="Arial" panose="020B0604020202020204" pitchFamily="34" charset="0"/>
              </a:rPr>
              <a:t>TEMA</a:t>
            </a:r>
            <a:r>
              <a:rPr lang="es-ES" sz="1600" b="1" dirty="0" smtClean="0">
                <a:latin typeface="Arial" panose="020B0604020202020204" pitchFamily="34" charset="0"/>
                <a:cs typeface="Arial" panose="020B0604020202020204" pitchFamily="34" charset="0"/>
              </a:rPr>
              <a:t>:</a:t>
            </a:r>
            <a:endParaRPr lang="es-EC" sz="1600" b="1" dirty="0" smtClean="0">
              <a:latin typeface="Arial" panose="020B0604020202020204" pitchFamily="34" charset="0"/>
              <a:cs typeface="Arial" panose="020B0604020202020204" pitchFamily="34" charset="0"/>
            </a:endParaRPr>
          </a:p>
          <a:p>
            <a:pPr algn="ctr"/>
            <a:r>
              <a:rPr lang="es-MX" sz="1600" b="1" dirty="0" smtClean="0">
                <a:latin typeface="Arial" panose="020B0604020202020204" pitchFamily="34" charset="0"/>
                <a:cs typeface="Arial" panose="020B0604020202020204" pitchFamily="34" charset="0"/>
              </a:rPr>
              <a:t>	</a:t>
            </a:r>
            <a:r>
              <a:rPr lang="es-EC" sz="2000" b="1" dirty="0" smtClean="0">
                <a:latin typeface="Arial" panose="020B0604020202020204" pitchFamily="34" charset="0"/>
                <a:cs typeface="Arial" panose="020B0604020202020204" pitchFamily="34" charset="0"/>
              </a:rPr>
              <a:t> “MANUAL DE APLICACIÓN DE BIM PARA VIVIENDAS DE HASTA DOS PISOS EN HORMIGÓN ARMADO, BAJO LOS LINEAMIENTOS DE LA NEC-15” </a:t>
            </a:r>
            <a:r>
              <a:rPr lang="es-ES" sz="1400" dirty="0" smtClean="0">
                <a:latin typeface="Arial" panose="020B0604020202020204" pitchFamily="34" charset="0"/>
                <a:cs typeface="Arial" panose="020B0604020202020204" pitchFamily="34" charset="0"/>
              </a:rPr>
              <a:t> </a:t>
            </a:r>
            <a:endParaRPr lang="es-EC" sz="900" dirty="0" smtClean="0">
              <a:latin typeface="Arial" panose="020B0604020202020204" pitchFamily="34" charset="0"/>
              <a:cs typeface="Arial" panose="020B0604020202020204" pitchFamily="34" charset="0"/>
            </a:endParaRPr>
          </a:p>
          <a:p>
            <a:r>
              <a:rPr lang="es-ES" sz="800" dirty="0">
                <a:latin typeface="Arial" panose="020B0604020202020204" pitchFamily="34" charset="0"/>
                <a:cs typeface="Arial" panose="020B0604020202020204" pitchFamily="34" charset="0"/>
              </a:rPr>
              <a:t> </a:t>
            </a:r>
            <a:endParaRPr lang="es-EC" sz="800" dirty="0">
              <a:latin typeface="Arial" panose="020B0604020202020204" pitchFamily="34" charset="0"/>
              <a:cs typeface="Arial" panose="020B0604020202020204" pitchFamily="34" charset="0"/>
            </a:endParaRPr>
          </a:p>
          <a:p>
            <a:endParaRPr lang="es-ES" sz="1400" b="1" dirty="0" smtClean="0">
              <a:latin typeface="Arial" panose="020B0604020202020204" pitchFamily="34" charset="0"/>
              <a:cs typeface="Arial" panose="020B0604020202020204" pitchFamily="34" charset="0"/>
            </a:endParaRPr>
          </a:p>
          <a:p>
            <a:pPr algn="ctr"/>
            <a:r>
              <a:rPr lang="es-ES" sz="1600" b="1" dirty="0" smtClean="0">
                <a:latin typeface="Arial" panose="020B0604020202020204" pitchFamily="34" charset="0"/>
                <a:cs typeface="Arial" panose="020B0604020202020204" pitchFamily="34" charset="0"/>
              </a:rPr>
              <a:t>AUTOR: </a:t>
            </a:r>
            <a:r>
              <a:rPr lang="es-EC" sz="1600" b="1" dirty="0" smtClean="0">
                <a:latin typeface="Arial" panose="020B0604020202020204" pitchFamily="34" charset="0"/>
                <a:cs typeface="Arial" panose="020B0604020202020204" pitchFamily="34" charset="0"/>
              </a:rPr>
              <a:t>JURADO HERRERA, EDITH ALEJANDRA</a:t>
            </a:r>
            <a:endParaRPr lang="es-EC" sz="1600" b="1" dirty="0">
              <a:latin typeface="Arial" panose="020B0604020202020204" pitchFamily="34" charset="0"/>
              <a:cs typeface="Arial" panose="020B0604020202020204" pitchFamily="34" charset="0"/>
            </a:endParaRPr>
          </a:p>
          <a:p>
            <a:pPr algn="ctr"/>
            <a:r>
              <a:rPr lang="es-EC" sz="1400" dirty="0">
                <a:latin typeface="Arial" panose="020B0604020202020204" pitchFamily="34" charset="0"/>
                <a:cs typeface="Arial" panose="020B0604020202020204" pitchFamily="34" charset="0"/>
              </a:rPr>
              <a:t>        </a:t>
            </a:r>
          </a:p>
          <a:p>
            <a:pPr algn="ctr"/>
            <a:r>
              <a:rPr lang="es-ES" sz="1600" dirty="0">
                <a:latin typeface="Arial" panose="020B0604020202020204" pitchFamily="34" charset="0"/>
                <a:cs typeface="Arial" panose="020B0604020202020204" pitchFamily="34" charset="0"/>
              </a:rPr>
              <a:t>  </a:t>
            </a:r>
            <a:endParaRPr lang="es-EC" sz="1600" dirty="0">
              <a:latin typeface="Arial" panose="020B0604020202020204" pitchFamily="34" charset="0"/>
              <a:cs typeface="Arial" panose="020B0604020202020204" pitchFamily="34" charset="0"/>
            </a:endParaRPr>
          </a:p>
          <a:p>
            <a:pPr algn="ctr"/>
            <a:r>
              <a:rPr lang="es-ES" sz="1600" b="1" dirty="0" smtClean="0">
                <a:latin typeface="Arial" panose="020B0604020202020204" pitchFamily="34" charset="0"/>
                <a:cs typeface="Arial" panose="020B0604020202020204" pitchFamily="34" charset="0"/>
              </a:rPr>
              <a:t>DIRECTOR: </a:t>
            </a:r>
            <a:r>
              <a:rPr lang="es-EC" sz="1600" b="1" dirty="0" smtClean="0">
                <a:latin typeface="Arial" panose="020B0604020202020204" pitchFamily="34" charset="0"/>
                <a:cs typeface="Arial" panose="020B0604020202020204" pitchFamily="34" charset="0"/>
              </a:rPr>
              <a:t>ING</a:t>
            </a:r>
            <a:r>
              <a:rPr lang="es-EC" sz="1600" b="1" dirty="0">
                <a:latin typeface="Arial" panose="020B0604020202020204" pitchFamily="34" charset="0"/>
                <a:cs typeface="Arial" panose="020B0604020202020204" pitchFamily="34" charset="0"/>
              </a:rPr>
              <a:t>. </a:t>
            </a:r>
            <a:r>
              <a:rPr lang="es-EC" sz="1600" b="1" dirty="0" smtClean="0">
                <a:latin typeface="Arial" panose="020B0604020202020204" pitchFamily="34" charset="0"/>
                <a:cs typeface="Arial" panose="020B0604020202020204" pitchFamily="34" charset="0"/>
              </a:rPr>
              <a:t>PAZMIÑO MONTERO, MARTHA ELIZABETH. </a:t>
            </a:r>
            <a:r>
              <a:rPr lang="es-EC" sz="1600" b="1" dirty="0" err="1" smtClean="0">
                <a:latin typeface="Arial" panose="020B0604020202020204" pitchFamily="34" charset="0"/>
                <a:cs typeface="Arial" panose="020B0604020202020204" pitchFamily="34" charset="0"/>
              </a:rPr>
              <a:t>Mgs</a:t>
            </a:r>
            <a:r>
              <a:rPr lang="es-EC" sz="1600" b="1" dirty="0" smtClean="0">
                <a:latin typeface="Arial" panose="020B0604020202020204" pitchFamily="34" charset="0"/>
                <a:cs typeface="Arial" panose="020B0604020202020204" pitchFamily="34" charset="0"/>
              </a:rPr>
              <a:t>.</a:t>
            </a:r>
            <a:endParaRPr lang="es-EC" sz="1600" dirty="0" smtClean="0">
              <a:latin typeface="Arial" panose="020B0604020202020204" pitchFamily="34" charset="0"/>
              <a:cs typeface="Arial" panose="020B0604020202020204" pitchFamily="34" charset="0"/>
            </a:endParaRPr>
          </a:p>
          <a:p>
            <a:pPr algn="ctr"/>
            <a:endParaRPr lang="es-EC" sz="1400" dirty="0">
              <a:latin typeface="Arial" panose="020B0604020202020204" pitchFamily="34" charset="0"/>
              <a:cs typeface="Arial" panose="020B0604020202020204" pitchFamily="34" charset="0"/>
            </a:endParaRPr>
          </a:p>
          <a:p>
            <a:pPr algn="ctr"/>
            <a:r>
              <a:rPr lang="es-ES" sz="1400" dirty="0">
                <a:latin typeface="Arial" panose="020B0604020202020204" pitchFamily="34" charset="0"/>
                <a:cs typeface="Arial" panose="020B0604020202020204" pitchFamily="34" charset="0"/>
              </a:rPr>
              <a:t>  </a:t>
            </a:r>
            <a:r>
              <a:rPr lang="es-ES" sz="1400" b="1" dirty="0">
                <a:latin typeface="Arial" panose="020B0604020202020204" pitchFamily="34" charset="0"/>
                <a:cs typeface="Arial" panose="020B0604020202020204" pitchFamily="34" charset="0"/>
              </a:rPr>
              <a:t> </a:t>
            </a:r>
            <a:endParaRPr lang="es-EC" sz="1400" dirty="0">
              <a:latin typeface="Arial" panose="020B0604020202020204" pitchFamily="34" charset="0"/>
              <a:cs typeface="Arial" panose="020B0604020202020204" pitchFamily="34" charset="0"/>
            </a:endParaRPr>
          </a:p>
          <a:p>
            <a:pPr algn="ctr"/>
            <a:r>
              <a:rPr lang="es-ES" sz="1400" b="1" dirty="0">
                <a:latin typeface="Arial" panose="020B0604020202020204" pitchFamily="34" charset="0"/>
                <a:cs typeface="Arial" panose="020B0604020202020204" pitchFamily="34" charset="0"/>
              </a:rPr>
              <a:t>SANGOLQUÍ - </a:t>
            </a:r>
            <a:r>
              <a:rPr lang="es-ES_tradnl" sz="1400" b="1" dirty="0" smtClean="0">
                <a:latin typeface="Arial" panose="020B0604020202020204" pitchFamily="34" charset="0"/>
                <a:cs typeface="Arial" panose="020B0604020202020204" pitchFamily="34" charset="0"/>
              </a:rPr>
              <a:t>2021</a:t>
            </a:r>
            <a:endParaRPr lang="es-EC"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8418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908989"/>
            <a:ext cx="5190186" cy="1591569"/>
          </a:xfrm>
        </p:spPr>
        <p:txBody>
          <a:bodyPr>
            <a:normAutofit/>
          </a:bodyPr>
          <a:lstStyle/>
          <a:p>
            <a:r>
              <a:rPr lang="es-EC" b="1" dirty="0" smtClean="0">
                <a:latin typeface="Arial" panose="020B0604020202020204" pitchFamily="34" charset="0"/>
                <a:cs typeface="Arial" panose="020B0604020202020204" pitchFamily="34" charset="0"/>
              </a:rPr>
              <a:t>2</a:t>
            </a:r>
            <a:r>
              <a:rPr lang="es-EC" sz="3200" b="1" dirty="0" smtClean="0">
                <a:latin typeface="Arial" panose="020B0604020202020204" pitchFamily="34" charset="0"/>
                <a:cs typeface="Arial" panose="020B0604020202020204" pitchFamily="34" charset="0"/>
              </a:rPr>
              <a:t>D: Diseño de estructura</a:t>
            </a:r>
            <a:endParaRPr lang="es-EC" sz="3200" b="1" dirty="0">
              <a:latin typeface="Arial" panose="020B0604020202020204" pitchFamily="34" charset="0"/>
              <a:cs typeface="Arial" panose="020B0604020202020204" pitchFamily="34" charset="0"/>
            </a:endParaRPr>
          </a:p>
        </p:txBody>
      </p:sp>
      <p:graphicFrame>
        <p:nvGraphicFramePr>
          <p:cNvPr id="5" name="Diagrama 4"/>
          <p:cNvGraphicFramePr/>
          <p:nvPr>
            <p:extLst>
              <p:ext uri="{D42A27DB-BD31-4B8C-83A1-F6EECF244321}">
                <p14:modId xmlns:p14="http://schemas.microsoft.com/office/powerpoint/2010/main" val="1941136927"/>
              </p:ext>
            </p:extLst>
          </p:nvPr>
        </p:nvGraphicFramePr>
        <p:xfrm>
          <a:off x="441870" y="437882"/>
          <a:ext cx="5669566" cy="25221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Tabla 2"/>
          <p:cNvGraphicFramePr>
            <a:graphicFrameLocks noGrp="1"/>
          </p:cNvGraphicFramePr>
          <p:nvPr>
            <p:extLst>
              <p:ext uri="{D42A27DB-BD31-4B8C-83A1-F6EECF244321}">
                <p14:modId xmlns:p14="http://schemas.microsoft.com/office/powerpoint/2010/main" val="2802292542"/>
              </p:ext>
            </p:extLst>
          </p:nvPr>
        </p:nvGraphicFramePr>
        <p:xfrm>
          <a:off x="6647735" y="1261674"/>
          <a:ext cx="4878856" cy="4186089"/>
        </p:xfrm>
        <a:graphic>
          <a:graphicData uri="http://schemas.openxmlformats.org/drawingml/2006/table">
            <a:tbl>
              <a:tblPr>
                <a:tableStyleId>{5DA37D80-6434-44D0-A028-1B22A696006F}</a:tableStyleId>
              </a:tblPr>
              <a:tblGrid>
                <a:gridCol w="785915"/>
                <a:gridCol w="1746530"/>
                <a:gridCol w="2346411"/>
              </a:tblGrid>
              <a:tr h="260877">
                <a:tc gridSpan="3">
                  <a:txBody>
                    <a:bodyPr/>
                    <a:lstStyle/>
                    <a:p>
                      <a:pPr algn="ctr" fontAlgn="b"/>
                      <a:r>
                        <a:rPr lang="es-EC" sz="1050" b="1" u="none" strike="noStrike" dirty="0">
                          <a:effectLst/>
                          <a:latin typeface="Arial" panose="020B0604020202020204" pitchFamily="34" charset="0"/>
                          <a:cs typeface="Arial" panose="020B0604020202020204" pitchFamily="34" charset="0"/>
                        </a:rPr>
                        <a:t>DISEÑO HIDROSANITARIO Y AGUAS LLUVIAS</a:t>
                      </a:r>
                      <a:endParaRPr lang="es-EC" sz="105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2">
                        <a:lumMod val="20000"/>
                        <a:lumOff val="80000"/>
                      </a:schemeClr>
                    </a:solidFill>
                  </a:tcPr>
                </a:tc>
                <a:tc hMerge="1">
                  <a:txBody>
                    <a:bodyPr/>
                    <a:lstStyle/>
                    <a:p>
                      <a:endParaRPr lang="es-EC"/>
                    </a:p>
                  </a:txBody>
                  <a:tcPr/>
                </a:tc>
                <a:tc hMerge="1">
                  <a:txBody>
                    <a:bodyPr/>
                    <a:lstStyle/>
                    <a:p>
                      <a:endParaRPr lang="es-EC"/>
                    </a:p>
                  </a:txBody>
                  <a:tcPr/>
                </a:tc>
              </a:tr>
              <a:tr h="398269">
                <a:tc rowSpan="5">
                  <a:txBody>
                    <a:bodyPr/>
                    <a:lstStyle/>
                    <a:p>
                      <a:pPr algn="ctr" fontAlgn="b"/>
                      <a:r>
                        <a:rPr lang="es-EC" sz="1050" b="1" u="none" strike="noStrike" dirty="0">
                          <a:effectLst/>
                          <a:latin typeface="Arial" panose="020B0604020202020204" pitchFamily="34" charset="0"/>
                          <a:cs typeface="Arial" panose="020B0604020202020204" pitchFamily="34" charset="0"/>
                        </a:rPr>
                        <a:t>Diseño </a:t>
                      </a:r>
                      <a:r>
                        <a:rPr lang="es-EC" sz="1050" b="1" u="none" strike="noStrike" dirty="0" smtClean="0">
                          <a:effectLst/>
                          <a:latin typeface="Arial" panose="020B0604020202020204" pitchFamily="34" charset="0"/>
                          <a:cs typeface="Arial" panose="020B0604020202020204" pitchFamily="34" charset="0"/>
                        </a:rPr>
                        <a:t>Hidráulico</a:t>
                      </a:r>
                      <a:endParaRPr lang="es-EC" sz="105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s-EC" sz="1050" b="1" u="none" strike="noStrike" dirty="0">
                          <a:effectLst/>
                          <a:latin typeface="Arial" panose="020B0604020202020204" pitchFamily="34" charset="0"/>
                          <a:cs typeface="Arial" panose="020B0604020202020204" pitchFamily="34" charset="0"/>
                        </a:rPr>
                        <a:t>NHE Agua, 2011</a:t>
                      </a:r>
                      <a:endParaRPr lang="es-EC" sz="105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s-EC" sz="1050" u="none" strike="noStrike">
                          <a:effectLst/>
                          <a:latin typeface="Arial" panose="020B0604020202020204" pitchFamily="34" charset="0"/>
                          <a:cs typeface="Arial" panose="020B0604020202020204" pitchFamily="34" charset="0"/>
                        </a:rPr>
                        <a:t>Diámetro tubería agua fría 3/4"</a:t>
                      </a:r>
                      <a:endParaRPr lang="es-EC" sz="105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r>
              <a:tr h="398269">
                <a:tc vMerge="1">
                  <a:txBody>
                    <a:bodyPr/>
                    <a:lstStyle/>
                    <a:p>
                      <a:endParaRPr lang="es-EC"/>
                    </a:p>
                  </a:txBody>
                  <a:tcPr/>
                </a:tc>
                <a:tc>
                  <a:txBody>
                    <a:bodyPr/>
                    <a:lstStyle/>
                    <a:p>
                      <a:pPr algn="ctr" fontAlgn="b"/>
                      <a:r>
                        <a:rPr lang="es-EC" sz="1050" b="1" u="none" strike="noStrike" dirty="0">
                          <a:effectLst/>
                          <a:latin typeface="Arial" panose="020B0604020202020204" pitchFamily="34" charset="0"/>
                          <a:cs typeface="Arial" panose="020B0604020202020204" pitchFamily="34" charset="0"/>
                        </a:rPr>
                        <a:t>NHE Agua, 2011</a:t>
                      </a:r>
                      <a:endParaRPr lang="es-EC" sz="105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s-EC" sz="1050" u="none" strike="noStrike">
                          <a:effectLst/>
                          <a:latin typeface="Arial" panose="020B0604020202020204" pitchFamily="34" charset="0"/>
                          <a:cs typeface="Arial" panose="020B0604020202020204" pitchFamily="34" charset="0"/>
                        </a:rPr>
                        <a:t>Diámetro tubería agua caliente 1/2"</a:t>
                      </a:r>
                      <a:endParaRPr lang="es-EC" sz="105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r>
              <a:tr h="690201">
                <a:tc vMerge="1">
                  <a:txBody>
                    <a:bodyPr/>
                    <a:lstStyle/>
                    <a:p>
                      <a:endParaRPr lang="es-EC"/>
                    </a:p>
                  </a:txBody>
                  <a:tcPr/>
                </a:tc>
                <a:tc>
                  <a:txBody>
                    <a:bodyPr/>
                    <a:lstStyle/>
                    <a:p>
                      <a:pPr algn="ctr" fontAlgn="b"/>
                      <a:r>
                        <a:rPr lang="es-EC" sz="1050" b="1" u="none" strike="noStrike" dirty="0" smtClean="0">
                          <a:effectLst/>
                          <a:latin typeface="Arial" panose="020B0604020202020204" pitchFamily="34" charset="0"/>
                          <a:cs typeface="Arial" panose="020B0604020202020204" pitchFamily="34" charset="0"/>
                        </a:rPr>
                        <a:t>Pérez </a:t>
                      </a:r>
                      <a:r>
                        <a:rPr lang="es-EC" sz="1050" b="1" u="none" strike="noStrike" dirty="0">
                          <a:effectLst/>
                          <a:latin typeface="Arial" panose="020B0604020202020204" pitchFamily="34" charset="0"/>
                          <a:cs typeface="Arial" panose="020B0604020202020204" pitchFamily="34" charset="0"/>
                        </a:rPr>
                        <a:t>Carmona, 2010</a:t>
                      </a:r>
                      <a:endParaRPr lang="es-EC" sz="105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s-EC" sz="1050" u="none" strike="noStrike" dirty="0">
                          <a:effectLst/>
                          <a:latin typeface="Arial" panose="020B0604020202020204" pitchFamily="34" charset="0"/>
                          <a:cs typeface="Arial" panose="020B0604020202020204" pitchFamily="34" charset="0"/>
                        </a:rPr>
                        <a:t>Diámetros de conexión aparatos </a:t>
                      </a:r>
                      <a:r>
                        <a:rPr lang="es-EC" sz="1050" u="none" strike="noStrike" dirty="0" smtClean="0">
                          <a:effectLst/>
                          <a:latin typeface="Arial" panose="020B0604020202020204" pitchFamily="34" charset="0"/>
                          <a:cs typeface="Arial" panose="020B0604020202020204" pitchFamily="34" charset="0"/>
                        </a:rPr>
                        <a:t>sanitarios 1/2“ (</a:t>
                      </a:r>
                      <a:r>
                        <a:rPr lang="es-EC" sz="1050" kern="1200" dirty="0" smtClean="0">
                          <a:solidFill>
                            <a:schemeClr val="tx1"/>
                          </a:solidFill>
                          <a:effectLst/>
                          <a:latin typeface="Arial" panose="020B0604020202020204" pitchFamily="34" charset="0"/>
                          <a:ea typeface="+mn-ea"/>
                          <a:cs typeface="Arial" panose="020B0604020202020204" pitchFamily="34" charset="0"/>
                        </a:rPr>
                        <a:t>lavabos, inodoros, fregaderos de cocina, lavadora y duchas)</a:t>
                      </a:r>
                      <a:endParaRPr lang="es-EC" sz="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r>
              <a:tr h="398269">
                <a:tc vMerge="1">
                  <a:txBody>
                    <a:bodyPr/>
                    <a:lstStyle/>
                    <a:p>
                      <a:endParaRPr lang="es-EC"/>
                    </a:p>
                  </a:txBody>
                  <a:tcPr/>
                </a:tc>
                <a:tc>
                  <a:txBody>
                    <a:bodyPr/>
                    <a:lstStyle/>
                    <a:p>
                      <a:pPr algn="ctr" fontAlgn="b"/>
                      <a:r>
                        <a:rPr lang="es-EC" sz="1050" b="1" u="none" strike="noStrike" dirty="0" smtClean="0">
                          <a:effectLst/>
                          <a:latin typeface="Arial" panose="020B0604020202020204" pitchFamily="34" charset="0"/>
                          <a:cs typeface="Arial" panose="020B0604020202020204" pitchFamily="34" charset="0"/>
                        </a:rPr>
                        <a:t>Pérez </a:t>
                      </a:r>
                      <a:r>
                        <a:rPr lang="es-EC" sz="1050" b="1" u="none" strike="noStrike" dirty="0">
                          <a:effectLst/>
                          <a:latin typeface="Arial" panose="020B0604020202020204" pitchFamily="34" charset="0"/>
                          <a:cs typeface="Arial" panose="020B0604020202020204" pitchFamily="34" charset="0"/>
                        </a:rPr>
                        <a:t>Carmona, 2010</a:t>
                      </a:r>
                      <a:endParaRPr lang="es-EC" sz="105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s-EC" sz="1050" u="none" strike="noStrike" dirty="0" smtClean="0">
                          <a:effectLst/>
                          <a:latin typeface="Arial" panose="020B0604020202020204" pitchFamily="34" charset="0"/>
                          <a:cs typeface="Arial" panose="020B0604020202020204" pitchFamily="34" charset="0"/>
                        </a:rPr>
                        <a:t>Tanque cisterna de</a:t>
                      </a:r>
                      <a:r>
                        <a:rPr lang="es-EC" sz="1050" u="none" strike="noStrike" baseline="0" dirty="0" smtClean="0">
                          <a:effectLst/>
                          <a:latin typeface="Arial" panose="020B0604020202020204" pitchFamily="34" charset="0"/>
                          <a:cs typeface="Arial" panose="020B0604020202020204" pitchFamily="34" charset="0"/>
                        </a:rPr>
                        <a:t> 1100lt</a:t>
                      </a:r>
                      <a:endParaRPr lang="es-EC" sz="105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r>
              <a:tr h="455823">
                <a:tc vMerge="1">
                  <a:txBody>
                    <a:bodyPr/>
                    <a:lstStyle/>
                    <a:p>
                      <a:endParaRPr lang="es-EC"/>
                    </a:p>
                  </a:txBody>
                  <a:tcPr/>
                </a:tc>
                <a:tc>
                  <a:txBody>
                    <a:bodyPr/>
                    <a:lstStyle/>
                    <a:p>
                      <a:pPr algn="ctr" fontAlgn="b"/>
                      <a:r>
                        <a:rPr lang="es-EC" sz="1050" b="1" u="none" strike="noStrike" dirty="0" smtClean="0">
                          <a:effectLst/>
                          <a:latin typeface="Arial" panose="020B0604020202020204" pitchFamily="34" charset="0"/>
                          <a:cs typeface="Arial" panose="020B0604020202020204" pitchFamily="34" charset="0"/>
                        </a:rPr>
                        <a:t>Pérez </a:t>
                      </a:r>
                      <a:r>
                        <a:rPr lang="es-EC" sz="1050" b="1" u="none" strike="noStrike" dirty="0">
                          <a:effectLst/>
                          <a:latin typeface="Arial" panose="020B0604020202020204" pitchFamily="34" charset="0"/>
                          <a:cs typeface="Arial" panose="020B0604020202020204" pitchFamily="34" charset="0"/>
                        </a:rPr>
                        <a:t>Carmona, 2010</a:t>
                      </a:r>
                      <a:endParaRPr lang="es-EC" sz="105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s-EC" sz="1050" u="none" strike="noStrike" dirty="0">
                          <a:effectLst/>
                          <a:latin typeface="Arial" panose="020B0604020202020204" pitchFamily="34" charset="0"/>
                          <a:cs typeface="Arial" panose="020B0604020202020204" pitchFamily="34" charset="0"/>
                        </a:rPr>
                        <a:t>Tanque </a:t>
                      </a:r>
                      <a:r>
                        <a:rPr lang="es-EC" sz="1050" u="none" strike="noStrike" dirty="0" smtClean="0">
                          <a:effectLst/>
                          <a:latin typeface="Arial" panose="020B0604020202020204" pitchFamily="34" charset="0"/>
                          <a:cs typeface="Arial" panose="020B0604020202020204" pitchFamily="34" charset="0"/>
                        </a:rPr>
                        <a:t>hidroneumático 24lt y bomba 0.5HP</a:t>
                      </a:r>
                      <a:endParaRPr lang="es-EC" sz="105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r>
              <a:tr h="593056">
                <a:tc rowSpan="2">
                  <a:txBody>
                    <a:bodyPr/>
                    <a:lstStyle/>
                    <a:p>
                      <a:pPr algn="ctr" fontAlgn="b"/>
                      <a:r>
                        <a:rPr lang="es-EC" sz="1050" b="1" u="none" strike="noStrike" dirty="0">
                          <a:effectLst/>
                          <a:latin typeface="Arial" panose="020B0604020202020204" pitchFamily="34" charset="0"/>
                          <a:cs typeface="Arial" panose="020B0604020202020204" pitchFamily="34" charset="0"/>
                        </a:rPr>
                        <a:t>Diseño Sanitario</a:t>
                      </a:r>
                      <a:endParaRPr lang="es-EC" sz="105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s-EC" sz="1050" b="1" u="none" strike="noStrike" dirty="0" smtClean="0">
                          <a:effectLst/>
                          <a:latin typeface="Arial" panose="020B0604020202020204" pitchFamily="34" charset="0"/>
                          <a:cs typeface="Arial" panose="020B0604020202020204" pitchFamily="34" charset="0"/>
                        </a:rPr>
                        <a:t>Pérez </a:t>
                      </a:r>
                      <a:r>
                        <a:rPr lang="es-EC" sz="1050" b="1" u="none" strike="noStrike" dirty="0">
                          <a:effectLst/>
                          <a:latin typeface="Arial" panose="020B0604020202020204" pitchFamily="34" charset="0"/>
                          <a:cs typeface="Arial" panose="020B0604020202020204" pitchFamily="34" charset="0"/>
                        </a:rPr>
                        <a:t>Carmona, 2010</a:t>
                      </a:r>
                      <a:endParaRPr lang="es-EC" sz="105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s-EC" sz="1050" u="none" strike="noStrike" dirty="0">
                          <a:effectLst/>
                          <a:latin typeface="Arial" panose="020B0604020202020204" pitchFamily="34" charset="0"/>
                          <a:cs typeface="Arial" panose="020B0604020202020204" pitchFamily="34" charset="0"/>
                        </a:rPr>
                        <a:t>Diámetros </a:t>
                      </a:r>
                      <a:r>
                        <a:rPr lang="es-EC" sz="1050" u="none" strike="noStrike" dirty="0" smtClean="0">
                          <a:effectLst/>
                          <a:latin typeface="Arial" panose="020B0604020202020204" pitchFamily="34" charset="0"/>
                          <a:cs typeface="Arial" panose="020B0604020202020204" pitchFamily="34" charset="0"/>
                        </a:rPr>
                        <a:t>derivaciones horizontales y </a:t>
                      </a:r>
                      <a:r>
                        <a:rPr lang="es-EC" sz="1050" u="none" strike="noStrike" dirty="0">
                          <a:effectLst/>
                          <a:latin typeface="Arial" panose="020B0604020202020204" pitchFamily="34" charset="0"/>
                          <a:cs typeface="Arial" panose="020B0604020202020204" pitchFamily="34" charset="0"/>
                        </a:rPr>
                        <a:t>bajantes </a:t>
                      </a:r>
                      <a:r>
                        <a:rPr lang="es-EC" sz="1050" u="none" strike="noStrike" dirty="0" smtClean="0">
                          <a:effectLst/>
                          <a:latin typeface="Arial" panose="020B0604020202020204" pitchFamily="34" charset="0"/>
                          <a:cs typeface="Arial" panose="020B0604020202020204" pitchFamily="34" charset="0"/>
                        </a:rPr>
                        <a:t>4” y pendiente</a:t>
                      </a:r>
                      <a:r>
                        <a:rPr lang="es-EC" sz="1050" u="none" strike="noStrike" baseline="0" dirty="0" smtClean="0">
                          <a:effectLst/>
                          <a:latin typeface="Arial" panose="020B0604020202020204" pitchFamily="34" charset="0"/>
                          <a:cs typeface="Arial" panose="020B0604020202020204" pitchFamily="34" charset="0"/>
                        </a:rPr>
                        <a:t> de descarga 2%</a:t>
                      </a:r>
                      <a:endParaRPr lang="es-EC" sz="105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r>
              <a:tr h="398269">
                <a:tc vMerge="1">
                  <a:txBody>
                    <a:bodyPr/>
                    <a:lstStyle/>
                    <a:p>
                      <a:endParaRPr lang="es-EC"/>
                    </a:p>
                  </a:txBody>
                  <a:tcPr/>
                </a:tc>
                <a:tc>
                  <a:txBody>
                    <a:bodyPr/>
                    <a:lstStyle/>
                    <a:p>
                      <a:pPr algn="ctr" fontAlgn="b"/>
                      <a:r>
                        <a:rPr lang="es-EC" sz="1050" b="1" u="none" strike="noStrike" dirty="0">
                          <a:effectLst/>
                          <a:latin typeface="Arial" panose="020B0604020202020204" pitchFamily="34" charset="0"/>
                          <a:cs typeface="Arial" panose="020B0604020202020204" pitchFamily="34" charset="0"/>
                        </a:rPr>
                        <a:t>EMAAP-Q, 2009</a:t>
                      </a:r>
                      <a:endParaRPr lang="es-EC" sz="105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s-EC" sz="1050" u="none" strike="noStrike" dirty="0">
                          <a:effectLst/>
                          <a:latin typeface="Arial" panose="020B0604020202020204" pitchFamily="34" charset="0"/>
                          <a:cs typeface="Arial" panose="020B0604020202020204" pitchFamily="34" charset="0"/>
                        </a:rPr>
                        <a:t>Cajas de </a:t>
                      </a:r>
                      <a:r>
                        <a:rPr lang="es-EC" sz="1050" u="none" strike="noStrike" dirty="0" smtClean="0">
                          <a:effectLst/>
                          <a:latin typeface="Arial" panose="020B0604020202020204" pitchFamily="34" charset="0"/>
                          <a:cs typeface="Arial" panose="020B0604020202020204" pitchFamily="34" charset="0"/>
                        </a:rPr>
                        <a:t>revisión: 0.60x0.60x0.80 m</a:t>
                      </a:r>
                      <a:endParaRPr lang="es-EC" sz="105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r>
              <a:tr h="593056">
                <a:tc>
                  <a:txBody>
                    <a:bodyPr/>
                    <a:lstStyle/>
                    <a:p>
                      <a:pPr algn="ctr" fontAlgn="b"/>
                      <a:r>
                        <a:rPr lang="es-EC" sz="1050" b="1" u="none" strike="noStrike" dirty="0">
                          <a:effectLst/>
                          <a:latin typeface="Arial" panose="020B0604020202020204" pitchFamily="34" charset="0"/>
                          <a:cs typeface="Arial" panose="020B0604020202020204" pitchFamily="34" charset="0"/>
                        </a:rPr>
                        <a:t>Aguas lluvias</a:t>
                      </a:r>
                      <a:endParaRPr lang="es-EC" sz="105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s-EC" sz="1050" b="1" u="none" strike="noStrike" dirty="0">
                          <a:effectLst/>
                          <a:latin typeface="Arial" panose="020B0604020202020204" pitchFamily="34" charset="0"/>
                          <a:cs typeface="Arial" panose="020B0604020202020204" pitchFamily="34" charset="0"/>
                        </a:rPr>
                        <a:t>EMAAP-Q, 2009</a:t>
                      </a:r>
                      <a:endParaRPr lang="es-EC" sz="105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EC" sz="1050" u="none" strike="noStrike" dirty="0">
                          <a:effectLst/>
                          <a:latin typeface="Arial" panose="020B0604020202020204" pitchFamily="34" charset="0"/>
                          <a:cs typeface="Arial" panose="020B0604020202020204" pitchFamily="34" charset="0"/>
                        </a:rPr>
                        <a:t>Diámetros de </a:t>
                      </a:r>
                      <a:r>
                        <a:rPr lang="es-EC" sz="1050" u="none" strike="noStrike" dirty="0" smtClean="0">
                          <a:effectLst/>
                          <a:latin typeface="Arial" panose="020B0604020202020204" pitchFamily="34" charset="0"/>
                          <a:cs typeface="Arial" panose="020B0604020202020204" pitchFamily="34" charset="0"/>
                        </a:rPr>
                        <a:t>tuberías de recolección de agua 1 ½”, bajante 3” y pendiente</a:t>
                      </a:r>
                      <a:r>
                        <a:rPr lang="es-EC" sz="1050" u="none" strike="noStrike" baseline="0" dirty="0" smtClean="0">
                          <a:effectLst/>
                          <a:latin typeface="Arial" panose="020B0604020202020204" pitchFamily="34" charset="0"/>
                          <a:cs typeface="Arial" panose="020B0604020202020204" pitchFamily="34" charset="0"/>
                        </a:rPr>
                        <a:t> de descarga 1%</a:t>
                      </a:r>
                      <a:endParaRPr lang="es-EC" sz="1050" b="0" i="0" u="none" strike="noStrike" dirty="0" smtClean="0">
                        <a:solidFill>
                          <a:srgbClr val="000000"/>
                        </a:solidFill>
                        <a:effectLst/>
                        <a:latin typeface="Arial" panose="020B0604020202020204" pitchFamily="34" charset="0"/>
                        <a:cs typeface="Arial" panose="020B0604020202020204" pitchFamily="34" charset="0"/>
                      </a:endParaRPr>
                    </a:p>
                  </a:txBody>
                  <a:tcPr marL="9525" marR="9525" marT="9525" marB="0" anchor="ctr"/>
                </a:tc>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587327562"/>
              </p:ext>
            </p:extLst>
          </p:nvPr>
        </p:nvGraphicFramePr>
        <p:xfrm>
          <a:off x="1038308" y="3271236"/>
          <a:ext cx="4409455" cy="2176531"/>
        </p:xfrm>
        <a:graphic>
          <a:graphicData uri="http://schemas.openxmlformats.org/drawingml/2006/table">
            <a:tbl>
              <a:tblPr firstRow="1" firstCol="1" bandRow="1">
                <a:tableStyleId>{5A111915-BE36-4E01-A7E5-04B1672EAD32}</a:tableStyleId>
              </a:tblPr>
              <a:tblGrid>
                <a:gridCol w="2501477"/>
                <a:gridCol w="1907978"/>
              </a:tblGrid>
              <a:tr h="298326">
                <a:tc gridSpan="2">
                  <a:txBody>
                    <a:bodyPr/>
                    <a:lstStyle/>
                    <a:p>
                      <a:pPr lvl="0" algn="ctr">
                        <a:lnSpc>
                          <a:spcPct val="150000"/>
                        </a:lnSpc>
                      </a:pPr>
                      <a:r>
                        <a:rPr lang="es-EC" sz="1050" dirty="0" smtClean="0">
                          <a:solidFill>
                            <a:schemeClr val="tx1"/>
                          </a:solidFill>
                          <a:latin typeface="Arial" panose="020B0604020202020204" pitchFamily="34" charset="0"/>
                          <a:cs typeface="Arial" panose="020B0604020202020204" pitchFamily="34" charset="0"/>
                        </a:rPr>
                        <a:t>DISEÑO ELÉCTRICO</a:t>
                      </a:r>
                      <a:endParaRPr lang="es-EC" sz="1050" b="1" dirty="0" smtClean="0">
                        <a:solidFill>
                          <a:schemeClr val="tx1"/>
                        </a:solidFill>
                        <a:latin typeface="Arial" panose="020B0604020202020204" pitchFamily="34" charset="0"/>
                        <a:ea typeface="Arial" panose="020B0604020202020204" pitchFamily="34" charset="0"/>
                        <a:cs typeface="Arial" panose="020B0604020202020204" pitchFamily="34" charset="0"/>
                      </a:endParaRPr>
                    </a:p>
                  </a:txBody>
                  <a:tcPr marL="68580" marR="68580" marT="0" marB="0"/>
                </a:tc>
                <a:tc hMerge="1">
                  <a:txBody>
                    <a:bodyPr/>
                    <a:lstStyle/>
                    <a:p>
                      <a:endParaRPr lang="es-EC"/>
                    </a:p>
                  </a:txBody>
                  <a:tcPr/>
                </a:tc>
              </a:tr>
              <a:tr h="268315">
                <a:tc>
                  <a:txBody>
                    <a:bodyPr/>
                    <a:lstStyle/>
                    <a:p>
                      <a:pPr>
                        <a:lnSpc>
                          <a:spcPct val="115000"/>
                        </a:lnSpc>
                        <a:spcAft>
                          <a:spcPts val="0"/>
                        </a:spcAft>
                      </a:pPr>
                      <a:r>
                        <a:rPr lang="es-EC" sz="1050" dirty="0" smtClean="0">
                          <a:solidFill>
                            <a:schemeClr val="tx1"/>
                          </a:solidFill>
                          <a:effectLst/>
                          <a:latin typeface="Arial" panose="020B0604020202020204" pitchFamily="34" charset="0"/>
                          <a:cs typeface="Arial" panose="020B0604020202020204" pitchFamily="34" charset="0"/>
                        </a:rPr>
                        <a:t>Conductor</a:t>
                      </a:r>
                      <a:endParaRPr lang="es-EC" sz="1050" b="1"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tcPr>
                </a:tc>
                <a:tc>
                  <a:txBody>
                    <a:bodyPr/>
                    <a:lstStyle/>
                    <a:p>
                      <a:pPr algn="ctr">
                        <a:lnSpc>
                          <a:spcPct val="115000"/>
                        </a:lnSpc>
                        <a:spcAft>
                          <a:spcPts val="0"/>
                        </a:spcAft>
                      </a:pPr>
                      <a:r>
                        <a:rPr lang="es-EC" sz="1050" dirty="0" smtClean="0">
                          <a:solidFill>
                            <a:schemeClr val="tx1"/>
                          </a:solidFill>
                          <a:effectLst/>
                          <a:latin typeface="Arial" panose="020B0604020202020204" pitchFamily="34" charset="0"/>
                          <a:cs typeface="Arial" panose="020B0604020202020204" pitchFamily="34" charset="0"/>
                        </a:rPr>
                        <a:t>Cobre aislado tipo THHN</a:t>
                      </a:r>
                      <a:endParaRPr lang="es-EC" sz="105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accent1"/>
                      </a:solidFill>
                      <a:prstDash val="solid"/>
                      <a:round/>
                      <a:headEnd type="none" w="med" len="med"/>
                      <a:tailEnd type="none" w="med" len="med"/>
                    </a:lnL>
                  </a:tcPr>
                </a:tc>
              </a:tr>
              <a:tr h="268315">
                <a:tc>
                  <a:txBody>
                    <a:bodyPr/>
                    <a:lstStyle/>
                    <a:p>
                      <a:pPr>
                        <a:lnSpc>
                          <a:spcPct val="115000"/>
                        </a:lnSpc>
                        <a:spcAft>
                          <a:spcPts val="0"/>
                        </a:spcAft>
                      </a:pPr>
                      <a:r>
                        <a:rPr lang="es-EC" sz="1050" dirty="0" smtClean="0">
                          <a:solidFill>
                            <a:schemeClr val="tx1"/>
                          </a:solidFill>
                          <a:effectLst/>
                          <a:latin typeface="Arial" panose="020B0604020202020204" pitchFamily="34" charset="0"/>
                          <a:cs typeface="Arial" panose="020B0604020202020204" pitchFamily="34" charset="0"/>
                        </a:rPr>
                        <a:t>Sección</a:t>
                      </a:r>
                      <a:r>
                        <a:rPr lang="es-EC" sz="1050" baseline="0" dirty="0" smtClean="0">
                          <a:solidFill>
                            <a:schemeClr val="tx1"/>
                          </a:solidFill>
                          <a:effectLst/>
                          <a:latin typeface="Arial" panose="020B0604020202020204" pitchFamily="34" charset="0"/>
                          <a:cs typeface="Arial" panose="020B0604020202020204" pitchFamily="34" charset="0"/>
                        </a:rPr>
                        <a:t> conductor iluminación </a:t>
                      </a:r>
                      <a:endParaRPr lang="es-EC" sz="1050" b="1"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tcPr>
                </a:tc>
                <a:tc>
                  <a:txBody>
                    <a:bodyPr/>
                    <a:lstStyle/>
                    <a:p>
                      <a:pPr algn="ctr">
                        <a:lnSpc>
                          <a:spcPct val="115000"/>
                        </a:lnSpc>
                        <a:spcAft>
                          <a:spcPts val="0"/>
                        </a:spcAft>
                      </a:pPr>
                      <a:r>
                        <a:rPr lang="es-EC" sz="1050" dirty="0" smtClean="0">
                          <a:solidFill>
                            <a:schemeClr val="tx1"/>
                          </a:solidFill>
                          <a:effectLst/>
                          <a:latin typeface="Arial" panose="020B0604020202020204" pitchFamily="34" charset="0"/>
                          <a:cs typeface="Arial" panose="020B0604020202020204" pitchFamily="34" charset="0"/>
                        </a:rPr>
                        <a:t>14 AWG</a:t>
                      </a:r>
                      <a:endParaRPr lang="es-EC" sz="105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accent1"/>
                      </a:solidFill>
                      <a:prstDash val="solid"/>
                      <a:round/>
                      <a:headEnd type="none" w="med" len="med"/>
                      <a:tailEnd type="none" w="med" len="med"/>
                    </a:lnL>
                  </a:tcPr>
                </a:tc>
              </a:tr>
              <a:tr h="268315">
                <a:tc>
                  <a:txBody>
                    <a:bodyPr/>
                    <a:lstStyle/>
                    <a:p>
                      <a:pPr>
                        <a:lnSpc>
                          <a:spcPct val="115000"/>
                        </a:lnSpc>
                        <a:spcAft>
                          <a:spcPts val="0"/>
                        </a:spcAft>
                      </a:pPr>
                      <a:r>
                        <a:rPr lang="es-EC" sz="1050" dirty="0" smtClean="0">
                          <a:solidFill>
                            <a:schemeClr val="tx1"/>
                          </a:solidFill>
                          <a:effectLst/>
                          <a:latin typeface="Arial" panose="020B0604020202020204" pitchFamily="34" charset="0"/>
                          <a:cs typeface="Arial" panose="020B0604020202020204" pitchFamily="34" charset="0"/>
                        </a:rPr>
                        <a:t>Sección</a:t>
                      </a:r>
                      <a:r>
                        <a:rPr lang="es-EC" sz="1050" baseline="0" dirty="0" smtClean="0">
                          <a:solidFill>
                            <a:schemeClr val="tx1"/>
                          </a:solidFill>
                          <a:effectLst/>
                          <a:latin typeface="Arial" panose="020B0604020202020204" pitchFamily="34" charset="0"/>
                          <a:cs typeface="Arial" panose="020B0604020202020204" pitchFamily="34" charset="0"/>
                        </a:rPr>
                        <a:t> conductor tomacorriente </a:t>
                      </a:r>
                      <a:endParaRPr lang="es-EC" sz="1050" b="1"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tcPr>
                </a:tc>
                <a:tc>
                  <a:txBody>
                    <a:bodyPr/>
                    <a:lstStyle/>
                    <a:p>
                      <a:pPr algn="ctr">
                        <a:lnSpc>
                          <a:spcPct val="115000"/>
                        </a:lnSpc>
                        <a:spcAft>
                          <a:spcPts val="0"/>
                        </a:spcAft>
                      </a:pPr>
                      <a:r>
                        <a:rPr lang="es-EC" sz="1050" dirty="0" smtClean="0">
                          <a:solidFill>
                            <a:schemeClr val="tx1"/>
                          </a:solidFill>
                          <a:effectLst/>
                          <a:latin typeface="Arial" panose="020B0604020202020204" pitchFamily="34" charset="0"/>
                          <a:cs typeface="Arial" panose="020B0604020202020204" pitchFamily="34" charset="0"/>
                        </a:rPr>
                        <a:t>12 AWG</a:t>
                      </a:r>
                      <a:endParaRPr lang="es-EC" sz="105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accent1"/>
                      </a:solidFill>
                      <a:prstDash val="solid"/>
                      <a:round/>
                      <a:headEnd type="none" w="med" len="med"/>
                      <a:tailEnd type="none" w="med" len="med"/>
                    </a:lnL>
                  </a:tcPr>
                </a:tc>
              </a:tr>
              <a:tr h="268315">
                <a:tc>
                  <a:txBody>
                    <a:bodyPr/>
                    <a:lstStyle/>
                    <a:p>
                      <a:pPr>
                        <a:lnSpc>
                          <a:spcPct val="115000"/>
                        </a:lnSpc>
                        <a:spcAft>
                          <a:spcPts val="0"/>
                        </a:spcAft>
                      </a:pPr>
                      <a:r>
                        <a:rPr lang="es-EC" sz="1050" dirty="0" smtClean="0">
                          <a:solidFill>
                            <a:schemeClr val="tx1"/>
                          </a:solidFill>
                          <a:effectLst/>
                          <a:latin typeface="Arial" panose="020B0604020202020204" pitchFamily="34" charset="0"/>
                          <a:cs typeface="Arial" panose="020B0604020202020204" pitchFamily="34" charset="0"/>
                        </a:rPr>
                        <a:t>Potencia</a:t>
                      </a:r>
                      <a:r>
                        <a:rPr lang="es-EC" sz="1050" baseline="0" dirty="0" smtClean="0">
                          <a:solidFill>
                            <a:schemeClr val="tx1"/>
                          </a:solidFill>
                          <a:effectLst/>
                          <a:latin typeface="Arial" panose="020B0604020202020204" pitchFamily="34" charset="0"/>
                          <a:cs typeface="Arial" panose="020B0604020202020204" pitchFamily="34" charset="0"/>
                        </a:rPr>
                        <a:t> de focos</a:t>
                      </a:r>
                      <a:r>
                        <a:rPr lang="es-EC" sz="1050" dirty="0" smtClean="0">
                          <a:solidFill>
                            <a:schemeClr val="tx1"/>
                          </a:solidFill>
                          <a:effectLst/>
                          <a:latin typeface="Arial" panose="020B0604020202020204" pitchFamily="34" charset="0"/>
                          <a:cs typeface="Arial" panose="020B0604020202020204" pitchFamily="34" charset="0"/>
                        </a:rPr>
                        <a:t> </a:t>
                      </a:r>
                      <a:r>
                        <a:rPr lang="es-EC" sz="1050" dirty="0">
                          <a:solidFill>
                            <a:schemeClr val="tx1"/>
                          </a:solidFill>
                          <a:effectLst/>
                          <a:latin typeface="Arial" panose="020B0604020202020204" pitchFamily="34" charset="0"/>
                          <a:cs typeface="Arial" panose="020B0604020202020204" pitchFamily="34" charset="0"/>
                        </a:rPr>
                        <a:t>(W)</a:t>
                      </a:r>
                      <a:endParaRPr lang="es-EC" sz="1050" b="1"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tcPr>
                </a:tc>
                <a:tc>
                  <a:txBody>
                    <a:bodyPr/>
                    <a:lstStyle/>
                    <a:p>
                      <a:pPr algn="ctr">
                        <a:lnSpc>
                          <a:spcPct val="115000"/>
                        </a:lnSpc>
                        <a:spcAft>
                          <a:spcPts val="0"/>
                        </a:spcAft>
                      </a:pPr>
                      <a:r>
                        <a:rPr lang="es-EC" sz="1050" dirty="0" smtClean="0">
                          <a:solidFill>
                            <a:schemeClr val="tx1"/>
                          </a:solidFill>
                          <a:effectLst/>
                          <a:latin typeface="Arial" panose="020B0604020202020204" pitchFamily="34" charset="0"/>
                          <a:cs typeface="Arial" panose="020B0604020202020204" pitchFamily="34" charset="0"/>
                        </a:rPr>
                        <a:t>110</a:t>
                      </a:r>
                      <a:endParaRPr lang="es-EC" sz="105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accent1"/>
                      </a:solidFill>
                      <a:prstDash val="solid"/>
                      <a:round/>
                      <a:headEnd type="none" w="med" len="med"/>
                      <a:tailEnd type="none" w="med" len="med"/>
                    </a:lnL>
                  </a:tcPr>
                </a:tc>
              </a:tr>
              <a:tr h="268315">
                <a:tc>
                  <a:txBody>
                    <a:bodyPr/>
                    <a:lstStyle/>
                    <a:p>
                      <a:pPr>
                        <a:lnSpc>
                          <a:spcPct val="115000"/>
                        </a:lnSpc>
                        <a:spcAft>
                          <a:spcPts val="0"/>
                        </a:spcAft>
                      </a:pPr>
                      <a:r>
                        <a:rPr lang="es-EC" sz="1050" dirty="0">
                          <a:solidFill>
                            <a:schemeClr val="tx1"/>
                          </a:solidFill>
                          <a:effectLst/>
                          <a:latin typeface="Arial" panose="020B0604020202020204" pitchFamily="34" charset="0"/>
                          <a:cs typeface="Arial" panose="020B0604020202020204" pitchFamily="34" charset="0"/>
                        </a:rPr>
                        <a:t>Potencia de tomacorriente (W)</a:t>
                      </a:r>
                      <a:endParaRPr lang="es-EC" sz="1050" b="1"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tcPr>
                </a:tc>
                <a:tc>
                  <a:txBody>
                    <a:bodyPr/>
                    <a:lstStyle/>
                    <a:p>
                      <a:pPr algn="ctr">
                        <a:lnSpc>
                          <a:spcPct val="115000"/>
                        </a:lnSpc>
                        <a:spcAft>
                          <a:spcPts val="0"/>
                        </a:spcAft>
                      </a:pPr>
                      <a:r>
                        <a:rPr lang="es-EC" sz="1050" dirty="0" smtClean="0">
                          <a:solidFill>
                            <a:schemeClr val="tx1"/>
                          </a:solidFill>
                          <a:effectLst/>
                          <a:latin typeface="Arial" panose="020B0604020202020204" pitchFamily="34" charset="0"/>
                          <a:cs typeface="Arial" panose="020B0604020202020204" pitchFamily="34" charset="0"/>
                        </a:rPr>
                        <a:t>200</a:t>
                      </a:r>
                      <a:endParaRPr lang="es-EC" sz="105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accent1"/>
                      </a:solidFill>
                      <a:prstDash val="solid"/>
                      <a:round/>
                      <a:headEnd type="none" w="med" len="med"/>
                      <a:tailEnd type="none" w="med" len="med"/>
                    </a:lnL>
                  </a:tcPr>
                </a:tc>
              </a:tr>
              <a:tr h="268315">
                <a:tc>
                  <a:txBody>
                    <a:bodyPr/>
                    <a:lstStyle/>
                    <a:p>
                      <a:pPr>
                        <a:lnSpc>
                          <a:spcPct val="115000"/>
                        </a:lnSpc>
                        <a:spcAft>
                          <a:spcPts val="0"/>
                        </a:spcAft>
                      </a:pPr>
                      <a:r>
                        <a:rPr lang="es-EC" sz="1050" dirty="0" smtClean="0">
                          <a:solidFill>
                            <a:schemeClr val="tx1"/>
                          </a:solidFill>
                          <a:effectLst/>
                          <a:latin typeface="Arial" panose="020B0604020202020204" pitchFamily="34" charset="0"/>
                          <a:cs typeface="Arial" panose="020B0604020202020204" pitchFamily="34" charset="0"/>
                        </a:rPr>
                        <a:t>Sistema</a:t>
                      </a:r>
                      <a:r>
                        <a:rPr lang="es-EC" sz="1050" baseline="0" dirty="0" smtClean="0">
                          <a:solidFill>
                            <a:schemeClr val="tx1"/>
                          </a:solidFill>
                          <a:effectLst/>
                          <a:latin typeface="Arial" panose="020B0604020202020204" pitchFamily="34" charset="0"/>
                          <a:cs typeface="Arial" panose="020B0604020202020204" pitchFamily="34" charset="0"/>
                        </a:rPr>
                        <a:t> de distribución </a:t>
                      </a:r>
                      <a:endParaRPr lang="es-EC" sz="1050" b="1"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tcPr>
                </a:tc>
                <a:tc>
                  <a:txBody>
                    <a:bodyPr/>
                    <a:lstStyle/>
                    <a:p>
                      <a:pPr algn="ctr">
                        <a:lnSpc>
                          <a:spcPct val="115000"/>
                        </a:lnSpc>
                        <a:spcAft>
                          <a:spcPts val="0"/>
                        </a:spcAft>
                      </a:pPr>
                      <a:r>
                        <a:rPr lang="es-EC" sz="1050" dirty="0" smtClean="0">
                          <a:solidFill>
                            <a:schemeClr val="tx1"/>
                          </a:solidFill>
                          <a:effectLst/>
                          <a:latin typeface="Arial" panose="020B0604020202020204" pitchFamily="34" charset="0"/>
                          <a:cs typeface="Arial" panose="020B0604020202020204" pitchFamily="34" charset="0"/>
                        </a:rPr>
                        <a:t>Trifásico</a:t>
                      </a:r>
                      <a:endParaRPr lang="es-EC" sz="105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accent1"/>
                      </a:solidFill>
                      <a:prstDash val="solid"/>
                      <a:round/>
                      <a:headEnd type="none" w="med" len="med"/>
                      <a:tailEnd type="none" w="med" len="med"/>
                    </a:lnL>
                  </a:tcPr>
                </a:tc>
              </a:tr>
              <a:tr h="268315">
                <a:tc>
                  <a:txBody>
                    <a:bodyPr/>
                    <a:lstStyle/>
                    <a:p>
                      <a:pPr>
                        <a:lnSpc>
                          <a:spcPct val="115000"/>
                        </a:lnSpc>
                        <a:spcAft>
                          <a:spcPts val="0"/>
                        </a:spcAft>
                      </a:pPr>
                      <a:r>
                        <a:rPr lang="es-EC" sz="1050" dirty="0" smtClean="0">
                          <a:solidFill>
                            <a:schemeClr val="tx1"/>
                          </a:solidFill>
                          <a:effectLst/>
                          <a:latin typeface="Arial" panose="020B0604020202020204" pitchFamily="34" charset="0"/>
                          <a:cs typeface="Arial" panose="020B0604020202020204" pitchFamily="34" charset="0"/>
                        </a:rPr>
                        <a:t>Demanda eléctrica </a:t>
                      </a:r>
                      <a:r>
                        <a:rPr lang="es-EC" sz="1050" dirty="0">
                          <a:solidFill>
                            <a:schemeClr val="tx1"/>
                          </a:solidFill>
                          <a:effectLst/>
                          <a:latin typeface="Arial" panose="020B0604020202020204" pitchFamily="34" charset="0"/>
                          <a:cs typeface="Arial" panose="020B0604020202020204" pitchFamily="34" charset="0"/>
                        </a:rPr>
                        <a:t>total (W)</a:t>
                      </a:r>
                      <a:endParaRPr lang="es-EC" sz="1050" b="1"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R w="12700" cap="flat" cmpd="sng" algn="ctr">
                      <a:solidFill>
                        <a:schemeClr val="accent1"/>
                      </a:solidFill>
                      <a:prstDash val="solid"/>
                      <a:round/>
                      <a:headEnd type="none" w="med" len="med"/>
                      <a:tailEnd type="none" w="med" len="med"/>
                    </a:lnR>
                  </a:tcPr>
                </a:tc>
                <a:tc>
                  <a:txBody>
                    <a:bodyPr/>
                    <a:lstStyle/>
                    <a:p>
                      <a:pPr algn="ctr">
                        <a:lnSpc>
                          <a:spcPct val="115000"/>
                        </a:lnSpc>
                        <a:spcAft>
                          <a:spcPts val="0"/>
                        </a:spcAft>
                      </a:pPr>
                      <a:r>
                        <a:rPr lang="es-EC" sz="1050" dirty="0">
                          <a:solidFill>
                            <a:schemeClr val="tx1"/>
                          </a:solidFill>
                          <a:effectLst/>
                          <a:latin typeface="Arial" panose="020B0604020202020204" pitchFamily="34" charset="0"/>
                          <a:cs typeface="Arial" panose="020B0604020202020204" pitchFamily="34" charset="0"/>
                        </a:rPr>
                        <a:t>13150</a:t>
                      </a:r>
                      <a:endParaRPr lang="es-EC" sz="1050" dirty="0">
                        <a:solidFill>
                          <a:schemeClr val="tx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chemeClr val="accent1"/>
                      </a:solidFill>
                      <a:prstDash val="solid"/>
                      <a:round/>
                      <a:headEnd type="none" w="med" len="med"/>
                      <a:tailEnd type="none" w="med" len="med"/>
                    </a:lnL>
                  </a:tcPr>
                </a:tc>
              </a:tr>
            </a:tbl>
          </a:graphicData>
        </a:graphic>
      </p:graphicFrame>
    </p:spTree>
    <p:extLst>
      <p:ext uri="{BB962C8B-B14F-4D97-AF65-F5344CB8AC3E}">
        <p14:creationId xmlns:p14="http://schemas.microsoft.com/office/powerpoint/2010/main" val="2924514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908989"/>
            <a:ext cx="5190186" cy="1591569"/>
          </a:xfrm>
        </p:spPr>
        <p:txBody>
          <a:bodyPr>
            <a:normAutofit/>
          </a:bodyPr>
          <a:lstStyle/>
          <a:p>
            <a:r>
              <a:rPr lang="es-EC" b="1" dirty="0" smtClean="0">
                <a:latin typeface="Arial" panose="020B0604020202020204" pitchFamily="34" charset="0"/>
                <a:cs typeface="Arial" panose="020B0604020202020204" pitchFamily="34" charset="0"/>
              </a:rPr>
              <a:t>2</a:t>
            </a:r>
            <a:r>
              <a:rPr lang="es-EC" sz="3200" b="1" dirty="0" smtClean="0">
                <a:latin typeface="Arial" panose="020B0604020202020204" pitchFamily="34" charset="0"/>
                <a:cs typeface="Arial" panose="020B0604020202020204" pitchFamily="34" charset="0"/>
              </a:rPr>
              <a:t>D: Diseño de estructura</a:t>
            </a:r>
            <a:endParaRPr lang="es-EC" sz="3200" b="1" dirty="0">
              <a:latin typeface="Arial" panose="020B0604020202020204" pitchFamily="34" charset="0"/>
              <a:cs typeface="Arial" panose="020B0604020202020204" pitchFamily="34" charset="0"/>
            </a:endParaRPr>
          </a:p>
        </p:txBody>
      </p:sp>
      <p:graphicFrame>
        <p:nvGraphicFramePr>
          <p:cNvPr id="5" name="Diagrama 4"/>
          <p:cNvGraphicFramePr/>
          <p:nvPr>
            <p:extLst>
              <p:ext uri="{D42A27DB-BD31-4B8C-83A1-F6EECF244321}">
                <p14:modId xmlns:p14="http://schemas.microsoft.com/office/powerpoint/2010/main" val="3676670189"/>
              </p:ext>
            </p:extLst>
          </p:nvPr>
        </p:nvGraphicFramePr>
        <p:xfrm>
          <a:off x="445753" y="573155"/>
          <a:ext cx="5669566" cy="22473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p:cNvPicPr>
            <a:picLocks noChangeAspect="1"/>
          </p:cNvPicPr>
          <p:nvPr/>
        </p:nvPicPr>
        <p:blipFill rotWithShape="1">
          <a:blip r:embed="rId7"/>
          <a:srcRect l="21064" t="21259" r="23803" b="9375"/>
          <a:stretch/>
        </p:blipFill>
        <p:spPr>
          <a:xfrm>
            <a:off x="7949996" y="760085"/>
            <a:ext cx="3387143" cy="2395932"/>
          </a:xfrm>
          <a:prstGeom prst="rect">
            <a:avLst/>
          </a:prstGeom>
        </p:spPr>
      </p:pic>
      <p:pic>
        <p:nvPicPr>
          <p:cNvPr id="9" name="Imagen 8"/>
          <p:cNvPicPr>
            <a:picLocks noChangeAspect="1"/>
          </p:cNvPicPr>
          <p:nvPr/>
        </p:nvPicPr>
        <p:blipFill rotWithShape="1">
          <a:blip r:embed="rId8"/>
          <a:srcRect l="22351" t="21259" r="22417" b="9199"/>
          <a:stretch/>
        </p:blipFill>
        <p:spPr>
          <a:xfrm>
            <a:off x="7933385" y="3451536"/>
            <a:ext cx="3420367" cy="2421227"/>
          </a:xfrm>
          <a:prstGeom prst="rect">
            <a:avLst/>
          </a:prstGeom>
        </p:spPr>
      </p:pic>
      <p:pic>
        <p:nvPicPr>
          <p:cNvPr id="10" name="Imagen 9"/>
          <p:cNvPicPr>
            <a:picLocks noChangeAspect="1"/>
          </p:cNvPicPr>
          <p:nvPr/>
        </p:nvPicPr>
        <p:blipFill rotWithShape="1">
          <a:blip r:embed="rId9"/>
          <a:srcRect l="22351" t="21082" r="22417" b="9199"/>
          <a:stretch/>
        </p:blipFill>
        <p:spPr>
          <a:xfrm>
            <a:off x="476516" y="3451536"/>
            <a:ext cx="3411729" cy="2421227"/>
          </a:xfrm>
          <a:prstGeom prst="rect">
            <a:avLst/>
          </a:prstGeom>
        </p:spPr>
      </p:pic>
      <p:pic>
        <p:nvPicPr>
          <p:cNvPr id="11" name="Imagen 10"/>
          <p:cNvPicPr>
            <a:picLocks noChangeAspect="1"/>
          </p:cNvPicPr>
          <p:nvPr/>
        </p:nvPicPr>
        <p:blipFill rotWithShape="1">
          <a:blip r:embed="rId10"/>
          <a:srcRect l="22252" t="21082" r="22417" b="9023"/>
          <a:stretch/>
        </p:blipFill>
        <p:spPr>
          <a:xfrm>
            <a:off x="4172753" y="3451536"/>
            <a:ext cx="3409233" cy="2421227"/>
          </a:xfrm>
          <a:prstGeom prst="rect">
            <a:avLst/>
          </a:prstGeom>
        </p:spPr>
      </p:pic>
    </p:spTree>
    <p:extLst>
      <p:ext uri="{BB962C8B-B14F-4D97-AF65-F5344CB8AC3E}">
        <p14:creationId xmlns:p14="http://schemas.microsoft.com/office/powerpoint/2010/main" val="12379967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908989"/>
            <a:ext cx="6575075" cy="1591569"/>
          </a:xfrm>
        </p:spPr>
        <p:txBody>
          <a:bodyPr>
            <a:normAutofit/>
          </a:bodyPr>
          <a:lstStyle/>
          <a:p>
            <a:r>
              <a:rPr lang="es-EC" b="1" dirty="0" smtClean="0">
                <a:latin typeface="Arial" panose="020B0604020202020204" pitchFamily="34" charset="0"/>
                <a:cs typeface="Arial" panose="020B0604020202020204" pitchFamily="34" charset="0"/>
              </a:rPr>
              <a:t>3</a:t>
            </a:r>
            <a:r>
              <a:rPr lang="es-EC" sz="3200" b="1" dirty="0" smtClean="0">
                <a:latin typeface="Arial" panose="020B0604020202020204" pitchFamily="34" charset="0"/>
                <a:cs typeface="Arial" panose="020B0604020202020204" pitchFamily="34" charset="0"/>
              </a:rPr>
              <a:t>D: Modelamiento de estructura</a:t>
            </a:r>
            <a:endParaRPr lang="es-EC" sz="3200" b="1" dirty="0">
              <a:latin typeface="Arial" panose="020B0604020202020204" pitchFamily="34" charset="0"/>
              <a:cs typeface="Arial" panose="020B0604020202020204" pitchFamily="34" charset="0"/>
            </a:endParaRPr>
          </a:p>
        </p:txBody>
      </p:sp>
      <p:sp>
        <p:nvSpPr>
          <p:cNvPr id="5" name="Rectángulo redondeado 4"/>
          <p:cNvSpPr/>
          <p:nvPr/>
        </p:nvSpPr>
        <p:spPr>
          <a:xfrm>
            <a:off x="1730911" y="2846930"/>
            <a:ext cx="2627290" cy="6697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FF0000"/>
                </a:solidFill>
                <a:latin typeface="Arial" panose="020B0604020202020204" pitchFamily="34" charset="0"/>
                <a:cs typeface="Arial" panose="020B0604020202020204" pitchFamily="34" charset="0"/>
              </a:rPr>
              <a:t>ARQUITECTURA</a:t>
            </a:r>
          </a:p>
        </p:txBody>
      </p:sp>
      <p:sp>
        <p:nvSpPr>
          <p:cNvPr id="7" name="Rectángulo redondeado 6"/>
          <p:cNvSpPr/>
          <p:nvPr/>
        </p:nvSpPr>
        <p:spPr>
          <a:xfrm>
            <a:off x="7436497" y="5713192"/>
            <a:ext cx="2627290" cy="6697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rgbClr val="FF0000"/>
                </a:solidFill>
                <a:latin typeface="Arial" panose="020B0604020202020204" pitchFamily="34" charset="0"/>
                <a:cs typeface="Arial" panose="020B0604020202020204" pitchFamily="34" charset="0"/>
              </a:rPr>
              <a:t>INST. ELÉCTRICAS</a:t>
            </a:r>
            <a:endParaRPr lang="es-EC" b="1" dirty="0">
              <a:solidFill>
                <a:srgbClr val="FF0000"/>
              </a:solidFill>
              <a:latin typeface="Arial" panose="020B0604020202020204" pitchFamily="34" charset="0"/>
              <a:cs typeface="Arial" panose="020B0604020202020204" pitchFamily="34" charset="0"/>
            </a:endParaRPr>
          </a:p>
        </p:txBody>
      </p:sp>
      <p:sp>
        <p:nvSpPr>
          <p:cNvPr id="8" name="Rectángulo redondeado 7"/>
          <p:cNvSpPr/>
          <p:nvPr/>
        </p:nvSpPr>
        <p:spPr>
          <a:xfrm>
            <a:off x="1730911" y="5713192"/>
            <a:ext cx="2627290" cy="6697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FF0000"/>
                </a:solidFill>
                <a:latin typeface="Arial" panose="020B0604020202020204" pitchFamily="34" charset="0"/>
                <a:cs typeface="Arial" panose="020B0604020202020204" pitchFamily="34" charset="0"/>
              </a:rPr>
              <a:t>ESTRUCTURA</a:t>
            </a:r>
          </a:p>
        </p:txBody>
      </p:sp>
      <p:sp>
        <p:nvSpPr>
          <p:cNvPr id="9" name="Rectángulo redondeado 8"/>
          <p:cNvSpPr/>
          <p:nvPr/>
        </p:nvSpPr>
        <p:spPr>
          <a:xfrm>
            <a:off x="7130625" y="2846929"/>
            <a:ext cx="3239034" cy="6697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FF0000"/>
                </a:solidFill>
                <a:latin typeface="Arial" panose="020B0604020202020204" pitchFamily="34" charset="0"/>
                <a:cs typeface="Arial" panose="020B0604020202020204" pitchFamily="34" charset="0"/>
              </a:rPr>
              <a:t>INST. HIDROSANITARIAS</a:t>
            </a:r>
          </a:p>
        </p:txBody>
      </p:sp>
      <p:pic>
        <p:nvPicPr>
          <p:cNvPr id="11" name="Imagen 10"/>
          <p:cNvPicPr>
            <a:picLocks noChangeAspect="1"/>
          </p:cNvPicPr>
          <p:nvPr/>
        </p:nvPicPr>
        <p:blipFill rotWithShape="1">
          <a:blip r:embed="rId2"/>
          <a:srcRect l="25962" t="28668" r="28305" b="16621"/>
          <a:stretch/>
        </p:blipFill>
        <p:spPr>
          <a:xfrm>
            <a:off x="6908980" y="3380892"/>
            <a:ext cx="3682324" cy="2476752"/>
          </a:xfrm>
          <a:prstGeom prst="rect">
            <a:avLst/>
          </a:prstGeom>
        </p:spPr>
      </p:pic>
      <p:cxnSp>
        <p:nvCxnSpPr>
          <p:cNvPr id="4" name="Conector recto 3"/>
          <p:cNvCxnSpPr/>
          <p:nvPr/>
        </p:nvCxnSpPr>
        <p:spPr>
          <a:xfrm flipH="1">
            <a:off x="5820170" y="845635"/>
            <a:ext cx="1081" cy="522116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Conector recto 12"/>
          <p:cNvCxnSpPr/>
          <p:nvPr/>
        </p:nvCxnSpPr>
        <p:spPr>
          <a:xfrm flipH="1">
            <a:off x="772734" y="3380892"/>
            <a:ext cx="10586432"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20" name="Imagen 19"/>
          <p:cNvPicPr>
            <a:picLocks noChangeAspect="1"/>
          </p:cNvPicPr>
          <p:nvPr/>
        </p:nvPicPr>
        <p:blipFill rotWithShape="1">
          <a:blip r:embed="rId3"/>
          <a:srcRect l="30764" t="30942" r="37561" b="33101"/>
          <a:stretch/>
        </p:blipFill>
        <p:spPr>
          <a:xfrm>
            <a:off x="1289850" y="708338"/>
            <a:ext cx="3617427" cy="2308785"/>
          </a:xfrm>
          <a:prstGeom prst="rect">
            <a:avLst/>
          </a:prstGeom>
        </p:spPr>
      </p:pic>
      <p:pic>
        <p:nvPicPr>
          <p:cNvPr id="22" name="Imagen 21"/>
          <p:cNvPicPr>
            <a:picLocks noChangeAspect="1"/>
          </p:cNvPicPr>
          <p:nvPr/>
        </p:nvPicPr>
        <p:blipFill rotWithShape="1">
          <a:blip r:embed="rId4"/>
          <a:srcRect l="34823" t="29710" r="31127" b="18530"/>
          <a:stretch/>
        </p:blipFill>
        <p:spPr>
          <a:xfrm>
            <a:off x="1465437" y="3417334"/>
            <a:ext cx="3266252" cy="2452653"/>
          </a:xfrm>
          <a:prstGeom prst="rect">
            <a:avLst/>
          </a:prstGeom>
        </p:spPr>
      </p:pic>
      <p:pic>
        <p:nvPicPr>
          <p:cNvPr id="23" name="Imagen 22"/>
          <p:cNvPicPr>
            <a:picLocks noChangeAspect="1"/>
          </p:cNvPicPr>
          <p:nvPr/>
        </p:nvPicPr>
        <p:blipFill rotWithShape="1">
          <a:blip r:embed="rId5"/>
          <a:srcRect l="34427" t="32174" r="30731" b="19763"/>
          <a:stretch/>
        </p:blipFill>
        <p:spPr>
          <a:xfrm>
            <a:off x="6967367" y="644036"/>
            <a:ext cx="3565549" cy="2437387"/>
          </a:xfrm>
          <a:prstGeom prst="rect">
            <a:avLst/>
          </a:prstGeom>
        </p:spPr>
      </p:pic>
    </p:spTree>
    <p:extLst>
      <p:ext uri="{BB962C8B-B14F-4D97-AF65-F5344CB8AC3E}">
        <p14:creationId xmlns:p14="http://schemas.microsoft.com/office/powerpoint/2010/main" val="3567692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rotWithShape="1">
          <a:blip r:embed="rId2"/>
          <a:srcRect b="5326"/>
          <a:stretch/>
        </p:blipFill>
        <p:spPr>
          <a:xfrm>
            <a:off x="314582" y="1307673"/>
            <a:ext cx="6008946" cy="3198460"/>
          </a:xfrm>
          <a:prstGeom prst="rect">
            <a:avLst/>
          </a:prstGeom>
        </p:spPr>
      </p:pic>
      <p:sp>
        <p:nvSpPr>
          <p:cNvPr id="2" name="Título 1"/>
          <p:cNvSpPr>
            <a:spLocks noGrp="1"/>
          </p:cNvSpPr>
          <p:nvPr>
            <p:ph type="title"/>
          </p:nvPr>
        </p:nvSpPr>
        <p:spPr>
          <a:xfrm>
            <a:off x="0" y="-908989"/>
            <a:ext cx="6575075" cy="1591569"/>
          </a:xfrm>
        </p:spPr>
        <p:txBody>
          <a:bodyPr>
            <a:normAutofit/>
          </a:bodyPr>
          <a:lstStyle/>
          <a:p>
            <a:r>
              <a:rPr lang="es-EC" b="1" dirty="0" smtClean="0">
                <a:latin typeface="Arial" panose="020B0604020202020204" pitchFamily="34" charset="0"/>
                <a:cs typeface="Arial" panose="020B0604020202020204" pitchFamily="34" charset="0"/>
              </a:rPr>
              <a:t>3</a:t>
            </a:r>
            <a:r>
              <a:rPr lang="es-EC" sz="3200" b="1" dirty="0" smtClean="0">
                <a:latin typeface="Arial" panose="020B0604020202020204" pitchFamily="34" charset="0"/>
                <a:cs typeface="Arial" panose="020B0604020202020204" pitchFamily="34" charset="0"/>
              </a:rPr>
              <a:t>D: Modelamiento de estructura</a:t>
            </a:r>
            <a:endParaRPr lang="es-EC" sz="3200" b="1" dirty="0">
              <a:latin typeface="Arial" panose="020B0604020202020204" pitchFamily="34" charset="0"/>
              <a:cs typeface="Arial" panose="020B0604020202020204" pitchFamily="34" charset="0"/>
            </a:endParaRPr>
          </a:p>
        </p:txBody>
      </p:sp>
      <p:pic>
        <p:nvPicPr>
          <p:cNvPr id="4" name="Imagen 3"/>
          <p:cNvPicPr>
            <a:picLocks noChangeAspect="1"/>
          </p:cNvPicPr>
          <p:nvPr/>
        </p:nvPicPr>
        <p:blipFill rotWithShape="1">
          <a:blip r:embed="rId3"/>
          <a:srcRect l="-2" t="3830" r="53045" b="81205"/>
          <a:stretch/>
        </p:blipFill>
        <p:spPr>
          <a:xfrm>
            <a:off x="6668421" y="2284922"/>
            <a:ext cx="5390756" cy="965915"/>
          </a:xfrm>
          <a:prstGeom prst="rect">
            <a:avLst/>
          </a:prstGeom>
        </p:spPr>
      </p:pic>
      <p:pic>
        <p:nvPicPr>
          <p:cNvPr id="6" name="Imagen 5"/>
          <p:cNvPicPr>
            <a:picLocks noChangeAspect="1"/>
          </p:cNvPicPr>
          <p:nvPr/>
        </p:nvPicPr>
        <p:blipFill rotWithShape="1">
          <a:blip r:embed="rId4"/>
          <a:srcRect t="3829" r="35977" b="81206"/>
          <a:stretch/>
        </p:blipFill>
        <p:spPr>
          <a:xfrm>
            <a:off x="2013736" y="5094666"/>
            <a:ext cx="7350062" cy="965915"/>
          </a:xfrm>
          <a:prstGeom prst="rect">
            <a:avLst/>
          </a:prstGeom>
        </p:spPr>
      </p:pic>
      <p:pic>
        <p:nvPicPr>
          <p:cNvPr id="7" name="Imagen 6"/>
          <p:cNvPicPr>
            <a:picLocks noChangeAspect="1"/>
          </p:cNvPicPr>
          <p:nvPr/>
        </p:nvPicPr>
        <p:blipFill rotWithShape="1">
          <a:blip r:embed="rId5"/>
          <a:srcRect l="19876" t="3829" r="32810" b="81206"/>
          <a:stretch/>
        </p:blipFill>
        <p:spPr>
          <a:xfrm>
            <a:off x="6668421" y="884090"/>
            <a:ext cx="5390756" cy="961875"/>
          </a:xfrm>
          <a:prstGeom prst="rect">
            <a:avLst/>
          </a:prstGeom>
        </p:spPr>
      </p:pic>
      <p:pic>
        <p:nvPicPr>
          <p:cNvPr id="8" name="Imagen 7"/>
          <p:cNvPicPr>
            <a:picLocks noChangeAspect="1"/>
          </p:cNvPicPr>
          <p:nvPr/>
        </p:nvPicPr>
        <p:blipFill rotWithShape="1">
          <a:blip r:embed="rId6"/>
          <a:srcRect l="37990" t="3733" r="33106" b="81382"/>
          <a:stretch/>
        </p:blipFill>
        <p:spPr>
          <a:xfrm>
            <a:off x="7205776" y="3689794"/>
            <a:ext cx="3335987" cy="965915"/>
          </a:xfrm>
          <a:prstGeom prst="rect">
            <a:avLst/>
          </a:prstGeom>
        </p:spPr>
      </p:pic>
      <p:sp>
        <p:nvSpPr>
          <p:cNvPr id="9" name="Flecha arriba 8"/>
          <p:cNvSpPr/>
          <p:nvPr/>
        </p:nvSpPr>
        <p:spPr>
          <a:xfrm rot="4715275">
            <a:off x="6029574" y="837642"/>
            <a:ext cx="484632" cy="1186377"/>
          </a:xfrm>
          <a:prstGeom prst="up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Flecha arriba 9"/>
          <p:cNvSpPr/>
          <p:nvPr/>
        </p:nvSpPr>
        <p:spPr>
          <a:xfrm rot="5400000">
            <a:off x="6082566" y="2323182"/>
            <a:ext cx="484632" cy="972765"/>
          </a:xfrm>
          <a:prstGeom prst="up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Flecha arriba 10"/>
          <p:cNvSpPr/>
          <p:nvPr/>
        </p:nvSpPr>
        <p:spPr>
          <a:xfrm rot="5884128">
            <a:off x="6118717" y="3448869"/>
            <a:ext cx="484632" cy="1243245"/>
          </a:xfrm>
          <a:prstGeom prst="up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Flecha arriba 11"/>
          <p:cNvSpPr/>
          <p:nvPr/>
        </p:nvSpPr>
        <p:spPr>
          <a:xfrm rot="7813524">
            <a:off x="988142" y="4399586"/>
            <a:ext cx="484632" cy="1641866"/>
          </a:xfrm>
          <a:prstGeom prst="up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7346450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908989"/>
            <a:ext cx="6575075" cy="1591569"/>
          </a:xfrm>
        </p:spPr>
        <p:txBody>
          <a:bodyPr>
            <a:normAutofit/>
          </a:bodyPr>
          <a:lstStyle/>
          <a:p>
            <a:r>
              <a:rPr lang="es-EC" b="1" dirty="0" smtClean="0">
                <a:latin typeface="Arial" panose="020B0604020202020204" pitchFamily="34" charset="0"/>
                <a:cs typeface="Arial" panose="020B0604020202020204" pitchFamily="34" charset="0"/>
              </a:rPr>
              <a:t>3</a:t>
            </a:r>
            <a:r>
              <a:rPr lang="es-EC" sz="3200" b="1" dirty="0" smtClean="0">
                <a:latin typeface="Arial" panose="020B0604020202020204" pitchFamily="34" charset="0"/>
                <a:cs typeface="Arial" panose="020B0604020202020204" pitchFamily="34" charset="0"/>
              </a:rPr>
              <a:t>D: Modelamiento de estructura</a:t>
            </a:r>
            <a:endParaRPr lang="es-EC" sz="3200" b="1" dirty="0">
              <a:latin typeface="Arial" panose="020B0604020202020204" pitchFamily="34" charset="0"/>
              <a:cs typeface="Arial" panose="020B0604020202020204" pitchFamily="34" charset="0"/>
            </a:endParaRPr>
          </a:p>
        </p:txBody>
      </p:sp>
      <p:sp>
        <p:nvSpPr>
          <p:cNvPr id="5" name="Recortar rectángulo de esquina diagonal 4"/>
          <p:cNvSpPr/>
          <p:nvPr/>
        </p:nvSpPr>
        <p:spPr>
          <a:xfrm>
            <a:off x="882202" y="1084709"/>
            <a:ext cx="2627290" cy="669701"/>
          </a:xfrm>
          <a:prstGeom prst="snip2Diag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latin typeface="Arial" panose="020B0604020202020204" pitchFamily="34" charset="0"/>
                <a:cs typeface="Arial" panose="020B0604020202020204" pitchFamily="34" charset="0"/>
              </a:rPr>
              <a:t>ARQUITECTURA</a:t>
            </a:r>
            <a:endParaRPr lang="es-EC" b="1" dirty="0">
              <a:latin typeface="Arial" panose="020B0604020202020204" pitchFamily="34" charset="0"/>
              <a:cs typeface="Arial" panose="020B0604020202020204" pitchFamily="34" charset="0"/>
            </a:endParaRPr>
          </a:p>
        </p:txBody>
      </p:sp>
      <p:sp>
        <p:nvSpPr>
          <p:cNvPr id="11" name="Marcador de contenido 2"/>
          <p:cNvSpPr>
            <a:spLocks noGrp="1"/>
          </p:cNvSpPr>
          <p:nvPr>
            <p:ph idx="1"/>
          </p:nvPr>
        </p:nvSpPr>
        <p:spPr>
          <a:xfrm>
            <a:off x="540912" y="1905809"/>
            <a:ext cx="5679583" cy="4069988"/>
          </a:xfrm>
        </p:spPr>
        <p:txBody>
          <a:bodyPr>
            <a:noAutofit/>
          </a:bodyPr>
          <a:lstStyle/>
          <a:p>
            <a:pPr marL="571500" indent="-342900" algn="just">
              <a:lnSpc>
                <a:spcPct val="170000"/>
              </a:lnSpc>
              <a:spcBef>
                <a:spcPts val="0"/>
              </a:spcBef>
              <a:buClr>
                <a:schemeClr val="accent2"/>
              </a:buClr>
              <a:buFont typeface="Wingdings" panose="05000000000000000000" pitchFamily="2" charset="2"/>
              <a:buChar char="v"/>
            </a:pPr>
            <a:r>
              <a:rPr lang="es-EC" sz="2100" dirty="0" smtClean="0">
                <a:latin typeface="Arial" panose="020B0604020202020204" pitchFamily="34" charset="0"/>
                <a:cs typeface="Arial" panose="020B0604020202020204" pitchFamily="34" charset="0"/>
              </a:rPr>
              <a:t>Importar plantas </a:t>
            </a:r>
          </a:p>
          <a:p>
            <a:pPr marL="571500" indent="-342900" algn="just">
              <a:lnSpc>
                <a:spcPct val="170000"/>
              </a:lnSpc>
              <a:spcBef>
                <a:spcPts val="0"/>
              </a:spcBef>
              <a:buClr>
                <a:schemeClr val="accent2"/>
              </a:buClr>
              <a:buFont typeface="Wingdings" panose="05000000000000000000" pitchFamily="2" charset="2"/>
              <a:buChar char="v"/>
            </a:pPr>
            <a:r>
              <a:rPr lang="es-EC" sz="2100" dirty="0" smtClean="0">
                <a:latin typeface="Arial" panose="020B0604020202020204" pitchFamily="34" charset="0"/>
                <a:cs typeface="Arial" panose="020B0604020202020204" pitchFamily="34" charset="0"/>
              </a:rPr>
              <a:t>Unidades de medida</a:t>
            </a:r>
          </a:p>
          <a:p>
            <a:pPr marL="571500" indent="-342900" algn="just">
              <a:lnSpc>
                <a:spcPct val="170000"/>
              </a:lnSpc>
              <a:spcBef>
                <a:spcPts val="0"/>
              </a:spcBef>
              <a:buClr>
                <a:schemeClr val="accent2"/>
              </a:buClr>
              <a:buFont typeface="Wingdings" panose="05000000000000000000" pitchFamily="2" charset="2"/>
              <a:buChar char="v"/>
            </a:pPr>
            <a:r>
              <a:rPr lang="es-EC" sz="2100" dirty="0" smtClean="0">
                <a:latin typeface="Arial" panose="020B0604020202020204" pitchFamily="34" charset="0"/>
                <a:cs typeface="Arial" panose="020B0604020202020204" pitchFamily="34" charset="0"/>
              </a:rPr>
              <a:t>Creación de niveles y ejes</a:t>
            </a:r>
          </a:p>
          <a:p>
            <a:pPr marL="571500" indent="-342900" algn="just">
              <a:lnSpc>
                <a:spcPct val="170000"/>
              </a:lnSpc>
              <a:spcBef>
                <a:spcPts val="0"/>
              </a:spcBef>
              <a:buClr>
                <a:schemeClr val="accent2"/>
              </a:buClr>
              <a:buFont typeface="Wingdings" panose="05000000000000000000" pitchFamily="2" charset="2"/>
              <a:buChar char="v"/>
            </a:pPr>
            <a:r>
              <a:rPr lang="es-EC" sz="2100" dirty="0" smtClean="0">
                <a:latin typeface="Arial" panose="020B0604020202020204" pitchFamily="34" charset="0"/>
                <a:cs typeface="Arial" panose="020B0604020202020204" pitchFamily="34" charset="0"/>
              </a:rPr>
              <a:t>Colocación de paredes y suelos</a:t>
            </a:r>
          </a:p>
          <a:p>
            <a:pPr marL="571500" indent="-342900" algn="just">
              <a:lnSpc>
                <a:spcPct val="170000"/>
              </a:lnSpc>
              <a:spcBef>
                <a:spcPts val="0"/>
              </a:spcBef>
              <a:buClr>
                <a:schemeClr val="accent2"/>
              </a:buClr>
              <a:buFont typeface="Wingdings" panose="05000000000000000000" pitchFamily="2" charset="2"/>
              <a:buChar char="v"/>
            </a:pPr>
            <a:r>
              <a:rPr lang="es-EC" sz="2100" dirty="0" smtClean="0">
                <a:latin typeface="Arial" panose="020B0604020202020204" pitchFamily="34" charset="0"/>
                <a:cs typeface="Arial" panose="020B0604020202020204" pitchFamily="34" charset="0"/>
              </a:rPr>
              <a:t>Colocación </a:t>
            </a:r>
            <a:r>
              <a:rPr lang="es-EC" sz="2100" dirty="0">
                <a:latin typeface="Arial" panose="020B0604020202020204" pitchFamily="34" charset="0"/>
                <a:cs typeface="Arial" panose="020B0604020202020204" pitchFamily="34" charset="0"/>
              </a:rPr>
              <a:t>de </a:t>
            </a:r>
            <a:r>
              <a:rPr lang="es-EC" sz="2100" dirty="0" smtClean="0">
                <a:latin typeface="Arial" panose="020B0604020202020204" pitchFamily="34" charset="0"/>
                <a:cs typeface="Arial" panose="020B0604020202020204" pitchFamily="34" charset="0"/>
              </a:rPr>
              <a:t>elementos arquitectónicos: paredes, cielo raso, puertas, ventanas, y acabados en muros</a:t>
            </a:r>
            <a:endParaRPr lang="es-EC" sz="2100" dirty="0">
              <a:latin typeface="Arial" panose="020B0604020202020204" pitchFamily="34" charset="0"/>
              <a:cs typeface="Arial" panose="020B0604020202020204" pitchFamily="34" charset="0"/>
            </a:endParaRPr>
          </a:p>
        </p:txBody>
      </p:sp>
      <p:pic>
        <p:nvPicPr>
          <p:cNvPr id="4" name="Imagen 3"/>
          <p:cNvPicPr>
            <a:picLocks noChangeAspect="1"/>
          </p:cNvPicPr>
          <p:nvPr/>
        </p:nvPicPr>
        <p:blipFill rotWithShape="1">
          <a:blip r:embed="rId2"/>
          <a:srcRect l="27399" t="30765" r="33403" b="18706"/>
          <a:stretch/>
        </p:blipFill>
        <p:spPr>
          <a:xfrm>
            <a:off x="6371944" y="1419559"/>
            <a:ext cx="5419898" cy="3928058"/>
          </a:xfrm>
          <a:prstGeom prst="rect">
            <a:avLst/>
          </a:prstGeom>
        </p:spPr>
      </p:pic>
    </p:spTree>
    <p:extLst>
      <p:ext uri="{BB962C8B-B14F-4D97-AF65-F5344CB8AC3E}">
        <p14:creationId xmlns:p14="http://schemas.microsoft.com/office/powerpoint/2010/main" val="38447726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908989"/>
            <a:ext cx="6575075" cy="1591569"/>
          </a:xfrm>
        </p:spPr>
        <p:txBody>
          <a:bodyPr>
            <a:normAutofit/>
          </a:bodyPr>
          <a:lstStyle/>
          <a:p>
            <a:r>
              <a:rPr lang="es-EC" b="1" dirty="0" smtClean="0">
                <a:latin typeface="Arial" panose="020B0604020202020204" pitchFamily="34" charset="0"/>
                <a:cs typeface="Arial" panose="020B0604020202020204" pitchFamily="34" charset="0"/>
              </a:rPr>
              <a:t>3</a:t>
            </a:r>
            <a:r>
              <a:rPr lang="es-EC" sz="3200" b="1" dirty="0" smtClean="0">
                <a:latin typeface="Arial" panose="020B0604020202020204" pitchFamily="34" charset="0"/>
                <a:cs typeface="Arial" panose="020B0604020202020204" pitchFamily="34" charset="0"/>
              </a:rPr>
              <a:t>D: Modelamiento de estructura</a:t>
            </a:r>
            <a:endParaRPr lang="es-EC" sz="3200" b="1" dirty="0">
              <a:latin typeface="Arial" panose="020B0604020202020204" pitchFamily="34" charset="0"/>
              <a:cs typeface="Arial" panose="020B0604020202020204" pitchFamily="34" charset="0"/>
            </a:endParaRPr>
          </a:p>
        </p:txBody>
      </p:sp>
      <p:sp>
        <p:nvSpPr>
          <p:cNvPr id="5" name="Recortar rectángulo de esquina diagonal 4"/>
          <p:cNvSpPr/>
          <p:nvPr/>
        </p:nvSpPr>
        <p:spPr>
          <a:xfrm>
            <a:off x="882202" y="1084709"/>
            <a:ext cx="2627290" cy="669701"/>
          </a:xfrm>
          <a:prstGeom prst="snip2Diag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latin typeface="Arial" panose="020B0604020202020204" pitchFamily="34" charset="0"/>
                <a:cs typeface="Arial" panose="020B0604020202020204" pitchFamily="34" charset="0"/>
              </a:rPr>
              <a:t>ARQUITECTURA</a:t>
            </a:r>
            <a:endParaRPr lang="es-EC" b="1" dirty="0">
              <a:latin typeface="Arial" panose="020B0604020202020204" pitchFamily="34" charset="0"/>
              <a:cs typeface="Arial" panose="020B0604020202020204" pitchFamily="34" charset="0"/>
            </a:endParaRPr>
          </a:p>
        </p:txBody>
      </p:sp>
      <p:pic>
        <p:nvPicPr>
          <p:cNvPr id="14" name="Imagen 13"/>
          <p:cNvPicPr/>
          <p:nvPr/>
        </p:nvPicPr>
        <p:blipFill>
          <a:blip r:embed="rId2"/>
          <a:stretch>
            <a:fillRect/>
          </a:stretch>
        </p:blipFill>
        <p:spPr>
          <a:xfrm>
            <a:off x="6424276" y="3850783"/>
            <a:ext cx="5128072" cy="2125014"/>
          </a:xfrm>
          <a:prstGeom prst="rect">
            <a:avLst/>
          </a:prstGeom>
        </p:spPr>
      </p:pic>
      <p:pic>
        <p:nvPicPr>
          <p:cNvPr id="4" name="Imagen 3"/>
          <p:cNvPicPr>
            <a:picLocks noChangeAspect="1"/>
          </p:cNvPicPr>
          <p:nvPr/>
        </p:nvPicPr>
        <p:blipFill rotWithShape="1">
          <a:blip r:embed="rId3"/>
          <a:srcRect l="24389" t="31646" r="29444" b="25220"/>
          <a:stretch/>
        </p:blipFill>
        <p:spPr>
          <a:xfrm>
            <a:off x="6312763" y="861232"/>
            <a:ext cx="5351099" cy="2810899"/>
          </a:xfrm>
          <a:prstGeom prst="rect">
            <a:avLst/>
          </a:prstGeom>
        </p:spPr>
      </p:pic>
      <p:sp>
        <p:nvSpPr>
          <p:cNvPr id="7" name="Marcador de contenido 2"/>
          <p:cNvSpPr txBox="1">
            <a:spLocks/>
          </p:cNvSpPr>
          <p:nvPr/>
        </p:nvSpPr>
        <p:spPr>
          <a:xfrm>
            <a:off x="540912" y="1905809"/>
            <a:ext cx="5679583" cy="40699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571500" indent="-342900" algn="just">
              <a:lnSpc>
                <a:spcPct val="170000"/>
              </a:lnSpc>
              <a:spcBef>
                <a:spcPts val="0"/>
              </a:spcBef>
              <a:buClr>
                <a:schemeClr val="accent2"/>
              </a:buClr>
              <a:buFont typeface="Wingdings" panose="05000000000000000000" pitchFamily="2" charset="2"/>
              <a:buChar char="v"/>
            </a:pPr>
            <a:r>
              <a:rPr lang="es-EC" sz="2100" dirty="0" smtClean="0">
                <a:latin typeface="Arial" panose="020B0604020202020204" pitchFamily="34" charset="0"/>
                <a:cs typeface="Arial" panose="020B0604020202020204" pitchFamily="34" charset="0"/>
              </a:rPr>
              <a:t>Importar plantas </a:t>
            </a:r>
          </a:p>
          <a:p>
            <a:pPr marL="571500" indent="-342900" algn="just">
              <a:lnSpc>
                <a:spcPct val="170000"/>
              </a:lnSpc>
              <a:spcBef>
                <a:spcPts val="0"/>
              </a:spcBef>
              <a:buClr>
                <a:schemeClr val="accent2"/>
              </a:buClr>
              <a:buFont typeface="Wingdings" panose="05000000000000000000" pitchFamily="2" charset="2"/>
              <a:buChar char="v"/>
            </a:pPr>
            <a:r>
              <a:rPr lang="es-EC" sz="2100" dirty="0" smtClean="0">
                <a:latin typeface="Arial" panose="020B0604020202020204" pitchFamily="34" charset="0"/>
                <a:cs typeface="Arial" panose="020B0604020202020204" pitchFamily="34" charset="0"/>
              </a:rPr>
              <a:t>Unidades de medida</a:t>
            </a:r>
          </a:p>
          <a:p>
            <a:pPr marL="571500" indent="-342900" algn="just">
              <a:lnSpc>
                <a:spcPct val="170000"/>
              </a:lnSpc>
              <a:spcBef>
                <a:spcPts val="0"/>
              </a:spcBef>
              <a:buClr>
                <a:schemeClr val="accent2"/>
              </a:buClr>
              <a:buFont typeface="Wingdings" panose="05000000000000000000" pitchFamily="2" charset="2"/>
              <a:buChar char="v"/>
            </a:pPr>
            <a:r>
              <a:rPr lang="es-EC" sz="2100" dirty="0" smtClean="0">
                <a:latin typeface="Arial" panose="020B0604020202020204" pitchFamily="34" charset="0"/>
                <a:cs typeface="Arial" panose="020B0604020202020204" pitchFamily="34" charset="0"/>
              </a:rPr>
              <a:t>Creación de niveles y ejes</a:t>
            </a:r>
          </a:p>
          <a:p>
            <a:pPr marL="571500" indent="-342900" algn="just">
              <a:lnSpc>
                <a:spcPct val="170000"/>
              </a:lnSpc>
              <a:spcBef>
                <a:spcPts val="0"/>
              </a:spcBef>
              <a:buClr>
                <a:schemeClr val="accent2"/>
              </a:buClr>
              <a:buFont typeface="Wingdings" panose="05000000000000000000" pitchFamily="2" charset="2"/>
              <a:buChar char="v"/>
            </a:pPr>
            <a:r>
              <a:rPr lang="es-EC" sz="2100" dirty="0" smtClean="0">
                <a:latin typeface="Arial" panose="020B0604020202020204" pitchFamily="34" charset="0"/>
                <a:cs typeface="Arial" panose="020B0604020202020204" pitchFamily="34" charset="0"/>
              </a:rPr>
              <a:t>Colocación de paredes y suelos</a:t>
            </a:r>
          </a:p>
          <a:p>
            <a:pPr marL="571500" indent="-342900" algn="just">
              <a:lnSpc>
                <a:spcPct val="170000"/>
              </a:lnSpc>
              <a:spcBef>
                <a:spcPts val="0"/>
              </a:spcBef>
              <a:buClr>
                <a:schemeClr val="accent2"/>
              </a:buClr>
              <a:buFont typeface="Wingdings" panose="05000000000000000000" pitchFamily="2" charset="2"/>
              <a:buChar char="v"/>
            </a:pPr>
            <a:r>
              <a:rPr lang="es-EC" sz="2100" dirty="0" smtClean="0">
                <a:latin typeface="Arial" panose="020B0604020202020204" pitchFamily="34" charset="0"/>
                <a:cs typeface="Arial" panose="020B0604020202020204" pitchFamily="34" charset="0"/>
              </a:rPr>
              <a:t>Colocación de elementos arquitectónicos: paredes, cielo raso, puertas, ventanas, y acabados en muros</a:t>
            </a:r>
            <a:endParaRPr lang="es-EC" sz="2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89889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908989"/>
            <a:ext cx="6575075" cy="1591569"/>
          </a:xfrm>
        </p:spPr>
        <p:txBody>
          <a:bodyPr>
            <a:normAutofit/>
          </a:bodyPr>
          <a:lstStyle/>
          <a:p>
            <a:r>
              <a:rPr lang="es-EC" b="1" dirty="0" smtClean="0">
                <a:latin typeface="Arial" panose="020B0604020202020204" pitchFamily="34" charset="0"/>
                <a:cs typeface="Arial" panose="020B0604020202020204" pitchFamily="34" charset="0"/>
              </a:rPr>
              <a:t>3</a:t>
            </a:r>
            <a:r>
              <a:rPr lang="es-EC" sz="3200" b="1" dirty="0" smtClean="0">
                <a:latin typeface="Arial" panose="020B0604020202020204" pitchFamily="34" charset="0"/>
                <a:cs typeface="Arial" panose="020B0604020202020204" pitchFamily="34" charset="0"/>
              </a:rPr>
              <a:t>D: Modelamiento de estructura</a:t>
            </a:r>
            <a:endParaRPr lang="es-EC" sz="3200" b="1" dirty="0">
              <a:latin typeface="Arial" panose="020B0604020202020204" pitchFamily="34" charset="0"/>
              <a:cs typeface="Arial" panose="020B0604020202020204" pitchFamily="34" charset="0"/>
            </a:endParaRPr>
          </a:p>
        </p:txBody>
      </p:sp>
      <p:sp>
        <p:nvSpPr>
          <p:cNvPr id="5" name="Recortar rectángulo de esquina diagonal 4"/>
          <p:cNvSpPr/>
          <p:nvPr/>
        </p:nvSpPr>
        <p:spPr>
          <a:xfrm>
            <a:off x="895081" y="1092217"/>
            <a:ext cx="2627290" cy="669701"/>
          </a:xfrm>
          <a:prstGeom prst="snip2Diag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latin typeface="Arial" panose="020B0604020202020204" pitchFamily="34" charset="0"/>
                <a:cs typeface="Arial" panose="020B0604020202020204" pitchFamily="34" charset="0"/>
              </a:rPr>
              <a:t>ESTRUCTURA</a:t>
            </a:r>
            <a:endParaRPr lang="es-EC" b="1" dirty="0">
              <a:latin typeface="Arial" panose="020B0604020202020204" pitchFamily="34" charset="0"/>
              <a:cs typeface="Arial" panose="020B0604020202020204" pitchFamily="34" charset="0"/>
            </a:endParaRPr>
          </a:p>
        </p:txBody>
      </p:sp>
      <p:sp>
        <p:nvSpPr>
          <p:cNvPr id="11" name="Marcador de contenido 2"/>
          <p:cNvSpPr>
            <a:spLocks noGrp="1"/>
          </p:cNvSpPr>
          <p:nvPr>
            <p:ph idx="1"/>
          </p:nvPr>
        </p:nvSpPr>
        <p:spPr>
          <a:xfrm>
            <a:off x="525019" y="1907831"/>
            <a:ext cx="4829576" cy="3497018"/>
          </a:xfrm>
        </p:spPr>
        <p:txBody>
          <a:bodyPr>
            <a:normAutofit/>
          </a:bodyPr>
          <a:lstStyle/>
          <a:p>
            <a:pPr marL="571500" indent="-342900" algn="just">
              <a:lnSpc>
                <a:spcPct val="170000"/>
              </a:lnSpc>
              <a:spcBef>
                <a:spcPts val="0"/>
              </a:spcBef>
              <a:buClr>
                <a:schemeClr val="accent2"/>
              </a:buClr>
              <a:buFont typeface="Wingdings" panose="05000000000000000000" pitchFamily="2" charset="2"/>
              <a:buChar char="v"/>
            </a:pPr>
            <a:r>
              <a:rPr lang="es-EC" sz="2200" dirty="0" smtClean="0">
                <a:latin typeface="Arial" panose="020B0604020202020204" pitchFamily="34" charset="0"/>
                <a:cs typeface="Arial" panose="020B0604020202020204" pitchFamily="34" charset="0"/>
              </a:rPr>
              <a:t>Creación de materiales</a:t>
            </a:r>
          </a:p>
          <a:p>
            <a:pPr marL="571500" indent="-342900" algn="just">
              <a:lnSpc>
                <a:spcPct val="170000"/>
              </a:lnSpc>
              <a:spcBef>
                <a:spcPts val="0"/>
              </a:spcBef>
              <a:buClr>
                <a:schemeClr val="accent2"/>
              </a:buClr>
              <a:buFont typeface="Wingdings" panose="05000000000000000000" pitchFamily="2" charset="2"/>
              <a:buChar char="v"/>
            </a:pPr>
            <a:r>
              <a:rPr lang="es-EC" sz="2200" dirty="0">
                <a:latin typeface="Arial" panose="020B0604020202020204" pitchFamily="34" charset="0"/>
                <a:cs typeface="Arial" panose="020B0604020202020204" pitchFamily="34" charset="0"/>
              </a:rPr>
              <a:t>C</a:t>
            </a:r>
            <a:r>
              <a:rPr lang="es-EC" sz="2200" dirty="0" smtClean="0">
                <a:latin typeface="Arial" panose="020B0604020202020204" pitchFamily="34" charset="0"/>
                <a:cs typeface="Arial" panose="020B0604020202020204" pitchFamily="34" charset="0"/>
              </a:rPr>
              <a:t>argar elementos estructurales</a:t>
            </a:r>
          </a:p>
          <a:p>
            <a:pPr marL="571500" indent="-342900" algn="just">
              <a:lnSpc>
                <a:spcPct val="170000"/>
              </a:lnSpc>
              <a:spcBef>
                <a:spcPts val="0"/>
              </a:spcBef>
              <a:buClr>
                <a:schemeClr val="accent2"/>
              </a:buClr>
              <a:buFont typeface="Wingdings" panose="05000000000000000000" pitchFamily="2" charset="2"/>
              <a:buChar char="v"/>
            </a:pPr>
            <a:r>
              <a:rPr lang="es-EC" sz="2200" dirty="0" smtClean="0">
                <a:latin typeface="Arial" panose="020B0604020202020204" pitchFamily="34" charset="0"/>
                <a:cs typeface="Arial" panose="020B0604020202020204" pitchFamily="34" charset="0"/>
              </a:rPr>
              <a:t>Creación y colocación de losas, contrapiso y escaleras</a:t>
            </a:r>
          </a:p>
          <a:p>
            <a:pPr marL="571500" indent="-342900" algn="just">
              <a:lnSpc>
                <a:spcPct val="170000"/>
              </a:lnSpc>
              <a:spcBef>
                <a:spcPts val="0"/>
              </a:spcBef>
              <a:buClr>
                <a:schemeClr val="accent2"/>
              </a:buClr>
              <a:buFont typeface="Wingdings" panose="05000000000000000000" pitchFamily="2" charset="2"/>
              <a:buChar char="v"/>
            </a:pPr>
            <a:r>
              <a:rPr lang="es-EC" sz="2200" dirty="0" smtClean="0">
                <a:latin typeface="Arial" panose="020B0604020202020204" pitchFamily="34" charset="0"/>
                <a:cs typeface="Arial" panose="020B0604020202020204" pitchFamily="34" charset="0"/>
              </a:rPr>
              <a:t>Consideraciones de la armadura</a:t>
            </a:r>
            <a:endParaRPr lang="es-EC" sz="2200" dirty="0">
              <a:latin typeface="Arial" panose="020B0604020202020204" pitchFamily="34" charset="0"/>
              <a:cs typeface="Arial" panose="020B0604020202020204" pitchFamily="34" charset="0"/>
            </a:endParaRPr>
          </a:p>
        </p:txBody>
      </p:sp>
      <p:pic>
        <p:nvPicPr>
          <p:cNvPr id="9" name="Imagen 8"/>
          <p:cNvPicPr/>
          <p:nvPr/>
        </p:nvPicPr>
        <p:blipFill>
          <a:blip r:embed="rId2"/>
          <a:stretch>
            <a:fillRect/>
          </a:stretch>
        </p:blipFill>
        <p:spPr>
          <a:xfrm>
            <a:off x="10502163" y="4222504"/>
            <a:ext cx="914400" cy="1059180"/>
          </a:xfrm>
          <a:prstGeom prst="rect">
            <a:avLst/>
          </a:prstGeom>
        </p:spPr>
      </p:pic>
      <p:pic>
        <p:nvPicPr>
          <p:cNvPr id="12" name="Imagen 11"/>
          <p:cNvPicPr/>
          <p:nvPr/>
        </p:nvPicPr>
        <p:blipFill rotWithShape="1">
          <a:blip r:embed="rId3">
            <a:extLst>
              <a:ext uri="{28A0092B-C50C-407E-A947-70E740481C1C}">
                <a14:useLocalDpi xmlns:a14="http://schemas.microsoft.com/office/drawing/2010/main" val="0"/>
              </a:ext>
            </a:extLst>
          </a:blip>
          <a:srcRect r="10293" b="3757"/>
          <a:stretch/>
        </p:blipFill>
        <p:spPr bwMode="auto">
          <a:xfrm>
            <a:off x="9302301" y="682580"/>
            <a:ext cx="2533014" cy="2792712"/>
          </a:xfrm>
          <a:prstGeom prst="rect">
            <a:avLst/>
          </a:prstGeom>
          <a:noFill/>
          <a:ln>
            <a:noFill/>
          </a:ln>
        </p:spPr>
      </p:pic>
      <p:pic>
        <p:nvPicPr>
          <p:cNvPr id="13" name="Imagen 12"/>
          <p:cNvPicPr/>
          <p:nvPr/>
        </p:nvPicPr>
        <p:blipFill rotWithShape="1">
          <a:blip r:embed="rId4"/>
          <a:srcRect l="982" t="6087" r="37105" b="11304"/>
          <a:stretch/>
        </p:blipFill>
        <p:spPr bwMode="auto">
          <a:xfrm>
            <a:off x="5659935" y="1907831"/>
            <a:ext cx="3001637" cy="904875"/>
          </a:xfrm>
          <a:prstGeom prst="rect">
            <a:avLst/>
          </a:prstGeom>
          <a:ln>
            <a:noFill/>
          </a:ln>
          <a:extLst>
            <a:ext uri="{53640926-AAD7-44D8-BBD7-CCE9431645EC}">
              <a14:shadowObscured xmlns:a14="http://schemas.microsoft.com/office/drawing/2010/main"/>
            </a:ext>
          </a:extLst>
        </p:spPr>
      </p:pic>
      <p:sp>
        <p:nvSpPr>
          <p:cNvPr id="3" name="Flecha derecha 2"/>
          <p:cNvSpPr/>
          <p:nvPr/>
        </p:nvSpPr>
        <p:spPr>
          <a:xfrm>
            <a:off x="8809149" y="2199282"/>
            <a:ext cx="566670" cy="321972"/>
          </a:xfrm>
          <a:prstGeom prst="right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4" name="Imagen 13"/>
          <p:cNvPicPr/>
          <p:nvPr/>
        </p:nvPicPr>
        <p:blipFill>
          <a:blip r:embed="rId5">
            <a:extLst>
              <a:ext uri="{28A0092B-C50C-407E-A947-70E740481C1C}">
                <a14:useLocalDpi xmlns:a14="http://schemas.microsoft.com/office/drawing/2010/main" val="0"/>
              </a:ext>
            </a:extLst>
          </a:blip>
          <a:srcRect l="5598" t="30608" r="2299" b="26100"/>
          <a:stretch>
            <a:fillRect/>
          </a:stretch>
        </p:blipFill>
        <p:spPr bwMode="auto">
          <a:xfrm>
            <a:off x="5659935" y="4039624"/>
            <a:ext cx="3597910" cy="1424940"/>
          </a:xfrm>
          <a:prstGeom prst="rect">
            <a:avLst/>
          </a:prstGeom>
          <a:noFill/>
          <a:ln>
            <a:noFill/>
          </a:ln>
        </p:spPr>
      </p:pic>
      <p:sp>
        <p:nvSpPr>
          <p:cNvPr id="15" name="Flecha derecha 14"/>
          <p:cNvSpPr/>
          <p:nvPr/>
        </p:nvSpPr>
        <p:spPr>
          <a:xfrm>
            <a:off x="9596669" y="4591108"/>
            <a:ext cx="566670" cy="321972"/>
          </a:xfrm>
          <a:prstGeom prst="right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2866577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908989"/>
            <a:ext cx="6575075" cy="1591569"/>
          </a:xfrm>
        </p:spPr>
        <p:txBody>
          <a:bodyPr>
            <a:normAutofit/>
          </a:bodyPr>
          <a:lstStyle/>
          <a:p>
            <a:r>
              <a:rPr lang="es-EC" b="1" dirty="0" smtClean="0">
                <a:latin typeface="Arial" panose="020B0604020202020204" pitchFamily="34" charset="0"/>
                <a:cs typeface="Arial" panose="020B0604020202020204" pitchFamily="34" charset="0"/>
              </a:rPr>
              <a:t>3</a:t>
            </a:r>
            <a:r>
              <a:rPr lang="es-EC" sz="3200" b="1" dirty="0" smtClean="0">
                <a:latin typeface="Arial" panose="020B0604020202020204" pitchFamily="34" charset="0"/>
                <a:cs typeface="Arial" panose="020B0604020202020204" pitchFamily="34" charset="0"/>
              </a:rPr>
              <a:t>D: Modelamiento de estructura</a:t>
            </a:r>
            <a:endParaRPr lang="es-EC" sz="3200" b="1"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rotWithShape="1">
          <a:blip r:embed="rId2"/>
          <a:srcRect l="27781" t="25362" r="27471" b="10870"/>
          <a:stretch/>
        </p:blipFill>
        <p:spPr>
          <a:xfrm>
            <a:off x="5482606" y="682580"/>
            <a:ext cx="4519673" cy="3621129"/>
          </a:xfrm>
          <a:prstGeom prst="rect">
            <a:avLst/>
          </a:prstGeom>
        </p:spPr>
      </p:pic>
      <p:pic>
        <p:nvPicPr>
          <p:cNvPr id="12" name="Imagen 11"/>
          <p:cNvPicPr>
            <a:picLocks noChangeAspect="1"/>
          </p:cNvPicPr>
          <p:nvPr/>
        </p:nvPicPr>
        <p:blipFill rotWithShape="1">
          <a:blip r:embed="rId3"/>
          <a:srcRect l="32889" t="30480" r="28726" b="10553"/>
          <a:stretch/>
        </p:blipFill>
        <p:spPr>
          <a:xfrm>
            <a:off x="8159298" y="3261859"/>
            <a:ext cx="3181848" cy="2748071"/>
          </a:xfrm>
          <a:prstGeom prst="rect">
            <a:avLst/>
          </a:prstGeom>
        </p:spPr>
      </p:pic>
      <p:pic>
        <p:nvPicPr>
          <p:cNvPr id="8" name="Imagen 7"/>
          <p:cNvPicPr>
            <a:picLocks noChangeAspect="1"/>
          </p:cNvPicPr>
          <p:nvPr/>
        </p:nvPicPr>
        <p:blipFill rotWithShape="1">
          <a:blip r:embed="rId4"/>
          <a:srcRect l="34823" t="29710" r="31127" b="18530"/>
          <a:stretch/>
        </p:blipFill>
        <p:spPr>
          <a:xfrm>
            <a:off x="738185" y="682580"/>
            <a:ext cx="4573458" cy="2638212"/>
          </a:xfrm>
          <a:prstGeom prst="rect">
            <a:avLst/>
          </a:prstGeom>
        </p:spPr>
      </p:pic>
      <p:pic>
        <p:nvPicPr>
          <p:cNvPr id="4" name="Imagen 3"/>
          <p:cNvPicPr>
            <a:picLocks noChangeAspect="1"/>
          </p:cNvPicPr>
          <p:nvPr/>
        </p:nvPicPr>
        <p:blipFill rotWithShape="1">
          <a:blip r:embed="rId5"/>
          <a:srcRect l="29050" t="27564" r="35878" b="15889"/>
          <a:stretch/>
        </p:blipFill>
        <p:spPr>
          <a:xfrm>
            <a:off x="738185" y="3462460"/>
            <a:ext cx="4573458" cy="2667884"/>
          </a:xfrm>
          <a:prstGeom prst="rect">
            <a:avLst/>
          </a:prstGeom>
        </p:spPr>
      </p:pic>
    </p:spTree>
    <p:extLst>
      <p:ext uri="{BB962C8B-B14F-4D97-AF65-F5344CB8AC3E}">
        <p14:creationId xmlns:p14="http://schemas.microsoft.com/office/powerpoint/2010/main" val="36593199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908989"/>
            <a:ext cx="6575075" cy="1591569"/>
          </a:xfrm>
        </p:spPr>
        <p:txBody>
          <a:bodyPr>
            <a:normAutofit/>
          </a:bodyPr>
          <a:lstStyle/>
          <a:p>
            <a:r>
              <a:rPr lang="es-EC" b="1" dirty="0" smtClean="0">
                <a:latin typeface="Arial" panose="020B0604020202020204" pitchFamily="34" charset="0"/>
                <a:cs typeface="Arial" panose="020B0604020202020204" pitchFamily="34" charset="0"/>
              </a:rPr>
              <a:t>3</a:t>
            </a:r>
            <a:r>
              <a:rPr lang="es-EC" sz="3200" b="1" dirty="0" smtClean="0">
                <a:latin typeface="Arial" panose="020B0604020202020204" pitchFamily="34" charset="0"/>
                <a:cs typeface="Arial" panose="020B0604020202020204" pitchFamily="34" charset="0"/>
              </a:rPr>
              <a:t>D: Modelamiento de estructura</a:t>
            </a:r>
            <a:endParaRPr lang="es-EC" sz="3200" b="1" dirty="0">
              <a:latin typeface="Arial" panose="020B0604020202020204" pitchFamily="34" charset="0"/>
              <a:cs typeface="Arial" panose="020B0604020202020204" pitchFamily="34" charset="0"/>
            </a:endParaRPr>
          </a:p>
        </p:txBody>
      </p:sp>
      <p:sp>
        <p:nvSpPr>
          <p:cNvPr id="5" name="Recortar rectángulo de esquina diagonal 4"/>
          <p:cNvSpPr/>
          <p:nvPr/>
        </p:nvSpPr>
        <p:spPr>
          <a:xfrm>
            <a:off x="882202" y="1084708"/>
            <a:ext cx="2627290" cy="669701"/>
          </a:xfrm>
          <a:prstGeom prst="snip2Diag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latin typeface="Arial" panose="020B0604020202020204" pitchFamily="34" charset="0"/>
                <a:cs typeface="Arial" panose="020B0604020202020204" pitchFamily="34" charset="0"/>
              </a:rPr>
              <a:t>INST. HIDROSANITARIAS</a:t>
            </a:r>
            <a:endParaRPr lang="es-EC" b="1" dirty="0">
              <a:latin typeface="Arial" panose="020B0604020202020204" pitchFamily="34" charset="0"/>
              <a:cs typeface="Arial" panose="020B0604020202020204" pitchFamily="34" charset="0"/>
            </a:endParaRPr>
          </a:p>
        </p:txBody>
      </p:sp>
      <p:sp>
        <p:nvSpPr>
          <p:cNvPr id="11" name="Marcador de contenido 2"/>
          <p:cNvSpPr>
            <a:spLocks noGrp="1"/>
          </p:cNvSpPr>
          <p:nvPr>
            <p:ph idx="1"/>
          </p:nvPr>
        </p:nvSpPr>
        <p:spPr>
          <a:xfrm>
            <a:off x="528034" y="2118173"/>
            <a:ext cx="4687910" cy="2363675"/>
          </a:xfrm>
        </p:spPr>
        <p:txBody>
          <a:bodyPr>
            <a:noAutofit/>
          </a:bodyPr>
          <a:lstStyle/>
          <a:p>
            <a:pPr marL="571500" indent="-342900" algn="just">
              <a:lnSpc>
                <a:spcPct val="170000"/>
              </a:lnSpc>
              <a:spcBef>
                <a:spcPts val="0"/>
              </a:spcBef>
              <a:buClr>
                <a:schemeClr val="accent2"/>
              </a:buClr>
              <a:buFont typeface="Wingdings" panose="05000000000000000000" pitchFamily="2" charset="2"/>
              <a:buChar char="v"/>
            </a:pPr>
            <a:r>
              <a:rPr lang="es-EC" sz="2100" dirty="0" smtClean="0">
                <a:latin typeface="Arial" panose="020B0604020202020204" pitchFamily="34" charset="0"/>
                <a:cs typeface="Arial" panose="020B0604020202020204" pitchFamily="34" charset="0"/>
              </a:rPr>
              <a:t>Configuraciones iniciales</a:t>
            </a:r>
          </a:p>
          <a:p>
            <a:pPr marL="571500" indent="-342900" algn="just">
              <a:lnSpc>
                <a:spcPct val="170000"/>
              </a:lnSpc>
              <a:spcBef>
                <a:spcPts val="0"/>
              </a:spcBef>
              <a:buClr>
                <a:schemeClr val="accent2"/>
              </a:buClr>
              <a:buFont typeface="Wingdings" panose="05000000000000000000" pitchFamily="2" charset="2"/>
              <a:buChar char="v"/>
            </a:pPr>
            <a:r>
              <a:rPr lang="es-EC" sz="2100" dirty="0" smtClean="0">
                <a:latin typeface="Arial" panose="020B0604020202020204" pitchFamily="34" charset="0"/>
                <a:cs typeface="Arial" panose="020B0604020202020204" pitchFamily="34" charset="0"/>
              </a:rPr>
              <a:t>Ajustes y colocación de tuberías</a:t>
            </a:r>
          </a:p>
          <a:p>
            <a:pPr marL="571500" indent="-342900" algn="just">
              <a:lnSpc>
                <a:spcPct val="170000"/>
              </a:lnSpc>
              <a:spcBef>
                <a:spcPts val="0"/>
              </a:spcBef>
              <a:buClr>
                <a:schemeClr val="accent2"/>
              </a:buClr>
              <a:buFont typeface="Wingdings" panose="05000000000000000000" pitchFamily="2" charset="2"/>
              <a:buChar char="v"/>
            </a:pPr>
            <a:r>
              <a:rPr lang="es-EC" sz="2100" dirty="0" smtClean="0">
                <a:latin typeface="Arial" panose="020B0604020202020204" pitchFamily="34" charset="0"/>
                <a:cs typeface="Arial" panose="020B0604020202020204" pitchFamily="34" charset="0"/>
              </a:rPr>
              <a:t>Comprobaciones generales </a:t>
            </a:r>
            <a:endParaRPr lang="es-EC" sz="2100" dirty="0">
              <a:latin typeface="Arial" panose="020B0604020202020204" pitchFamily="34" charset="0"/>
              <a:cs typeface="Arial" panose="020B0604020202020204" pitchFamily="34" charset="0"/>
            </a:endParaRPr>
          </a:p>
        </p:txBody>
      </p:sp>
      <p:pic>
        <p:nvPicPr>
          <p:cNvPr id="6" name="Imagen 5"/>
          <p:cNvPicPr/>
          <p:nvPr/>
        </p:nvPicPr>
        <p:blipFill rotWithShape="1">
          <a:blip r:embed="rId2"/>
          <a:srcRect l="-434" t="-605" r="30623" b="25594"/>
          <a:stretch/>
        </p:blipFill>
        <p:spPr bwMode="auto">
          <a:xfrm>
            <a:off x="9618026" y="3901409"/>
            <a:ext cx="1532890" cy="1180465"/>
          </a:xfrm>
          <a:prstGeom prst="rect">
            <a:avLst/>
          </a:prstGeom>
          <a:ln>
            <a:noFill/>
          </a:ln>
          <a:extLst>
            <a:ext uri="{53640926-AAD7-44D8-BBD7-CCE9431645EC}">
              <a14:shadowObscured xmlns:a14="http://schemas.microsoft.com/office/drawing/2010/main"/>
            </a:ext>
          </a:extLst>
        </p:spPr>
      </p:pic>
      <p:pic>
        <p:nvPicPr>
          <p:cNvPr id="8" name="Imagen 7"/>
          <p:cNvPicPr/>
          <p:nvPr/>
        </p:nvPicPr>
        <p:blipFill rotWithShape="1">
          <a:blip r:embed="rId3">
            <a:extLst>
              <a:ext uri="{28A0092B-C50C-407E-A947-70E740481C1C}">
                <a14:useLocalDpi xmlns:a14="http://schemas.microsoft.com/office/drawing/2010/main" val="0"/>
              </a:ext>
            </a:extLst>
          </a:blip>
          <a:srcRect r="719" b="27150"/>
          <a:stretch/>
        </p:blipFill>
        <p:spPr bwMode="auto">
          <a:xfrm>
            <a:off x="5331874" y="1248591"/>
            <a:ext cx="3345449" cy="1816582"/>
          </a:xfrm>
          <a:prstGeom prst="rect">
            <a:avLst/>
          </a:prstGeom>
          <a:noFill/>
          <a:ln>
            <a:noFill/>
          </a:ln>
        </p:spPr>
      </p:pic>
      <p:pic>
        <p:nvPicPr>
          <p:cNvPr id="9" name="Imagen 8"/>
          <p:cNvPicPr/>
          <p:nvPr/>
        </p:nvPicPr>
        <p:blipFill rotWithShape="1">
          <a:blip r:embed="rId4" cstate="print">
            <a:extLst>
              <a:ext uri="{28A0092B-C50C-407E-A947-70E740481C1C}">
                <a14:useLocalDpi xmlns:a14="http://schemas.microsoft.com/office/drawing/2010/main" val="0"/>
              </a:ext>
            </a:extLst>
          </a:blip>
          <a:srcRect l="661" t="2" r="-1" b="27878"/>
          <a:stretch/>
        </p:blipFill>
        <p:spPr bwMode="auto">
          <a:xfrm>
            <a:off x="8793253" y="1248591"/>
            <a:ext cx="3346959" cy="1816582"/>
          </a:xfrm>
          <a:prstGeom prst="rect">
            <a:avLst/>
          </a:prstGeom>
          <a:noFill/>
          <a:ln>
            <a:noFill/>
          </a:ln>
          <a:extLst>
            <a:ext uri="{53640926-AAD7-44D8-BBD7-CCE9431645EC}">
              <a14:shadowObscured xmlns:a14="http://schemas.microsoft.com/office/drawing/2010/main"/>
            </a:ext>
          </a:extLst>
        </p:spPr>
      </p:pic>
      <p:pic>
        <p:nvPicPr>
          <p:cNvPr id="12" name="Imagen 11"/>
          <p:cNvPicPr/>
          <p:nvPr/>
        </p:nvPicPr>
        <p:blipFill>
          <a:blip r:embed="rId5">
            <a:extLst>
              <a:ext uri="{28A0092B-C50C-407E-A947-70E740481C1C}">
                <a14:useLocalDpi xmlns:a14="http://schemas.microsoft.com/office/drawing/2010/main" val="0"/>
              </a:ext>
            </a:extLst>
          </a:blip>
          <a:srcRect l="2" t="3030" r="1743"/>
          <a:stretch>
            <a:fillRect/>
          </a:stretch>
        </p:blipFill>
        <p:spPr bwMode="auto">
          <a:xfrm>
            <a:off x="6142457" y="4348898"/>
            <a:ext cx="2650796" cy="854529"/>
          </a:xfrm>
          <a:prstGeom prst="rect">
            <a:avLst/>
          </a:prstGeom>
          <a:noFill/>
          <a:ln>
            <a:noFill/>
          </a:ln>
        </p:spPr>
      </p:pic>
      <p:pic>
        <p:nvPicPr>
          <p:cNvPr id="13" name="Imagen 12"/>
          <p:cNvPicPr/>
          <p:nvPr/>
        </p:nvPicPr>
        <p:blipFill rotWithShape="1">
          <a:blip r:embed="rId6"/>
          <a:srcRect l="2708" t="1" r="50844" b="6120"/>
          <a:stretch/>
        </p:blipFill>
        <p:spPr bwMode="auto">
          <a:xfrm>
            <a:off x="6192081" y="3876196"/>
            <a:ext cx="2449808" cy="2640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069080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908989"/>
            <a:ext cx="6575075" cy="1591569"/>
          </a:xfrm>
        </p:spPr>
        <p:txBody>
          <a:bodyPr>
            <a:normAutofit/>
          </a:bodyPr>
          <a:lstStyle/>
          <a:p>
            <a:r>
              <a:rPr lang="es-EC" b="1" dirty="0" smtClean="0">
                <a:latin typeface="Arial" panose="020B0604020202020204" pitchFamily="34" charset="0"/>
                <a:cs typeface="Arial" panose="020B0604020202020204" pitchFamily="34" charset="0"/>
              </a:rPr>
              <a:t>3</a:t>
            </a:r>
            <a:r>
              <a:rPr lang="es-EC" sz="3200" b="1" dirty="0" smtClean="0">
                <a:latin typeface="Arial" panose="020B0604020202020204" pitchFamily="34" charset="0"/>
                <a:cs typeface="Arial" panose="020B0604020202020204" pitchFamily="34" charset="0"/>
              </a:rPr>
              <a:t>D: Modelamiento de estructura</a:t>
            </a:r>
            <a:endParaRPr lang="es-EC" sz="3200" b="1" dirty="0">
              <a:latin typeface="Arial" panose="020B0604020202020204" pitchFamily="34" charset="0"/>
              <a:cs typeface="Arial" panose="020B0604020202020204" pitchFamily="34" charset="0"/>
            </a:endParaRPr>
          </a:p>
        </p:txBody>
      </p:sp>
      <p:sp>
        <p:nvSpPr>
          <p:cNvPr id="5" name="Recortar rectángulo de esquina diagonal 4"/>
          <p:cNvSpPr/>
          <p:nvPr/>
        </p:nvSpPr>
        <p:spPr>
          <a:xfrm>
            <a:off x="882202" y="1084708"/>
            <a:ext cx="2627290" cy="669701"/>
          </a:xfrm>
          <a:prstGeom prst="snip2Diag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latin typeface="Arial" panose="020B0604020202020204" pitchFamily="34" charset="0"/>
                <a:cs typeface="Arial" panose="020B0604020202020204" pitchFamily="34" charset="0"/>
              </a:rPr>
              <a:t>INST. ELÉCTRICAS</a:t>
            </a:r>
            <a:endParaRPr lang="es-EC" b="1" dirty="0">
              <a:latin typeface="Arial" panose="020B0604020202020204" pitchFamily="34" charset="0"/>
              <a:cs typeface="Arial" panose="020B0604020202020204" pitchFamily="34" charset="0"/>
            </a:endParaRPr>
          </a:p>
        </p:txBody>
      </p:sp>
      <p:sp>
        <p:nvSpPr>
          <p:cNvPr id="11" name="Marcador de contenido 2"/>
          <p:cNvSpPr>
            <a:spLocks noGrp="1"/>
          </p:cNvSpPr>
          <p:nvPr>
            <p:ph idx="1"/>
          </p:nvPr>
        </p:nvSpPr>
        <p:spPr>
          <a:xfrm>
            <a:off x="528034" y="1886351"/>
            <a:ext cx="4687910" cy="4069988"/>
          </a:xfrm>
        </p:spPr>
        <p:txBody>
          <a:bodyPr>
            <a:noAutofit/>
          </a:bodyPr>
          <a:lstStyle/>
          <a:p>
            <a:pPr marL="571500" indent="-342900" algn="just">
              <a:lnSpc>
                <a:spcPct val="170000"/>
              </a:lnSpc>
              <a:spcBef>
                <a:spcPts val="0"/>
              </a:spcBef>
              <a:buClr>
                <a:schemeClr val="accent2"/>
              </a:buClr>
              <a:buFont typeface="Wingdings" panose="05000000000000000000" pitchFamily="2" charset="2"/>
              <a:buChar char="v"/>
            </a:pPr>
            <a:r>
              <a:rPr lang="es-EC" sz="2100" dirty="0">
                <a:latin typeface="Arial" panose="020B0604020202020204" pitchFamily="34" charset="0"/>
                <a:cs typeface="Arial" panose="020B0604020202020204" pitchFamily="34" charset="0"/>
              </a:rPr>
              <a:t>Configuraciones iniciales</a:t>
            </a:r>
          </a:p>
          <a:p>
            <a:pPr marL="571500" indent="-342900" algn="just">
              <a:lnSpc>
                <a:spcPct val="170000"/>
              </a:lnSpc>
              <a:spcBef>
                <a:spcPts val="0"/>
              </a:spcBef>
              <a:buClr>
                <a:schemeClr val="accent2"/>
              </a:buClr>
              <a:buFont typeface="Wingdings" panose="05000000000000000000" pitchFamily="2" charset="2"/>
              <a:buChar char="v"/>
            </a:pPr>
            <a:r>
              <a:rPr lang="es-EC" sz="2100" dirty="0">
                <a:latin typeface="Arial" panose="020B0604020202020204" pitchFamily="34" charset="0"/>
                <a:cs typeface="Arial" panose="020B0604020202020204" pitchFamily="34" charset="0"/>
              </a:rPr>
              <a:t>Cargar elementos del sistema </a:t>
            </a:r>
            <a:r>
              <a:rPr lang="es-EC" sz="2100" dirty="0" smtClean="0">
                <a:latin typeface="Arial" panose="020B0604020202020204" pitchFamily="34" charset="0"/>
                <a:cs typeface="Arial" panose="020B0604020202020204" pitchFamily="34" charset="0"/>
              </a:rPr>
              <a:t>eléctrico </a:t>
            </a:r>
            <a:endParaRPr lang="es-EC" sz="2100" dirty="0">
              <a:latin typeface="Arial" panose="020B0604020202020204" pitchFamily="34" charset="0"/>
              <a:cs typeface="Arial" panose="020B0604020202020204" pitchFamily="34" charset="0"/>
            </a:endParaRPr>
          </a:p>
          <a:p>
            <a:pPr marL="571500" indent="-342900" algn="just">
              <a:lnSpc>
                <a:spcPct val="170000"/>
              </a:lnSpc>
              <a:spcBef>
                <a:spcPts val="0"/>
              </a:spcBef>
              <a:buClr>
                <a:schemeClr val="accent2"/>
              </a:buClr>
              <a:buFont typeface="Wingdings" panose="05000000000000000000" pitchFamily="2" charset="2"/>
              <a:buChar char="v"/>
            </a:pPr>
            <a:r>
              <a:rPr lang="es-EC" sz="2100" dirty="0" smtClean="0">
                <a:latin typeface="Arial" panose="020B0604020202020204" pitchFamily="34" charset="0"/>
                <a:cs typeface="Arial" panose="020B0604020202020204" pitchFamily="34" charset="0"/>
              </a:rPr>
              <a:t>Creación de circuitos </a:t>
            </a:r>
            <a:endParaRPr lang="es-EC" sz="2100" dirty="0">
              <a:latin typeface="Arial" panose="020B0604020202020204" pitchFamily="34" charset="0"/>
              <a:cs typeface="Arial" panose="020B0604020202020204" pitchFamily="34" charset="0"/>
            </a:endParaRPr>
          </a:p>
          <a:p>
            <a:pPr marL="571500" indent="-342900" algn="just">
              <a:lnSpc>
                <a:spcPct val="170000"/>
              </a:lnSpc>
              <a:spcBef>
                <a:spcPts val="0"/>
              </a:spcBef>
              <a:buClr>
                <a:schemeClr val="accent2"/>
              </a:buClr>
              <a:buFont typeface="Wingdings" panose="05000000000000000000" pitchFamily="2" charset="2"/>
              <a:buChar char="v"/>
            </a:pPr>
            <a:r>
              <a:rPr lang="es-EC" sz="2100" dirty="0" smtClean="0">
                <a:latin typeface="Arial" panose="020B0604020202020204" pitchFamily="34" charset="0"/>
                <a:cs typeface="Arial" panose="020B0604020202020204" pitchFamily="34" charset="0"/>
              </a:rPr>
              <a:t>Colocación de tubos que transportan el cableado  </a:t>
            </a:r>
            <a:endParaRPr lang="es-EC" sz="2100"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rotWithShape="1">
          <a:blip r:embed="rId2"/>
          <a:srcRect l="33806" t="27219" r="38286" b="15535"/>
          <a:stretch/>
        </p:blipFill>
        <p:spPr>
          <a:xfrm>
            <a:off x="9586453" y="856192"/>
            <a:ext cx="2018206" cy="2327566"/>
          </a:xfrm>
          <a:prstGeom prst="rect">
            <a:avLst/>
          </a:prstGeom>
        </p:spPr>
      </p:pic>
      <p:pic>
        <p:nvPicPr>
          <p:cNvPr id="9" name="Imagen 8"/>
          <p:cNvPicPr>
            <a:picLocks noChangeAspect="1"/>
          </p:cNvPicPr>
          <p:nvPr/>
        </p:nvPicPr>
        <p:blipFill rotWithShape="1">
          <a:blip r:embed="rId3"/>
          <a:srcRect l="33704" t="27401" r="38083" b="15172"/>
          <a:stretch/>
        </p:blipFill>
        <p:spPr>
          <a:xfrm>
            <a:off x="9586453" y="3491588"/>
            <a:ext cx="2033867" cy="2327566"/>
          </a:xfrm>
          <a:prstGeom prst="rect">
            <a:avLst/>
          </a:prstGeom>
        </p:spPr>
      </p:pic>
      <p:pic>
        <p:nvPicPr>
          <p:cNvPr id="10" name="Imagen 9"/>
          <p:cNvPicPr/>
          <p:nvPr/>
        </p:nvPicPr>
        <p:blipFill rotWithShape="1">
          <a:blip r:embed="rId4" cstate="print">
            <a:extLst>
              <a:ext uri="{28A0092B-C50C-407E-A947-70E740481C1C}">
                <a14:useLocalDpi xmlns:a14="http://schemas.microsoft.com/office/drawing/2010/main" val="0"/>
              </a:ext>
            </a:extLst>
          </a:blip>
          <a:srcRect l="645" r="4187" b="71320"/>
          <a:stretch/>
        </p:blipFill>
        <p:spPr bwMode="auto">
          <a:xfrm>
            <a:off x="5665665" y="856192"/>
            <a:ext cx="3375635" cy="740546"/>
          </a:xfrm>
          <a:prstGeom prst="rect">
            <a:avLst/>
          </a:prstGeom>
          <a:noFill/>
          <a:ln>
            <a:noFill/>
          </a:ln>
          <a:extLst>
            <a:ext uri="{53640926-AAD7-44D8-BBD7-CCE9431645EC}">
              <a14:shadowObscured xmlns:a14="http://schemas.microsoft.com/office/drawing/2010/main"/>
            </a:ext>
          </a:extLst>
        </p:spPr>
      </p:pic>
      <p:pic>
        <p:nvPicPr>
          <p:cNvPr id="12" name="Imagen 11"/>
          <p:cNvPicPr/>
          <p:nvPr/>
        </p:nvPicPr>
        <p:blipFill rotWithShape="1">
          <a:blip r:embed="rId5">
            <a:extLst>
              <a:ext uri="{28A0092B-C50C-407E-A947-70E740481C1C}">
                <a14:useLocalDpi xmlns:a14="http://schemas.microsoft.com/office/drawing/2010/main" val="0"/>
              </a:ext>
            </a:extLst>
          </a:blip>
          <a:srcRect l="1320" t="670" r="11269" b="68074"/>
          <a:stretch/>
        </p:blipFill>
        <p:spPr bwMode="auto">
          <a:xfrm>
            <a:off x="5665663" y="1770350"/>
            <a:ext cx="3375635" cy="786380"/>
          </a:xfrm>
          <a:prstGeom prst="rect">
            <a:avLst/>
          </a:prstGeom>
          <a:noFill/>
          <a:ln>
            <a:noFill/>
          </a:ln>
          <a:extLst>
            <a:ext uri="{53640926-AAD7-44D8-BBD7-CCE9431645EC}">
              <a14:shadowObscured xmlns:a14="http://schemas.microsoft.com/office/drawing/2010/main"/>
            </a:ext>
          </a:extLst>
        </p:spPr>
      </p:pic>
      <p:pic>
        <p:nvPicPr>
          <p:cNvPr id="13" name="Imagen 12"/>
          <p:cNvPicPr/>
          <p:nvPr/>
        </p:nvPicPr>
        <p:blipFill rotWithShape="1">
          <a:blip r:embed="rId6">
            <a:extLst>
              <a:ext uri="{28A0092B-C50C-407E-A947-70E740481C1C}">
                <a14:useLocalDpi xmlns:a14="http://schemas.microsoft.com/office/drawing/2010/main" val="0"/>
              </a:ext>
            </a:extLst>
          </a:blip>
          <a:srcRect l="201" t="1449" r="5214" b="54598"/>
          <a:stretch/>
        </p:blipFill>
        <p:spPr bwMode="auto">
          <a:xfrm>
            <a:off x="5665661" y="2727762"/>
            <a:ext cx="3375637" cy="1012102"/>
          </a:xfrm>
          <a:prstGeom prst="rect">
            <a:avLst/>
          </a:prstGeom>
          <a:noFill/>
          <a:ln>
            <a:noFill/>
          </a:ln>
          <a:extLst>
            <a:ext uri="{53640926-AAD7-44D8-BBD7-CCE9431645EC}">
              <a14:shadowObscured xmlns:a14="http://schemas.microsoft.com/office/drawing/2010/main"/>
            </a:ext>
          </a:extLst>
        </p:spPr>
      </p:pic>
      <p:pic>
        <p:nvPicPr>
          <p:cNvPr id="14" name="Imagen 13"/>
          <p:cNvPicPr/>
          <p:nvPr/>
        </p:nvPicPr>
        <p:blipFill rotWithShape="1">
          <a:blip r:embed="rId7"/>
          <a:srcRect t="4820" b="3537"/>
          <a:stretch/>
        </p:blipFill>
        <p:spPr bwMode="auto">
          <a:xfrm>
            <a:off x="5530953" y="4524729"/>
            <a:ext cx="3645047" cy="589451"/>
          </a:xfrm>
          <a:prstGeom prst="rect">
            <a:avLst/>
          </a:prstGeom>
          <a:ln>
            <a:noFill/>
          </a:ln>
          <a:extLst>
            <a:ext uri="{53640926-AAD7-44D8-BBD7-CCE9431645EC}">
              <a14:shadowObscured xmlns:a14="http://schemas.microsoft.com/office/drawing/2010/main"/>
            </a:ext>
          </a:extLst>
        </p:spPr>
      </p:pic>
      <p:pic>
        <p:nvPicPr>
          <p:cNvPr id="15" name="Imagen 14"/>
          <p:cNvPicPr/>
          <p:nvPr/>
        </p:nvPicPr>
        <p:blipFill rotWithShape="1">
          <a:blip r:embed="rId8"/>
          <a:srcRect l="62486" t="19383" r="29110" b="68485"/>
          <a:stretch/>
        </p:blipFill>
        <p:spPr bwMode="auto">
          <a:xfrm>
            <a:off x="7003943" y="5238325"/>
            <a:ext cx="699066" cy="580829"/>
          </a:xfrm>
          <a:prstGeom prst="rect">
            <a:avLst/>
          </a:prstGeom>
          <a:ln>
            <a:noFill/>
          </a:ln>
          <a:extLst>
            <a:ext uri="{53640926-AAD7-44D8-BBD7-CCE9431645EC}">
              <a14:shadowObscured xmlns:a14="http://schemas.microsoft.com/office/drawing/2010/main"/>
            </a:ext>
          </a:extLst>
        </p:spPr>
      </p:pic>
      <p:sp>
        <p:nvSpPr>
          <p:cNvPr id="3" name="Flecha abajo 2"/>
          <p:cNvSpPr/>
          <p:nvPr/>
        </p:nvSpPr>
        <p:spPr>
          <a:xfrm>
            <a:off x="7178286" y="3910897"/>
            <a:ext cx="350382" cy="5425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0830703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243891" y="-337443"/>
            <a:ext cx="10515600" cy="1325563"/>
          </a:xfrm>
        </p:spPr>
        <p:txBody>
          <a:bodyPr>
            <a:normAutofit/>
          </a:bodyPr>
          <a:lstStyle/>
          <a:p>
            <a:r>
              <a:rPr lang="es-EC" sz="3200" b="1" dirty="0" smtClean="0">
                <a:latin typeface="Arial" panose="020B0604020202020204" pitchFamily="34" charset="0"/>
                <a:cs typeface="Arial" panose="020B0604020202020204" pitchFamily="34" charset="0"/>
              </a:rPr>
              <a:t>Contenido de la presentación.-</a:t>
            </a:r>
            <a:endParaRPr lang="es-EC" sz="3200" b="1" dirty="0">
              <a:latin typeface="Arial" panose="020B0604020202020204" pitchFamily="34" charset="0"/>
              <a:cs typeface="Arial" panose="020B0604020202020204" pitchFamily="34" charset="0"/>
            </a:endParaRPr>
          </a:p>
        </p:txBody>
      </p:sp>
      <p:sp>
        <p:nvSpPr>
          <p:cNvPr id="5" name="Marcador de contenido 2"/>
          <p:cNvSpPr>
            <a:spLocks noGrp="1"/>
          </p:cNvSpPr>
          <p:nvPr>
            <p:ph idx="1"/>
          </p:nvPr>
        </p:nvSpPr>
        <p:spPr>
          <a:xfrm>
            <a:off x="540913" y="988120"/>
            <a:ext cx="10637949" cy="4858888"/>
          </a:xfrm>
        </p:spPr>
        <p:txBody>
          <a:bodyPr>
            <a:normAutofit fontScale="77500" lnSpcReduction="20000"/>
          </a:bodyPr>
          <a:lstStyle/>
          <a:p>
            <a:pPr marL="571500" indent="-342900" algn="just">
              <a:lnSpc>
                <a:spcPct val="170000"/>
              </a:lnSpc>
              <a:spcBef>
                <a:spcPts val="0"/>
              </a:spcBef>
              <a:buClr>
                <a:schemeClr val="accent2"/>
              </a:buClr>
              <a:buFont typeface="Wingdings" panose="05000000000000000000" pitchFamily="2" charset="2"/>
              <a:buChar char="q"/>
            </a:pPr>
            <a:r>
              <a:rPr lang="es-EC" sz="2200" dirty="0" smtClean="0">
                <a:latin typeface="Arial" panose="020B0604020202020204" pitchFamily="34" charset="0"/>
                <a:cs typeface="Arial" panose="020B0604020202020204" pitchFamily="34" charset="0"/>
              </a:rPr>
              <a:t>OBJETIVOS</a:t>
            </a:r>
          </a:p>
          <a:p>
            <a:pPr marL="571500" indent="-342900" algn="just">
              <a:lnSpc>
                <a:spcPct val="170000"/>
              </a:lnSpc>
              <a:spcBef>
                <a:spcPts val="0"/>
              </a:spcBef>
              <a:buClr>
                <a:schemeClr val="accent2"/>
              </a:buClr>
              <a:buFont typeface="Wingdings" panose="05000000000000000000" pitchFamily="2" charset="2"/>
              <a:buChar char="q"/>
            </a:pPr>
            <a:r>
              <a:rPr lang="es-EC" sz="2200" dirty="0" smtClean="0">
                <a:effectLst/>
                <a:latin typeface="Arial" panose="020B0604020202020204" pitchFamily="34" charset="0"/>
                <a:ea typeface="Arial" panose="020B0604020202020204" pitchFamily="34" charset="0"/>
                <a:cs typeface="Arial" panose="020B0604020202020204" pitchFamily="34" charset="0"/>
              </a:rPr>
              <a:t>PLANTEAMIENTO DEL PROBLEMA</a:t>
            </a:r>
          </a:p>
          <a:p>
            <a:pPr marL="571500" indent="-342900" algn="just">
              <a:lnSpc>
                <a:spcPct val="170000"/>
              </a:lnSpc>
              <a:spcBef>
                <a:spcPts val="0"/>
              </a:spcBef>
              <a:buClr>
                <a:schemeClr val="accent2"/>
              </a:buClr>
              <a:buFont typeface="Wingdings" panose="05000000000000000000" pitchFamily="2" charset="2"/>
              <a:buChar char="q"/>
            </a:pPr>
            <a:r>
              <a:rPr lang="es-EC" sz="2200" dirty="0" smtClean="0">
                <a:latin typeface="Arial" panose="020B0604020202020204" pitchFamily="34" charset="0"/>
                <a:ea typeface="Arial" panose="020B0604020202020204" pitchFamily="34" charset="0"/>
                <a:cs typeface="Arial" panose="020B0604020202020204" pitchFamily="34" charset="0"/>
              </a:rPr>
              <a:t>JUSTIFICACIÓN</a:t>
            </a:r>
          </a:p>
          <a:p>
            <a:pPr marL="571500" indent="-342900" algn="just">
              <a:lnSpc>
                <a:spcPct val="170000"/>
              </a:lnSpc>
              <a:spcBef>
                <a:spcPts val="0"/>
              </a:spcBef>
              <a:buClr>
                <a:schemeClr val="accent2"/>
              </a:buClr>
              <a:buFont typeface="Wingdings" panose="05000000000000000000" pitchFamily="2" charset="2"/>
              <a:buChar char="q"/>
            </a:pPr>
            <a:r>
              <a:rPr lang="es-EC" sz="2200" dirty="0" smtClean="0">
                <a:effectLst/>
                <a:latin typeface="Arial" panose="020B0604020202020204" pitchFamily="34" charset="0"/>
                <a:ea typeface="Arial" panose="020B0604020202020204" pitchFamily="34" charset="0"/>
                <a:cs typeface="Arial" panose="020B0604020202020204" pitchFamily="34" charset="0"/>
              </a:rPr>
              <a:t>FUNDAMENTACIÓN TEÓRICA</a:t>
            </a:r>
          </a:p>
          <a:p>
            <a:pPr marL="571500" indent="-342900" algn="just">
              <a:lnSpc>
                <a:spcPct val="170000"/>
              </a:lnSpc>
              <a:spcBef>
                <a:spcPts val="0"/>
              </a:spcBef>
              <a:buClr>
                <a:schemeClr val="accent2"/>
              </a:buClr>
              <a:buFont typeface="Wingdings" panose="05000000000000000000" pitchFamily="2" charset="2"/>
              <a:buChar char="q"/>
            </a:pPr>
            <a:r>
              <a:rPr lang="es-EC" sz="2200" dirty="0" smtClean="0">
                <a:latin typeface="Arial" panose="020B0604020202020204" pitchFamily="34" charset="0"/>
                <a:ea typeface="Arial" panose="020B0604020202020204" pitchFamily="34" charset="0"/>
                <a:cs typeface="Arial" panose="020B0604020202020204" pitchFamily="34" charset="0"/>
              </a:rPr>
              <a:t>1D</a:t>
            </a:r>
          </a:p>
          <a:p>
            <a:pPr marL="571500" indent="-342900" algn="just">
              <a:lnSpc>
                <a:spcPct val="170000"/>
              </a:lnSpc>
              <a:spcBef>
                <a:spcPts val="0"/>
              </a:spcBef>
              <a:buClr>
                <a:schemeClr val="accent2"/>
              </a:buClr>
              <a:buFont typeface="Wingdings" panose="05000000000000000000" pitchFamily="2" charset="2"/>
              <a:buChar char="q"/>
            </a:pPr>
            <a:r>
              <a:rPr lang="es-EC" sz="2200" dirty="0" smtClean="0">
                <a:effectLst/>
                <a:latin typeface="Arial" panose="020B0604020202020204" pitchFamily="34" charset="0"/>
                <a:ea typeface="Arial" panose="020B0604020202020204" pitchFamily="34" charset="0"/>
                <a:cs typeface="Arial" panose="020B0604020202020204" pitchFamily="34" charset="0"/>
              </a:rPr>
              <a:t>2D</a:t>
            </a:r>
          </a:p>
          <a:p>
            <a:pPr marL="571500" indent="-342900" algn="just">
              <a:lnSpc>
                <a:spcPct val="170000"/>
              </a:lnSpc>
              <a:spcBef>
                <a:spcPts val="0"/>
              </a:spcBef>
              <a:buClr>
                <a:schemeClr val="accent2"/>
              </a:buClr>
              <a:buFont typeface="Wingdings" panose="05000000000000000000" pitchFamily="2" charset="2"/>
              <a:buChar char="q"/>
            </a:pPr>
            <a:r>
              <a:rPr lang="es-EC" sz="2200" dirty="0" smtClean="0">
                <a:latin typeface="Arial" panose="020B0604020202020204" pitchFamily="34" charset="0"/>
                <a:ea typeface="Arial" panose="020B0604020202020204" pitchFamily="34" charset="0"/>
                <a:cs typeface="Arial" panose="020B0604020202020204" pitchFamily="34" charset="0"/>
              </a:rPr>
              <a:t>3D</a:t>
            </a:r>
          </a:p>
          <a:p>
            <a:pPr marL="571500" indent="-342900" algn="just">
              <a:lnSpc>
                <a:spcPct val="170000"/>
              </a:lnSpc>
              <a:spcBef>
                <a:spcPts val="0"/>
              </a:spcBef>
              <a:buClr>
                <a:schemeClr val="accent2"/>
              </a:buClr>
              <a:buFont typeface="Wingdings" panose="05000000000000000000" pitchFamily="2" charset="2"/>
              <a:buChar char="q"/>
            </a:pPr>
            <a:r>
              <a:rPr lang="es-EC" sz="2200" dirty="0" smtClean="0">
                <a:effectLst/>
                <a:latin typeface="Arial" panose="020B0604020202020204" pitchFamily="34" charset="0"/>
                <a:ea typeface="Arial" panose="020B0604020202020204" pitchFamily="34" charset="0"/>
                <a:cs typeface="Arial" panose="020B0604020202020204" pitchFamily="34" charset="0"/>
              </a:rPr>
              <a:t>4D</a:t>
            </a:r>
          </a:p>
          <a:p>
            <a:pPr marL="571500" indent="-342900" algn="just">
              <a:lnSpc>
                <a:spcPct val="170000"/>
              </a:lnSpc>
              <a:spcBef>
                <a:spcPts val="0"/>
              </a:spcBef>
              <a:buClr>
                <a:schemeClr val="accent2"/>
              </a:buClr>
              <a:buFont typeface="Wingdings" panose="05000000000000000000" pitchFamily="2" charset="2"/>
              <a:buChar char="q"/>
            </a:pPr>
            <a:r>
              <a:rPr lang="es-EC" sz="2200" dirty="0" smtClean="0">
                <a:latin typeface="Arial" panose="020B0604020202020204" pitchFamily="34" charset="0"/>
                <a:ea typeface="Arial" panose="020B0604020202020204" pitchFamily="34" charset="0"/>
                <a:cs typeface="Arial" panose="020B0604020202020204" pitchFamily="34" charset="0"/>
              </a:rPr>
              <a:t>5D</a:t>
            </a:r>
          </a:p>
          <a:p>
            <a:pPr marL="571500" indent="-342900" algn="just">
              <a:lnSpc>
                <a:spcPct val="170000"/>
              </a:lnSpc>
              <a:spcBef>
                <a:spcPts val="0"/>
              </a:spcBef>
              <a:buClr>
                <a:schemeClr val="accent2"/>
              </a:buClr>
              <a:buFont typeface="Wingdings" panose="05000000000000000000" pitchFamily="2" charset="2"/>
              <a:buChar char="q"/>
            </a:pPr>
            <a:r>
              <a:rPr lang="es-EC" sz="2200" dirty="0" smtClean="0">
                <a:effectLst/>
                <a:latin typeface="Arial" panose="020B0604020202020204" pitchFamily="34" charset="0"/>
                <a:ea typeface="Arial" panose="020B0604020202020204" pitchFamily="34" charset="0"/>
                <a:cs typeface="Arial" panose="020B0604020202020204" pitchFamily="34" charset="0"/>
              </a:rPr>
              <a:t>6D</a:t>
            </a:r>
          </a:p>
          <a:p>
            <a:pPr marL="571500" indent="-342900" algn="just">
              <a:lnSpc>
                <a:spcPct val="170000"/>
              </a:lnSpc>
              <a:spcBef>
                <a:spcPts val="0"/>
              </a:spcBef>
              <a:buClr>
                <a:schemeClr val="accent2"/>
              </a:buClr>
              <a:buFont typeface="Wingdings" panose="05000000000000000000" pitchFamily="2" charset="2"/>
              <a:buChar char="q"/>
            </a:pPr>
            <a:r>
              <a:rPr lang="es-EC" sz="2200" dirty="0" smtClean="0">
                <a:latin typeface="Arial" panose="020B0604020202020204" pitchFamily="34" charset="0"/>
                <a:ea typeface="Arial" panose="020B0604020202020204" pitchFamily="34" charset="0"/>
                <a:cs typeface="Arial" panose="020B0604020202020204" pitchFamily="34" charset="0"/>
              </a:rPr>
              <a:t>7D</a:t>
            </a:r>
          </a:p>
          <a:p>
            <a:pPr marL="571500" indent="-342900" algn="just">
              <a:lnSpc>
                <a:spcPct val="170000"/>
              </a:lnSpc>
              <a:spcBef>
                <a:spcPts val="0"/>
              </a:spcBef>
              <a:buClr>
                <a:schemeClr val="accent2"/>
              </a:buClr>
              <a:buFont typeface="Wingdings" panose="05000000000000000000" pitchFamily="2" charset="2"/>
              <a:buChar char="q"/>
            </a:pPr>
            <a:r>
              <a:rPr lang="es-EC" sz="2200" dirty="0" smtClean="0">
                <a:effectLst/>
                <a:latin typeface="Arial" panose="020B0604020202020204" pitchFamily="34" charset="0"/>
                <a:ea typeface="Arial" panose="020B0604020202020204" pitchFamily="34" charset="0"/>
                <a:cs typeface="Arial" panose="020B0604020202020204" pitchFamily="34" charset="0"/>
              </a:rPr>
              <a:t>CONCLUSIONES Y RECOMENDACIONES</a:t>
            </a:r>
          </a:p>
          <a:p>
            <a:pPr marL="0" indent="0">
              <a:buNone/>
            </a:pPr>
            <a:endParaRPr lang="es-EC" dirty="0"/>
          </a:p>
        </p:txBody>
      </p:sp>
    </p:spTree>
    <p:extLst>
      <p:ext uri="{BB962C8B-B14F-4D97-AF65-F5344CB8AC3E}">
        <p14:creationId xmlns:p14="http://schemas.microsoft.com/office/powerpoint/2010/main" val="21499355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908989"/>
            <a:ext cx="6575075" cy="1591569"/>
          </a:xfrm>
        </p:spPr>
        <p:txBody>
          <a:bodyPr>
            <a:normAutofit/>
          </a:bodyPr>
          <a:lstStyle/>
          <a:p>
            <a:r>
              <a:rPr lang="es-EC" b="1" dirty="0" smtClean="0">
                <a:latin typeface="Arial" panose="020B0604020202020204" pitchFamily="34" charset="0"/>
                <a:cs typeface="Arial" panose="020B0604020202020204" pitchFamily="34" charset="0"/>
              </a:rPr>
              <a:t>3</a:t>
            </a:r>
            <a:r>
              <a:rPr lang="es-EC" sz="3200" b="1" dirty="0" smtClean="0">
                <a:latin typeface="Arial" panose="020B0604020202020204" pitchFamily="34" charset="0"/>
                <a:cs typeface="Arial" panose="020B0604020202020204" pitchFamily="34" charset="0"/>
              </a:rPr>
              <a:t>D: Modelamiento de estructura</a:t>
            </a:r>
            <a:endParaRPr lang="es-EC" sz="3200" b="1" dirty="0">
              <a:latin typeface="Arial" panose="020B0604020202020204" pitchFamily="34" charset="0"/>
              <a:cs typeface="Arial" panose="020B0604020202020204" pitchFamily="34" charset="0"/>
            </a:endParaRPr>
          </a:p>
        </p:txBody>
      </p:sp>
      <p:sp>
        <p:nvSpPr>
          <p:cNvPr id="5" name="Rectángulo redondeado 4"/>
          <p:cNvSpPr/>
          <p:nvPr/>
        </p:nvSpPr>
        <p:spPr>
          <a:xfrm>
            <a:off x="930706" y="845635"/>
            <a:ext cx="2627290" cy="669701"/>
          </a:xfrm>
          <a:prstGeom prst="round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smtClean="0">
                <a:latin typeface="Arial" panose="020B0604020202020204" pitchFamily="34" charset="0"/>
                <a:cs typeface="Arial" panose="020B0604020202020204" pitchFamily="34" charset="0"/>
              </a:rPr>
              <a:t>DETECCIÓN DE INTERFERENCIAS</a:t>
            </a:r>
            <a:endParaRPr lang="es-EC" sz="1600" b="1" dirty="0">
              <a:latin typeface="Arial" panose="020B0604020202020204" pitchFamily="34" charset="0"/>
              <a:cs typeface="Arial" panose="020B0604020202020204" pitchFamily="34" charset="0"/>
            </a:endParaRPr>
          </a:p>
        </p:txBody>
      </p:sp>
      <p:sp>
        <p:nvSpPr>
          <p:cNvPr id="8" name="Rectángulo redondeado 7"/>
          <p:cNvSpPr/>
          <p:nvPr/>
        </p:nvSpPr>
        <p:spPr>
          <a:xfrm>
            <a:off x="8967974" y="841263"/>
            <a:ext cx="2627290" cy="669701"/>
          </a:xfrm>
          <a:prstGeom prst="round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latin typeface="Arial" panose="020B0604020202020204" pitchFamily="34" charset="0"/>
                <a:cs typeface="Arial" panose="020B0604020202020204" pitchFamily="34" charset="0"/>
              </a:rPr>
              <a:t>CREACIÓN DE TOPOGRAFÍA</a:t>
            </a:r>
          </a:p>
        </p:txBody>
      </p:sp>
      <p:sp>
        <p:nvSpPr>
          <p:cNvPr id="9" name="Rectángulo redondeado 8"/>
          <p:cNvSpPr/>
          <p:nvPr/>
        </p:nvSpPr>
        <p:spPr>
          <a:xfrm>
            <a:off x="5043519" y="865863"/>
            <a:ext cx="2627290" cy="669701"/>
          </a:xfrm>
          <a:prstGeom prst="round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latin typeface="Arial" panose="020B0604020202020204" pitchFamily="34" charset="0"/>
                <a:cs typeface="Arial" panose="020B0604020202020204" pitchFamily="34" charset="0"/>
              </a:rPr>
              <a:t>ELABORACIÓN DE PLANOS</a:t>
            </a:r>
          </a:p>
        </p:txBody>
      </p:sp>
      <p:pic>
        <p:nvPicPr>
          <p:cNvPr id="15" name="Imagen 14"/>
          <p:cNvPicPr/>
          <p:nvPr/>
        </p:nvPicPr>
        <p:blipFill rotWithShape="1">
          <a:blip r:embed="rId2"/>
          <a:srcRect t="1178"/>
          <a:stretch/>
        </p:blipFill>
        <p:spPr>
          <a:xfrm>
            <a:off x="2089523" y="3669152"/>
            <a:ext cx="2000571" cy="1278328"/>
          </a:xfrm>
          <a:prstGeom prst="rect">
            <a:avLst/>
          </a:prstGeom>
        </p:spPr>
      </p:pic>
      <p:pic>
        <p:nvPicPr>
          <p:cNvPr id="16" name="Imagen 15"/>
          <p:cNvPicPr/>
          <p:nvPr/>
        </p:nvPicPr>
        <p:blipFill rotWithShape="1">
          <a:blip r:embed="rId3"/>
          <a:srcRect l="28928" t="67131" r="45792" b="15846"/>
          <a:stretch/>
        </p:blipFill>
        <p:spPr bwMode="auto">
          <a:xfrm>
            <a:off x="1221362" y="5185988"/>
            <a:ext cx="2057342" cy="740604"/>
          </a:xfrm>
          <a:prstGeom prst="rect">
            <a:avLst/>
          </a:prstGeom>
          <a:ln>
            <a:noFill/>
          </a:ln>
          <a:extLst>
            <a:ext uri="{53640926-AAD7-44D8-BBD7-CCE9431645EC}">
              <a14:shadowObscured xmlns:a14="http://schemas.microsoft.com/office/drawing/2010/main"/>
            </a:ext>
          </a:extLst>
        </p:spPr>
      </p:pic>
      <p:pic>
        <p:nvPicPr>
          <p:cNvPr id="3" name="Imagen 2"/>
          <p:cNvPicPr>
            <a:picLocks noChangeAspect="1"/>
          </p:cNvPicPr>
          <p:nvPr/>
        </p:nvPicPr>
        <p:blipFill rotWithShape="1">
          <a:blip r:embed="rId4"/>
          <a:srcRect l="26013" t="27774" r="27465" b="13249"/>
          <a:stretch/>
        </p:blipFill>
        <p:spPr>
          <a:xfrm>
            <a:off x="4851767" y="2328534"/>
            <a:ext cx="3010794" cy="1880910"/>
          </a:xfrm>
          <a:prstGeom prst="rect">
            <a:avLst/>
          </a:prstGeom>
        </p:spPr>
      </p:pic>
      <p:pic>
        <p:nvPicPr>
          <p:cNvPr id="4" name="Imagen 3"/>
          <p:cNvPicPr>
            <a:picLocks noChangeAspect="1"/>
          </p:cNvPicPr>
          <p:nvPr/>
        </p:nvPicPr>
        <p:blipFill rotWithShape="1">
          <a:blip r:embed="rId5"/>
          <a:srcRect l="26012" t="27949" r="27466" b="13424"/>
          <a:stretch/>
        </p:blipFill>
        <p:spPr>
          <a:xfrm>
            <a:off x="4851767" y="4308315"/>
            <a:ext cx="3010794" cy="1895525"/>
          </a:xfrm>
          <a:prstGeom prst="rect">
            <a:avLst/>
          </a:prstGeom>
        </p:spPr>
      </p:pic>
      <p:pic>
        <p:nvPicPr>
          <p:cNvPr id="18" name="Imagen 17"/>
          <p:cNvPicPr/>
          <p:nvPr/>
        </p:nvPicPr>
        <p:blipFill rotWithShape="1">
          <a:blip r:embed="rId6"/>
          <a:srcRect l="35260" t="22739" r="35142" b="58144"/>
          <a:stretch/>
        </p:blipFill>
        <p:spPr bwMode="auto">
          <a:xfrm>
            <a:off x="8972249" y="1892143"/>
            <a:ext cx="2623015" cy="995666"/>
          </a:xfrm>
          <a:prstGeom prst="rect">
            <a:avLst/>
          </a:prstGeom>
          <a:ln>
            <a:noFill/>
          </a:ln>
          <a:extLst>
            <a:ext uri="{53640926-AAD7-44D8-BBD7-CCE9431645EC}">
              <a14:shadowObscured xmlns:a14="http://schemas.microsoft.com/office/drawing/2010/main"/>
            </a:ext>
          </a:extLst>
        </p:spPr>
      </p:pic>
      <p:pic>
        <p:nvPicPr>
          <p:cNvPr id="12" name="Imagen 11"/>
          <p:cNvPicPr/>
          <p:nvPr/>
        </p:nvPicPr>
        <p:blipFill rotWithShape="1">
          <a:blip r:embed="rId7"/>
          <a:srcRect l="908" t="1101" r="1246" b="40764"/>
          <a:stretch/>
        </p:blipFill>
        <p:spPr bwMode="auto">
          <a:xfrm>
            <a:off x="881000" y="1597383"/>
            <a:ext cx="2726690" cy="1831901"/>
          </a:xfrm>
          <a:prstGeom prst="rect">
            <a:avLst/>
          </a:prstGeom>
          <a:ln>
            <a:noFill/>
          </a:ln>
          <a:extLst>
            <a:ext uri="{53640926-AAD7-44D8-BBD7-CCE9431645EC}">
              <a14:shadowObscured xmlns:a14="http://schemas.microsoft.com/office/drawing/2010/main"/>
            </a:ext>
          </a:extLst>
        </p:spPr>
      </p:pic>
      <p:pic>
        <p:nvPicPr>
          <p:cNvPr id="13" name="Imagen 12"/>
          <p:cNvPicPr/>
          <p:nvPr/>
        </p:nvPicPr>
        <p:blipFill rotWithShape="1">
          <a:blip r:embed="rId8">
            <a:extLst>
              <a:ext uri="{28A0092B-C50C-407E-A947-70E740481C1C}">
                <a14:useLocalDpi xmlns:a14="http://schemas.microsoft.com/office/drawing/2010/main" val="0"/>
              </a:ext>
            </a:extLst>
          </a:blip>
          <a:srcRect l="584" t="2783" r="33662" b="56064"/>
          <a:stretch/>
        </p:blipFill>
        <p:spPr bwMode="auto">
          <a:xfrm>
            <a:off x="351460" y="3850914"/>
            <a:ext cx="1503379" cy="914803"/>
          </a:xfrm>
          <a:prstGeom prst="rect">
            <a:avLst/>
          </a:prstGeom>
          <a:noFill/>
          <a:ln>
            <a:noFill/>
          </a:ln>
        </p:spPr>
      </p:pic>
      <p:pic>
        <p:nvPicPr>
          <p:cNvPr id="14" name="Imagen 13"/>
          <p:cNvPicPr/>
          <p:nvPr/>
        </p:nvPicPr>
        <p:blipFill>
          <a:blip r:embed="rId9">
            <a:extLst>
              <a:ext uri="{28A0092B-C50C-407E-A947-70E740481C1C}">
                <a14:useLocalDpi xmlns:a14="http://schemas.microsoft.com/office/drawing/2010/main" val="0"/>
              </a:ext>
            </a:extLst>
          </a:blip>
          <a:srcRect l="45509" t="6424" r="34354" b="81050"/>
          <a:stretch>
            <a:fillRect/>
          </a:stretch>
        </p:blipFill>
        <p:spPr bwMode="auto">
          <a:xfrm>
            <a:off x="4637390" y="1680907"/>
            <a:ext cx="1719774" cy="585840"/>
          </a:xfrm>
          <a:prstGeom prst="rect">
            <a:avLst/>
          </a:prstGeom>
          <a:noFill/>
          <a:ln>
            <a:noFill/>
          </a:ln>
        </p:spPr>
      </p:pic>
      <p:pic>
        <p:nvPicPr>
          <p:cNvPr id="19" name="Imagen 18"/>
          <p:cNvPicPr/>
          <p:nvPr/>
        </p:nvPicPr>
        <p:blipFill rotWithShape="1">
          <a:blip r:embed="rId10"/>
          <a:srcRect l="6215" t="6413" r="74055" b="81286"/>
          <a:stretch/>
        </p:blipFill>
        <p:spPr bwMode="auto">
          <a:xfrm>
            <a:off x="6517794" y="1667148"/>
            <a:ext cx="1762539" cy="585840"/>
          </a:xfrm>
          <a:prstGeom prst="rect">
            <a:avLst/>
          </a:prstGeom>
          <a:ln>
            <a:noFill/>
          </a:ln>
          <a:extLst>
            <a:ext uri="{53640926-AAD7-44D8-BBD7-CCE9431645EC}">
              <a14:shadowObscured xmlns:a14="http://schemas.microsoft.com/office/drawing/2010/main"/>
            </a:ext>
          </a:extLst>
        </p:spPr>
      </p:pic>
      <p:pic>
        <p:nvPicPr>
          <p:cNvPr id="21" name="Imagen 20"/>
          <p:cNvPicPr>
            <a:picLocks noChangeAspect="1"/>
          </p:cNvPicPr>
          <p:nvPr/>
        </p:nvPicPr>
        <p:blipFill rotWithShape="1">
          <a:blip r:embed="rId11"/>
          <a:srcRect l="26287" t="30693" r="28703" b="15175"/>
          <a:stretch/>
        </p:blipFill>
        <p:spPr>
          <a:xfrm>
            <a:off x="8927199" y="3268989"/>
            <a:ext cx="2704564" cy="1828801"/>
          </a:xfrm>
          <a:prstGeom prst="rect">
            <a:avLst/>
          </a:prstGeom>
        </p:spPr>
      </p:pic>
    </p:spTree>
    <p:extLst>
      <p:ext uri="{BB962C8B-B14F-4D97-AF65-F5344CB8AC3E}">
        <p14:creationId xmlns:p14="http://schemas.microsoft.com/office/powerpoint/2010/main" val="27427977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908989"/>
            <a:ext cx="6575075" cy="1591569"/>
          </a:xfrm>
        </p:spPr>
        <p:txBody>
          <a:bodyPr>
            <a:normAutofit/>
          </a:bodyPr>
          <a:lstStyle/>
          <a:p>
            <a:r>
              <a:rPr lang="es-EC" b="1" dirty="0" smtClean="0">
                <a:latin typeface="Arial" panose="020B0604020202020204" pitchFamily="34" charset="0"/>
                <a:cs typeface="Arial" panose="020B0604020202020204" pitchFamily="34" charset="0"/>
              </a:rPr>
              <a:t>3</a:t>
            </a:r>
            <a:r>
              <a:rPr lang="es-EC" sz="3200" b="1" dirty="0" smtClean="0">
                <a:latin typeface="Arial" panose="020B0604020202020204" pitchFamily="34" charset="0"/>
                <a:cs typeface="Arial" panose="020B0604020202020204" pitchFamily="34" charset="0"/>
              </a:rPr>
              <a:t>D: Modelamiento de estructura</a:t>
            </a:r>
            <a:endParaRPr lang="es-EC" sz="3200" b="1" dirty="0">
              <a:latin typeface="Arial" panose="020B0604020202020204" pitchFamily="34" charset="0"/>
              <a:cs typeface="Arial" panose="020B0604020202020204" pitchFamily="34" charset="0"/>
            </a:endParaRPr>
          </a:p>
        </p:txBody>
      </p:sp>
      <p:sp>
        <p:nvSpPr>
          <p:cNvPr id="7" name="Rectángulo redondeado 6"/>
          <p:cNvSpPr/>
          <p:nvPr/>
        </p:nvSpPr>
        <p:spPr>
          <a:xfrm>
            <a:off x="579996" y="999942"/>
            <a:ext cx="2627290" cy="669701"/>
          </a:xfrm>
          <a:prstGeom prst="round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latin typeface="Arial" panose="020B0604020202020204" pitchFamily="34" charset="0"/>
                <a:cs typeface="Arial" panose="020B0604020202020204" pitchFamily="34" charset="0"/>
              </a:rPr>
              <a:t>COLOCACIÓN DE MOBILIARIO</a:t>
            </a:r>
          </a:p>
        </p:txBody>
      </p:sp>
      <p:sp>
        <p:nvSpPr>
          <p:cNvPr id="11" name="Rectángulo redondeado 10"/>
          <p:cNvSpPr/>
          <p:nvPr/>
        </p:nvSpPr>
        <p:spPr>
          <a:xfrm>
            <a:off x="6056504" y="999942"/>
            <a:ext cx="3176785" cy="669701"/>
          </a:xfrm>
          <a:prstGeom prst="round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latin typeface="Arial" panose="020B0604020202020204" pitchFamily="34" charset="0"/>
                <a:cs typeface="Arial" panose="020B0604020202020204" pitchFamily="34" charset="0"/>
              </a:rPr>
              <a:t>CREACIÓN DE RENDERS Y RECORRIDOS</a:t>
            </a:r>
          </a:p>
        </p:txBody>
      </p:sp>
      <p:pic>
        <p:nvPicPr>
          <p:cNvPr id="3" name="Imagen 2"/>
          <p:cNvPicPr>
            <a:picLocks noChangeAspect="1"/>
          </p:cNvPicPr>
          <p:nvPr/>
        </p:nvPicPr>
        <p:blipFill rotWithShape="1">
          <a:blip r:embed="rId2" cstate="print">
            <a:extLst>
              <a:ext uri="{28A0092B-C50C-407E-A947-70E740481C1C}">
                <a14:useLocalDpi xmlns:a14="http://schemas.microsoft.com/office/drawing/2010/main" val="0"/>
              </a:ext>
            </a:extLst>
          </a:blip>
          <a:srcRect b="5667"/>
          <a:stretch/>
        </p:blipFill>
        <p:spPr>
          <a:xfrm>
            <a:off x="4257754" y="4097308"/>
            <a:ext cx="3387143" cy="1408389"/>
          </a:xfrm>
          <a:prstGeom prst="rect">
            <a:avLst/>
          </a:prstGeom>
        </p:spPr>
      </p:pic>
      <p:pic>
        <p:nvPicPr>
          <p:cNvPr id="4" name="Imagen 3"/>
          <p:cNvPicPr>
            <a:picLocks noChangeAspect="1"/>
          </p:cNvPicPr>
          <p:nvPr/>
        </p:nvPicPr>
        <p:blipFill rotWithShape="1">
          <a:blip r:embed="rId3" cstate="print">
            <a:extLst>
              <a:ext uri="{28A0092B-C50C-407E-A947-70E740481C1C}">
                <a14:useLocalDpi xmlns:a14="http://schemas.microsoft.com/office/drawing/2010/main" val="0"/>
              </a:ext>
            </a:extLst>
          </a:blip>
          <a:srcRect l="5185" r="4440" b="23527"/>
          <a:stretch/>
        </p:blipFill>
        <p:spPr>
          <a:xfrm>
            <a:off x="8025663" y="4097307"/>
            <a:ext cx="3387143" cy="1408389"/>
          </a:xfrm>
          <a:prstGeom prst="rect">
            <a:avLst/>
          </a:prstGeom>
        </p:spPr>
      </p:pic>
      <p:pic>
        <p:nvPicPr>
          <p:cNvPr id="9" name="Imagen 8"/>
          <p:cNvPicPr/>
          <p:nvPr/>
        </p:nvPicPr>
        <p:blipFill>
          <a:blip r:embed="rId4" cstate="print">
            <a:extLst>
              <a:ext uri="{28A0092B-C50C-407E-A947-70E740481C1C}">
                <a14:useLocalDpi xmlns:a14="http://schemas.microsoft.com/office/drawing/2010/main" val="0"/>
              </a:ext>
            </a:extLst>
          </a:blip>
          <a:srcRect l="35883" t="28447" r="37505" b="12148"/>
          <a:stretch>
            <a:fillRect/>
          </a:stretch>
        </p:blipFill>
        <p:spPr bwMode="auto">
          <a:xfrm>
            <a:off x="579996" y="2287163"/>
            <a:ext cx="2627290" cy="3044691"/>
          </a:xfrm>
          <a:prstGeom prst="rect">
            <a:avLst/>
          </a:prstGeom>
          <a:noFill/>
          <a:ln>
            <a:noFill/>
          </a:ln>
        </p:spPr>
      </p:pic>
      <p:pic>
        <p:nvPicPr>
          <p:cNvPr id="10" name="Imagen 9"/>
          <p:cNvPicPr/>
          <p:nvPr/>
        </p:nvPicPr>
        <p:blipFill>
          <a:blip r:embed="rId5">
            <a:extLst>
              <a:ext uri="{28A0092B-C50C-407E-A947-70E740481C1C}">
                <a14:useLocalDpi xmlns:a14="http://schemas.microsoft.com/office/drawing/2010/main" val="0"/>
              </a:ext>
            </a:extLst>
          </a:blip>
          <a:srcRect l="45598" t="6456" r="43095" b="68330"/>
          <a:stretch>
            <a:fillRect/>
          </a:stretch>
        </p:blipFill>
        <p:spPr bwMode="auto">
          <a:xfrm>
            <a:off x="5058627" y="2184108"/>
            <a:ext cx="1115695" cy="1411605"/>
          </a:xfrm>
          <a:prstGeom prst="rect">
            <a:avLst/>
          </a:prstGeom>
          <a:noFill/>
          <a:ln>
            <a:noFill/>
          </a:ln>
        </p:spPr>
      </p:pic>
      <p:pic>
        <p:nvPicPr>
          <p:cNvPr id="12" name="Imagen 11"/>
          <p:cNvPicPr/>
          <p:nvPr/>
        </p:nvPicPr>
        <p:blipFill rotWithShape="1">
          <a:blip r:embed="rId6">
            <a:extLst>
              <a:ext uri="{28A0092B-C50C-407E-A947-70E740481C1C}">
                <a14:useLocalDpi xmlns:a14="http://schemas.microsoft.com/office/drawing/2010/main" val="0"/>
              </a:ext>
            </a:extLst>
          </a:blip>
          <a:srcRect l="46999" t="56842" r="37869" b="12865"/>
          <a:stretch/>
        </p:blipFill>
        <p:spPr bwMode="auto">
          <a:xfrm>
            <a:off x="6930616" y="2051760"/>
            <a:ext cx="1426898" cy="1676303"/>
          </a:xfrm>
          <a:prstGeom prst="rect">
            <a:avLst/>
          </a:prstGeom>
          <a:noFill/>
          <a:ln>
            <a:noFill/>
          </a:ln>
          <a:extLst>
            <a:ext uri="{53640926-AAD7-44D8-BBD7-CCE9431645EC}">
              <a14:shadowObscured xmlns:a14="http://schemas.microsoft.com/office/drawing/2010/main"/>
            </a:ext>
          </a:extLst>
        </p:spPr>
      </p:pic>
      <p:pic>
        <p:nvPicPr>
          <p:cNvPr id="13" name="Imagen 12"/>
          <p:cNvPicPr/>
          <p:nvPr/>
        </p:nvPicPr>
        <p:blipFill rotWithShape="1">
          <a:blip r:embed="rId7" cstate="print">
            <a:extLst>
              <a:ext uri="{28A0092B-C50C-407E-A947-70E740481C1C}">
                <a14:useLocalDpi xmlns:a14="http://schemas.microsoft.com/office/drawing/2010/main" val="0"/>
              </a:ext>
            </a:extLst>
          </a:blip>
          <a:srcRect l="33868" t="29761" r="44154" b="31790"/>
          <a:stretch/>
        </p:blipFill>
        <p:spPr bwMode="auto">
          <a:xfrm>
            <a:off x="9005974" y="1912944"/>
            <a:ext cx="1981830" cy="195393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966821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908989"/>
            <a:ext cx="5190186" cy="1591569"/>
          </a:xfrm>
        </p:spPr>
        <p:txBody>
          <a:bodyPr>
            <a:normAutofit/>
          </a:bodyPr>
          <a:lstStyle/>
          <a:p>
            <a:r>
              <a:rPr lang="es-EC" b="1" dirty="0">
                <a:latin typeface="Arial" panose="020B0604020202020204" pitchFamily="34" charset="0"/>
                <a:cs typeface="Arial" panose="020B0604020202020204" pitchFamily="34" charset="0"/>
              </a:rPr>
              <a:t>4</a:t>
            </a:r>
            <a:r>
              <a:rPr lang="es-EC" sz="3200" b="1" dirty="0" smtClean="0">
                <a:latin typeface="Arial" panose="020B0604020202020204" pitchFamily="34" charset="0"/>
                <a:cs typeface="Arial" panose="020B0604020202020204" pitchFamily="34" charset="0"/>
              </a:rPr>
              <a:t>D: Planificación</a:t>
            </a:r>
            <a:endParaRPr lang="es-EC" sz="3200" b="1" dirty="0">
              <a:latin typeface="Arial" panose="020B0604020202020204" pitchFamily="34" charset="0"/>
              <a:cs typeface="Arial" panose="020B0604020202020204" pitchFamily="34" charset="0"/>
            </a:endParaRPr>
          </a:p>
        </p:txBody>
      </p:sp>
      <p:pic>
        <p:nvPicPr>
          <p:cNvPr id="3" name="Imagen 2"/>
          <p:cNvPicPr/>
          <p:nvPr/>
        </p:nvPicPr>
        <p:blipFill rotWithShape="1">
          <a:blip r:embed="rId2"/>
          <a:srcRect l="361" b="11046"/>
          <a:stretch/>
        </p:blipFill>
        <p:spPr bwMode="auto">
          <a:xfrm>
            <a:off x="7422676" y="682580"/>
            <a:ext cx="4245166" cy="2363227"/>
          </a:xfrm>
          <a:prstGeom prst="rect">
            <a:avLst/>
          </a:prstGeom>
          <a:ln>
            <a:noFill/>
          </a:ln>
          <a:extLst>
            <a:ext uri="{53640926-AAD7-44D8-BBD7-CCE9431645EC}">
              <a14:shadowObscured xmlns:a14="http://schemas.microsoft.com/office/drawing/2010/main"/>
            </a:ext>
          </a:extLst>
        </p:spPr>
      </p:pic>
      <p:pic>
        <p:nvPicPr>
          <p:cNvPr id="4" name="Imagen 3"/>
          <p:cNvPicPr/>
          <p:nvPr/>
        </p:nvPicPr>
        <p:blipFill rotWithShape="1">
          <a:blip r:embed="rId3"/>
          <a:srcRect t="-1" b="52472"/>
          <a:stretch/>
        </p:blipFill>
        <p:spPr bwMode="auto">
          <a:xfrm>
            <a:off x="7422676" y="4820690"/>
            <a:ext cx="4245166" cy="1218968"/>
          </a:xfrm>
          <a:prstGeom prst="rect">
            <a:avLst/>
          </a:prstGeom>
          <a:ln>
            <a:noFill/>
          </a:ln>
          <a:extLst>
            <a:ext uri="{53640926-AAD7-44D8-BBD7-CCE9431645EC}">
              <a14:shadowObscured xmlns:a14="http://schemas.microsoft.com/office/drawing/2010/main"/>
            </a:ext>
          </a:extLst>
        </p:spPr>
      </p:pic>
      <p:pic>
        <p:nvPicPr>
          <p:cNvPr id="6" name="Imagen 5"/>
          <p:cNvPicPr>
            <a:picLocks noChangeAspect="1"/>
          </p:cNvPicPr>
          <p:nvPr/>
        </p:nvPicPr>
        <p:blipFill rotWithShape="1">
          <a:blip r:embed="rId4"/>
          <a:srcRect l="22647" t="22491" r="22416" b="10255"/>
          <a:stretch/>
        </p:blipFill>
        <p:spPr>
          <a:xfrm>
            <a:off x="1518938" y="3034104"/>
            <a:ext cx="4366708" cy="3005554"/>
          </a:xfrm>
          <a:prstGeom prst="rect">
            <a:avLst/>
          </a:prstGeom>
        </p:spPr>
      </p:pic>
      <p:pic>
        <p:nvPicPr>
          <p:cNvPr id="7" name="Imagen 6"/>
          <p:cNvPicPr/>
          <p:nvPr/>
        </p:nvPicPr>
        <p:blipFill>
          <a:blip r:embed="rId5">
            <a:extLst>
              <a:ext uri="{28A0092B-C50C-407E-A947-70E740481C1C}">
                <a14:useLocalDpi xmlns:a14="http://schemas.microsoft.com/office/drawing/2010/main" val="0"/>
              </a:ext>
            </a:extLst>
          </a:blip>
          <a:srcRect l="-2" r="1758" b="46419"/>
          <a:stretch>
            <a:fillRect/>
          </a:stretch>
        </p:blipFill>
        <p:spPr bwMode="auto">
          <a:xfrm>
            <a:off x="7422676" y="3097588"/>
            <a:ext cx="4245166" cy="1671321"/>
          </a:xfrm>
          <a:prstGeom prst="rect">
            <a:avLst/>
          </a:prstGeom>
          <a:noFill/>
          <a:ln>
            <a:noFill/>
          </a:ln>
        </p:spPr>
      </p:pic>
      <p:graphicFrame>
        <p:nvGraphicFramePr>
          <p:cNvPr id="5" name="Diagrama 4"/>
          <p:cNvGraphicFramePr/>
          <p:nvPr>
            <p:extLst>
              <p:ext uri="{D42A27DB-BD31-4B8C-83A1-F6EECF244321}">
                <p14:modId xmlns:p14="http://schemas.microsoft.com/office/powerpoint/2010/main" val="3787273865"/>
              </p:ext>
            </p:extLst>
          </p:nvPr>
        </p:nvGraphicFramePr>
        <p:xfrm>
          <a:off x="528972" y="961989"/>
          <a:ext cx="6346640" cy="166137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7974681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908989"/>
            <a:ext cx="5190186" cy="1591569"/>
          </a:xfrm>
        </p:spPr>
        <p:txBody>
          <a:bodyPr>
            <a:normAutofit/>
          </a:bodyPr>
          <a:lstStyle/>
          <a:p>
            <a:r>
              <a:rPr lang="es-EC" b="1" dirty="0">
                <a:latin typeface="Arial" panose="020B0604020202020204" pitchFamily="34" charset="0"/>
                <a:cs typeface="Arial" panose="020B0604020202020204" pitchFamily="34" charset="0"/>
              </a:rPr>
              <a:t>4</a:t>
            </a:r>
            <a:r>
              <a:rPr lang="es-EC" sz="3200" b="1" dirty="0" smtClean="0">
                <a:latin typeface="Arial" panose="020B0604020202020204" pitchFamily="34" charset="0"/>
                <a:cs typeface="Arial" panose="020B0604020202020204" pitchFamily="34" charset="0"/>
              </a:rPr>
              <a:t>D: Planificación</a:t>
            </a:r>
            <a:endParaRPr lang="es-EC" sz="320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rotWithShape="1">
          <a:blip r:embed="rId2"/>
          <a:srcRect t="7602" r="3028" b="9716"/>
          <a:stretch/>
        </p:blipFill>
        <p:spPr>
          <a:xfrm>
            <a:off x="356015" y="2191207"/>
            <a:ext cx="1592055" cy="853878"/>
          </a:xfrm>
          <a:prstGeom prst="rect">
            <a:avLst/>
          </a:prstGeom>
        </p:spPr>
      </p:pic>
      <p:pic>
        <p:nvPicPr>
          <p:cNvPr id="15" name="Imagen 14"/>
          <p:cNvPicPr>
            <a:picLocks noChangeAspect="1"/>
          </p:cNvPicPr>
          <p:nvPr/>
        </p:nvPicPr>
        <p:blipFill rotWithShape="1">
          <a:blip r:embed="rId3"/>
          <a:srcRect l="387" r="1947" b="1770"/>
          <a:stretch/>
        </p:blipFill>
        <p:spPr>
          <a:xfrm>
            <a:off x="2089985" y="1288817"/>
            <a:ext cx="1846515" cy="1756268"/>
          </a:xfrm>
          <a:prstGeom prst="rect">
            <a:avLst/>
          </a:prstGeom>
        </p:spPr>
      </p:pic>
      <p:pic>
        <p:nvPicPr>
          <p:cNvPr id="18" name="Imagen 17"/>
          <p:cNvPicPr>
            <a:picLocks noChangeAspect="1"/>
          </p:cNvPicPr>
          <p:nvPr/>
        </p:nvPicPr>
        <p:blipFill rotWithShape="1">
          <a:blip r:embed="rId4"/>
          <a:srcRect l="33357" t="31110" r="28986" b="12547"/>
          <a:stretch/>
        </p:blipFill>
        <p:spPr>
          <a:xfrm>
            <a:off x="4078415" y="1361935"/>
            <a:ext cx="1857463" cy="1683150"/>
          </a:xfrm>
          <a:prstGeom prst="rect">
            <a:avLst/>
          </a:prstGeom>
        </p:spPr>
      </p:pic>
      <p:pic>
        <p:nvPicPr>
          <p:cNvPr id="19" name="Imagen 18"/>
          <p:cNvPicPr>
            <a:picLocks noChangeAspect="1"/>
          </p:cNvPicPr>
          <p:nvPr/>
        </p:nvPicPr>
        <p:blipFill>
          <a:blip r:embed="rId5"/>
          <a:stretch>
            <a:fillRect/>
          </a:stretch>
        </p:blipFill>
        <p:spPr>
          <a:xfrm>
            <a:off x="6077793" y="1393260"/>
            <a:ext cx="1985221" cy="1651825"/>
          </a:xfrm>
          <a:prstGeom prst="rect">
            <a:avLst/>
          </a:prstGeom>
        </p:spPr>
      </p:pic>
      <p:pic>
        <p:nvPicPr>
          <p:cNvPr id="20" name="Imagen 19"/>
          <p:cNvPicPr>
            <a:picLocks noChangeAspect="1"/>
          </p:cNvPicPr>
          <p:nvPr/>
        </p:nvPicPr>
        <p:blipFill rotWithShape="1">
          <a:blip r:embed="rId6"/>
          <a:srcRect l="3782" t="4605"/>
          <a:stretch/>
        </p:blipFill>
        <p:spPr>
          <a:xfrm>
            <a:off x="9244194" y="1367079"/>
            <a:ext cx="2818547" cy="1672861"/>
          </a:xfrm>
          <a:prstGeom prst="rect">
            <a:avLst/>
          </a:prstGeom>
        </p:spPr>
      </p:pic>
      <p:pic>
        <p:nvPicPr>
          <p:cNvPr id="4" name="Imagen 3"/>
          <p:cNvPicPr>
            <a:picLocks noChangeAspect="1"/>
          </p:cNvPicPr>
          <p:nvPr/>
        </p:nvPicPr>
        <p:blipFill rotWithShape="1">
          <a:blip r:embed="rId7"/>
          <a:srcRect l="46900" t="30942" r="38549" b="18402"/>
          <a:stretch/>
        </p:blipFill>
        <p:spPr>
          <a:xfrm>
            <a:off x="8204929" y="1361935"/>
            <a:ext cx="897350" cy="1683150"/>
          </a:xfrm>
          <a:prstGeom prst="rect">
            <a:avLst/>
          </a:prstGeom>
        </p:spPr>
      </p:pic>
      <p:pic>
        <p:nvPicPr>
          <p:cNvPr id="6" name="Imagen 5"/>
          <p:cNvPicPr>
            <a:picLocks noChangeAspect="1"/>
          </p:cNvPicPr>
          <p:nvPr/>
        </p:nvPicPr>
        <p:blipFill rotWithShape="1">
          <a:blip r:embed="rId8"/>
          <a:srcRect l="7450"/>
          <a:stretch/>
        </p:blipFill>
        <p:spPr>
          <a:xfrm>
            <a:off x="107049" y="3335407"/>
            <a:ext cx="2089985" cy="631829"/>
          </a:xfrm>
          <a:prstGeom prst="rect">
            <a:avLst/>
          </a:prstGeom>
        </p:spPr>
      </p:pic>
      <p:pic>
        <p:nvPicPr>
          <p:cNvPr id="7" name="Imagen 6"/>
          <p:cNvPicPr>
            <a:picLocks noChangeAspect="1"/>
          </p:cNvPicPr>
          <p:nvPr/>
        </p:nvPicPr>
        <p:blipFill>
          <a:blip r:embed="rId9"/>
          <a:stretch>
            <a:fillRect/>
          </a:stretch>
        </p:blipFill>
        <p:spPr>
          <a:xfrm>
            <a:off x="1726950" y="4593767"/>
            <a:ext cx="2572584" cy="306259"/>
          </a:xfrm>
          <a:prstGeom prst="rect">
            <a:avLst/>
          </a:prstGeom>
          <a:ln>
            <a:solidFill>
              <a:schemeClr val="accent2"/>
            </a:solidFill>
          </a:ln>
        </p:spPr>
      </p:pic>
      <p:pic>
        <p:nvPicPr>
          <p:cNvPr id="21" name="Imagen 20"/>
          <p:cNvPicPr>
            <a:picLocks noChangeAspect="1"/>
          </p:cNvPicPr>
          <p:nvPr/>
        </p:nvPicPr>
        <p:blipFill rotWithShape="1">
          <a:blip r:embed="rId10"/>
          <a:srcRect t="6904" b="1"/>
          <a:stretch/>
        </p:blipFill>
        <p:spPr>
          <a:xfrm>
            <a:off x="1726950" y="4972758"/>
            <a:ext cx="2572584" cy="263123"/>
          </a:xfrm>
          <a:prstGeom prst="rect">
            <a:avLst/>
          </a:prstGeom>
          <a:ln>
            <a:solidFill>
              <a:schemeClr val="accent2"/>
            </a:solidFill>
          </a:ln>
        </p:spPr>
      </p:pic>
      <p:pic>
        <p:nvPicPr>
          <p:cNvPr id="22" name="Imagen 21"/>
          <p:cNvPicPr>
            <a:picLocks noChangeAspect="1"/>
          </p:cNvPicPr>
          <p:nvPr/>
        </p:nvPicPr>
        <p:blipFill rotWithShape="1">
          <a:blip r:embed="rId11"/>
          <a:srcRect l="6570" r="1805"/>
          <a:stretch/>
        </p:blipFill>
        <p:spPr>
          <a:xfrm>
            <a:off x="3650362" y="3335407"/>
            <a:ext cx="2713568" cy="836640"/>
          </a:xfrm>
          <a:prstGeom prst="rect">
            <a:avLst/>
          </a:prstGeom>
        </p:spPr>
      </p:pic>
      <p:pic>
        <p:nvPicPr>
          <p:cNvPr id="23" name="Imagen 22"/>
          <p:cNvPicPr>
            <a:picLocks noChangeAspect="1"/>
          </p:cNvPicPr>
          <p:nvPr/>
        </p:nvPicPr>
        <p:blipFill>
          <a:blip r:embed="rId12"/>
          <a:stretch>
            <a:fillRect/>
          </a:stretch>
        </p:blipFill>
        <p:spPr>
          <a:xfrm>
            <a:off x="5606839" y="4595059"/>
            <a:ext cx="2927127" cy="787699"/>
          </a:xfrm>
          <a:prstGeom prst="rect">
            <a:avLst/>
          </a:prstGeom>
          <a:ln>
            <a:solidFill>
              <a:schemeClr val="accent2"/>
            </a:solidFill>
          </a:ln>
        </p:spPr>
      </p:pic>
      <p:pic>
        <p:nvPicPr>
          <p:cNvPr id="24" name="Imagen 23"/>
          <p:cNvPicPr>
            <a:picLocks noChangeAspect="1"/>
          </p:cNvPicPr>
          <p:nvPr/>
        </p:nvPicPr>
        <p:blipFill>
          <a:blip r:embed="rId13"/>
          <a:stretch>
            <a:fillRect/>
          </a:stretch>
        </p:blipFill>
        <p:spPr>
          <a:xfrm>
            <a:off x="7547020" y="3462952"/>
            <a:ext cx="2545666" cy="381221"/>
          </a:xfrm>
          <a:prstGeom prst="rect">
            <a:avLst/>
          </a:prstGeom>
        </p:spPr>
      </p:pic>
      <p:pic>
        <p:nvPicPr>
          <p:cNvPr id="25" name="Imagen 24"/>
          <p:cNvPicPr>
            <a:picLocks noChangeAspect="1"/>
          </p:cNvPicPr>
          <p:nvPr/>
        </p:nvPicPr>
        <p:blipFill rotWithShape="1">
          <a:blip r:embed="rId14"/>
          <a:srcRect t="856"/>
          <a:stretch/>
        </p:blipFill>
        <p:spPr>
          <a:xfrm>
            <a:off x="9293760" y="4593767"/>
            <a:ext cx="2719414" cy="525325"/>
          </a:xfrm>
          <a:prstGeom prst="rect">
            <a:avLst/>
          </a:prstGeom>
          <a:ln>
            <a:solidFill>
              <a:schemeClr val="accent2"/>
            </a:solidFill>
          </a:ln>
        </p:spPr>
      </p:pic>
      <p:sp>
        <p:nvSpPr>
          <p:cNvPr id="26" name="Flecha abajo 25"/>
          <p:cNvSpPr/>
          <p:nvPr/>
        </p:nvSpPr>
        <p:spPr>
          <a:xfrm>
            <a:off x="2878221" y="3269503"/>
            <a:ext cx="270042" cy="1030531"/>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27" name="Flecha abajo 26"/>
          <p:cNvSpPr/>
          <p:nvPr/>
        </p:nvSpPr>
        <p:spPr>
          <a:xfrm>
            <a:off x="10518446" y="3269501"/>
            <a:ext cx="270042" cy="1030531"/>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28" name="Flecha abajo 27"/>
          <p:cNvSpPr/>
          <p:nvPr/>
        </p:nvSpPr>
        <p:spPr>
          <a:xfrm>
            <a:off x="6935381" y="3269502"/>
            <a:ext cx="270042" cy="1030531"/>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5875473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908989"/>
            <a:ext cx="5190186" cy="1591569"/>
          </a:xfrm>
        </p:spPr>
        <p:txBody>
          <a:bodyPr>
            <a:normAutofit/>
          </a:bodyPr>
          <a:lstStyle/>
          <a:p>
            <a:r>
              <a:rPr lang="es-EC" b="1" dirty="0">
                <a:latin typeface="Arial" panose="020B0604020202020204" pitchFamily="34" charset="0"/>
                <a:cs typeface="Arial" panose="020B0604020202020204" pitchFamily="34" charset="0"/>
              </a:rPr>
              <a:t>5</a:t>
            </a:r>
            <a:r>
              <a:rPr lang="es-EC" sz="3200" b="1" dirty="0" smtClean="0">
                <a:latin typeface="Arial" panose="020B0604020202020204" pitchFamily="34" charset="0"/>
                <a:cs typeface="Arial" panose="020B0604020202020204" pitchFamily="34" charset="0"/>
              </a:rPr>
              <a:t>D: Control de costos</a:t>
            </a:r>
            <a:endParaRPr lang="es-EC" sz="3200" b="1" dirty="0">
              <a:latin typeface="Arial" panose="020B0604020202020204" pitchFamily="34" charset="0"/>
              <a:cs typeface="Arial" panose="020B0604020202020204" pitchFamily="34" charset="0"/>
            </a:endParaRPr>
          </a:p>
        </p:txBody>
      </p:sp>
      <p:pic>
        <p:nvPicPr>
          <p:cNvPr id="7" name="Imagen 6"/>
          <p:cNvPicPr/>
          <p:nvPr/>
        </p:nvPicPr>
        <p:blipFill rotWithShape="1">
          <a:blip r:embed="rId2"/>
          <a:srcRect t="22484" r="62798" b="24197"/>
          <a:stretch/>
        </p:blipFill>
        <p:spPr bwMode="auto">
          <a:xfrm>
            <a:off x="278200" y="1403804"/>
            <a:ext cx="3040380" cy="2449830"/>
          </a:xfrm>
          <a:prstGeom prst="rect">
            <a:avLst/>
          </a:prstGeom>
          <a:ln>
            <a:noFill/>
          </a:ln>
          <a:extLst>
            <a:ext uri="{53640926-AAD7-44D8-BBD7-CCE9431645EC}">
              <a14:shadowObscured xmlns:a14="http://schemas.microsoft.com/office/drawing/2010/main"/>
            </a:ext>
          </a:extLst>
        </p:spPr>
      </p:pic>
      <p:pic>
        <p:nvPicPr>
          <p:cNvPr id="8" name="Imagen 7"/>
          <p:cNvPicPr/>
          <p:nvPr/>
        </p:nvPicPr>
        <p:blipFill>
          <a:blip r:embed="rId3"/>
          <a:stretch>
            <a:fillRect/>
          </a:stretch>
        </p:blipFill>
        <p:spPr>
          <a:xfrm>
            <a:off x="4122776" y="1332507"/>
            <a:ext cx="3019425" cy="1695450"/>
          </a:xfrm>
          <a:prstGeom prst="rect">
            <a:avLst/>
          </a:prstGeom>
        </p:spPr>
      </p:pic>
      <p:pic>
        <p:nvPicPr>
          <p:cNvPr id="9" name="Imagen 8"/>
          <p:cNvPicPr/>
          <p:nvPr/>
        </p:nvPicPr>
        <p:blipFill rotWithShape="1">
          <a:blip r:embed="rId4"/>
          <a:srcRect t="2902" r="2599"/>
          <a:stretch/>
        </p:blipFill>
        <p:spPr bwMode="auto">
          <a:xfrm>
            <a:off x="8143823" y="3866157"/>
            <a:ext cx="3769135" cy="1778635"/>
          </a:xfrm>
          <a:prstGeom prst="rect">
            <a:avLst/>
          </a:prstGeom>
          <a:ln>
            <a:noFill/>
          </a:ln>
          <a:extLst>
            <a:ext uri="{53640926-AAD7-44D8-BBD7-CCE9431645EC}">
              <a14:shadowObscured xmlns:a14="http://schemas.microsoft.com/office/drawing/2010/main"/>
            </a:ext>
          </a:extLst>
        </p:spPr>
      </p:pic>
      <p:sp>
        <p:nvSpPr>
          <p:cNvPr id="12" name="Flecha derecha 11"/>
          <p:cNvSpPr/>
          <p:nvPr/>
        </p:nvSpPr>
        <p:spPr>
          <a:xfrm rot="20440542">
            <a:off x="2934233" y="2163819"/>
            <a:ext cx="1147756" cy="334850"/>
          </a:xfrm>
          <a:prstGeom prst="rightArrow">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Flecha derecha 12"/>
          <p:cNvSpPr/>
          <p:nvPr/>
        </p:nvSpPr>
        <p:spPr>
          <a:xfrm rot="824556">
            <a:off x="2933960" y="3413238"/>
            <a:ext cx="1147756" cy="334850"/>
          </a:xfrm>
          <a:prstGeom prst="rightArrow">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Flecha derecha 13"/>
          <p:cNvSpPr/>
          <p:nvPr/>
        </p:nvSpPr>
        <p:spPr>
          <a:xfrm>
            <a:off x="7306923" y="2163819"/>
            <a:ext cx="836900" cy="334850"/>
          </a:xfrm>
          <a:prstGeom prst="rightArrow">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Rectángulo 15"/>
          <p:cNvSpPr/>
          <p:nvPr/>
        </p:nvSpPr>
        <p:spPr>
          <a:xfrm>
            <a:off x="1313645" y="2305325"/>
            <a:ext cx="2004935" cy="1430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Rectángulo 16"/>
          <p:cNvSpPr/>
          <p:nvPr/>
        </p:nvSpPr>
        <p:spPr>
          <a:xfrm>
            <a:off x="1318588" y="2560968"/>
            <a:ext cx="2004935" cy="1430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18" name="Tabla 17"/>
          <p:cNvGraphicFramePr>
            <a:graphicFrameLocks noGrp="1"/>
          </p:cNvGraphicFramePr>
          <p:nvPr>
            <p:extLst>
              <p:ext uri="{D42A27DB-BD31-4B8C-83A1-F6EECF244321}">
                <p14:modId xmlns:p14="http://schemas.microsoft.com/office/powerpoint/2010/main" val="4131978842"/>
              </p:ext>
            </p:extLst>
          </p:nvPr>
        </p:nvGraphicFramePr>
        <p:xfrm>
          <a:off x="8170893" y="1221009"/>
          <a:ext cx="3745826" cy="1711071"/>
        </p:xfrm>
        <a:graphic>
          <a:graphicData uri="http://schemas.openxmlformats.org/drawingml/2006/table">
            <a:tbl>
              <a:tblPr firstRow="1" firstCol="1" bandRow="1">
                <a:tableStyleId>{17292A2E-F333-43FB-9621-5CBBE7FDCDCB}</a:tableStyleId>
              </a:tblPr>
              <a:tblGrid>
                <a:gridCol w="1237569"/>
                <a:gridCol w="540913"/>
                <a:gridCol w="682580"/>
                <a:gridCol w="682581"/>
                <a:gridCol w="602183"/>
              </a:tblGrid>
              <a:tr h="365125">
                <a:tc>
                  <a:txBody>
                    <a:bodyPr/>
                    <a:lstStyle/>
                    <a:p>
                      <a:pPr algn="ctr">
                        <a:lnSpc>
                          <a:spcPct val="115000"/>
                        </a:lnSpc>
                        <a:spcAft>
                          <a:spcPts val="0"/>
                        </a:spcAft>
                      </a:pPr>
                      <a:r>
                        <a:rPr lang="es-EC" sz="800" b="1" dirty="0">
                          <a:effectLst/>
                          <a:latin typeface="Arial" panose="020B0604020202020204" pitchFamily="34" charset="0"/>
                          <a:cs typeface="Arial" panose="020B0604020202020204" pitchFamily="34" charset="0"/>
                        </a:rPr>
                        <a:t>DESCRIPCION</a:t>
                      </a:r>
                      <a:endParaRPr lang="es-EC" sz="1000" b="1"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s-EC" sz="800" b="1" dirty="0">
                          <a:effectLst/>
                          <a:latin typeface="Arial" panose="020B0604020202020204" pitchFamily="34" charset="0"/>
                          <a:cs typeface="Arial" panose="020B0604020202020204" pitchFamily="34" charset="0"/>
                        </a:rPr>
                        <a:t>UNIDAD</a:t>
                      </a:r>
                      <a:endParaRPr lang="es-EC" sz="1000" b="1"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s-EC" sz="800" b="1" dirty="0">
                          <a:effectLst/>
                          <a:latin typeface="Arial" panose="020B0604020202020204" pitchFamily="34" charset="0"/>
                          <a:cs typeface="Arial" panose="020B0604020202020204" pitchFamily="34" charset="0"/>
                        </a:rPr>
                        <a:t>CANTIDAD</a:t>
                      </a:r>
                      <a:endParaRPr lang="es-EC" sz="1000" b="1"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s-EC" sz="800" b="1" dirty="0">
                          <a:effectLst/>
                          <a:latin typeface="Arial" panose="020B0604020202020204" pitchFamily="34" charset="0"/>
                          <a:cs typeface="Arial" panose="020B0604020202020204" pitchFamily="34" charset="0"/>
                        </a:rPr>
                        <a:t>PRECIO UNITARIO</a:t>
                      </a:r>
                      <a:endParaRPr lang="es-EC" sz="1000" b="1"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s-EC" sz="800" b="1" dirty="0">
                          <a:effectLst/>
                          <a:latin typeface="Arial" panose="020B0604020202020204" pitchFamily="34" charset="0"/>
                          <a:cs typeface="Arial" panose="020B0604020202020204" pitchFamily="34" charset="0"/>
                        </a:rPr>
                        <a:t>PRECIO TOTAL</a:t>
                      </a:r>
                      <a:endParaRPr lang="es-EC" sz="1000" b="1"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r>
              <a:tr h="182245">
                <a:tc>
                  <a:txBody>
                    <a:bodyPr/>
                    <a:lstStyle/>
                    <a:p>
                      <a:pPr>
                        <a:lnSpc>
                          <a:spcPct val="115000"/>
                        </a:lnSpc>
                        <a:spcAft>
                          <a:spcPts val="0"/>
                        </a:spcAft>
                      </a:pPr>
                      <a:r>
                        <a:rPr lang="es-EC" sz="800" b="1" dirty="0">
                          <a:effectLst/>
                          <a:latin typeface="Arial" panose="020B0604020202020204" pitchFamily="34" charset="0"/>
                          <a:cs typeface="Arial" panose="020B0604020202020204" pitchFamily="34" charset="0"/>
                        </a:rPr>
                        <a:t>ESTRUCTURA</a:t>
                      </a:r>
                      <a:endParaRPr lang="es-EC" sz="1000" b="1"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endParaRPr lang="es-EC" sz="1000" b="1">
                        <a:effectLst/>
                        <a:latin typeface="Arial" panose="020B0604020202020204" pitchFamily="34" charset="0"/>
                        <a:cs typeface="Arial" panose="020B0604020202020204" pitchFamily="34" charset="0"/>
                      </a:endParaRPr>
                    </a:p>
                  </a:txBody>
                  <a:tcPr marL="68580" marR="68580" marT="0" marB="0" anchor="ctr"/>
                </a:tc>
                <a:tc>
                  <a:txBody>
                    <a:bodyPr/>
                    <a:lstStyle/>
                    <a:p>
                      <a:endParaRPr lang="es-EC" sz="1000" b="1">
                        <a:effectLst/>
                        <a:latin typeface="Arial" panose="020B0604020202020204" pitchFamily="34" charset="0"/>
                        <a:cs typeface="Arial" panose="020B0604020202020204" pitchFamily="34" charset="0"/>
                      </a:endParaRPr>
                    </a:p>
                  </a:txBody>
                  <a:tcPr marL="68580" marR="68580" marT="0" marB="0" anchor="ctr"/>
                </a:tc>
                <a:tc>
                  <a:txBody>
                    <a:bodyPr/>
                    <a:lstStyle/>
                    <a:p>
                      <a:endParaRPr lang="es-EC" sz="1000" b="1" dirty="0">
                        <a:effectLst/>
                        <a:latin typeface="Arial" panose="020B0604020202020204" pitchFamily="34" charset="0"/>
                        <a:cs typeface="Arial" panose="020B0604020202020204" pitchFamily="34" charset="0"/>
                      </a:endParaRPr>
                    </a:p>
                  </a:txBody>
                  <a:tcPr marL="68580" marR="68580" marT="0" marB="0" anchor="ctr"/>
                </a:tc>
                <a:tc>
                  <a:txBody>
                    <a:bodyPr/>
                    <a:lstStyle/>
                    <a:p>
                      <a:endParaRPr lang="es-EC" sz="1000" b="1" dirty="0">
                        <a:effectLst/>
                        <a:latin typeface="Arial" panose="020B0604020202020204" pitchFamily="34" charset="0"/>
                        <a:cs typeface="Arial" panose="020B0604020202020204" pitchFamily="34" charset="0"/>
                      </a:endParaRPr>
                    </a:p>
                  </a:txBody>
                  <a:tcPr marL="68580" marR="68580" marT="0" marB="0" anchor="ctr"/>
                </a:tc>
              </a:tr>
              <a:tr h="182245">
                <a:tc>
                  <a:txBody>
                    <a:bodyPr/>
                    <a:lstStyle/>
                    <a:p>
                      <a:pPr>
                        <a:lnSpc>
                          <a:spcPct val="115000"/>
                        </a:lnSpc>
                        <a:spcAft>
                          <a:spcPts val="0"/>
                        </a:spcAft>
                      </a:pPr>
                      <a:r>
                        <a:rPr lang="es-EC" sz="800" b="1" dirty="0">
                          <a:effectLst/>
                          <a:latin typeface="Arial" panose="020B0604020202020204" pitchFamily="34" charset="0"/>
                          <a:cs typeface="Arial" panose="020B0604020202020204" pitchFamily="34" charset="0"/>
                        </a:rPr>
                        <a:t>CIMENTACIONES</a:t>
                      </a:r>
                      <a:endParaRPr lang="es-EC" sz="1000" b="1"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endParaRPr lang="es-EC" sz="1000" b="0">
                        <a:effectLst/>
                        <a:latin typeface="Arial" panose="020B0604020202020204" pitchFamily="34" charset="0"/>
                        <a:cs typeface="Arial" panose="020B0604020202020204" pitchFamily="34" charset="0"/>
                      </a:endParaRPr>
                    </a:p>
                  </a:txBody>
                  <a:tcPr marL="68580" marR="68580" marT="0" marB="0" anchor="ctr"/>
                </a:tc>
                <a:tc>
                  <a:txBody>
                    <a:bodyPr/>
                    <a:lstStyle/>
                    <a:p>
                      <a:endParaRPr lang="es-EC" sz="1000" b="0">
                        <a:effectLst/>
                        <a:latin typeface="Arial" panose="020B0604020202020204" pitchFamily="34" charset="0"/>
                        <a:cs typeface="Arial" panose="020B0604020202020204" pitchFamily="34" charset="0"/>
                      </a:endParaRPr>
                    </a:p>
                  </a:txBody>
                  <a:tcPr marL="68580" marR="68580" marT="0" marB="0" anchor="ctr"/>
                </a:tc>
                <a:tc>
                  <a:txBody>
                    <a:bodyPr/>
                    <a:lstStyle/>
                    <a:p>
                      <a:endParaRPr lang="es-EC" sz="1000" b="0">
                        <a:effectLst/>
                        <a:latin typeface="Arial" panose="020B0604020202020204" pitchFamily="34" charset="0"/>
                        <a:cs typeface="Arial" panose="020B0604020202020204" pitchFamily="34" charset="0"/>
                      </a:endParaRPr>
                    </a:p>
                  </a:txBody>
                  <a:tcPr marL="68580" marR="68580" marT="0" marB="0" anchor="ctr"/>
                </a:tc>
                <a:tc>
                  <a:txBody>
                    <a:bodyPr/>
                    <a:lstStyle/>
                    <a:p>
                      <a:endParaRPr lang="es-EC" sz="1000" b="0">
                        <a:effectLst/>
                        <a:latin typeface="Arial" panose="020B0604020202020204" pitchFamily="34" charset="0"/>
                        <a:cs typeface="Arial" panose="020B0604020202020204" pitchFamily="34" charset="0"/>
                      </a:endParaRPr>
                    </a:p>
                  </a:txBody>
                  <a:tcPr marL="68580" marR="68580" marT="0" marB="0" anchor="ctr"/>
                </a:tc>
              </a:tr>
              <a:tr h="182245">
                <a:tc>
                  <a:txBody>
                    <a:bodyPr/>
                    <a:lstStyle/>
                    <a:p>
                      <a:pPr>
                        <a:lnSpc>
                          <a:spcPct val="115000"/>
                        </a:lnSpc>
                        <a:spcAft>
                          <a:spcPts val="0"/>
                        </a:spcAft>
                      </a:pPr>
                      <a:r>
                        <a:rPr lang="es-EC" sz="800" b="0">
                          <a:effectLst/>
                          <a:latin typeface="Arial" panose="020B0604020202020204" pitchFamily="34" charset="0"/>
                          <a:cs typeface="Arial" panose="020B0604020202020204" pitchFamily="34" charset="0"/>
                        </a:rPr>
                        <a:t>Replantillo de hormigón simple f'c=140 kg/cm2</a:t>
                      </a:r>
                      <a:endParaRPr lang="es-EC" sz="10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s-EC" sz="800" b="0">
                          <a:effectLst/>
                          <a:latin typeface="Arial" panose="020B0604020202020204" pitchFamily="34" charset="0"/>
                          <a:cs typeface="Arial" panose="020B0604020202020204" pitchFamily="34" charset="0"/>
                        </a:rPr>
                        <a:t>m3</a:t>
                      </a:r>
                      <a:endParaRPr lang="es-EC" sz="10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s-EC" sz="800" b="0">
                          <a:effectLst/>
                          <a:latin typeface="Arial" panose="020B0604020202020204" pitchFamily="34" charset="0"/>
                          <a:cs typeface="Arial" panose="020B0604020202020204" pitchFamily="34" charset="0"/>
                        </a:rPr>
                        <a:t>2,41</a:t>
                      </a:r>
                      <a:endParaRPr lang="es-EC" sz="10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s-EC" sz="800" b="0">
                          <a:effectLst/>
                          <a:latin typeface="Arial" panose="020B0604020202020204" pitchFamily="34" charset="0"/>
                          <a:cs typeface="Arial" panose="020B0604020202020204" pitchFamily="34" charset="0"/>
                        </a:rPr>
                        <a:t>111,26</a:t>
                      </a:r>
                      <a:endParaRPr lang="es-EC" sz="10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s-EC" sz="800" b="0">
                          <a:effectLst/>
                          <a:latin typeface="Arial" panose="020B0604020202020204" pitchFamily="34" charset="0"/>
                          <a:cs typeface="Arial" panose="020B0604020202020204" pitchFamily="34" charset="0"/>
                        </a:rPr>
                        <a:t>268,14</a:t>
                      </a:r>
                      <a:endParaRPr lang="es-EC" sz="10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r>
              <a:tr h="182245">
                <a:tc>
                  <a:txBody>
                    <a:bodyPr/>
                    <a:lstStyle/>
                    <a:p>
                      <a:pPr>
                        <a:lnSpc>
                          <a:spcPct val="115000"/>
                        </a:lnSpc>
                        <a:spcAft>
                          <a:spcPts val="0"/>
                        </a:spcAft>
                      </a:pPr>
                      <a:r>
                        <a:rPr lang="es-EC" sz="800" b="0">
                          <a:effectLst/>
                          <a:latin typeface="Arial" panose="020B0604020202020204" pitchFamily="34" charset="0"/>
                          <a:cs typeface="Arial" panose="020B0604020202020204" pitchFamily="34" charset="0"/>
                        </a:rPr>
                        <a:t>Acero de refuerzo en plintos fy=4200 kg/cm2</a:t>
                      </a:r>
                      <a:endParaRPr lang="es-EC" sz="10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s-EC" sz="800" b="0">
                          <a:effectLst/>
                          <a:latin typeface="Arial" panose="020B0604020202020204" pitchFamily="34" charset="0"/>
                          <a:cs typeface="Arial" panose="020B0604020202020204" pitchFamily="34" charset="0"/>
                        </a:rPr>
                        <a:t>kg</a:t>
                      </a:r>
                      <a:endParaRPr lang="es-EC" sz="10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s-EC" sz="800" b="0">
                          <a:effectLst/>
                          <a:latin typeface="Arial" panose="020B0604020202020204" pitchFamily="34" charset="0"/>
                          <a:cs typeface="Arial" panose="020B0604020202020204" pitchFamily="34" charset="0"/>
                        </a:rPr>
                        <a:t>865,31</a:t>
                      </a:r>
                      <a:endParaRPr lang="es-EC" sz="10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s-EC" sz="800" b="0">
                          <a:effectLst/>
                          <a:latin typeface="Arial" panose="020B0604020202020204" pitchFamily="34" charset="0"/>
                          <a:cs typeface="Arial" panose="020B0604020202020204" pitchFamily="34" charset="0"/>
                        </a:rPr>
                        <a:t>1,64</a:t>
                      </a:r>
                      <a:endParaRPr lang="es-EC" sz="10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s-EC" sz="800" b="0">
                          <a:effectLst/>
                          <a:latin typeface="Arial" panose="020B0604020202020204" pitchFamily="34" charset="0"/>
                          <a:cs typeface="Arial" panose="020B0604020202020204" pitchFamily="34" charset="0"/>
                        </a:rPr>
                        <a:t>1419,11</a:t>
                      </a:r>
                      <a:endParaRPr lang="es-EC" sz="10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r>
              <a:tr h="182245">
                <a:tc>
                  <a:txBody>
                    <a:bodyPr/>
                    <a:lstStyle/>
                    <a:p>
                      <a:pPr>
                        <a:lnSpc>
                          <a:spcPct val="115000"/>
                        </a:lnSpc>
                        <a:spcAft>
                          <a:spcPts val="0"/>
                        </a:spcAft>
                      </a:pPr>
                      <a:r>
                        <a:rPr lang="es-EC" sz="800" b="0">
                          <a:effectLst/>
                          <a:latin typeface="Arial" panose="020B0604020202020204" pitchFamily="34" charset="0"/>
                          <a:cs typeface="Arial" panose="020B0604020202020204" pitchFamily="34" charset="0"/>
                        </a:rPr>
                        <a:t>Hormigón simple en plintos f'c=210 kg/cm2, no inc. Encofrado</a:t>
                      </a:r>
                      <a:endParaRPr lang="es-EC" sz="10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s-EC" sz="800" b="0" dirty="0">
                          <a:effectLst/>
                          <a:latin typeface="Arial" panose="020B0604020202020204" pitchFamily="34" charset="0"/>
                          <a:cs typeface="Arial" panose="020B0604020202020204" pitchFamily="34" charset="0"/>
                        </a:rPr>
                        <a:t>m3</a:t>
                      </a:r>
                      <a:endParaRPr lang="es-EC" sz="1000" b="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s-EC" sz="800" b="0">
                          <a:effectLst/>
                          <a:latin typeface="Arial" panose="020B0604020202020204" pitchFamily="34" charset="0"/>
                          <a:cs typeface="Arial" panose="020B0604020202020204" pitchFamily="34" charset="0"/>
                        </a:rPr>
                        <a:t>15,95</a:t>
                      </a:r>
                      <a:endParaRPr lang="es-EC" sz="10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s-EC" sz="800" b="0">
                          <a:effectLst/>
                          <a:latin typeface="Arial" panose="020B0604020202020204" pitchFamily="34" charset="0"/>
                          <a:cs typeface="Arial" panose="020B0604020202020204" pitchFamily="34" charset="0"/>
                        </a:rPr>
                        <a:t>133,02</a:t>
                      </a:r>
                      <a:endParaRPr lang="es-EC" sz="10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s-EC" sz="800" b="0" dirty="0">
                          <a:effectLst/>
                          <a:latin typeface="Arial" panose="020B0604020202020204" pitchFamily="34" charset="0"/>
                          <a:cs typeface="Arial" panose="020B0604020202020204" pitchFamily="34" charset="0"/>
                        </a:rPr>
                        <a:t>2121,67</a:t>
                      </a:r>
                      <a:endParaRPr lang="es-EC" sz="1000" b="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r>
            </a:tbl>
          </a:graphicData>
        </a:graphic>
      </p:graphicFrame>
      <p:sp>
        <p:nvSpPr>
          <p:cNvPr id="19" name="Cerrar llave 18"/>
          <p:cNvSpPr/>
          <p:nvPr/>
        </p:nvSpPr>
        <p:spPr>
          <a:xfrm>
            <a:off x="7142201" y="1983346"/>
            <a:ext cx="134362" cy="39924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20" name="Cerrar llave 19"/>
          <p:cNvSpPr/>
          <p:nvPr/>
        </p:nvSpPr>
        <p:spPr>
          <a:xfrm>
            <a:off x="7149086" y="2381844"/>
            <a:ext cx="134362" cy="39924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21" name="CuadroTexto 20"/>
          <p:cNvSpPr txBox="1"/>
          <p:nvPr/>
        </p:nvSpPr>
        <p:spPr>
          <a:xfrm>
            <a:off x="7276563" y="2076545"/>
            <a:ext cx="732898" cy="200055"/>
          </a:xfrm>
          <a:prstGeom prst="rect">
            <a:avLst/>
          </a:prstGeom>
          <a:noFill/>
        </p:spPr>
        <p:txBody>
          <a:bodyPr wrap="square" rtlCol="0">
            <a:spAutoFit/>
          </a:bodyPr>
          <a:lstStyle/>
          <a:p>
            <a:r>
              <a:rPr lang="es-EC" sz="700" dirty="0" smtClean="0">
                <a:latin typeface="Arial" panose="020B0604020202020204" pitchFamily="34" charset="0"/>
                <a:cs typeface="Arial" panose="020B0604020202020204" pitchFamily="34" charset="0"/>
              </a:rPr>
              <a:t>2,41</a:t>
            </a:r>
            <a:endParaRPr lang="es-EC" sz="700" dirty="0">
              <a:latin typeface="Arial" panose="020B0604020202020204" pitchFamily="34" charset="0"/>
              <a:cs typeface="Arial" panose="020B0604020202020204" pitchFamily="34" charset="0"/>
            </a:endParaRPr>
          </a:p>
        </p:txBody>
      </p:sp>
      <p:sp>
        <p:nvSpPr>
          <p:cNvPr id="22" name="CuadroTexto 21"/>
          <p:cNvSpPr txBox="1"/>
          <p:nvPr/>
        </p:nvSpPr>
        <p:spPr>
          <a:xfrm>
            <a:off x="7276563" y="2471750"/>
            <a:ext cx="732898" cy="200055"/>
          </a:xfrm>
          <a:prstGeom prst="rect">
            <a:avLst/>
          </a:prstGeom>
          <a:noFill/>
        </p:spPr>
        <p:txBody>
          <a:bodyPr wrap="square" rtlCol="0">
            <a:spAutoFit/>
          </a:bodyPr>
          <a:lstStyle>
            <a:defPPr>
              <a:defRPr lang="es-EC"/>
            </a:defPPr>
            <a:lvl1pPr>
              <a:defRPr sz="700">
                <a:latin typeface="Arial" panose="020B0604020202020204" pitchFamily="34" charset="0"/>
                <a:cs typeface="Arial" panose="020B0604020202020204" pitchFamily="34" charset="0"/>
              </a:defRPr>
            </a:lvl1pPr>
          </a:lstStyle>
          <a:p>
            <a:r>
              <a:rPr lang="es-EC" dirty="0"/>
              <a:t>15,95</a:t>
            </a:r>
          </a:p>
        </p:txBody>
      </p:sp>
      <p:pic>
        <p:nvPicPr>
          <p:cNvPr id="23" name="Imagen 22"/>
          <p:cNvPicPr/>
          <p:nvPr/>
        </p:nvPicPr>
        <p:blipFill rotWithShape="1">
          <a:blip r:embed="rId5"/>
          <a:srcRect l="29269" t="24819" r="30574" b="49642"/>
          <a:stretch/>
        </p:blipFill>
        <p:spPr bwMode="auto">
          <a:xfrm>
            <a:off x="278200" y="4175613"/>
            <a:ext cx="3044549" cy="1127564"/>
          </a:xfrm>
          <a:prstGeom prst="rect">
            <a:avLst/>
          </a:prstGeom>
          <a:ln>
            <a:noFill/>
          </a:ln>
          <a:extLst>
            <a:ext uri="{53640926-AAD7-44D8-BBD7-CCE9431645EC}">
              <a14:shadowObscured xmlns:a14="http://schemas.microsoft.com/office/drawing/2010/main"/>
            </a:ext>
          </a:extLst>
        </p:spPr>
      </p:pic>
      <p:sp>
        <p:nvSpPr>
          <p:cNvPr id="25" name="Flecha derecha 24"/>
          <p:cNvSpPr/>
          <p:nvPr/>
        </p:nvSpPr>
        <p:spPr>
          <a:xfrm>
            <a:off x="7276563" y="4739394"/>
            <a:ext cx="836900" cy="334850"/>
          </a:xfrm>
          <a:prstGeom prst="rightArrow">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CuadroTexto 2"/>
          <p:cNvSpPr txBox="1"/>
          <p:nvPr/>
        </p:nvSpPr>
        <p:spPr>
          <a:xfrm>
            <a:off x="7087551" y="3750741"/>
            <a:ext cx="1025912" cy="230832"/>
          </a:xfrm>
          <a:prstGeom prst="rect">
            <a:avLst/>
          </a:prstGeom>
          <a:noFill/>
        </p:spPr>
        <p:txBody>
          <a:bodyPr wrap="square" rtlCol="0">
            <a:spAutoFit/>
          </a:bodyPr>
          <a:lstStyle/>
          <a:p>
            <a:r>
              <a:rPr lang="es-EC" sz="900" dirty="0" smtClean="0">
                <a:latin typeface="Arial" panose="020B0604020202020204" pitchFamily="34" charset="0"/>
                <a:cs typeface="Arial" panose="020B0604020202020204" pitchFamily="34" charset="0"/>
              </a:rPr>
              <a:t>Campos</a:t>
            </a:r>
            <a:endParaRPr lang="es-EC" sz="900" dirty="0">
              <a:latin typeface="Arial" panose="020B0604020202020204" pitchFamily="34" charset="0"/>
              <a:cs typeface="Arial" panose="020B0604020202020204" pitchFamily="34" charset="0"/>
            </a:endParaRPr>
          </a:p>
        </p:txBody>
      </p:sp>
      <p:sp>
        <p:nvSpPr>
          <p:cNvPr id="26" name="CuadroTexto 25"/>
          <p:cNvSpPr txBox="1"/>
          <p:nvPr/>
        </p:nvSpPr>
        <p:spPr>
          <a:xfrm>
            <a:off x="7083909" y="4221301"/>
            <a:ext cx="1851103" cy="230832"/>
          </a:xfrm>
          <a:prstGeom prst="rect">
            <a:avLst/>
          </a:prstGeom>
          <a:noFill/>
        </p:spPr>
        <p:txBody>
          <a:bodyPr wrap="square" rtlCol="0">
            <a:spAutoFit/>
          </a:bodyPr>
          <a:lstStyle/>
          <a:p>
            <a:r>
              <a:rPr lang="es-EC" sz="900" dirty="0" smtClean="0">
                <a:latin typeface="Arial" panose="020B0604020202020204" pitchFamily="34" charset="0"/>
                <a:cs typeface="Arial" panose="020B0604020202020204" pitchFamily="34" charset="0"/>
              </a:rPr>
              <a:t>Totales generales</a:t>
            </a:r>
            <a:endParaRPr lang="es-EC" sz="900" dirty="0">
              <a:latin typeface="Arial" panose="020B0604020202020204" pitchFamily="34" charset="0"/>
              <a:cs typeface="Arial" panose="020B0604020202020204" pitchFamily="34" charset="0"/>
            </a:endParaRPr>
          </a:p>
        </p:txBody>
      </p:sp>
      <p:pic>
        <p:nvPicPr>
          <p:cNvPr id="4" name="Imagen 3"/>
          <p:cNvPicPr>
            <a:picLocks noChangeAspect="1"/>
          </p:cNvPicPr>
          <p:nvPr/>
        </p:nvPicPr>
        <p:blipFill rotWithShape="1">
          <a:blip r:embed="rId6"/>
          <a:srcRect l="20074" t="25484" r="27069" b="12543"/>
          <a:stretch/>
        </p:blipFill>
        <p:spPr>
          <a:xfrm>
            <a:off x="4111490" y="3602480"/>
            <a:ext cx="3027050" cy="1995358"/>
          </a:xfrm>
          <a:prstGeom prst="rect">
            <a:avLst/>
          </a:prstGeom>
        </p:spPr>
      </p:pic>
    </p:spTree>
    <p:extLst>
      <p:ext uri="{BB962C8B-B14F-4D97-AF65-F5344CB8AC3E}">
        <p14:creationId xmlns:p14="http://schemas.microsoft.com/office/powerpoint/2010/main" val="33645379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908989"/>
            <a:ext cx="5190186" cy="1591569"/>
          </a:xfrm>
        </p:spPr>
        <p:txBody>
          <a:bodyPr>
            <a:normAutofit/>
          </a:bodyPr>
          <a:lstStyle/>
          <a:p>
            <a:r>
              <a:rPr lang="es-EC" b="1" dirty="0">
                <a:latin typeface="Arial" panose="020B0604020202020204" pitchFamily="34" charset="0"/>
                <a:cs typeface="Arial" panose="020B0604020202020204" pitchFamily="34" charset="0"/>
              </a:rPr>
              <a:t>5</a:t>
            </a:r>
            <a:r>
              <a:rPr lang="es-EC" sz="3200" b="1" dirty="0" smtClean="0">
                <a:latin typeface="Arial" panose="020B0604020202020204" pitchFamily="34" charset="0"/>
                <a:cs typeface="Arial" panose="020B0604020202020204" pitchFamily="34" charset="0"/>
              </a:rPr>
              <a:t>D: Control de costos</a:t>
            </a:r>
            <a:endParaRPr lang="es-EC" sz="3200" b="1" dirty="0">
              <a:latin typeface="Arial" panose="020B0604020202020204" pitchFamily="34" charset="0"/>
              <a:cs typeface="Arial" panose="020B0604020202020204" pitchFamily="34" charset="0"/>
            </a:endParaRPr>
          </a:p>
        </p:txBody>
      </p:sp>
      <p:graphicFrame>
        <p:nvGraphicFramePr>
          <p:cNvPr id="10" name="Tabla 9"/>
          <p:cNvGraphicFramePr>
            <a:graphicFrameLocks noGrp="1"/>
          </p:cNvGraphicFramePr>
          <p:nvPr>
            <p:extLst>
              <p:ext uri="{D42A27DB-BD31-4B8C-83A1-F6EECF244321}">
                <p14:modId xmlns:p14="http://schemas.microsoft.com/office/powerpoint/2010/main" val="51352026"/>
              </p:ext>
            </p:extLst>
          </p:nvPr>
        </p:nvGraphicFramePr>
        <p:xfrm>
          <a:off x="710578" y="656076"/>
          <a:ext cx="7856112" cy="5643372"/>
        </p:xfrm>
        <a:graphic>
          <a:graphicData uri="http://schemas.openxmlformats.org/drawingml/2006/table">
            <a:tbl>
              <a:tblPr firstRow="1" firstCol="1" bandRow="1">
                <a:tableStyleId>{9D7B26C5-4107-4FEC-AEDC-1716B250A1EF}</a:tableStyleId>
              </a:tblPr>
              <a:tblGrid>
                <a:gridCol w="3569363"/>
                <a:gridCol w="928501"/>
                <a:gridCol w="1187506"/>
                <a:gridCol w="1105407"/>
                <a:gridCol w="1065335"/>
              </a:tblGrid>
              <a:tr h="119412">
                <a:tc>
                  <a:txBody>
                    <a:bodyPr/>
                    <a:lstStyle/>
                    <a:p>
                      <a:pPr algn="ctr">
                        <a:lnSpc>
                          <a:spcPct val="115000"/>
                        </a:lnSpc>
                        <a:spcAft>
                          <a:spcPts val="0"/>
                        </a:spcAft>
                      </a:pPr>
                      <a:r>
                        <a:rPr lang="es-EC" sz="700" dirty="0">
                          <a:effectLst/>
                          <a:latin typeface="Arial" panose="020B0604020202020204" pitchFamily="34" charset="0"/>
                          <a:cs typeface="Arial" panose="020B0604020202020204" pitchFamily="34" charset="0"/>
                        </a:rPr>
                        <a:t>DESCRIPCION</a:t>
                      </a:r>
                      <a:endParaRPr lang="es-EC" sz="700" dirty="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a:effectLst/>
                          <a:latin typeface="Arial" panose="020B0604020202020204" pitchFamily="34" charset="0"/>
                          <a:cs typeface="Arial" panose="020B0604020202020204" pitchFamily="34" charset="0"/>
                        </a:rPr>
                        <a:t>UNIDAD</a:t>
                      </a:r>
                      <a:endParaRPr lang="es-EC" sz="70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a:effectLst/>
                          <a:latin typeface="Arial" panose="020B0604020202020204" pitchFamily="34" charset="0"/>
                          <a:cs typeface="Arial" panose="020B0604020202020204" pitchFamily="34" charset="0"/>
                        </a:rPr>
                        <a:t>CANTIDAD</a:t>
                      </a:r>
                      <a:endParaRPr lang="es-EC" sz="70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a:effectLst/>
                          <a:latin typeface="Arial" panose="020B0604020202020204" pitchFamily="34" charset="0"/>
                          <a:cs typeface="Arial" panose="020B0604020202020204" pitchFamily="34" charset="0"/>
                        </a:rPr>
                        <a:t>PRECIO UNITARIO</a:t>
                      </a:r>
                      <a:endParaRPr lang="es-EC" sz="70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a:effectLst/>
                          <a:latin typeface="Arial" panose="020B0604020202020204" pitchFamily="34" charset="0"/>
                          <a:cs typeface="Arial" panose="020B0604020202020204" pitchFamily="34" charset="0"/>
                        </a:rPr>
                        <a:t>PRECIO TOTAL</a:t>
                      </a:r>
                      <a:endParaRPr lang="es-EC" sz="70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r>
              <a:tr h="119412">
                <a:tc>
                  <a:txBody>
                    <a:bodyPr/>
                    <a:lstStyle/>
                    <a:p>
                      <a:pPr>
                        <a:lnSpc>
                          <a:spcPct val="115000"/>
                        </a:lnSpc>
                        <a:spcAft>
                          <a:spcPts val="0"/>
                        </a:spcAft>
                      </a:pPr>
                      <a:r>
                        <a:rPr lang="es-EC" sz="700" b="1" dirty="0">
                          <a:effectLst/>
                          <a:latin typeface="Arial" panose="020B0604020202020204" pitchFamily="34" charset="0"/>
                          <a:cs typeface="Arial" panose="020B0604020202020204" pitchFamily="34" charset="0"/>
                        </a:rPr>
                        <a:t>ESTRUCTURA</a:t>
                      </a:r>
                      <a:endParaRPr lang="es-EC" sz="700" b="1" dirty="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endParaRPr lang="es-EC" sz="700" b="0">
                        <a:effectLst/>
                        <a:latin typeface="Arial" panose="020B0604020202020204" pitchFamily="34" charset="0"/>
                        <a:cs typeface="Arial" panose="020B0604020202020204" pitchFamily="34" charset="0"/>
                      </a:endParaRPr>
                    </a:p>
                  </a:txBody>
                  <a:tcPr marL="9044" marR="9044" marT="0" marB="0" anchor="ctr"/>
                </a:tc>
                <a:tc>
                  <a:txBody>
                    <a:bodyPr/>
                    <a:lstStyle/>
                    <a:p>
                      <a:endParaRPr lang="es-EC" sz="700" b="0">
                        <a:effectLst/>
                        <a:latin typeface="Arial" panose="020B0604020202020204" pitchFamily="34" charset="0"/>
                        <a:cs typeface="Arial" panose="020B0604020202020204" pitchFamily="34" charset="0"/>
                      </a:endParaRPr>
                    </a:p>
                  </a:txBody>
                  <a:tcPr marL="9044" marR="9044" marT="0" marB="0" anchor="ctr"/>
                </a:tc>
                <a:tc>
                  <a:txBody>
                    <a:bodyPr/>
                    <a:lstStyle/>
                    <a:p>
                      <a:endParaRPr lang="es-EC" sz="700" b="0">
                        <a:effectLst/>
                        <a:latin typeface="Arial" panose="020B0604020202020204" pitchFamily="34" charset="0"/>
                        <a:cs typeface="Arial" panose="020B0604020202020204" pitchFamily="34" charset="0"/>
                      </a:endParaRPr>
                    </a:p>
                  </a:txBody>
                  <a:tcPr marL="9044" marR="9044" marT="0" marB="0" anchor="ctr"/>
                </a:tc>
                <a:tc>
                  <a:txBody>
                    <a:bodyPr/>
                    <a:lstStyle/>
                    <a:p>
                      <a:endParaRPr lang="es-EC" sz="700" b="0">
                        <a:effectLst/>
                        <a:latin typeface="Arial" panose="020B0604020202020204" pitchFamily="34" charset="0"/>
                        <a:cs typeface="Arial" panose="020B0604020202020204" pitchFamily="34" charset="0"/>
                      </a:endParaRPr>
                    </a:p>
                  </a:txBody>
                  <a:tcPr marL="9044" marR="9044" marT="0" marB="0" anchor="ctr"/>
                </a:tc>
              </a:tr>
              <a:tr h="119412">
                <a:tc>
                  <a:txBody>
                    <a:bodyPr/>
                    <a:lstStyle/>
                    <a:p>
                      <a:pPr>
                        <a:lnSpc>
                          <a:spcPct val="115000"/>
                        </a:lnSpc>
                        <a:spcAft>
                          <a:spcPts val="0"/>
                        </a:spcAft>
                      </a:pPr>
                      <a:r>
                        <a:rPr lang="es-EC" sz="700" b="1" dirty="0">
                          <a:effectLst/>
                          <a:latin typeface="Arial" panose="020B0604020202020204" pitchFamily="34" charset="0"/>
                          <a:cs typeface="Arial" panose="020B0604020202020204" pitchFamily="34" charset="0"/>
                        </a:rPr>
                        <a:t>CIMENTACIONES</a:t>
                      </a:r>
                      <a:endParaRPr lang="es-EC" sz="700" b="1" dirty="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endParaRPr lang="es-EC" sz="700" b="0">
                        <a:effectLst/>
                        <a:latin typeface="Arial" panose="020B0604020202020204" pitchFamily="34" charset="0"/>
                        <a:cs typeface="Arial" panose="020B0604020202020204" pitchFamily="34" charset="0"/>
                      </a:endParaRPr>
                    </a:p>
                  </a:txBody>
                  <a:tcPr marL="9044" marR="9044" marT="0" marB="0" anchor="ctr"/>
                </a:tc>
                <a:tc>
                  <a:txBody>
                    <a:bodyPr/>
                    <a:lstStyle/>
                    <a:p>
                      <a:endParaRPr lang="es-EC" sz="700" b="0">
                        <a:effectLst/>
                        <a:latin typeface="Arial" panose="020B0604020202020204" pitchFamily="34" charset="0"/>
                        <a:cs typeface="Arial" panose="020B0604020202020204" pitchFamily="34" charset="0"/>
                      </a:endParaRPr>
                    </a:p>
                  </a:txBody>
                  <a:tcPr marL="9044" marR="9044" marT="0" marB="0" anchor="ctr"/>
                </a:tc>
                <a:tc>
                  <a:txBody>
                    <a:bodyPr/>
                    <a:lstStyle/>
                    <a:p>
                      <a:endParaRPr lang="es-EC" sz="700" b="0">
                        <a:effectLst/>
                        <a:latin typeface="Arial" panose="020B0604020202020204" pitchFamily="34" charset="0"/>
                        <a:cs typeface="Arial" panose="020B0604020202020204" pitchFamily="34" charset="0"/>
                      </a:endParaRPr>
                    </a:p>
                  </a:txBody>
                  <a:tcPr marL="9044" marR="9044" marT="0" marB="0" anchor="ctr"/>
                </a:tc>
                <a:tc>
                  <a:txBody>
                    <a:bodyPr/>
                    <a:lstStyle/>
                    <a:p>
                      <a:endParaRPr lang="es-EC" sz="700" b="0">
                        <a:effectLst/>
                        <a:latin typeface="Arial" panose="020B0604020202020204" pitchFamily="34" charset="0"/>
                        <a:cs typeface="Arial" panose="020B0604020202020204" pitchFamily="34" charset="0"/>
                      </a:endParaRPr>
                    </a:p>
                  </a:txBody>
                  <a:tcPr marL="9044" marR="9044" marT="0" marB="0" anchor="ctr"/>
                </a:tc>
              </a:tr>
              <a:tr h="119412">
                <a:tc>
                  <a:txBody>
                    <a:bodyPr/>
                    <a:lstStyle/>
                    <a:p>
                      <a:pPr>
                        <a:lnSpc>
                          <a:spcPct val="115000"/>
                        </a:lnSpc>
                        <a:spcAft>
                          <a:spcPts val="0"/>
                        </a:spcAft>
                      </a:pPr>
                      <a:r>
                        <a:rPr lang="es-EC" sz="700" b="0">
                          <a:effectLst/>
                          <a:latin typeface="Arial" panose="020B0604020202020204" pitchFamily="34" charset="0"/>
                          <a:cs typeface="Arial" panose="020B0604020202020204" pitchFamily="34" charset="0"/>
                        </a:rPr>
                        <a:t>Replantillo de hormigón simple f'c=140 kg/cm2</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m3</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2,41</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111,26</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268,14</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r>
              <a:tr h="119412">
                <a:tc>
                  <a:txBody>
                    <a:bodyPr/>
                    <a:lstStyle/>
                    <a:p>
                      <a:pPr>
                        <a:lnSpc>
                          <a:spcPct val="115000"/>
                        </a:lnSpc>
                        <a:spcAft>
                          <a:spcPts val="0"/>
                        </a:spcAft>
                      </a:pPr>
                      <a:r>
                        <a:rPr lang="es-EC" sz="700" b="0">
                          <a:effectLst/>
                          <a:latin typeface="Arial" panose="020B0604020202020204" pitchFamily="34" charset="0"/>
                          <a:cs typeface="Arial" panose="020B0604020202020204" pitchFamily="34" charset="0"/>
                        </a:rPr>
                        <a:t>Acero de refuerzo en plintos fy=4200 kg/cm2</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kg</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865,31</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1,64</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1419,11</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r>
              <a:tr h="119412">
                <a:tc>
                  <a:txBody>
                    <a:bodyPr/>
                    <a:lstStyle/>
                    <a:p>
                      <a:pPr>
                        <a:lnSpc>
                          <a:spcPct val="115000"/>
                        </a:lnSpc>
                        <a:spcAft>
                          <a:spcPts val="0"/>
                        </a:spcAft>
                      </a:pPr>
                      <a:r>
                        <a:rPr lang="es-EC" sz="700" b="0">
                          <a:effectLst/>
                          <a:latin typeface="Arial" panose="020B0604020202020204" pitchFamily="34" charset="0"/>
                          <a:cs typeface="Arial" panose="020B0604020202020204" pitchFamily="34" charset="0"/>
                        </a:rPr>
                        <a:t>Hormigón simple en plintos f'c=210 kg/cm2, no inc. Encofrado</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m3</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15,95</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133,02</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2121,67</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r>
              <a:tr h="119412">
                <a:tc>
                  <a:txBody>
                    <a:bodyPr/>
                    <a:lstStyle/>
                    <a:p>
                      <a:pPr>
                        <a:lnSpc>
                          <a:spcPct val="115000"/>
                        </a:lnSpc>
                        <a:spcAft>
                          <a:spcPts val="0"/>
                        </a:spcAft>
                      </a:pPr>
                      <a:r>
                        <a:rPr lang="es-EC" sz="700" b="0">
                          <a:effectLst/>
                          <a:latin typeface="Arial" panose="020B0604020202020204" pitchFamily="34" charset="0"/>
                          <a:cs typeface="Arial" panose="020B0604020202020204" pitchFamily="34" charset="0"/>
                        </a:rPr>
                        <a:t>Acero de refuerzo columnas fy=4200 kg/cm2</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kg</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1310,22</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1,64</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2148,76</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r>
              <a:tr h="119412">
                <a:tc>
                  <a:txBody>
                    <a:bodyPr/>
                    <a:lstStyle/>
                    <a:p>
                      <a:pPr>
                        <a:lnSpc>
                          <a:spcPct val="115000"/>
                        </a:lnSpc>
                        <a:spcAft>
                          <a:spcPts val="0"/>
                        </a:spcAft>
                      </a:pPr>
                      <a:r>
                        <a:rPr lang="es-EC" sz="700" b="0">
                          <a:effectLst/>
                          <a:latin typeface="Arial" panose="020B0604020202020204" pitchFamily="34" charset="0"/>
                          <a:cs typeface="Arial" panose="020B0604020202020204" pitchFamily="34" charset="0"/>
                        </a:rPr>
                        <a:t>Encofrado alquilado metálico para columna</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m2</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44,84</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3,73</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167,25</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r>
              <a:tr h="119412">
                <a:tc>
                  <a:txBody>
                    <a:bodyPr/>
                    <a:lstStyle/>
                    <a:p>
                      <a:pPr>
                        <a:lnSpc>
                          <a:spcPct val="115000"/>
                        </a:lnSpc>
                        <a:spcAft>
                          <a:spcPts val="0"/>
                        </a:spcAft>
                      </a:pPr>
                      <a:r>
                        <a:rPr lang="es-EC" sz="700" b="0">
                          <a:effectLst/>
                          <a:latin typeface="Arial" panose="020B0604020202020204" pitchFamily="34" charset="0"/>
                          <a:cs typeface="Arial" panose="020B0604020202020204" pitchFamily="34" charset="0"/>
                        </a:rPr>
                        <a:t>Hormigón simple en columnas f'c=210 kg/cm2, no inc. Encofrado</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m3</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3,50</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130,59</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457,07</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r>
              <a:tr h="119412">
                <a:tc>
                  <a:txBody>
                    <a:bodyPr/>
                    <a:lstStyle/>
                    <a:p>
                      <a:pPr>
                        <a:lnSpc>
                          <a:spcPct val="115000"/>
                        </a:lnSpc>
                        <a:spcAft>
                          <a:spcPts val="0"/>
                        </a:spcAft>
                      </a:pPr>
                      <a:r>
                        <a:rPr lang="es-EC" sz="700" b="0">
                          <a:effectLst/>
                          <a:latin typeface="Arial" panose="020B0604020202020204" pitchFamily="34" charset="0"/>
                          <a:cs typeface="Arial" panose="020B0604020202020204" pitchFamily="34" charset="0"/>
                        </a:rPr>
                        <a:t>Acero de refuerzo en cadenas de cimentación fy=4200 kg/cm2</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kg</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653,15</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1,64</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1071,17</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r>
              <a:tr h="119412">
                <a:tc>
                  <a:txBody>
                    <a:bodyPr/>
                    <a:lstStyle/>
                    <a:p>
                      <a:pPr>
                        <a:lnSpc>
                          <a:spcPct val="115000"/>
                        </a:lnSpc>
                        <a:spcAft>
                          <a:spcPts val="0"/>
                        </a:spcAft>
                      </a:pPr>
                      <a:r>
                        <a:rPr lang="es-EC" sz="700" b="0">
                          <a:effectLst/>
                          <a:latin typeface="Arial" panose="020B0604020202020204" pitchFamily="34" charset="0"/>
                          <a:cs typeface="Arial" panose="020B0604020202020204" pitchFamily="34" charset="0"/>
                        </a:rPr>
                        <a:t>Encofrado tabla de monte cadenas</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m2</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80,40</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10,85</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872,34</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r>
              <a:tr h="119412">
                <a:tc>
                  <a:txBody>
                    <a:bodyPr/>
                    <a:lstStyle/>
                    <a:p>
                      <a:pPr>
                        <a:lnSpc>
                          <a:spcPct val="115000"/>
                        </a:lnSpc>
                        <a:spcAft>
                          <a:spcPts val="0"/>
                        </a:spcAft>
                      </a:pPr>
                      <a:r>
                        <a:rPr lang="es-EC" sz="700" b="0">
                          <a:effectLst/>
                          <a:latin typeface="Arial" panose="020B0604020202020204" pitchFamily="34" charset="0"/>
                          <a:cs typeface="Arial" panose="020B0604020202020204" pitchFamily="34" charset="0"/>
                        </a:rPr>
                        <a:t>Hormigón simple en cadenas f'c=210 kg/cm2, no inc. Encofrado</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m3</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6,21</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126,71</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786,87</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r>
              <a:tr h="119412">
                <a:tc>
                  <a:txBody>
                    <a:bodyPr/>
                    <a:lstStyle/>
                    <a:p>
                      <a:pPr>
                        <a:lnSpc>
                          <a:spcPct val="115000"/>
                        </a:lnSpc>
                        <a:spcAft>
                          <a:spcPts val="0"/>
                        </a:spcAft>
                      </a:pPr>
                      <a:r>
                        <a:rPr lang="es-EC" sz="700" b="0">
                          <a:effectLst/>
                          <a:latin typeface="Arial" panose="020B0604020202020204" pitchFamily="34" charset="0"/>
                          <a:cs typeface="Arial" panose="020B0604020202020204" pitchFamily="34" charset="0"/>
                        </a:rPr>
                        <a:t>Contrapiso de hormigón f'c=180 kg/cm2</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m2</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92,45</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18,11</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1674,27</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r>
              <a:tr h="119412">
                <a:tc>
                  <a:txBody>
                    <a:bodyPr/>
                    <a:lstStyle/>
                    <a:p>
                      <a:pPr>
                        <a:lnSpc>
                          <a:spcPct val="115000"/>
                        </a:lnSpc>
                        <a:spcAft>
                          <a:spcPts val="0"/>
                        </a:spcAft>
                      </a:pPr>
                      <a:r>
                        <a:rPr lang="es-EC" sz="700" b="0">
                          <a:effectLst/>
                          <a:latin typeface="Arial" panose="020B0604020202020204" pitchFamily="34" charset="0"/>
                          <a:cs typeface="Arial" panose="020B0604020202020204" pitchFamily="34" charset="0"/>
                        </a:rPr>
                        <a:t>Malla electrosoldada</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m2</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94,75</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4,63</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438,69</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r>
              <a:tr h="119412">
                <a:tc>
                  <a:txBody>
                    <a:bodyPr/>
                    <a:lstStyle/>
                    <a:p>
                      <a:pPr>
                        <a:lnSpc>
                          <a:spcPct val="115000"/>
                        </a:lnSpc>
                        <a:spcAft>
                          <a:spcPts val="0"/>
                        </a:spcAft>
                      </a:pPr>
                      <a:r>
                        <a:rPr lang="es-EC" sz="700" b="0">
                          <a:effectLst/>
                          <a:latin typeface="Arial" panose="020B0604020202020204" pitchFamily="34" charset="0"/>
                          <a:cs typeface="Arial" panose="020B0604020202020204" pitchFamily="34" charset="0"/>
                        </a:rPr>
                        <a:t>Acero de refuerzo losa de fondo cisterna fy=4200 kg/cm2</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kg</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489,85</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1,64</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803,35</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r>
              <a:tr h="119412">
                <a:tc>
                  <a:txBody>
                    <a:bodyPr/>
                    <a:lstStyle/>
                    <a:p>
                      <a:pPr>
                        <a:lnSpc>
                          <a:spcPct val="115000"/>
                        </a:lnSpc>
                        <a:spcAft>
                          <a:spcPts val="0"/>
                        </a:spcAft>
                      </a:pPr>
                      <a:r>
                        <a:rPr lang="es-EC" sz="700" b="0">
                          <a:effectLst/>
                          <a:latin typeface="Arial" panose="020B0604020202020204" pitchFamily="34" charset="0"/>
                          <a:cs typeface="Arial" panose="020B0604020202020204" pitchFamily="34" charset="0"/>
                        </a:rPr>
                        <a:t>Hormigón simple en losa de fondo f'c=210 kg/cm2</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m3</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1,26</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160,48</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202,20</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r>
              <a:tr h="119412">
                <a:tc>
                  <a:txBody>
                    <a:bodyPr/>
                    <a:lstStyle/>
                    <a:p>
                      <a:pPr>
                        <a:lnSpc>
                          <a:spcPct val="115000"/>
                        </a:lnSpc>
                        <a:spcAft>
                          <a:spcPts val="0"/>
                        </a:spcAft>
                      </a:pPr>
                      <a:r>
                        <a:rPr lang="es-EC" sz="700" b="0">
                          <a:effectLst/>
                          <a:latin typeface="Arial" panose="020B0604020202020204" pitchFamily="34" charset="0"/>
                          <a:cs typeface="Arial" panose="020B0604020202020204" pitchFamily="34" charset="0"/>
                        </a:rPr>
                        <a:t>Acero de refuerzo en muros de cisterna fy=4200 kg/cm2</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kg</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195,20</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1,64</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320,13</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r>
              <a:tr h="119412">
                <a:tc>
                  <a:txBody>
                    <a:bodyPr/>
                    <a:lstStyle/>
                    <a:p>
                      <a:pPr>
                        <a:lnSpc>
                          <a:spcPct val="115000"/>
                        </a:lnSpc>
                        <a:spcAft>
                          <a:spcPts val="0"/>
                        </a:spcAft>
                      </a:pPr>
                      <a:r>
                        <a:rPr lang="es-EC" sz="700" b="0">
                          <a:effectLst/>
                          <a:latin typeface="Arial" panose="020B0604020202020204" pitchFamily="34" charset="0"/>
                          <a:cs typeface="Arial" panose="020B0604020202020204" pitchFamily="34" charset="0"/>
                        </a:rPr>
                        <a:t>Encofrado alquilado metálico para muro dos caras</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m2</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15,17</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7,07</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107,25</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r>
              <a:tr h="119412">
                <a:tc>
                  <a:txBody>
                    <a:bodyPr/>
                    <a:lstStyle/>
                    <a:p>
                      <a:pPr>
                        <a:lnSpc>
                          <a:spcPct val="115000"/>
                        </a:lnSpc>
                        <a:spcAft>
                          <a:spcPts val="0"/>
                        </a:spcAft>
                      </a:pPr>
                      <a:r>
                        <a:rPr lang="es-EC" sz="700" b="0">
                          <a:effectLst/>
                          <a:latin typeface="Arial" panose="020B0604020202020204" pitchFamily="34" charset="0"/>
                          <a:cs typeface="Arial" panose="020B0604020202020204" pitchFamily="34" charset="0"/>
                        </a:rPr>
                        <a:t>Hormigón simple en muros de cisterna f'c=210 kg/cm2, no inc. Encofrado</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m3</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3,79</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131,41</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498,04</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r>
              <a:tr h="119412">
                <a:tc>
                  <a:txBody>
                    <a:bodyPr/>
                    <a:lstStyle/>
                    <a:p>
                      <a:pPr>
                        <a:lnSpc>
                          <a:spcPct val="115000"/>
                        </a:lnSpc>
                        <a:spcAft>
                          <a:spcPts val="0"/>
                        </a:spcAft>
                      </a:pPr>
                      <a:r>
                        <a:rPr lang="es-EC" sz="700" b="1" dirty="0">
                          <a:effectLst/>
                          <a:latin typeface="Arial" panose="020B0604020202020204" pitchFamily="34" charset="0"/>
                          <a:cs typeface="Arial" panose="020B0604020202020204" pitchFamily="34" charset="0"/>
                        </a:rPr>
                        <a:t>PRIMER PISO</a:t>
                      </a:r>
                      <a:endParaRPr lang="es-EC" sz="700" b="1" dirty="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endParaRPr lang="es-EC" sz="700" b="0">
                        <a:effectLst/>
                        <a:latin typeface="Arial" panose="020B0604020202020204" pitchFamily="34" charset="0"/>
                        <a:cs typeface="Arial" panose="020B0604020202020204" pitchFamily="34" charset="0"/>
                      </a:endParaRPr>
                    </a:p>
                  </a:txBody>
                  <a:tcPr marL="9044" marR="9044" marT="0" marB="0" anchor="ctr"/>
                </a:tc>
                <a:tc>
                  <a:txBody>
                    <a:bodyPr/>
                    <a:lstStyle/>
                    <a:p>
                      <a:endParaRPr lang="es-EC" sz="700" b="0">
                        <a:effectLst/>
                        <a:latin typeface="Arial" panose="020B0604020202020204" pitchFamily="34" charset="0"/>
                        <a:cs typeface="Arial" panose="020B0604020202020204" pitchFamily="34" charset="0"/>
                      </a:endParaRPr>
                    </a:p>
                  </a:txBody>
                  <a:tcPr marL="9044" marR="9044" marT="0" marB="0" anchor="ctr"/>
                </a:tc>
                <a:tc>
                  <a:txBody>
                    <a:bodyPr/>
                    <a:lstStyle/>
                    <a:p>
                      <a:endParaRPr lang="es-EC" sz="700" b="0">
                        <a:effectLst/>
                        <a:latin typeface="Arial" panose="020B0604020202020204" pitchFamily="34" charset="0"/>
                        <a:cs typeface="Arial" panose="020B0604020202020204" pitchFamily="34" charset="0"/>
                      </a:endParaRPr>
                    </a:p>
                  </a:txBody>
                  <a:tcPr marL="9044" marR="9044" marT="0" marB="0" anchor="ctr"/>
                </a:tc>
                <a:tc>
                  <a:txBody>
                    <a:bodyPr/>
                    <a:lstStyle/>
                    <a:p>
                      <a:endParaRPr lang="es-EC" sz="700" b="0">
                        <a:effectLst/>
                        <a:latin typeface="Arial" panose="020B0604020202020204" pitchFamily="34" charset="0"/>
                        <a:cs typeface="Arial" panose="020B0604020202020204" pitchFamily="34" charset="0"/>
                      </a:endParaRPr>
                    </a:p>
                  </a:txBody>
                  <a:tcPr marL="9044" marR="9044" marT="0" marB="0" anchor="ctr"/>
                </a:tc>
              </a:tr>
              <a:tr h="119412">
                <a:tc>
                  <a:txBody>
                    <a:bodyPr/>
                    <a:lstStyle/>
                    <a:p>
                      <a:pPr>
                        <a:lnSpc>
                          <a:spcPct val="115000"/>
                        </a:lnSpc>
                        <a:spcAft>
                          <a:spcPts val="0"/>
                        </a:spcAft>
                      </a:pPr>
                      <a:r>
                        <a:rPr lang="es-EC" sz="700" b="0">
                          <a:effectLst/>
                          <a:latin typeface="Arial" panose="020B0604020202020204" pitchFamily="34" charset="0"/>
                          <a:cs typeface="Arial" panose="020B0604020202020204" pitchFamily="34" charset="0"/>
                        </a:rPr>
                        <a:t>Acero de refuerzo columnas fy=4200 kg/cm2</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kg</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1813,82</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1,64</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2974,66</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r>
              <a:tr h="119412">
                <a:tc>
                  <a:txBody>
                    <a:bodyPr/>
                    <a:lstStyle/>
                    <a:p>
                      <a:pPr>
                        <a:lnSpc>
                          <a:spcPct val="115000"/>
                        </a:lnSpc>
                        <a:spcAft>
                          <a:spcPts val="0"/>
                        </a:spcAft>
                      </a:pPr>
                      <a:r>
                        <a:rPr lang="es-EC" sz="700" b="0">
                          <a:effectLst/>
                          <a:latin typeface="Arial" panose="020B0604020202020204" pitchFamily="34" charset="0"/>
                          <a:cs typeface="Arial" panose="020B0604020202020204" pitchFamily="34" charset="0"/>
                        </a:rPr>
                        <a:t>Encofrado alquilado metálico para columna</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m2</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dirty="0">
                          <a:effectLst/>
                          <a:latin typeface="Arial" panose="020B0604020202020204" pitchFamily="34" charset="0"/>
                          <a:cs typeface="Arial" panose="020B0604020202020204" pitchFamily="34" charset="0"/>
                        </a:rPr>
                        <a:t>52,32</a:t>
                      </a:r>
                      <a:endParaRPr lang="es-EC" sz="700" b="0" dirty="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3,73</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195,15</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r>
              <a:tr h="119412">
                <a:tc>
                  <a:txBody>
                    <a:bodyPr/>
                    <a:lstStyle/>
                    <a:p>
                      <a:pPr>
                        <a:lnSpc>
                          <a:spcPct val="115000"/>
                        </a:lnSpc>
                        <a:spcAft>
                          <a:spcPts val="0"/>
                        </a:spcAft>
                      </a:pPr>
                      <a:r>
                        <a:rPr lang="es-EC" sz="700" b="0">
                          <a:effectLst/>
                          <a:latin typeface="Arial" panose="020B0604020202020204" pitchFamily="34" charset="0"/>
                          <a:cs typeface="Arial" panose="020B0604020202020204" pitchFamily="34" charset="0"/>
                        </a:rPr>
                        <a:t>Hormigón simple en columnas f'c=210 kg/cm2, no inc. Encofrado</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m3</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4,16</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130,59</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543,25</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r>
              <a:tr h="119412">
                <a:tc>
                  <a:txBody>
                    <a:bodyPr/>
                    <a:lstStyle/>
                    <a:p>
                      <a:pPr>
                        <a:lnSpc>
                          <a:spcPct val="115000"/>
                        </a:lnSpc>
                        <a:spcAft>
                          <a:spcPts val="0"/>
                        </a:spcAft>
                      </a:pPr>
                      <a:r>
                        <a:rPr lang="es-EC" sz="700" b="0">
                          <a:effectLst/>
                          <a:latin typeface="Arial" panose="020B0604020202020204" pitchFamily="34" charset="0"/>
                          <a:cs typeface="Arial" panose="020B0604020202020204" pitchFamily="34" charset="0"/>
                        </a:rPr>
                        <a:t>Acero de refuerzo escaleras fy=4200 kg/cm2</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kg</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140,17</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1,64</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229,88</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r>
              <a:tr h="119412">
                <a:tc>
                  <a:txBody>
                    <a:bodyPr/>
                    <a:lstStyle/>
                    <a:p>
                      <a:pPr>
                        <a:lnSpc>
                          <a:spcPct val="115000"/>
                        </a:lnSpc>
                        <a:spcAft>
                          <a:spcPts val="0"/>
                        </a:spcAft>
                      </a:pPr>
                      <a:r>
                        <a:rPr lang="es-EC" sz="700" b="0">
                          <a:effectLst/>
                          <a:latin typeface="Arial" panose="020B0604020202020204" pitchFamily="34" charset="0"/>
                          <a:cs typeface="Arial" panose="020B0604020202020204" pitchFamily="34" charset="0"/>
                        </a:rPr>
                        <a:t>Encofrado en escaleras</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m2</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48,47</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dirty="0">
                          <a:effectLst/>
                          <a:latin typeface="Arial" panose="020B0604020202020204" pitchFamily="34" charset="0"/>
                          <a:cs typeface="Arial" panose="020B0604020202020204" pitchFamily="34" charset="0"/>
                        </a:rPr>
                        <a:t>14,72</a:t>
                      </a:r>
                      <a:endParaRPr lang="es-EC" sz="700" b="0" dirty="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713,48</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r>
              <a:tr h="119412">
                <a:tc>
                  <a:txBody>
                    <a:bodyPr/>
                    <a:lstStyle/>
                    <a:p>
                      <a:pPr>
                        <a:lnSpc>
                          <a:spcPct val="115000"/>
                        </a:lnSpc>
                        <a:spcAft>
                          <a:spcPts val="0"/>
                        </a:spcAft>
                      </a:pPr>
                      <a:r>
                        <a:rPr lang="es-EC" sz="700" b="0">
                          <a:effectLst/>
                          <a:latin typeface="Arial" panose="020B0604020202020204" pitchFamily="34" charset="0"/>
                          <a:cs typeface="Arial" panose="020B0604020202020204" pitchFamily="34" charset="0"/>
                        </a:rPr>
                        <a:t>Hormigón simple en escaleras f'c=210 kg/cm2, no inc. Encofrado</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m3</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2,36</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131,65</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310,69</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r>
              <a:tr h="119412">
                <a:tc>
                  <a:txBody>
                    <a:bodyPr/>
                    <a:lstStyle/>
                    <a:p>
                      <a:pPr>
                        <a:lnSpc>
                          <a:spcPct val="115000"/>
                        </a:lnSpc>
                        <a:spcAft>
                          <a:spcPts val="0"/>
                        </a:spcAft>
                      </a:pPr>
                      <a:r>
                        <a:rPr lang="es-EC" sz="700" b="0">
                          <a:effectLst/>
                          <a:latin typeface="Arial" panose="020B0604020202020204" pitchFamily="34" charset="0"/>
                          <a:cs typeface="Arial" panose="020B0604020202020204" pitchFamily="34" charset="0"/>
                        </a:rPr>
                        <a:t>Acero de refuerzo vigas fy=4200 kg/cm2</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kg</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1103,67</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dirty="0">
                          <a:effectLst/>
                          <a:latin typeface="Arial" panose="020B0604020202020204" pitchFamily="34" charset="0"/>
                          <a:cs typeface="Arial" panose="020B0604020202020204" pitchFamily="34" charset="0"/>
                        </a:rPr>
                        <a:t>1,64</a:t>
                      </a:r>
                      <a:endParaRPr lang="es-EC" sz="700" b="0" dirty="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1810,02</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r>
              <a:tr h="119412">
                <a:tc>
                  <a:txBody>
                    <a:bodyPr/>
                    <a:lstStyle/>
                    <a:p>
                      <a:pPr>
                        <a:lnSpc>
                          <a:spcPct val="115000"/>
                        </a:lnSpc>
                        <a:spcAft>
                          <a:spcPts val="0"/>
                        </a:spcAft>
                      </a:pPr>
                      <a:r>
                        <a:rPr lang="es-EC" sz="700" b="0">
                          <a:effectLst/>
                          <a:latin typeface="Arial" panose="020B0604020202020204" pitchFamily="34" charset="0"/>
                          <a:cs typeface="Arial" panose="020B0604020202020204" pitchFamily="34" charset="0"/>
                        </a:rPr>
                        <a:t>Encofrado con tablero contrachapado para vigas</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m2</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91,73</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dirty="0">
                          <a:effectLst/>
                          <a:latin typeface="Arial" panose="020B0604020202020204" pitchFamily="34" charset="0"/>
                          <a:cs typeface="Arial" panose="020B0604020202020204" pitchFamily="34" charset="0"/>
                        </a:rPr>
                        <a:t>32,96</a:t>
                      </a:r>
                      <a:endParaRPr lang="es-EC" sz="700" b="0" dirty="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3023,42</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r>
              <a:tr h="119412">
                <a:tc>
                  <a:txBody>
                    <a:bodyPr/>
                    <a:lstStyle/>
                    <a:p>
                      <a:pPr>
                        <a:lnSpc>
                          <a:spcPct val="115000"/>
                        </a:lnSpc>
                        <a:spcAft>
                          <a:spcPts val="0"/>
                        </a:spcAft>
                      </a:pPr>
                      <a:r>
                        <a:rPr lang="es-EC" sz="700" b="0">
                          <a:effectLst/>
                          <a:latin typeface="Arial" panose="020B0604020202020204" pitchFamily="34" charset="0"/>
                          <a:cs typeface="Arial" panose="020B0604020202020204" pitchFamily="34" charset="0"/>
                        </a:rPr>
                        <a:t>Hormigón simple en vigas f'c=210 kg/cm2, no inc. Encofrado</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m3</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7,11</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dirty="0">
                          <a:effectLst/>
                          <a:latin typeface="Arial" panose="020B0604020202020204" pitchFamily="34" charset="0"/>
                          <a:cs typeface="Arial" panose="020B0604020202020204" pitchFamily="34" charset="0"/>
                        </a:rPr>
                        <a:t>130,70</a:t>
                      </a:r>
                      <a:endParaRPr lang="es-EC" sz="700" b="0" dirty="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929,28</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r>
              <a:tr h="119412">
                <a:tc>
                  <a:txBody>
                    <a:bodyPr/>
                    <a:lstStyle/>
                    <a:p>
                      <a:pPr>
                        <a:lnSpc>
                          <a:spcPct val="115000"/>
                        </a:lnSpc>
                        <a:spcAft>
                          <a:spcPts val="0"/>
                        </a:spcAft>
                      </a:pPr>
                      <a:r>
                        <a:rPr lang="es-EC" sz="700" b="0">
                          <a:effectLst/>
                          <a:latin typeface="Arial" panose="020B0604020202020204" pitchFamily="34" charset="0"/>
                          <a:cs typeface="Arial" panose="020B0604020202020204" pitchFamily="34" charset="0"/>
                        </a:rPr>
                        <a:t>Acero de refuerzo losa N3.10 fy=4200 kg/cm2</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kg</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357,93</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1,64</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587,01</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r>
              <a:tr h="119412">
                <a:tc>
                  <a:txBody>
                    <a:bodyPr/>
                    <a:lstStyle/>
                    <a:p>
                      <a:pPr>
                        <a:lnSpc>
                          <a:spcPct val="115000"/>
                        </a:lnSpc>
                        <a:spcAft>
                          <a:spcPts val="0"/>
                        </a:spcAft>
                      </a:pPr>
                      <a:r>
                        <a:rPr lang="es-EC" sz="700" b="0">
                          <a:effectLst/>
                          <a:latin typeface="Arial" panose="020B0604020202020204" pitchFamily="34" charset="0"/>
                          <a:cs typeface="Arial" panose="020B0604020202020204" pitchFamily="34" charset="0"/>
                        </a:rPr>
                        <a:t>Malla electrosoldada</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m2</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94,75</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dirty="0">
                          <a:effectLst/>
                          <a:latin typeface="Arial" panose="020B0604020202020204" pitchFamily="34" charset="0"/>
                          <a:cs typeface="Arial" panose="020B0604020202020204" pitchFamily="34" charset="0"/>
                        </a:rPr>
                        <a:t>4,63</a:t>
                      </a:r>
                      <a:endParaRPr lang="es-EC" sz="700" b="0" dirty="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438,69</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r>
              <a:tr h="119412">
                <a:tc>
                  <a:txBody>
                    <a:bodyPr/>
                    <a:lstStyle/>
                    <a:p>
                      <a:pPr>
                        <a:lnSpc>
                          <a:spcPct val="115000"/>
                        </a:lnSpc>
                        <a:spcAft>
                          <a:spcPts val="0"/>
                        </a:spcAft>
                      </a:pPr>
                      <a:r>
                        <a:rPr lang="es-EC" sz="700" b="0">
                          <a:effectLst/>
                          <a:latin typeface="Arial" panose="020B0604020202020204" pitchFamily="34" charset="0"/>
                          <a:cs typeface="Arial" panose="020B0604020202020204" pitchFamily="34" charset="0"/>
                        </a:rPr>
                        <a:t>Bloques alivianamientos 40x20x15 cm</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u</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552,00</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0,80</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441,60</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r>
              <a:tr h="119412">
                <a:tc>
                  <a:txBody>
                    <a:bodyPr/>
                    <a:lstStyle/>
                    <a:p>
                      <a:pPr>
                        <a:lnSpc>
                          <a:spcPct val="115000"/>
                        </a:lnSpc>
                        <a:spcAft>
                          <a:spcPts val="0"/>
                        </a:spcAft>
                      </a:pPr>
                      <a:r>
                        <a:rPr lang="es-EC" sz="700" b="0">
                          <a:effectLst/>
                          <a:latin typeface="Arial" panose="020B0604020202020204" pitchFamily="34" charset="0"/>
                          <a:cs typeface="Arial" panose="020B0604020202020204" pitchFamily="34" charset="0"/>
                        </a:rPr>
                        <a:t>Encofrado alquilado metálico con puntal 2X para losa</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m2</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68,12</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32,96</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2245,24</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r>
              <a:tr h="119412">
                <a:tc>
                  <a:txBody>
                    <a:bodyPr/>
                    <a:lstStyle/>
                    <a:p>
                      <a:pPr>
                        <a:lnSpc>
                          <a:spcPct val="115000"/>
                        </a:lnSpc>
                        <a:spcAft>
                          <a:spcPts val="0"/>
                        </a:spcAft>
                      </a:pPr>
                      <a:r>
                        <a:rPr lang="es-EC" sz="700" b="0">
                          <a:effectLst/>
                          <a:latin typeface="Arial" panose="020B0604020202020204" pitchFamily="34" charset="0"/>
                          <a:cs typeface="Arial" panose="020B0604020202020204" pitchFamily="34" charset="0"/>
                        </a:rPr>
                        <a:t>Hormigón simple en losa N3.10 f'c=210 kg/cm2</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m3</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7,12</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dirty="0">
                          <a:effectLst/>
                          <a:latin typeface="Arial" panose="020B0604020202020204" pitchFamily="34" charset="0"/>
                          <a:cs typeface="Arial" panose="020B0604020202020204" pitchFamily="34" charset="0"/>
                        </a:rPr>
                        <a:t>135,07</a:t>
                      </a:r>
                      <a:endParaRPr lang="es-EC" sz="700" b="0" dirty="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961,70</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r>
              <a:tr h="119412">
                <a:tc>
                  <a:txBody>
                    <a:bodyPr/>
                    <a:lstStyle/>
                    <a:p>
                      <a:pPr>
                        <a:lnSpc>
                          <a:spcPct val="115000"/>
                        </a:lnSpc>
                        <a:spcAft>
                          <a:spcPts val="0"/>
                        </a:spcAft>
                      </a:pPr>
                      <a:r>
                        <a:rPr lang="es-EC" sz="700" b="1" dirty="0">
                          <a:effectLst/>
                          <a:latin typeface="Arial" panose="020B0604020202020204" pitchFamily="34" charset="0"/>
                          <a:cs typeface="Arial" panose="020B0604020202020204" pitchFamily="34" charset="0"/>
                        </a:rPr>
                        <a:t>ACABADOS</a:t>
                      </a:r>
                      <a:endParaRPr lang="es-EC" sz="700" b="1" dirty="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endParaRPr lang="es-EC" sz="700" b="0">
                        <a:effectLst/>
                        <a:latin typeface="Arial" panose="020B0604020202020204" pitchFamily="34" charset="0"/>
                        <a:cs typeface="Arial" panose="020B0604020202020204" pitchFamily="34" charset="0"/>
                      </a:endParaRPr>
                    </a:p>
                  </a:txBody>
                  <a:tcPr marL="9044" marR="9044" marT="0" marB="0" anchor="ctr"/>
                </a:tc>
                <a:tc>
                  <a:txBody>
                    <a:bodyPr/>
                    <a:lstStyle/>
                    <a:p>
                      <a:endParaRPr lang="es-EC" sz="700" b="0">
                        <a:effectLst/>
                        <a:latin typeface="Arial" panose="020B0604020202020204" pitchFamily="34" charset="0"/>
                        <a:cs typeface="Arial" panose="020B0604020202020204" pitchFamily="34" charset="0"/>
                      </a:endParaRPr>
                    </a:p>
                  </a:txBody>
                  <a:tcPr marL="9044" marR="9044" marT="0" marB="0" anchor="ctr"/>
                </a:tc>
                <a:tc>
                  <a:txBody>
                    <a:bodyPr/>
                    <a:lstStyle/>
                    <a:p>
                      <a:endParaRPr lang="es-EC" sz="700" b="0">
                        <a:effectLst/>
                        <a:latin typeface="Arial" panose="020B0604020202020204" pitchFamily="34" charset="0"/>
                        <a:cs typeface="Arial" panose="020B0604020202020204" pitchFamily="34" charset="0"/>
                      </a:endParaRPr>
                    </a:p>
                  </a:txBody>
                  <a:tcPr marL="9044" marR="9044" marT="0" marB="0" anchor="ctr"/>
                </a:tc>
                <a:tc>
                  <a:txBody>
                    <a:bodyPr/>
                    <a:lstStyle/>
                    <a:p>
                      <a:endParaRPr lang="es-EC" sz="700" b="0" dirty="0">
                        <a:effectLst/>
                        <a:latin typeface="Arial" panose="020B0604020202020204" pitchFamily="34" charset="0"/>
                        <a:cs typeface="Arial" panose="020B0604020202020204" pitchFamily="34" charset="0"/>
                      </a:endParaRPr>
                    </a:p>
                  </a:txBody>
                  <a:tcPr marL="9044" marR="9044" marT="0" marB="0" anchor="ctr"/>
                </a:tc>
              </a:tr>
              <a:tr h="119412">
                <a:tc>
                  <a:txBody>
                    <a:bodyPr/>
                    <a:lstStyle/>
                    <a:p>
                      <a:pPr>
                        <a:lnSpc>
                          <a:spcPct val="115000"/>
                        </a:lnSpc>
                        <a:spcAft>
                          <a:spcPts val="0"/>
                        </a:spcAft>
                      </a:pPr>
                      <a:r>
                        <a:rPr lang="es-EC" sz="700" b="0">
                          <a:effectLst/>
                          <a:latin typeface="Arial" panose="020B0604020202020204" pitchFamily="34" charset="0"/>
                          <a:cs typeface="Arial" panose="020B0604020202020204" pitchFamily="34" charset="0"/>
                        </a:rPr>
                        <a:t>Mampostería de bloque e=15cm  + mortero 1:6</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m2</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264,89</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10,78</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dirty="0">
                          <a:effectLst/>
                          <a:latin typeface="Arial" panose="020B0604020202020204" pitchFamily="34" charset="0"/>
                          <a:cs typeface="Arial" panose="020B0604020202020204" pitchFamily="34" charset="0"/>
                        </a:rPr>
                        <a:t>2855,51</a:t>
                      </a:r>
                      <a:endParaRPr lang="es-EC" sz="700" b="0" dirty="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r>
              <a:tr h="119412">
                <a:tc>
                  <a:txBody>
                    <a:bodyPr/>
                    <a:lstStyle/>
                    <a:p>
                      <a:pPr>
                        <a:lnSpc>
                          <a:spcPct val="115000"/>
                        </a:lnSpc>
                        <a:spcAft>
                          <a:spcPts val="0"/>
                        </a:spcAft>
                      </a:pPr>
                      <a:r>
                        <a:rPr lang="es-EC" sz="700" b="0">
                          <a:effectLst/>
                          <a:latin typeface="Arial" panose="020B0604020202020204" pitchFamily="34" charset="0"/>
                          <a:cs typeface="Arial" panose="020B0604020202020204" pitchFamily="34" charset="0"/>
                        </a:rPr>
                        <a:t>Enlucido vertical interior y exterior</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m2</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568,68</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5,43</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3087,93</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r>
              <a:tr h="119412">
                <a:tc>
                  <a:txBody>
                    <a:bodyPr/>
                    <a:lstStyle/>
                    <a:p>
                      <a:pPr>
                        <a:lnSpc>
                          <a:spcPct val="115000"/>
                        </a:lnSpc>
                        <a:spcAft>
                          <a:spcPts val="0"/>
                        </a:spcAft>
                      </a:pPr>
                      <a:r>
                        <a:rPr lang="es-EC" sz="700" b="0">
                          <a:effectLst/>
                          <a:latin typeface="Arial" panose="020B0604020202020204" pitchFamily="34" charset="0"/>
                          <a:cs typeface="Arial" panose="020B0604020202020204" pitchFamily="34" charset="0"/>
                        </a:rPr>
                        <a:t>Masillado en losa N3.10</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m2</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94,75</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7,07</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669,88</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r>
              <a:tr h="119412">
                <a:tc>
                  <a:txBody>
                    <a:bodyPr/>
                    <a:lstStyle/>
                    <a:p>
                      <a:pPr>
                        <a:lnSpc>
                          <a:spcPct val="115000"/>
                        </a:lnSpc>
                        <a:spcAft>
                          <a:spcPts val="0"/>
                        </a:spcAft>
                      </a:pPr>
                      <a:r>
                        <a:rPr lang="es-EC" sz="700" b="0">
                          <a:effectLst/>
                          <a:latin typeface="Arial" panose="020B0604020202020204" pitchFamily="34" charset="0"/>
                          <a:cs typeface="Arial" panose="020B0604020202020204" pitchFamily="34" charset="0"/>
                        </a:rPr>
                        <a:t>Masillado en losa N6.00 + impermeabilizante</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m2</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94,75</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10,88</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1030,88</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r>
              <a:tr h="119412">
                <a:tc>
                  <a:txBody>
                    <a:bodyPr/>
                    <a:lstStyle/>
                    <a:p>
                      <a:pPr>
                        <a:lnSpc>
                          <a:spcPct val="115000"/>
                        </a:lnSpc>
                        <a:spcAft>
                          <a:spcPts val="0"/>
                        </a:spcAft>
                      </a:pPr>
                      <a:r>
                        <a:rPr lang="es-EC" sz="700" b="0">
                          <a:effectLst/>
                          <a:latin typeface="Arial" panose="020B0604020202020204" pitchFamily="34" charset="0"/>
                          <a:cs typeface="Arial" panose="020B0604020202020204" pitchFamily="34" charset="0"/>
                        </a:rPr>
                        <a:t>Cielo raso gypsum de antihumedad e=5mm, inc. Empaste y pintura</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m2</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15,58</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155,13</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2416,93</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r>
              <a:tr h="119412">
                <a:tc>
                  <a:txBody>
                    <a:bodyPr/>
                    <a:lstStyle/>
                    <a:p>
                      <a:pPr>
                        <a:lnSpc>
                          <a:spcPct val="115000"/>
                        </a:lnSpc>
                        <a:spcAft>
                          <a:spcPts val="0"/>
                        </a:spcAft>
                      </a:pPr>
                      <a:r>
                        <a:rPr lang="es-EC" sz="700" b="0">
                          <a:effectLst/>
                          <a:latin typeface="Arial" panose="020B0604020202020204" pitchFamily="34" charset="0"/>
                          <a:cs typeface="Arial" panose="020B0604020202020204" pitchFamily="34" charset="0"/>
                        </a:rPr>
                        <a:t>Empastado para interiores</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m2</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369,79</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2,32</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857,91</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r>
              <a:tr h="119412">
                <a:tc>
                  <a:txBody>
                    <a:bodyPr/>
                    <a:lstStyle/>
                    <a:p>
                      <a:pPr>
                        <a:lnSpc>
                          <a:spcPct val="115000"/>
                        </a:lnSpc>
                        <a:spcAft>
                          <a:spcPts val="0"/>
                        </a:spcAft>
                      </a:pPr>
                      <a:r>
                        <a:rPr lang="es-EC" sz="700" b="0">
                          <a:effectLst/>
                          <a:latin typeface="Arial" panose="020B0604020202020204" pitchFamily="34" charset="0"/>
                          <a:cs typeface="Arial" panose="020B0604020202020204" pitchFamily="34" charset="0"/>
                        </a:rPr>
                        <a:t>Pintura para interiores de caucho, incluido andamios</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m2</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369,79</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2,35</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869,01</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r>
              <a:tr h="119412">
                <a:tc>
                  <a:txBody>
                    <a:bodyPr/>
                    <a:lstStyle/>
                    <a:p>
                      <a:pPr>
                        <a:lnSpc>
                          <a:spcPct val="115000"/>
                        </a:lnSpc>
                        <a:spcAft>
                          <a:spcPts val="0"/>
                        </a:spcAft>
                      </a:pPr>
                      <a:r>
                        <a:rPr lang="es-EC" sz="700" b="0">
                          <a:effectLst/>
                          <a:latin typeface="Arial" panose="020B0604020202020204" pitchFamily="34" charset="0"/>
                          <a:cs typeface="Arial" panose="020B0604020202020204" pitchFamily="34" charset="0"/>
                        </a:rPr>
                        <a:t>Empastado para exteriores</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m2</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198,89</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3,91</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777,66</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r>
              <a:tr h="119412">
                <a:tc>
                  <a:txBody>
                    <a:bodyPr/>
                    <a:lstStyle/>
                    <a:p>
                      <a:pPr>
                        <a:lnSpc>
                          <a:spcPct val="115000"/>
                        </a:lnSpc>
                        <a:spcAft>
                          <a:spcPts val="0"/>
                        </a:spcAft>
                      </a:pPr>
                      <a:r>
                        <a:rPr lang="es-EC" sz="700" b="0" dirty="0">
                          <a:effectLst/>
                          <a:latin typeface="Arial" panose="020B0604020202020204" pitchFamily="34" charset="0"/>
                          <a:cs typeface="Arial" panose="020B0604020202020204" pitchFamily="34" charset="0"/>
                        </a:rPr>
                        <a:t>Pintura para exteriores de caucho, incluido andamios</a:t>
                      </a:r>
                      <a:endParaRPr lang="es-EC" sz="700" b="0" dirty="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m2</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198,89</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2,78</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552,91</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r>
              <a:tr h="119412">
                <a:tc>
                  <a:txBody>
                    <a:bodyPr/>
                    <a:lstStyle/>
                    <a:p>
                      <a:pPr>
                        <a:lnSpc>
                          <a:spcPct val="115000"/>
                        </a:lnSpc>
                        <a:spcAft>
                          <a:spcPts val="0"/>
                        </a:spcAft>
                      </a:pPr>
                      <a:r>
                        <a:rPr lang="es-EC" sz="700" b="0" dirty="0">
                          <a:effectLst/>
                          <a:latin typeface="Arial" panose="020B0604020202020204" pitchFamily="34" charset="0"/>
                          <a:cs typeface="Arial" panose="020B0604020202020204" pitchFamily="34" charset="0"/>
                        </a:rPr>
                        <a:t>Cerámica en piso</a:t>
                      </a:r>
                      <a:endParaRPr lang="es-EC" sz="700" b="0" dirty="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m2</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30,63</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a:effectLst/>
                          <a:latin typeface="Arial" panose="020B0604020202020204" pitchFamily="34" charset="0"/>
                          <a:cs typeface="Arial" panose="020B0604020202020204" pitchFamily="34" charset="0"/>
                        </a:rPr>
                        <a:t>23,39</a:t>
                      </a:r>
                      <a:endParaRPr lang="es-EC" sz="700" b="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b="0" dirty="0">
                          <a:effectLst/>
                          <a:latin typeface="Arial" panose="020B0604020202020204" pitchFamily="34" charset="0"/>
                          <a:cs typeface="Arial" panose="020B0604020202020204" pitchFamily="34" charset="0"/>
                        </a:rPr>
                        <a:t>716,44</a:t>
                      </a:r>
                      <a:endParaRPr lang="es-EC" sz="700" b="0" dirty="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r>
              <a:tr h="119412">
                <a:tc>
                  <a:txBody>
                    <a:bodyPr/>
                    <a:lstStyle/>
                    <a:p>
                      <a:pPr>
                        <a:lnSpc>
                          <a:spcPct val="115000"/>
                        </a:lnSpc>
                        <a:spcAft>
                          <a:spcPts val="0"/>
                        </a:spcAft>
                      </a:pPr>
                      <a:r>
                        <a:rPr lang="es-EC" sz="700" b="0" dirty="0">
                          <a:effectLst/>
                          <a:latin typeface="Arial" panose="020B0604020202020204" pitchFamily="34" charset="0"/>
                          <a:cs typeface="Arial" panose="020B0604020202020204" pitchFamily="34" charset="0"/>
                        </a:rPr>
                        <a:t>Duelas en piso y escalera, pulido y lacado</a:t>
                      </a:r>
                      <a:endParaRPr lang="es-EC" sz="700" b="0" dirty="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dirty="0">
                          <a:effectLst/>
                          <a:latin typeface="Arial" panose="020B0604020202020204" pitchFamily="34" charset="0"/>
                          <a:cs typeface="Arial" panose="020B0604020202020204" pitchFamily="34" charset="0"/>
                        </a:rPr>
                        <a:t>m2</a:t>
                      </a:r>
                      <a:endParaRPr lang="es-EC" sz="700" dirty="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dirty="0">
                          <a:effectLst/>
                          <a:latin typeface="Arial" panose="020B0604020202020204" pitchFamily="34" charset="0"/>
                          <a:cs typeface="Arial" panose="020B0604020202020204" pitchFamily="34" charset="0"/>
                        </a:rPr>
                        <a:t>133,42</a:t>
                      </a:r>
                      <a:endParaRPr lang="es-EC" sz="700" dirty="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dirty="0">
                          <a:effectLst/>
                          <a:latin typeface="Arial" panose="020B0604020202020204" pitchFamily="34" charset="0"/>
                          <a:cs typeface="Arial" panose="020B0604020202020204" pitchFamily="34" charset="0"/>
                        </a:rPr>
                        <a:t>39,57</a:t>
                      </a:r>
                      <a:endParaRPr lang="es-EC" sz="700" dirty="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c>
                  <a:txBody>
                    <a:bodyPr/>
                    <a:lstStyle/>
                    <a:p>
                      <a:pPr algn="ctr">
                        <a:lnSpc>
                          <a:spcPct val="115000"/>
                        </a:lnSpc>
                        <a:spcAft>
                          <a:spcPts val="0"/>
                        </a:spcAft>
                      </a:pPr>
                      <a:r>
                        <a:rPr lang="es-EC" sz="700" dirty="0">
                          <a:effectLst/>
                          <a:latin typeface="Arial" panose="020B0604020202020204" pitchFamily="34" charset="0"/>
                          <a:cs typeface="Arial" panose="020B0604020202020204" pitchFamily="34" charset="0"/>
                        </a:rPr>
                        <a:t>5279,43</a:t>
                      </a:r>
                      <a:endParaRPr lang="es-EC" sz="700" dirty="0">
                        <a:effectLst/>
                        <a:latin typeface="Arial" panose="020B0604020202020204" pitchFamily="34" charset="0"/>
                        <a:ea typeface="Arial" panose="020B0604020202020204" pitchFamily="34" charset="0"/>
                        <a:cs typeface="Arial" panose="020B0604020202020204" pitchFamily="34" charset="0"/>
                      </a:endParaRPr>
                    </a:p>
                  </a:txBody>
                  <a:tcPr marL="9044" marR="9044" marT="0" marB="0" anchor="ctr"/>
                </a:tc>
              </a:tr>
            </a:tbl>
          </a:graphicData>
        </a:graphic>
      </p:graphicFrame>
      <p:sp>
        <p:nvSpPr>
          <p:cNvPr id="4" name="Rectángulo 3"/>
          <p:cNvSpPr/>
          <p:nvPr/>
        </p:nvSpPr>
        <p:spPr>
          <a:xfrm>
            <a:off x="9175931" y="2892255"/>
            <a:ext cx="2338717" cy="658642"/>
          </a:xfrm>
          <a:prstGeom prst="rect">
            <a:avLst/>
          </a:prstGeom>
          <a:solidFill>
            <a:schemeClr val="accent1">
              <a:lumMod val="20000"/>
              <a:lumOff val="80000"/>
            </a:schemeClr>
          </a:solidFill>
          <a:ln>
            <a:solidFill>
              <a:schemeClr val="accent1"/>
            </a:solidFill>
          </a:ln>
        </p:spPr>
        <p:txBody>
          <a:bodyPr wrap="none">
            <a:spAutoFit/>
          </a:bodyPr>
          <a:lstStyle/>
          <a:p>
            <a:pPr algn="ctr">
              <a:lnSpc>
                <a:spcPct val="115000"/>
              </a:lnSpc>
            </a:pPr>
            <a:r>
              <a:rPr lang="es-EC" sz="1600" b="1" dirty="0">
                <a:latin typeface="Arial" panose="020B0604020202020204" pitchFamily="34" charset="0"/>
                <a:cs typeface="Arial" panose="020B0604020202020204" pitchFamily="34" charset="0"/>
              </a:rPr>
              <a:t>COSTO TOTAL </a:t>
            </a:r>
            <a:r>
              <a:rPr lang="es-EC" sz="1600" b="1" dirty="0" smtClean="0">
                <a:latin typeface="Arial" panose="020B0604020202020204" pitchFamily="34" charset="0"/>
                <a:cs typeface="Arial" panose="020B0604020202020204" pitchFamily="34" charset="0"/>
              </a:rPr>
              <a:t>OBRA </a:t>
            </a:r>
          </a:p>
          <a:p>
            <a:pPr algn="ctr">
              <a:lnSpc>
                <a:spcPct val="115000"/>
              </a:lnSpc>
            </a:pPr>
            <a:r>
              <a:rPr lang="es-EC" sz="1600" b="1" dirty="0" smtClean="0">
                <a:latin typeface="Arial" panose="020B0604020202020204" pitchFamily="34" charset="0"/>
                <a:cs typeface="Arial" panose="020B0604020202020204" pitchFamily="34" charset="0"/>
              </a:rPr>
              <a:t>95000,78</a:t>
            </a:r>
            <a:endParaRPr lang="es-EC" sz="1600" b="1" dirty="0">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44306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908989"/>
            <a:ext cx="7611414" cy="1591569"/>
          </a:xfrm>
        </p:spPr>
        <p:txBody>
          <a:bodyPr>
            <a:normAutofit/>
          </a:bodyPr>
          <a:lstStyle/>
          <a:p>
            <a:r>
              <a:rPr lang="es-EC" b="1" dirty="0">
                <a:latin typeface="Arial" panose="020B0604020202020204" pitchFamily="34" charset="0"/>
                <a:cs typeface="Arial" panose="020B0604020202020204" pitchFamily="34" charset="0"/>
              </a:rPr>
              <a:t>6</a:t>
            </a:r>
            <a:r>
              <a:rPr lang="es-EC" sz="3200" b="1" dirty="0" smtClean="0">
                <a:latin typeface="Arial" panose="020B0604020202020204" pitchFamily="34" charset="0"/>
                <a:cs typeface="Arial" panose="020B0604020202020204" pitchFamily="34" charset="0"/>
              </a:rPr>
              <a:t>D: </a:t>
            </a:r>
            <a:r>
              <a:rPr lang="es-EC" b="1" dirty="0">
                <a:latin typeface="Arial" panose="020B0604020202020204" pitchFamily="34" charset="0"/>
                <a:cs typeface="Arial" panose="020B0604020202020204" pitchFamily="34" charset="0"/>
              </a:rPr>
              <a:t>Análisis de eficiencia </a:t>
            </a:r>
            <a:r>
              <a:rPr lang="es-EC" b="1" dirty="0" smtClean="0">
                <a:latin typeface="Arial" panose="020B0604020202020204" pitchFamily="34" charset="0"/>
                <a:cs typeface="Arial" panose="020B0604020202020204" pitchFamily="34" charset="0"/>
              </a:rPr>
              <a:t>energética</a:t>
            </a:r>
            <a:endParaRPr lang="es-EC" sz="3200" b="1" dirty="0">
              <a:latin typeface="Arial" panose="020B0604020202020204" pitchFamily="34" charset="0"/>
              <a:cs typeface="Arial" panose="020B0604020202020204" pitchFamily="34" charset="0"/>
            </a:endParaRPr>
          </a:p>
        </p:txBody>
      </p:sp>
      <p:graphicFrame>
        <p:nvGraphicFramePr>
          <p:cNvPr id="12" name="Diagrama 11"/>
          <p:cNvGraphicFramePr/>
          <p:nvPr>
            <p:extLst>
              <p:ext uri="{D42A27DB-BD31-4B8C-83A1-F6EECF244321}">
                <p14:modId xmlns:p14="http://schemas.microsoft.com/office/powerpoint/2010/main" val="2706110068"/>
              </p:ext>
            </p:extLst>
          </p:nvPr>
        </p:nvGraphicFramePr>
        <p:xfrm>
          <a:off x="2063906" y="870580"/>
          <a:ext cx="8344572" cy="16910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Imagen 12"/>
          <p:cNvPicPr/>
          <p:nvPr/>
        </p:nvPicPr>
        <p:blipFill>
          <a:blip r:embed="rId7">
            <a:extLst>
              <a:ext uri="{28A0092B-C50C-407E-A947-70E740481C1C}">
                <a14:useLocalDpi xmlns:a14="http://schemas.microsoft.com/office/drawing/2010/main" val="0"/>
              </a:ext>
            </a:extLst>
          </a:blip>
          <a:srcRect l="304" t="1331" r="822" b="1637"/>
          <a:stretch>
            <a:fillRect/>
          </a:stretch>
        </p:blipFill>
        <p:spPr bwMode="auto">
          <a:xfrm>
            <a:off x="613355" y="2749639"/>
            <a:ext cx="3430611" cy="3129566"/>
          </a:xfrm>
          <a:prstGeom prst="rect">
            <a:avLst/>
          </a:prstGeom>
          <a:noFill/>
          <a:ln>
            <a:noFill/>
          </a:ln>
        </p:spPr>
      </p:pic>
      <p:pic>
        <p:nvPicPr>
          <p:cNvPr id="14" name="Imagen 13"/>
          <p:cNvPicPr/>
          <p:nvPr/>
        </p:nvPicPr>
        <p:blipFill>
          <a:blip r:embed="rId8">
            <a:extLst>
              <a:ext uri="{28A0092B-C50C-407E-A947-70E740481C1C}">
                <a14:useLocalDpi xmlns:a14="http://schemas.microsoft.com/office/drawing/2010/main" val="0"/>
              </a:ext>
            </a:extLst>
          </a:blip>
          <a:srcRect l="18756" t="32455" r="36868" b="24947"/>
          <a:stretch>
            <a:fillRect/>
          </a:stretch>
        </p:blipFill>
        <p:spPr bwMode="auto">
          <a:xfrm>
            <a:off x="4397331" y="3164298"/>
            <a:ext cx="3677723" cy="2300248"/>
          </a:xfrm>
          <a:prstGeom prst="rect">
            <a:avLst/>
          </a:prstGeom>
          <a:noFill/>
          <a:ln>
            <a:noFill/>
          </a:ln>
        </p:spPr>
      </p:pic>
      <p:pic>
        <p:nvPicPr>
          <p:cNvPr id="15" name="Imagen 14"/>
          <p:cNvPicPr/>
          <p:nvPr/>
        </p:nvPicPr>
        <p:blipFill>
          <a:blip r:embed="rId9" cstate="print">
            <a:extLst>
              <a:ext uri="{28A0092B-C50C-407E-A947-70E740481C1C}">
                <a14:useLocalDpi xmlns:a14="http://schemas.microsoft.com/office/drawing/2010/main" val="0"/>
              </a:ext>
            </a:extLst>
          </a:blip>
          <a:srcRect l="21170" t="34161" r="29427" b="15208"/>
          <a:stretch>
            <a:fillRect/>
          </a:stretch>
        </p:blipFill>
        <p:spPr bwMode="auto">
          <a:xfrm>
            <a:off x="8428419" y="3374264"/>
            <a:ext cx="3214084" cy="1880315"/>
          </a:xfrm>
          <a:prstGeom prst="rect">
            <a:avLst/>
          </a:prstGeom>
          <a:noFill/>
          <a:ln>
            <a:noFill/>
          </a:ln>
        </p:spPr>
      </p:pic>
    </p:spTree>
    <p:extLst>
      <p:ext uri="{BB962C8B-B14F-4D97-AF65-F5344CB8AC3E}">
        <p14:creationId xmlns:p14="http://schemas.microsoft.com/office/powerpoint/2010/main" val="36389836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908989"/>
            <a:ext cx="7611414" cy="1591569"/>
          </a:xfrm>
        </p:spPr>
        <p:txBody>
          <a:bodyPr>
            <a:normAutofit/>
          </a:bodyPr>
          <a:lstStyle/>
          <a:p>
            <a:r>
              <a:rPr lang="es-EC" b="1" dirty="0">
                <a:latin typeface="Arial" panose="020B0604020202020204" pitchFamily="34" charset="0"/>
                <a:cs typeface="Arial" panose="020B0604020202020204" pitchFamily="34" charset="0"/>
              </a:rPr>
              <a:t>6</a:t>
            </a:r>
            <a:r>
              <a:rPr lang="es-EC" sz="3200" b="1" dirty="0" smtClean="0">
                <a:latin typeface="Arial" panose="020B0604020202020204" pitchFamily="34" charset="0"/>
                <a:cs typeface="Arial" panose="020B0604020202020204" pitchFamily="34" charset="0"/>
              </a:rPr>
              <a:t>D: </a:t>
            </a:r>
            <a:r>
              <a:rPr lang="es-EC" b="1" dirty="0">
                <a:latin typeface="Arial" panose="020B0604020202020204" pitchFamily="34" charset="0"/>
                <a:cs typeface="Arial" panose="020B0604020202020204" pitchFamily="34" charset="0"/>
              </a:rPr>
              <a:t>Análisis de eficiencia </a:t>
            </a:r>
            <a:r>
              <a:rPr lang="es-EC" b="1" dirty="0" smtClean="0">
                <a:latin typeface="Arial" panose="020B0604020202020204" pitchFamily="34" charset="0"/>
                <a:cs typeface="Arial" panose="020B0604020202020204" pitchFamily="34" charset="0"/>
              </a:rPr>
              <a:t>energética</a:t>
            </a:r>
            <a:endParaRPr lang="es-EC" sz="3200" b="1" dirty="0">
              <a:latin typeface="Arial" panose="020B0604020202020204" pitchFamily="34" charset="0"/>
              <a:cs typeface="Arial" panose="020B0604020202020204" pitchFamily="34" charset="0"/>
            </a:endParaRPr>
          </a:p>
        </p:txBody>
      </p:sp>
      <p:sp>
        <p:nvSpPr>
          <p:cNvPr id="11" name="Marcador de contenido 2"/>
          <p:cNvSpPr>
            <a:spLocks noGrp="1"/>
          </p:cNvSpPr>
          <p:nvPr>
            <p:ph idx="1"/>
          </p:nvPr>
        </p:nvSpPr>
        <p:spPr>
          <a:xfrm>
            <a:off x="534473" y="1078501"/>
            <a:ext cx="4687910" cy="4069988"/>
          </a:xfrm>
        </p:spPr>
        <p:txBody>
          <a:bodyPr>
            <a:noAutofit/>
          </a:bodyPr>
          <a:lstStyle/>
          <a:p>
            <a:pPr marL="571500" indent="-342900" algn="just">
              <a:lnSpc>
                <a:spcPct val="170000"/>
              </a:lnSpc>
              <a:spcBef>
                <a:spcPts val="0"/>
              </a:spcBef>
              <a:buClr>
                <a:schemeClr val="accent2"/>
              </a:buClr>
              <a:buFont typeface="Wingdings" panose="05000000000000000000" pitchFamily="2" charset="2"/>
              <a:buChar char="v"/>
            </a:pPr>
            <a:r>
              <a:rPr lang="es-EC" sz="2100" dirty="0" smtClean="0">
                <a:latin typeface="Arial" panose="020B0604020202020204" pitchFamily="34" charset="0"/>
                <a:cs typeface="Arial" panose="020B0604020202020204" pitchFamily="34" charset="0"/>
              </a:rPr>
              <a:t>Análisis energético</a:t>
            </a:r>
          </a:p>
        </p:txBody>
      </p:sp>
      <p:pic>
        <p:nvPicPr>
          <p:cNvPr id="7" name="Imagen 6"/>
          <p:cNvPicPr/>
          <p:nvPr/>
        </p:nvPicPr>
        <p:blipFill rotWithShape="1">
          <a:blip r:embed="rId2"/>
          <a:srcRect l="2632" t="3869" r="23279" b="39930"/>
          <a:stretch/>
        </p:blipFill>
        <p:spPr bwMode="auto">
          <a:xfrm>
            <a:off x="1300765" y="3880168"/>
            <a:ext cx="3760631" cy="1967182"/>
          </a:xfrm>
          <a:prstGeom prst="rect">
            <a:avLst/>
          </a:prstGeom>
          <a:ln>
            <a:noFill/>
          </a:ln>
          <a:extLst>
            <a:ext uri="{53640926-AAD7-44D8-BBD7-CCE9431645EC}">
              <a14:shadowObscured xmlns:a14="http://schemas.microsoft.com/office/drawing/2010/main"/>
            </a:ext>
          </a:extLst>
        </p:spPr>
      </p:pic>
      <p:pic>
        <p:nvPicPr>
          <p:cNvPr id="8" name="Imagen 7"/>
          <p:cNvPicPr/>
          <p:nvPr/>
        </p:nvPicPr>
        <p:blipFill rotWithShape="1">
          <a:blip r:embed="rId3"/>
          <a:srcRect t="479" b="8122"/>
          <a:stretch/>
        </p:blipFill>
        <p:spPr bwMode="auto">
          <a:xfrm>
            <a:off x="5827688" y="3269543"/>
            <a:ext cx="5312535" cy="2577807"/>
          </a:xfrm>
          <a:prstGeom prst="rect">
            <a:avLst/>
          </a:prstGeom>
          <a:ln>
            <a:noFill/>
          </a:ln>
          <a:extLst>
            <a:ext uri="{53640926-AAD7-44D8-BBD7-CCE9431645EC}">
              <a14:shadowObscured xmlns:a14="http://schemas.microsoft.com/office/drawing/2010/main"/>
            </a:ext>
          </a:extLst>
        </p:spPr>
      </p:pic>
      <p:pic>
        <p:nvPicPr>
          <p:cNvPr id="12" name="Imagen 11"/>
          <p:cNvPicPr/>
          <p:nvPr/>
        </p:nvPicPr>
        <p:blipFill>
          <a:blip r:embed="rId4">
            <a:extLst>
              <a:ext uri="{28A0092B-C50C-407E-A947-70E740481C1C}">
                <a14:useLocalDpi xmlns:a14="http://schemas.microsoft.com/office/drawing/2010/main" val="0"/>
              </a:ext>
            </a:extLst>
          </a:blip>
          <a:srcRect l="1367" t="1744" r="1595" b="51608"/>
          <a:stretch>
            <a:fillRect/>
          </a:stretch>
        </p:blipFill>
        <p:spPr bwMode="auto">
          <a:xfrm>
            <a:off x="1248987" y="1777362"/>
            <a:ext cx="3812409" cy="1815844"/>
          </a:xfrm>
          <a:prstGeom prst="rect">
            <a:avLst/>
          </a:prstGeom>
          <a:noFill/>
          <a:ln>
            <a:noFill/>
          </a:ln>
        </p:spPr>
      </p:pic>
      <p:pic>
        <p:nvPicPr>
          <p:cNvPr id="13" name="Imagen 12"/>
          <p:cNvPicPr/>
          <p:nvPr/>
        </p:nvPicPr>
        <p:blipFill>
          <a:blip r:embed="rId5">
            <a:extLst>
              <a:ext uri="{28A0092B-C50C-407E-A947-70E740481C1C}">
                <a14:useLocalDpi xmlns:a14="http://schemas.microsoft.com/office/drawing/2010/main" val="0"/>
              </a:ext>
            </a:extLst>
          </a:blip>
          <a:srcRect t="8823" b="35294"/>
          <a:stretch>
            <a:fillRect/>
          </a:stretch>
        </p:blipFill>
        <p:spPr bwMode="auto">
          <a:xfrm>
            <a:off x="7242847" y="2316165"/>
            <a:ext cx="2482215" cy="178435"/>
          </a:xfrm>
          <a:prstGeom prst="rect">
            <a:avLst/>
          </a:prstGeom>
          <a:noFill/>
          <a:ln>
            <a:noFill/>
          </a:ln>
        </p:spPr>
      </p:pic>
    </p:spTree>
    <p:extLst>
      <p:ext uri="{BB962C8B-B14F-4D97-AF65-F5344CB8AC3E}">
        <p14:creationId xmlns:p14="http://schemas.microsoft.com/office/powerpoint/2010/main" val="20734944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908989"/>
            <a:ext cx="7611414" cy="1591569"/>
          </a:xfrm>
        </p:spPr>
        <p:txBody>
          <a:bodyPr>
            <a:normAutofit/>
          </a:bodyPr>
          <a:lstStyle/>
          <a:p>
            <a:r>
              <a:rPr lang="es-EC" b="1" dirty="0">
                <a:latin typeface="Arial" panose="020B0604020202020204" pitchFamily="34" charset="0"/>
                <a:cs typeface="Arial" panose="020B0604020202020204" pitchFamily="34" charset="0"/>
              </a:rPr>
              <a:t>6</a:t>
            </a:r>
            <a:r>
              <a:rPr lang="es-EC" sz="3200" b="1" dirty="0" smtClean="0">
                <a:latin typeface="Arial" panose="020B0604020202020204" pitchFamily="34" charset="0"/>
                <a:cs typeface="Arial" panose="020B0604020202020204" pitchFamily="34" charset="0"/>
              </a:rPr>
              <a:t>D: </a:t>
            </a:r>
            <a:r>
              <a:rPr lang="es-EC" b="1" dirty="0">
                <a:latin typeface="Arial" panose="020B0604020202020204" pitchFamily="34" charset="0"/>
                <a:cs typeface="Arial" panose="020B0604020202020204" pitchFamily="34" charset="0"/>
              </a:rPr>
              <a:t>Análisis de eficiencia </a:t>
            </a:r>
            <a:r>
              <a:rPr lang="es-EC" b="1" dirty="0" smtClean="0">
                <a:latin typeface="Arial" panose="020B0604020202020204" pitchFamily="34" charset="0"/>
                <a:cs typeface="Arial" panose="020B0604020202020204" pitchFamily="34" charset="0"/>
              </a:rPr>
              <a:t>energética</a:t>
            </a:r>
            <a:endParaRPr lang="es-EC" sz="3200" b="1" dirty="0">
              <a:latin typeface="Arial" panose="020B0604020202020204" pitchFamily="34" charset="0"/>
              <a:cs typeface="Arial" panose="020B0604020202020204" pitchFamily="34" charset="0"/>
            </a:endParaRPr>
          </a:p>
        </p:txBody>
      </p:sp>
      <p:sp>
        <p:nvSpPr>
          <p:cNvPr id="11" name="Marcador de contenido 2"/>
          <p:cNvSpPr>
            <a:spLocks noGrp="1"/>
          </p:cNvSpPr>
          <p:nvPr>
            <p:ph idx="1"/>
          </p:nvPr>
        </p:nvSpPr>
        <p:spPr>
          <a:xfrm>
            <a:off x="521594" y="716861"/>
            <a:ext cx="4687910" cy="4069988"/>
          </a:xfrm>
        </p:spPr>
        <p:txBody>
          <a:bodyPr>
            <a:noAutofit/>
          </a:bodyPr>
          <a:lstStyle/>
          <a:p>
            <a:pPr marL="571500" indent="-342900" algn="just">
              <a:lnSpc>
                <a:spcPct val="170000"/>
              </a:lnSpc>
              <a:spcBef>
                <a:spcPts val="0"/>
              </a:spcBef>
              <a:buClr>
                <a:schemeClr val="accent2"/>
              </a:buClr>
              <a:buFont typeface="Wingdings" panose="05000000000000000000" pitchFamily="2" charset="2"/>
              <a:buChar char="v"/>
            </a:pPr>
            <a:r>
              <a:rPr lang="es-EC" sz="2100" dirty="0" smtClean="0">
                <a:latin typeface="Arial" panose="020B0604020202020204" pitchFamily="34" charset="0"/>
                <a:cs typeface="Arial" panose="020B0604020202020204" pitchFamily="34" charset="0"/>
              </a:rPr>
              <a:t>Análisis de iluminación</a:t>
            </a:r>
          </a:p>
          <a:p>
            <a:pPr marL="571500" indent="-342900" algn="just">
              <a:lnSpc>
                <a:spcPct val="170000"/>
              </a:lnSpc>
              <a:spcBef>
                <a:spcPts val="0"/>
              </a:spcBef>
              <a:buClr>
                <a:schemeClr val="accent2"/>
              </a:buClr>
              <a:buFont typeface="Wingdings" panose="05000000000000000000" pitchFamily="2" charset="2"/>
              <a:buChar char="v"/>
            </a:pPr>
            <a:endParaRPr lang="es-EC" sz="2100" dirty="0" smtClean="0">
              <a:latin typeface="Arial" panose="020B0604020202020204" pitchFamily="34" charset="0"/>
              <a:cs typeface="Arial" panose="020B0604020202020204" pitchFamily="34" charset="0"/>
            </a:endParaRPr>
          </a:p>
          <a:p>
            <a:pPr marL="571500" indent="-342900" algn="just">
              <a:lnSpc>
                <a:spcPct val="170000"/>
              </a:lnSpc>
              <a:spcBef>
                <a:spcPts val="0"/>
              </a:spcBef>
              <a:buClr>
                <a:schemeClr val="accent2"/>
              </a:buClr>
              <a:buFont typeface="Wingdings" panose="05000000000000000000" pitchFamily="2" charset="2"/>
              <a:buChar char="v"/>
            </a:pPr>
            <a:endParaRPr lang="es-EC" sz="2100" dirty="0">
              <a:latin typeface="Arial" panose="020B0604020202020204" pitchFamily="34" charset="0"/>
              <a:cs typeface="Arial" panose="020B0604020202020204" pitchFamily="34" charset="0"/>
            </a:endParaRPr>
          </a:p>
          <a:p>
            <a:pPr marL="571500" indent="-342900" algn="just">
              <a:lnSpc>
                <a:spcPct val="170000"/>
              </a:lnSpc>
              <a:spcBef>
                <a:spcPts val="0"/>
              </a:spcBef>
              <a:buClr>
                <a:schemeClr val="accent2"/>
              </a:buClr>
              <a:buFont typeface="Wingdings" panose="05000000000000000000" pitchFamily="2" charset="2"/>
              <a:buChar char="v"/>
            </a:pPr>
            <a:endParaRPr lang="es-EC" sz="2100" dirty="0" smtClean="0">
              <a:latin typeface="Arial" panose="020B0604020202020204" pitchFamily="34" charset="0"/>
              <a:cs typeface="Arial" panose="020B0604020202020204" pitchFamily="34" charset="0"/>
            </a:endParaRPr>
          </a:p>
          <a:p>
            <a:pPr marL="571500" indent="-342900" algn="just">
              <a:lnSpc>
                <a:spcPct val="170000"/>
              </a:lnSpc>
              <a:spcBef>
                <a:spcPts val="0"/>
              </a:spcBef>
              <a:buClr>
                <a:schemeClr val="accent2"/>
              </a:buClr>
              <a:buFont typeface="Wingdings" panose="05000000000000000000" pitchFamily="2" charset="2"/>
              <a:buChar char="v"/>
            </a:pPr>
            <a:r>
              <a:rPr lang="es-EC" sz="2100" dirty="0" smtClean="0">
                <a:latin typeface="Arial" panose="020B0604020202020204" pitchFamily="34" charset="0"/>
                <a:cs typeface="Arial" panose="020B0604020202020204" pitchFamily="34" charset="0"/>
              </a:rPr>
              <a:t>Análisis solar</a:t>
            </a:r>
          </a:p>
        </p:txBody>
      </p:sp>
      <p:pic>
        <p:nvPicPr>
          <p:cNvPr id="9" name="Imagen 8"/>
          <p:cNvPicPr/>
          <p:nvPr/>
        </p:nvPicPr>
        <p:blipFill rotWithShape="1">
          <a:blip r:embed="rId2"/>
          <a:srcRect l="1626" t="2037" r="3022" b="2200"/>
          <a:stretch/>
        </p:blipFill>
        <p:spPr bwMode="auto">
          <a:xfrm>
            <a:off x="5292208" y="1349663"/>
            <a:ext cx="3318325" cy="1680553"/>
          </a:xfrm>
          <a:prstGeom prst="rect">
            <a:avLst/>
          </a:prstGeom>
          <a:ln>
            <a:noFill/>
          </a:ln>
          <a:extLst>
            <a:ext uri="{53640926-AAD7-44D8-BBD7-CCE9431645EC}">
              <a14:shadowObscured xmlns:a14="http://schemas.microsoft.com/office/drawing/2010/main"/>
            </a:ext>
          </a:extLst>
        </p:spPr>
      </p:pic>
      <p:pic>
        <p:nvPicPr>
          <p:cNvPr id="10" name="Imagen 9"/>
          <p:cNvPicPr/>
          <p:nvPr/>
        </p:nvPicPr>
        <p:blipFill rotWithShape="1">
          <a:blip r:embed="rId3"/>
          <a:srcRect l="21974" t="33712" r="30048" b="13913"/>
          <a:stretch/>
        </p:blipFill>
        <p:spPr bwMode="auto">
          <a:xfrm>
            <a:off x="4614607" y="3491063"/>
            <a:ext cx="4078631" cy="2591568"/>
          </a:xfrm>
          <a:prstGeom prst="rect">
            <a:avLst/>
          </a:prstGeom>
          <a:ln>
            <a:noFill/>
          </a:ln>
          <a:extLst>
            <a:ext uri="{53640926-AAD7-44D8-BBD7-CCE9431645EC}">
              <a14:shadowObscured xmlns:a14="http://schemas.microsoft.com/office/drawing/2010/main"/>
            </a:ext>
          </a:extLst>
        </p:spPr>
      </p:pic>
      <p:pic>
        <p:nvPicPr>
          <p:cNvPr id="12" name="Imagen 11"/>
          <p:cNvPicPr/>
          <p:nvPr/>
        </p:nvPicPr>
        <p:blipFill>
          <a:blip r:embed="rId4">
            <a:extLst>
              <a:ext uri="{28A0092B-C50C-407E-A947-70E740481C1C}">
                <a14:useLocalDpi xmlns:a14="http://schemas.microsoft.com/office/drawing/2010/main" val="0"/>
              </a:ext>
            </a:extLst>
          </a:blip>
          <a:srcRect l="6651" t="20705" r="63712" b="34003"/>
          <a:stretch>
            <a:fillRect/>
          </a:stretch>
        </p:blipFill>
        <p:spPr bwMode="auto">
          <a:xfrm>
            <a:off x="1202068" y="3491063"/>
            <a:ext cx="2861578" cy="2660133"/>
          </a:xfrm>
          <a:prstGeom prst="rect">
            <a:avLst/>
          </a:prstGeom>
          <a:noFill/>
          <a:ln>
            <a:noFill/>
          </a:ln>
        </p:spPr>
      </p:pic>
      <p:pic>
        <p:nvPicPr>
          <p:cNvPr id="13" name="Imagen 12"/>
          <p:cNvPicPr/>
          <p:nvPr/>
        </p:nvPicPr>
        <p:blipFill>
          <a:blip r:embed="rId5">
            <a:extLst>
              <a:ext uri="{28A0092B-C50C-407E-A947-70E740481C1C}">
                <a14:useLocalDpi xmlns:a14="http://schemas.microsoft.com/office/drawing/2010/main" val="0"/>
              </a:ext>
            </a:extLst>
          </a:blip>
          <a:srcRect l="44553" t="40916" r="40323" b="21619"/>
          <a:stretch>
            <a:fillRect/>
          </a:stretch>
        </p:blipFill>
        <p:spPr bwMode="auto">
          <a:xfrm>
            <a:off x="9244199" y="3456780"/>
            <a:ext cx="1584100" cy="2625851"/>
          </a:xfrm>
          <a:prstGeom prst="rect">
            <a:avLst/>
          </a:prstGeom>
          <a:noFill/>
          <a:ln>
            <a:noFill/>
          </a:ln>
        </p:spPr>
      </p:pic>
      <p:pic>
        <p:nvPicPr>
          <p:cNvPr id="14" name="Imagen 13"/>
          <p:cNvPicPr/>
          <p:nvPr/>
        </p:nvPicPr>
        <p:blipFill rotWithShape="1">
          <a:blip r:embed="rId6">
            <a:extLst>
              <a:ext uri="{28A0092B-C50C-407E-A947-70E740481C1C}">
                <a14:useLocalDpi xmlns:a14="http://schemas.microsoft.com/office/drawing/2010/main" val="0"/>
              </a:ext>
            </a:extLst>
          </a:blip>
          <a:srcRect l="699" t="1907" r="699" b="49303"/>
          <a:stretch/>
        </p:blipFill>
        <p:spPr bwMode="auto">
          <a:xfrm>
            <a:off x="1202068" y="1317813"/>
            <a:ext cx="3360663" cy="1744257"/>
          </a:xfrm>
          <a:prstGeom prst="rect">
            <a:avLst/>
          </a:prstGeom>
          <a:noFill/>
          <a:ln>
            <a:noFill/>
          </a:ln>
        </p:spPr>
      </p:pic>
      <p:pic>
        <p:nvPicPr>
          <p:cNvPr id="3" name="Imagen 2"/>
          <p:cNvPicPr>
            <a:picLocks noChangeAspect="1"/>
          </p:cNvPicPr>
          <p:nvPr/>
        </p:nvPicPr>
        <p:blipFill rotWithShape="1">
          <a:blip r:embed="rId7"/>
          <a:srcRect l="43717" t="48372" r="43302" b="20426"/>
          <a:stretch/>
        </p:blipFill>
        <p:spPr>
          <a:xfrm>
            <a:off x="9358692" y="1274295"/>
            <a:ext cx="1355113" cy="1831290"/>
          </a:xfrm>
          <a:prstGeom prst="rect">
            <a:avLst/>
          </a:prstGeom>
        </p:spPr>
      </p:pic>
    </p:spTree>
    <p:extLst>
      <p:ext uri="{BB962C8B-B14F-4D97-AF65-F5344CB8AC3E}">
        <p14:creationId xmlns:p14="http://schemas.microsoft.com/office/powerpoint/2010/main" val="12454061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908989"/>
            <a:ext cx="7611414" cy="1591569"/>
          </a:xfrm>
        </p:spPr>
        <p:txBody>
          <a:bodyPr>
            <a:normAutofit/>
          </a:bodyPr>
          <a:lstStyle/>
          <a:p>
            <a:r>
              <a:rPr lang="es-EC" b="1" dirty="0" smtClean="0">
                <a:latin typeface="Arial" panose="020B0604020202020204" pitchFamily="34" charset="0"/>
                <a:cs typeface="Arial" panose="020B0604020202020204" pitchFamily="34" charset="0"/>
              </a:rPr>
              <a:t>7</a:t>
            </a:r>
            <a:r>
              <a:rPr lang="es-EC" sz="3200" b="1" dirty="0" smtClean="0">
                <a:latin typeface="Arial" panose="020B0604020202020204" pitchFamily="34" charset="0"/>
                <a:cs typeface="Arial" panose="020B0604020202020204" pitchFamily="34" charset="0"/>
              </a:rPr>
              <a:t>D: Mantenimiento </a:t>
            </a:r>
            <a:endParaRPr lang="es-EC" sz="3200" b="1" dirty="0">
              <a:latin typeface="Arial" panose="020B0604020202020204" pitchFamily="34" charset="0"/>
              <a:cs typeface="Arial" panose="020B0604020202020204" pitchFamily="34" charset="0"/>
            </a:endParaRPr>
          </a:p>
        </p:txBody>
      </p:sp>
      <p:graphicFrame>
        <p:nvGraphicFramePr>
          <p:cNvPr id="4" name="Diagrama 3"/>
          <p:cNvGraphicFramePr/>
          <p:nvPr>
            <p:extLst>
              <p:ext uri="{D42A27DB-BD31-4B8C-83A1-F6EECF244321}">
                <p14:modId xmlns:p14="http://schemas.microsoft.com/office/powerpoint/2010/main" val="4000242125"/>
              </p:ext>
            </p:extLst>
          </p:nvPr>
        </p:nvGraphicFramePr>
        <p:xfrm>
          <a:off x="1400934" y="1056069"/>
          <a:ext cx="9443077" cy="10689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Tabla 4"/>
          <p:cNvGraphicFramePr>
            <a:graphicFrameLocks noGrp="1"/>
          </p:cNvGraphicFramePr>
          <p:nvPr>
            <p:extLst>
              <p:ext uri="{D42A27DB-BD31-4B8C-83A1-F6EECF244321}">
                <p14:modId xmlns:p14="http://schemas.microsoft.com/office/powerpoint/2010/main" val="3400869212"/>
              </p:ext>
            </p:extLst>
          </p:nvPr>
        </p:nvGraphicFramePr>
        <p:xfrm>
          <a:off x="2694232" y="2614410"/>
          <a:ext cx="6604315" cy="3103809"/>
        </p:xfrm>
        <a:graphic>
          <a:graphicData uri="http://schemas.openxmlformats.org/drawingml/2006/table">
            <a:tbl>
              <a:tblPr firstRow="1" firstCol="1" bandRow="1">
                <a:tableStyleId>{72833802-FEF1-4C79-8D5D-14CF1EAF98D9}</a:tableStyleId>
              </a:tblPr>
              <a:tblGrid>
                <a:gridCol w="1044143"/>
                <a:gridCol w="4180253"/>
                <a:gridCol w="1379919"/>
              </a:tblGrid>
              <a:tr h="429214">
                <a:tc>
                  <a:txBody>
                    <a:bodyPr/>
                    <a:lstStyle/>
                    <a:p>
                      <a:pPr algn="ctr">
                        <a:lnSpc>
                          <a:spcPct val="115000"/>
                        </a:lnSpc>
                        <a:spcAft>
                          <a:spcPts val="0"/>
                        </a:spcAft>
                      </a:pPr>
                      <a:r>
                        <a:rPr lang="es-EC" sz="1050" dirty="0">
                          <a:effectLst/>
                          <a:latin typeface="Arial" panose="020B0604020202020204" pitchFamily="34" charset="0"/>
                          <a:cs typeface="Arial" panose="020B0604020202020204" pitchFamily="34" charset="0"/>
                        </a:rPr>
                        <a:t>Elementos</a:t>
                      </a:r>
                      <a:endParaRPr lang="es-EC" sz="105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s-EC" sz="1050">
                          <a:effectLst/>
                          <a:latin typeface="Arial" panose="020B0604020202020204" pitchFamily="34" charset="0"/>
                          <a:cs typeface="Arial" panose="020B0604020202020204" pitchFamily="34" charset="0"/>
                        </a:rPr>
                        <a:t>Inspecciones, conservación y mantenimiento</a:t>
                      </a:r>
                      <a:endParaRPr lang="es-EC" sz="105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ctr">
                        <a:lnSpc>
                          <a:spcPct val="115000"/>
                        </a:lnSpc>
                        <a:spcAft>
                          <a:spcPts val="0"/>
                        </a:spcAft>
                      </a:pPr>
                      <a:r>
                        <a:rPr lang="es-EC" sz="1050">
                          <a:effectLst/>
                          <a:latin typeface="Arial" panose="020B0604020202020204" pitchFamily="34" charset="0"/>
                          <a:cs typeface="Arial" panose="020B0604020202020204" pitchFamily="34" charset="0"/>
                        </a:rPr>
                        <a:t>Revisiones Periódicas</a:t>
                      </a:r>
                      <a:endParaRPr lang="es-EC" sz="105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r>
              <a:tr h="707378">
                <a:tc>
                  <a:txBody>
                    <a:bodyPr/>
                    <a:lstStyle/>
                    <a:p>
                      <a:pPr>
                        <a:lnSpc>
                          <a:spcPct val="115000"/>
                        </a:lnSpc>
                        <a:spcAft>
                          <a:spcPts val="0"/>
                        </a:spcAft>
                      </a:pPr>
                      <a:r>
                        <a:rPr lang="es-EC" sz="1050">
                          <a:effectLst/>
                          <a:latin typeface="Arial" panose="020B0604020202020204" pitchFamily="34" charset="0"/>
                          <a:cs typeface="Arial" panose="020B0604020202020204" pitchFamily="34" charset="0"/>
                        </a:rPr>
                        <a:t>Puertas </a:t>
                      </a:r>
                      <a:endParaRPr lang="es-EC" sz="105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just">
                        <a:lnSpc>
                          <a:spcPct val="115000"/>
                        </a:lnSpc>
                        <a:spcAft>
                          <a:spcPts val="0"/>
                        </a:spcAft>
                      </a:pPr>
                      <a:r>
                        <a:rPr lang="es-EC" sz="1050">
                          <a:effectLst/>
                          <a:latin typeface="Arial" panose="020B0604020202020204" pitchFamily="34" charset="0"/>
                          <a:cs typeface="Arial" panose="020B0604020202020204" pitchFamily="34" charset="0"/>
                        </a:rPr>
                        <a:t>Revisar juntas y sellado de carpintería, y en caso de resecado y agrietamiento se procede a sustituir la silicona o material que este empleado. Además se debe engrasar cerraduras y bisagras.</a:t>
                      </a:r>
                      <a:endParaRPr lang="es-EC" sz="105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nSpc>
                          <a:spcPct val="115000"/>
                        </a:lnSpc>
                        <a:spcAft>
                          <a:spcPts val="0"/>
                        </a:spcAft>
                      </a:pPr>
                      <a:r>
                        <a:rPr lang="es-EC" sz="1050" dirty="0">
                          <a:effectLst/>
                          <a:latin typeface="Arial" panose="020B0604020202020204" pitchFamily="34" charset="0"/>
                          <a:cs typeface="Arial" panose="020B0604020202020204" pitchFamily="34" charset="0"/>
                        </a:rPr>
                        <a:t>Cada año</a:t>
                      </a:r>
                      <a:endParaRPr lang="es-EC" sz="105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r>
              <a:tr h="1094488">
                <a:tc>
                  <a:txBody>
                    <a:bodyPr/>
                    <a:lstStyle/>
                    <a:p>
                      <a:pPr>
                        <a:lnSpc>
                          <a:spcPct val="115000"/>
                        </a:lnSpc>
                        <a:spcAft>
                          <a:spcPts val="0"/>
                        </a:spcAft>
                      </a:pPr>
                      <a:r>
                        <a:rPr lang="es-EC" sz="1050">
                          <a:effectLst/>
                          <a:latin typeface="Arial" panose="020B0604020202020204" pitchFamily="34" charset="0"/>
                          <a:cs typeface="Arial" panose="020B0604020202020204" pitchFamily="34" charset="0"/>
                        </a:rPr>
                        <a:t>Suelos de madera</a:t>
                      </a:r>
                      <a:endParaRPr lang="es-EC" sz="105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just">
                        <a:lnSpc>
                          <a:spcPct val="115000"/>
                        </a:lnSpc>
                        <a:spcAft>
                          <a:spcPts val="0"/>
                        </a:spcAft>
                      </a:pPr>
                      <a:r>
                        <a:rPr lang="es-EC" sz="1050">
                          <a:effectLst/>
                          <a:latin typeface="Arial" panose="020B0604020202020204" pitchFamily="34" charset="0"/>
                          <a:cs typeface="Arial" panose="020B0604020202020204" pitchFamily="34" charset="0"/>
                        </a:rPr>
                        <a:t>Limpiar la superficie con trapos secos, se debe tener claro que jamás se debe usar agua para limpiar y en caso de derramarse liquido sobre el suelo se debe secar inmediatamente.</a:t>
                      </a:r>
                    </a:p>
                    <a:p>
                      <a:pPr algn="just">
                        <a:lnSpc>
                          <a:spcPct val="115000"/>
                        </a:lnSpc>
                        <a:spcAft>
                          <a:spcPts val="0"/>
                        </a:spcAft>
                      </a:pPr>
                      <a:r>
                        <a:rPr lang="es-EC" sz="1050">
                          <a:effectLst/>
                          <a:latin typeface="Arial" panose="020B0604020202020204" pitchFamily="34" charset="0"/>
                          <a:cs typeface="Arial" panose="020B0604020202020204" pitchFamily="34" charset="0"/>
                        </a:rPr>
                        <a:t>Para el desprendimiento de tablas, se aconseja contactar lo más pronto posible a un especialista.</a:t>
                      </a:r>
                      <a:endParaRPr lang="es-EC" sz="105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nSpc>
                          <a:spcPct val="115000"/>
                        </a:lnSpc>
                        <a:spcAft>
                          <a:spcPts val="0"/>
                        </a:spcAft>
                      </a:pPr>
                      <a:r>
                        <a:rPr lang="es-EC" sz="1050">
                          <a:effectLst/>
                          <a:latin typeface="Arial" panose="020B0604020202020204" pitchFamily="34" charset="0"/>
                          <a:cs typeface="Arial" panose="020B0604020202020204" pitchFamily="34" charset="0"/>
                        </a:rPr>
                        <a:t>Permanentemente</a:t>
                      </a:r>
                      <a:endParaRPr lang="es-EC" sz="105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r>
              <a:tr h="872729">
                <a:tc>
                  <a:txBody>
                    <a:bodyPr/>
                    <a:lstStyle/>
                    <a:p>
                      <a:pPr>
                        <a:lnSpc>
                          <a:spcPct val="115000"/>
                        </a:lnSpc>
                        <a:spcAft>
                          <a:spcPts val="0"/>
                        </a:spcAft>
                      </a:pPr>
                      <a:r>
                        <a:rPr lang="es-EC" sz="1050">
                          <a:effectLst/>
                          <a:latin typeface="Arial" panose="020B0604020202020204" pitchFamily="34" charset="0"/>
                          <a:cs typeface="Arial" panose="020B0604020202020204" pitchFamily="34" charset="0"/>
                        </a:rPr>
                        <a:t>Suelos con baldosa</a:t>
                      </a:r>
                      <a:endParaRPr lang="es-EC" sz="105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just">
                        <a:lnSpc>
                          <a:spcPct val="115000"/>
                        </a:lnSpc>
                        <a:spcAft>
                          <a:spcPts val="0"/>
                        </a:spcAft>
                      </a:pPr>
                      <a:r>
                        <a:rPr lang="es-EC" sz="1050">
                          <a:effectLst/>
                          <a:latin typeface="Arial" panose="020B0604020202020204" pitchFamily="34" charset="0"/>
                          <a:cs typeface="Arial" panose="020B0604020202020204" pitchFamily="34" charset="0"/>
                        </a:rPr>
                        <a:t>Evitar golpes con objetos duros, y no mover muebles deslizándolos sobre la superficie para no rayar la baldosa</a:t>
                      </a:r>
                    </a:p>
                    <a:p>
                      <a:pPr algn="just">
                        <a:lnSpc>
                          <a:spcPct val="115000"/>
                        </a:lnSpc>
                        <a:spcAft>
                          <a:spcPts val="0"/>
                        </a:spcAft>
                      </a:pPr>
                      <a:r>
                        <a:rPr lang="es-EC" sz="1050">
                          <a:effectLst/>
                          <a:latin typeface="Arial" panose="020B0604020202020204" pitchFamily="34" charset="0"/>
                          <a:cs typeface="Arial" panose="020B0604020202020204" pitchFamily="34" charset="0"/>
                        </a:rPr>
                        <a:t>En caso de haber fisuras en las juntas, deben taparse con un sellador; por ejemplo, con cemento blanco</a:t>
                      </a:r>
                      <a:endParaRPr lang="es-EC" sz="105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nSpc>
                          <a:spcPct val="115000"/>
                        </a:lnSpc>
                        <a:spcAft>
                          <a:spcPts val="0"/>
                        </a:spcAft>
                      </a:pPr>
                      <a:r>
                        <a:rPr lang="es-EC" sz="1050" dirty="0">
                          <a:effectLst/>
                          <a:latin typeface="Arial" panose="020B0604020202020204" pitchFamily="34" charset="0"/>
                          <a:cs typeface="Arial" panose="020B0604020202020204" pitchFamily="34" charset="0"/>
                        </a:rPr>
                        <a:t>Permanentemente</a:t>
                      </a:r>
                      <a:endParaRPr lang="es-EC" sz="105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r>
            </a:tbl>
          </a:graphicData>
        </a:graphic>
      </p:graphicFrame>
    </p:spTree>
    <p:extLst>
      <p:ext uri="{BB962C8B-B14F-4D97-AF65-F5344CB8AC3E}">
        <p14:creationId xmlns:p14="http://schemas.microsoft.com/office/powerpoint/2010/main" val="41499896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3891" y="-337443"/>
            <a:ext cx="10515600" cy="1325563"/>
          </a:xfrm>
        </p:spPr>
        <p:txBody>
          <a:bodyPr>
            <a:normAutofit/>
          </a:bodyPr>
          <a:lstStyle/>
          <a:p>
            <a:r>
              <a:rPr lang="es-EC" sz="3200" b="1" dirty="0" smtClean="0">
                <a:latin typeface="Arial" panose="020B0604020202020204" pitchFamily="34" charset="0"/>
                <a:cs typeface="Arial" panose="020B0604020202020204" pitchFamily="34" charset="0"/>
              </a:rPr>
              <a:t>OBJETIVO GENERAL:</a:t>
            </a:r>
            <a:endParaRPr lang="es-EC" sz="32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540913" y="1710331"/>
            <a:ext cx="10637949" cy="2951821"/>
          </a:xfrm>
        </p:spPr>
        <p:txBody>
          <a:bodyPr>
            <a:normAutofit/>
          </a:bodyPr>
          <a:lstStyle/>
          <a:p>
            <a:pPr marL="571500" indent="-342900" algn="just">
              <a:lnSpc>
                <a:spcPct val="150000"/>
              </a:lnSpc>
              <a:spcAft>
                <a:spcPts val="800"/>
              </a:spcAft>
              <a:buClr>
                <a:schemeClr val="accent2"/>
              </a:buClr>
              <a:buFont typeface="Wingdings" panose="05000000000000000000" pitchFamily="2" charset="2"/>
              <a:buChar char="Ø"/>
            </a:pPr>
            <a:r>
              <a:rPr lang="es-EC" sz="2200" dirty="0" smtClean="0">
                <a:latin typeface="Arial" panose="020B0604020202020204" pitchFamily="34" charset="0"/>
                <a:cs typeface="Arial" panose="020B0604020202020204" pitchFamily="34" charset="0"/>
              </a:rPr>
              <a:t>Realizar </a:t>
            </a:r>
            <a:r>
              <a:rPr lang="es-EC" sz="2200" dirty="0">
                <a:latin typeface="Arial" panose="020B0604020202020204" pitchFamily="34" charset="0"/>
                <a:cs typeface="Arial" panose="020B0604020202020204" pitchFamily="34" charset="0"/>
              </a:rPr>
              <a:t>un manual de gestión de proyectos para viviendas de hasta dos pisos en hormigón armado bajo los lineamientos de la NEC-15, mediante la aplicación de la metodología BIM, para ofrecer a los profesionales del área de la construcción en general, una guía que les permita mejorar la aplicación de procesos</a:t>
            </a:r>
            <a:endParaRPr lang="es-EC" sz="2200" dirty="0" smtClean="0">
              <a:effectLst/>
              <a:latin typeface="Arial" panose="020B0604020202020204" pitchFamily="34" charset="0"/>
              <a:ea typeface="Arial" panose="020B0604020202020204" pitchFamily="34" charset="0"/>
              <a:cs typeface="Arial" panose="020B0604020202020204" pitchFamily="34" charset="0"/>
            </a:endParaRPr>
          </a:p>
          <a:p>
            <a:pPr marL="0" indent="0">
              <a:buNone/>
            </a:pPr>
            <a:endParaRPr lang="es-EC" dirty="0"/>
          </a:p>
        </p:txBody>
      </p:sp>
    </p:spTree>
    <p:extLst>
      <p:ext uri="{BB962C8B-B14F-4D97-AF65-F5344CB8AC3E}">
        <p14:creationId xmlns:p14="http://schemas.microsoft.com/office/powerpoint/2010/main" val="32123533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 y="-296871"/>
            <a:ext cx="11423561" cy="1325563"/>
          </a:xfrm>
        </p:spPr>
        <p:txBody>
          <a:bodyPr>
            <a:normAutofit/>
          </a:bodyPr>
          <a:lstStyle/>
          <a:p>
            <a:pPr algn="r"/>
            <a:r>
              <a:rPr lang="es-EC" sz="3200" b="1" dirty="0" smtClean="0">
                <a:latin typeface="Arial" panose="020B0604020202020204" pitchFamily="34" charset="0"/>
                <a:cs typeface="Arial" panose="020B0604020202020204" pitchFamily="34" charset="0"/>
              </a:rPr>
              <a:t>CONCLUSIONES</a:t>
            </a:r>
            <a:endParaRPr lang="es-EC" sz="32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927279" y="1171977"/>
            <a:ext cx="10496281" cy="4031088"/>
          </a:xfrm>
        </p:spPr>
        <p:txBody>
          <a:bodyPr>
            <a:noAutofit/>
          </a:bodyPr>
          <a:lstStyle/>
          <a:p>
            <a:pPr algn="just">
              <a:lnSpc>
                <a:spcPct val="150000"/>
              </a:lnSpc>
              <a:spcAft>
                <a:spcPts val="800"/>
              </a:spcAft>
              <a:buClr>
                <a:schemeClr val="accent2"/>
              </a:buClr>
              <a:buFont typeface="Wingdings" panose="05000000000000000000" pitchFamily="2" charset="2"/>
              <a:buChar char="Ø"/>
            </a:pPr>
            <a:r>
              <a:rPr lang="es-EC" sz="1500" dirty="0" smtClean="0">
                <a:latin typeface="Arial" panose="020B0604020202020204" pitchFamily="34" charset="0"/>
                <a:cs typeface="Arial" panose="020B0604020202020204" pitchFamily="34" charset="0"/>
              </a:rPr>
              <a:t>La </a:t>
            </a:r>
            <a:r>
              <a:rPr lang="es-EC" sz="1500" dirty="0">
                <a:latin typeface="Arial" panose="020B0604020202020204" pitchFamily="34" charset="0"/>
                <a:cs typeface="Arial" panose="020B0604020202020204" pitchFamily="34" charset="0"/>
              </a:rPr>
              <a:t>colocación de elementos en Revit debe manejarse con cuidado y exactitud, ya que este software está programado para detectar interferencias con precisiones muy </a:t>
            </a:r>
            <a:r>
              <a:rPr lang="es-EC" sz="1500" dirty="0" smtClean="0">
                <a:latin typeface="Arial" panose="020B0604020202020204" pitchFamily="34" charset="0"/>
                <a:cs typeface="Arial" panose="020B0604020202020204" pitchFamily="34" charset="0"/>
              </a:rPr>
              <a:t>altas</a:t>
            </a:r>
            <a:endParaRPr lang="es-EC" sz="1500" dirty="0">
              <a:latin typeface="Arial" panose="020B0604020202020204" pitchFamily="34" charset="0"/>
              <a:cs typeface="Arial" panose="020B0604020202020204" pitchFamily="34" charset="0"/>
            </a:endParaRPr>
          </a:p>
          <a:p>
            <a:pPr algn="just">
              <a:lnSpc>
                <a:spcPct val="150000"/>
              </a:lnSpc>
              <a:spcAft>
                <a:spcPts val="800"/>
              </a:spcAft>
              <a:buClr>
                <a:schemeClr val="accent2"/>
              </a:buClr>
              <a:buFont typeface="Wingdings" panose="05000000000000000000" pitchFamily="2" charset="2"/>
              <a:buChar char="Ø"/>
            </a:pPr>
            <a:r>
              <a:rPr lang="es-EC" sz="1500" dirty="0" smtClean="0">
                <a:latin typeface="Arial" panose="020B0604020202020204" pitchFamily="34" charset="0"/>
                <a:cs typeface="Arial" panose="020B0604020202020204" pitchFamily="34" charset="0"/>
              </a:rPr>
              <a:t>El </a:t>
            </a:r>
            <a:r>
              <a:rPr lang="es-EC" sz="1500" dirty="0">
                <a:latin typeface="Arial" panose="020B0604020202020204" pitchFamily="34" charset="0"/>
                <a:cs typeface="Arial" panose="020B0604020202020204" pitchFamily="34" charset="0"/>
              </a:rPr>
              <a:t>utilizar programas que trabajen bajo la metodología BIM, permite a todos sus usuarios generar múltiples modificaciones en sus </a:t>
            </a:r>
            <a:r>
              <a:rPr lang="es-EC" sz="1500" dirty="0" smtClean="0">
                <a:latin typeface="Arial" panose="020B0604020202020204" pitchFamily="34" charset="0"/>
                <a:cs typeface="Arial" panose="020B0604020202020204" pitchFamily="34" charset="0"/>
              </a:rPr>
              <a:t>proyectos</a:t>
            </a:r>
          </a:p>
          <a:p>
            <a:pPr algn="just">
              <a:lnSpc>
                <a:spcPct val="150000"/>
              </a:lnSpc>
              <a:spcAft>
                <a:spcPts val="800"/>
              </a:spcAft>
              <a:buClr>
                <a:schemeClr val="accent2"/>
              </a:buClr>
              <a:buFont typeface="Wingdings" panose="05000000000000000000" pitchFamily="2" charset="2"/>
              <a:buChar char="Ø"/>
            </a:pPr>
            <a:r>
              <a:rPr lang="es-EC" sz="1500" dirty="0">
                <a:latin typeface="Arial" panose="020B0604020202020204" pitchFamily="34" charset="0"/>
                <a:cs typeface="Arial" panose="020B0604020202020204" pitchFamily="34" charset="0"/>
              </a:rPr>
              <a:t>Con la ayuda de programas complementarios como </a:t>
            </a:r>
            <a:r>
              <a:rPr lang="es-EC" sz="1500" dirty="0" err="1">
                <a:latin typeface="Arial" panose="020B0604020202020204" pitchFamily="34" charset="0"/>
                <a:cs typeface="Arial" panose="020B0604020202020204" pitchFamily="34" charset="0"/>
              </a:rPr>
              <a:t>Insight</a:t>
            </a:r>
            <a:r>
              <a:rPr lang="es-EC" sz="1500" dirty="0">
                <a:latin typeface="Arial" panose="020B0604020202020204" pitchFamily="34" charset="0"/>
                <a:cs typeface="Arial" panose="020B0604020202020204" pitchFamily="34" charset="0"/>
              </a:rPr>
              <a:t> de Autodesk, fue posible cumplir con la sexta dimensión de BIM</a:t>
            </a:r>
          </a:p>
          <a:p>
            <a:pPr algn="just">
              <a:lnSpc>
                <a:spcPct val="150000"/>
              </a:lnSpc>
              <a:spcAft>
                <a:spcPts val="800"/>
              </a:spcAft>
              <a:buClr>
                <a:schemeClr val="accent2"/>
              </a:buClr>
              <a:buFont typeface="Wingdings" panose="05000000000000000000" pitchFamily="2" charset="2"/>
              <a:buChar char="Ø"/>
            </a:pPr>
            <a:r>
              <a:rPr lang="es-EC" sz="1500" dirty="0">
                <a:latin typeface="Arial" panose="020B0604020202020204" pitchFamily="34" charset="0"/>
                <a:cs typeface="Arial" panose="020B0604020202020204" pitchFamily="34" charset="0"/>
              </a:rPr>
              <a:t>Revit es un software que permite dar cumplimiento a las dimensiones de BIM de una manera muy satisfactoria y práctica</a:t>
            </a:r>
          </a:p>
          <a:p>
            <a:pPr algn="just">
              <a:lnSpc>
                <a:spcPct val="150000"/>
              </a:lnSpc>
              <a:spcAft>
                <a:spcPts val="800"/>
              </a:spcAft>
              <a:buClr>
                <a:schemeClr val="accent2"/>
              </a:buClr>
              <a:buFont typeface="Wingdings" panose="05000000000000000000" pitchFamily="2" charset="2"/>
              <a:buChar char="Ø"/>
            </a:pPr>
            <a:r>
              <a:rPr lang="es-EC" sz="1500" dirty="0">
                <a:latin typeface="Arial" panose="020B0604020202020204" pitchFamily="34" charset="0"/>
                <a:cs typeface="Arial" panose="020B0604020202020204" pitchFamily="34" charset="0"/>
              </a:rPr>
              <a:t>Después de dar cumplimiento al objetivo general de esta investigación, es decir realizar un manual de BIM, se puede confirmar que aplicar esta metodología si permite tener una adecuada gestión de proyectos. </a:t>
            </a:r>
          </a:p>
        </p:txBody>
      </p:sp>
    </p:spTree>
    <p:extLst>
      <p:ext uri="{BB962C8B-B14F-4D97-AF65-F5344CB8AC3E}">
        <p14:creationId xmlns:p14="http://schemas.microsoft.com/office/powerpoint/2010/main" val="21137361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 y="-296871"/>
            <a:ext cx="11423561" cy="1325563"/>
          </a:xfrm>
        </p:spPr>
        <p:txBody>
          <a:bodyPr>
            <a:normAutofit/>
          </a:bodyPr>
          <a:lstStyle/>
          <a:p>
            <a:pPr algn="r"/>
            <a:r>
              <a:rPr lang="es-EC" sz="3200" b="1" dirty="0" smtClean="0">
                <a:latin typeface="Arial" panose="020B0604020202020204" pitchFamily="34" charset="0"/>
                <a:cs typeface="Arial" panose="020B0604020202020204" pitchFamily="34" charset="0"/>
              </a:rPr>
              <a:t>RECOMENDACIONES</a:t>
            </a:r>
            <a:endParaRPr lang="es-EC" sz="32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927279" y="1403797"/>
            <a:ext cx="10496281" cy="4031088"/>
          </a:xfrm>
        </p:spPr>
        <p:txBody>
          <a:bodyPr>
            <a:noAutofit/>
          </a:bodyPr>
          <a:lstStyle/>
          <a:p>
            <a:pPr lvl="0" algn="just">
              <a:lnSpc>
                <a:spcPct val="150000"/>
              </a:lnSpc>
              <a:spcAft>
                <a:spcPts val="800"/>
              </a:spcAft>
              <a:buClr>
                <a:schemeClr val="accent2"/>
              </a:buClr>
              <a:buFont typeface="Wingdings" panose="05000000000000000000" pitchFamily="2" charset="2"/>
              <a:buChar char="Ø"/>
            </a:pPr>
            <a:r>
              <a:rPr lang="es-EC" sz="1500" dirty="0" smtClean="0">
                <a:latin typeface="Arial" panose="020B0604020202020204" pitchFamily="34" charset="0"/>
                <a:cs typeface="Arial" panose="020B0604020202020204" pitchFamily="34" charset="0"/>
              </a:rPr>
              <a:t>Se </a:t>
            </a:r>
            <a:r>
              <a:rPr lang="es-EC" sz="1500" dirty="0">
                <a:latin typeface="Arial" panose="020B0604020202020204" pitchFamily="34" charset="0"/>
                <a:cs typeface="Arial" panose="020B0604020202020204" pitchFamily="34" charset="0"/>
              </a:rPr>
              <a:t>considera oportuno que todas las personas que </a:t>
            </a:r>
            <a:r>
              <a:rPr lang="es-EC" sz="1500" dirty="0" smtClean="0">
                <a:latin typeface="Arial" panose="020B0604020202020204" pitchFamily="34" charset="0"/>
                <a:cs typeface="Arial" panose="020B0604020202020204" pitchFamily="34" charset="0"/>
              </a:rPr>
              <a:t>empiecen a trabajar en la metodología BIM con Revit, manejen </a:t>
            </a:r>
            <a:r>
              <a:rPr lang="es-EC" sz="1500" dirty="0">
                <a:latin typeface="Arial" panose="020B0604020202020204" pitchFamily="34" charset="0"/>
                <a:cs typeface="Arial" panose="020B0604020202020204" pitchFamily="34" charset="0"/>
              </a:rPr>
              <a:t>la segunda dimensión en el software que se encuentren </a:t>
            </a:r>
            <a:r>
              <a:rPr lang="es-EC" sz="1500" dirty="0" smtClean="0">
                <a:latin typeface="Arial" panose="020B0604020202020204" pitchFamily="34" charset="0"/>
                <a:cs typeface="Arial" panose="020B0604020202020204" pitchFamily="34" charset="0"/>
              </a:rPr>
              <a:t>acostumbrados a usar.</a:t>
            </a:r>
          </a:p>
          <a:p>
            <a:pPr lvl="0" algn="just">
              <a:lnSpc>
                <a:spcPct val="150000"/>
              </a:lnSpc>
              <a:spcAft>
                <a:spcPts val="800"/>
              </a:spcAft>
              <a:buClr>
                <a:schemeClr val="accent2"/>
              </a:buClr>
              <a:buFont typeface="Wingdings" panose="05000000000000000000" pitchFamily="2" charset="2"/>
              <a:buChar char="Ø"/>
            </a:pPr>
            <a:r>
              <a:rPr lang="es-EC" sz="1500" dirty="0" smtClean="0">
                <a:latin typeface="Arial" panose="020B0604020202020204" pitchFamily="34" charset="0"/>
                <a:cs typeface="Arial" panose="020B0604020202020204" pitchFamily="34" charset="0"/>
              </a:rPr>
              <a:t>Como </a:t>
            </a:r>
            <a:r>
              <a:rPr lang="es-EC" sz="1500" dirty="0">
                <a:latin typeface="Arial" panose="020B0604020202020204" pitchFamily="34" charset="0"/>
                <a:cs typeface="Arial" panose="020B0604020202020204" pitchFamily="34" charset="0"/>
              </a:rPr>
              <a:t>sugerencia se debería realizar un cronograma de las actividades que posee el proyecto, antes de hacer en Revit las fases </a:t>
            </a:r>
            <a:r>
              <a:rPr lang="es-EC" sz="1500" dirty="0" smtClean="0">
                <a:latin typeface="Arial" panose="020B0604020202020204" pitchFamily="34" charset="0"/>
                <a:cs typeface="Arial" panose="020B0604020202020204" pitchFamily="34" charset="0"/>
              </a:rPr>
              <a:t>constructivas.</a:t>
            </a:r>
          </a:p>
          <a:p>
            <a:pPr algn="just">
              <a:lnSpc>
                <a:spcPct val="150000"/>
              </a:lnSpc>
              <a:spcAft>
                <a:spcPts val="800"/>
              </a:spcAft>
              <a:buClr>
                <a:schemeClr val="accent2"/>
              </a:buClr>
              <a:buFont typeface="Wingdings" panose="05000000000000000000" pitchFamily="2" charset="2"/>
              <a:buChar char="Ø"/>
            </a:pPr>
            <a:r>
              <a:rPr lang="es-EC" sz="1500" dirty="0">
                <a:latin typeface="Arial" panose="020B0604020202020204" pitchFamily="34" charset="0"/>
                <a:cs typeface="Arial" panose="020B0604020202020204" pitchFamily="34" charset="0"/>
              </a:rPr>
              <a:t>Es necesario revisar las tablas de cantidades de obra cada vez que se realicen cambios en el modelo </a:t>
            </a:r>
            <a:r>
              <a:rPr lang="es-EC" sz="1500" dirty="0" smtClean="0">
                <a:latin typeface="Arial" panose="020B0604020202020204" pitchFamily="34" charset="0"/>
                <a:cs typeface="Arial" panose="020B0604020202020204" pitchFamily="34" charset="0"/>
              </a:rPr>
              <a:t>3D.</a:t>
            </a:r>
          </a:p>
          <a:p>
            <a:pPr algn="just">
              <a:lnSpc>
                <a:spcPct val="150000"/>
              </a:lnSpc>
              <a:spcAft>
                <a:spcPts val="800"/>
              </a:spcAft>
              <a:buClr>
                <a:schemeClr val="accent2"/>
              </a:buClr>
              <a:buFont typeface="Wingdings" panose="05000000000000000000" pitchFamily="2" charset="2"/>
              <a:buChar char="Ø"/>
            </a:pPr>
            <a:r>
              <a:rPr lang="es-EC" sz="1500" dirty="0" smtClean="0">
                <a:latin typeface="Arial" panose="020B0604020202020204" pitchFamily="34" charset="0"/>
                <a:cs typeface="Arial" panose="020B0604020202020204" pitchFamily="34" charset="0"/>
              </a:rPr>
              <a:t>Se </a:t>
            </a:r>
            <a:r>
              <a:rPr lang="es-EC" sz="1500" dirty="0">
                <a:latin typeface="Arial" panose="020B0604020202020204" pitchFamily="34" charset="0"/>
                <a:cs typeface="Arial" panose="020B0604020202020204" pitchFamily="34" charset="0"/>
              </a:rPr>
              <a:t>aconseja que los estudiantes de pregrado aprendan a utilizar Revit enfocándolo al cumplimiento de </a:t>
            </a:r>
            <a:r>
              <a:rPr lang="es-EC" sz="1500" dirty="0" smtClean="0">
                <a:latin typeface="Arial" panose="020B0604020202020204" pitchFamily="34" charset="0"/>
                <a:cs typeface="Arial" panose="020B0604020202020204" pitchFamily="34" charset="0"/>
              </a:rPr>
              <a:t>BIM.</a:t>
            </a:r>
          </a:p>
          <a:p>
            <a:pPr lvl="0" algn="just">
              <a:lnSpc>
                <a:spcPct val="150000"/>
              </a:lnSpc>
              <a:spcAft>
                <a:spcPts val="800"/>
              </a:spcAft>
              <a:buClr>
                <a:schemeClr val="accent2"/>
              </a:buClr>
              <a:buFont typeface="Wingdings" panose="05000000000000000000" pitchFamily="2" charset="2"/>
              <a:buChar char="Ø"/>
            </a:pPr>
            <a:r>
              <a:rPr lang="es-EC" sz="1500" dirty="0" smtClean="0">
                <a:latin typeface="Arial" panose="020B0604020202020204" pitchFamily="34" charset="0"/>
                <a:cs typeface="Arial" panose="020B0604020202020204" pitchFamily="34" charset="0"/>
              </a:rPr>
              <a:t>Este </a:t>
            </a:r>
            <a:r>
              <a:rPr lang="es-EC" sz="1500" dirty="0">
                <a:latin typeface="Arial" panose="020B0604020202020204" pitchFamily="34" charset="0"/>
                <a:cs typeface="Arial" panose="020B0604020202020204" pitchFamily="34" charset="0"/>
              </a:rPr>
              <a:t>manual pretende ser una guía para empezar a aplicar BIM, al ofrecer parámetros generales que ayuden a cumplir el objetivo de esta metodología; sin embargo, se recomienda dar un mayor énfasis en el aprendizaje personal </a:t>
            </a:r>
            <a:r>
              <a:rPr lang="es-EC" sz="1500" dirty="0" smtClean="0">
                <a:latin typeface="Arial" panose="020B0604020202020204" pitchFamily="34" charset="0"/>
                <a:cs typeface="Arial" panose="020B0604020202020204" pitchFamily="34" charset="0"/>
              </a:rPr>
              <a:t>de </a:t>
            </a:r>
            <a:r>
              <a:rPr lang="es-EC" sz="1500" dirty="0">
                <a:latin typeface="Arial" panose="020B0604020202020204" pitchFamily="34" charset="0"/>
                <a:cs typeface="Arial" panose="020B0604020202020204" pitchFamily="34" charset="0"/>
              </a:rPr>
              <a:t>acuerdo al área que trabaje en el </a:t>
            </a:r>
            <a:r>
              <a:rPr lang="es-EC" sz="1500" dirty="0" smtClean="0">
                <a:latin typeface="Arial" panose="020B0604020202020204" pitchFamily="34" charset="0"/>
                <a:cs typeface="Arial" panose="020B0604020202020204" pitchFamily="34" charset="0"/>
              </a:rPr>
              <a:t>modelo.</a:t>
            </a:r>
            <a:endParaRPr lang="es-EC"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29676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51221" y="2173934"/>
            <a:ext cx="4820046" cy="1767001"/>
          </a:xfrm>
        </p:spPr>
        <p:txBody>
          <a:bodyPr>
            <a:prstTxWarp prst="textTriangle">
              <a:avLst/>
            </a:prstTxWarp>
            <a:noAutofit/>
          </a:bodyPr>
          <a:lstStyle/>
          <a:p>
            <a:pPr algn="ctr"/>
            <a:r>
              <a:rPr lang="en-US" sz="9600" b="1" dirty="0" smtClean="0">
                <a:ln w="6600">
                  <a:solidFill>
                    <a:schemeClr val="accent2"/>
                  </a:solidFill>
                  <a:prstDash val="solid"/>
                </a:ln>
                <a:solidFill>
                  <a:srgbClr val="FFFFFF"/>
                </a:solidFill>
                <a:effectLst>
                  <a:outerShdw dist="38100" dir="2700000" algn="tl" rotWithShape="0">
                    <a:schemeClr val="accent2"/>
                  </a:outerShdw>
                </a:effectLst>
              </a:rPr>
              <a:t>GRACIAS</a:t>
            </a:r>
            <a:endParaRPr lang="es-EC" sz="96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1580366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96871"/>
            <a:ext cx="10515600" cy="1325563"/>
          </a:xfrm>
        </p:spPr>
        <p:txBody>
          <a:bodyPr>
            <a:normAutofit/>
          </a:bodyPr>
          <a:lstStyle/>
          <a:p>
            <a:r>
              <a:rPr lang="es-EC" sz="3200" b="1" dirty="0" smtClean="0">
                <a:latin typeface="Arial" panose="020B0604020202020204" pitchFamily="34" charset="0"/>
                <a:cs typeface="Arial" panose="020B0604020202020204" pitchFamily="34" charset="0"/>
              </a:rPr>
              <a:t>OBJETIVOS ESPECÍFICOS:</a:t>
            </a:r>
            <a:endParaRPr lang="es-EC" sz="32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927279" y="1403797"/>
            <a:ext cx="9981127" cy="4031088"/>
          </a:xfrm>
        </p:spPr>
        <p:txBody>
          <a:bodyPr>
            <a:normAutofit/>
          </a:bodyPr>
          <a:lstStyle/>
          <a:p>
            <a:pPr lvl="0" algn="just">
              <a:lnSpc>
                <a:spcPct val="150000"/>
              </a:lnSpc>
              <a:spcAft>
                <a:spcPts val="800"/>
              </a:spcAft>
              <a:buClr>
                <a:schemeClr val="accent2"/>
              </a:buClr>
              <a:buFont typeface="Wingdings" panose="05000000000000000000" pitchFamily="2" charset="2"/>
              <a:buChar char="Ø"/>
            </a:pPr>
            <a:r>
              <a:rPr lang="es-EC" sz="2200" dirty="0" smtClean="0">
                <a:latin typeface="Arial" panose="020B0604020202020204" pitchFamily="34" charset="0"/>
                <a:cs typeface="Arial" panose="020B0604020202020204" pitchFamily="34" charset="0"/>
              </a:rPr>
              <a:t>Crear </a:t>
            </a:r>
            <a:r>
              <a:rPr lang="es-EC" sz="2200" dirty="0">
                <a:latin typeface="Arial" panose="020B0604020202020204" pitchFamily="34" charset="0"/>
                <a:cs typeface="Arial" panose="020B0604020202020204" pitchFamily="34" charset="0"/>
              </a:rPr>
              <a:t>un modelo digital mediante un software que simule el proceso colaborativo de las distintas áreas participantes. </a:t>
            </a:r>
          </a:p>
          <a:p>
            <a:pPr lvl="0" algn="just">
              <a:lnSpc>
                <a:spcPct val="150000"/>
              </a:lnSpc>
              <a:spcAft>
                <a:spcPts val="800"/>
              </a:spcAft>
              <a:buClr>
                <a:schemeClr val="accent2"/>
              </a:buClr>
              <a:buFont typeface="Wingdings" panose="05000000000000000000" pitchFamily="2" charset="2"/>
              <a:buChar char="Ø"/>
            </a:pPr>
            <a:r>
              <a:rPr lang="es-EC" sz="2200" dirty="0" smtClean="0">
                <a:latin typeface="Arial" panose="020B0604020202020204" pitchFamily="34" charset="0"/>
                <a:cs typeface="Arial" panose="020B0604020202020204" pitchFamily="34" charset="0"/>
              </a:rPr>
              <a:t>Elaborar </a:t>
            </a:r>
            <a:r>
              <a:rPr lang="es-EC" sz="2200" dirty="0">
                <a:latin typeface="Arial" panose="020B0604020202020204" pitchFamily="34" charset="0"/>
                <a:cs typeface="Arial" panose="020B0604020202020204" pitchFamily="34" charset="0"/>
              </a:rPr>
              <a:t>un cronograma y presupuesto del proyecto. </a:t>
            </a:r>
          </a:p>
          <a:p>
            <a:pPr lvl="0" algn="just">
              <a:lnSpc>
                <a:spcPct val="150000"/>
              </a:lnSpc>
              <a:spcAft>
                <a:spcPts val="800"/>
              </a:spcAft>
              <a:buClr>
                <a:schemeClr val="accent2"/>
              </a:buClr>
              <a:buFont typeface="Wingdings" panose="05000000000000000000" pitchFamily="2" charset="2"/>
              <a:buChar char="Ø"/>
            </a:pPr>
            <a:r>
              <a:rPr lang="es-EC" sz="2200" dirty="0" smtClean="0">
                <a:latin typeface="Arial" panose="020B0604020202020204" pitchFamily="34" charset="0"/>
                <a:cs typeface="Arial" panose="020B0604020202020204" pitchFamily="34" charset="0"/>
              </a:rPr>
              <a:t>Establecer </a:t>
            </a:r>
            <a:r>
              <a:rPr lang="es-EC" sz="2200" dirty="0">
                <a:latin typeface="Arial" panose="020B0604020202020204" pitchFamily="34" charset="0"/>
                <a:cs typeface="Arial" panose="020B0604020202020204" pitchFamily="34" charset="0"/>
              </a:rPr>
              <a:t>parámetros que permitan a profesionales del área de la construcción utilizar la metodología BIM. </a:t>
            </a:r>
            <a:endParaRPr lang="es-EC" sz="2200" dirty="0" smtClean="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69421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0" y="-424740"/>
            <a:ext cx="11146214" cy="1600200"/>
          </a:xfrm>
        </p:spPr>
        <p:txBody>
          <a:bodyPr>
            <a:normAutofit/>
          </a:bodyPr>
          <a:lstStyle/>
          <a:p>
            <a:r>
              <a:rPr lang="es-EC" sz="3200" b="1" dirty="0" smtClean="0">
                <a:latin typeface="Arial" panose="020B0604020202020204" pitchFamily="34" charset="0"/>
                <a:cs typeface="Arial" panose="020B0604020202020204" pitchFamily="34" charset="0"/>
              </a:rPr>
              <a:t>Justificación</a:t>
            </a:r>
            <a:endParaRPr lang="es-EC" sz="3200" b="1" dirty="0">
              <a:latin typeface="Arial" panose="020B0604020202020204" pitchFamily="34" charset="0"/>
              <a:cs typeface="Arial" panose="020B0604020202020204" pitchFamily="34" charset="0"/>
            </a:endParaRPr>
          </a:p>
        </p:txBody>
      </p:sp>
      <p:graphicFrame>
        <p:nvGraphicFramePr>
          <p:cNvPr id="2" name="Diagrama 1"/>
          <p:cNvGraphicFramePr/>
          <p:nvPr>
            <p:extLst>
              <p:ext uri="{D42A27DB-BD31-4B8C-83A1-F6EECF244321}">
                <p14:modId xmlns:p14="http://schemas.microsoft.com/office/powerpoint/2010/main" val="4055620462"/>
              </p:ext>
            </p:extLst>
          </p:nvPr>
        </p:nvGraphicFramePr>
        <p:xfrm>
          <a:off x="457915" y="296214"/>
          <a:ext cx="10064125" cy="60015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23927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0" y="-424740"/>
            <a:ext cx="11146214" cy="1600200"/>
          </a:xfrm>
        </p:spPr>
        <p:txBody>
          <a:bodyPr>
            <a:normAutofit/>
          </a:bodyPr>
          <a:lstStyle/>
          <a:p>
            <a:r>
              <a:rPr lang="es-EC" sz="3200" b="1" dirty="0" smtClean="0">
                <a:latin typeface="Arial" panose="020B0604020202020204" pitchFamily="34" charset="0"/>
                <a:cs typeface="Arial" panose="020B0604020202020204" pitchFamily="34" charset="0"/>
              </a:rPr>
              <a:t>Fundamentación teórica</a:t>
            </a:r>
            <a:endParaRPr lang="es-EC" sz="3200" b="1" dirty="0">
              <a:latin typeface="Arial" panose="020B0604020202020204" pitchFamily="34" charset="0"/>
              <a:cs typeface="Arial" panose="020B0604020202020204" pitchFamily="34" charset="0"/>
            </a:endParaRPr>
          </a:p>
        </p:txBody>
      </p:sp>
      <p:graphicFrame>
        <p:nvGraphicFramePr>
          <p:cNvPr id="10" name="Diagrama 9"/>
          <p:cNvGraphicFramePr/>
          <p:nvPr>
            <p:extLst>
              <p:ext uri="{D42A27DB-BD31-4B8C-83A1-F6EECF244321}">
                <p14:modId xmlns:p14="http://schemas.microsoft.com/office/powerpoint/2010/main" val="1278967915"/>
              </p:ext>
            </p:extLst>
          </p:nvPr>
        </p:nvGraphicFramePr>
        <p:xfrm>
          <a:off x="6363418" y="1782481"/>
          <a:ext cx="3815488" cy="26880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 name="Picture 2" descr="Resultado de imagen de libreta"/>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572" t="8779" r="11973" b="8204"/>
          <a:stretch/>
        </p:blipFill>
        <p:spPr bwMode="auto">
          <a:xfrm rot="20153836">
            <a:off x="6795110" y="760726"/>
            <a:ext cx="782329" cy="9089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de foco idea animado"/>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979" r="24861"/>
          <a:stretch/>
        </p:blipFill>
        <p:spPr bwMode="auto">
          <a:xfrm>
            <a:off x="7566820" y="704670"/>
            <a:ext cx="595361" cy="6953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de planos animados"/>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912" t="11884" r="4491" b="20211"/>
          <a:stretch/>
        </p:blipFill>
        <p:spPr bwMode="auto">
          <a:xfrm rot="860523">
            <a:off x="8915164" y="804292"/>
            <a:ext cx="1171052" cy="821791"/>
          </a:xfrm>
          <a:prstGeom prst="parallelogram">
            <a:avLst/>
          </a:prstGeom>
          <a:noFill/>
          <a:extLst>
            <a:ext uri="{909E8E84-426E-40DD-AFC4-6F175D3DCCD1}">
              <a14:hiddenFill xmlns:a14="http://schemas.microsoft.com/office/drawing/2010/main">
                <a:solidFill>
                  <a:srgbClr val="FFFFFF"/>
                </a:solidFill>
              </a14:hiddenFill>
            </a:ext>
          </a:extLst>
        </p:spPr>
      </p:pic>
      <p:pic>
        <p:nvPicPr>
          <p:cNvPr id="1036" name="Picture 12" descr="Resultado de imagen de viviendas revit"/>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8283" t="26068" r="8021" b="4214"/>
          <a:stretch/>
        </p:blipFill>
        <p:spPr bwMode="auto">
          <a:xfrm>
            <a:off x="9661110" y="2516566"/>
            <a:ext cx="1270179" cy="78201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esultado de imagen de cronograma animad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213847" y="4102163"/>
            <a:ext cx="1423190" cy="81162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Resultado de imagen de cosotos animad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32440" y="4545831"/>
            <a:ext cx="1122982" cy="112298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Resultado de imagen de sostenibilidad bim"/>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4248" r="12754" b="3374"/>
          <a:stretch/>
        </p:blipFill>
        <p:spPr bwMode="auto">
          <a:xfrm>
            <a:off x="5787714" y="3795198"/>
            <a:ext cx="1366616" cy="120409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Resultado de imagen de remodelacion animado"/>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9292" r="8946" b="19359"/>
          <a:stretch/>
        </p:blipFill>
        <p:spPr bwMode="auto">
          <a:xfrm>
            <a:off x="5591359" y="2238936"/>
            <a:ext cx="1210614" cy="109483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a 2"/>
          <p:cNvGraphicFramePr/>
          <p:nvPr>
            <p:extLst>
              <p:ext uri="{D42A27DB-BD31-4B8C-83A1-F6EECF244321}">
                <p14:modId xmlns:p14="http://schemas.microsoft.com/office/powerpoint/2010/main" val="3334010642"/>
              </p:ext>
            </p:extLst>
          </p:nvPr>
        </p:nvGraphicFramePr>
        <p:xfrm>
          <a:off x="579708" y="1075910"/>
          <a:ext cx="4236992" cy="4645792"/>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2632307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908989"/>
            <a:ext cx="4884313" cy="1600200"/>
          </a:xfrm>
        </p:spPr>
        <p:txBody>
          <a:bodyPr>
            <a:normAutofit/>
          </a:bodyPr>
          <a:lstStyle/>
          <a:p>
            <a:r>
              <a:rPr lang="es-EC" sz="3200" b="1" dirty="0" smtClean="0">
                <a:latin typeface="Arial" panose="020B0604020202020204" pitchFamily="34" charset="0"/>
                <a:cs typeface="Arial" panose="020B0604020202020204" pitchFamily="34" charset="0"/>
              </a:rPr>
              <a:t>1D: Idea</a:t>
            </a:r>
            <a:endParaRPr lang="es-EC" sz="3200" b="1" dirty="0">
              <a:latin typeface="Arial" panose="020B0604020202020204" pitchFamily="34" charset="0"/>
              <a:cs typeface="Arial" panose="020B0604020202020204" pitchFamily="34" charset="0"/>
            </a:endParaRPr>
          </a:p>
        </p:txBody>
      </p:sp>
      <p:graphicFrame>
        <p:nvGraphicFramePr>
          <p:cNvPr id="3" name="Diagrama 2"/>
          <p:cNvGraphicFramePr/>
          <p:nvPr>
            <p:extLst>
              <p:ext uri="{D42A27DB-BD31-4B8C-83A1-F6EECF244321}">
                <p14:modId xmlns:p14="http://schemas.microsoft.com/office/powerpoint/2010/main" val="2115648224"/>
              </p:ext>
            </p:extLst>
          </p:nvPr>
        </p:nvGraphicFramePr>
        <p:xfrm>
          <a:off x="1285025" y="500725"/>
          <a:ext cx="928853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292954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908989"/>
            <a:ext cx="5190186" cy="1591569"/>
          </a:xfrm>
        </p:spPr>
        <p:txBody>
          <a:bodyPr>
            <a:normAutofit/>
          </a:bodyPr>
          <a:lstStyle/>
          <a:p>
            <a:r>
              <a:rPr lang="es-EC" b="1" dirty="0" smtClean="0">
                <a:latin typeface="Arial" panose="020B0604020202020204" pitchFamily="34" charset="0"/>
                <a:cs typeface="Arial" panose="020B0604020202020204" pitchFamily="34" charset="0"/>
              </a:rPr>
              <a:t>2</a:t>
            </a:r>
            <a:r>
              <a:rPr lang="es-EC" sz="3200" b="1" dirty="0" smtClean="0">
                <a:latin typeface="Arial" panose="020B0604020202020204" pitchFamily="34" charset="0"/>
                <a:cs typeface="Arial" panose="020B0604020202020204" pitchFamily="34" charset="0"/>
              </a:rPr>
              <a:t>D: Diseño de estructura</a:t>
            </a:r>
            <a:endParaRPr lang="es-EC" sz="3200" b="1" dirty="0">
              <a:latin typeface="Arial" panose="020B0604020202020204" pitchFamily="34" charset="0"/>
              <a:cs typeface="Arial" panose="020B0604020202020204" pitchFamily="34" charset="0"/>
            </a:endParaRPr>
          </a:p>
        </p:txBody>
      </p:sp>
      <p:graphicFrame>
        <p:nvGraphicFramePr>
          <p:cNvPr id="5" name="Diagrama 4"/>
          <p:cNvGraphicFramePr/>
          <p:nvPr>
            <p:extLst>
              <p:ext uri="{D42A27DB-BD31-4B8C-83A1-F6EECF244321}">
                <p14:modId xmlns:p14="http://schemas.microsoft.com/office/powerpoint/2010/main" val="3049961598"/>
              </p:ext>
            </p:extLst>
          </p:nvPr>
        </p:nvGraphicFramePr>
        <p:xfrm>
          <a:off x="445754" y="470125"/>
          <a:ext cx="5669566" cy="24791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p:cNvPicPr>
            <a:picLocks noChangeAspect="1"/>
          </p:cNvPicPr>
          <p:nvPr/>
        </p:nvPicPr>
        <p:blipFill rotWithShape="1">
          <a:blip r:embed="rId7"/>
          <a:srcRect l="34723" t="37104" r="33305" b="23108"/>
          <a:stretch/>
        </p:blipFill>
        <p:spPr>
          <a:xfrm>
            <a:off x="811369" y="3103809"/>
            <a:ext cx="4159876" cy="2910626"/>
          </a:xfrm>
          <a:prstGeom prst="rect">
            <a:avLst/>
          </a:prstGeom>
        </p:spPr>
      </p:pic>
      <p:graphicFrame>
        <p:nvGraphicFramePr>
          <p:cNvPr id="8" name="Tabla 7"/>
          <p:cNvGraphicFramePr>
            <a:graphicFrameLocks noGrp="1"/>
          </p:cNvGraphicFramePr>
          <p:nvPr>
            <p:extLst>
              <p:ext uri="{D42A27DB-BD31-4B8C-83A1-F6EECF244321}">
                <p14:modId xmlns:p14="http://schemas.microsoft.com/office/powerpoint/2010/main" val="124458182"/>
              </p:ext>
            </p:extLst>
          </p:nvPr>
        </p:nvGraphicFramePr>
        <p:xfrm>
          <a:off x="6177468" y="965915"/>
          <a:ext cx="5255479" cy="1870438"/>
        </p:xfrm>
        <a:graphic>
          <a:graphicData uri="http://schemas.openxmlformats.org/drawingml/2006/table">
            <a:tbl>
              <a:tblPr firstRow="1" firstCol="1" bandRow="1">
                <a:tableStyleId>{0E3FDE45-AF77-4B5C-9715-49D594BDF05E}</a:tableStyleId>
              </a:tblPr>
              <a:tblGrid>
                <a:gridCol w="3323648"/>
                <a:gridCol w="914400"/>
                <a:gridCol w="1017431"/>
              </a:tblGrid>
              <a:tr h="139622">
                <a:tc gridSpan="3">
                  <a:txBody>
                    <a:bodyPr/>
                    <a:lstStyle/>
                    <a:p>
                      <a:pPr algn="ctr">
                        <a:spcAft>
                          <a:spcPts val="1000"/>
                        </a:spcAft>
                      </a:pPr>
                      <a:r>
                        <a:rPr lang="es-EC" sz="1000" dirty="0">
                          <a:effectLst/>
                        </a:rPr>
                        <a:t>Especificaciones mínimas en diseño arquitectónico</a:t>
                      </a:r>
                      <a:endParaRPr lang="es-EC" sz="700" i="1" dirty="0">
                        <a:solidFill>
                          <a:srgbClr val="44546A"/>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hMerge="1">
                  <a:txBody>
                    <a:bodyPr/>
                    <a:lstStyle/>
                    <a:p>
                      <a:endParaRPr lang="es-EC"/>
                    </a:p>
                  </a:txBody>
                  <a:tcPr/>
                </a:tc>
                <a:tc hMerge="1">
                  <a:txBody>
                    <a:bodyPr/>
                    <a:lstStyle/>
                    <a:p>
                      <a:endParaRPr lang="es-EC"/>
                    </a:p>
                  </a:txBody>
                  <a:tcPr/>
                </a:tc>
              </a:tr>
              <a:tr h="186861">
                <a:tc>
                  <a:txBody>
                    <a:bodyPr/>
                    <a:lstStyle/>
                    <a:p>
                      <a:pPr algn="ctr">
                        <a:lnSpc>
                          <a:spcPct val="150000"/>
                        </a:lnSpc>
                        <a:spcAft>
                          <a:spcPts val="0"/>
                        </a:spcAft>
                      </a:pPr>
                      <a:r>
                        <a:rPr lang="es-EC" sz="1000">
                          <a:effectLst/>
                        </a:rPr>
                        <a:t>Espacios/Elementos</a:t>
                      </a:r>
                      <a:endParaRPr lang="es-EC" sz="1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150000"/>
                        </a:lnSpc>
                        <a:spcAft>
                          <a:spcPts val="0"/>
                        </a:spcAft>
                      </a:pPr>
                      <a:r>
                        <a:rPr lang="es-EC" sz="1000">
                          <a:effectLst/>
                        </a:rPr>
                        <a:t>Ancho mínimo</a:t>
                      </a:r>
                      <a:endParaRPr lang="es-EC" sz="1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150000"/>
                        </a:lnSpc>
                        <a:spcAft>
                          <a:spcPts val="0"/>
                        </a:spcAft>
                      </a:pPr>
                      <a:r>
                        <a:rPr lang="es-EC" sz="1000" dirty="0">
                          <a:effectLst/>
                        </a:rPr>
                        <a:t>Altura mínima</a:t>
                      </a:r>
                      <a:endParaRPr lang="es-EC" sz="100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r>
              <a:tr h="1489438">
                <a:tc>
                  <a:txBody>
                    <a:bodyPr/>
                    <a:lstStyle/>
                    <a:p>
                      <a:pPr algn="just">
                        <a:lnSpc>
                          <a:spcPct val="150000"/>
                        </a:lnSpc>
                        <a:spcAft>
                          <a:spcPts val="0"/>
                        </a:spcAft>
                      </a:pPr>
                      <a:r>
                        <a:rPr lang="es-EC" sz="900" b="0" dirty="0">
                          <a:effectLst/>
                        </a:rPr>
                        <a:t>Entrepisos</a:t>
                      </a:r>
                      <a:endParaRPr lang="es-EC" sz="1000" b="0" dirty="0">
                        <a:effectLst/>
                      </a:endParaRPr>
                    </a:p>
                    <a:p>
                      <a:pPr algn="just">
                        <a:lnSpc>
                          <a:spcPct val="150000"/>
                        </a:lnSpc>
                        <a:spcAft>
                          <a:spcPts val="0"/>
                        </a:spcAft>
                      </a:pPr>
                      <a:r>
                        <a:rPr lang="es-EC" sz="900" b="0" dirty="0">
                          <a:effectLst/>
                        </a:rPr>
                        <a:t>Espacio entre la proyección de piezas sanitarias consecutivas</a:t>
                      </a:r>
                      <a:endParaRPr lang="es-EC" sz="1000" b="0" dirty="0">
                        <a:effectLst/>
                      </a:endParaRPr>
                    </a:p>
                    <a:p>
                      <a:pPr algn="just">
                        <a:lnSpc>
                          <a:spcPct val="150000"/>
                        </a:lnSpc>
                        <a:spcAft>
                          <a:spcPts val="0"/>
                        </a:spcAft>
                      </a:pPr>
                      <a:r>
                        <a:rPr lang="es-EC" sz="900" b="0" dirty="0">
                          <a:effectLst/>
                        </a:rPr>
                        <a:t>Espacio entre la proyección de piezas sanitarias y la pared lateral</a:t>
                      </a:r>
                      <a:endParaRPr lang="es-EC" sz="1000" b="0" dirty="0">
                        <a:effectLst/>
                      </a:endParaRPr>
                    </a:p>
                    <a:p>
                      <a:pPr algn="just">
                        <a:lnSpc>
                          <a:spcPct val="150000"/>
                        </a:lnSpc>
                        <a:spcAft>
                          <a:spcPts val="0"/>
                        </a:spcAft>
                      </a:pPr>
                      <a:r>
                        <a:rPr lang="es-EC" sz="900" b="0" dirty="0" smtClean="0">
                          <a:effectLst/>
                        </a:rPr>
                        <a:t>Lado </a:t>
                      </a:r>
                      <a:r>
                        <a:rPr lang="es-EC" sz="900" b="0" dirty="0">
                          <a:effectLst/>
                        </a:rPr>
                        <a:t>libre ducha</a:t>
                      </a:r>
                      <a:endParaRPr lang="es-EC" sz="1000" b="0" dirty="0">
                        <a:effectLst/>
                      </a:endParaRPr>
                    </a:p>
                    <a:p>
                      <a:pPr algn="just">
                        <a:lnSpc>
                          <a:spcPct val="150000"/>
                        </a:lnSpc>
                        <a:spcAft>
                          <a:spcPts val="0"/>
                        </a:spcAft>
                      </a:pPr>
                      <a:r>
                        <a:rPr lang="es-EC" sz="900" b="0" dirty="0">
                          <a:effectLst/>
                        </a:rPr>
                        <a:t>Fondo ropero</a:t>
                      </a:r>
                      <a:endParaRPr lang="es-EC" sz="1000" b="0" dirty="0">
                        <a:effectLst/>
                      </a:endParaRPr>
                    </a:p>
                    <a:p>
                      <a:pPr>
                        <a:lnSpc>
                          <a:spcPct val="150000"/>
                        </a:lnSpc>
                        <a:spcAft>
                          <a:spcPts val="0"/>
                        </a:spcAft>
                      </a:pPr>
                      <a:r>
                        <a:rPr lang="es-EC" sz="900" b="0" dirty="0" smtClean="0">
                          <a:effectLst/>
                        </a:rPr>
                        <a:t>Puerta </a:t>
                      </a:r>
                      <a:r>
                        <a:rPr lang="es-EC" sz="900" b="0" dirty="0">
                          <a:effectLst/>
                        </a:rPr>
                        <a:t>interiores</a:t>
                      </a:r>
                      <a:endParaRPr lang="es-EC" sz="1000" b="0" dirty="0">
                        <a:effectLst/>
                      </a:endParaRPr>
                    </a:p>
                    <a:p>
                      <a:pPr>
                        <a:lnSpc>
                          <a:spcPct val="150000"/>
                        </a:lnSpc>
                        <a:spcAft>
                          <a:spcPts val="0"/>
                        </a:spcAft>
                      </a:pPr>
                      <a:r>
                        <a:rPr lang="es-EC" sz="900" b="0" dirty="0">
                          <a:effectLst/>
                        </a:rPr>
                        <a:t>Puerta de </a:t>
                      </a:r>
                      <a:r>
                        <a:rPr lang="es-EC" sz="900" b="0" dirty="0" smtClean="0">
                          <a:effectLst/>
                        </a:rPr>
                        <a:t>baño                        </a:t>
                      </a:r>
                      <a:endParaRPr lang="es-EC" sz="1000" b="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150000"/>
                        </a:lnSpc>
                        <a:spcAft>
                          <a:spcPts val="0"/>
                        </a:spcAft>
                      </a:pPr>
                      <a:r>
                        <a:rPr lang="es-EC" sz="900" dirty="0">
                          <a:effectLst/>
                        </a:rPr>
                        <a:t>-</a:t>
                      </a:r>
                      <a:endParaRPr lang="es-EC" sz="1000" dirty="0">
                        <a:effectLst/>
                      </a:endParaRPr>
                    </a:p>
                    <a:p>
                      <a:pPr algn="ctr">
                        <a:lnSpc>
                          <a:spcPct val="150000"/>
                        </a:lnSpc>
                        <a:spcAft>
                          <a:spcPts val="0"/>
                        </a:spcAft>
                      </a:pPr>
                      <a:r>
                        <a:rPr lang="es-EC" sz="900" dirty="0">
                          <a:effectLst/>
                        </a:rPr>
                        <a:t>0.10 m  </a:t>
                      </a:r>
                      <a:endParaRPr lang="es-EC" sz="1000" dirty="0">
                        <a:effectLst/>
                      </a:endParaRPr>
                    </a:p>
                    <a:p>
                      <a:pPr algn="ctr">
                        <a:lnSpc>
                          <a:spcPct val="150000"/>
                        </a:lnSpc>
                        <a:spcAft>
                          <a:spcPts val="0"/>
                        </a:spcAft>
                      </a:pPr>
                      <a:r>
                        <a:rPr lang="es-EC" sz="900" dirty="0">
                          <a:effectLst/>
                        </a:rPr>
                        <a:t>0.15 m</a:t>
                      </a:r>
                      <a:endParaRPr lang="es-EC" sz="1000" dirty="0">
                        <a:effectLst/>
                      </a:endParaRPr>
                    </a:p>
                    <a:p>
                      <a:pPr algn="ctr">
                        <a:lnSpc>
                          <a:spcPct val="150000"/>
                        </a:lnSpc>
                        <a:spcAft>
                          <a:spcPts val="0"/>
                        </a:spcAft>
                      </a:pPr>
                      <a:r>
                        <a:rPr lang="es-EC" sz="900" dirty="0" smtClean="0">
                          <a:effectLst/>
                        </a:rPr>
                        <a:t>0.70 </a:t>
                      </a:r>
                      <a:r>
                        <a:rPr lang="es-EC" sz="900" dirty="0">
                          <a:effectLst/>
                        </a:rPr>
                        <a:t>m</a:t>
                      </a:r>
                      <a:endParaRPr lang="es-EC" sz="1000" dirty="0">
                        <a:effectLst/>
                      </a:endParaRPr>
                    </a:p>
                    <a:p>
                      <a:pPr algn="ctr">
                        <a:lnSpc>
                          <a:spcPct val="150000"/>
                        </a:lnSpc>
                        <a:spcAft>
                          <a:spcPts val="0"/>
                        </a:spcAft>
                      </a:pPr>
                      <a:r>
                        <a:rPr lang="es-EC" sz="900" dirty="0">
                          <a:effectLst/>
                        </a:rPr>
                        <a:t>0.60 m</a:t>
                      </a:r>
                      <a:endParaRPr lang="es-EC" sz="1000" dirty="0">
                        <a:effectLst/>
                      </a:endParaRPr>
                    </a:p>
                    <a:p>
                      <a:pPr algn="ctr">
                        <a:lnSpc>
                          <a:spcPct val="150000"/>
                        </a:lnSpc>
                        <a:spcAft>
                          <a:spcPts val="0"/>
                        </a:spcAft>
                      </a:pPr>
                      <a:r>
                        <a:rPr lang="es-EC" sz="900" dirty="0" smtClean="0">
                          <a:effectLst/>
                        </a:rPr>
                        <a:t>0.86 </a:t>
                      </a:r>
                      <a:r>
                        <a:rPr lang="es-EC" sz="900" dirty="0">
                          <a:effectLst/>
                        </a:rPr>
                        <a:t>m</a:t>
                      </a:r>
                      <a:endParaRPr lang="es-EC" sz="1000" dirty="0">
                        <a:effectLst/>
                      </a:endParaRPr>
                    </a:p>
                    <a:p>
                      <a:pPr algn="ctr">
                        <a:lnSpc>
                          <a:spcPct val="150000"/>
                        </a:lnSpc>
                        <a:spcAft>
                          <a:spcPts val="0"/>
                        </a:spcAft>
                      </a:pPr>
                      <a:r>
                        <a:rPr lang="es-EC" sz="900" dirty="0">
                          <a:effectLst/>
                        </a:rPr>
                        <a:t>0.76 </a:t>
                      </a:r>
                      <a:r>
                        <a:rPr lang="es-EC" sz="900" dirty="0" smtClean="0">
                          <a:effectLst/>
                        </a:rPr>
                        <a:t>m</a:t>
                      </a:r>
                      <a:endParaRPr lang="es-EC" sz="1000" dirty="0">
                        <a:effectLst/>
                      </a:endParaRPr>
                    </a:p>
                  </a:txBody>
                  <a:tcPr marL="68580" marR="68580" marT="0" marB="0"/>
                </a:tc>
                <a:tc>
                  <a:txBody>
                    <a:bodyPr/>
                    <a:lstStyle/>
                    <a:p>
                      <a:pPr algn="ctr">
                        <a:lnSpc>
                          <a:spcPct val="150000"/>
                        </a:lnSpc>
                        <a:spcAft>
                          <a:spcPts val="0"/>
                        </a:spcAft>
                      </a:pPr>
                      <a:r>
                        <a:rPr lang="es-EC" sz="900" dirty="0">
                          <a:effectLst/>
                        </a:rPr>
                        <a:t>2.3 m</a:t>
                      </a:r>
                      <a:endParaRPr lang="es-EC" sz="1000" dirty="0">
                        <a:effectLst/>
                      </a:endParaRPr>
                    </a:p>
                    <a:p>
                      <a:pPr algn="ctr">
                        <a:lnSpc>
                          <a:spcPct val="150000"/>
                        </a:lnSpc>
                        <a:spcAft>
                          <a:spcPts val="0"/>
                        </a:spcAft>
                      </a:pPr>
                      <a:r>
                        <a:rPr lang="es-EC" sz="900" dirty="0">
                          <a:effectLst/>
                        </a:rPr>
                        <a:t>-</a:t>
                      </a:r>
                      <a:endParaRPr lang="es-EC" sz="1000" dirty="0">
                        <a:effectLst/>
                      </a:endParaRPr>
                    </a:p>
                    <a:p>
                      <a:pPr algn="ctr">
                        <a:lnSpc>
                          <a:spcPct val="150000"/>
                        </a:lnSpc>
                        <a:spcAft>
                          <a:spcPts val="0"/>
                        </a:spcAft>
                      </a:pPr>
                      <a:r>
                        <a:rPr lang="es-EC" sz="900" dirty="0" smtClean="0">
                          <a:effectLst/>
                        </a:rPr>
                        <a:t>-</a:t>
                      </a:r>
                      <a:endParaRPr lang="es-EC" sz="1000" dirty="0">
                        <a:effectLst/>
                      </a:endParaRPr>
                    </a:p>
                    <a:p>
                      <a:pPr algn="ctr">
                        <a:lnSpc>
                          <a:spcPct val="150000"/>
                        </a:lnSpc>
                        <a:spcAft>
                          <a:spcPts val="0"/>
                        </a:spcAft>
                      </a:pPr>
                      <a:r>
                        <a:rPr lang="es-EC" sz="900" dirty="0" smtClean="0">
                          <a:effectLst/>
                        </a:rPr>
                        <a:t>-</a:t>
                      </a:r>
                      <a:endParaRPr lang="es-EC" sz="1000" dirty="0">
                        <a:effectLst/>
                      </a:endParaRPr>
                    </a:p>
                    <a:p>
                      <a:pPr algn="ctr">
                        <a:lnSpc>
                          <a:spcPct val="150000"/>
                        </a:lnSpc>
                        <a:spcAft>
                          <a:spcPts val="0"/>
                        </a:spcAft>
                      </a:pPr>
                      <a:r>
                        <a:rPr lang="es-EC" sz="900" dirty="0">
                          <a:effectLst/>
                        </a:rPr>
                        <a:t>-</a:t>
                      </a:r>
                      <a:endParaRPr lang="es-EC" sz="1000" dirty="0">
                        <a:effectLst/>
                      </a:endParaRPr>
                    </a:p>
                    <a:p>
                      <a:pPr algn="ctr">
                        <a:lnSpc>
                          <a:spcPct val="150000"/>
                        </a:lnSpc>
                        <a:spcAft>
                          <a:spcPts val="0"/>
                        </a:spcAft>
                      </a:pPr>
                      <a:r>
                        <a:rPr lang="es-EC" sz="900" dirty="0" smtClean="0">
                          <a:effectLst/>
                        </a:rPr>
                        <a:t>2.03 </a:t>
                      </a:r>
                      <a:r>
                        <a:rPr lang="es-EC" sz="900" dirty="0">
                          <a:effectLst/>
                        </a:rPr>
                        <a:t>m</a:t>
                      </a:r>
                      <a:endParaRPr lang="es-EC" sz="1000" dirty="0">
                        <a:effectLst/>
                      </a:endParaRPr>
                    </a:p>
                    <a:p>
                      <a:pPr algn="ctr">
                        <a:lnSpc>
                          <a:spcPct val="150000"/>
                        </a:lnSpc>
                        <a:spcAft>
                          <a:spcPts val="0"/>
                        </a:spcAft>
                      </a:pPr>
                      <a:r>
                        <a:rPr lang="es-EC" sz="900" dirty="0">
                          <a:effectLst/>
                        </a:rPr>
                        <a:t>2.03 </a:t>
                      </a:r>
                      <a:r>
                        <a:rPr lang="es-EC" sz="900" dirty="0" smtClean="0">
                          <a:effectLst/>
                        </a:rPr>
                        <a:t>m</a:t>
                      </a:r>
                      <a:endParaRPr lang="es-EC" sz="100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r>
            </a:tbl>
          </a:graphicData>
        </a:graphic>
      </p:graphicFrame>
      <p:pic>
        <p:nvPicPr>
          <p:cNvPr id="9" name="Imagen 8"/>
          <p:cNvPicPr>
            <a:picLocks noChangeAspect="1"/>
          </p:cNvPicPr>
          <p:nvPr/>
        </p:nvPicPr>
        <p:blipFill rotWithShape="1">
          <a:blip r:embed="rId8"/>
          <a:srcRect l="30368" t="42779" r="30435" b="22404"/>
          <a:stretch/>
        </p:blipFill>
        <p:spPr>
          <a:xfrm>
            <a:off x="5604694" y="3103809"/>
            <a:ext cx="5828253" cy="2910626"/>
          </a:xfrm>
          <a:prstGeom prst="rect">
            <a:avLst/>
          </a:prstGeom>
        </p:spPr>
      </p:pic>
    </p:spTree>
    <p:extLst>
      <p:ext uri="{BB962C8B-B14F-4D97-AF65-F5344CB8AC3E}">
        <p14:creationId xmlns:p14="http://schemas.microsoft.com/office/powerpoint/2010/main" val="21267499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908989"/>
            <a:ext cx="5190186" cy="1591569"/>
          </a:xfrm>
        </p:spPr>
        <p:txBody>
          <a:bodyPr>
            <a:normAutofit/>
          </a:bodyPr>
          <a:lstStyle/>
          <a:p>
            <a:r>
              <a:rPr lang="es-EC" b="1" dirty="0" smtClean="0">
                <a:latin typeface="Arial" panose="020B0604020202020204" pitchFamily="34" charset="0"/>
                <a:cs typeface="Arial" panose="020B0604020202020204" pitchFamily="34" charset="0"/>
              </a:rPr>
              <a:t>2</a:t>
            </a:r>
            <a:r>
              <a:rPr lang="es-EC" sz="3200" b="1" dirty="0" smtClean="0">
                <a:latin typeface="Arial" panose="020B0604020202020204" pitchFamily="34" charset="0"/>
                <a:cs typeface="Arial" panose="020B0604020202020204" pitchFamily="34" charset="0"/>
              </a:rPr>
              <a:t>D: Diseño de estructura</a:t>
            </a:r>
            <a:endParaRPr lang="es-EC" sz="3200" b="1" dirty="0">
              <a:latin typeface="Arial" panose="020B0604020202020204" pitchFamily="34" charset="0"/>
              <a:cs typeface="Arial" panose="020B0604020202020204" pitchFamily="34" charset="0"/>
            </a:endParaRPr>
          </a:p>
        </p:txBody>
      </p:sp>
      <p:graphicFrame>
        <p:nvGraphicFramePr>
          <p:cNvPr id="5" name="Diagrama 4"/>
          <p:cNvGraphicFramePr/>
          <p:nvPr>
            <p:extLst>
              <p:ext uri="{D42A27DB-BD31-4B8C-83A1-F6EECF244321}">
                <p14:modId xmlns:p14="http://schemas.microsoft.com/office/powerpoint/2010/main" val="1394179979"/>
              </p:ext>
            </p:extLst>
          </p:nvPr>
        </p:nvGraphicFramePr>
        <p:xfrm>
          <a:off x="441870" y="437882"/>
          <a:ext cx="5669566" cy="25221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Tabla 9"/>
          <p:cNvGraphicFramePr>
            <a:graphicFrameLocks noGrp="1"/>
          </p:cNvGraphicFramePr>
          <p:nvPr>
            <p:extLst>
              <p:ext uri="{D42A27DB-BD31-4B8C-83A1-F6EECF244321}">
                <p14:modId xmlns:p14="http://schemas.microsoft.com/office/powerpoint/2010/main" val="2673108452"/>
              </p:ext>
            </p:extLst>
          </p:nvPr>
        </p:nvGraphicFramePr>
        <p:xfrm>
          <a:off x="3013338" y="2663758"/>
          <a:ext cx="3798343" cy="2945264"/>
        </p:xfrm>
        <a:graphic>
          <a:graphicData uri="http://schemas.openxmlformats.org/drawingml/2006/table">
            <a:tbl>
              <a:tblPr firstRow="1" firstCol="1" bandRow="1">
                <a:tableStyleId>{5FD0F851-EC5A-4D38-B0AD-8093EC10F338}</a:tableStyleId>
              </a:tblPr>
              <a:tblGrid>
                <a:gridCol w="809531"/>
                <a:gridCol w="899620"/>
                <a:gridCol w="2089192"/>
              </a:tblGrid>
              <a:tr h="163735">
                <a:tc>
                  <a:txBody>
                    <a:bodyPr/>
                    <a:lstStyle/>
                    <a:p>
                      <a:pPr algn="ctr">
                        <a:lnSpc>
                          <a:spcPct val="150000"/>
                        </a:lnSpc>
                        <a:spcAft>
                          <a:spcPts val="800"/>
                        </a:spcAft>
                        <a:tabLst>
                          <a:tab pos="123825" algn="l"/>
                        </a:tabLst>
                      </a:pPr>
                      <a:r>
                        <a:rPr lang="es-EC" sz="1050" dirty="0">
                          <a:effectLst/>
                          <a:latin typeface="Arial" panose="020B0604020202020204" pitchFamily="34" charset="0"/>
                          <a:cs typeface="Arial" panose="020B0604020202020204" pitchFamily="34" charset="0"/>
                        </a:rPr>
                        <a:t>b</a:t>
                      </a:r>
                      <a:endParaRPr lang="es-EC" sz="105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150000"/>
                        </a:lnSpc>
                        <a:spcAft>
                          <a:spcPts val="800"/>
                        </a:spcAft>
                        <a:tabLst>
                          <a:tab pos="123825" algn="l"/>
                        </a:tabLst>
                      </a:pPr>
                      <a:r>
                        <a:rPr lang="es-EC" sz="1050">
                          <a:effectLst/>
                          <a:latin typeface="Arial" panose="020B0604020202020204" pitchFamily="34" charset="0"/>
                          <a:cs typeface="Arial" panose="020B0604020202020204" pitchFamily="34" charset="0"/>
                        </a:rPr>
                        <a:t>h</a:t>
                      </a:r>
                      <a:endParaRPr lang="es-EC" sz="105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150000"/>
                        </a:lnSpc>
                        <a:spcAft>
                          <a:spcPts val="800"/>
                        </a:spcAft>
                        <a:tabLst>
                          <a:tab pos="123825" algn="l"/>
                        </a:tabLst>
                      </a:pPr>
                      <a:r>
                        <a:rPr lang="es-EC" sz="1050">
                          <a:effectLst/>
                          <a:latin typeface="Arial" panose="020B0604020202020204" pitchFamily="34" charset="0"/>
                          <a:cs typeface="Arial" panose="020B0604020202020204" pitchFamily="34" charset="0"/>
                        </a:rPr>
                        <a:t>Posición</a:t>
                      </a:r>
                      <a:endParaRPr lang="es-EC" sz="105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r>
              <a:tr h="163735">
                <a:tc gridSpan="3">
                  <a:txBody>
                    <a:bodyPr/>
                    <a:lstStyle/>
                    <a:p>
                      <a:pPr algn="ctr">
                        <a:lnSpc>
                          <a:spcPct val="150000"/>
                        </a:lnSpc>
                        <a:spcAft>
                          <a:spcPts val="800"/>
                        </a:spcAft>
                        <a:tabLst>
                          <a:tab pos="123825" algn="l"/>
                        </a:tabLst>
                      </a:pPr>
                      <a:r>
                        <a:rPr lang="es-EC" sz="1050" dirty="0">
                          <a:effectLst/>
                          <a:latin typeface="Arial" panose="020B0604020202020204" pitchFamily="34" charset="0"/>
                          <a:cs typeface="Arial" panose="020B0604020202020204" pitchFamily="34" charset="0"/>
                        </a:rPr>
                        <a:t>Primer piso</a:t>
                      </a:r>
                      <a:endParaRPr lang="es-EC" sz="105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hMerge="1">
                  <a:txBody>
                    <a:bodyPr/>
                    <a:lstStyle/>
                    <a:p>
                      <a:endParaRPr lang="es-EC"/>
                    </a:p>
                  </a:txBody>
                  <a:tcPr/>
                </a:tc>
                <a:tc hMerge="1">
                  <a:txBody>
                    <a:bodyPr/>
                    <a:lstStyle/>
                    <a:p>
                      <a:endParaRPr lang="es-EC"/>
                    </a:p>
                  </a:txBody>
                  <a:tcPr/>
                </a:tc>
              </a:tr>
              <a:tr h="163735">
                <a:tc gridSpan="3">
                  <a:txBody>
                    <a:bodyPr/>
                    <a:lstStyle/>
                    <a:p>
                      <a:pPr>
                        <a:lnSpc>
                          <a:spcPct val="150000"/>
                        </a:lnSpc>
                        <a:spcAft>
                          <a:spcPts val="800"/>
                        </a:spcAft>
                        <a:tabLst>
                          <a:tab pos="123825" algn="l"/>
                        </a:tabLst>
                      </a:pPr>
                      <a:r>
                        <a:rPr lang="es-EC" sz="1050">
                          <a:effectLst/>
                          <a:latin typeface="Arial" panose="020B0604020202020204" pitchFamily="34" charset="0"/>
                          <a:cs typeface="Arial" panose="020B0604020202020204" pitchFamily="34" charset="0"/>
                        </a:rPr>
                        <a:t>Columnas</a:t>
                      </a:r>
                      <a:endParaRPr lang="es-EC" sz="105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hMerge="1">
                  <a:txBody>
                    <a:bodyPr/>
                    <a:lstStyle/>
                    <a:p>
                      <a:endParaRPr lang="es-EC"/>
                    </a:p>
                  </a:txBody>
                  <a:tcPr/>
                </a:tc>
                <a:tc hMerge="1">
                  <a:txBody>
                    <a:bodyPr/>
                    <a:lstStyle/>
                    <a:p>
                      <a:endParaRPr lang="es-EC"/>
                    </a:p>
                  </a:txBody>
                  <a:tcPr/>
                </a:tc>
              </a:tr>
              <a:tr h="163735">
                <a:tc>
                  <a:txBody>
                    <a:bodyPr/>
                    <a:lstStyle/>
                    <a:p>
                      <a:pPr algn="ctr">
                        <a:lnSpc>
                          <a:spcPct val="150000"/>
                        </a:lnSpc>
                        <a:spcAft>
                          <a:spcPts val="800"/>
                        </a:spcAft>
                        <a:tabLst>
                          <a:tab pos="123825" algn="l"/>
                        </a:tabLst>
                      </a:pPr>
                      <a:r>
                        <a:rPr lang="es-EC" sz="1050" b="0" dirty="0">
                          <a:effectLst/>
                          <a:latin typeface="Arial" panose="020B0604020202020204" pitchFamily="34" charset="0"/>
                          <a:cs typeface="Arial" panose="020B0604020202020204" pitchFamily="34" charset="0"/>
                        </a:rPr>
                        <a:t>30</a:t>
                      </a:r>
                      <a:endParaRPr lang="es-EC" sz="1050" b="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150000"/>
                        </a:lnSpc>
                        <a:spcAft>
                          <a:spcPts val="800"/>
                        </a:spcAft>
                        <a:tabLst>
                          <a:tab pos="123825" algn="l"/>
                        </a:tabLst>
                      </a:pPr>
                      <a:r>
                        <a:rPr lang="es-EC" sz="1050" b="0">
                          <a:effectLst/>
                          <a:latin typeface="Arial" panose="020B0604020202020204" pitchFamily="34" charset="0"/>
                          <a:cs typeface="Arial" panose="020B0604020202020204" pitchFamily="34" charset="0"/>
                        </a:rPr>
                        <a:t>30</a:t>
                      </a:r>
                      <a:endParaRPr lang="es-EC" sz="105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150000"/>
                        </a:lnSpc>
                        <a:spcAft>
                          <a:spcPts val="800"/>
                        </a:spcAft>
                        <a:tabLst>
                          <a:tab pos="123825" algn="l"/>
                        </a:tabLst>
                      </a:pPr>
                      <a:r>
                        <a:rPr lang="es-EC" sz="1050" dirty="0">
                          <a:effectLst/>
                          <a:latin typeface="Arial" panose="020B0604020202020204" pitchFamily="34" charset="0"/>
                          <a:cs typeface="Arial" panose="020B0604020202020204" pitchFamily="34" charset="0"/>
                        </a:rPr>
                        <a:t>A1, C1, A4, C4</a:t>
                      </a:r>
                      <a:endParaRPr lang="es-EC" sz="105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r>
              <a:tr h="163735">
                <a:tc>
                  <a:txBody>
                    <a:bodyPr/>
                    <a:lstStyle/>
                    <a:p>
                      <a:pPr algn="ctr">
                        <a:lnSpc>
                          <a:spcPct val="150000"/>
                        </a:lnSpc>
                        <a:spcAft>
                          <a:spcPts val="800"/>
                        </a:spcAft>
                        <a:tabLst>
                          <a:tab pos="123825" algn="l"/>
                        </a:tabLst>
                      </a:pPr>
                      <a:r>
                        <a:rPr lang="es-EC" sz="1050" b="0" dirty="0">
                          <a:effectLst/>
                          <a:latin typeface="Arial" panose="020B0604020202020204" pitchFamily="34" charset="0"/>
                          <a:cs typeface="Arial" panose="020B0604020202020204" pitchFamily="34" charset="0"/>
                        </a:rPr>
                        <a:t>35</a:t>
                      </a:r>
                      <a:endParaRPr lang="es-EC" sz="1050" b="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150000"/>
                        </a:lnSpc>
                        <a:spcAft>
                          <a:spcPts val="800"/>
                        </a:spcAft>
                        <a:tabLst>
                          <a:tab pos="123825" algn="l"/>
                        </a:tabLst>
                      </a:pPr>
                      <a:r>
                        <a:rPr lang="es-EC" sz="1050" b="0" dirty="0">
                          <a:effectLst/>
                          <a:latin typeface="Arial" panose="020B0604020202020204" pitchFamily="34" charset="0"/>
                          <a:cs typeface="Arial" panose="020B0604020202020204" pitchFamily="34" charset="0"/>
                        </a:rPr>
                        <a:t>35</a:t>
                      </a:r>
                      <a:endParaRPr lang="es-EC" sz="1050" b="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150000"/>
                        </a:lnSpc>
                        <a:spcAft>
                          <a:spcPts val="800"/>
                        </a:spcAft>
                        <a:tabLst>
                          <a:tab pos="123825" algn="l"/>
                        </a:tabLst>
                      </a:pPr>
                      <a:r>
                        <a:rPr lang="es-EC" sz="1050" dirty="0">
                          <a:effectLst/>
                          <a:latin typeface="Arial" panose="020B0604020202020204" pitchFamily="34" charset="0"/>
                          <a:cs typeface="Arial" panose="020B0604020202020204" pitchFamily="34" charset="0"/>
                        </a:rPr>
                        <a:t>B1, A2, B2, C2, A3, B3, C3, B4</a:t>
                      </a:r>
                      <a:endParaRPr lang="es-EC" sz="105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r>
              <a:tr h="163735">
                <a:tc gridSpan="3">
                  <a:txBody>
                    <a:bodyPr/>
                    <a:lstStyle/>
                    <a:p>
                      <a:pPr>
                        <a:lnSpc>
                          <a:spcPct val="150000"/>
                        </a:lnSpc>
                        <a:spcAft>
                          <a:spcPts val="800"/>
                        </a:spcAft>
                        <a:tabLst>
                          <a:tab pos="123825" algn="l"/>
                        </a:tabLst>
                      </a:pPr>
                      <a:r>
                        <a:rPr lang="es-EC" sz="1050" dirty="0">
                          <a:effectLst/>
                          <a:latin typeface="Arial" panose="020B0604020202020204" pitchFamily="34" charset="0"/>
                          <a:cs typeface="Arial" panose="020B0604020202020204" pitchFamily="34" charset="0"/>
                        </a:rPr>
                        <a:t>Vigas</a:t>
                      </a:r>
                      <a:endParaRPr lang="es-EC" sz="105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hMerge="1">
                  <a:txBody>
                    <a:bodyPr/>
                    <a:lstStyle/>
                    <a:p>
                      <a:endParaRPr lang="es-EC"/>
                    </a:p>
                  </a:txBody>
                  <a:tcPr/>
                </a:tc>
                <a:tc hMerge="1">
                  <a:txBody>
                    <a:bodyPr/>
                    <a:lstStyle/>
                    <a:p>
                      <a:endParaRPr lang="es-EC"/>
                    </a:p>
                  </a:txBody>
                  <a:tcPr/>
                </a:tc>
              </a:tr>
              <a:tr h="163735">
                <a:tc>
                  <a:txBody>
                    <a:bodyPr/>
                    <a:lstStyle/>
                    <a:p>
                      <a:pPr algn="ctr">
                        <a:lnSpc>
                          <a:spcPct val="150000"/>
                        </a:lnSpc>
                        <a:spcAft>
                          <a:spcPts val="800"/>
                        </a:spcAft>
                        <a:tabLst>
                          <a:tab pos="123825" algn="l"/>
                        </a:tabLst>
                      </a:pPr>
                      <a:r>
                        <a:rPr lang="es-EC" sz="1050" b="0">
                          <a:effectLst/>
                          <a:latin typeface="Arial" panose="020B0604020202020204" pitchFamily="34" charset="0"/>
                          <a:cs typeface="Arial" panose="020B0604020202020204" pitchFamily="34" charset="0"/>
                        </a:rPr>
                        <a:t>25</a:t>
                      </a:r>
                      <a:endParaRPr lang="es-EC" sz="105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150000"/>
                        </a:lnSpc>
                        <a:spcAft>
                          <a:spcPts val="800"/>
                        </a:spcAft>
                        <a:tabLst>
                          <a:tab pos="123825" algn="l"/>
                        </a:tabLst>
                      </a:pPr>
                      <a:r>
                        <a:rPr lang="es-EC" sz="1050">
                          <a:effectLst/>
                          <a:latin typeface="Arial" panose="020B0604020202020204" pitchFamily="34" charset="0"/>
                          <a:cs typeface="Arial" panose="020B0604020202020204" pitchFamily="34" charset="0"/>
                        </a:rPr>
                        <a:t>40</a:t>
                      </a:r>
                      <a:endParaRPr lang="es-EC" sz="105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150000"/>
                        </a:lnSpc>
                        <a:spcAft>
                          <a:spcPts val="800"/>
                        </a:spcAft>
                        <a:tabLst>
                          <a:tab pos="123825" algn="l"/>
                        </a:tabLst>
                      </a:pPr>
                      <a:r>
                        <a:rPr lang="es-EC" sz="1050" dirty="0">
                          <a:effectLst/>
                          <a:latin typeface="Arial" panose="020B0604020202020204" pitchFamily="34" charset="0"/>
                          <a:cs typeface="Arial" panose="020B0604020202020204" pitchFamily="34" charset="0"/>
                        </a:rPr>
                        <a:t>Eje 2, Eje 3, Eje B</a:t>
                      </a:r>
                      <a:endParaRPr lang="es-EC" sz="105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r>
              <a:tr h="163735">
                <a:tc>
                  <a:txBody>
                    <a:bodyPr/>
                    <a:lstStyle/>
                    <a:p>
                      <a:pPr algn="ctr">
                        <a:lnSpc>
                          <a:spcPct val="150000"/>
                        </a:lnSpc>
                        <a:spcAft>
                          <a:spcPts val="800"/>
                        </a:spcAft>
                        <a:tabLst>
                          <a:tab pos="123825" algn="l"/>
                        </a:tabLst>
                      </a:pPr>
                      <a:r>
                        <a:rPr lang="es-EC" sz="1050" b="0" dirty="0">
                          <a:effectLst/>
                          <a:latin typeface="Arial" panose="020B0604020202020204" pitchFamily="34" charset="0"/>
                          <a:cs typeface="Arial" panose="020B0604020202020204" pitchFamily="34" charset="0"/>
                        </a:rPr>
                        <a:t>30</a:t>
                      </a:r>
                      <a:endParaRPr lang="es-EC" sz="1050" b="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150000"/>
                        </a:lnSpc>
                        <a:spcAft>
                          <a:spcPts val="800"/>
                        </a:spcAft>
                        <a:tabLst>
                          <a:tab pos="123825" algn="l"/>
                        </a:tabLst>
                      </a:pPr>
                      <a:r>
                        <a:rPr lang="es-EC" sz="1050" dirty="0">
                          <a:effectLst/>
                          <a:latin typeface="Arial" panose="020B0604020202020204" pitchFamily="34" charset="0"/>
                          <a:cs typeface="Arial" panose="020B0604020202020204" pitchFamily="34" charset="0"/>
                        </a:rPr>
                        <a:t>45</a:t>
                      </a:r>
                      <a:endParaRPr lang="es-EC" sz="105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150000"/>
                        </a:lnSpc>
                        <a:spcAft>
                          <a:spcPts val="800"/>
                        </a:spcAft>
                        <a:tabLst>
                          <a:tab pos="123825" algn="l"/>
                        </a:tabLst>
                      </a:pPr>
                      <a:r>
                        <a:rPr lang="es-EC" sz="1050">
                          <a:effectLst/>
                          <a:latin typeface="Arial" panose="020B0604020202020204" pitchFamily="34" charset="0"/>
                          <a:cs typeface="Arial" panose="020B0604020202020204" pitchFamily="34" charset="0"/>
                        </a:rPr>
                        <a:t>Eje 1, Eje 4, Eje A, Eje C</a:t>
                      </a:r>
                      <a:endParaRPr lang="es-EC" sz="105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r>
              <a:tr h="163735">
                <a:tc gridSpan="3">
                  <a:txBody>
                    <a:bodyPr/>
                    <a:lstStyle/>
                    <a:p>
                      <a:pPr algn="ctr">
                        <a:lnSpc>
                          <a:spcPct val="150000"/>
                        </a:lnSpc>
                        <a:spcAft>
                          <a:spcPts val="800"/>
                        </a:spcAft>
                        <a:tabLst>
                          <a:tab pos="123825" algn="l"/>
                        </a:tabLst>
                      </a:pPr>
                      <a:r>
                        <a:rPr lang="es-EC" sz="1050">
                          <a:effectLst/>
                          <a:latin typeface="Arial" panose="020B0604020202020204" pitchFamily="34" charset="0"/>
                          <a:cs typeface="Arial" panose="020B0604020202020204" pitchFamily="34" charset="0"/>
                        </a:rPr>
                        <a:t>Segundo piso</a:t>
                      </a:r>
                      <a:endParaRPr lang="es-EC" sz="105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hMerge="1">
                  <a:txBody>
                    <a:bodyPr/>
                    <a:lstStyle/>
                    <a:p>
                      <a:endParaRPr lang="es-EC"/>
                    </a:p>
                  </a:txBody>
                  <a:tcPr/>
                </a:tc>
                <a:tc hMerge="1">
                  <a:txBody>
                    <a:bodyPr/>
                    <a:lstStyle/>
                    <a:p>
                      <a:endParaRPr lang="es-EC"/>
                    </a:p>
                  </a:txBody>
                  <a:tcPr/>
                </a:tc>
              </a:tr>
              <a:tr h="163735">
                <a:tc gridSpan="3">
                  <a:txBody>
                    <a:bodyPr/>
                    <a:lstStyle/>
                    <a:p>
                      <a:pPr>
                        <a:lnSpc>
                          <a:spcPct val="150000"/>
                        </a:lnSpc>
                        <a:spcAft>
                          <a:spcPts val="800"/>
                        </a:spcAft>
                        <a:tabLst>
                          <a:tab pos="123825" algn="l"/>
                        </a:tabLst>
                      </a:pPr>
                      <a:r>
                        <a:rPr lang="es-EC" sz="1050">
                          <a:effectLst/>
                          <a:latin typeface="Arial" panose="020B0604020202020204" pitchFamily="34" charset="0"/>
                          <a:cs typeface="Arial" panose="020B0604020202020204" pitchFamily="34" charset="0"/>
                        </a:rPr>
                        <a:t>Columnas</a:t>
                      </a:r>
                      <a:endParaRPr lang="es-EC" sz="105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hMerge="1">
                  <a:txBody>
                    <a:bodyPr/>
                    <a:lstStyle/>
                    <a:p>
                      <a:endParaRPr lang="es-EC"/>
                    </a:p>
                  </a:txBody>
                  <a:tcPr/>
                </a:tc>
                <a:tc hMerge="1">
                  <a:txBody>
                    <a:bodyPr/>
                    <a:lstStyle/>
                    <a:p>
                      <a:endParaRPr lang="es-EC"/>
                    </a:p>
                  </a:txBody>
                  <a:tcPr/>
                </a:tc>
              </a:tr>
              <a:tr h="163735">
                <a:tc>
                  <a:txBody>
                    <a:bodyPr/>
                    <a:lstStyle/>
                    <a:p>
                      <a:pPr algn="ctr">
                        <a:lnSpc>
                          <a:spcPct val="150000"/>
                        </a:lnSpc>
                        <a:spcAft>
                          <a:spcPts val="800"/>
                        </a:spcAft>
                        <a:tabLst>
                          <a:tab pos="123825" algn="l"/>
                        </a:tabLst>
                      </a:pPr>
                      <a:r>
                        <a:rPr lang="es-EC" sz="1050" b="0">
                          <a:effectLst/>
                          <a:latin typeface="Arial" panose="020B0604020202020204" pitchFamily="34" charset="0"/>
                          <a:cs typeface="Arial" panose="020B0604020202020204" pitchFamily="34" charset="0"/>
                        </a:rPr>
                        <a:t>30</a:t>
                      </a:r>
                      <a:endParaRPr lang="es-EC" sz="105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150000"/>
                        </a:lnSpc>
                        <a:spcAft>
                          <a:spcPts val="800"/>
                        </a:spcAft>
                        <a:tabLst>
                          <a:tab pos="123825" algn="l"/>
                        </a:tabLst>
                      </a:pPr>
                      <a:r>
                        <a:rPr lang="es-EC" sz="1050">
                          <a:effectLst/>
                          <a:latin typeface="Arial" panose="020B0604020202020204" pitchFamily="34" charset="0"/>
                          <a:cs typeface="Arial" panose="020B0604020202020204" pitchFamily="34" charset="0"/>
                        </a:rPr>
                        <a:t>30</a:t>
                      </a:r>
                      <a:endParaRPr lang="es-EC" sz="105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150000"/>
                        </a:lnSpc>
                        <a:spcAft>
                          <a:spcPts val="800"/>
                        </a:spcAft>
                        <a:tabLst>
                          <a:tab pos="123825" algn="l"/>
                        </a:tabLst>
                      </a:pPr>
                      <a:r>
                        <a:rPr lang="es-EC" sz="1050">
                          <a:effectLst/>
                          <a:latin typeface="Arial" panose="020B0604020202020204" pitchFamily="34" charset="0"/>
                          <a:cs typeface="Arial" panose="020B0604020202020204" pitchFamily="34" charset="0"/>
                        </a:rPr>
                        <a:t>A1, C1, A4, C4</a:t>
                      </a:r>
                      <a:endParaRPr lang="es-EC" sz="105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r>
              <a:tr h="163735">
                <a:tc>
                  <a:txBody>
                    <a:bodyPr/>
                    <a:lstStyle/>
                    <a:p>
                      <a:pPr algn="ctr">
                        <a:lnSpc>
                          <a:spcPct val="150000"/>
                        </a:lnSpc>
                        <a:spcAft>
                          <a:spcPts val="800"/>
                        </a:spcAft>
                        <a:tabLst>
                          <a:tab pos="123825" algn="l"/>
                        </a:tabLst>
                      </a:pPr>
                      <a:r>
                        <a:rPr lang="es-EC" sz="1050" b="0" dirty="0">
                          <a:effectLst/>
                          <a:latin typeface="Arial" panose="020B0604020202020204" pitchFamily="34" charset="0"/>
                          <a:cs typeface="Arial" panose="020B0604020202020204" pitchFamily="34" charset="0"/>
                        </a:rPr>
                        <a:t>35</a:t>
                      </a:r>
                      <a:endParaRPr lang="es-EC" sz="1050" b="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150000"/>
                        </a:lnSpc>
                        <a:spcAft>
                          <a:spcPts val="800"/>
                        </a:spcAft>
                        <a:tabLst>
                          <a:tab pos="123825" algn="l"/>
                        </a:tabLst>
                      </a:pPr>
                      <a:r>
                        <a:rPr lang="es-EC" sz="1050">
                          <a:effectLst/>
                          <a:latin typeface="Arial" panose="020B0604020202020204" pitchFamily="34" charset="0"/>
                          <a:cs typeface="Arial" panose="020B0604020202020204" pitchFamily="34" charset="0"/>
                        </a:rPr>
                        <a:t>35</a:t>
                      </a:r>
                      <a:endParaRPr lang="es-EC" sz="105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150000"/>
                        </a:lnSpc>
                        <a:spcAft>
                          <a:spcPts val="800"/>
                        </a:spcAft>
                        <a:tabLst>
                          <a:tab pos="123825" algn="l"/>
                        </a:tabLst>
                      </a:pPr>
                      <a:r>
                        <a:rPr lang="es-EC" sz="1050">
                          <a:effectLst/>
                          <a:latin typeface="Arial" panose="020B0604020202020204" pitchFamily="34" charset="0"/>
                          <a:cs typeface="Arial" panose="020B0604020202020204" pitchFamily="34" charset="0"/>
                        </a:rPr>
                        <a:t>B1, A2, B2, C2, A3, B3, C3, B4</a:t>
                      </a:r>
                      <a:endParaRPr lang="es-EC" sz="105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r>
              <a:tr h="163735">
                <a:tc gridSpan="3">
                  <a:txBody>
                    <a:bodyPr/>
                    <a:lstStyle/>
                    <a:p>
                      <a:pPr>
                        <a:lnSpc>
                          <a:spcPct val="150000"/>
                        </a:lnSpc>
                        <a:spcAft>
                          <a:spcPts val="800"/>
                        </a:spcAft>
                        <a:tabLst>
                          <a:tab pos="123825" algn="l"/>
                        </a:tabLst>
                      </a:pPr>
                      <a:r>
                        <a:rPr lang="es-EC" sz="1050" dirty="0">
                          <a:effectLst/>
                          <a:latin typeface="Arial" panose="020B0604020202020204" pitchFamily="34" charset="0"/>
                          <a:cs typeface="Arial" panose="020B0604020202020204" pitchFamily="34" charset="0"/>
                        </a:rPr>
                        <a:t>Vigas</a:t>
                      </a:r>
                      <a:endParaRPr lang="es-EC" sz="105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hMerge="1">
                  <a:txBody>
                    <a:bodyPr/>
                    <a:lstStyle/>
                    <a:p>
                      <a:endParaRPr lang="es-EC"/>
                    </a:p>
                  </a:txBody>
                  <a:tcPr/>
                </a:tc>
                <a:tc hMerge="1">
                  <a:txBody>
                    <a:bodyPr/>
                    <a:lstStyle/>
                    <a:p>
                      <a:endParaRPr lang="es-EC"/>
                    </a:p>
                  </a:txBody>
                  <a:tcPr/>
                </a:tc>
              </a:tr>
              <a:tr h="163735">
                <a:tc>
                  <a:txBody>
                    <a:bodyPr/>
                    <a:lstStyle/>
                    <a:p>
                      <a:pPr algn="ctr">
                        <a:lnSpc>
                          <a:spcPct val="150000"/>
                        </a:lnSpc>
                        <a:spcAft>
                          <a:spcPts val="800"/>
                        </a:spcAft>
                        <a:tabLst>
                          <a:tab pos="123825" algn="l"/>
                        </a:tabLst>
                      </a:pPr>
                      <a:r>
                        <a:rPr lang="es-EC" sz="1050" b="0" dirty="0">
                          <a:effectLst/>
                          <a:latin typeface="Arial" panose="020B0604020202020204" pitchFamily="34" charset="0"/>
                          <a:cs typeface="Arial" panose="020B0604020202020204" pitchFamily="34" charset="0"/>
                        </a:rPr>
                        <a:t>25</a:t>
                      </a:r>
                      <a:endParaRPr lang="es-EC" sz="1050" b="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150000"/>
                        </a:lnSpc>
                        <a:spcAft>
                          <a:spcPts val="800"/>
                        </a:spcAft>
                        <a:tabLst>
                          <a:tab pos="123825" algn="l"/>
                        </a:tabLst>
                      </a:pPr>
                      <a:r>
                        <a:rPr lang="es-EC" sz="1050">
                          <a:effectLst/>
                          <a:latin typeface="Arial" panose="020B0604020202020204" pitchFamily="34" charset="0"/>
                          <a:cs typeface="Arial" panose="020B0604020202020204" pitchFamily="34" charset="0"/>
                        </a:rPr>
                        <a:t>40</a:t>
                      </a:r>
                      <a:endParaRPr lang="es-EC" sz="105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150000"/>
                        </a:lnSpc>
                        <a:spcAft>
                          <a:spcPts val="800"/>
                        </a:spcAft>
                        <a:tabLst>
                          <a:tab pos="123825" algn="l"/>
                        </a:tabLst>
                      </a:pPr>
                      <a:r>
                        <a:rPr lang="es-EC" sz="1050" dirty="0">
                          <a:effectLst/>
                          <a:latin typeface="Arial" panose="020B0604020202020204" pitchFamily="34" charset="0"/>
                          <a:cs typeface="Arial" panose="020B0604020202020204" pitchFamily="34" charset="0"/>
                        </a:rPr>
                        <a:t>Eje 1, 2, 3, 4, A, B, C</a:t>
                      </a:r>
                      <a:endParaRPr lang="es-EC" sz="105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r>
            </a:tbl>
          </a:graphicData>
        </a:graphic>
      </p:graphicFrame>
      <p:sp>
        <p:nvSpPr>
          <p:cNvPr id="12" name="Rectángulo 11"/>
          <p:cNvSpPr/>
          <p:nvPr/>
        </p:nvSpPr>
        <p:spPr>
          <a:xfrm>
            <a:off x="6951653" y="2103210"/>
            <a:ext cx="1911101" cy="892552"/>
          </a:xfrm>
          <a:prstGeom prst="rect">
            <a:avLst/>
          </a:prstGeom>
        </p:spPr>
        <p:txBody>
          <a:bodyPr wrap="none">
            <a:spAutoFit/>
          </a:bodyPr>
          <a:lstStyle/>
          <a:p>
            <a:pPr>
              <a:spcAft>
                <a:spcPts val="400"/>
              </a:spcAft>
            </a:pPr>
            <a:r>
              <a:rPr lang="es-EC" sz="1050" dirty="0" smtClean="0">
                <a:latin typeface="Arial" panose="020B0604020202020204" pitchFamily="34" charset="0"/>
                <a:cs typeface="Arial" panose="020B0604020202020204" pitchFamily="34" charset="0"/>
              </a:rPr>
              <a:t>Losa bidireccional</a:t>
            </a:r>
          </a:p>
          <a:p>
            <a:pPr>
              <a:spcAft>
                <a:spcPts val="400"/>
              </a:spcAft>
            </a:pPr>
            <a:r>
              <a:rPr lang="es-EC" sz="1050" dirty="0" smtClean="0">
                <a:latin typeface="Arial" panose="020B0604020202020204" pitchFamily="34" charset="0"/>
                <a:cs typeface="Arial" panose="020B0604020202020204" pitchFamily="34" charset="0"/>
              </a:rPr>
              <a:t>Altura losa alivianada: 20 cm</a:t>
            </a:r>
          </a:p>
          <a:p>
            <a:pPr>
              <a:spcAft>
                <a:spcPts val="400"/>
              </a:spcAft>
            </a:pPr>
            <a:r>
              <a:rPr lang="es-EC" sz="1050" dirty="0" smtClean="0">
                <a:latin typeface="Arial" panose="020B0604020202020204" pitchFamily="34" charset="0"/>
                <a:cs typeface="Arial" panose="020B0604020202020204" pitchFamily="34" charset="0"/>
              </a:rPr>
              <a:t>Deriva SX: 0.01149</a:t>
            </a:r>
          </a:p>
          <a:p>
            <a:pPr>
              <a:spcAft>
                <a:spcPts val="400"/>
              </a:spcAft>
            </a:pPr>
            <a:r>
              <a:rPr lang="es-EC" sz="1050" dirty="0" smtClean="0">
                <a:latin typeface="Arial" panose="020B0604020202020204" pitchFamily="34" charset="0"/>
                <a:cs typeface="Arial" panose="020B0604020202020204" pitchFamily="34" charset="0"/>
              </a:rPr>
              <a:t>Deriva SY: 0.01153</a:t>
            </a:r>
          </a:p>
        </p:txBody>
      </p:sp>
      <p:graphicFrame>
        <p:nvGraphicFramePr>
          <p:cNvPr id="4" name="Tabla 3"/>
          <p:cNvGraphicFramePr>
            <a:graphicFrameLocks noGrp="1"/>
          </p:cNvGraphicFramePr>
          <p:nvPr>
            <p:extLst>
              <p:ext uri="{D42A27DB-BD31-4B8C-83A1-F6EECF244321}">
                <p14:modId xmlns:p14="http://schemas.microsoft.com/office/powerpoint/2010/main" val="3239965001"/>
              </p:ext>
            </p:extLst>
          </p:nvPr>
        </p:nvGraphicFramePr>
        <p:xfrm>
          <a:off x="6964012" y="702551"/>
          <a:ext cx="4565022" cy="1257300"/>
        </p:xfrm>
        <a:graphic>
          <a:graphicData uri="http://schemas.openxmlformats.org/drawingml/2006/table">
            <a:tbl>
              <a:tblPr firstRow="1" bandRow="1">
                <a:tableStyleId>{68D230F3-CF80-4859-8CE7-A43EE81993B5}</a:tableStyleId>
              </a:tblPr>
              <a:tblGrid>
                <a:gridCol w="1428799"/>
                <a:gridCol w="3136223"/>
              </a:tblGrid>
              <a:tr h="1675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b="1" dirty="0" err="1" smtClean="0">
                          <a:effectLst/>
                          <a:latin typeface="Arial" panose="020B0604020202020204" pitchFamily="34" charset="0"/>
                          <a:cs typeface="Arial" panose="020B0604020202020204" pitchFamily="34" charset="0"/>
                        </a:rPr>
                        <a:t>Ơs</a:t>
                      </a:r>
                      <a:r>
                        <a:rPr lang="en-US" sz="1050" b="1" dirty="0" smtClean="0">
                          <a:effectLst/>
                          <a:latin typeface="Arial" panose="020B0604020202020204" pitchFamily="34" charset="0"/>
                          <a:cs typeface="Arial" panose="020B0604020202020204" pitchFamily="34" charset="0"/>
                        </a:rPr>
                        <a:t> = 10 T/m²</a:t>
                      </a:r>
                      <a:endParaRPr lang="es-EC" sz="1200" b="1" dirty="0" smtClean="0">
                        <a:effectLst/>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050" b="0" dirty="0" err="1" smtClean="0">
                          <a:effectLst/>
                          <a:latin typeface="Arial" panose="020B0604020202020204" pitchFamily="34" charset="0"/>
                          <a:cs typeface="Arial" panose="020B0604020202020204" pitchFamily="34" charset="0"/>
                        </a:rPr>
                        <a:t>Ơs</a:t>
                      </a:r>
                      <a:r>
                        <a:rPr lang="es-EC" sz="1050" b="0" dirty="0" smtClean="0">
                          <a:effectLst/>
                          <a:latin typeface="Arial" panose="020B0604020202020204" pitchFamily="34" charset="0"/>
                          <a:cs typeface="Arial" panose="020B0604020202020204" pitchFamily="34" charset="0"/>
                        </a:rPr>
                        <a:t> = Esfuerzo portante del suelo</a:t>
                      </a:r>
                      <a:endParaRPr lang="es-EC" sz="1200" b="0" dirty="0" smtClean="0">
                        <a:effectLst/>
                        <a:latin typeface="Arial" panose="020B0604020202020204" pitchFamily="34" charset="0"/>
                        <a:cs typeface="Arial" panose="020B0604020202020204" pitchFamily="34" charset="0"/>
                      </a:endParaRPr>
                    </a:p>
                  </a:txBody>
                  <a:tcPr/>
                </a:tc>
              </a:tr>
              <a:tr h="1675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b="1" dirty="0" smtClean="0">
                          <a:effectLst/>
                          <a:latin typeface="Arial" panose="020B0604020202020204" pitchFamily="34" charset="0"/>
                          <a:cs typeface="Arial" panose="020B0604020202020204" pitchFamily="34" charset="0"/>
                        </a:rPr>
                        <a:t>D</a:t>
                      </a:r>
                      <a:endParaRPr lang="es-EC" sz="1200" b="1" dirty="0" smtClean="0">
                        <a:effectLst/>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050" b="0" dirty="0" smtClean="0">
                          <a:effectLst/>
                          <a:latin typeface="Arial" panose="020B0604020202020204" pitchFamily="34" charset="0"/>
                          <a:cs typeface="Arial" panose="020B0604020202020204" pitchFamily="34" charset="0"/>
                        </a:rPr>
                        <a:t>Tipo de perfil del suelo</a:t>
                      </a:r>
                      <a:endParaRPr lang="es-EC" sz="1200" b="0" dirty="0" smtClean="0">
                        <a:effectLst/>
                        <a:latin typeface="Arial" panose="020B0604020202020204" pitchFamily="34" charset="0"/>
                        <a:cs typeface="Arial" panose="020B0604020202020204" pitchFamily="34" charset="0"/>
                      </a:endParaRPr>
                    </a:p>
                  </a:txBody>
                  <a:tcPr/>
                </a:tc>
              </a:tr>
              <a:tr h="1675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b="1" dirty="0" err="1" smtClean="0">
                          <a:effectLst/>
                          <a:latin typeface="Arial" panose="020B0604020202020204" pitchFamily="34" charset="0"/>
                          <a:cs typeface="Arial" panose="020B0604020202020204" pitchFamily="34" charset="0"/>
                        </a:rPr>
                        <a:t>f’c</a:t>
                      </a:r>
                      <a:r>
                        <a:rPr lang="en-US" sz="1050" b="1" dirty="0" smtClean="0">
                          <a:effectLst/>
                          <a:latin typeface="Arial" panose="020B0604020202020204" pitchFamily="34" charset="0"/>
                          <a:cs typeface="Arial" panose="020B0604020202020204" pitchFamily="34" charset="0"/>
                        </a:rPr>
                        <a:t> = 210 Kg/cm²</a:t>
                      </a:r>
                      <a:endParaRPr lang="es-EC" sz="1200" b="1" dirty="0" smtClean="0">
                        <a:effectLst/>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050" b="0" dirty="0" err="1" smtClean="0">
                          <a:effectLst/>
                          <a:latin typeface="Arial" panose="020B0604020202020204" pitchFamily="34" charset="0"/>
                          <a:cs typeface="Arial" panose="020B0604020202020204" pitchFamily="34" charset="0"/>
                        </a:rPr>
                        <a:t>f’c</a:t>
                      </a:r>
                      <a:r>
                        <a:rPr lang="es-EC" sz="1050" b="0" dirty="0" smtClean="0">
                          <a:effectLst/>
                          <a:latin typeface="Arial" panose="020B0604020202020204" pitchFamily="34" charset="0"/>
                          <a:cs typeface="Arial" panose="020B0604020202020204" pitchFamily="34" charset="0"/>
                        </a:rPr>
                        <a:t> = Resistencia del hormigón</a:t>
                      </a:r>
                      <a:endParaRPr lang="es-EC" sz="1200" b="0" dirty="0" smtClean="0">
                        <a:effectLst/>
                        <a:latin typeface="Arial" panose="020B0604020202020204" pitchFamily="34" charset="0"/>
                        <a:cs typeface="Arial" panose="020B0604020202020204" pitchFamily="34" charset="0"/>
                      </a:endParaRPr>
                    </a:p>
                  </a:txBody>
                  <a:tcPr/>
                </a:tc>
              </a:tr>
              <a:tr h="1675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b="1" dirty="0" err="1" smtClean="0">
                          <a:effectLst/>
                          <a:latin typeface="Arial" panose="020B0604020202020204" pitchFamily="34" charset="0"/>
                          <a:cs typeface="Arial" panose="020B0604020202020204" pitchFamily="34" charset="0"/>
                        </a:rPr>
                        <a:t>fy</a:t>
                      </a:r>
                      <a:r>
                        <a:rPr lang="en-US" sz="1050" b="1" dirty="0" smtClean="0">
                          <a:effectLst/>
                          <a:latin typeface="Arial" panose="020B0604020202020204" pitchFamily="34" charset="0"/>
                          <a:cs typeface="Arial" panose="020B0604020202020204" pitchFamily="34" charset="0"/>
                        </a:rPr>
                        <a:t> = 4200 Kg/cm²</a:t>
                      </a:r>
                      <a:endParaRPr lang="es-EC" sz="1200" b="1" dirty="0" smtClean="0">
                        <a:effectLst/>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050" b="0" dirty="0" err="1" smtClean="0">
                          <a:effectLst/>
                          <a:latin typeface="Arial" panose="020B0604020202020204" pitchFamily="34" charset="0"/>
                          <a:cs typeface="Arial" panose="020B0604020202020204" pitchFamily="34" charset="0"/>
                        </a:rPr>
                        <a:t>fy</a:t>
                      </a:r>
                      <a:r>
                        <a:rPr lang="es-EC" sz="1050" b="0" dirty="0" smtClean="0">
                          <a:effectLst/>
                          <a:latin typeface="Arial" panose="020B0604020202020204" pitchFamily="34" charset="0"/>
                          <a:cs typeface="Arial" panose="020B0604020202020204" pitchFamily="34" charset="0"/>
                        </a:rPr>
                        <a:t> = Esfuerzo de fluencia del acero varillas</a:t>
                      </a:r>
                      <a:endParaRPr lang="es-EC" sz="1200" b="0" dirty="0" smtClean="0">
                        <a:effectLst/>
                        <a:latin typeface="Arial" panose="020B0604020202020204" pitchFamily="34" charset="0"/>
                        <a:cs typeface="Arial" panose="020B0604020202020204" pitchFamily="34" charset="0"/>
                      </a:endParaRPr>
                    </a:p>
                  </a:txBody>
                  <a:tcPr/>
                </a:tc>
              </a:tr>
              <a:tr h="1675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b="1" dirty="0" smtClean="0">
                          <a:effectLst/>
                          <a:latin typeface="Arial" panose="020B0604020202020204" pitchFamily="34" charset="0"/>
                          <a:cs typeface="Arial" panose="020B0604020202020204" pitchFamily="34" charset="0"/>
                        </a:rPr>
                        <a:t>h = 3,00 m</a:t>
                      </a:r>
                      <a:endParaRPr lang="es-EC" sz="1200" b="1" dirty="0" smtClean="0">
                        <a:effectLst/>
                        <a:latin typeface="Arial" panose="020B0604020202020204" pitchFamily="34" charset="0"/>
                        <a:ea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050" b="0" dirty="0" smtClean="0">
                          <a:effectLst/>
                          <a:latin typeface="Arial" panose="020B0604020202020204" pitchFamily="34" charset="0"/>
                          <a:cs typeface="Arial" panose="020B0604020202020204" pitchFamily="34" charset="0"/>
                        </a:rPr>
                        <a:t>h = Altura de desplante</a:t>
                      </a:r>
                      <a:endParaRPr lang="es-EC" sz="1200" b="0" dirty="0" smtClean="0">
                        <a:effectLst/>
                        <a:latin typeface="Arial" panose="020B0604020202020204" pitchFamily="34" charset="0"/>
                        <a:ea typeface="Arial" panose="020B0604020202020204" pitchFamily="34" charset="0"/>
                        <a:cs typeface="Arial" panose="020B0604020202020204" pitchFamily="34" charset="0"/>
                      </a:endParaRPr>
                    </a:p>
                  </a:txBody>
                  <a:tcPr/>
                </a:tc>
              </a:tr>
            </a:tbl>
          </a:graphicData>
        </a:graphic>
      </p:graphicFrame>
      <p:pic>
        <p:nvPicPr>
          <p:cNvPr id="15" name="Imagen 14"/>
          <p:cNvPicPr/>
          <p:nvPr/>
        </p:nvPicPr>
        <p:blipFill>
          <a:blip r:embed="rId7">
            <a:extLst>
              <a:ext uri="{28A0092B-C50C-407E-A947-70E740481C1C}">
                <a14:useLocalDpi xmlns:a14="http://schemas.microsoft.com/office/drawing/2010/main" val="0"/>
              </a:ext>
            </a:extLst>
          </a:blip>
          <a:srcRect t="2354" b="1221"/>
          <a:stretch>
            <a:fillRect/>
          </a:stretch>
        </p:blipFill>
        <p:spPr bwMode="auto">
          <a:xfrm>
            <a:off x="237047" y="2782883"/>
            <a:ext cx="2530324" cy="2962150"/>
          </a:xfrm>
          <a:prstGeom prst="rect">
            <a:avLst/>
          </a:prstGeom>
          <a:noFill/>
          <a:ln>
            <a:noFill/>
          </a:ln>
        </p:spPr>
      </p:pic>
      <p:sp>
        <p:nvSpPr>
          <p:cNvPr id="16" name="Rectángulo 15"/>
          <p:cNvSpPr/>
          <p:nvPr/>
        </p:nvSpPr>
        <p:spPr>
          <a:xfrm>
            <a:off x="9096792" y="2103210"/>
            <a:ext cx="2210862" cy="679673"/>
          </a:xfrm>
          <a:prstGeom prst="rect">
            <a:avLst/>
          </a:prstGeom>
        </p:spPr>
        <p:txBody>
          <a:bodyPr wrap="none">
            <a:spAutoFit/>
          </a:bodyPr>
          <a:lstStyle/>
          <a:p>
            <a:pPr>
              <a:spcAft>
                <a:spcPts val="400"/>
              </a:spcAft>
            </a:pPr>
            <a:r>
              <a:rPr lang="es-EC" sz="1050" dirty="0" smtClean="0">
                <a:latin typeface="Arial" panose="020B0604020202020204" pitchFamily="34" charset="0"/>
                <a:cs typeface="Arial" panose="020B0604020202020204" pitchFamily="34" charset="0"/>
              </a:rPr>
              <a:t>Escalera altura: 15 cm</a:t>
            </a:r>
          </a:p>
          <a:p>
            <a:pPr>
              <a:spcAft>
                <a:spcPts val="400"/>
              </a:spcAft>
            </a:pPr>
            <a:r>
              <a:rPr lang="es-EC" sz="1050" dirty="0" smtClean="0">
                <a:latin typeface="Arial" panose="020B0604020202020204" pitchFamily="34" charset="0"/>
                <a:cs typeface="Arial" panose="020B0604020202020204" pitchFamily="34" charset="0"/>
              </a:rPr>
              <a:t>Escalera </a:t>
            </a:r>
            <a:r>
              <a:rPr lang="es-EC" sz="1050" dirty="0" err="1" smtClean="0">
                <a:latin typeface="Arial" panose="020B0604020202020204" pitchFamily="34" charset="0"/>
                <a:cs typeface="Arial" panose="020B0604020202020204" pitchFamily="34" charset="0"/>
              </a:rPr>
              <a:t>dim</a:t>
            </a:r>
            <a:r>
              <a:rPr lang="es-EC" sz="1050" dirty="0" smtClean="0">
                <a:latin typeface="Arial" panose="020B0604020202020204" pitchFamily="34" charset="0"/>
                <a:cs typeface="Arial" panose="020B0604020202020204" pitchFamily="34" charset="0"/>
              </a:rPr>
              <a:t>. Huella: 17 cm</a:t>
            </a:r>
          </a:p>
          <a:p>
            <a:pPr>
              <a:spcAft>
                <a:spcPts val="400"/>
              </a:spcAft>
            </a:pPr>
            <a:r>
              <a:rPr lang="es-EC" sz="1050" dirty="0" smtClean="0">
                <a:latin typeface="Arial" panose="020B0604020202020204" pitchFamily="34" charset="0"/>
                <a:cs typeface="Arial" panose="020B0604020202020204" pitchFamily="34" charset="0"/>
              </a:rPr>
              <a:t>Escalera </a:t>
            </a:r>
            <a:r>
              <a:rPr lang="es-EC" sz="1050" dirty="0" err="1" smtClean="0">
                <a:latin typeface="Arial" panose="020B0604020202020204" pitchFamily="34" charset="0"/>
                <a:cs typeface="Arial" panose="020B0604020202020204" pitchFamily="34" charset="0"/>
              </a:rPr>
              <a:t>dim</a:t>
            </a:r>
            <a:r>
              <a:rPr lang="es-EC" sz="1050" dirty="0" smtClean="0">
                <a:latin typeface="Arial" panose="020B0604020202020204" pitchFamily="34" charset="0"/>
                <a:cs typeface="Arial" panose="020B0604020202020204" pitchFamily="34" charset="0"/>
              </a:rPr>
              <a:t>. Contrahuella: 30cm</a:t>
            </a:r>
            <a:endParaRPr lang="es-EC" sz="1050" dirty="0">
              <a:latin typeface="Arial" panose="020B0604020202020204" pitchFamily="34" charset="0"/>
              <a:cs typeface="Arial" panose="020B0604020202020204" pitchFamily="34" charset="0"/>
            </a:endParaRPr>
          </a:p>
        </p:txBody>
      </p:sp>
      <p:pic>
        <p:nvPicPr>
          <p:cNvPr id="17" name="Imagen 16"/>
          <p:cNvPicPr/>
          <p:nvPr/>
        </p:nvPicPr>
        <p:blipFill rotWithShape="1">
          <a:blip r:embed="rId8"/>
          <a:srcRect t="3436" b="10237"/>
          <a:stretch/>
        </p:blipFill>
        <p:spPr bwMode="auto">
          <a:xfrm>
            <a:off x="7569892" y="2967549"/>
            <a:ext cx="3632283" cy="301998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2826991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17932</TotalTime>
  <Words>1923</Words>
  <Application>Microsoft Office PowerPoint</Application>
  <PresentationFormat>Panorámica</PresentationFormat>
  <Paragraphs>511</Paragraphs>
  <Slides>32</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32</vt:i4>
      </vt:variant>
    </vt:vector>
  </HeadingPairs>
  <TitlesOfParts>
    <vt:vector size="37" baseType="lpstr">
      <vt:lpstr>Arial</vt:lpstr>
      <vt:lpstr>Calibri</vt:lpstr>
      <vt:lpstr>Calibri Light</vt:lpstr>
      <vt:lpstr>Wingdings</vt:lpstr>
      <vt:lpstr>Tema de Office</vt:lpstr>
      <vt:lpstr>Presentación de PowerPoint</vt:lpstr>
      <vt:lpstr>Contenido de la presentación.-</vt:lpstr>
      <vt:lpstr>OBJETIVO GENERAL:</vt:lpstr>
      <vt:lpstr>OBJETIVOS ESPECÍFICOS:</vt:lpstr>
      <vt:lpstr>Justificación</vt:lpstr>
      <vt:lpstr>Fundamentación teórica</vt:lpstr>
      <vt:lpstr>1D: Idea</vt:lpstr>
      <vt:lpstr>2D: Diseño de estructura</vt:lpstr>
      <vt:lpstr>2D: Diseño de estructura</vt:lpstr>
      <vt:lpstr>2D: Diseño de estructura</vt:lpstr>
      <vt:lpstr>2D: Diseño de estructura</vt:lpstr>
      <vt:lpstr>3D: Modelamiento de estructura</vt:lpstr>
      <vt:lpstr>3D: Modelamiento de estructura</vt:lpstr>
      <vt:lpstr>3D: Modelamiento de estructura</vt:lpstr>
      <vt:lpstr>3D: Modelamiento de estructura</vt:lpstr>
      <vt:lpstr>3D: Modelamiento de estructura</vt:lpstr>
      <vt:lpstr>3D: Modelamiento de estructura</vt:lpstr>
      <vt:lpstr>3D: Modelamiento de estructura</vt:lpstr>
      <vt:lpstr>3D: Modelamiento de estructura</vt:lpstr>
      <vt:lpstr>3D: Modelamiento de estructura</vt:lpstr>
      <vt:lpstr>3D: Modelamiento de estructura</vt:lpstr>
      <vt:lpstr>4D: Planificación</vt:lpstr>
      <vt:lpstr>4D: Planificación</vt:lpstr>
      <vt:lpstr>5D: Control de costos</vt:lpstr>
      <vt:lpstr>5D: Control de costos</vt:lpstr>
      <vt:lpstr>6D: Análisis de eficiencia energética</vt:lpstr>
      <vt:lpstr>6D: Análisis de eficiencia energética</vt:lpstr>
      <vt:lpstr>6D: Análisis de eficiencia energética</vt:lpstr>
      <vt:lpstr>7D: Mantenimiento </vt:lpstr>
      <vt:lpstr>CONCLUSIONES</vt:lpstr>
      <vt:lpstr>RECOMENDACIONES</vt:lpstr>
      <vt:lpstr>GRACIAS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Alejandra Jurado Herrera</cp:lastModifiedBy>
  <cp:revision>361</cp:revision>
  <dcterms:created xsi:type="dcterms:W3CDTF">2019-07-07T04:08:57Z</dcterms:created>
  <dcterms:modified xsi:type="dcterms:W3CDTF">2021-04-05T22:15:39Z</dcterms:modified>
</cp:coreProperties>
</file>