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0.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1.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1"/>
  </p:sldMasterIdLst>
  <p:notesMasterIdLst>
    <p:notesMasterId r:id="rId38"/>
  </p:notesMasterIdLst>
  <p:handoutMasterIdLst>
    <p:handoutMasterId r:id="rId39"/>
  </p:handoutMasterIdLst>
  <p:sldIdLst>
    <p:sldId id="256" r:id="rId2"/>
    <p:sldId id="348" r:id="rId3"/>
    <p:sldId id="350" r:id="rId4"/>
    <p:sldId id="387" r:id="rId5"/>
    <p:sldId id="388" r:id="rId6"/>
    <p:sldId id="390" r:id="rId7"/>
    <p:sldId id="391" r:id="rId8"/>
    <p:sldId id="352" r:id="rId9"/>
    <p:sldId id="353" r:id="rId10"/>
    <p:sldId id="359" r:id="rId11"/>
    <p:sldId id="355" r:id="rId12"/>
    <p:sldId id="392" r:id="rId13"/>
    <p:sldId id="394" r:id="rId14"/>
    <p:sldId id="393" r:id="rId15"/>
    <p:sldId id="366" r:id="rId16"/>
    <p:sldId id="365" r:id="rId17"/>
    <p:sldId id="370" r:id="rId18"/>
    <p:sldId id="360" r:id="rId19"/>
    <p:sldId id="362" r:id="rId20"/>
    <p:sldId id="361" r:id="rId21"/>
    <p:sldId id="364" r:id="rId22"/>
    <p:sldId id="356" r:id="rId23"/>
    <p:sldId id="374" r:id="rId24"/>
    <p:sldId id="375" r:id="rId25"/>
    <p:sldId id="376" r:id="rId26"/>
    <p:sldId id="377" r:id="rId27"/>
    <p:sldId id="373" r:id="rId28"/>
    <p:sldId id="395" r:id="rId29"/>
    <p:sldId id="396" r:id="rId30"/>
    <p:sldId id="397" r:id="rId31"/>
    <p:sldId id="384" r:id="rId32"/>
    <p:sldId id="385" r:id="rId33"/>
    <p:sldId id="357" r:id="rId34"/>
    <p:sldId id="358" r:id="rId35"/>
    <p:sldId id="389" r:id="rId36"/>
    <p:sldId id="386" r:id="rId37"/>
  </p:sldIdLst>
  <p:sldSz cx="10287000" cy="6858000" type="35mm"/>
  <p:notesSz cx="7023100" cy="93091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69" userDrawn="1">
          <p15:clr>
            <a:srgbClr val="A4A3A4"/>
          </p15:clr>
        </p15:guide>
        <p15:guide id="2" pos="32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46C"/>
    <a:srgbClr val="EEEEEE"/>
    <a:srgbClr val="D1D1D1"/>
    <a:srgbClr val="005CB8"/>
    <a:srgbClr val="03080D"/>
    <a:srgbClr val="152B47"/>
    <a:srgbClr val="DDEBF7"/>
    <a:srgbClr val="EAEA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7AC3CCA-C797-4891-BE02-D94E43425B78}" styleName="Estilo medio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793D81CF-94F2-401A-BA57-92F5A7B2D0C5}" styleName="Estilo medio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FD0F851-EC5A-4D38-B0AD-8093EC10F338}" styleName="Estilo claro 1 - Acento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Estilo claro 1 - Acento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Estilo claro 1 - Acento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979" autoAdjust="0"/>
  </p:normalViewPr>
  <p:slideViewPr>
    <p:cSldViewPr>
      <p:cViewPr varScale="1">
        <p:scale>
          <a:sx n="87" d="100"/>
          <a:sy n="87" d="100"/>
        </p:scale>
        <p:origin x="1152" y="54"/>
      </p:cViewPr>
      <p:guideLst>
        <p:guide orient="horz" pos="2069"/>
        <p:guide pos="3240"/>
      </p:guideLst>
    </p:cSldViewPr>
  </p:slideViewPr>
  <p:notesTextViewPr>
    <p:cViewPr>
      <p:scale>
        <a:sx n="3" d="2"/>
        <a:sy n="3" d="2"/>
      </p:scale>
      <p:origin x="0" y="0"/>
    </p:cViewPr>
  </p:notesTextViewPr>
  <p:sorterViewPr>
    <p:cViewPr>
      <p:scale>
        <a:sx n="100" d="100"/>
        <a:sy n="100" d="100"/>
      </p:scale>
      <p:origin x="0" y="0"/>
    </p:cViewPr>
  </p:sorterViewPr>
  <p:notesViewPr>
    <p:cSldViewPr>
      <p:cViewPr varScale="1">
        <p:scale>
          <a:sx n="53" d="100"/>
          <a:sy n="53" d="100"/>
        </p:scale>
        <p:origin x="2058" y="4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NICOLE\Desktop\Titulaci&#243;n%202020%20Jona\Tabulacion%20de%20Encuesta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NICOLE\Desktop\Titulaci&#243;n%202020%20Jona\Tabulacion%20de%20Encuesta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NICOLE\Desktop\Titulaci&#243;n%202020%20Jona\Tabulacion%20de%20Encuestas.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s-EC">
                <a:solidFill>
                  <a:sysClr val="windowText" lastClr="000000"/>
                </a:solidFill>
                <a:latin typeface="Arial" panose="020B0604020202020204" pitchFamily="34" charset="0"/>
                <a:cs typeface="Arial" panose="020B0604020202020204" pitchFamily="34" charset="0"/>
              </a:rPr>
              <a:t>Grado de Operatividad</a:t>
            </a:r>
          </a:p>
        </c:rich>
      </c:tx>
      <c:overlay val="0"/>
      <c:spPr>
        <a:noFill/>
        <a:ln>
          <a:noFill/>
        </a:ln>
        <a:effectLst/>
      </c:spPr>
      <c:txPr>
        <a:bodyPr rot="0" spcFirstLastPara="1" vertOverflow="ellipsis" vert="horz" wrap="square" anchor="ctr" anchorCtr="1"/>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EC"/>
        </a:p>
      </c:txPr>
    </c:title>
    <c:autoTitleDeleted val="0"/>
    <c:plotArea>
      <c:layout>
        <c:manualLayout>
          <c:layoutTarget val="inner"/>
          <c:xMode val="edge"/>
          <c:yMode val="edge"/>
          <c:x val="0.26600306211723534"/>
          <c:y val="0.23262430737824435"/>
          <c:w val="0.39454527559055119"/>
          <c:h val="0.65757545931758532"/>
        </c:manualLayout>
      </c:layout>
      <c:pieChart>
        <c:varyColors val="1"/>
        <c:ser>
          <c:idx val="0"/>
          <c:order val="0"/>
          <c:dPt>
            <c:idx val="0"/>
            <c:bubble3D val="0"/>
            <c:spPr>
              <a:solidFill>
                <a:schemeClr val="accent6">
                  <a:lumMod val="60000"/>
                  <a:lumOff val="40000"/>
                </a:schemeClr>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01-5D68-41E1-B201-3FED930D8E5F}"/>
              </c:ext>
            </c:extLst>
          </c:dPt>
          <c:dPt>
            <c:idx val="1"/>
            <c:bubble3D val="0"/>
            <c:spPr>
              <a:solidFill>
                <a:schemeClr val="accent5">
                  <a:lumMod val="40000"/>
                  <a:lumOff val="60000"/>
                </a:schemeClr>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03-5D68-41E1-B201-3FED930D8E5F}"/>
              </c:ext>
            </c:extLst>
          </c:dPt>
          <c:dLbls>
            <c:dLbl>
              <c:idx val="1"/>
              <c:layout>
                <c:manualLayout>
                  <c:x val="6.0537255157154884E-2"/>
                  <c:y val="0.15718198957524673"/>
                </c:manualLayout>
              </c:layout>
              <c:dLblPos val="bestFi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3-5D68-41E1-B201-3FED930D8E5F}"/>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EC"/>
              </a:p>
            </c:txPr>
            <c:dLblPos val="ct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'[Tabulacion de Encuestas.xlsx]Pregunta 1'!$B$7:$B$8</c:f>
              <c:strCache>
                <c:ptCount val="2"/>
                <c:pt idx="0">
                  <c:v>No</c:v>
                </c:pt>
                <c:pt idx="1">
                  <c:v>Si</c:v>
                </c:pt>
              </c:strCache>
            </c:strRef>
          </c:cat>
          <c:val>
            <c:numRef>
              <c:f>'[Tabulacion de Encuestas.xlsx]Pregunta 1'!$C$7:$C$8</c:f>
              <c:numCache>
                <c:formatCode>General</c:formatCode>
                <c:ptCount val="2"/>
                <c:pt idx="0">
                  <c:v>58</c:v>
                </c:pt>
                <c:pt idx="1">
                  <c:v>7</c:v>
                </c:pt>
              </c:numCache>
            </c:numRef>
          </c:val>
          <c:extLst xmlns:c16r2="http://schemas.microsoft.com/office/drawing/2015/06/chart">
            <c:ext xmlns:c16="http://schemas.microsoft.com/office/drawing/2014/chart" uri="{C3380CC4-5D6E-409C-BE32-E72D297353CC}">
              <c16:uniqueId val="{00000004-5D68-41E1-B201-3FED930D8E5F}"/>
            </c:ext>
          </c:extLst>
        </c:ser>
        <c:dLbls>
          <c:showLegendKey val="0"/>
          <c:showVal val="1"/>
          <c:showCatName val="0"/>
          <c:showSerName val="0"/>
          <c:showPercent val="0"/>
          <c:showBubbleSize val="0"/>
          <c:showLeaderLines val="1"/>
        </c:dLbls>
        <c:firstSliceAng val="0"/>
      </c:pieChart>
      <c:spPr>
        <a:noFill/>
        <a:ln>
          <a:noFill/>
        </a:ln>
        <a:effectLst/>
      </c:spPr>
    </c:plotArea>
    <c:legend>
      <c:legendPos val="r"/>
      <c:layout>
        <c:manualLayout>
          <c:xMode val="edge"/>
          <c:yMode val="edge"/>
          <c:x val="0.79599562554680681"/>
          <c:y val="0.41847149314669002"/>
          <c:w val="7.3750218722659661E-2"/>
          <c:h val="0.14768081073199182"/>
        </c:manualLayout>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EC"/>
        </a:p>
      </c:txPr>
    </c:legend>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400" b="1" i="0" u="none" strike="noStrike" kern="1200" spc="0" baseline="0">
                <a:solidFill>
                  <a:sysClr val="windowText" lastClr="000000"/>
                </a:solidFill>
                <a:latin typeface="Arial" panose="020B0604020202020204" pitchFamily="34" charset="0"/>
                <a:ea typeface="+mn-ea"/>
                <a:cs typeface="Arial" panose="020B0604020202020204" pitchFamily="34" charset="0"/>
              </a:defRPr>
            </a:pPr>
            <a:r>
              <a:rPr lang="es-EC" b="1"/>
              <a:t>Influencia en la formación </a:t>
            </a:r>
          </a:p>
        </c:rich>
      </c:tx>
      <c:overlay val="0"/>
      <c:spPr>
        <a:noFill/>
        <a:ln>
          <a:noFill/>
        </a:ln>
        <a:effectLst/>
      </c:spPr>
      <c:txPr>
        <a:bodyPr rot="0" spcFirstLastPara="1" vertOverflow="ellipsis" vert="horz" wrap="square" anchor="ctr" anchorCtr="1"/>
        <a:lstStyle/>
        <a:p>
          <a:pPr>
            <a:defRPr sz="1400" b="1" i="0" u="none" strike="noStrike" kern="1200" spc="0" baseline="0">
              <a:solidFill>
                <a:sysClr val="windowText" lastClr="000000"/>
              </a:solidFill>
              <a:latin typeface="Arial" panose="020B0604020202020204" pitchFamily="34" charset="0"/>
              <a:ea typeface="+mn-ea"/>
              <a:cs typeface="Arial" panose="020B0604020202020204" pitchFamily="34" charset="0"/>
            </a:defRPr>
          </a:pPr>
          <a:endParaRPr lang="es-EC"/>
        </a:p>
      </c:txPr>
    </c:title>
    <c:autoTitleDeleted val="0"/>
    <c:plotArea>
      <c:layout/>
      <c:pieChart>
        <c:varyColors val="1"/>
        <c:ser>
          <c:idx val="0"/>
          <c:order val="0"/>
          <c:dPt>
            <c:idx val="0"/>
            <c:bubble3D val="0"/>
            <c:spPr>
              <a:solidFill>
                <a:schemeClr val="accent1">
                  <a:shade val="76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1-AC8D-44CF-9EF0-C1168888D7F9}"/>
              </c:ext>
            </c:extLst>
          </c:dPt>
          <c:dPt>
            <c:idx val="1"/>
            <c:bubble3D val="0"/>
            <c:spPr>
              <a:solidFill>
                <a:schemeClr val="accent1">
                  <a:tint val="77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3-AC8D-44CF-9EF0-C1168888D7F9}"/>
              </c:ext>
            </c:extLst>
          </c:dPt>
          <c:dLbls>
            <c:dLbl>
              <c:idx val="0"/>
              <c:layout>
                <c:manualLayout>
                  <c:x val="-2.5154199475065617E-2"/>
                  <c:y val="0.16242155039660633"/>
                </c:manualLayout>
              </c:layout>
              <c:dLblPos val="bestFi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1-AC8D-44CF-9EF0-C1168888D7F9}"/>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EC"/>
              </a:p>
            </c:txPr>
            <c:dLblPos val="ct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'[Tabulacion de Encuestas.xlsx]Pregunta 7'!$B$6:$B$7</c:f>
              <c:strCache>
                <c:ptCount val="2"/>
                <c:pt idx="0">
                  <c:v>No</c:v>
                </c:pt>
                <c:pt idx="1">
                  <c:v>Si</c:v>
                </c:pt>
              </c:strCache>
            </c:strRef>
          </c:cat>
          <c:val>
            <c:numRef>
              <c:f>'[Tabulacion de Encuestas.xlsx]Pregunta 7'!$C$6:$C$7</c:f>
              <c:numCache>
                <c:formatCode>General</c:formatCode>
                <c:ptCount val="2"/>
                <c:pt idx="0">
                  <c:v>4</c:v>
                </c:pt>
                <c:pt idx="1">
                  <c:v>72</c:v>
                </c:pt>
              </c:numCache>
            </c:numRef>
          </c:val>
          <c:extLst xmlns:c16r2="http://schemas.microsoft.com/office/drawing/2015/06/chart">
            <c:ext xmlns:c16="http://schemas.microsoft.com/office/drawing/2014/chart" uri="{C3380CC4-5D6E-409C-BE32-E72D297353CC}">
              <c16:uniqueId val="{00000004-AC8D-44CF-9EF0-C1168888D7F9}"/>
            </c:ext>
          </c:extLst>
        </c:ser>
        <c:dLbls>
          <c:dLblPos val="ctr"/>
          <c:showLegendKey val="0"/>
          <c:showVal val="0"/>
          <c:showCatName val="1"/>
          <c:showSerName val="0"/>
          <c:showPercent val="0"/>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EC"/>
        </a:p>
      </c:txPr>
    </c:legend>
    <c:plotVisOnly val="1"/>
    <c:dispBlanksAs val="gap"/>
    <c:showDLblsOverMax val="0"/>
  </c:chart>
  <c:spPr>
    <a:noFill/>
    <a:ln>
      <a:noFill/>
    </a:ln>
    <a:effectLst/>
  </c:spPr>
  <c:txPr>
    <a:bodyPr/>
    <a:lstStyle/>
    <a:p>
      <a:pPr>
        <a:defRPr>
          <a:solidFill>
            <a:sysClr val="windowText" lastClr="000000"/>
          </a:solidFill>
          <a:latin typeface="Arial" panose="020B0604020202020204" pitchFamily="34" charset="0"/>
          <a:cs typeface="Arial" panose="020B0604020202020204" pitchFamily="34" charset="0"/>
        </a:defRPr>
      </a:pPr>
      <a:endParaRPr lang="es-EC"/>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ysClr val="windowText" lastClr="000000"/>
                </a:solidFill>
                <a:latin typeface="Arial" panose="020B0604020202020204" pitchFamily="34" charset="0"/>
                <a:ea typeface="+mn-ea"/>
                <a:cs typeface="Arial" panose="020B0604020202020204" pitchFamily="34" charset="0"/>
              </a:defRPr>
            </a:pPr>
            <a:r>
              <a:rPr lang="es-EC" b="1"/>
              <a:t>Fortalecer</a:t>
            </a:r>
            <a:r>
              <a:rPr lang="es-EC" b="1" baseline="0"/>
              <a:t> conocimiento mediante prácticas </a:t>
            </a:r>
            <a:endParaRPr lang="es-EC" b="1"/>
          </a:p>
        </c:rich>
      </c:tx>
      <c:overlay val="0"/>
      <c:spPr>
        <a:noFill/>
        <a:ln>
          <a:noFill/>
        </a:ln>
        <a:effectLst/>
      </c:spPr>
      <c:txPr>
        <a:bodyPr rot="0" spcFirstLastPara="1" vertOverflow="ellipsis" vert="horz" wrap="square" anchor="ctr" anchorCtr="1"/>
        <a:lstStyle/>
        <a:p>
          <a:pPr>
            <a:defRPr sz="1400" b="1" i="0" u="none" strike="noStrike" kern="1200" spc="0" baseline="0">
              <a:solidFill>
                <a:sysClr val="windowText" lastClr="000000"/>
              </a:solidFill>
              <a:latin typeface="Arial" panose="020B0604020202020204" pitchFamily="34" charset="0"/>
              <a:ea typeface="+mn-ea"/>
              <a:cs typeface="Arial" panose="020B0604020202020204" pitchFamily="34" charset="0"/>
            </a:defRPr>
          </a:pPr>
          <a:endParaRPr lang="es-EC"/>
        </a:p>
      </c:txPr>
    </c:title>
    <c:autoTitleDeleted val="0"/>
    <c:plotArea>
      <c:layout>
        <c:manualLayout>
          <c:layoutTarget val="inner"/>
          <c:xMode val="edge"/>
          <c:yMode val="edge"/>
          <c:x val="8.4090459976286752E-2"/>
          <c:y val="0.13689799014031095"/>
          <c:w val="0.49131274131274122"/>
          <c:h val="0.77208949563898355"/>
        </c:manualLayout>
      </c:layout>
      <c:pieChart>
        <c:varyColors val="1"/>
        <c:ser>
          <c:idx val="0"/>
          <c:order val="0"/>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81A5-4A37-824D-92361729B2F2}"/>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81A5-4A37-824D-92361729B2F2}"/>
              </c:ext>
            </c:extLst>
          </c:dPt>
          <c:dPt>
            <c:idx val="2"/>
            <c:bubble3D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5-81A5-4A37-824D-92361729B2F2}"/>
              </c:ext>
            </c:extLst>
          </c:dPt>
          <c:dPt>
            <c:idx val="3"/>
            <c:bubble3D val="0"/>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7-81A5-4A37-824D-92361729B2F2}"/>
              </c:ext>
            </c:extLst>
          </c:dPt>
          <c:dLbls>
            <c:dLbl>
              <c:idx val="2"/>
              <c:layout>
                <c:manualLayout>
                  <c:x val="4.8295229988143375E-2"/>
                  <c:y val="0.14695093882495452"/>
                </c:manualLayout>
              </c:layout>
              <c:dLblPos val="bestFi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5-81A5-4A37-824D-92361729B2F2}"/>
                </c:ext>
                <c:ext xmlns:c15="http://schemas.microsoft.com/office/drawing/2012/chart" uri="{CE6537A1-D6FC-4f65-9D91-7224C49458BB}"/>
              </c:extLst>
            </c:dLbl>
            <c:dLbl>
              <c:idx val="3"/>
              <c:layout>
                <c:manualLayout>
                  <c:x val="1.1069034445018697E-2"/>
                  <c:y val="0.10335658042744655"/>
                </c:manualLayout>
              </c:layout>
              <c:dLblPos val="bestFi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7-81A5-4A37-824D-92361729B2F2}"/>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EC"/>
              </a:p>
            </c:txPr>
            <c:dLblPos val="ct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'[Tabulacion de Encuestas.xlsx]Pregunta 8'!$B$6:$B$9</c:f>
              <c:strCache>
                <c:ptCount val="4"/>
                <c:pt idx="0">
                  <c:v>Totalmente de acuerdo</c:v>
                </c:pt>
                <c:pt idx="1">
                  <c:v>Medianamente de acuerdo</c:v>
                </c:pt>
                <c:pt idx="2">
                  <c:v>Parcialmente de acuerdo</c:v>
                </c:pt>
                <c:pt idx="3">
                  <c:v>En desacuerdo </c:v>
                </c:pt>
              </c:strCache>
            </c:strRef>
          </c:cat>
          <c:val>
            <c:numRef>
              <c:f>'[Tabulacion de Encuestas.xlsx]Pregunta 8'!$C$6:$C$9</c:f>
              <c:numCache>
                <c:formatCode>General</c:formatCode>
                <c:ptCount val="4"/>
                <c:pt idx="0">
                  <c:v>60</c:v>
                </c:pt>
                <c:pt idx="1">
                  <c:v>9</c:v>
                </c:pt>
                <c:pt idx="2">
                  <c:v>5</c:v>
                </c:pt>
                <c:pt idx="3">
                  <c:v>2</c:v>
                </c:pt>
              </c:numCache>
            </c:numRef>
          </c:val>
          <c:extLst xmlns:c16r2="http://schemas.microsoft.com/office/drawing/2015/06/chart">
            <c:ext xmlns:c16="http://schemas.microsoft.com/office/drawing/2014/chart" uri="{C3380CC4-5D6E-409C-BE32-E72D297353CC}">
              <c16:uniqueId val="{00000008-81A5-4A37-824D-92361729B2F2}"/>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r"/>
      <c:layout>
        <c:manualLayout>
          <c:xMode val="edge"/>
          <c:yMode val="edge"/>
          <c:x val="0.5496694674172018"/>
          <c:y val="0.36447124390350605"/>
          <c:w val="0.44753528450453123"/>
          <c:h val="0.28564888525356597"/>
        </c:manualLayout>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EC"/>
        </a:p>
      </c:txPr>
    </c:legend>
    <c:plotVisOnly val="1"/>
    <c:dispBlanksAs val="gap"/>
    <c:showDLblsOverMax val="0"/>
  </c:chart>
  <c:spPr>
    <a:noFill/>
    <a:ln>
      <a:noFill/>
    </a:ln>
    <a:effectLst/>
  </c:spPr>
  <c:txPr>
    <a:bodyPr/>
    <a:lstStyle/>
    <a:p>
      <a:pPr>
        <a:defRPr>
          <a:solidFill>
            <a:sysClr val="windowText" lastClr="000000"/>
          </a:solidFill>
          <a:latin typeface="Arial" panose="020B0604020202020204" pitchFamily="34" charset="0"/>
          <a:cs typeface="Arial" panose="020B0604020202020204" pitchFamily="34" charset="0"/>
        </a:defRPr>
      </a:pPr>
      <a:endParaRPr lang="es-EC"/>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4">
  <a:schemeClr val="accent1"/>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image" Target="../media/image13.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5502744-5D70-4757-BCC1-85809605E324}" type="doc">
      <dgm:prSet loTypeId="urn:microsoft.com/office/officeart/2008/layout/VerticalCircleList" loCatId="list" qsTypeId="urn:microsoft.com/office/officeart/2005/8/quickstyle/simple1" qsCatId="simple" csTypeId="urn:microsoft.com/office/officeart/2005/8/colors/colorful2" csCatId="colorful" phldr="1"/>
      <dgm:spPr/>
      <dgm:t>
        <a:bodyPr/>
        <a:lstStyle/>
        <a:p>
          <a:endParaRPr lang="es-EC"/>
        </a:p>
      </dgm:t>
    </dgm:pt>
    <dgm:pt modelId="{1E7BE436-3168-40B0-B325-76D1251C4D91}">
      <dgm:prSet custT="1"/>
      <dgm:spPr/>
      <dgm:t>
        <a:bodyPr/>
        <a:lstStyle/>
        <a:p>
          <a:pPr rtl="0"/>
          <a:r>
            <a:rPr lang="es-EC" sz="1800" b="1" dirty="0">
              <a:latin typeface="Arial" panose="020B0604020202020204" pitchFamily="34" charset="0"/>
              <a:cs typeface="Arial" panose="020B0604020202020204" pitchFamily="34" charset="0"/>
            </a:rPr>
            <a:t>PROBLEMA</a:t>
          </a:r>
          <a:endParaRPr lang="es-EC" sz="1800" dirty="0">
            <a:latin typeface="Arial" panose="020B0604020202020204" pitchFamily="34" charset="0"/>
            <a:cs typeface="Arial" panose="020B0604020202020204" pitchFamily="34" charset="0"/>
          </a:endParaRPr>
        </a:p>
      </dgm:t>
    </dgm:pt>
    <dgm:pt modelId="{91B5718D-9343-4971-B94C-ABCDB8A06BF5}" type="parTrans" cxnId="{1AC9CB28-97CC-40FA-B5C6-6BA6240FF02D}">
      <dgm:prSet/>
      <dgm:spPr/>
      <dgm:t>
        <a:bodyPr/>
        <a:lstStyle/>
        <a:p>
          <a:endParaRPr lang="es-EC"/>
        </a:p>
      </dgm:t>
    </dgm:pt>
    <dgm:pt modelId="{DFF73323-D15D-42F0-9411-DEB7DFBD27B8}" type="sibTrans" cxnId="{1AC9CB28-97CC-40FA-B5C6-6BA6240FF02D}">
      <dgm:prSet/>
      <dgm:spPr/>
      <dgm:t>
        <a:bodyPr/>
        <a:lstStyle/>
        <a:p>
          <a:endParaRPr lang="es-EC"/>
        </a:p>
      </dgm:t>
    </dgm:pt>
    <dgm:pt modelId="{10805091-3F2E-4636-AB03-669B363CB5FF}">
      <dgm:prSet custT="1"/>
      <dgm:spPr/>
      <dgm:t>
        <a:bodyPr/>
        <a:lstStyle/>
        <a:p>
          <a:pPr rtl="0"/>
          <a:r>
            <a:rPr lang="es-EC" sz="1800" b="1" dirty="0">
              <a:latin typeface="Arial" panose="020B0604020202020204" pitchFamily="34" charset="0"/>
              <a:cs typeface="Arial" panose="020B0604020202020204" pitchFamily="34" charset="0"/>
            </a:rPr>
            <a:t>JUSTIFICACIÓN</a:t>
          </a:r>
          <a:endParaRPr lang="es-EC" sz="1800" dirty="0">
            <a:latin typeface="Arial" panose="020B0604020202020204" pitchFamily="34" charset="0"/>
            <a:cs typeface="Arial" panose="020B0604020202020204" pitchFamily="34" charset="0"/>
          </a:endParaRPr>
        </a:p>
      </dgm:t>
    </dgm:pt>
    <dgm:pt modelId="{BDCD1F90-20C5-488C-A5A7-75E6BD2AEB61}" type="parTrans" cxnId="{11E5725B-4356-474F-8311-48683D3C36F5}">
      <dgm:prSet/>
      <dgm:spPr/>
      <dgm:t>
        <a:bodyPr/>
        <a:lstStyle/>
        <a:p>
          <a:endParaRPr lang="es-EC"/>
        </a:p>
      </dgm:t>
    </dgm:pt>
    <dgm:pt modelId="{09A18688-7E8E-4D4B-8713-61A944EB6757}" type="sibTrans" cxnId="{11E5725B-4356-474F-8311-48683D3C36F5}">
      <dgm:prSet/>
      <dgm:spPr/>
      <dgm:t>
        <a:bodyPr/>
        <a:lstStyle/>
        <a:p>
          <a:endParaRPr lang="es-EC"/>
        </a:p>
      </dgm:t>
    </dgm:pt>
    <dgm:pt modelId="{BBA0FFA4-D05B-4B95-B1B5-FE58413CD1DA}">
      <dgm:prSet custT="1"/>
      <dgm:spPr/>
      <dgm:t>
        <a:bodyPr/>
        <a:lstStyle/>
        <a:p>
          <a:pPr rtl="0"/>
          <a:r>
            <a:rPr lang="es-EC" sz="1800" b="1" dirty="0">
              <a:latin typeface="Arial" panose="020B0604020202020204" pitchFamily="34" charset="0"/>
              <a:cs typeface="Arial" panose="020B0604020202020204" pitchFamily="34" charset="0"/>
            </a:rPr>
            <a:t>OBJETIVO GENERAL</a:t>
          </a:r>
          <a:endParaRPr lang="es-EC" sz="1800" dirty="0">
            <a:latin typeface="Arial" panose="020B0604020202020204" pitchFamily="34" charset="0"/>
            <a:cs typeface="Arial" panose="020B0604020202020204" pitchFamily="34" charset="0"/>
          </a:endParaRPr>
        </a:p>
      </dgm:t>
    </dgm:pt>
    <dgm:pt modelId="{D2494205-26FA-4045-A6A4-2942C7B40EE7}" type="parTrans" cxnId="{56AF6FCF-F20F-46A8-8938-15D874500CA2}">
      <dgm:prSet/>
      <dgm:spPr/>
      <dgm:t>
        <a:bodyPr/>
        <a:lstStyle/>
        <a:p>
          <a:endParaRPr lang="es-EC"/>
        </a:p>
      </dgm:t>
    </dgm:pt>
    <dgm:pt modelId="{6DC1C128-E6B4-48B0-BC92-238C5295E34E}" type="sibTrans" cxnId="{56AF6FCF-F20F-46A8-8938-15D874500CA2}">
      <dgm:prSet/>
      <dgm:spPr/>
      <dgm:t>
        <a:bodyPr/>
        <a:lstStyle/>
        <a:p>
          <a:endParaRPr lang="es-EC"/>
        </a:p>
      </dgm:t>
    </dgm:pt>
    <dgm:pt modelId="{2C8E19C8-F349-4742-8242-A8E86A6A5A36}">
      <dgm:prSet custT="1"/>
      <dgm:spPr/>
      <dgm:t>
        <a:bodyPr/>
        <a:lstStyle/>
        <a:p>
          <a:pPr rtl="0"/>
          <a:r>
            <a:rPr lang="es-EC" sz="1800" b="1" dirty="0">
              <a:latin typeface="Arial" panose="020B0604020202020204" pitchFamily="34" charset="0"/>
              <a:cs typeface="Arial" panose="020B0604020202020204" pitchFamily="34" charset="0"/>
            </a:rPr>
            <a:t>OBJETIVOS ESPECÍFICOS</a:t>
          </a:r>
          <a:endParaRPr lang="es-EC" sz="1800" dirty="0">
            <a:latin typeface="Arial" panose="020B0604020202020204" pitchFamily="34" charset="0"/>
            <a:cs typeface="Arial" panose="020B0604020202020204" pitchFamily="34" charset="0"/>
          </a:endParaRPr>
        </a:p>
      </dgm:t>
    </dgm:pt>
    <dgm:pt modelId="{4F580897-7215-479D-BB57-5FBF2B0AF000}" type="parTrans" cxnId="{29F5CCC4-B80B-46F1-B5BF-709AB973D669}">
      <dgm:prSet/>
      <dgm:spPr/>
      <dgm:t>
        <a:bodyPr/>
        <a:lstStyle/>
        <a:p>
          <a:endParaRPr lang="es-EC"/>
        </a:p>
      </dgm:t>
    </dgm:pt>
    <dgm:pt modelId="{D6FE78B0-34C7-421A-B27C-99CD6B2D3E6D}" type="sibTrans" cxnId="{29F5CCC4-B80B-46F1-B5BF-709AB973D669}">
      <dgm:prSet/>
      <dgm:spPr/>
      <dgm:t>
        <a:bodyPr/>
        <a:lstStyle/>
        <a:p>
          <a:endParaRPr lang="es-EC"/>
        </a:p>
      </dgm:t>
    </dgm:pt>
    <dgm:pt modelId="{DB75DB0B-BCA7-473A-B33A-27A8F80E8EBB}">
      <dgm:prSet custT="1"/>
      <dgm:spPr/>
      <dgm:t>
        <a:bodyPr/>
        <a:lstStyle/>
        <a:p>
          <a:pPr rtl="0"/>
          <a:r>
            <a:rPr lang="es-EC" sz="1800" b="1" dirty="0">
              <a:latin typeface="Arial" panose="020B0604020202020204" pitchFamily="34" charset="0"/>
              <a:cs typeface="Arial" panose="020B0604020202020204" pitchFamily="34" charset="0"/>
            </a:rPr>
            <a:t>FUNDAMENTACIÓN TEÓRICA</a:t>
          </a:r>
          <a:endParaRPr lang="es-EC" sz="1800" dirty="0">
            <a:latin typeface="Arial" panose="020B0604020202020204" pitchFamily="34" charset="0"/>
            <a:cs typeface="Arial" panose="020B0604020202020204" pitchFamily="34" charset="0"/>
          </a:endParaRPr>
        </a:p>
      </dgm:t>
    </dgm:pt>
    <dgm:pt modelId="{58922AB7-7269-45C3-B3B4-C9779FB00AD8}" type="parTrans" cxnId="{02564D01-D622-4C19-8C39-AD9C48799CDD}">
      <dgm:prSet/>
      <dgm:spPr/>
      <dgm:t>
        <a:bodyPr/>
        <a:lstStyle/>
        <a:p>
          <a:endParaRPr lang="es-EC"/>
        </a:p>
      </dgm:t>
    </dgm:pt>
    <dgm:pt modelId="{3E96D5F4-AC92-4F4F-976F-A96D7250DABA}" type="sibTrans" cxnId="{02564D01-D622-4C19-8C39-AD9C48799CDD}">
      <dgm:prSet/>
      <dgm:spPr/>
      <dgm:t>
        <a:bodyPr/>
        <a:lstStyle/>
        <a:p>
          <a:endParaRPr lang="es-EC"/>
        </a:p>
      </dgm:t>
    </dgm:pt>
    <dgm:pt modelId="{05577F6C-DA27-46A0-907A-2147D90166AA}">
      <dgm:prSet custT="1"/>
      <dgm:spPr/>
      <dgm:t>
        <a:bodyPr/>
        <a:lstStyle/>
        <a:p>
          <a:pPr rtl="0"/>
          <a:r>
            <a:rPr lang="es-EC" sz="1800" b="1" dirty="0">
              <a:latin typeface="Arial" panose="020B0604020202020204" pitchFamily="34" charset="0"/>
              <a:cs typeface="Arial" panose="020B0604020202020204" pitchFamily="34" charset="0"/>
            </a:rPr>
            <a:t>FUNDAMENTACIÓN METODOLÓGICA</a:t>
          </a:r>
          <a:endParaRPr lang="es-EC" sz="1800" dirty="0">
            <a:latin typeface="Arial" panose="020B0604020202020204" pitchFamily="34" charset="0"/>
            <a:cs typeface="Arial" panose="020B0604020202020204" pitchFamily="34" charset="0"/>
          </a:endParaRPr>
        </a:p>
      </dgm:t>
    </dgm:pt>
    <dgm:pt modelId="{A6B8F674-1573-4DC4-95FD-A2113FA13F21}" type="parTrans" cxnId="{4FB69A87-7C1C-4608-ADDC-2B7AF0E5D4E3}">
      <dgm:prSet/>
      <dgm:spPr/>
      <dgm:t>
        <a:bodyPr/>
        <a:lstStyle/>
        <a:p>
          <a:endParaRPr lang="es-EC"/>
        </a:p>
      </dgm:t>
    </dgm:pt>
    <dgm:pt modelId="{952D80FE-9C35-47E9-86E6-39BD86156ACA}" type="sibTrans" cxnId="{4FB69A87-7C1C-4608-ADDC-2B7AF0E5D4E3}">
      <dgm:prSet/>
      <dgm:spPr/>
      <dgm:t>
        <a:bodyPr/>
        <a:lstStyle/>
        <a:p>
          <a:endParaRPr lang="es-EC"/>
        </a:p>
      </dgm:t>
    </dgm:pt>
    <dgm:pt modelId="{142A738A-79E1-46EB-8C4F-17C3553DF9B8}">
      <dgm:prSet custT="1"/>
      <dgm:spPr/>
      <dgm:t>
        <a:bodyPr/>
        <a:lstStyle/>
        <a:p>
          <a:pPr rtl="0"/>
          <a:r>
            <a:rPr lang="es-EC" sz="1800" b="1" dirty="0">
              <a:latin typeface="Arial" panose="020B0604020202020204" pitchFamily="34" charset="0"/>
              <a:cs typeface="Arial" panose="020B0604020202020204" pitchFamily="34" charset="0"/>
            </a:rPr>
            <a:t>RESULTADOS DE LA INVESTIGACIÓN O PROPUESTA.</a:t>
          </a:r>
          <a:endParaRPr lang="es-EC" sz="1800" dirty="0">
            <a:latin typeface="Arial" panose="020B0604020202020204" pitchFamily="34" charset="0"/>
            <a:cs typeface="Arial" panose="020B0604020202020204" pitchFamily="34" charset="0"/>
          </a:endParaRPr>
        </a:p>
      </dgm:t>
    </dgm:pt>
    <dgm:pt modelId="{8095AB83-BCC0-4379-9805-6B9EC40D6D25}" type="parTrans" cxnId="{20D74317-80AB-46D2-BD5E-BBCCFE3B8A88}">
      <dgm:prSet/>
      <dgm:spPr/>
      <dgm:t>
        <a:bodyPr/>
        <a:lstStyle/>
        <a:p>
          <a:endParaRPr lang="es-EC"/>
        </a:p>
      </dgm:t>
    </dgm:pt>
    <dgm:pt modelId="{CED8CD62-C564-472A-BA6E-8DDCA9F1EEE1}" type="sibTrans" cxnId="{20D74317-80AB-46D2-BD5E-BBCCFE3B8A88}">
      <dgm:prSet/>
      <dgm:spPr/>
      <dgm:t>
        <a:bodyPr/>
        <a:lstStyle/>
        <a:p>
          <a:endParaRPr lang="es-EC"/>
        </a:p>
      </dgm:t>
    </dgm:pt>
    <dgm:pt modelId="{712F65C9-AA96-4801-B570-BD1AF228B8F8}">
      <dgm:prSet custT="1"/>
      <dgm:spPr/>
      <dgm:t>
        <a:bodyPr/>
        <a:lstStyle/>
        <a:p>
          <a:pPr rtl="0"/>
          <a:r>
            <a:rPr lang="es-EC" sz="1800" b="1" dirty="0">
              <a:latin typeface="Arial" panose="020B0604020202020204" pitchFamily="34" charset="0"/>
              <a:cs typeface="Arial" panose="020B0604020202020204" pitchFamily="34" charset="0"/>
            </a:rPr>
            <a:t>CONCLUSIONES </a:t>
          </a:r>
          <a:endParaRPr lang="es-EC" sz="1800" dirty="0">
            <a:latin typeface="Arial" panose="020B0604020202020204" pitchFamily="34" charset="0"/>
            <a:cs typeface="Arial" panose="020B0604020202020204" pitchFamily="34" charset="0"/>
          </a:endParaRPr>
        </a:p>
      </dgm:t>
    </dgm:pt>
    <dgm:pt modelId="{B24AB0FD-6E38-439B-83D7-465C8DC081F0}" type="parTrans" cxnId="{28C92FA6-6267-41D5-9E0A-B0D0C51707F9}">
      <dgm:prSet/>
      <dgm:spPr/>
      <dgm:t>
        <a:bodyPr/>
        <a:lstStyle/>
        <a:p>
          <a:endParaRPr lang="es-EC"/>
        </a:p>
      </dgm:t>
    </dgm:pt>
    <dgm:pt modelId="{98ACE8BC-5F0B-4082-994A-F5AD30F6659B}" type="sibTrans" cxnId="{28C92FA6-6267-41D5-9E0A-B0D0C51707F9}">
      <dgm:prSet/>
      <dgm:spPr/>
      <dgm:t>
        <a:bodyPr/>
        <a:lstStyle/>
        <a:p>
          <a:endParaRPr lang="es-EC"/>
        </a:p>
      </dgm:t>
    </dgm:pt>
    <dgm:pt modelId="{68656F40-D659-4AE8-82E6-87EE2BED901C}">
      <dgm:prSet custT="1"/>
      <dgm:spPr/>
      <dgm:t>
        <a:bodyPr/>
        <a:lstStyle/>
        <a:p>
          <a:pPr rtl="0"/>
          <a:r>
            <a:rPr lang="es-EC" sz="1800" b="1" dirty="0">
              <a:latin typeface="Arial" panose="020B0604020202020204" pitchFamily="34" charset="0"/>
              <a:cs typeface="Arial" panose="020B0604020202020204" pitchFamily="34" charset="0"/>
            </a:rPr>
            <a:t>RECOMENDACIONES</a:t>
          </a:r>
          <a:endParaRPr lang="es-EC" sz="1800" dirty="0">
            <a:latin typeface="Arial" panose="020B0604020202020204" pitchFamily="34" charset="0"/>
            <a:cs typeface="Arial" panose="020B0604020202020204" pitchFamily="34" charset="0"/>
          </a:endParaRPr>
        </a:p>
      </dgm:t>
    </dgm:pt>
    <dgm:pt modelId="{94A1B5AB-E91A-4913-A550-B7C2BC1F5BD6}" type="parTrans" cxnId="{1372C2B2-957C-4601-9686-4E13239F4F86}">
      <dgm:prSet/>
      <dgm:spPr/>
      <dgm:t>
        <a:bodyPr/>
        <a:lstStyle/>
        <a:p>
          <a:endParaRPr lang="es-EC"/>
        </a:p>
      </dgm:t>
    </dgm:pt>
    <dgm:pt modelId="{B2D16333-1DAD-47C3-8B87-D74B9E4406C5}" type="sibTrans" cxnId="{1372C2B2-957C-4601-9686-4E13239F4F86}">
      <dgm:prSet/>
      <dgm:spPr/>
      <dgm:t>
        <a:bodyPr/>
        <a:lstStyle/>
        <a:p>
          <a:endParaRPr lang="es-EC"/>
        </a:p>
      </dgm:t>
    </dgm:pt>
    <dgm:pt modelId="{2B6243E6-FD22-41CE-945F-488F3E2EAA92}" type="pres">
      <dgm:prSet presAssocID="{95502744-5D70-4757-BCC1-85809605E324}" presName="Name0" presStyleCnt="0">
        <dgm:presLayoutVars>
          <dgm:dir/>
        </dgm:presLayoutVars>
      </dgm:prSet>
      <dgm:spPr/>
      <dgm:t>
        <a:bodyPr/>
        <a:lstStyle/>
        <a:p>
          <a:endParaRPr lang="es-EC"/>
        </a:p>
      </dgm:t>
    </dgm:pt>
    <dgm:pt modelId="{5599D4A7-CFBF-4629-B56C-07AC8603F417}" type="pres">
      <dgm:prSet presAssocID="{1E7BE436-3168-40B0-B325-76D1251C4D91}" presName="noChildren" presStyleCnt="0"/>
      <dgm:spPr/>
    </dgm:pt>
    <dgm:pt modelId="{B8512B0F-7FDD-4508-AF6C-706B0BD78A48}" type="pres">
      <dgm:prSet presAssocID="{1E7BE436-3168-40B0-B325-76D1251C4D91}" presName="gap" presStyleCnt="0"/>
      <dgm:spPr/>
    </dgm:pt>
    <dgm:pt modelId="{3AE3D680-FAE5-4BFD-9AA1-8ED5B329C740}" type="pres">
      <dgm:prSet presAssocID="{1E7BE436-3168-40B0-B325-76D1251C4D91}" presName="medCircle2" presStyleLbl="vennNode1" presStyleIdx="0" presStyleCnt="9" custLinFactX="-224925" custLinFactNeighborX="-300000" custLinFactNeighborY="-9229"/>
      <dgm:spPr/>
    </dgm:pt>
    <dgm:pt modelId="{83697A01-DA60-4855-B14F-F2F0886E9EB8}" type="pres">
      <dgm:prSet presAssocID="{1E7BE436-3168-40B0-B325-76D1251C4D91}" presName="txLvlOnly1" presStyleLbl="revTx" presStyleIdx="0" presStyleCnt="9" custScaleX="291236"/>
      <dgm:spPr/>
      <dgm:t>
        <a:bodyPr/>
        <a:lstStyle/>
        <a:p>
          <a:endParaRPr lang="es-EC"/>
        </a:p>
      </dgm:t>
    </dgm:pt>
    <dgm:pt modelId="{4E2694C1-B57B-4357-B454-81B2B62D93CF}" type="pres">
      <dgm:prSet presAssocID="{10805091-3F2E-4636-AB03-669B363CB5FF}" presName="noChildren" presStyleCnt="0"/>
      <dgm:spPr/>
    </dgm:pt>
    <dgm:pt modelId="{2B0B83BC-7F4C-4B42-BE1B-39DE658D606F}" type="pres">
      <dgm:prSet presAssocID="{10805091-3F2E-4636-AB03-669B363CB5FF}" presName="gap" presStyleCnt="0"/>
      <dgm:spPr/>
    </dgm:pt>
    <dgm:pt modelId="{AC022817-D8CD-4596-90F9-4E47DAD3A70F}" type="pres">
      <dgm:prSet presAssocID="{10805091-3F2E-4636-AB03-669B363CB5FF}" presName="medCircle2" presStyleLbl="vennNode1" presStyleIdx="1" presStyleCnt="9" custLinFactX="-224925" custLinFactNeighborX="-300000" custLinFactNeighborY="-9229"/>
      <dgm:spPr/>
    </dgm:pt>
    <dgm:pt modelId="{09B2999E-343A-444E-8130-1D2C2AF9E570}" type="pres">
      <dgm:prSet presAssocID="{10805091-3F2E-4636-AB03-669B363CB5FF}" presName="txLvlOnly1" presStyleLbl="revTx" presStyleIdx="1" presStyleCnt="9" custScaleX="291236"/>
      <dgm:spPr/>
      <dgm:t>
        <a:bodyPr/>
        <a:lstStyle/>
        <a:p>
          <a:endParaRPr lang="es-EC"/>
        </a:p>
      </dgm:t>
    </dgm:pt>
    <dgm:pt modelId="{4E9E6ABD-C068-4414-B2DA-209BFB06B40A}" type="pres">
      <dgm:prSet presAssocID="{BBA0FFA4-D05B-4B95-B1B5-FE58413CD1DA}" presName="noChildren" presStyleCnt="0"/>
      <dgm:spPr/>
    </dgm:pt>
    <dgm:pt modelId="{73F91ED3-390E-440A-85E2-4EE20938CCCF}" type="pres">
      <dgm:prSet presAssocID="{BBA0FFA4-D05B-4B95-B1B5-FE58413CD1DA}" presName="gap" presStyleCnt="0"/>
      <dgm:spPr/>
    </dgm:pt>
    <dgm:pt modelId="{6A9086CC-2857-4888-8859-62D842A97439}" type="pres">
      <dgm:prSet presAssocID="{BBA0FFA4-D05B-4B95-B1B5-FE58413CD1DA}" presName="medCircle2" presStyleLbl="vennNode1" presStyleIdx="2" presStyleCnt="9" custLinFactX="-224925" custLinFactNeighborX="-300000" custLinFactNeighborY="-9229"/>
      <dgm:spPr/>
    </dgm:pt>
    <dgm:pt modelId="{10B1E5C4-2804-47AA-B00C-7E0C51874C6C}" type="pres">
      <dgm:prSet presAssocID="{BBA0FFA4-D05B-4B95-B1B5-FE58413CD1DA}" presName="txLvlOnly1" presStyleLbl="revTx" presStyleIdx="2" presStyleCnt="9" custScaleX="291236"/>
      <dgm:spPr/>
      <dgm:t>
        <a:bodyPr/>
        <a:lstStyle/>
        <a:p>
          <a:endParaRPr lang="es-EC"/>
        </a:p>
      </dgm:t>
    </dgm:pt>
    <dgm:pt modelId="{D5E0A3BF-98D6-4BA3-AF89-5660D69DB7D9}" type="pres">
      <dgm:prSet presAssocID="{2C8E19C8-F349-4742-8242-A8E86A6A5A36}" presName="noChildren" presStyleCnt="0"/>
      <dgm:spPr/>
    </dgm:pt>
    <dgm:pt modelId="{16F6F82E-4B46-42C8-AA1F-CFFD15677622}" type="pres">
      <dgm:prSet presAssocID="{2C8E19C8-F349-4742-8242-A8E86A6A5A36}" presName="gap" presStyleCnt="0"/>
      <dgm:spPr/>
    </dgm:pt>
    <dgm:pt modelId="{F072C6D4-F9D2-492F-8EB6-F806305FD3C2}" type="pres">
      <dgm:prSet presAssocID="{2C8E19C8-F349-4742-8242-A8E86A6A5A36}" presName="medCircle2" presStyleLbl="vennNode1" presStyleIdx="3" presStyleCnt="9" custLinFactX="-224925" custLinFactNeighborX="-300000" custLinFactNeighborY="-9229"/>
      <dgm:spPr/>
    </dgm:pt>
    <dgm:pt modelId="{ED88FB4A-5E5B-4720-8E41-8B09440067A0}" type="pres">
      <dgm:prSet presAssocID="{2C8E19C8-F349-4742-8242-A8E86A6A5A36}" presName="txLvlOnly1" presStyleLbl="revTx" presStyleIdx="3" presStyleCnt="9" custScaleX="291236"/>
      <dgm:spPr/>
      <dgm:t>
        <a:bodyPr/>
        <a:lstStyle/>
        <a:p>
          <a:endParaRPr lang="es-EC"/>
        </a:p>
      </dgm:t>
    </dgm:pt>
    <dgm:pt modelId="{956726AE-B270-4BAB-8A40-62CD5CFB274C}" type="pres">
      <dgm:prSet presAssocID="{DB75DB0B-BCA7-473A-B33A-27A8F80E8EBB}" presName="noChildren" presStyleCnt="0"/>
      <dgm:spPr/>
    </dgm:pt>
    <dgm:pt modelId="{0A992889-8C44-44CC-806C-7A450B1047DE}" type="pres">
      <dgm:prSet presAssocID="{DB75DB0B-BCA7-473A-B33A-27A8F80E8EBB}" presName="gap" presStyleCnt="0"/>
      <dgm:spPr/>
    </dgm:pt>
    <dgm:pt modelId="{FAA641F8-387C-465A-AFCA-4C95E2586155}" type="pres">
      <dgm:prSet presAssocID="{DB75DB0B-BCA7-473A-B33A-27A8F80E8EBB}" presName="medCircle2" presStyleLbl="vennNode1" presStyleIdx="4" presStyleCnt="9" custLinFactX="-224925" custLinFactNeighborX="-300000" custLinFactNeighborY="-9229"/>
      <dgm:spPr/>
    </dgm:pt>
    <dgm:pt modelId="{27D02B06-4739-4B02-9865-48C7E7ACB0CF}" type="pres">
      <dgm:prSet presAssocID="{DB75DB0B-BCA7-473A-B33A-27A8F80E8EBB}" presName="txLvlOnly1" presStyleLbl="revTx" presStyleIdx="4" presStyleCnt="9" custScaleX="291236"/>
      <dgm:spPr/>
      <dgm:t>
        <a:bodyPr/>
        <a:lstStyle/>
        <a:p>
          <a:endParaRPr lang="es-EC"/>
        </a:p>
      </dgm:t>
    </dgm:pt>
    <dgm:pt modelId="{375D2913-8A7A-436B-B9B5-0FEBDBCFCA97}" type="pres">
      <dgm:prSet presAssocID="{05577F6C-DA27-46A0-907A-2147D90166AA}" presName="noChildren" presStyleCnt="0"/>
      <dgm:spPr/>
    </dgm:pt>
    <dgm:pt modelId="{F583F8FD-8F33-4AD2-8797-5A7C2F840DFE}" type="pres">
      <dgm:prSet presAssocID="{05577F6C-DA27-46A0-907A-2147D90166AA}" presName="gap" presStyleCnt="0"/>
      <dgm:spPr/>
    </dgm:pt>
    <dgm:pt modelId="{2AEC53B2-AA42-4ED5-9155-68CF006DBF22}" type="pres">
      <dgm:prSet presAssocID="{05577F6C-DA27-46A0-907A-2147D90166AA}" presName="medCircle2" presStyleLbl="vennNode1" presStyleIdx="5" presStyleCnt="9" custLinFactX="-224925" custLinFactNeighborX="-300000" custLinFactNeighborY="-9229"/>
      <dgm:spPr/>
    </dgm:pt>
    <dgm:pt modelId="{26E3962F-7C42-410C-921D-D71B0E4FBD3E}" type="pres">
      <dgm:prSet presAssocID="{05577F6C-DA27-46A0-907A-2147D90166AA}" presName="txLvlOnly1" presStyleLbl="revTx" presStyleIdx="5" presStyleCnt="9" custScaleX="291236"/>
      <dgm:spPr/>
      <dgm:t>
        <a:bodyPr/>
        <a:lstStyle/>
        <a:p>
          <a:endParaRPr lang="es-EC"/>
        </a:p>
      </dgm:t>
    </dgm:pt>
    <dgm:pt modelId="{E03DA715-0553-4DDD-8074-6171E5F82330}" type="pres">
      <dgm:prSet presAssocID="{142A738A-79E1-46EB-8C4F-17C3553DF9B8}" presName="noChildren" presStyleCnt="0"/>
      <dgm:spPr/>
    </dgm:pt>
    <dgm:pt modelId="{8DD78B3A-22BB-433A-84A9-7C0D454B3D67}" type="pres">
      <dgm:prSet presAssocID="{142A738A-79E1-46EB-8C4F-17C3553DF9B8}" presName="gap" presStyleCnt="0"/>
      <dgm:spPr/>
    </dgm:pt>
    <dgm:pt modelId="{8851CD95-5521-4567-BE10-F10198600531}" type="pres">
      <dgm:prSet presAssocID="{142A738A-79E1-46EB-8C4F-17C3553DF9B8}" presName="medCircle2" presStyleLbl="vennNode1" presStyleIdx="6" presStyleCnt="9" custLinFactX="-224925" custLinFactNeighborX="-300000" custLinFactNeighborY="-9229"/>
      <dgm:spPr/>
    </dgm:pt>
    <dgm:pt modelId="{8713157F-CEC6-4F69-9391-DF2A065C6CB7}" type="pres">
      <dgm:prSet presAssocID="{142A738A-79E1-46EB-8C4F-17C3553DF9B8}" presName="txLvlOnly1" presStyleLbl="revTx" presStyleIdx="6" presStyleCnt="9" custScaleX="291236"/>
      <dgm:spPr/>
      <dgm:t>
        <a:bodyPr/>
        <a:lstStyle/>
        <a:p>
          <a:endParaRPr lang="es-EC"/>
        </a:p>
      </dgm:t>
    </dgm:pt>
    <dgm:pt modelId="{12FEAB71-E2A1-41F6-AAE6-8230D5F46A7B}" type="pres">
      <dgm:prSet presAssocID="{712F65C9-AA96-4801-B570-BD1AF228B8F8}" presName="noChildren" presStyleCnt="0"/>
      <dgm:spPr/>
    </dgm:pt>
    <dgm:pt modelId="{4E50372D-4FA7-4D88-ADC7-DA1A84A38573}" type="pres">
      <dgm:prSet presAssocID="{712F65C9-AA96-4801-B570-BD1AF228B8F8}" presName="gap" presStyleCnt="0"/>
      <dgm:spPr/>
    </dgm:pt>
    <dgm:pt modelId="{3363FD46-3F2B-45A8-A2A0-C96E5704E52F}" type="pres">
      <dgm:prSet presAssocID="{712F65C9-AA96-4801-B570-BD1AF228B8F8}" presName="medCircle2" presStyleLbl="vennNode1" presStyleIdx="7" presStyleCnt="9" custLinFactX="-224925" custLinFactNeighborX="-300000" custLinFactNeighborY="-9229"/>
      <dgm:spPr/>
    </dgm:pt>
    <dgm:pt modelId="{1DA44538-FA6C-4083-B448-A3C743469744}" type="pres">
      <dgm:prSet presAssocID="{712F65C9-AA96-4801-B570-BD1AF228B8F8}" presName="txLvlOnly1" presStyleLbl="revTx" presStyleIdx="7" presStyleCnt="9" custScaleX="291236"/>
      <dgm:spPr/>
      <dgm:t>
        <a:bodyPr/>
        <a:lstStyle/>
        <a:p>
          <a:endParaRPr lang="es-EC"/>
        </a:p>
      </dgm:t>
    </dgm:pt>
    <dgm:pt modelId="{3D603A1A-A564-413B-B315-A3C7AAB25D9C}" type="pres">
      <dgm:prSet presAssocID="{68656F40-D659-4AE8-82E6-87EE2BED901C}" presName="noChildren" presStyleCnt="0"/>
      <dgm:spPr/>
    </dgm:pt>
    <dgm:pt modelId="{5B3E5F06-8A6A-4E05-9980-C1375ED2D766}" type="pres">
      <dgm:prSet presAssocID="{68656F40-D659-4AE8-82E6-87EE2BED901C}" presName="gap" presStyleCnt="0"/>
      <dgm:spPr/>
    </dgm:pt>
    <dgm:pt modelId="{1F9B996D-AD80-46C7-90C8-475CAA8CD84C}" type="pres">
      <dgm:prSet presAssocID="{68656F40-D659-4AE8-82E6-87EE2BED901C}" presName="medCircle2" presStyleLbl="vennNode1" presStyleIdx="8" presStyleCnt="9" custLinFactX="-224925" custLinFactNeighborX="-300000" custLinFactNeighborY="-9229"/>
      <dgm:spPr/>
    </dgm:pt>
    <dgm:pt modelId="{950DD1F9-0E27-4A4D-B86F-29161FFC95FB}" type="pres">
      <dgm:prSet presAssocID="{68656F40-D659-4AE8-82E6-87EE2BED901C}" presName="txLvlOnly1" presStyleLbl="revTx" presStyleIdx="8" presStyleCnt="9" custScaleX="291236"/>
      <dgm:spPr/>
      <dgm:t>
        <a:bodyPr/>
        <a:lstStyle/>
        <a:p>
          <a:endParaRPr lang="es-EC"/>
        </a:p>
      </dgm:t>
    </dgm:pt>
  </dgm:ptLst>
  <dgm:cxnLst>
    <dgm:cxn modelId="{37F9B89C-8796-4CB5-B3F1-2F45082B7824}" type="presOf" srcId="{68656F40-D659-4AE8-82E6-87EE2BED901C}" destId="{950DD1F9-0E27-4A4D-B86F-29161FFC95FB}" srcOrd="0" destOrd="0" presId="urn:microsoft.com/office/officeart/2008/layout/VerticalCircleList"/>
    <dgm:cxn modelId="{20D74317-80AB-46D2-BD5E-BBCCFE3B8A88}" srcId="{95502744-5D70-4757-BCC1-85809605E324}" destId="{142A738A-79E1-46EB-8C4F-17C3553DF9B8}" srcOrd="6" destOrd="0" parTransId="{8095AB83-BCC0-4379-9805-6B9EC40D6D25}" sibTransId="{CED8CD62-C564-472A-BA6E-8DDCA9F1EEE1}"/>
    <dgm:cxn modelId="{29F5CCC4-B80B-46F1-B5BF-709AB973D669}" srcId="{95502744-5D70-4757-BCC1-85809605E324}" destId="{2C8E19C8-F349-4742-8242-A8E86A6A5A36}" srcOrd="3" destOrd="0" parTransId="{4F580897-7215-479D-BB57-5FBF2B0AF000}" sibTransId="{D6FE78B0-34C7-421A-B27C-99CD6B2D3E6D}"/>
    <dgm:cxn modelId="{6139457E-8EBD-4633-91BA-89A089933F8F}" type="presOf" srcId="{2C8E19C8-F349-4742-8242-A8E86A6A5A36}" destId="{ED88FB4A-5E5B-4720-8E41-8B09440067A0}" srcOrd="0" destOrd="0" presId="urn:microsoft.com/office/officeart/2008/layout/VerticalCircleList"/>
    <dgm:cxn modelId="{1AC9CB28-97CC-40FA-B5C6-6BA6240FF02D}" srcId="{95502744-5D70-4757-BCC1-85809605E324}" destId="{1E7BE436-3168-40B0-B325-76D1251C4D91}" srcOrd="0" destOrd="0" parTransId="{91B5718D-9343-4971-B94C-ABCDB8A06BF5}" sibTransId="{DFF73323-D15D-42F0-9411-DEB7DFBD27B8}"/>
    <dgm:cxn modelId="{1372C2B2-957C-4601-9686-4E13239F4F86}" srcId="{95502744-5D70-4757-BCC1-85809605E324}" destId="{68656F40-D659-4AE8-82E6-87EE2BED901C}" srcOrd="8" destOrd="0" parTransId="{94A1B5AB-E91A-4913-A550-B7C2BC1F5BD6}" sibTransId="{B2D16333-1DAD-47C3-8B87-D74B9E4406C5}"/>
    <dgm:cxn modelId="{99F41D25-98BE-4D34-BD00-C99BDEE2B7A5}" type="presOf" srcId="{DB75DB0B-BCA7-473A-B33A-27A8F80E8EBB}" destId="{27D02B06-4739-4B02-9865-48C7E7ACB0CF}" srcOrd="0" destOrd="0" presId="urn:microsoft.com/office/officeart/2008/layout/VerticalCircleList"/>
    <dgm:cxn modelId="{4FB69A87-7C1C-4608-ADDC-2B7AF0E5D4E3}" srcId="{95502744-5D70-4757-BCC1-85809605E324}" destId="{05577F6C-DA27-46A0-907A-2147D90166AA}" srcOrd="5" destOrd="0" parTransId="{A6B8F674-1573-4DC4-95FD-A2113FA13F21}" sibTransId="{952D80FE-9C35-47E9-86E6-39BD86156ACA}"/>
    <dgm:cxn modelId="{0126DBF4-BA4B-46B5-B3AF-B93F4FD331A0}" type="presOf" srcId="{BBA0FFA4-D05B-4B95-B1B5-FE58413CD1DA}" destId="{10B1E5C4-2804-47AA-B00C-7E0C51874C6C}" srcOrd="0" destOrd="0" presId="urn:microsoft.com/office/officeart/2008/layout/VerticalCircleList"/>
    <dgm:cxn modelId="{FD0AD5B1-042E-445B-8FAD-86B923D3460E}" type="presOf" srcId="{10805091-3F2E-4636-AB03-669B363CB5FF}" destId="{09B2999E-343A-444E-8130-1D2C2AF9E570}" srcOrd="0" destOrd="0" presId="urn:microsoft.com/office/officeart/2008/layout/VerticalCircleList"/>
    <dgm:cxn modelId="{D444DC22-0CAD-4579-A677-B6003414DA22}" type="presOf" srcId="{95502744-5D70-4757-BCC1-85809605E324}" destId="{2B6243E6-FD22-41CE-945F-488F3E2EAA92}" srcOrd="0" destOrd="0" presId="urn:microsoft.com/office/officeart/2008/layout/VerticalCircleList"/>
    <dgm:cxn modelId="{0C92A585-5173-4ACB-B002-6160F0A7B317}" type="presOf" srcId="{1E7BE436-3168-40B0-B325-76D1251C4D91}" destId="{83697A01-DA60-4855-B14F-F2F0886E9EB8}" srcOrd="0" destOrd="0" presId="urn:microsoft.com/office/officeart/2008/layout/VerticalCircleList"/>
    <dgm:cxn modelId="{56AF6FCF-F20F-46A8-8938-15D874500CA2}" srcId="{95502744-5D70-4757-BCC1-85809605E324}" destId="{BBA0FFA4-D05B-4B95-B1B5-FE58413CD1DA}" srcOrd="2" destOrd="0" parTransId="{D2494205-26FA-4045-A6A4-2942C7B40EE7}" sibTransId="{6DC1C128-E6B4-48B0-BC92-238C5295E34E}"/>
    <dgm:cxn modelId="{9DFAE944-A8B6-4E69-8A23-9DE52C83A436}" type="presOf" srcId="{712F65C9-AA96-4801-B570-BD1AF228B8F8}" destId="{1DA44538-FA6C-4083-B448-A3C743469744}" srcOrd="0" destOrd="0" presId="urn:microsoft.com/office/officeart/2008/layout/VerticalCircleList"/>
    <dgm:cxn modelId="{11E5725B-4356-474F-8311-48683D3C36F5}" srcId="{95502744-5D70-4757-BCC1-85809605E324}" destId="{10805091-3F2E-4636-AB03-669B363CB5FF}" srcOrd="1" destOrd="0" parTransId="{BDCD1F90-20C5-488C-A5A7-75E6BD2AEB61}" sibTransId="{09A18688-7E8E-4D4B-8713-61A944EB6757}"/>
    <dgm:cxn modelId="{02564D01-D622-4C19-8C39-AD9C48799CDD}" srcId="{95502744-5D70-4757-BCC1-85809605E324}" destId="{DB75DB0B-BCA7-473A-B33A-27A8F80E8EBB}" srcOrd="4" destOrd="0" parTransId="{58922AB7-7269-45C3-B3B4-C9779FB00AD8}" sibTransId="{3E96D5F4-AC92-4F4F-976F-A96D7250DABA}"/>
    <dgm:cxn modelId="{4DC3189F-8FAB-429A-B9A4-9F916766354F}" type="presOf" srcId="{05577F6C-DA27-46A0-907A-2147D90166AA}" destId="{26E3962F-7C42-410C-921D-D71B0E4FBD3E}" srcOrd="0" destOrd="0" presId="urn:microsoft.com/office/officeart/2008/layout/VerticalCircleList"/>
    <dgm:cxn modelId="{E56CA3BA-B89F-4883-BF43-6C3E5E8D7BBA}" type="presOf" srcId="{142A738A-79E1-46EB-8C4F-17C3553DF9B8}" destId="{8713157F-CEC6-4F69-9391-DF2A065C6CB7}" srcOrd="0" destOrd="0" presId="urn:microsoft.com/office/officeart/2008/layout/VerticalCircleList"/>
    <dgm:cxn modelId="{28C92FA6-6267-41D5-9E0A-B0D0C51707F9}" srcId="{95502744-5D70-4757-BCC1-85809605E324}" destId="{712F65C9-AA96-4801-B570-BD1AF228B8F8}" srcOrd="7" destOrd="0" parTransId="{B24AB0FD-6E38-439B-83D7-465C8DC081F0}" sibTransId="{98ACE8BC-5F0B-4082-994A-F5AD30F6659B}"/>
    <dgm:cxn modelId="{FF9DD3D0-AEDB-4696-B3AB-DF90B1CD9D07}" type="presParOf" srcId="{2B6243E6-FD22-41CE-945F-488F3E2EAA92}" destId="{5599D4A7-CFBF-4629-B56C-07AC8603F417}" srcOrd="0" destOrd="0" presId="urn:microsoft.com/office/officeart/2008/layout/VerticalCircleList"/>
    <dgm:cxn modelId="{D78C155C-FF5A-4A0E-95B4-965DE6FB92E4}" type="presParOf" srcId="{5599D4A7-CFBF-4629-B56C-07AC8603F417}" destId="{B8512B0F-7FDD-4508-AF6C-706B0BD78A48}" srcOrd="0" destOrd="0" presId="urn:microsoft.com/office/officeart/2008/layout/VerticalCircleList"/>
    <dgm:cxn modelId="{217E4B8F-8A9A-4DC8-AB2C-ADAE0F5FC5D7}" type="presParOf" srcId="{5599D4A7-CFBF-4629-B56C-07AC8603F417}" destId="{3AE3D680-FAE5-4BFD-9AA1-8ED5B329C740}" srcOrd="1" destOrd="0" presId="urn:microsoft.com/office/officeart/2008/layout/VerticalCircleList"/>
    <dgm:cxn modelId="{E033C9DB-2B86-45CC-B1A8-D1BED706D7BF}" type="presParOf" srcId="{5599D4A7-CFBF-4629-B56C-07AC8603F417}" destId="{83697A01-DA60-4855-B14F-F2F0886E9EB8}" srcOrd="2" destOrd="0" presId="urn:microsoft.com/office/officeart/2008/layout/VerticalCircleList"/>
    <dgm:cxn modelId="{17D8D802-9EA9-4759-AD2B-F14ED05B8DB6}" type="presParOf" srcId="{2B6243E6-FD22-41CE-945F-488F3E2EAA92}" destId="{4E2694C1-B57B-4357-B454-81B2B62D93CF}" srcOrd="1" destOrd="0" presId="urn:microsoft.com/office/officeart/2008/layout/VerticalCircleList"/>
    <dgm:cxn modelId="{38ECC18B-324A-40CA-B53E-1E5AD02806A2}" type="presParOf" srcId="{4E2694C1-B57B-4357-B454-81B2B62D93CF}" destId="{2B0B83BC-7F4C-4B42-BE1B-39DE658D606F}" srcOrd="0" destOrd="0" presId="urn:microsoft.com/office/officeart/2008/layout/VerticalCircleList"/>
    <dgm:cxn modelId="{C84EBC2B-F53E-4444-A9F9-6C53C004C277}" type="presParOf" srcId="{4E2694C1-B57B-4357-B454-81B2B62D93CF}" destId="{AC022817-D8CD-4596-90F9-4E47DAD3A70F}" srcOrd="1" destOrd="0" presId="urn:microsoft.com/office/officeart/2008/layout/VerticalCircleList"/>
    <dgm:cxn modelId="{21A5DF0B-1677-4EBB-8645-7414F240545E}" type="presParOf" srcId="{4E2694C1-B57B-4357-B454-81B2B62D93CF}" destId="{09B2999E-343A-444E-8130-1D2C2AF9E570}" srcOrd="2" destOrd="0" presId="urn:microsoft.com/office/officeart/2008/layout/VerticalCircleList"/>
    <dgm:cxn modelId="{B2FF81DE-FB7E-44A5-BB01-4059C9934A2C}" type="presParOf" srcId="{2B6243E6-FD22-41CE-945F-488F3E2EAA92}" destId="{4E9E6ABD-C068-4414-B2DA-209BFB06B40A}" srcOrd="2" destOrd="0" presId="urn:microsoft.com/office/officeart/2008/layout/VerticalCircleList"/>
    <dgm:cxn modelId="{170B99C0-6F83-4849-B810-08655D452A81}" type="presParOf" srcId="{4E9E6ABD-C068-4414-B2DA-209BFB06B40A}" destId="{73F91ED3-390E-440A-85E2-4EE20938CCCF}" srcOrd="0" destOrd="0" presId="urn:microsoft.com/office/officeart/2008/layout/VerticalCircleList"/>
    <dgm:cxn modelId="{A7BC77D2-9DC2-4968-9C59-D0A89F388B01}" type="presParOf" srcId="{4E9E6ABD-C068-4414-B2DA-209BFB06B40A}" destId="{6A9086CC-2857-4888-8859-62D842A97439}" srcOrd="1" destOrd="0" presId="urn:microsoft.com/office/officeart/2008/layout/VerticalCircleList"/>
    <dgm:cxn modelId="{2992D584-EC0A-4920-8469-45D3A566D023}" type="presParOf" srcId="{4E9E6ABD-C068-4414-B2DA-209BFB06B40A}" destId="{10B1E5C4-2804-47AA-B00C-7E0C51874C6C}" srcOrd="2" destOrd="0" presId="urn:microsoft.com/office/officeart/2008/layout/VerticalCircleList"/>
    <dgm:cxn modelId="{E13D1C0E-1CB4-4F72-A4A9-FF2ABCC2240E}" type="presParOf" srcId="{2B6243E6-FD22-41CE-945F-488F3E2EAA92}" destId="{D5E0A3BF-98D6-4BA3-AF89-5660D69DB7D9}" srcOrd="3" destOrd="0" presId="urn:microsoft.com/office/officeart/2008/layout/VerticalCircleList"/>
    <dgm:cxn modelId="{FA470F47-FB8C-4AE1-8DD4-CD702B67E378}" type="presParOf" srcId="{D5E0A3BF-98D6-4BA3-AF89-5660D69DB7D9}" destId="{16F6F82E-4B46-42C8-AA1F-CFFD15677622}" srcOrd="0" destOrd="0" presId="urn:microsoft.com/office/officeart/2008/layout/VerticalCircleList"/>
    <dgm:cxn modelId="{E5820D4F-1A30-4233-8903-236ECDFAB196}" type="presParOf" srcId="{D5E0A3BF-98D6-4BA3-AF89-5660D69DB7D9}" destId="{F072C6D4-F9D2-492F-8EB6-F806305FD3C2}" srcOrd="1" destOrd="0" presId="urn:microsoft.com/office/officeart/2008/layout/VerticalCircleList"/>
    <dgm:cxn modelId="{3E0017B7-221D-4B23-92DB-9CBA668B71C1}" type="presParOf" srcId="{D5E0A3BF-98D6-4BA3-AF89-5660D69DB7D9}" destId="{ED88FB4A-5E5B-4720-8E41-8B09440067A0}" srcOrd="2" destOrd="0" presId="urn:microsoft.com/office/officeart/2008/layout/VerticalCircleList"/>
    <dgm:cxn modelId="{33AFC5B5-133D-40F5-8BC8-2DD63C5ED4F2}" type="presParOf" srcId="{2B6243E6-FD22-41CE-945F-488F3E2EAA92}" destId="{956726AE-B270-4BAB-8A40-62CD5CFB274C}" srcOrd="4" destOrd="0" presId="urn:microsoft.com/office/officeart/2008/layout/VerticalCircleList"/>
    <dgm:cxn modelId="{9975BA82-79A2-4538-B147-34BC43134F3A}" type="presParOf" srcId="{956726AE-B270-4BAB-8A40-62CD5CFB274C}" destId="{0A992889-8C44-44CC-806C-7A450B1047DE}" srcOrd="0" destOrd="0" presId="urn:microsoft.com/office/officeart/2008/layout/VerticalCircleList"/>
    <dgm:cxn modelId="{4DD2F9DA-C375-437B-8D2B-FBC5E05BD86E}" type="presParOf" srcId="{956726AE-B270-4BAB-8A40-62CD5CFB274C}" destId="{FAA641F8-387C-465A-AFCA-4C95E2586155}" srcOrd="1" destOrd="0" presId="urn:microsoft.com/office/officeart/2008/layout/VerticalCircleList"/>
    <dgm:cxn modelId="{AFE9F9AE-2C75-4AAD-9557-0BAEBD9EB042}" type="presParOf" srcId="{956726AE-B270-4BAB-8A40-62CD5CFB274C}" destId="{27D02B06-4739-4B02-9865-48C7E7ACB0CF}" srcOrd="2" destOrd="0" presId="urn:microsoft.com/office/officeart/2008/layout/VerticalCircleList"/>
    <dgm:cxn modelId="{0DA2B37D-415F-4594-93CE-55AF0D99C97D}" type="presParOf" srcId="{2B6243E6-FD22-41CE-945F-488F3E2EAA92}" destId="{375D2913-8A7A-436B-B9B5-0FEBDBCFCA97}" srcOrd="5" destOrd="0" presId="urn:microsoft.com/office/officeart/2008/layout/VerticalCircleList"/>
    <dgm:cxn modelId="{F0705238-53B2-4E62-BE97-EF9902753119}" type="presParOf" srcId="{375D2913-8A7A-436B-B9B5-0FEBDBCFCA97}" destId="{F583F8FD-8F33-4AD2-8797-5A7C2F840DFE}" srcOrd="0" destOrd="0" presId="urn:microsoft.com/office/officeart/2008/layout/VerticalCircleList"/>
    <dgm:cxn modelId="{71936C22-C175-41E4-A03A-54BF429A2CF3}" type="presParOf" srcId="{375D2913-8A7A-436B-B9B5-0FEBDBCFCA97}" destId="{2AEC53B2-AA42-4ED5-9155-68CF006DBF22}" srcOrd="1" destOrd="0" presId="urn:microsoft.com/office/officeart/2008/layout/VerticalCircleList"/>
    <dgm:cxn modelId="{982FA1E1-A491-4B18-819E-7C6B63BA8B3E}" type="presParOf" srcId="{375D2913-8A7A-436B-B9B5-0FEBDBCFCA97}" destId="{26E3962F-7C42-410C-921D-D71B0E4FBD3E}" srcOrd="2" destOrd="0" presId="urn:microsoft.com/office/officeart/2008/layout/VerticalCircleList"/>
    <dgm:cxn modelId="{8C7A20B9-9B67-495C-AD3E-C832B1D12A9E}" type="presParOf" srcId="{2B6243E6-FD22-41CE-945F-488F3E2EAA92}" destId="{E03DA715-0553-4DDD-8074-6171E5F82330}" srcOrd="6" destOrd="0" presId="urn:microsoft.com/office/officeart/2008/layout/VerticalCircleList"/>
    <dgm:cxn modelId="{6806AF3E-D98F-4C04-B879-D3D6112EAF63}" type="presParOf" srcId="{E03DA715-0553-4DDD-8074-6171E5F82330}" destId="{8DD78B3A-22BB-433A-84A9-7C0D454B3D67}" srcOrd="0" destOrd="0" presId="urn:microsoft.com/office/officeart/2008/layout/VerticalCircleList"/>
    <dgm:cxn modelId="{749A9C38-0997-4777-855F-4091BCFA7E9F}" type="presParOf" srcId="{E03DA715-0553-4DDD-8074-6171E5F82330}" destId="{8851CD95-5521-4567-BE10-F10198600531}" srcOrd="1" destOrd="0" presId="urn:microsoft.com/office/officeart/2008/layout/VerticalCircleList"/>
    <dgm:cxn modelId="{4C45865A-9082-44A5-A178-5375DFC77324}" type="presParOf" srcId="{E03DA715-0553-4DDD-8074-6171E5F82330}" destId="{8713157F-CEC6-4F69-9391-DF2A065C6CB7}" srcOrd="2" destOrd="0" presId="urn:microsoft.com/office/officeart/2008/layout/VerticalCircleList"/>
    <dgm:cxn modelId="{68B8868C-4B56-4F6B-AC06-4A395962020B}" type="presParOf" srcId="{2B6243E6-FD22-41CE-945F-488F3E2EAA92}" destId="{12FEAB71-E2A1-41F6-AAE6-8230D5F46A7B}" srcOrd="7" destOrd="0" presId="urn:microsoft.com/office/officeart/2008/layout/VerticalCircleList"/>
    <dgm:cxn modelId="{243E8169-3CFA-40CA-B6A7-2C43C9670DD4}" type="presParOf" srcId="{12FEAB71-E2A1-41F6-AAE6-8230D5F46A7B}" destId="{4E50372D-4FA7-4D88-ADC7-DA1A84A38573}" srcOrd="0" destOrd="0" presId="urn:microsoft.com/office/officeart/2008/layout/VerticalCircleList"/>
    <dgm:cxn modelId="{FD6D12EF-2714-4727-BEC5-43892D174A29}" type="presParOf" srcId="{12FEAB71-E2A1-41F6-AAE6-8230D5F46A7B}" destId="{3363FD46-3F2B-45A8-A2A0-C96E5704E52F}" srcOrd="1" destOrd="0" presId="urn:microsoft.com/office/officeart/2008/layout/VerticalCircleList"/>
    <dgm:cxn modelId="{9DBF48BD-00C4-4429-9B12-A00091F54091}" type="presParOf" srcId="{12FEAB71-E2A1-41F6-AAE6-8230D5F46A7B}" destId="{1DA44538-FA6C-4083-B448-A3C743469744}" srcOrd="2" destOrd="0" presId="urn:microsoft.com/office/officeart/2008/layout/VerticalCircleList"/>
    <dgm:cxn modelId="{A288FD7F-2A2C-467D-A532-9E5B03A28C63}" type="presParOf" srcId="{2B6243E6-FD22-41CE-945F-488F3E2EAA92}" destId="{3D603A1A-A564-413B-B315-A3C7AAB25D9C}" srcOrd="8" destOrd="0" presId="urn:microsoft.com/office/officeart/2008/layout/VerticalCircleList"/>
    <dgm:cxn modelId="{C8056F4E-5A00-4876-862A-19025A361A07}" type="presParOf" srcId="{3D603A1A-A564-413B-B315-A3C7AAB25D9C}" destId="{5B3E5F06-8A6A-4E05-9980-C1375ED2D766}" srcOrd="0" destOrd="0" presId="urn:microsoft.com/office/officeart/2008/layout/VerticalCircleList"/>
    <dgm:cxn modelId="{DB157B5B-E21D-47A3-ACAF-71F0D33052EA}" type="presParOf" srcId="{3D603A1A-A564-413B-B315-A3C7AAB25D9C}" destId="{1F9B996D-AD80-46C7-90C8-475CAA8CD84C}" srcOrd="1" destOrd="0" presId="urn:microsoft.com/office/officeart/2008/layout/VerticalCircleList"/>
    <dgm:cxn modelId="{AE095CAC-5ACD-405D-918F-DA9480EE5BAE}" type="presParOf" srcId="{3D603A1A-A564-413B-B315-A3C7AAB25D9C}" destId="{950DD1F9-0E27-4A4D-B86F-29161FFC95FB}" srcOrd="2" destOrd="0" presId="urn:microsoft.com/office/officeart/2008/layout/Vertical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AED270F-55CB-4D70-9BEA-49402FAAE5F8}" type="doc">
      <dgm:prSet loTypeId="urn:microsoft.com/office/officeart/2005/8/layout/cycle4" loCatId="cycle" qsTypeId="urn:microsoft.com/office/officeart/2005/8/quickstyle/simple3" qsCatId="simple" csTypeId="urn:microsoft.com/office/officeart/2005/8/colors/colorful5" csCatId="colorful" phldr="1"/>
      <dgm:spPr/>
      <dgm:t>
        <a:bodyPr/>
        <a:lstStyle/>
        <a:p>
          <a:endParaRPr lang="es-EC"/>
        </a:p>
      </dgm:t>
    </dgm:pt>
    <dgm:pt modelId="{8DB020AC-90FB-42F4-B082-6994253B45F1}">
      <dgm:prSet phldrT="[Texto]" custT="1"/>
      <dgm:spPr/>
      <dgm:t>
        <a:bodyPr/>
        <a:lstStyle/>
        <a:p>
          <a:r>
            <a:rPr lang="es-US" sz="1400" b="1" dirty="0">
              <a:latin typeface="Arial" panose="020B0604020202020204" pitchFamily="34" charset="0"/>
              <a:cs typeface="Arial" panose="020B0604020202020204" pitchFamily="34" charset="0"/>
            </a:rPr>
            <a:t>Título de la propuesta:</a:t>
          </a:r>
          <a:endParaRPr lang="es-EC" sz="1400" b="1" dirty="0">
            <a:latin typeface="Arial" panose="020B0604020202020204" pitchFamily="34" charset="0"/>
            <a:cs typeface="Arial" panose="020B0604020202020204" pitchFamily="34" charset="0"/>
          </a:endParaRPr>
        </a:p>
      </dgm:t>
    </dgm:pt>
    <dgm:pt modelId="{B4C28502-210A-4D11-825A-A3D76041C1A6}" type="parTrans" cxnId="{F4A03E00-505C-4322-8255-323B32E9718F}">
      <dgm:prSet/>
      <dgm:spPr/>
      <dgm:t>
        <a:bodyPr/>
        <a:lstStyle/>
        <a:p>
          <a:endParaRPr lang="es-EC" sz="1400">
            <a:latin typeface="Arial" panose="020B0604020202020204" pitchFamily="34" charset="0"/>
            <a:cs typeface="Arial" panose="020B0604020202020204" pitchFamily="34" charset="0"/>
          </a:endParaRPr>
        </a:p>
      </dgm:t>
    </dgm:pt>
    <dgm:pt modelId="{AE48F7D6-B8DF-4F07-9045-D27FE07E7319}" type="sibTrans" cxnId="{F4A03E00-505C-4322-8255-323B32E9718F}">
      <dgm:prSet/>
      <dgm:spPr/>
      <dgm:t>
        <a:bodyPr/>
        <a:lstStyle/>
        <a:p>
          <a:endParaRPr lang="es-EC" sz="1400">
            <a:latin typeface="Arial" panose="020B0604020202020204" pitchFamily="34" charset="0"/>
            <a:cs typeface="Arial" panose="020B0604020202020204" pitchFamily="34" charset="0"/>
          </a:endParaRPr>
        </a:p>
      </dgm:t>
    </dgm:pt>
    <dgm:pt modelId="{72F100C7-6F0C-41C8-AC64-282D768FCA63}">
      <dgm:prSet custT="1"/>
      <dgm:spPr/>
      <dgm:t>
        <a:bodyPr/>
        <a:lstStyle/>
        <a:p>
          <a:r>
            <a:rPr lang="es-US" sz="1400" b="1" dirty="0">
              <a:latin typeface="Arial" panose="020B0604020202020204" pitchFamily="34" charset="0"/>
              <a:cs typeface="Arial" panose="020B0604020202020204" pitchFamily="34" charset="0"/>
            </a:rPr>
            <a:t>Cobertura poblacional:</a:t>
          </a:r>
        </a:p>
      </dgm:t>
    </dgm:pt>
    <dgm:pt modelId="{A1EFD224-286B-4C84-84D9-CFA6483C1C51}" type="parTrans" cxnId="{49529BC2-67C7-4CB5-95C7-68BF414B02DA}">
      <dgm:prSet/>
      <dgm:spPr/>
      <dgm:t>
        <a:bodyPr/>
        <a:lstStyle/>
        <a:p>
          <a:endParaRPr lang="es-EC" sz="1400">
            <a:latin typeface="Arial" panose="020B0604020202020204" pitchFamily="34" charset="0"/>
            <a:cs typeface="Arial" panose="020B0604020202020204" pitchFamily="34" charset="0"/>
          </a:endParaRPr>
        </a:p>
      </dgm:t>
    </dgm:pt>
    <dgm:pt modelId="{00585BDE-EE47-4C22-9188-17A2EF42A330}" type="sibTrans" cxnId="{49529BC2-67C7-4CB5-95C7-68BF414B02DA}">
      <dgm:prSet/>
      <dgm:spPr/>
      <dgm:t>
        <a:bodyPr/>
        <a:lstStyle/>
        <a:p>
          <a:endParaRPr lang="es-EC" sz="1400">
            <a:latin typeface="Arial" panose="020B0604020202020204" pitchFamily="34" charset="0"/>
            <a:cs typeface="Arial" panose="020B0604020202020204" pitchFamily="34" charset="0"/>
          </a:endParaRPr>
        </a:p>
      </dgm:t>
    </dgm:pt>
    <dgm:pt modelId="{80B1E1FB-DFED-4CCA-9D7C-679370F42B31}">
      <dgm:prSet custT="1"/>
      <dgm:spPr/>
      <dgm:t>
        <a:bodyPr/>
        <a:lstStyle/>
        <a:p>
          <a:r>
            <a:rPr lang="es-US" sz="1400" b="1" dirty="0">
              <a:latin typeface="Arial" panose="020B0604020202020204" pitchFamily="34" charset="0"/>
              <a:cs typeface="Arial" panose="020B0604020202020204" pitchFamily="34" charset="0"/>
            </a:rPr>
            <a:t>Cobertura territorial:</a:t>
          </a:r>
        </a:p>
      </dgm:t>
    </dgm:pt>
    <dgm:pt modelId="{C0419899-AEB4-412A-86CB-4EE88D1AB042}" type="parTrans" cxnId="{E06AE1E2-43AD-4C27-B48A-C0E29897ED98}">
      <dgm:prSet/>
      <dgm:spPr/>
      <dgm:t>
        <a:bodyPr/>
        <a:lstStyle/>
        <a:p>
          <a:endParaRPr lang="es-EC" sz="1400">
            <a:latin typeface="Arial" panose="020B0604020202020204" pitchFamily="34" charset="0"/>
            <a:cs typeface="Arial" panose="020B0604020202020204" pitchFamily="34" charset="0"/>
          </a:endParaRPr>
        </a:p>
      </dgm:t>
    </dgm:pt>
    <dgm:pt modelId="{832B1DB9-2283-44A1-8BB0-490EFF404233}" type="sibTrans" cxnId="{E06AE1E2-43AD-4C27-B48A-C0E29897ED98}">
      <dgm:prSet/>
      <dgm:spPr/>
      <dgm:t>
        <a:bodyPr/>
        <a:lstStyle/>
        <a:p>
          <a:endParaRPr lang="es-EC" sz="1400">
            <a:latin typeface="Arial" panose="020B0604020202020204" pitchFamily="34" charset="0"/>
            <a:cs typeface="Arial" panose="020B0604020202020204" pitchFamily="34" charset="0"/>
          </a:endParaRPr>
        </a:p>
      </dgm:t>
    </dgm:pt>
    <dgm:pt modelId="{8928DC5A-0469-4319-9A38-B06072BC3E1B}">
      <dgm:prSet phldrT="[Texto]" custT="1"/>
      <dgm:spPr/>
      <dgm:t>
        <a:bodyPr/>
        <a:lstStyle/>
        <a:p>
          <a:pPr algn="just"/>
          <a:r>
            <a:rPr lang="es-EC" sz="1400" dirty="0">
              <a:latin typeface="Arial" panose="020B0604020202020204" pitchFamily="34" charset="0"/>
              <a:cs typeface="Arial" panose="020B0604020202020204" pitchFamily="34" charset="0"/>
            </a:rPr>
            <a:t>Mejoramiento del banco de fricción de fluidos y elaboración de un manual de operación del mismo. </a:t>
          </a:r>
        </a:p>
      </dgm:t>
    </dgm:pt>
    <dgm:pt modelId="{41127CB2-E203-4FB1-BDC7-08F2D4C2527B}" type="parTrans" cxnId="{C2ADCB81-6A35-45D3-BBCD-CD8C1741137C}">
      <dgm:prSet/>
      <dgm:spPr/>
      <dgm:t>
        <a:bodyPr/>
        <a:lstStyle/>
        <a:p>
          <a:endParaRPr lang="es-EC" sz="1400">
            <a:latin typeface="Arial" panose="020B0604020202020204" pitchFamily="34" charset="0"/>
            <a:cs typeface="Arial" panose="020B0604020202020204" pitchFamily="34" charset="0"/>
          </a:endParaRPr>
        </a:p>
      </dgm:t>
    </dgm:pt>
    <dgm:pt modelId="{6A3F8DF2-6CEF-411A-B73B-0AC23BBF87B3}" type="sibTrans" cxnId="{C2ADCB81-6A35-45D3-BBCD-CD8C1741137C}">
      <dgm:prSet/>
      <dgm:spPr/>
      <dgm:t>
        <a:bodyPr/>
        <a:lstStyle/>
        <a:p>
          <a:endParaRPr lang="es-EC" sz="1400">
            <a:latin typeface="Arial" panose="020B0604020202020204" pitchFamily="34" charset="0"/>
            <a:cs typeface="Arial" panose="020B0604020202020204" pitchFamily="34" charset="0"/>
          </a:endParaRPr>
        </a:p>
      </dgm:t>
    </dgm:pt>
    <dgm:pt modelId="{81379795-0324-4E3B-A967-00A3C71D0387}">
      <dgm:prSet custT="1"/>
      <dgm:spPr/>
      <dgm:t>
        <a:bodyPr/>
        <a:lstStyle/>
        <a:p>
          <a:r>
            <a:rPr lang="es-US" sz="1400" dirty="0">
              <a:latin typeface="Arial" panose="020B0604020202020204" pitchFamily="34" charset="0"/>
              <a:cs typeface="Arial" panose="020B0604020202020204" pitchFamily="34" charset="0"/>
            </a:rPr>
            <a:t>Los Guardiamarinas.</a:t>
          </a:r>
        </a:p>
      </dgm:t>
    </dgm:pt>
    <dgm:pt modelId="{2378FA10-4E6E-4282-AE5D-18DD51B4FBCF}" type="parTrans" cxnId="{68BBFB64-704D-4D6B-AF88-47E13996D0F6}">
      <dgm:prSet/>
      <dgm:spPr/>
      <dgm:t>
        <a:bodyPr/>
        <a:lstStyle/>
        <a:p>
          <a:endParaRPr lang="es-EC" sz="1400">
            <a:latin typeface="Arial" panose="020B0604020202020204" pitchFamily="34" charset="0"/>
            <a:cs typeface="Arial" panose="020B0604020202020204" pitchFamily="34" charset="0"/>
          </a:endParaRPr>
        </a:p>
      </dgm:t>
    </dgm:pt>
    <dgm:pt modelId="{A0B882B6-5E5A-4E9F-8660-7B1418928D6D}" type="sibTrans" cxnId="{68BBFB64-704D-4D6B-AF88-47E13996D0F6}">
      <dgm:prSet/>
      <dgm:spPr/>
      <dgm:t>
        <a:bodyPr/>
        <a:lstStyle/>
        <a:p>
          <a:endParaRPr lang="es-EC" sz="1400">
            <a:latin typeface="Arial" panose="020B0604020202020204" pitchFamily="34" charset="0"/>
            <a:cs typeface="Arial" panose="020B0604020202020204" pitchFamily="34" charset="0"/>
          </a:endParaRPr>
        </a:p>
      </dgm:t>
    </dgm:pt>
    <dgm:pt modelId="{C3880E26-8C47-4798-88AE-7ED49076E97F}">
      <dgm:prSet custT="1"/>
      <dgm:spPr/>
      <dgm:t>
        <a:bodyPr/>
        <a:lstStyle/>
        <a:p>
          <a:r>
            <a:rPr lang="es-US" sz="1400" dirty="0">
              <a:latin typeface="Arial" panose="020B0604020202020204" pitchFamily="34" charset="0"/>
              <a:cs typeface="Arial" panose="020B0604020202020204" pitchFamily="34" charset="0"/>
            </a:rPr>
            <a:t> Provincia de Santa Elena</a:t>
          </a:r>
        </a:p>
      </dgm:t>
    </dgm:pt>
    <dgm:pt modelId="{822E6F64-9B26-4766-89C7-DD266BDAD1EE}" type="parTrans" cxnId="{601C83B2-8050-4086-A637-F5999A014925}">
      <dgm:prSet/>
      <dgm:spPr/>
      <dgm:t>
        <a:bodyPr/>
        <a:lstStyle/>
        <a:p>
          <a:endParaRPr lang="es-EC" sz="1400">
            <a:latin typeface="Arial" panose="020B0604020202020204" pitchFamily="34" charset="0"/>
            <a:cs typeface="Arial" panose="020B0604020202020204" pitchFamily="34" charset="0"/>
          </a:endParaRPr>
        </a:p>
      </dgm:t>
    </dgm:pt>
    <dgm:pt modelId="{391A2FA0-B901-4BD6-B52C-C9B7CC6970D1}" type="sibTrans" cxnId="{601C83B2-8050-4086-A637-F5999A014925}">
      <dgm:prSet/>
      <dgm:spPr/>
      <dgm:t>
        <a:bodyPr/>
        <a:lstStyle/>
        <a:p>
          <a:endParaRPr lang="es-EC" sz="1400">
            <a:latin typeface="Arial" panose="020B0604020202020204" pitchFamily="34" charset="0"/>
            <a:cs typeface="Arial" panose="020B0604020202020204" pitchFamily="34" charset="0"/>
          </a:endParaRPr>
        </a:p>
      </dgm:t>
    </dgm:pt>
    <dgm:pt modelId="{D132B99B-CC5E-4124-9699-2C4FAA385B1D}">
      <dgm:prSet phldrT="[Texto]" custT="1"/>
      <dgm:spPr/>
      <dgm:t>
        <a:bodyPr anchor="b"/>
        <a:lstStyle/>
        <a:p>
          <a:pPr algn="just"/>
          <a:r>
            <a:rPr lang="es-EC" sz="1400" dirty="0">
              <a:latin typeface="Arial" panose="020B0604020202020204" pitchFamily="34" charset="0"/>
              <a:cs typeface="Arial" panose="020B0604020202020204" pitchFamily="34" charset="0"/>
            </a:rPr>
            <a:t>Restaurar la operatividad del banco de prueba de fricción de fluidos, mediante un plan de trabajo y procedimiento de recuperación para el fortalecimiento de enseñanza en la formación del guardiamarina en la Escuela Superior Naval.</a:t>
          </a:r>
        </a:p>
      </dgm:t>
    </dgm:pt>
    <dgm:pt modelId="{98EF0DDA-9144-49FE-8FD2-FBF79285CFD8}" type="parTrans" cxnId="{C9EF9312-FA2C-4377-9A70-84D36C058230}">
      <dgm:prSet/>
      <dgm:spPr/>
      <dgm:t>
        <a:bodyPr/>
        <a:lstStyle/>
        <a:p>
          <a:endParaRPr lang="es-EC" sz="1400">
            <a:latin typeface="Arial" panose="020B0604020202020204" pitchFamily="34" charset="0"/>
            <a:cs typeface="Arial" panose="020B0604020202020204" pitchFamily="34" charset="0"/>
          </a:endParaRPr>
        </a:p>
      </dgm:t>
    </dgm:pt>
    <dgm:pt modelId="{4125D89F-4004-4981-A4F7-BF491CB2933B}" type="sibTrans" cxnId="{C9EF9312-FA2C-4377-9A70-84D36C058230}">
      <dgm:prSet/>
      <dgm:spPr/>
      <dgm:t>
        <a:bodyPr/>
        <a:lstStyle/>
        <a:p>
          <a:endParaRPr lang="es-EC" sz="1400">
            <a:latin typeface="Arial" panose="020B0604020202020204" pitchFamily="34" charset="0"/>
            <a:cs typeface="Arial" panose="020B0604020202020204" pitchFamily="34" charset="0"/>
          </a:endParaRPr>
        </a:p>
      </dgm:t>
    </dgm:pt>
    <dgm:pt modelId="{B0D2CD2F-4B76-47B9-B7FA-40ECB3050672}">
      <dgm:prSet custT="1"/>
      <dgm:spPr/>
      <dgm:t>
        <a:bodyPr/>
        <a:lstStyle/>
        <a:p>
          <a:r>
            <a:rPr lang="es-US" sz="1400" b="1" dirty="0">
              <a:latin typeface="Arial" panose="020B0604020202020204" pitchFamily="34" charset="0"/>
              <a:cs typeface="Arial" panose="020B0604020202020204" pitchFamily="34" charset="0"/>
            </a:rPr>
            <a:t>Objetivo de la propuesta</a:t>
          </a:r>
        </a:p>
      </dgm:t>
    </dgm:pt>
    <dgm:pt modelId="{65B09322-85A6-4DCD-8F81-28D433046A89}" type="parTrans" cxnId="{F2972E07-A974-407E-BB3D-755D7072C90F}">
      <dgm:prSet/>
      <dgm:spPr/>
      <dgm:t>
        <a:bodyPr/>
        <a:lstStyle/>
        <a:p>
          <a:endParaRPr lang="es-ES"/>
        </a:p>
      </dgm:t>
    </dgm:pt>
    <dgm:pt modelId="{6FE7D4CF-0C79-4F4C-A51F-5FC6A0BF9F78}" type="sibTrans" cxnId="{F2972E07-A974-407E-BB3D-755D7072C90F}">
      <dgm:prSet/>
      <dgm:spPr/>
      <dgm:t>
        <a:bodyPr/>
        <a:lstStyle/>
        <a:p>
          <a:endParaRPr lang="es-ES"/>
        </a:p>
      </dgm:t>
    </dgm:pt>
    <dgm:pt modelId="{0D3ED60B-54AE-464F-96A5-7FCFF9118BED}" type="pres">
      <dgm:prSet presAssocID="{CAED270F-55CB-4D70-9BEA-49402FAAE5F8}" presName="cycleMatrixDiagram" presStyleCnt="0">
        <dgm:presLayoutVars>
          <dgm:chMax val="1"/>
          <dgm:dir/>
          <dgm:animLvl val="lvl"/>
          <dgm:resizeHandles val="exact"/>
        </dgm:presLayoutVars>
      </dgm:prSet>
      <dgm:spPr/>
      <dgm:t>
        <a:bodyPr/>
        <a:lstStyle/>
        <a:p>
          <a:endParaRPr lang="es-EC"/>
        </a:p>
      </dgm:t>
    </dgm:pt>
    <dgm:pt modelId="{570FFB4D-8108-40F6-A0EC-F110CAA96A22}" type="pres">
      <dgm:prSet presAssocID="{CAED270F-55CB-4D70-9BEA-49402FAAE5F8}" presName="children" presStyleCnt="0"/>
      <dgm:spPr/>
    </dgm:pt>
    <dgm:pt modelId="{87E7731A-6324-4107-9CC8-63AD5B2087E5}" type="pres">
      <dgm:prSet presAssocID="{CAED270F-55CB-4D70-9BEA-49402FAAE5F8}" presName="child1group" presStyleCnt="0"/>
      <dgm:spPr/>
    </dgm:pt>
    <dgm:pt modelId="{379368FE-5A87-4307-97E9-4B280F71FCD2}" type="pres">
      <dgm:prSet presAssocID="{CAED270F-55CB-4D70-9BEA-49402FAAE5F8}" presName="child1" presStyleLbl="bgAcc1" presStyleIdx="0" presStyleCnt="4" custScaleX="138481" custScaleY="112140" custLinFactNeighborX="-40342" custLinFactNeighborY="11064"/>
      <dgm:spPr/>
      <dgm:t>
        <a:bodyPr/>
        <a:lstStyle/>
        <a:p>
          <a:endParaRPr lang="es-EC"/>
        </a:p>
      </dgm:t>
    </dgm:pt>
    <dgm:pt modelId="{59B269FE-A4D1-4AB1-9F35-B24F878DCDAF}" type="pres">
      <dgm:prSet presAssocID="{CAED270F-55CB-4D70-9BEA-49402FAAE5F8}" presName="child1Text" presStyleLbl="bgAcc1" presStyleIdx="0" presStyleCnt="4">
        <dgm:presLayoutVars>
          <dgm:bulletEnabled val="1"/>
        </dgm:presLayoutVars>
      </dgm:prSet>
      <dgm:spPr/>
      <dgm:t>
        <a:bodyPr/>
        <a:lstStyle/>
        <a:p>
          <a:endParaRPr lang="es-EC"/>
        </a:p>
      </dgm:t>
    </dgm:pt>
    <dgm:pt modelId="{766A844C-38BC-44A2-8733-E42C1E5C5992}" type="pres">
      <dgm:prSet presAssocID="{CAED270F-55CB-4D70-9BEA-49402FAAE5F8}" presName="child2group" presStyleCnt="0"/>
      <dgm:spPr/>
    </dgm:pt>
    <dgm:pt modelId="{4D8EE3A4-BB3E-4366-8556-DE262DC6AC2E}" type="pres">
      <dgm:prSet presAssocID="{CAED270F-55CB-4D70-9BEA-49402FAAE5F8}" presName="child2" presStyleLbl="bgAcc1" presStyleIdx="1" presStyleCnt="4" custLinFactNeighborX="2028" custLinFactNeighborY="4994"/>
      <dgm:spPr/>
      <dgm:t>
        <a:bodyPr/>
        <a:lstStyle/>
        <a:p>
          <a:endParaRPr lang="es-EC"/>
        </a:p>
      </dgm:t>
    </dgm:pt>
    <dgm:pt modelId="{BF69D89B-6BFE-46A7-9507-4C4D30D406C8}" type="pres">
      <dgm:prSet presAssocID="{CAED270F-55CB-4D70-9BEA-49402FAAE5F8}" presName="child2Text" presStyleLbl="bgAcc1" presStyleIdx="1" presStyleCnt="4">
        <dgm:presLayoutVars>
          <dgm:bulletEnabled val="1"/>
        </dgm:presLayoutVars>
      </dgm:prSet>
      <dgm:spPr/>
      <dgm:t>
        <a:bodyPr/>
        <a:lstStyle/>
        <a:p>
          <a:endParaRPr lang="es-EC"/>
        </a:p>
      </dgm:t>
    </dgm:pt>
    <dgm:pt modelId="{E79462DE-03E3-491B-ABB1-AFBCD245948C}" type="pres">
      <dgm:prSet presAssocID="{CAED270F-55CB-4D70-9BEA-49402FAAE5F8}" presName="child3group" presStyleCnt="0"/>
      <dgm:spPr/>
    </dgm:pt>
    <dgm:pt modelId="{294F79F1-9DF0-42C9-8215-924BE3270EF6}" type="pres">
      <dgm:prSet presAssocID="{CAED270F-55CB-4D70-9BEA-49402FAAE5F8}" presName="child3" presStyleLbl="bgAcc1" presStyleIdx="2" presStyleCnt="4" custLinFactNeighborX="13023" custLinFactNeighborY="-16193"/>
      <dgm:spPr/>
      <dgm:t>
        <a:bodyPr/>
        <a:lstStyle/>
        <a:p>
          <a:endParaRPr lang="es-EC"/>
        </a:p>
      </dgm:t>
    </dgm:pt>
    <dgm:pt modelId="{A8159FCF-1F89-4C23-BCE5-CF93FA0C9E48}" type="pres">
      <dgm:prSet presAssocID="{CAED270F-55CB-4D70-9BEA-49402FAAE5F8}" presName="child3Text" presStyleLbl="bgAcc1" presStyleIdx="2" presStyleCnt="4">
        <dgm:presLayoutVars>
          <dgm:bulletEnabled val="1"/>
        </dgm:presLayoutVars>
      </dgm:prSet>
      <dgm:spPr/>
      <dgm:t>
        <a:bodyPr/>
        <a:lstStyle/>
        <a:p>
          <a:endParaRPr lang="es-EC"/>
        </a:p>
      </dgm:t>
    </dgm:pt>
    <dgm:pt modelId="{3A941008-D52B-498C-A5FB-C16D93050F1C}" type="pres">
      <dgm:prSet presAssocID="{CAED270F-55CB-4D70-9BEA-49402FAAE5F8}" presName="child4group" presStyleCnt="0"/>
      <dgm:spPr/>
    </dgm:pt>
    <dgm:pt modelId="{570F974D-5308-4D1D-A8CF-7B3EC33B100B}" type="pres">
      <dgm:prSet presAssocID="{CAED270F-55CB-4D70-9BEA-49402FAAE5F8}" presName="child4" presStyleLbl="bgAcc1" presStyleIdx="3" presStyleCnt="4" custScaleX="152481" custScaleY="118144" custLinFactNeighborX="-33372" custLinFactNeighborY="-23433"/>
      <dgm:spPr/>
      <dgm:t>
        <a:bodyPr/>
        <a:lstStyle/>
        <a:p>
          <a:endParaRPr lang="es-EC"/>
        </a:p>
      </dgm:t>
    </dgm:pt>
    <dgm:pt modelId="{04829AAE-A17A-4C94-ABA2-E91E3EB31BED}" type="pres">
      <dgm:prSet presAssocID="{CAED270F-55CB-4D70-9BEA-49402FAAE5F8}" presName="child4Text" presStyleLbl="bgAcc1" presStyleIdx="3" presStyleCnt="4">
        <dgm:presLayoutVars>
          <dgm:bulletEnabled val="1"/>
        </dgm:presLayoutVars>
      </dgm:prSet>
      <dgm:spPr/>
      <dgm:t>
        <a:bodyPr/>
        <a:lstStyle/>
        <a:p>
          <a:endParaRPr lang="es-EC"/>
        </a:p>
      </dgm:t>
    </dgm:pt>
    <dgm:pt modelId="{34CBD92C-6EB2-4DD9-AA1F-7625FAC8B99C}" type="pres">
      <dgm:prSet presAssocID="{CAED270F-55CB-4D70-9BEA-49402FAAE5F8}" presName="childPlaceholder" presStyleCnt="0"/>
      <dgm:spPr/>
    </dgm:pt>
    <dgm:pt modelId="{49C847E1-4E95-42A1-AE68-F2950923144E}" type="pres">
      <dgm:prSet presAssocID="{CAED270F-55CB-4D70-9BEA-49402FAAE5F8}" presName="circle" presStyleCnt="0"/>
      <dgm:spPr/>
    </dgm:pt>
    <dgm:pt modelId="{44EEE96C-862A-4110-A769-00907689AEEA}" type="pres">
      <dgm:prSet presAssocID="{CAED270F-55CB-4D70-9BEA-49402FAAE5F8}" presName="quadrant1" presStyleLbl="node1" presStyleIdx="0" presStyleCnt="4" custLinFactNeighborX="10234" custLinFactNeighborY="1961">
        <dgm:presLayoutVars>
          <dgm:chMax val="1"/>
          <dgm:bulletEnabled val="1"/>
        </dgm:presLayoutVars>
      </dgm:prSet>
      <dgm:spPr/>
      <dgm:t>
        <a:bodyPr/>
        <a:lstStyle/>
        <a:p>
          <a:endParaRPr lang="es-EC"/>
        </a:p>
      </dgm:t>
    </dgm:pt>
    <dgm:pt modelId="{85DA8C89-FDE5-4924-8636-AFC8D4767F79}" type="pres">
      <dgm:prSet presAssocID="{CAED270F-55CB-4D70-9BEA-49402FAAE5F8}" presName="quadrant2" presStyleLbl="node1" presStyleIdx="1" presStyleCnt="4" custLinFactNeighborX="10234" custLinFactNeighborY="1961">
        <dgm:presLayoutVars>
          <dgm:chMax val="1"/>
          <dgm:bulletEnabled val="1"/>
        </dgm:presLayoutVars>
      </dgm:prSet>
      <dgm:spPr/>
      <dgm:t>
        <a:bodyPr/>
        <a:lstStyle/>
        <a:p>
          <a:endParaRPr lang="es-EC"/>
        </a:p>
      </dgm:t>
    </dgm:pt>
    <dgm:pt modelId="{CAB160D4-F317-4780-BFBA-320DB3F18310}" type="pres">
      <dgm:prSet presAssocID="{CAED270F-55CB-4D70-9BEA-49402FAAE5F8}" presName="quadrant3" presStyleLbl="node1" presStyleIdx="2" presStyleCnt="4" custLinFactNeighborX="10234" custLinFactNeighborY="1961">
        <dgm:presLayoutVars>
          <dgm:chMax val="1"/>
          <dgm:bulletEnabled val="1"/>
        </dgm:presLayoutVars>
      </dgm:prSet>
      <dgm:spPr/>
      <dgm:t>
        <a:bodyPr/>
        <a:lstStyle/>
        <a:p>
          <a:endParaRPr lang="es-EC"/>
        </a:p>
      </dgm:t>
    </dgm:pt>
    <dgm:pt modelId="{B057CD7E-5EDC-413B-BB28-1539441D1645}" type="pres">
      <dgm:prSet presAssocID="{CAED270F-55CB-4D70-9BEA-49402FAAE5F8}" presName="quadrant4" presStyleLbl="node1" presStyleIdx="3" presStyleCnt="4" custLinFactNeighborX="10234" custLinFactNeighborY="1961">
        <dgm:presLayoutVars>
          <dgm:chMax val="1"/>
          <dgm:bulletEnabled val="1"/>
        </dgm:presLayoutVars>
      </dgm:prSet>
      <dgm:spPr/>
      <dgm:t>
        <a:bodyPr/>
        <a:lstStyle/>
        <a:p>
          <a:endParaRPr lang="es-EC"/>
        </a:p>
      </dgm:t>
    </dgm:pt>
    <dgm:pt modelId="{6AAB046C-190F-41BE-B36C-1C861727FA08}" type="pres">
      <dgm:prSet presAssocID="{CAED270F-55CB-4D70-9BEA-49402FAAE5F8}" presName="quadrantPlaceholder" presStyleCnt="0"/>
      <dgm:spPr/>
    </dgm:pt>
    <dgm:pt modelId="{32FDD791-19EF-4A08-9DC3-4F71CA3CD918}" type="pres">
      <dgm:prSet presAssocID="{CAED270F-55CB-4D70-9BEA-49402FAAE5F8}" presName="center1" presStyleLbl="fgShp" presStyleIdx="0" presStyleCnt="2" custLinFactNeighborX="29640" custLinFactNeighborY="6531"/>
      <dgm:spPr/>
    </dgm:pt>
    <dgm:pt modelId="{FD00DF01-B369-483C-9683-D492CC770F13}" type="pres">
      <dgm:prSet presAssocID="{CAED270F-55CB-4D70-9BEA-49402FAAE5F8}" presName="center2" presStyleLbl="fgShp" presStyleIdx="1" presStyleCnt="2" custLinFactNeighborX="31835" custLinFactNeighborY="-566"/>
      <dgm:spPr/>
    </dgm:pt>
  </dgm:ptLst>
  <dgm:cxnLst>
    <dgm:cxn modelId="{739EBF75-D7AB-46AD-80BA-5DCC6AAE4AA3}" type="presOf" srcId="{D132B99B-CC5E-4124-9699-2C4FAA385B1D}" destId="{570F974D-5308-4D1D-A8CF-7B3EC33B100B}" srcOrd="0" destOrd="0" presId="urn:microsoft.com/office/officeart/2005/8/layout/cycle4"/>
    <dgm:cxn modelId="{C9EF9312-FA2C-4377-9A70-84D36C058230}" srcId="{B0D2CD2F-4B76-47B9-B7FA-40ECB3050672}" destId="{D132B99B-CC5E-4124-9699-2C4FAA385B1D}" srcOrd="0" destOrd="0" parTransId="{98EF0DDA-9144-49FE-8FD2-FBF79285CFD8}" sibTransId="{4125D89F-4004-4981-A4F7-BF491CB2933B}"/>
    <dgm:cxn modelId="{CD410DB8-CE6E-453F-BE88-D5ADC31F2A7E}" type="presOf" srcId="{D132B99B-CC5E-4124-9699-2C4FAA385B1D}" destId="{04829AAE-A17A-4C94-ABA2-E91E3EB31BED}" srcOrd="1" destOrd="0" presId="urn:microsoft.com/office/officeart/2005/8/layout/cycle4"/>
    <dgm:cxn modelId="{FC04A6D1-1282-4B6A-8861-84E1A38ED98D}" type="presOf" srcId="{8928DC5A-0469-4319-9A38-B06072BC3E1B}" destId="{59B269FE-A4D1-4AB1-9F35-B24F878DCDAF}" srcOrd="1" destOrd="0" presId="urn:microsoft.com/office/officeart/2005/8/layout/cycle4"/>
    <dgm:cxn modelId="{6CCCACE1-27AF-45AA-9E05-BA64579CDA3A}" type="presOf" srcId="{C3880E26-8C47-4798-88AE-7ED49076E97F}" destId="{294F79F1-9DF0-42C9-8215-924BE3270EF6}" srcOrd="0" destOrd="0" presId="urn:microsoft.com/office/officeart/2005/8/layout/cycle4"/>
    <dgm:cxn modelId="{F2972E07-A974-407E-BB3D-755D7072C90F}" srcId="{CAED270F-55CB-4D70-9BEA-49402FAAE5F8}" destId="{B0D2CD2F-4B76-47B9-B7FA-40ECB3050672}" srcOrd="3" destOrd="0" parTransId="{65B09322-85A6-4DCD-8F81-28D433046A89}" sibTransId="{6FE7D4CF-0C79-4F4C-A51F-5FC6A0BF9F78}"/>
    <dgm:cxn modelId="{21F3596B-D0C4-40B2-A25C-767816B68CEF}" type="presOf" srcId="{81379795-0324-4E3B-A967-00A3C71D0387}" destId="{4D8EE3A4-BB3E-4366-8556-DE262DC6AC2E}" srcOrd="0" destOrd="0" presId="urn:microsoft.com/office/officeart/2005/8/layout/cycle4"/>
    <dgm:cxn modelId="{B383CEEA-9441-4957-9AB1-C812D8B3E3C6}" type="presOf" srcId="{80B1E1FB-DFED-4CCA-9D7C-679370F42B31}" destId="{CAB160D4-F317-4780-BFBA-320DB3F18310}" srcOrd="0" destOrd="0" presId="urn:microsoft.com/office/officeart/2005/8/layout/cycle4"/>
    <dgm:cxn modelId="{F98FE9F4-BBF1-432C-8FCA-10CE880B895A}" type="presOf" srcId="{C3880E26-8C47-4798-88AE-7ED49076E97F}" destId="{A8159FCF-1F89-4C23-BCE5-CF93FA0C9E48}" srcOrd="1" destOrd="0" presId="urn:microsoft.com/office/officeart/2005/8/layout/cycle4"/>
    <dgm:cxn modelId="{187FC7C6-3508-431A-98BF-AC29B46F4043}" type="presOf" srcId="{8DB020AC-90FB-42F4-B082-6994253B45F1}" destId="{44EEE96C-862A-4110-A769-00907689AEEA}" srcOrd="0" destOrd="0" presId="urn:microsoft.com/office/officeart/2005/8/layout/cycle4"/>
    <dgm:cxn modelId="{5D0D2309-4727-4FE9-8937-38400C374F83}" type="presOf" srcId="{81379795-0324-4E3B-A967-00A3C71D0387}" destId="{BF69D89B-6BFE-46A7-9507-4C4D30D406C8}" srcOrd="1" destOrd="0" presId="urn:microsoft.com/office/officeart/2005/8/layout/cycle4"/>
    <dgm:cxn modelId="{5ED9F4E2-17B6-4BF0-80DF-101A41A763A0}" type="presOf" srcId="{72F100C7-6F0C-41C8-AC64-282D768FCA63}" destId="{85DA8C89-FDE5-4924-8636-AFC8D4767F79}" srcOrd="0" destOrd="0" presId="urn:microsoft.com/office/officeart/2005/8/layout/cycle4"/>
    <dgm:cxn modelId="{49529BC2-67C7-4CB5-95C7-68BF414B02DA}" srcId="{CAED270F-55CB-4D70-9BEA-49402FAAE5F8}" destId="{72F100C7-6F0C-41C8-AC64-282D768FCA63}" srcOrd="1" destOrd="0" parTransId="{A1EFD224-286B-4C84-84D9-CFA6483C1C51}" sibTransId="{00585BDE-EE47-4C22-9188-17A2EF42A330}"/>
    <dgm:cxn modelId="{B6CBC9DE-462A-4981-8F2F-23327B68040A}" type="presOf" srcId="{B0D2CD2F-4B76-47B9-B7FA-40ECB3050672}" destId="{B057CD7E-5EDC-413B-BB28-1539441D1645}" srcOrd="0" destOrd="0" presId="urn:microsoft.com/office/officeart/2005/8/layout/cycle4"/>
    <dgm:cxn modelId="{C2ADCB81-6A35-45D3-BBCD-CD8C1741137C}" srcId="{8DB020AC-90FB-42F4-B082-6994253B45F1}" destId="{8928DC5A-0469-4319-9A38-B06072BC3E1B}" srcOrd="0" destOrd="0" parTransId="{41127CB2-E203-4FB1-BDC7-08F2D4C2527B}" sibTransId="{6A3F8DF2-6CEF-411A-B73B-0AC23BBF87B3}"/>
    <dgm:cxn modelId="{E06AE1E2-43AD-4C27-B48A-C0E29897ED98}" srcId="{CAED270F-55CB-4D70-9BEA-49402FAAE5F8}" destId="{80B1E1FB-DFED-4CCA-9D7C-679370F42B31}" srcOrd="2" destOrd="0" parTransId="{C0419899-AEB4-412A-86CB-4EE88D1AB042}" sibTransId="{832B1DB9-2283-44A1-8BB0-490EFF404233}"/>
    <dgm:cxn modelId="{601C83B2-8050-4086-A637-F5999A014925}" srcId="{80B1E1FB-DFED-4CCA-9D7C-679370F42B31}" destId="{C3880E26-8C47-4798-88AE-7ED49076E97F}" srcOrd="0" destOrd="0" parTransId="{822E6F64-9B26-4766-89C7-DD266BDAD1EE}" sibTransId="{391A2FA0-B901-4BD6-B52C-C9B7CC6970D1}"/>
    <dgm:cxn modelId="{68BBFB64-704D-4D6B-AF88-47E13996D0F6}" srcId="{72F100C7-6F0C-41C8-AC64-282D768FCA63}" destId="{81379795-0324-4E3B-A967-00A3C71D0387}" srcOrd="0" destOrd="0" parTransId="{2378FA10-4E6E-4282-AE5D-18DD51B4FBCF}" sibTransId="{A0B882B6-5E5A-4E9F-8660-7B1418928D6D}"/>
    <dgm:cxn modelId="{F4A03E00-505C-4322-8255-323B32E9718F}" srcId="{CAED270F-55CB-4D70-9BEA-49402FAAE5F8}" destId="{8DB020AC-90FB-42F4-B082-6994253B45F1}" srcOrd="0" destOrd="0" parTransId="{B4C28502-210A-4D11-825A-A3D76041C1A6}" sibTransId="{AE48F7D6-B8DF-4F07-9045-D27FE07E7319}"/>
    <dgm:cxn modelId="{7A0B815E-99CE-45EE-B67E-941C636908B1}" type="presOf" srcId="{8928DC5A-0469-4319-9A38-B06072BC3E1B}" destId="{379368FE-5A87-4307-97E9-4B280F71FCD2}" srcOrd="0" destOrd="0" presId="urn:microsoft.com/office/officeart/2005/8/layout/cycle4"/>
    <dgm:cxn modelId="{88D887C7-71F3-44FD-AEE6-A1D89D22752F}" type="presOf" srcId="{CAED270F-55CB-4D70-9BEA-49402FAAE5F8}" destId="{0D3ED60B-54AE-464F-96A5-7FCFF9118BED}" srcOrd="0" destOrd="0" presId="urn:microsoft.com/office/officeart/2005/8/layout/cycle4"/>
    <dgm:cxn modelId="{EE53CF35-08ED-4218-92EB-F34797329171}" type="presParOf" srcId="{0D3ED60B-54AE-464F-96A5-7FCFF9118BED}" destId="{570FFB4D-8108-40F6-A0EC-F110CAA96A22}" srcOrd="0" destOrd="0" presId="urn:microsoft.com/office/officeart/2005/8/layout/cycle4"/>
    <dgm:cxn modelId="{0C3E8B10-BF64-4B21-AF32-0FEED1F1254F}" type="presParOf" srcId="{570FFB4D-8108-40F6-A0EC-F110CAA96A22}" destId="{87E7731A-6324-4107-9CC8-63AD5B2087E5}" srcOrd="0" destOrd="0" presId="urn:microsoft.com/office/officeart/2005/8/layout/cycle4"/>
    <dgm:cxn modelId="{31B1E330-66FB-46F2-9FFD-7EC57C0CECC3}" type="presParOf" srcId="{87E7731A-6324-4107-9CC8-63AD5B2087E5}" destId="{379368FE-5A87-4307-97E9-4B280F71FCD2}" srcOrd="0" destOrd="0" presId="urn:microsoft.com/office/officeart/2005/8/layout/cycle4"/>
    <dgm:cxn modelId="{70D97BCE-493D-4094-9111-BBA65F3A8EC9}" type="presParOf" srcId="{87E7731A-6324-4107-9CC8-63AD5B2087E5}" destId="{59B269FE-A4D1-4AB1-9F35-B24F878DCDAF}" srcOrd="1" destOrd="0" presId="urn:microsoft.com/office/officeart/2005/8/layout/cycle4"/>
    <dgm:cxn modelId="{ACAE2CA5-5F2E-435C-AE8F-3DA4431A96C5}" type="presParOf" srcId="{570FFB4D-8108-40F6-A0EC-F110CAA96A22}" destId="{766A844C-38BC-44A2-8733-E42C1E5C5992}" srcOrd="1" destOrd="0" presId="urn:microsoft.com/office/officeart/2005/8/layout/cycle4"/>
    <dgm:cxn modelId="{7AE5CE49-DC4B-4635-A3F0-E7A2018EC7C9}" type="presParOf" srcId="{766A844C-38BC-44A2-8733-E42C1E5C5992}" destId="{4D8EE3A4-BB3E-4366-8556-DE262DC6AC2E}" srcOrd="0" destOrd="0" presId="urn:microsoft.com/office/officeart/2005/8/layout/cycle4"/>
    <dgm:cxn modelId="{D94A6107-C6AB-411E-B763-AF55076001FE}" type="presParOf" srcId="{766A844C-38BC-44A2-8733-E42C1E5C5992}" destId="{BF69D89B-6BFE-46A7-9507-4C4D30D406C8}" srcOrd="1" destOrd="0" presId="urn:microsoft.com/office/officeart/2005/8/layout/cycle4"/>
    <dgm:cxn modelId="{12C3B247-4071-4DAA-ADC2-209B3C6DCED0}" type="presParOf" srcId="{570FFB4D-8108-40F6-A0EC-F110CAA96A22}" destId="{E79462DE-03E3-491B-ABB1-AFBCD245948C}" srcOrd="2" destOrd="0" presId="urn:microsoft.com/office/officeart/2005/8/layout/cycle4"/>
    <dgm:cxn modelId="{5E097401-4047-444E-9E27-AE92E00CD0E8}" type="presParOf" srcId="{E79462DE-03E3-491B-ABB1-AFBCD245948C}" destId="{294F79F1-9DF0-42C9-8215-924BE3270EF6}" srcOrd="0" destOrd="0" presId="urn:microsoft.com/office/officeart/2005/8/layout/cycle4"/>
    <dgm:cxn modelId="{8ED5CC89-5363-479F-A411-F91790E1D0E2}" type="presParOf" srcId="{E79462DE-03E3-491B-ABB1-AFBCD245948C}" destId="{A8159FCF-1F89-4C23-BCE5-CF93FA0C9E48}" srcOrd="1" destOrd="0" presId="urn:microsoft.com/office/officeart/2005/8/layout/cycle4"/>
    <dgm:cxn modelId="{EA573F5D-0E88-4A51-9E04-7C0465AEBBCF}" type="presParOf" srcId="{570FFB4D-8108-40F6-A0EC-F110CAA96A22}" destId="{3A941008-D52B-498C-A5FB-C16D93050F1C}" srcOrd="3" destOrd="0" presId="urn:microsoft.com/office/officeart/2005/8/layout/cycle4"/>
    <dgm:cxn modelId="{C5C3E789-DF21-4299-9F12-B0AC8F38AB2A}" type="presParOf" srcId="{3A941008-D52B-498C-A5FB-C16D93050F1C}" destId="{570F974D-5308-4D1D-A8CF-7B3EC33B100B}" srcOrd="0" destOrd="0" presId="urn:microsoft.com/office/officeart/2005/8/layout/cycle4"/>
    <dgm:cxn modelId="{D145AAF8-7F77-4F62-88FA-234AD3AD3212}" type="presParOf" srcId="{3A941008-D52B-498C-A5FB-C16D93050F1C}" destId="{04829AAE-A17A-4C94-ABA2-E91E3EB31BED}" srcOrd="1" destOrd="0" presId="urn:microsoft.com/office/officeart/2005/8/layout/cycle4"/>
    <dgm:cxn modelId="{D6A2267A-3C17-4C6E-8EDF-254726E5F39F}" type="presParOf" srcId="{570FFB4D-8108-40F6-A0EC-F110CAA96A22}" destId="{34CBD92C-6EB2-4DD9-AA1F-7625FAC8B99C}" srcOrd="4" destOrd="0" presId="urn:microsoft.com/office/officeart/2005/8/layout/cycle4"/>
    <dgm:cxn modelId="{AD007197-9E69-47FB-A900-D3B64127A438}" type="presParOf" srcId="{0D3ED60B-54AE-464F-96A5-7FCFF9118BED}" destId="{49C847E1-4E95-42A1-AE68-F2950923144E}" srcOrd="1" destOrd="0" presId="urn:microsoft.com/office/officeart/2005/8/layout/cycle4"/>
    <dgm:cxn modelId="{BB0DF368-67CC-47FD-8F1F-E2F51F59DFEB}" type="presParOf" srcId="{49C847E1-4E95-42A1-AE68-F2950923144E}" destId="{44EEE96C-862A-4110-A769-00907689AEEA}" srcOrd="0" destOrd="0" presId="urn:microsoft.com/office/officeart/2005/8/layout/cycle4"/>
    <dgm:cxn modelId="{CF4BAEDD-5183-4805-9CEF-8CEAEA451925}" type="presParOf" srcId="{49C847E1-4E95-42A1-AE68-F2950923144E}" destId="{85DA8C89-FDE5-4924-8636-AFC8D4767F79}" srcOrd="1" destOrd="0" presId="urn:microsoft.com/office/officeart/2005/8/layout/cycle4"/>
    <dgm:cxn modelId="{F8C59E34-F315-4C9B-A858-2F662F2E3450}" type="presParOf" srcId="{49C847E1-4E95-42A1-AE68-F2950923144E}" destId="{CAB160D4-F317-4780-BFBA-320DB3F18310}" srcOrd="2" destOrd="0" presId="urn:microsoft.com/office/officeart/2005/8/layout/cycle4"/>
    <dgm:cxn modelId="{7509541D-E73F-44FC-A299-D4238C9993FF}" type="presParOf" srcId="{49C847E1-4E95-42A1-AE68-F2950923144E}" destId="{B057CD7E-5EDC-413B-BB28-1539441D1645}" srcOrd="3" destOrd="0" presId="urn:microsoft.com/office/officeart/2005/8/layout/cycle4"/>
    <dgm:cxn modelId="{C4603131-82DC-41B2-89DD-F1F83FB89368}" type="presParOf" srcId="{49C847E1-4E95-42A1-AE68-F2950923144E}" destId="{6AAB046C-190F-41BE-B36C-1C861727FA08}" srcOrd="4" destOrd="0" presId="urn:microsoft.com/office/officeart/2005/8/layout/cycle4"/>
    <dgm:cxn modelId="{480D0519-24B5-42AF-892D-A97345E810DB}" type="presParOf" srcId="{0D3ED60B-54AE-464F-96A5-7FCFF9118BED}" destId="{32FDD791-19EF-4A08-9DC3-4F71CA3CD918}" srcOrd="2" destOrd="0" presId="urn:microsoft.com/office/officeart/2005/8/layout/cycle4"/>
    <dgm:cxn modelId="{8FD7E6CB-516D-4D63-8B60-D1B6F8DC1B2E}" type="presParOf" srcId="{0D3ED60B-54AE-464F-96A5-7FCFF9118BED}" destId="{FD00DF01-B369-483C-9683-D492CC770F13}"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8FF9899-0D93-4AC0-9CA2-7D112E771FE4}" type="doc">
      <dgm:prSet loTypeId="urn:microsoft.com/office/officeart/2008/layout/VerticalCurvedList" loCatId="list" qsTypeId="urn:microsoft.com/office/officeart/2005/8/quickstyle/simple3" qsCatId="simple" csTypeId="urn:microsoft.com/office/officeart/2005/8/colors/colorful5" csCatId="colorful" phldr="1"/>
      <dgm:spPr/>
      <dgm:t>
        <a:bodyPr/>
        <a:lstStyle/>
        <a:p>
          <a:endParaRPr lang="es-EC"/>
        </a:p>
      </dgm:t>
    </dgm:pt>
    <dgm:pt modelId="{A80FA762-93BF-487F-A6A2-5B3084DBDDD3}">
      <dgm:prSet/>
      <dgm:spPr/>
      <dgm:t>
        <a:bodyPr/>
        <a:lstStyle/>
        <a:p>
          <a:pPr algn="just"/>
          <a:r>
            <a:rPr lang="es-EC" dirty="0">
              <a:latin typeface="Arial" panose="020B0604020202020204" pitchFamily="34" charset="0"/>
              <a:cs typeface="Arial" panose="020B0604020202020204" pitchFamily="34" charset="0"/>
            </a:rPr>
            <a:t>El desarrollo de las encuestas y su análisis permitió medir el grado de conocimiento de los guardiamarinas en el ámbito de </a:t>
          </a:r>
          <a:r>
            <a:rPr lang="es-EC" dirty="0" err="1">
              <a:latin typeface="Arial" panose="020B0604020202020204" pitchFamily="34" charset="0"/>
              <a:cs typeface="Arial" panose="020B0604020202020204" pitchFamily="34" charset="0"/>
            </a:rPr>
            <a:t>hidrocinética</a:t>
          </a:r>
          <a:r>
            <a:rPr lang="es-EC" dirty="0">
              <a:latin typeface="Arial" panose="020B0604020202020204" pitchFamily="34" charset="0"/>
              <a:cs typeface="Arial" panose="020B0604020202020204" pitchFamily="34" charset="0"/>
            </a:rPr>
            <a:t>, específicamente en tuberías, contribuyendo así a afirmar los conocimientos prácticos- teóricos en el laboratorio, lo suficiente para alcanzar las competencias indispensables en los futuros Oficiales de Marina. </a:t>
          </a:r>
        </a:p>
      </dgm:t>
    </dgm:pt>
    <dgm:pt modelId="{6E1FA546-C5F1-4AF7-BCE3-5464F6BE6FDF}" type="parTrans" cxnId="{89E3D585-DD91-4F99-A96C-628CFC77B00D}">
      <dgm:prSet/>
      <dgm:spPr/>
      <dgm:t>
        <a:bodyPr/>
        <a:lstStyle/>
        <a:p>
          <a:endParaRPr lang="es-EC"/>
        </a:p>
      </dgm:t>
    </dgm:pt>
    <dgm:pt modelId="{0E5B2EBC-77A7-4AED-9B33-DA57D283EB36}" type="sibTrans" cxnId="{89E3D585-DD91-4F99-A96C-628CFC77B00D}">
      <dgm:prSet/>
      <dgm:spPr/>
      <dgm:t>
        <a:bodyPr/>
        <a:lstStyle/>
        <a:p>
          <a:endParaRPr lang="es-EC"/>
        </a:p>
      </dgm:t>
    </dgm:pt>
    <dgm:pt modelId="{28C7786C-D2DE-415C-BA81-99AE3645E915}">
      <dgm:prSet custT="1"/>
      <dgm:spPr/>
      <dgm:t>
        <a:bodyPr/>
        <a:lstStyle/>
        <a:p>
          <a:pPr algn="just"/>
          <a:r>
            <a:rPr lang="es-EC" sz="1600" dirty="0">
              <a:latin typeface="Arial" panose="020B0604020202020204" pitchFamily="34" charset="0"/>
              <a:cs typeface="Arial" panose="020B0604020202020204" pitchFamily="34" charset="0"/>
            </a:rPr>
            <a:t>El análisis comparativo efectuado entre el banco de pruebas existente en la Escuela Superior Naval y otros equipos modernos, facilitó determinar que es posible realizar pruebas de similar alcance con los materiales y medios disponibles.</a:t>
          </a:r>
        </a:p>
      </dgm:t>
    </dgm:pt>
    <dgm:pt modelId="{A300124E-1E1F-4390-BD9B-02382A256B7B}" type="parTrans" cxnId="{B1F838ED-9DAB-40B0-9823-D75F1C0DBA5D}">
      <dgm:prSet/>
      <dgm:spPr/>
      <dgm:t>
        <a:bodyPr/>
        <a:lstStyle/>
        <a:p>
          <a:endParaRPr lang="es-EC"/>
        </a:p>
      </dgm:t>
    </dgm:pt>
    <dgm:pt modelId="{508FD8A3-C3FD-4EC9-B324-72C51A90A338}" type="sibTrans" cxnId="{B1F838ED-9DAB-40B0-9823-D75F1C0DBA5D}">
      <dgm:prSet/>
      <dgm:spPr/>
      <dgm:t>
        <a:bodyPr/>
        <a:lstStyle/>
        <a:p>
          <a:endParaRPr lang="es-EC"/>
        </a:p>
      </dgm:t>
    </dgm:pt>
    <dgm:pt modelId="{01E5FD4F-A9E5-4563-8B7A-774D1F486169}">
      <dgm:prSet custT="1"/>
      <dgm:spPr/>
      <dgm:t>
        <a:bodyPr/>
        <a:lstStyle/>
        <a:p>
          <a:pPr algn="just"/>
          <a:r>
            <a:rPr lang="es-EC" sz="1600" dirty="0">
              <a:latin typeface="Arial" panose="020B0604020202020204" pitchFamily="34" charset="0"/>
              <a:cs typeface="Arial" panose="020B0604020202020204" pitchFamily="34" charset="0"/>
            </a:rPr>
            <a:t>La reestructuración del banco de fricción del laboratorio de Maquinaria Naval permitió mejorar el área hidro cinética de fluidos a fin de optimizar las prácticas y funcionalidad en el aprendizaje a los guardiamarinas y el mejoramiento en sus destrezas, para lograr los objetivos estipulados en la malla académica.</a:t>
          </a:r>
        </a:p>
      </dgm:t>
    </dgm:pt>
    <dgm:pt modelId="{52359CA5-E6EC-4B2F-ABBD-E6AA2E2F1391}" type="parTrans" cxnId="{861317C6-6B10-4194-8858-524405B0FDAF}">
      <dgm:prSet/>
      <dgm:spPr/>
      <dgm:t>
        <a:bodyPr/>
        <a:lstStyle/>
        <a:p>
          <a:endParaRPr lang="es-EC"/>
        </a:p>
      </dgm:t>
    </dgm:pt>
    <dgm:pt modelId="{CBEC2EE7-0ED7-4A2B-B4BD-ABE6DA96B883}" type="sibTrans" cxnId="{861317C6-6B10-4194-8858-524405B0FDAF}">
      <dgm:prSet/>
      <dgm:spPr/>
      <dgm:t>
        <a:bodyPr/>
        <a:lstStyle/>
        <a:p>
          <a:endParaRPr lang="es-EC"/>
        </a:p>
      </dgm:t>
    </dgm:pt>
    <dgm:pt modelId="{56639DFD-D2AB-43D8-90E9-F26E0A35622D}" type="pres">
      <dgm:prSet presAssocID="{88FF9899-0D93-4AC0-9CA2-7D112E771FE4}" presName="Name0" presStyleCnt="0">
        <dgm:presLayoutVars>
          <dgm:chMax val="7"/>
          <dgm:chPref val="7"/>
          <dgm:dir/>
        </dgm:presLayoutVars>
      </dgm:prSet>
      <dgm:spPr/>
      <dgm:t>
        <a:bodyPr/>
        <a:lstStyle/>
        <a:p>
          <a:endParaRPr lang="es-EC"/>
        </a:p>
      </dgm:t>
    </dgm:pt>
    <dgm:pt modelId="{77E6AC56-06BE-4F6E-9B2D-2E8602648B9F}" type="pres">
      <dgm:prSet presAssocID="{88FF9899-0D93-4AC0-9CA2-7D112E771FE4}" presName="Name1" presStyleCnt="0"/>
      <dgm:spPr/>
    </dgm:pt>
    <dgm:pt modelId="{D4F53099-1FCF-4DDA-9372-0EDF07FA0B24}" type="pres">
      <dgm:prSet presAssocID="{88FF9899-0D93-4AC0-9CA2-7D112E771FE4}" presName="cycle" presStyleCnt="0"/>
      <dgm:spPr/>
    </dgm:pt>
    <dgm:pt modelId="{B3FDAB49-46F5-40D3-A7DD-BE43DBBB279C}" type="pres">
      <dgm:prSet presAssocID="{88FF9899-0D93-4AC0-9CA2-7D112E771FE4}" presName="srcNode" presStyleLbl="node1" presStyleIdx="0" presStyleCnt="3"/>
      <dgm:spPr/>
    </dgm:pt>
    <dgm:pt modelId="{B1DE567A-8BD0-4BF0-9D92-A01907CEE398}" type="pres">
      <dgm:prSet presAssocID="{88FF9899-0D93-4AC0-9CA2-7D112E771FE4}" presName="conn" presStyleLbl="parChTrans1D2" presStyleIdx="0" presStyleCnt="1"/>
      <dgm:spPr/>
      <dgm:t>
        <a:bodyPr/>
        <a:lstStyle/>
        <a:p>
          <a:endParaRPr lang="es-EC"/>
        </a:p>
      </dgm:t>
    </dgm:pt>
    <dgm:pt modelId="{B203C197-919D-4ADE-A5F9-EE934229E818}" type="pres">
      <dgm:prSet presAssocID="{88FF9899-0D93-4AC0-9CA2-7D112E771FE4}" presName="extraNode" presStyleLbl="node1" presStyleIdx="0" presStyleCnt="3"/>
      <dgm:spPr/>
    </dgm:pt>
    <dgm:pt modelId="{1D25493A-6E2D-4643-BA8C-93BE5CBF5566}" type="pres">
      <dgm:prSet presAssocID="{88FF9899-0D93-4AC0-9CA2-7D112E771FE4}" presName="dstNode" presStyleLbl="node1" presStyleIdx="0" presStyleCnt="3"/>
      <dgm:spPr/>
    </dgm:pt>
    <dgm:pt modelId="{8A16799C-D6D9-41A1-92FB-272BDC5B5A6A}" type="pres">
      <dgm:prSet presAssocID="{A80FA762-93BF-487F-A6A2-5B3084DBDDD3}" presName="text_1" presStyleLbl="node1" presStyleIdx="0" presStyleCnt="3">
        <dgm:presLayoutVars>
          <dgm:bulletEnabled val="1"/>
        </dgm:presLayoutVars>
      </dgm:prSet>
      <dgm:spPr/>
      <dgm:t>
        <a:bodyPr/>
        <a:lstStyle/>
        <a:p>
          <a:endParaRPr lang="es-EC"/>
        </a:p>
      </dgm:t>
    </dgm:pt>
    <dgm:pt modelId="{AA76A81B-B530-4D03-9D65-BB66246DBC30}" type="pres">
      <dgm:prSet presAssocID="{A80FA762-93BF-487F-A6A2-5B3084DBDDD3}" presName="accent_1" presStyleCnt="0"/>
      <dgm:spPr/>
    </dgm:pt>
    <dgm:pt modelId="{B23DE52A-B3D4-42CA-BE41-8F86E38C8660}" type="pres">
      <dgm:prSet presAssocID="{A80FA762-93BF-487F-A6A2-5B3084DBDDD3}" presName="accentRepeatNode" presStyleLbl="solidFgAcc1" presStyleIdx="0" presStyleCnt="3"/>
      <dgm:spPr/>
    </dgm:pt>
    <dgm:pt modelId="{C5EBB73C-38BC-44F2-AA20-235762DDA425}" type="pres">
      <dgm:prSet presAssocID="{28C7786C-D2DE-415C-BA81-99AE3645E915}" presName="text_2" presStyleLbl="node1" presStyleIdx="1" presStyleCnt="3">
        <dgm:presLayoutVars>
          <dgm:bulletEnabled val="1"/>
        </dgm:presLayoutVars>
      </dgm:prSet>
      <dgm:spPr/>
      <dgm:t>
        <a:bodyPr/>
        <a:lstStyle/>
        <a:p>
          <a:endParaRPr lang="es-EC"/>
        </a:p>
      </dgm:t>
    </dgm:pt>
    <dgm:pt modelId="{3D5F226C-3D83-44E6-9BB1-E2FB91B2BB06}" type="pres">
      <dgm:prSet presAssocID="{28C7786C-D2DE-415C-BA81-99AE3645E915}" presName="accent_2" presStyleCnt="0"/>
      <dgm:spPr/>
    </dgm:pt>
    <dgm:pt modelId="{5825DA3D-9401-42F2-8916-3DDC59F7422C}" type="pres">
      <dgm:prSet presAssocID="{28C7786C-D2DE-415C-BA81-99AE3645E915}" presName="accentRepeatNode" presStyleLbl="solidFgAcc1" presStyleIdx="1" presStyleCnt="3"/>
      <dgm:spPr/>
    </dgm:pt>
    <dgm:pt modelId="{9172BC37-5C80-4BA6-AFB7-E9D091316876}" type="pres">
      <dgm:prSet presAssocID="{01E5FD4F-A9E5-4563-8B7A-774D1F486169}" presName="text_3" presStyleLbl="node1" presStyleIdx="2" presStyleCnt="3" custScaleY="135060">
        <dgm:presLayoutVars>
          <dgm:bulletEnabled val="1"/>
        </dgm:presLayoutVars>
      </dgm:prSet>
      <dgm:spPr/>
      <dgm:t>
        <a:bodyPr/>
        <a:lstStyle/>
        <a:p>
          <a:endParaRPr lang="es-EC"/>
        </a:p>
      </dgm:t>
    </dgm:pt>
    <dgm:pt modelId="{04332AC0-76AA-4AB0-B737-F6F487811630}" type="pres">
      <dgm:prSet presAssocID="{01E5FD4F-A9E5-4563-8B7A-774D1F486169}" presName="accent_3" presStyleCnt="0"/>
      <dgm:spPr/>
    </dgm:pt>
    <dgm:pt modelId="{CA16708A-5AC4-4EBB-8BA7-C2F6BC137627}" type="pres">
      <dgm:prSet presAssocID="{01E5FD4F-A9E5-4563-8B7A-774D1F486169}" presName="accentRepeatNode" presStyleLbl="solidFgAcc1" presStyleIdx="2" presStyleCnt="3"/>
      <dgm:spPr/>
    </dgm:pt>
  </dgm:ptLst>
  <dgm:cxnLst>
    <dgm:cxn modelId="{442D49DC-A04B-472A-AB93-12333C722CEC}" type="presOf" srcId="{0E5B2EBC-77A7-4AED-9B33-DA57D283EB36}" destId="{B1DE567A-8BD0-4BF0-9D92-A01907CEE398}" srcOrd="0" destOrd="0" presId="urn:microsoft.com/office/officeart/2008/layout/VerticalCurvedList"/>
    <dgm:cxn modelId="{703F6346-D1AF-44CF-BF3E-F45B231B3A73}" type="presOf" srcId="{01E5FD4F-A9E5-4563-8B7A-774D1F486169}" destId="{9172BC37-5C80-4BA6-AFB7-E9D091316876}" srcOrd="0" destOrd="0" presId="urn:microsoft.com/office/officeart/2008/layout/VerticalCurvedList"/>
    <dgm:cxn modelId="{B1F838ED-9DAB-40B0-9823-D75F1C0DBA5D}" srcId="{88FF9899-0D93-4AC0-9CA2-7D112E771FE4}" destId="{28C7786C-D2DE-415C-BA81-99AE3645E915}" srcOrd="1" destOrd="0" parTransId="{A300124E-1E1F-4390-BD9B-02382A256B7B}" sibTransId="{508FD8A3-C3FD-4EC9-B324-72C51A90A338}"/>
    <dgm:cxn modelId="{62FD3AC2-5F6A-4335-AF40-8C6D57E6F2B2}" type="presOf" srcId="{88FF9899-0D93-4AC0-9CA2-7D112E771FE4}" destId="{56639DFD-D2AB-43D8-90E9-F26E0A35622D}" srcOrd="0" destOrd="0" presId="urn:microsoft.com/office/officeart/2008/layout/VerticalCurvedList"/>
    <dgm:cxn modelId="{2BCEF3BE-D52A-4EAD-B8BE-7D56800DEF1C}" type="presOf" srcId="{A80FA762-93BF-487F-A6A2-5B3084DBDDD3}" destId="{8A16799C-D6D9-41A1-92FB-272BDC5B5A6A}" srcOrd="0" destOrd="0" presId="urn:microsoft.com/office/officeart/2008/layout/VerticalCurvedList"/>
    <dgm:cxn modelId="{861317C6-6B10-4194-8858-524405B0FDAF}" srcId="{88FF9899-0D93-4AC0-9CA2-7D112E771FE4}" destId="{01E5FD4F-A9E5-4563-8B7A-774D1F486169}" srcOrd="2" destOrd="0" parTransId="{52359CA5-E6EC-4B2F-ABBD-E6AA2E2F1391}" sibTransId="{CBEC2EE7-0ED7-4A2B-B4BD-ABE6DA96B883}"/>
    <dgm:cxn modelId="{4A9ED9A2-DECA-48EE-A9C5-E97ECF1BE357}" type="presOf" srcId="{28C7786C-D2DE-415C-BA81-99AE3645E915}" destId="{C5EBB73C-38BC-44F2-AA20-235762DDA425}" srcOrd="0" destOrd="0" presId="urn:microsoft.com/office/officeart/2008/layout/VerticalCurvedList"/>
    <dgm:cxn modelId="{89E3D585-DD91-4F99-A96C-628CFC77B00D}" srcId="{88FF9899-0D93-4AC0-9CA2-7D112E771FE4}" destId="{A80FA762-93BF-487F-A6A2-5B3084DBDDD3}" srcOrd="0" destOrd="0" parTransId="{6E1FA546-C5F1-4AF7-BCE3-5464F6BE6FDF}" sibTransId="{0E5B2EBC-77A7-4AED-9B33-DA57D283EB36}"/>
    <dgm:cxn modelId="{51F63C17-90E7-4935-8D3C-D479E770D2D7}" type="presParOf" srcId="{56639DFD-D2AB-43D8-90E9-F26E0A35622D}" destId="{77E6AC56-06BE-4F6E-9B2D-2E8602648B9F}" srcOrd="0" destOrd="0" presId="urn:microsoft.com/office/officeart/2008/layout/VerticalCurvedList"/>
    <dgm:cxn modelId="{7348DF0C-055E-410A-9213-9FD8DF23844A}" type="presParOf" srcId="{77E6AC56-06BE-4F6E-9B2D-2E8602648B9F}" destId="{D4F53099-1FCF-4DDA-9372-0EDF07FA0B24}" srcOrd="0" destOrd="0" presId="urn:microsoft.com/office/officeart/2008/layout/VerticalCurvedList"/>
    <dgm:cxn modelId="{DF9B06FD-7049-40EC-A7EA-D9F378F6169D}" type="presParOf" srcId="{D4F53099-1FCF-4DDA-9372-0EDF07FA0B24}" destId="{B3FDAB49-46F5-40D3-A7DD-BE43DBBB279C}" srcOrd="0" destOrd="0" presId="urn:microsoft.com/office/officeart/2008/layout/VerticalCurvedList"/>
    <dgm:cxn modelId="{4414D54F-5F5E-47E7-9B77-7ACD471E6C7F}" type="presParOf" srcId="{D4F53099-1FCF-4DDA-9372-0EDF07FA0B24}" destId="{B1DE567A-8BD0-4BF0-9D92-A01907CEE398}" srcOrd="1" destOrd="0" presId="urn:microsoft.com/office/officeart/2008/layout/VerticalCurvedList"/>
    <dgm:cxn modelId="{A52A3B5D-BC8A-41E6-9E73-756712D45CE2}" type="presParOf" srcId="{D4F53099-1FCF-4DDA-9372-0EDF07FA0B24}" destId="{B203C197-919D-4ADE-A5F9-EE934229E818}" srcOrd="2" destOrd="0" presId="urn:microsoft.com/office/officeart/2008/layout/VerticalCurvedList"/>
    <dgm:cxn modelId="{0D72C11B-4644-441A-9E6F-8FF1301E67C8}" type="presParOf" srcId="{D4F53099-1FCF-4DDA-9372-0EDF07FA0B24}" destId="{1D25493A-6E2D-4643-BA8C-93BE5CBF5566}" srcOrd="3" destOrd="0" presId="urn:microsoft.com/office/officeart/2008/layout/VerticalCurvedList"/>
    <dgm:cxn modelId="{E25F35CC-AFE7-492F-8953-56D96627021A}" type="presParOf" srcId="{77E6AC56-06BE-4F6E-9B2D-2E8602648B9F}" destId="{8A16799C-D6D9-41A1-92FB-272BDC5B5A6A}" srcOrd="1" destOrd="0" presId="urn:microsoft.com/office/officeart/2008/layout/VerticalCurvedList"/>
    <dgm:cxn modelId="{8A68BEB4-B65A-4C45-B2AD-65DF689B211B}" type="presParOf" srcId="{77E6AC56-06BE-4F6E-9B2D-2E8602648B9F}" destId="{AA76A81B-B530-4D03-9D65-BB66246DBC30}" srcOrd="2" destOrd="0" presId="urn:microsoft.com/office/officeart/2008/layout/VerticalCurvedList"/>
    <dgm:cxn modelId="{CF754C74-CB8D-4A3E-8D25-6A2C3FD06F82}" type="presParOf" srcId="{AA76A81B-B530-4D03-9D65-BB66246DBC30}" destId="{B23DE52A-B3D4-42CA-BE41-8F86E38C8660}" srcOrd="0" destOrd="0" presId="urn:microsoft.com/office/officeart/2008/layout/VerticalCurvedList"/>
    <dgm:cxn modelId="{C8D5623B-B159-4C7F-B831-9486A2E37290}" type="presParOf" srcId="{77E6AC56-06BE-4F6E-9B2D-2E8602648B9F}" destId="{C5EBB73C-38BC-44F2-AA20-235762DDA425}" srcOrd="3" destOrd="0" presId="urn:microsoft.com/office/officeart/2008/layout/VerticalCurvedList"/>
    <dgm:cxn modelId="{AF4C30A9-F534-4FDE-BD7B-EDCD1BF50460}" type="presParOf" srcId="{77E6AC56-06BE-4F6E-9B2D-2E8602648B9F}" destId="{3D5F226C-3D83-44E6-9BB1-E2FB91B2BB06}" srcOrd="4" destOrd="0" presId="urn:microsoft.com/office/officeart/2008/layout/VerticalCurvedList"/>
    <dgm:cxn modelId="{38C32C05-14C0-41DD-B880-33FD35BC87A3}" type="presParOf" srcId="{3D5F226C-3D83-44E6-9BB1-E2FB91B2BB06}" destId="{5825DA3D-9401-42F2-8916-3DDC59F7422C}" srcOrd="0" destOrd="0" presId="urn:microsoft.com/office/officeart/2008/layout/VerticalCurvedList"/>
    <dgm:cxn modelId="{01AEC60B-F9E6-44AD-8486-0B33BE084032}" type="presParOf" srcId="{77E6AC56-06BE-4F6E-9B2D-2E8602648B9F}" destId="{9172BC37-5C80-4BA6-AFB7-E9D091316876}" srcOrd="5" destOrd="0" presId="urn:microsoft.com/office/officeart/2008/layout/VerticalCurvedList"/>
    <dgm:cxn modelId="{7B201665-9E8B-40CA-A03A-99CF700C7C28}" type="presParOf" srcId="{77E6AC56-06BE-4F6E-9B2D-2E8602648B9F}" destId="{04332AC0-76AA-4AB0-B737-F6F487811630}" srcOrd="6" destOrd="0" presId="urn:microsoft.com/office/officeart/2008/layout/VerticalCurvedList"/>
    <dgm:cxn modelId="{1F5AD749-D761-4D4F-A571-2C98EF44BA3A}" type="presParOf" srcId="{04332AC0-76AA-4AB0-B737-F6F487811630}" destId="{CA16708A-5AC4-4EBB-8BA7-C2F6BC137627}"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C8B835BF-64FC-4A0E-8116-1E6F18DBE9D6}" type="doc">
      <dgm:prSet loTypeId="urn:microsoft.com/office/officeart/2005/8/layout/hList6" loCatId="list" qsTypeId="urn:microsoft.com/office/officeart/2005/8/quickstyle/simple3" qsCatId="simple" csTypeId="urn:microsoft.com/office/officeart/2005/8/colors/colorful5" csCatId="colorful" phldr="1"/>
      <dgm:spPr/>
      <dgm:t>
        <a:bodyPr/>
        <a:lstStyle/>
        <a:p>
          <a:endParaRPr lang="es-EC"/>
        </a:p>
      </dgm:t>
    </dgm:pt>
    <dgm:pt modelId="{B5FA3930-68BE-431C-9870-C273A9D4699B}">
      <dgm:prSet custT="1"/>
      <dgm:spPr/>
      <dgm:t>
        <a:bodyPr/>
        <a:lstStyle/>
        <a:p>
          <a:pPr algn="just"/>
          <a:r>
            <a:rPr lang="es-EC" sz="1700" dirty="0">
              <a:latin typeface="Arial" panose="020B0604020202020204" pitchFamily="34" charset="0"/>
              <a:cs typeface="Arial" panose="020B0604020202020204" pitchFamily="34" charset="0"/>
            </a:rPr>
            <a:t>Motivar a los Guardiamarinas futuros Oficiales de marina a contribuir con el aporte de propuestas de innovación, para la optimización y mejora del laboratorio de Maquinaria Naval.</a:t>
          </a:r>
        </a:p>
      </dgm:t>
    </dgm:pt>
    <dgm:pt modelId="{2EF0D0EC-E499-4F76-997D-7325DF19FCFB}" type="parTrans" cxnId="{CAA08BC3-98D9-4E81-BDFC-89B88AF86E80}">
      <dgm:prSet/>
      <dgm:spPr/>
      <dgm:t>
        <a:bodyPr/>
        <a:lstStyle/>
        <a:p>
          <a:endParaRPr lang="es-ES" sz="1700">
            <a:latin typeface="Arial" panose="020B0604020202020204" pitchFamily="34" charset="0"/>
            <a:cs typeface="Arial" panose="020B0604020202020204" pitchFamily="34" charset="0"/>
          </a:endParaRPr>
        </a:p>
      </dgm:t>
    </dgm:pt>
    <dgm:pt modelId="{0772DB90-527E-4020-A8A4-1A6251CF0F08}" type="sibTrans" cxnId="{CAA08BC3-98D9-4E81-BDFC-89B88AF86E80}">
      <dgm:prSet/>
      <dgm:spPr/>
      <dgm:t>
        <a:bodyPr/>
        <a:lstStyle/>
        <a:p>
          <a:endParaRPr lang="es-ES" sz="1700">
            <a:latin typeface="Arial" panose="020B0604020202020204" pitchFamily="34" charset="0"/>
            <a:cs typeface="Arial" panose="020B0604020202020204" pitchFamily="34" charset="0"/>
          </a:endParaRPr>
        </a:p>
      </dgm:t>
    </dgm:pt>
    <dgm:pt modelId="{7AFE5E4B-C012-4757-ABE7-DCF62AA057BA}">
      <dgm:prSet custT="1"/>
      <dgm:spPr/>
      <dgm:t>
        <a:bodyPr/>
        <a:lstStyle/>
        <a:p>
          <a:pPr algn="just"/>
          <a:r>
            <a:rPr lang="es-ES" sz="1600" dirty="0">
              <a:latin typeface="Arial" panose="020B0604020202020204" pitchFamily="34" charset="0"/>
              <a:cs typeface="Arial" panose="020B0604020202020204" pitchFamily="34" charset="0"/>
            </a:rPr>
            <a:t>Modernizar la obtención de parámetros a través de sensores de presión modernos, para digitalizar su lectura y mejorar las ayudas didácticas del proceso de enseñanza teórico-práctico.</a:t>
          </a:r>
          <a:endParaRPr lang="es-EC" sz="1600" dirty="0">
            <a:latin typeface="Arial" panose="020B0604020202020204" pitchFamily="34" charset="0"/>
            <a:cs typeface="Arial" panose="020B0604020202020204" pitchFamily="34" charset="0"/>
          </a:endParaRPr>
        </a:p>
      </dgm:t>
    </dgm:pt>
    <dgm:pt modelId="{C4662DB6-84F9-45EB-B6C8-0F5E513D241D}" type="parTrans" cxnId="{BDEDB529-4E6C-429D-B2AA-33DE04C534CF}">
      <dgm:prSet/>
      <dgm:spPr/>
      <dgm:t>
        <a:bodyPr/>
        <a:lstStyle/>
        <a:p>
          <a:endParaRPr lang="es-EC" sz="1700">
            <a:latin typeface="Arial" panose="020B0604020202020204" pitchFamily="34" charset="0"/>
            <a:cs typeface="Arial" panose="020B0604020202020204" pitchFamily="34" charset="0"/>
          </a:endParaRPr>
        </a:p>
      </dgm:t>
    </dgm:pt>
    <dgm:pt modelId="{22E4131B-6043-45C0-8A42-2E684E6D2533}" type="sibTrans" cxnId="{BDEDB529-4E6C-429D-B2AA-33DE04C534CF}">
      <dgm:prSet/>
      <dgm:spPr/>
      <dgm:t>
        <a:bodyPr/>
        <a:lstStyle/>
        <a:p>
          <a:endParaRPr lang="es-EC" sz="1700">
            <a:latin typeface="Arial" panose="020B0604020202020204" pitchFamily="34" charset="0"/>
            <a:cs typeface="Arial" panose="020B0604020202020204" pitchFamily="34" charset="0"/>
          </a:endParaRPr>
        </a:p>
      </dgm:t>
    </dgm:pt>
    <dgm:pt modelId="{E95EEB96-7FF2-4A93-BE26-85D0FC54092A}">
      <dgm:prSet custT="1"/>
      <dgm:spPr/>
      <dgm:t>
        <a:bodyPr/>
        <a:lstStyle/>
        <a:p>
          <a:pPr algn="just"/>
          <a:r>
            <a:rPr lang="es-EC" sz="1700" dirty="0">
              <a:latin typeface="Arial" panose="020B0604020202020204" pitchFamily="34" charset="0"/>
              <a:cs typeface="Arial" panose="020B0604020202020204" pitchFamily="34" charset="0"/>
            </a:rPr>
            <a:t>Gestionar ante el departamento de apoyo académico la adquisición de nuevas ayudas pedagógicas, que brinden facilidades a los guardiamarinas, para alcanzar buenas habilidades y destrezas, mediante las prácticas de laboratorio.</a:t>
          </a:r>
          <a:endParaRPr lang="es-EC" sz="1700" b="0" dirty="0">
            <a:latin typeface="Arial" panose="020B0604020202020204" pitchFamily="34" charset="0"/>
            <a:cs typeface="Arial" panose="020B0604020202020204" pitchFamily="34" charset="0"/>
          </a:endParaRPr>
        </a:p>
      </dgm:t>
    </dgm:pt>
    <dgm:pt modelId="{204355AC-B3FB-4D76-9B9E-7912A6D09E42}" type="parTrans" cxnId="{73BA32EA-7207-40D4-8767-18ACAB820774}">
      <dgm:prSet/>
      <dgm:spPr/>
      <dgm:t>
        <a:bodyPr/>
        <a:lstStyle/>
        <a:p>
          <a:endParaRPr lang="es-EC" sz="1700">
            <a:latin typeface="Arial" panose="020B0604020202020204" pitchFamily="34" charset="0"/>
            <a:cs typeface="Arial" panose="020B0604020202020204" pitchFamily="34" charset="0"/>
          </a:endParaRPr>
        </a:p>
      </dgm:t>
    </dgm:pt>
    <dgm:pt modelId="{8AA78C41-633B-4D8F-902C-A2218456A5D6}" type="sibTrans" cxnId="{73BA32EA-7207-40D4-8767-18ACAB820774}">
      <dgm:prSet/>
      <dgm:spPr/>
      <dgm:t>
        <a:bodyPr/>
        <a:lstStyle/>
        <a:p>
          <a:endParaRPr lang="es-EC" sz="1700">
            <a:latin typeface="Arial" panose="020B0604020202020204" pitchFamily="34" charset="0"/>
            <a:cs typeface="Arial" panose="020B0604020202020204" pitchFamily="34" charset="0"/>
          </a:endParaRPr>
        </a:p>
      </dgm:t>
    </dgm:pt>
    <dgm:pt modelId="{16B3E7B0-AA2D-4B97-8247-805F3EEA2894}" type="pres">
      <dgm:prSet presAssocID="{C8B835BF-64FC-4A0E-8116-1E6F18DBE9D6}" presName="Name0" presStyleCnt="0">
        <dgm:presLayoutVars>
          <dgm:dir/>
          <dgm:resizeHandles val="exact"/>
        </dgm:presLayoutVars>
      </dgm:prSet>
      <dgm:spPr/>
      <dgm:t>
        <a:bodyPr/>
        <a:lstStyle/>
        <a:p>
          <a:endParaRPr lang="es-EC"/>
        </a:p>
      </dgm:t>
    </dgm:pt>
    <dgm:pt modelId="{87BAB127-FB2F-4F58-B435-129C81FF0D7D}" type="pres">
      <dgm:prSet presAssocID="{B5FA3930-68BE-431C-9870-C273A9D4699B}" presName="node" presStyleLbl="node1" presStyleIdx="0" presStyleCnt="3">
        <dgm:presLayoutVars>
          <dgm:bulletEnabled val="1"/>
        </dgm:presLayoutVars>
      </dgm:prSet>
      <dgm:spPr>
        <a:prstGeom prst="frame">
          <a:avLst/>
        </a:prstGeom>
      </dgm:spPr>
      <dgm:t>
        <a:bodyPr/>
        <a:lstStyle/>
        <a:p>
          <a:endParaRPr lang="es-EC"/>
        </a:p>
      </dgm:t>
    </dgm:pt>
    <dgm:pt modelId="{07DDF264-72BB-4F3E-AA0E-1FC94500911F}" type="pres">
      <dgm:prSet presAssocID="{0772DB90-527E-4020-A8A4-1A6251CF0F08}" presName="sibTrans" presStyleCnt="0"/>
      <dgm:spPr/>
    </dgm:pt>
    <dgm:pt modelId="{241BA431-D914-4729-AC2D-810A25AB53DC}" type="pres">
      <dgm:prSet presAssocID="{7AFE5E4B-C012-4757-ABE7-DCF62AA057BA}" presName="node" presStyleLbl="node1" presStyleIdx="1" presStyleCnt="3">
        <dgm:presLayoutVars>
          <dgm:bulletEnabled val="1"/>
        </dgm:presLayoutVars>
      </dgm:prSet>
      <dgm:spPr>
        <a:prstGeom prst="frame">
          <a:avLst/>
        </a:prstGeom>
      </dgm:spPr>
      <dgm:t>
        <a:bodyPr/>
        <a:lstStyle/>
        <a:p>
          <a:endParaRPr lang="es-EC"/>
        </a:p>
      </dgm:t>
    </dgm:pt>
    <dgm:pt modelId="{A70CEB24-C7AC-4BD5-A415-884A86A59680}" type="pres">
      <dgm:prSet presAssocID="{22E4131B-6043-45C0-8A42-2E684E6D2533}" presName="sibTrans" presStyleCnt="0"/>
      <dgm:spPr/>
    </dgm:pt>
    <dgm:pt modelId="{0B6F6AD0-8EBA-4FF9-AE0B-C64C1BD177B0}" type="pres">
      <dgm:prSet presAssocID="{E95EEB96-7FF2-4A93-BE26-85D0FC54092A}" presName="node" presStyleLbl="node1" presStyleIdx="2" presStyleCnt="3">
        <dgm:presLayoutVars>
          <dgm:bulletEnabled val="1"/>
        </dgm:presLayoutVars>
      </dgm:prSet>
      <dgm:spPr>
        <a:prstGeom prst="frame">
          <a:avLst/>
        </a:prstGeom>
      </dgm:spPr>
      <dgm:t>
        <a:bodyPr/>
        <a:lstStyle/>
        <a:p>
          <a:endParaRPr lang="es-EC"/>
        </a:p>
      </dgm:t>
    </dgm:pt>
  </dgm:ptLst>
  <dgm:cxnLst>
    <dgm:cxn modelId="{BDEDB529-4E6C-429D-B2AA-33DE04C534CF}" srcId="{C8B835BF-64FC-4A0E-8116-1E6F18DBE9D6}" destId="{7AFE5E4B-C012-4757-ABE7-DCF62AA057BA}" srcOrd="1" destOrd="0" parTransId="{C4662DB6-84F9-45EB-B6C8-0F5E513D241D}" sibTransId="{22E4131B-6043-45C0-8A42-2E684E6D2533}"/>
    <dgm:cxn modelId="{08CD8F52-CB6F-42C9-AA0A-765DF4716F3D}" type="presOf" srcId="{B5FA3930-68BE-431C-9870-C273A9D4699B}" destId="{87BAB127-FB2F-4F58-B435-129C81FF0D7D}" srcOrd="0" destOrd="0" presId="urn:microsoft.com/office/officeart/2005/8/layout/hList6"/>
    <dgm:cxn modelId="{FDB982A3-4E5F-42AD-B639-A39AA457D7B2}" type="presOf" srcId="{7AFE5E4B-C012-4757-ABE7-DCF62AA057BA}" destId="{241BA431-D914-4729-AC2D-810A25AB53DC}" srcOrd="0" destOrd="0" presId="urn:microsoft.com/office/officeart/2005/8/layout/hList6"/>
    <dgm:cxn modelId="{73BA32EA-7207-40D4-8767-18ACAB820774}" srcId="{C8B835BF-64FC-4A0E-8116-1E6F18DBE9D6}" destId="{E95EEB96-7FF2-4A93-BE26-85D0FC54092A}" srcOrd="2" destOrd="0" parTransId="{204355AC-B3FB-4D76-9B9E-7912A6D09E42}" sibTransId="{8AA78C41-633B-4D8F-902C-A2218456A5D6}"/>
    <dgm:cxn modelId="{E6B302E4-9DD4-41ED-9B54-A3ACE471C954}" type="presOf" srcId="{E95EEB96-7FF2-4A93-BE26-85D0FC54092A}" destId="{0B6F6AD0-8EBA-4FF9-AE0B-C64C1BD177B0}" srcOrd="0" destOrd="0" presId="urn:microsoft.com/office/officeart/2005/8/layout/hList6"/>
    <dgm:cxn modelId="{7A9A5CBC-8F5C-4341-B177-C28F57C084CB}" type="presOf" srcId="{C8B835BF-64FC-4A0E-8116-1E6F18DBE9D6}" destId="{16B3E7B0-AA2D-4B97-8247-805F3EEA2894}" srcOrd="0" destOrd="0" presId="urn:microsoft.com/office/officeart/2005/8/layout/hList6"/>
    <dgm:cxn modelId="{CAA08BC3-98D9-4E81-BDFC-89B88AF86E80}" srcId="{C8B835BF-64FC-4A0E-8116-1E6F18DBE9D6}" destId="{B5FA3930-68BE-431C-9870-C273A9D4699B}" srcOrd="0" destOrd="0" parTransId="{2EF0D0EC-E499-4F76-997D-7325DF19FCFB}" sibTransId="{0772DB90-527E-4020-A8A4-1A6251CF0F08}"/>
    <dgm:cxn modelId="{96718CC8-5A1A-435B-8BB2-DADAC77A2CAF}" type="presParOf" srcId="{16B3E7B0-AA2D-4B97-8247-805F3EEA2894}" destId="{87BAB127-FB2F-4F58-B435-129C81FF0D7D}" srcOrd="0" destOrd="0" presId="urn:microsoft.com/office/officeart/2005/8/layout/hList6"/>
    <dgm:cxn modelId="{0F93FD28-8E04-4BCA-B68E-FDF4F49C1E40}" type="presParOf" srcId="{16B3E7B0-AA2D-4B97-8247-805F3EEA2894}" destId="{07DDF264-72BB-4F3E-AA0E-1FC94500911F}" srcOrd="1" destOrd="0" presId="urn:microsoft.com/office/officeart/2005/8/layout/hList6"/>
    <dgm:cxn modelId="{700AA946-514E-4B12-805A-FF1356D19FAD}" type="presParOf" srcId="{16B3E7B0-AA2D-4B97-8247-805F3EEA2894}" destId="{241BA431-D914-4729-AC2D-810A25AB53DC}" srcOrd="2" destOrd="0" presId="urn:microsoft.com/office/officeart/2005/8/layout/hList6"/>
    <dgm:cxn modelId="{DEB82AFA-9F7C-4C1E-9D53-1E31A76C2559}" type="presParOf" srcId="{16B3E7B0-AA2D-4B97-8247-805F3EEA2894}" destId="{A70CEB24-C7AC-4BD5-A415-884A86A59680}" srcOrd="3" destOrd="0" presId="urn:microsoft.com/office/officeart/2005/8/layout/hList6"/>
    <dgm:cxn modelId="{B50ADD50-5E18-4473-B7FD-C018F2E28D9D}" type="presParOf" srcId="{16B3E7B0-AA2D-4B97-8247-805F3EEA2894}" destId="{0B6F6AD0-8EBA-4FF9-AE0B-C64C1BD177B0}" srcOrd="4"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E9BB7DC-D087-428B-BCE0-ED3E37A2CE59}" type="doc">
      <dgm:prSet loTypeId="urn:microsoft.com/office/officeart/2008/layout/VerticalCircleList" loCatId="list" qsTypeId="urn:microsoft.com/office/officeart/2005/8/quickstyle/simple1" qsCatId="simple" csTypeId="urn:microsoft.com/office/officeart/2005/8/colors/colorful1" csCatId="colorful" phldr="1"/>
      <dgm:spPr/>
      <dgm:t>
        <a:bodyPr/>
        <a:lstStyle/>
        <a:p>
          <a:endParaRPr lang="es-EC"/>
        </a:p>
      </dgm:t>
    </dgm:pt>
    <dgm:pt modelId="{F2CDE840-B894-4633-A843-356CB3000FB2}">
      <dgm:prSet custT="1"/>
      <dgm:spPr/>
      <dgm:t>
        <a:bodyPr/>
        <a:lstStyle/>
        <a:p>
          <a:pPr algn="just" rtl="0">
            <a:lnSpc>
              <a:spcPct val="150000"/>
            </a:lnSpc>
          </a:pPr>
          <a:r>
            <a:rPr lang="es-EC" sz="2200" dirty="0"/>
            <a:t>Mejorar la operatividad del banco de fricción de fluidos para desarrollar nuevas habilidades, conocimientos y destrezas en la formación del guardiamarina mediante las prácticas en el laboratorio de Maquinaria Naval de la Escuela Superior Naval</a:t>
          </a:r>
          <a:r>
            <a:rPr lang="es-US" sz="2200" dirty="0">
              <a:latin typeface="Arial" panose="020B0604020202020204" pitchFamily="34" charset="0"/>
              <a:cs typeface="Arial" panose="020B0604020202020204" pitchFamily="34" charset="0"/>
            </a:rPr>
            <a:t>.</a:t>
          </a:r>
          <a:endParaRPr lang="es-EC" sz="2200" dirty="0">
            <a:latin typeface="Arial" panose="020B0604020202020204" pitchFamily="34" charset="0"/>
            <a:cs typeface="Arial" panose="020B0604020202020204" pitchFamily="34" charset="0"/>
          </a:endParaRPr>
        </a:p>
      </dgm:t>
    </dgm:pt>
    <dgm:pt modelId="{CFED2177-6104-466D-A286-125781D7CD45}" type="parTrans" cxnId="{4600D343-9730-4306-8802-3382B7E27E1E}">
      <dgm:prSet/>
      <dgm:spPr/>
      <dgm:t>
        <a:bodyPr/>
        <a:lstStyle/>
        <a:p>
          <a:pPr algn="just"/>
          <a:endParaRPr lang="es-EC"/>
        </a:p>
      </dgm:t>
    </dgm:pt>
    <dgm:pt modelId="{301ADF47-F7D4-44B4-BD89-51471F6BC049}" type="sibTrans" cxnId="{4600D343-9730-4306-8802-3382B7E27E1E}">
      <dgm:prSet/>
      <dgm:spPr/>
      <dgm:t>
        <a:bodyPr/>
        <a:lstStyle/>
        <a:p>
          <a:pPr algn="just"/>
          <a:endParaRPr lang="es-EC"/>
        </a:p>
      </dgm:t>
    </dgm:pt>
    <dgm:pt modelId="{B83CCDAA-D19F-4706-9103-8080C3048F86}" type="pres">
      <dgm:prSet presAssocID="{5E9BB7DC-D087-428B-BCE0-ED3E37A2CE59}" presName="Name0" presStyleCnt="0">
        <dgm:presLayoutVars>
          <dgm:dir/>
        </dgm:presLayoutVars>
      </dgm:prSet>
      <dgm:spPr/>
      <dgm:t>
        <a:bodyPr/>
        <a:lstStyle/>
        <a:p>
          <a:endParaRPr lang="es-EC"/>
        </a:p>
      </dgm:t>
    </dgm:pt>
    <dgm:pt modelId="{C8FAF63B-28C4-4911-9B8A-63961E357CA6}" type="pres">
      <dgm:prSet presAssocID="{F2CDE840-B894-4633-A843-356CB3000FB2}" presName="noChildren" presStyleCnt="0"/>
      <dgm:spPr/>
    </dgm:pt>
    <dgm:pt modelId="{C58618B0-DD2D-4BA3-A88F-B1FD5D1E5C05}" type="pres">
      <dgm:prSet presAssocID="{F2CDE840-B894-4633-A843-356CB3000FB2}" presName="gap" presStyleCnt="0"/>
      <dgm:spPr/>
    </dgm:pt>
    <dgm:pt modelId="{055D5D0C-D490-49A2-BB22-9EC6C6A61FF7}" type="pres">
      <dgm:prSet presAssocID="{F2CDE840-B894-4633-A843-356CB3000FB2}" presName="medCircle2" presStyleLbl="vennNode1" presStyleIdx="0" presStyleCnt="1" custScaleX="102574" custScaleY="124897" custLinFactNeighborX="-10812" custLinFactNeighborY="0"/>
      <dgm:spPr/>
    </dgm:pt>
    <dgm:pt modelId="{6181EF76-A33C-4967-B954-D07E770C5C9F}" type="pres">
      <dgm:prSet presAssocID="{F2CDE840-B894-4633-A843-356CB3000FB2}" presName="txLvlOnly1" presStyleLbl="revTx" presStyleIdx="0" presStyleCnt="1" custScaleY="151090"/>
      <dgm:spPr/>
      <dgm:t>
        <a:bodyPr/>
        <a:lstStyle/>
        <a:p>
          <a:endParaRPr lang="es-EC"/>
        </a:p>
      </dgm:t>
    </dgm:pt>
  </dgm:ptLst>
  <dgm:cxnLst>
    <dgm:cxn modelId="{4600D343-9730-4306-8802-3382B7E27E1E}" srcId="{5E9BB7DC-D087-428B-BCE0-ED3E37A2CE59}" destId="{F2CDE840-B894-4633-A843-356CB3000FB2}" srcOrd="0" destOrd="0" parTransId="{CFED2177-6104-466D-A286-125781D7CD45}" sibTransId="{301ADF47-F7D4-44B4-BD89-51471F6BC049}"/>
    <dgm:cxn modelId="{8D387423-4361-4EA8-86A0-E1548A76701E}" type="presOf" srcId="{5E9BB7DC-D087-428B-BCE0-ED3E37A2CE59}" destId="{B83CCDAA-D19F-4706-9103-8080C3048F86}" srcOrd="0" destOrd="0" presId="urn:microsoft.com/office/officeart/2008/layout/VerticalCircleList"/>
    <dgm:cxn modelId="{0E9F11BB-48C5-435B-9486-059119D9F7E4}" type="presOf" srcId="{F2CDE840-B894-4633-A843-356CB3000FB2}" destId="{6181EF76-A33C-4967-B954-D07E770C5C9F}" srcOrd="0" destOrd="0" presId="urn:microsoft.com/office/officeart/2008/layout/VerticalCircleList"/>
    <dgm:cxn modelId="{60C3AE4E-5FFD-435F-B332-0023E9988807}" type="presParOf" srcId="{B83CCDAA-D19F-4706-9103-8080C3048F86}" destId="{C8FAF63B-28C4-4911-9B8A-63961E357CA6}" srcOrd="0" destOrd="0" presId="urn:microsoft.com/office/officeart/2008/layout/VerticalCircleList"/>
    <dgm:cxn modelId="{2FEB0474-42F3-4AB4-AC0F-D6F4137100E7}" type="presParOf" srcId="{C8FAF63B-28C4-4911-9B8A-63961E357CA6}" destId="{C58618B0-DD2D-4BA3-A88F-B1FD5D1E5C05}" srcOrd="0" destOrd="0" presId="urn:microsoft.com/office/officeart/2008/layout/VerticalCircleList"/>
    <dgm:cxn modelId="{EB5B3CCA-654D-4C46-A771-E9566378EC5B}" type="presParOf" srcId="{C8FAF63B-28C4-4911-9B8A-63961E357CA6}" destId="{055D5D0C-D490-49A2-BB22-9EC6C6A61FF7}" srcOrd="1" destOrd="0" presId="urn:microsoft.com/office/officeart/2008/layout/VerticalCircleList"/>
    <dgm:cxn modelId="{AAFAAE2C-78F6-489A-A3C0-4DF675ADC6E4}" type="presParOf" srcId="{C8FAF63B-28C4-4911-9B8A-63961E357CA6}" destId="{6181EF76-A33C-4967-B954-D07E770C5C9F}" srcOrd="2" destOrd="0" presId="urn:microsoft.com/office/officeart/2008/layout/Vertical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9DFB828-82C0-4264-9BFF-05702870948A}" type="doc">
      <dgm:prSet loTypeId="urn:microsoft.com/office/officeart/2005/8/layout/lProcess1" loCatId="process" qsTypeId="urn:microsoft.com/office/officeart/2005/8/quickstyle/simple3" qsCatId="simple" csTypeId="urn:microsoft.com/office/officeart/2005/8/colors/colorful2" csCatId="colorful" phldr="1"/>
      <dgm:spPr/>
      <dgm:t>
        <a:bodyPr/>
        <a:lstStyle/>
        <a:p>
          <a:endParaRPr lang="es-EC"/>
        </a:p>
      </dgm:t>
    </dgm:pt>
    <dgm:pt modelId="{4DC29144-2BA1-4413-9D34-185553CD4CED}">
      <dgm:prSet phldrT="[Texto]"/>
      <dgm:spPr/>
      <dgm:t>
        <a:bodyPr/>
        <a:lstStyle/>
        <a:p>
          <a:r>
            <a:rPr lang="es-EC" dirty="0">
              <a:latin typeface="Arial" panose="020B0604020202020204" pitchFamily="34" charset="0"/>
              <a:cs typeface="Arial" panose="020B0604020202020204" pitchFamily="34" charset="0"/>
            </a:rPr>
            <a:t>Importancia   </a:t>
          </a:r>
        </a:p>
      </dgm:t>
    </dgm:pt>
    <dgm:pt modelId="{3B14BFDA-3481-4710-9CB5-B095AAF2E1B9}" type="parTrans" cxnId="{B08C25F5-D0BB-4DC0-BD93-97ED367EE990}">
      <dgm:prSet/>
      <dgm:spPr/>
      <dgm:t>
        <a:bodyPr/>
        <a:lstStyle/>
        <a:p>
          <a:endParaRPr lang="es-EC">
            <a:latin typeface="Arial" panose="020B0604020202020204" pitchFamily="34" charset="0"/>
            <a:cs typeface="Arial" panose="020B0604020202020204" pitchFamily="34" charset="0"/>
          </a:endParaRPr>
        </a:p>
      </dgm:t>
    </dgm:pt>
    <dgm:pt modelId="{372AACE1-BF19-4496-B765-66A36D8B8234}" type="sibTrans" cxnId="{B08C25F5-D0BB-4DC0-BD93-97ED367EE990}">
      <dgm:prSet/>
      <dgm:spPr/>
      <dgm:t>
        <a:bodyPr/>
        <a:lstStyle/>
        <a:p>
          <a:endParaRPr lang="es-EC">
            <a:latin typeface="Arial" panose="020B0604020202020204" pitchFamily="34" charset="0"/>
            <a:cs typeface="Arial" panose="020B0604020202020204" pitchFamily="34" charset="0"/>
          </a:endParaRPr>
        </a:p>
      </dgm:t>
    </dgm:pt>
    <dgm:pt modelId="{9E8D0277-1345-4338-8DB5-20C9361553FD}">
      <dgm:prSet phldrT="[Texto]"/>
      <dgm:spPr/>
      <dgm:t>
        <a:bodyPr/>
        <a:lstStyle/>
        <a:p>
          <a:r>
            <a:rPr lang="es-EC" dirty="0">
              <a:latin typeface="Arial" panose="020B0604020202020204" pitchFamily="34" charset="0"/>
              <a:cs typeface="Arial" panose="020B0604020202020204" pitchFamily="34" charset="0"/>
            </a:rPr>
            <a:t>Beneficiarios </a:t>
          </a:r>
        </a:p>
      </dgm:t>
    </dgm:pt>
    <dgm:pt modelId="{B172CD40-CE99-45FB-B017-EAC821664775}" type="parTrans" cxnId="{495529FA-D749-4061-A1A7-4661CB13701D}">
      <dgm:prSet/>
      <dgm:spPr/>
      <dgm:t>
        <a:bodyPr/>
        <a:lstStyle/>
        <a:p>
          <a:endParaRPr lang="es-EC"/>
        </a:p>
      </dgm:t>
    </dgm:pt>
    <dgm:pt modelId="{CCE57391-520A-429F-ABFE-A97693ED44AD}" type="sibTrans" cxnId="{495529FA-D749-4061-A1A7-4661CB13701D}">
      <dgm:prSet/>
      <dgm:spPr/>
      <dgm:t>
        <a:bodyPr/>
        <a:lstStyle/>
        <a:p>
          <a:endParaRPr lang="es-EC"/>
        </a:p>
      </dgm:t>
    </dgm:pt>
    <dgm:pt modelId="{069E6CF7-B652-446F-95D4-06AA9A2B3223}">
      <dgm:prSet phldrT="[Texto]" custT="1"/>
      <dgm:spPr/>
      <dgm:t>
        <a:bodyPr/>
        <a:lstStyle/>
        <a:p>
          <a:r>
            <a:rPr lang="es-EC" sz="1400" dirty="0">
              <a:solidFill>
                <a:schemeClr val="tx1"/>
              </a:solidFill>
              <a:latin typeface="Arial" panose="020B0604020202020204" pitchFamily="34" charset="0"/>
              <a:cs typeface="Arial" panose="020B0604020202020204" pitchFamily="34" charset="0"/>
            </a:rPr>
            <a:t>Los Guardiamarinas, en las prácticas de fluidos en las materias respectivas de su formación académica. </a:t>
          </a:r>
          <a:endParaRPr lang="es-EC" sz="1400" dirty="0">
            <a:latin typeface="Arial" panose="020B0604020202020204" pitchFamily="34" charset="0"/>
            <a:cs typeface="Arial" panose="020B0604020202020204" pitchFamily="34" charset="0"/>
          </a:endParaRPr>
        </a:p>
      </dgm:t>
    </dgm:pt>
    <dgm:pt modelId="{E40C282E-69F8-44A1-844E-1F3601ACA5F5}" type="parTrans" cxnId="{5EA25E9D-8282-4E53-9D79-8E1430B4A654}">
      <dgm:prSet/>
      <dgm:spPr/>
      <dgm:t>
        <a:bodyPr/>
        <a:lstStyle/>
        <a:p>
          <a:endParaRPr lang="es-EC"/>
        </a:p>
      </dgm:t>
    </dgm:pt>
    <dgm:pt modelId="{65CD2C8E-F00A-4EEC-B467-8D7F4E03027A}" type="sibTrans" cxnId="{5EA25E9D-8282-4E53-9D79-8E1430B4A654}">
      <dgm:prSet/>
      <dgm:spPr/>
      <dgm:t>
        <a:bodyPr/>
        <a:lstStyle/>
        <a:p>
          <a:endParaRPr lang="es-EC"/>
        </a:p>
      </dgm:t>
    </dgm:pt>
    <dgm:pt modelId="{D743A055-DECF-4C55-A840-4FCA4120F68D}">
      <dgm:prSet phldrT="[Texto]" custT="1"/>
      <dgm:spPr/>
      <dgm:t>
        <a:bodyPr/>
        <a:lstStyle/>
        <a:p>
          <a:r>
            <a:rPr lang="es-EC" sz="1400" dirty="0">
              <a:solidFill>
                <a:schemeClr val="tx1"/>
              </a:solidFill>
              <a:latin typeface="Arial" panose="020B0604020202020204" pitchFamily="34" charset="0"/>
              <a:cs typeface="Arial" panose="020B0604020202020204" pitchFamily="34" charset="0"/>
            </a:rPr>
            <a:t>Buen manejo del banco de fricción de fluido</a:t>
          </a:r>
          <a:endParaRPr lang="es-EC" sz="1400" dirty="0">
            <a:latin typeface="Arial" panose="020B0604020202020204" pitchFamily="34" charset="0"/>
            <a:cs typeface="Arial" panose="020B0604020202020204" pitchFamily="34" charset="0"/>
          </a:endParaRPr>
        </a:p>
      </dgm:t>
    </dgm:pt>
    <dgm:pt modelId="{9FA5B560-8857-4FCB-8B84-1A23B77077CC}" type="parTrans" cxnId="{A2386CFD-0EFA-43C2-9E69-CBA1F2FFAA37}">
      <dgm:prSet/>
      <dgm:spPr/>
      <dgm:t>
        <a:bodyPr/>
        <a:lstStyle/>
        <a:p>
          <a:endParaRPr lang="es-ES"/>
        </a:p>
      </dgm:t>
    </dgm:pt>
    <dgm:pt modelId="{2A8403A7-959E-4F3C-AF22-1D48B19A9284}" type="sibTrans" cxnId="{A2386CFD-0EFA-43C2-9E69-CBA1F2FFAA37}">
      <dgm:prSet/>
      <dgm:spPr/>
      <dgm:t>
        <a:bodyPr/>
        <a:lstStyle/>
        <a:p>
          <a:endParaRPr lang="es-ES"/>
        </a:p>
      </dgm:t>
    </dgm:pt>
    <dgm:pt modelId="{E25CB7CD-0534-4FC3-BBDD-9F2B218F607B}">
      <dgm:prSet phldrT="[Texto]" custT="1"/>
      <dgm:spPr/>
      <dgm:t>
        <a:bodyPr/>
        <a:lstStyle/>
        <a:p>
          <a:r>
            <a:rPr lang="es-US" sz="1400" dirty="0">
              <a:solidFill>
                <a:schemeClr val="tx1"/>
              </a:solidFill>
              <a:latin typeface="Arial" panose="020B0604020202020204" pitchFamily="34" charset="0"/>
              <a:cs typeface="Arial" panose="020B0604020202020204" pitchFamily="34" charset="0"/>
            </a:rPr>
            <a:t>Servirá para la realización de talleres  en coordinación con la teoría y práctica de la materia  en su nivel respectivo</a:t>
          </a:r>
          <a:endParaRPr lang="es-EC" sz="1400" dirty="0">
            <a:latin typeface="Arial" panose="020B0604020202020204" pitchFamily="34" charset="0"/>
            <a:cs typeface="Arial" panose="020B0604020202020204" pitchFamily="34" charset="0"/>
          </a:endParaRPr>
        </a:p>
      </dgm:t>
    </dgm:pt>
    <dgm:pt modelId="{25386CC5-081E-497E-AD01-8F46A986751E}" type="parTrans" cxnId="{3E7E323B-79EE-4724-BC19-CDC1F6D8B105}">
      <dgm:prSet/>
      <dgm:spPr/>
      <dgm:t>
        <a:bodyPr/>
        <a:lstStyle/>
        <a:p>
          <a:endParaRPr lang="es-ES"/>
        </a:p>
      </dgm:t>
    </dgm:pt>
    <dgm:pt modelId="{B61B525F-7B5E-4408-9EBC-19135A0951FB}" type="sibTrans" cxnId="{3E7E323B-79EE-4724-BC19-CDC1F6D8B105}">
      <dgm:prSet/>
      <dgm:spPr/>
      <dgm:t>
        <a:bodyPr/>
        <a:lstStyle/>
        <a:p>
          <a:endParaRPr lang="es-ES"/>
        </a:p>
      </dgm:t>
    </dgm:pt>
    <dgm:pt modelId="{3960BE43-A218-4447-8F69-5B1EC98E81B3}">
      <dgm:prSet custT="1"/>
      <dgm:spPr/>
      <dgm:t>
        <a:bodyPr/>
        <a:lstStyle/>
        <a:p>
          <a:r>
            <a:rPr lang="es-ES" sz="1400" dirty="0">
              <a:latin typeface="Arial" panose="020B0604020202020204" pitchFamily="34" charset="0"/>
              <a:cs typeface="Arial" panose="020B0604020202020204" pitchFamily="34" charset="0"/>
            </a:rPr>
            <a:t>Incide en la formación del guardiamarina en sus conocimientos académicos.</a:t>
          </a:r>
          <a:endParaRPr lang="es-EC" sz="1400" dirty="0">
            <a:latin typeface="Arial" panose="020B0604020202020204" pitchFamily="34" charset="0"/>
            <a:cs typeface="Arial" panose="020B0604020202020204" pitchFamily="34" charset="0"/>
          </a:endParaRPr>
        </a:p>
      </dgm:t>
    </dgm:pt>
    <dgm:pt modelId="{D2C85B67-3518-40C1-B6A8-0736C17A8218}" type="parTrans" cxnId="{05BC80D9-02F1-48FB-8A48-053E5708BED4}">
      <dgm:prSet/>
      <dgm:spPr/>
      <dgm:t>
        <a:bodyPr/>
        <a:lstStyle/>
        <a:p>
          <a:endParaRPr lang="es-EC"/>
        </a:p>
      </dgm:t>
    </dgm:pt>
    <dgm:pt modelId="{B9199469-B40A-47DF-B1CD-95D8A2ABDDA5}" type="sibTrans" cxnId="{05BC80D9-02F1-48FB-8A48-053E5708BED4}">
      <dgm:prSet/>
      <dgm:spPr/>
      <dgm:t>
        <a:bodyPr/>
        <a:lstStyle/>
        <a:p>
          <a:endParaRPr lang="es-EC"/>
        </a:p>
      </dgm:t>
    </dgm:pt>
    <dgm:pt modelId="{B8E92CCE-1897-4ED2-9F85-56F8D418796D}" type="pres">
      <dgm:prSet presAssocID="{89DFB828-82C0-4264-9BFF-05702870948A}" presName="Name0" presStyleCnt="0">
        <dgm:presLayoutVars>
          <dgm:dir/>
          <dgm:animLvl val="lvl"/>
          <dgm:resizeHandles val="exact"/>
        </dgm:presLayoutVars>
      </dgm:prSet>
      <dgm:spPr/>
      <dgm:t>
        <a:bodyPr/>
        <a:lstStyle/>
        <a:p>
          <a:endParaRPr lang="es-EC"/>
        </a:p>
      </dgm:t>
    </dgm:pt>
    <dgm:pt modelId="{64C2C90E-9A12-41F7-9B56-7A2836572427}" type="pres">
      <dgm:prSet presAssocID="{4DC29144-2BA1-4413-9D34-185553CD4CED}" presName="vertFlow" presStyleCnt="0"/>
      <dgm:spPr/>
    </dgm:pt>
    <dgm:pt modelId="{0E2F596C-010E-4876-B317-08FA03481FB7}" type="pres">
      <dgm:prSet presAssocID="{4DC29144-2BA1-4413-9D34-185553CD4CED}" presName="header" presStyleLbl="node1" presStyleIdx="0" presStyleCnt="2"/>
      <dgm:spPr/>
      <dgm:t>
        <a:bodyPr/>
        <a:lstStyle/>
        <a:p>
          <a:endParaRPr lang="es-EC"/>
        </a:p>
      </dgm:t>
    </dgm:pt>
    <dgm:pt modelId="{A7E97238-DB9D-42A9-B64E-5342089E087F}" type="pres">
      <dgm:prSet presAssocID="{9FA5B560-8857-4FCB-8B84-1A23B77077CC}" presName="parTrans" presStyleLbl="sibTrans2D1" presStyleIdx="0" presStyleCnt="4"/>
      <dgm:spPr/>
      <dgm:t>
        <a:bodyPr/>
        <a:lstStyle/>
        <a:p>
          <a:endParaRPr lang="es-EC"/>
        </a:p>
      </dgm:t>
    </dgm:pt>
    <dgm:pt modelId="{F88F0BAB-87FE-4A97-81C4-6F2E137FD7AB}" type="pres">
      <dgm:prSet presAssocID="{D743A055-DECF-4C55-A840-4FCA4120F68D}" presName="child" presStyleLbl="alignAccFollowNode1" presStyleIdx="0" presStyleCnt="4">
        <dgm:presLayoutVars>
          <dgm:chMax val="0"/>
          <dgm:bulletEnabled val="1"/>
        </dgm:presLayoutVars>
      </dgm:prSet>
      <dgm:spPr/>
      <dgm:t>
        <a:bodyPr/>
        <a:lstStyle/>
        <a:p>
          <a:endParaRPr lang="es-EC"/>
        </a:p>
      </dgm:t>
    </dgm:pt>
    <dgm:pt modelId="{7260D5D4-9CE9-4C74-B3C4-C3A4C775C89B}" type="pres">
      <dgm:prSet presAssocID="{2A8403A7-959E-4F3C-AF22-1D48B19A9284}" presName="sibTrans" presStyleLbl="sibTrans2D1" presStyleIdx="1" presStyleCnt="4"/>
      <dgm:spPr/>
      <dgm:t>
        <a:bodyPr/>
        <a:lstStyle/>
        <a:p>
          <a:endParaRPr lang="es-EC"/>
        </a:p>
      </dgm:t>
    </dgm:pt>
    <dgm:pt modelId="{B02E0777-510A-4059-BD36-AD7B2BFFD39E}" type="pres">
      <dgm:prSet presAssocID="{3960BE43-A218-4447-8F69-5B1EC98E81B3}" presName="child" presStyleLbl="alignAccFollowNode1" presStyleIdx="1" presStyleCnt="4">
        <dgm:presLayoutVars>
          <dgm:chMax val="0"/>
          <dgm:bulletEnabled val="1"/>
        </dgm:presLayoutVars>
      </dgm:prSet>
      <dgm:spPr/>
      <dgm:t>
        <a:bodyPr/>
        <a:lstStyle/>
        <a:p>
          <a:endParaRPr lang="es-EC"/>
        </a:p>
      </dgm:t>
    </dgm:pt>
    <dgm:pt modelId="{31DCB374-9B61-4BE1-81A7-7CE49C3D15F4}" type="pres">
      <dgm:prSet presAssocID="{B9199469-B40A-47DF-B1CD-95D8A2ABDDA5}" presName="sibTrans" presStyleLbl="sibTrans2D1" presStyleIdx="2" presStyleCnt="4"/>
      <dgm:spPr/>
      <dgm:t>
        <a:bodyPr/>
        <a:lstStyle/>
        <a:p>
          <a:endParaRPr lang="es-EC"/>
        </a:p>
      </dgm:t>
    </dgm:pt>
    <dgm:pt modelId="{17CA2C84-1331-43C4-A6B2-968C68645137}" type="pres">
      <dgm:prSet presAssocID="{E25CB7CD-0534-4FC3-BBDD-9F2B218F607B}" presName="child" presStyleLbl="alignAccFollowNode1" presStyleIdx="2" presStyleCnt="4">
        <dgm:presLayoutVars>
          <dgm:chMax val="0"/>
          <dgm:bulletEnabled val="1"/>
        </dgm:presLayoutVars>
      </dgm:prSet>
      <dgm:spPr/>
      <dgm:t>
        <a:bodyPr/>
        <a:lstStyle/>
        <a:p>
          <a:endParaRPr lang="es-EC"/>
        </a:p>
      </dgm:t>
    </dgm:pt>
    <dgm:pt modelId="{E900FE7E-A069-4090-AE8B-003E4757B2DB}" type="pres">
      <dgm:prSet presAssocID="{4DC29144-2BA1-4413-9D34-185553CD4CED}" presName="hSp" presStyleCnt="0"/>
      <dgm:spPr/>
    </dgm:pt>
    <dgm:pt modelId="{1EDDA580-D79F-4493-BD81-2D870A4EF2D9}" type="pres">
      <dgm:prSet presAssocID="{9E8D0277-1345-4338-8DB5-20C9361553FD}" presName="vertFlow" presStyleCnt="0"/>
      <dgm:spPr/>
    </dgm:pt>
    <dgm:pt modelId="{FC5535EB-7A5E-4293-8704-33D2901CFC12}" type="pres">
      <dgm:prSet presAssocID="{9E8D0277-1345-4338-8DB5-20C9361553FD}" presName="header" presStyleLbl="node1" presStyleIdx="1" presStyleCnt="2"/>
      <dgm:spPr/>
      <dgm:t>
        <a:bodyPr/>
        <a:lstStyle/>
        <a:p>
          <a:endParaRPr lang="es-EC"/>
        </a:p>
      </dgm:t>
    </dgm:pt>
    <dgm:pt modelId="{79D65A09-A4AF-4A21-80D0-4C705243ACAA}" type="pres">
      <dgm:prSet presAssocID="{E40C282E-69F8-44A1-844E-1F3601ACA5F5}" presName="parTrans" presStyleLbl="sibTrans2D1" presStyleIdx="3" presStyleCnt="4"/>
      <dgm:spPr/>
      <dgm:t>
        <a:bodyPr/>
        <a:lstStyle/>
        <a:p>
          <a:endParaRPr lang="es-EC"/>
        </a:p>
      </dgm:t>
    </dgm:pt>
    <dgm:pt modelId="{7608BC68-24A1-417D-AB0E-AB29FFEF72DE}" type="pres">
      <dgm:prSet presAssocID="{069E6CF7-B652-446F-95D4-06AA9A2B3223}" presName="child" presStyleLbl="alignAccFollowNode1" presStyleIdx="3" presStyleCnt="4">
        <dgm:presLayoutVars>
          <dgm:chMax val="0"/>
          <dgm:bulletEnabled val="1"/>
        </dgm:presLayoutVars>
      </dgm:prSet>
      <dgm:spPr/>
      <dgm:t>
        <a:bodyPr/>
        <a:lstStyle/>
        <a:p>
          <a:endParaRPr lang="es-EC"/>
        </a:p>
      </dgm:t>
    </dgm:pt>
  </dgm:ptLst>
  <dgm:cxnLst>
    <dgm:cxn modelId="{0332AE2B-DFE5-44F2-BB47-A5E59420BDBC}" type="presOf" srcId="{2A8403A7-959E-4F3C-AF22-1D48B19A9284}" destId="{7260D5D4-9CE9-4C74-B3C4-C3A4C775C89B}" srcOrd="0" destOrd="0" presId="urn:microsoft.com/office/officeart/2005/8/layout/lProcess1"/>
    <dgm:cxn modelId="{67E4458B-B6FD-4772-80DC-4C77FBB17D92}" type="presOf" srcId="{4DC29144-2BA1-4413-9D34-185553CD4CED}" destId="{0E2F596C-010E-4876-B317-08FA03481FB7}" srcOrd="0" destOrd="0" presId="urn:microsoft.com/office/officeart/2005/8/layout/lProcess1"/>
    <dgm:cxn modelId="{D5DA3759-0C18-4243-8EAE-521A178339BF}" type="presOf" srcId="{89DFB828-82C0-4264-9BFF-05702870948A}" destId="{B8E92CCE-1897-4ED2-9F85-56F8D418796D}" srcOrd="0" destOrd="0" presId="urn:microsoft.com/office/officeart/2005/8/layout/lProcess1"/>
    <dgm:cxn modelId="{964B11FF-A4F3-4589-9A58-33B227683236}" type="presOf" srcId="{069E6CF7-B652-446F-95D4-06AA9A2B3223}" destId="{7608BC68-24A1-417D-AB0E-AB29FFEF72DE}" srcOrd="0" destOrd="0" presId="urn:microsoft.com/office/officeart/2005/8/layout/lProcess1"/>
    <dgm:cxn modelId="{495529FA-D749-4061-A1A7-4661CB13701D}" srcId="{89DFB828-82C0-4264-9BFF-05702870948A}" destId="{9E8D0277-1345-4338-8DB5-20C9361553FD}" srcOrd="1" destOrd="0" parTransId="{B172CD40-CE99-45FB-B017-EAC821664775}" sibTransId="{CCE57391-520A-429F-ABFE-A97693ED44AD}"/>
    <dgm:cxn modelId="{3E7E323B-79EE-4724-BC19-CDC1F6D8B105}" srcId="{4DC29144-2BA1-4413-9D34-185553CD4CED}" destId="{E25CB7CD-0534-4FC3-BBDD-9F2B218F607B}" srcOrd="2" destOrd="0" parTransId="{25386CC5-081E-497E-AD01-8F46A986751E}" sibTransId="{B61B525F-7B5E-4408-9EBC-19135A0951FB}"/>
    <dgm:cxn modelId="{B08C25F5-D0BB-4DC0-BD93-97ED367EE990}" srcId="{89DFB828-82C0-4264-9BFF-05702870948A}" destId="{4DC29144-2BA1-4413-9D34-185553CD4CED}" srcOrd="0" destOrd="0" parTransId="{3B14BFDA-3481-4710-9CB5-B095AAF2E1B9}" sibTransId="{372AACE1-BF19-4496-B765-66A36D8B8234}"/>
    <dgm:cxn modelId="{A04041DB-E95F-4422-A184-322A9E7D790C}" type="presOf" srcId="{E40C282E-69F8-44A1-844E-1F3601ACA5F5}" destId="{79D65A09-A4AF-4A21-80D0-4C705243ACAA}" srcOrd="0" destOrd="0" presId="urn:microsoft.com/office/officeart/2005/8/layout/lProcess1"/>
    <dgm:cxn modelId="{A49C4297-F478-44B5-A47F-83C12CF8C648}" type="presOf" srcId="{3960BE43-A218-4447-8F69-5B1EC98E81B3}" destId="{B02E0777-510A-4059-BD36-AD7B2BFFD39E}" srcOrd="0" destOrd="0" presId="urn:microsoft.com/office/officeart/2005/8/layout/lProcess1"/>
    <dgm:cxn modelId="{BFD8BAF2-9D37-4D7C-923C-D932CD4327BB}" type="presOf" srcId="{E25CB7CD-0534-4FC3-BBDD-9F2B218F607B}" destId="{17CA2C84-1331-43C4-A6B2-968C68645137}" srcOrd="0" destOrd="0" presId="urn:microsoft.com/office/officeart/2005/8/layout/lProcess1"/>
    <dgm:cxn modelId="{05BC80D9-02F1-48FB-8A48-053E5708BED4}" srcId="{4DC29144-2BA1-4413-9D34-185553CD4CED}" destId="{3960BE43-A218-4447-8F69-5B1EC98E81B3}" srcOrd="1" destOrd="0" parTransId="{D2C85B67-3518-40C1-B6A8-0736C17A8218}" sibTransId="{B9199469-B40A-47DF-B1CD-95D8A2ABDDA5}"/>
    <dgm:cxn modelId="{A589EEA0-75AD-4B85-ADD0-1FFB3D15E91F}" type="presOf" srcId="{B9199469-B40A-47DF-B1CD-95D8A2ABDDA5}" destId="{31DCB374-9B61-4BE1-81A7-7CE49C3D15F4}" srcOrd="0" destOrd="0" presId="urn:microsoft.com/office/officeart/2005/8/layout/lProcess1"/>
    <dgm:cxn modelId="{4AB1B8F2-17D4-44C4-A9FE-3B5DDB9BB877}" type="presOf" srcId="{9FA5B560-8857-4FCB-8B84-1A23B77077CC}" destId="{A7E97238-DB9D-42A9-B64E-5342089E087F}" srcOrd="0" destOrd="0" presId="urn:microsoft.com/office/officeart/2005/8/layout/lProcess1"/>
    <dgm:cxn modelId="{4A0B91E3-4774-4BC6-A11E-5B8DCE5DC5B2}" type="presOf" srcId="{9E8D0277-1345-4338-8DB5-20C9361553FD}" destId="{FC5535EB-7A5E-4293-8704-33D2901CFC12}" srcOrd="0" destOrd="0" presId="urn:microsoft.com/office/officeart/2005/8/layout/lProcess1"/>
    <dgm:cxn modelId="{2447E598-E9B1-4C28-B80C-4EA936AC9205}" type="presOf" srcId="{D743A055-DECF-4C55-A840-4FCA4120F68D}" destId="{F88F0BAB-87FE-4A97-81C4-6F2E137FD7AB}" srcOrd="0" destOrd="0" presId="urn:microsoft.com/office/officeart/2005/8/layout/lProcess1"/>
    <dgm:cxn modelId="{5EA25E9D-8282-4E53-9D79-8E1430B4A654}" srcId="{9E8D0277-1345-4338-8DB5-20C9361553FD}" destId="{069E6CF7-B652-446F-95D4-06AA9A2B3223}" srcOrd="0" destOrd="0" parTransId="{E40C282E-69F8-44A1-844E-1F3601ACA5F5}" sibTransId="{65CD2C8E-F00A-4EEC-B467-8D7F4E03027A}"/>
    <dgm:cxn modelId="{A2386CFD-0EFA-43C2-9E69-CBA1F2FFAA37}" srcId="{4DC29144-2BA1-4413-9D34-185553CD4CED}" destId="{D743A055-DECF-4C55-A840-4FCA4120F68D}" srcOrd="0" destOrd="0" parTransId="{9FA5B560-8857-4FCB-8B84-1A23B77077CC}" sibTransId="{2A8403A7-959E-4F3C-AF22-1D48B19A9284}"/>
    <dgm:cxn modelId="{1A7A298B-9B83-43F9-B59B-D289C9092408}" type="presParOf" srcId="{B8E92CCE-1897-4ED2-9F85-56F8D418796D}" destId="{64C2C90E-9A12-41F7-9B56-7A2836572427}" srcOrd="0" destOrd="0" presId="urn:microsoft.com/office/officeart/2005/8/layout/lProcess1"/>
    <dgm:cxn modelId="{0CB02366-79A7-4D42-9F75-21B3F97ABF66}" type="presParOf" srcId="{64C2C90E-9A12-41F7-9B56-7A2836572427}" destId="{0E2F596C-010E-4876-B317-08FA03481FB7}" srcOrd="0" destOrd="0" presId="urn:microsoft.com/office/officeart/2005/8/layout/lProcess1"/>
    <dgm:cxn modelId="{BB0FCEBB-D9E3-4575-959B-05F74231A3E1}" type="presParOf" srcId="{64C2C90E-9A12-41F7-9B56-7A2836572427}" destId="{A7E97238-DB9D-42A9-B64E-5342089E087F}" srcOrd="1" destOrd="0" presId="urn:microsoft.com/office/officeart/2005/8/layout/lProcess1"/>
    <dgm:cxn modelId="{14699700-C240-48DC-9C86-BD0CB7802D1B}" type="presParOf" srcId="{64C2C90E-9A12-41F7-9B56-7A2836572427}" destId="{F88F0BAB-87FE-4A97-81C4-6F2E137FD7AB}" srcOrd="2" destOrd="0" presId="urn:microsoft.com/office/officeart/2005/8/layout/lProcess1"/>
    <dgm:cxn modelId="{3EFDBD9F-9DAD-4A1C-94C0-8D30F4876291}" type="presParOf" srcId="{64C2C90E-9A12-41F7-9B56-7A2836572427}" destId="{7260D5D4-9CE9-4C74-B3C4-C3A4C775C89B}" srcOrd="3" destOrd="0" presId="urn:microsoft.com/office/officeart/2005/8/layout/lProcess1"/>
    <dgm:cxn modelId="{54D3E929-F695-48EC-A9D9-CE8F5F4F7F5F}" type="presParOf" srcId="{64C2C90E-9A12-41F7-9B56-7A2836572427}" destId="{B02E0777-510A-4059-BD36-AD7B2BFFD39E}" srcOrd="4" destOrd="0" presId="urn:microsoft.com/office/officeart/2005/8/layout/lProcess1"/>
    <dgm:cxn modelId="{856709FB-E832-47CD-80CD-330AD0233DAE}" type="presParOf" srcId="{64C2C90E-9A12-41F7-9B56-7A2836572427}" destId="{31DCB374-9B61-4BE1-81A7-7CE49C3D15F4}" srcOrd="5" destOrd="0" presId="urn:microsoft.com/office/officeart/2005/8/layout/lProcess1"/>
    <dgm:cxn modelId="{D20C0C6F-E56E-428A-BD65-14432C9460FD}" type="presParOf" srcId="{64C2C90E-9A12-41F7-9B56-7A2836572427}" destId="{17CA2C84-1331-43C4-A6B2-968C68645137}" srcOrd="6" destOrd="0" presId="urn:microsoft.com/office/officeart/2005/8/layout/lProcess1"/>
    <dgm:cxn modelId="{B03ED216-16AA-488E-96C7-C59AB2AFD0D0}" type="presParOf" srcId="{B8E92CCE-1897-4ED2-9F85-56F8D418796D}" destId="{E900FE7E-A069-4090-AE8B-003E4757B2DB}" srcOrd="1" destOrd="0" presId="urn:microsoft.com/office/officeart/2005/8/layout/lProcess1"/>
    <dgm:cxn modelId="{3EEE5821-EF1A-48E8-A9C0-5D8A0FA9A8DD}" type="presParOf" srcId="{B8E92CCE-1897-4ED2-9F85-56F8D418796D}" destId="{1EDDA580-D79F-4493-BD81-2D870A4EF2D9}" srcOrd="2" destOrd="0" presId="urn:microsoft.com/office/officeart/2005/8/layout/lProcess1"/>
    <dgm:cxn modelId="{06161DD0-8BA5-4A53-BB9F-63BEE80597EE}" type="presParOf" srcId="{1EDDA580-D79F-4493-BD81-2D870A4EF2D9}" destId="{FC5535EB-7A5E-4293-8704-33D2901CFC12}" srcOrd="0" destOrd="0" presId="urn:microsoft.com/office/officeart/2005/8/layout/lProcess1"/>
    <dgm:cxn modelId="{F4A7F9E6-04E1-4CAC-9CB7-80518C1D1943}" type="presParOf" srcId="{1EDDA580-D79F-4493-BD81-2D870A4EF2D9}" destId="{79D65A09-A4AF-4A21-80D0-4C705243ACAA}" srcOrd="1" destOrd="0" presId="urn:microsoft.com/office/officeart/2005/8/layout/lProcess1"/>
    <dgm:cxn modelId="{B710D174-08E0-4FFA-B1BF-74F590F9A3F1}" type="presParOf" srcId="{1EDDA580-D79F-4493-BD81-2D870A4EF2D9}" destId="{7608BC68-24A1-417D-AB0E-AB29FFEF72DE}" srcOrd="2" destOrd="0" presId="urn:microsoft.com/office/officeart/2005/8/layout/lProcess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0D8B6E7A-6FBA-4B52-9839-877E2DF0EB84}" type="doc">
      <dgm:prSet loTypeId="urn:microsoft.com/office/officeart/2005/8/layout/vList2" loCatId="list" qsTypeId="urn:microsoft.com/office/officeart/2005/8/quickstyle/3d4" qsCatId="3D" csTypeId="urn:microsoft.com/office/officeart/2005/8/colors/accent3_2" csCatId="accent3" phldr="1"/>
      <dgm:spPr/>
      <dgm:t>
        <a:bodyPr/>
        <a:lstStyle/>
        <a:p>
          <a:endParaRPr lang="es-EC"/>
        </a:p>
      </dgm:t>
    </dgm:pt>
    <dgm:pt modelId="{AE317387-CDFD-44C5-A9CF-FE9AA80838FE}">
      <dgm:prSet custT="1"/>
      <dgm:spPr/>
      <dgm:t>
        <a:bodyPr/>
        <a:lstStyle/>
        <a:p>
          <a:r>
            <a:rPr lang="es-EC" sz="3000" b="0" dirty="0">
              <a:solidFill>
                <a:schemeClr val="tx1"/>
              </a:solidFill>
            </a:rPr>
            <a:t>Determinar la influencia de las pruebas del banco de fricción de fluidos, en la formación integral del guardiamarina, mediante un análisis de los resultados obtenidos de la investigación, a fin de contribuir al mejoramiento de las prácticas en el laboratorio de Maquinaria Naval de la Escuela Superior Naval.</a:t>
          </a:r>
        </a:p>
      </dgm:t>
    </dgm:pt>
    <dgm:pt modelId="{52CD17BB-66CE-4F4B-9611-8D40DCADB431}" type="parTrans" cxnId="{C46EC285-42A9-45DE-B6CB-32FEA6E41305}">
      <dgm:prSet/>
      <dgm:spPr/>
      <dgm:t>
        <a:bodyPr/>
        <a:lstStyle/>
        <a:p>
          <a:endParaRPr lang="es-EC">
            <a:solidFill>
              <a:schemeClr val="tx1"/>
            </a:solidFill>
          </a:endParaRPr>
        </a:p>
      </dgm:t>
    </dgm:pt>
    <dgm:pt modelId="{FFCDA561-3E52-4F5C-A826-55A78AAF0356}" type="sibTrans" cxnId="{C46EC285-42A9-45DE-B6CB-32FEA6E41305}">
      <dgm:prSet/>
      <dgm:spPr/>
      <dgm:t>
        <a:bodyPr/>
        <a:lstStyle/>
        <a:p>
          <a:endParaRPr lang="es-EC">
            <a:solidFill>
              <a:schemeClr val="tx1"/>
            </a:solidFill>
          </a:endParaRPr>
        </a:p>
      </dgm:t>
    </dgm:pt>
    <dgm:pt modelId="{EE3D9CFB-9905-41F0-A7F8-2405D3DEFB10}" type="pres">
      <dgm:prSet presAssocID="{0D8B6E7A-6FBA-4B52-9839-877E2DF0EB84}" presName="linear" presStyleCnt="0">
        <dgm:presLayoutVars>
          <dgm:animLvl val="lvl"/>
          <dgm:resizeHandles val="exact"/>
        </dgm:presLayoutVars>
      </dgm:prSet>
      <dgm:spPr/>
      <dgm:t>
        <a:bodyPr/>
        <a:lstStyle/>
        <a:p>
          <a:endParaRPr lang="es-EC"/>
        </a:p>
      </dgm:t>
    </dgm:pt>
    <dgm:pt modelId="{C98B6818-AB51-48DB-B194-21433A76578D}" type="pres">
      <dgm:prSet presAssocID="{AE317387-CDFD-44C5-A9CF-FE9AA80838FE}" presName="parentText" presStyleLbl="node1" presStyleIdx="0" presStyleCnt="1">
        <dgm:presLayoutVars>
          <dgm:chMax val="0"/>
          <dgm:bulletEnabled val="1"/>
        </dgm:presLayoutVars>
      </dgm:prSet>
      <dgm:spPr/>
      <dgm:t>
        <a:bodyPr/>
        <a:lstStyle/>
        <a:p>
          <a:endParaRPr lang="es-EC"/>
        </a:p>
      </dgm:t>
    </dgm:pt>
  </dgm:ptLst>
  <dgm:cxnLst>
    <dgm:cxn modelId="{F97339E8-C92F-4E50-A188-8C24C10B3BE0}" type="presOf" srcId="{0D8B6E7A-6FBA-4B52-9839-877E2DF0EB84}" destId="{EE3D9CFB-9905-41F0-A7F8-2405D3DEFB10}" srcOrd="0" destOrd="0" presId="urn:microsoft.com/office/officeart/2005/8/layout/vList2"/>
    <dgm:cxn modelId="{347C0CFF-D577-49CA-B41D-C4AFFAAD37EE}" type="presOf" srcId="{AE317387-CDFD-44C5-A9CF-FE9AA80838FE}" destId="{C98B6818-AB51-48DB-B194-21433A76578D}" srcOrd="0" destOrd="0" presId="urn:microsoft.com/office/officeart/2005/8/layout/vList2"/>
    <dgm:cxn modelId="{C46EC285-42A9-45DE-B6CB-32FEA6E41305}" srcId="{0D8B6E7A-6FBA-4B52-9839-877E2DF0EB84}" destId="{AE317387-CDFD-44C5-A9CF-FE9AA80838FE}" srcOrd="0" destOrd="0" parTransId="{52CD17BB-66CE-4F4B-9611-8D40DCADB431}" sibTransId="{FFCDA561-3E52-4F5C-A826-55A78AAF0356}"/>
    <dgm:cxn modelId="{EB1B189D-DC27-4A1C-B908-C139D40F1193}" type="presParOf" srcId="{EE3D9CFB-9905-41F0-A7F8-2405D3DEFB10}" destId="{C98B6818-AB51-48DB-B194-21433A76578D}"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5E32359-FB32-4621-9074-B0E538B3CFC9}" type="doc">
      <dgm:prSet loTypeId="urn:microsoft.com/office/officeart/2005/8/layout/target3" loCatId="list" qsTypeId="urn:microsoft.com/office/officeart/2005/8/quickstyle/3d4" qsCatId="3D" csTypeId="urn:microsoft.com/office/officeart/2005/8/colors/colorful5" csCatId="colorful" phldr="1"/>
      <dgm:spPr/>
      <dgm:t>
        <a:bodyPr/>
        <a:lstStyle/>
        <a:p>
          <a:endParaRPr lang="es-EC"/>
        </a:p>
      </dgm:t>
    </dgm:pt>
    <dgm:pt modelId="{E806BDCD-F9D9-49EC-BA87-5E15D75053BD}">
      <dgm:prSet phldrT="[Texto]" custT="1"/>
      <dgm:spPr/>
      <dgm:t>
        <a:bodyPr/>
        <a:lstStyle/>
        <a:p>
          <a:pPr algn="just">
            <a:lnSpc>
              <a:spcPct val="100000"/>
            </a:lnSpc>
          </a:pPr>
          <a:r>
            <a:rPr lang="es-EC" sz="1700" dirty="0">
              <a:latin typeface="Arial" panose="020B0604020202020204" pitchFamily="34" charset="0"/>
              <a:cs typeface="Arial" panose="020B0604020202020204" pitchFamily="34" charset="0"/>
            </a:rPr>
            <a:t>Diagnosticar la situación actual del estado del banco de fluidos a través de prácticas de laboratorio, para conocer la incidencia que se produce en el aprendizaje de los guardiamarinas, en el laboratorio de Maquinaria Naval.</a:t>
          </a:r>
        </a:p>
      </dgm:t>
    </dgm:pt>
    <dgm:pt modelId="{FB7E3A06-108F-4965-AECC-F3A03007597D}" type="parTrans" cxnId="{758A9FAA-B535-4D74-910D-EB71B917711D}">
      <dgm:prSet/>
      <dgm:spPr/>
      <dgm:t>
        <a:bodyPr/>
        <a:lstStyle/>
        <a:p>
          <a:endParaRPr lang="es-EC" sz="1700">
            <a:solidFill>
              <a:schemeClr val="tx1"/>
            </a:solidFill>
            <a:latin typeface="Arial" panose="020B0604020202020204" pitchFamily="34" charset="0"/>
            <a:cs typeface="Arial" panose="020B0604020202020204" pitchFamily="34" charset="0"/>
          </a:endParaRPr>
        </a:p>
      </dgm:t>
    </dgm:pt>
    <dgm:pt modelId="{5FBD2ED7-12FC-4F76-B4E7-BF18DC7243AD}" type="sibTrans" cxnId="{758A9FAA-B535-4D74-910D-EB71B917711D}">
      <dgm:prSet/>
      <dgm:spPr/>
      <dgm:t>
        <a:bodyPr/>
        <a:lstStyle/>
        <a:p>
          <a:endParaRPr lang="es-EC" sz="1700">
            <a:solidFill>
              <a:schemeClr val="tx1"/>
            </a:solidFill>
            <a:latin typeface="Arial" panose="020B0604020202020204" pitchFamily="34" charset="0"/>
            <a:cs typeface="Arial" panose="020B0604020202020204" pitchFamily="34" charset="0"/>
          </a:endParaRPr>
        </a:p>
      </dgm:t>
    </dgm:pt>
    <dgm:pt modelId="{BE576081-D7F1-41ED-B077-DD3AD3BA52F5}">
      <dgm:prSet phldrT="[Texto]" custT="1"/>
      <dgm:spPr/>
      <dgm:t>
        <a:bodyPr/>
        <a:lstStyle/>
        <a:p>
          <a:pPr algn="just">
            <a:lnSpc>
              <a:spcPct val="100000"/>
            </a:lnSpc>
          </a:pPr>
          <a:r>
            <a:rPr lang="es-EC" sz="1700" dirty="0">
              <a:latin typeface="Arial" panose="020B0604020202020204" pitchFamily="34" charset="0"/>
              <a:cs typeface="Arial" panose="020B0604020202020204" pitchFamily="34" charset="0"/>
            </a:rPr>
            <a:t>Determinar por medio de un análisis comparativo del banco de fricción de fluidos con equipos modernos para medir el grado de incidencia y seleccionar la mejor opción económica.</a:t>
          </a:r>
        </a:p>
      </dgm:t>
    </dgm:pt>
    <dgm:pt modelId="{54A22769-F349-4290-B2E1-814C36D7A21E}" type="parTrans" cxnId="{A8F4E115-88B7-410B-A455-D5A02623D0E7}">
      <dgm:prSet/>
      <dgm:spPr/>
      <dgm:t>
        <a:bodyPr/>
        <a:lstStyle/>
        <a:p>
          <a:endParaRPr lang="es-EC" sz="1700">
            <a:solidFill>
              <a:schemeClr val="tx1"/>
            </a:solidFill>
            <a:latin typeface="Arial" panose="020B0604020202020204" pitchFamily="34" charset="0"/>
            <a:cs typeface="Arial" panose="020B0604020202020204" pitchFamily="34" charset="0"/>
          </a:endParaRPr>
        </a:p>
      </dgm:t>
    </dgm:pt>
    <dgm:pt modelId="{5AC1C57B-70B2-4806-A955-B50F9CFB4767}" type="sibTrans" cxnId="{A8F4E115-88B7-410B-A455-D5A02623D0E7}">
      <dgm:prSet/>
      <dgm:spPr/>
      <dgm:t>
        <a:bodyPr/>
        <a:lstStyle/>
        <a:p>
          <a:endParaRPr lang="es-EC" sz="1700">
            <a:solidFill>
              <a:schemeClr val="tx1"/>
            </a:solidFill>
            <a:latin typeface="Arial" panose="020B0604020202020204" pitchFamily="34" charset="0"/>
            <a:cs typeface="Arial" panose="020B0604020202020204" pitchFamily="34" charset="0"/>
          </a:endParaRPr>
        </a:p>
      </dgm:t>
    </dgm:pt>
    <dgm:pt modelId="{6AC16EC6-0018-45EB-A41A-799922CE302B}">
      <dgm:prSet phldrT="[Texto]" custT="1"/>
      <dgm:spPr/>
      <dgm:t>
        <a:bodyPr/>
        <a:lstStyle/>
        <a:p>
          <a:pPr algn="just">
            <a:lnSpc>
              <a:spcPct val="100000"/>
            </a:lnSpc>
          </a:pPr>
          <a:r>
            <a:rPr lang="es-EC" sz="1700" dirty="0">
              <a:latin typeface="Arial" panose="020B0604020202020204" pitchFamily="34" charset="0"/>
              <a:cs typeface="Arial" panose="020B0604020202020204" pitchFamily="34" charset="0"/>
            </a:rPr>
            <a:t>Mejorar el área hidro cinética de fluidos, mediante la reestructuración del banco de fricción de fluidos en el laboratorio de Maquinaria Naval, para fortalecer y contribuir en el aprendizaje práctico-teórico en la formación integral del guardiamarina.</a:t>
          </a:r>
        </a:p>
      </dgm:t>
    </dgm:pt>
    <dgm:pt modelId="{06D708DF-0FF5-4492-A968-EA1C5CB6F632}" type="parTrans" cxnId="{09DFD3C5-EAF7-4301-A6E3-B27838B16164}">
      <dgm:prSet/>
      <dgm:spPr/>
      <dgm:t>
        <a:bodyPr/>
        <a:lstStyle/>
        <a:p>
          <a:endParaRPr lang="es-EC"/>
        </a:p>
      </dgm:t>
    </dgm:pt>
    <dgm:pt modelId="{261DD2DC-558A-455C-9ADB-01A9558E41F4}" type="sibTrans" cxnId="{09DFD3C5-EAF7-4301-A6E3-B27838B16164}">
      <dgm:prSet/>
      <dgm:spPr/>
      <dgm:t>
        <a:bodyPr/>
        <a:lstStyle/>
        <a:p>
          <a:endParaRPr lang="es-EC"/>
        </a:p>
      </dgm:t>
    </dgm:pt>
    <dgm:pt modelId="{E7D3A8D7-8A35-4623-86B9-7FE8E13D0DE0}" type="pres">
      <dgm:prSet presAssocID="{35E32359-FB32-4621-9074-B0E538B3CFC9}" presName="Name0" presStyleCnt="0">
        <dgm:presLayoutVars>
          <dgm:chMax val="7"/>
          <dgm:dir/>
          <dgm:animLvl val="lvl"/>
          <dgm:resizeHandles val="exact"/>
        </dgm:presLayoutVars>
      </dgm:prSet>
      <dgm:spPr/>
      <dgm:t>
        <a:bodyPr/>
        <a:lstStyle/>
        <a:p>
          <a:endParaRPr lang="es-EC"/>
        </a:p>
      </dgm:t>
    </dgm:pt>
    <dgm:pt modelId="{11F6A39B-3EE8-4249-A52C-5CDC68591F66}" type="pres">
      <dgm:prSet presAssocID="{E806BDCD-F9D9-49EC-BA87-5E15D75053BD}" presName="circle1" presStyleLbl="node1" presStyleIdx="0" presStyleCnt="3" custScaleX="91304" custLinFactNeighborX="4308" custLinFactNeighborY="3623"/>
      <dgm:spPr/>
    </dgm:pt>
    <dgm:pt modelId="{E45091D2-A5BB-424C-AFC5-53722D85A577}" type="pres">
      <dgm:prSet presAssocID="{E806BDCD-F9D9-49EC-BA87-5E15D75053BD}" presName="space" presStyleCnt="0"/>
      <dgm:spPr/>
    </dgm:pt>
    <dgm:pt modelId="{E1BE85B8-7356-4E86-9BC8-E05DE2255382}" type="pres">
      <dgm:prSet presAssocID="{E806BDCD-F9D9-49EC-BA87-5E15D75053BD}" presName="rect1" presStyleLbl="alignAcc1" presStyleIdx="0" presStyleCnt="3"/>
      <dgm:spPr/>
      <dgm:t>
        <a:bodyPr/>
        <a:lstStyle/>
        <a:p>
          <a:endParaRPr lang="es-EC"/>
        </a:p>
      </dgm:t>
    </dgm:pt>
    <dgm:pt modelId="{CE2E5DD9-F1CE-4711-B95F-2A6D4D293F07}" type="pres">
      <dgm:prSet presAssocID="{BE576081-D7F1-41ED-B077-DD3AD3BA52F5}" presName="vertSpace2" presStyleLbl="node1" presStyleIdx="0" presStyleCnt="3"/>
      <dgm:spPr/>
    </dgm:pt>
    <dgm:pt modelId="{9884CF92-5F74-4E54-8D82-19CE8344DE99}" type="pres">
      <dgm:prSet presAssocID="{BE576081-D7F1-41ED-B077-DD3AD3BA52F5}" presName="circle2" presStyleLbl="node1" presStyleIdx="1" presStyleCnt="3"/>
      <dgm:spPr/>
    </dgm:pt>
    <dgm:pt modelId="{0396F7CE-3339-4405-8AD5-CEDB29A8BA4D}" type="pres">
      <dgm:prSet presAssocID="{BE576081-D7F1-41ED-B077-DD3AD3BA52F5}" presName="rect2" presStyleLbl="alignAcc1" presStyleIdx="1" presStyleCnt="3"/>
      <dgm:spPr/>
      <dgm:t>
        <a:bodyPr/>
        <a:lstStyle/>
        <a:p>
          <a:endParaRPr lang="es-EC"/>
        </a:p>
      </dgm:t>
    </dgm:pt>
    <dgm:pt modelId="{5B3C752B-3337-4ADA-82C4-E3EC1189B5A5}" type="pres">
      <dgm:prSet presAssocID="{6AC16EC6-0018-45EB-A41A-799922CE302B}" presName="vertSpace3" presStyleLbl="node1" presStyleIdx="1" presStyleCnt="3"/>
      <dgm:spPr/>
    </dgm:pt>
    <dgm:pt modelId="{79C329E5-C9EC-4B3A-A0C5-85F9DE5AC8F0}" type="pres">
      <dgm:prSet presAssocID="{6AC16EC6-0018-45EB-A41A-799922CE302B}" presName="circle3" presStyleLbl="node1" presStyleIdx="2" presStyleCnt="3"/>
      <dgm:spPr/>
    </dgm:pt>
    <dgm:pt modelId="{6C0F9EAC-D5C7-4E17-BE17-A9D001A18E98}" type="pres">
      <dgm:prSet presAssocID="{6AC16EC6-0018-45EB-A41A-799922CE302B}" presName="rect3" presStyleLbl="alignAcc1" presStyleIdx="2" presStyleCnt="3"/>
      <dgm:spPr/>
      <dgm:t>
        <a:bodyPr/>
        <a:lstStyle/>
        <a:p>
          <a:endParaRPr lang="es-EC"/>
        </a:p>
      </dgm:t>
    </dgm:pt>
    <dgm:pt modelId="{F44B62C4-0407-4A75-A5C8-A4F14F1FF068}" type="pres">
      <dgm:prSet presAssocID="{E806BDCD-F9D9-49EC-BA87-5E15D75053BD}" presName="rect1ParTxNoCh" presStyleLbl="alignAcc1" presStyleIdx="2" presStyleCnt="3">
        <dgm:presLayoutVars>
          <dgm:chMax val="1"/>
          <dgm:bulletEnabled val="1"/>
        </dgm:presLayoutVars>
      </dgm:prSet>
      <dgm:spPr/>
      <dgm:t>
        <a:bodyPr/>
        <a:lstStyle/>
        <a:p>
          <a:endParaRPr lang="es-EC"/>
        </a:p>
      </dgm:t>
    </dgm:pt>
    <dgm:pt modelId="{4983F33B-C2C1-4386-8F09-A9921B3E612D}" type="pres">
      <dgm:prSet presAssocID="{BE576081-D7F1-41ED-B077-DD3AD3BA52F5}" presName="rect2ParTxNoCh" presStyleLbl="alignAcc1" presStyleIdx="2" presStyleCnt="3">
        <dgm:presLayoutVars>
          <dgm:chMax val="1"/>
          <dgm:bulletEnabled val="1"/>
        </dgm:presLayoutVars>
      </dgm:prSet>
      <dgm:spPr/>
      <dgm:t>
        <a:bodyPr/>
        <a:lstStyle/>
        <a:p>
          <a:endParaRPr lang="es-EC"/>
        </a:p>
      </dgm:t>
    </dgm:pt>
    <dgm:pt modelId="{9F94E897-8856-43D9-8718-F84AB7E50D2F}" type="pres">
      <dgm:prSet presAssocID="{6AC16EC6-0018-45EB-A41A-799922CE302B}" presName="rect3ParTxNoCh" presStyleLbl="alignAcc1" presStyleIdx="2" presStyleCnt="3">
        <dgm:presLayoutVars>
          <dgm:chMax val="1"/>
          <dgm:bulletEnabled val="1"/>
        </dgm:presLayoutVars>
      </dgm:prSet>
      <dgm:spPr/>
      <dgm:t>
        <a:bodyPr/>
        <a:lstStyle/>
        <a:p>
          <a:endParaRPr lang="es-EC"/>
        </a:p>
      </dgm:t>
    </dgm:pt>
  </dgm:ptLst>
  <dgm:cxnLst>
    <dgm:cxn modelId="{E92F4160-40E7-4548-88B9-B21F61C9BA6F}" type="presOf" srcId="{E806BDCD-F9D9-49EC-BA87-5E15D75053BD}" destId="{E1BE85B8-7356-4E86-9BC8-E05DE2255382}" srcOrd="0" destOrd="0" presId="urn:microsoft.com/office/officeart/2005/8/layout/target3"/>
    <dgm:cxn modelId="{B14E60BC-8CB0-455F-8E08-21D7D331DE33}" type="presOf" srcId="{6AC16EC6-0018-45EB-A41A-799922CE302B}" destId="{9F94E897-8856-43D9-8718-F84AB7E50D2F}" srcOrd="1" destOrd="0" presId="urn:microsoft.com/office/officeart/2005/8/layout/target3"/>
    <dgm:cxn modelId="{18E36BF0-428D-4BA8-AA91-4E56896952D5}" type="presOf" srcId="{BE576081-D7F1-41ED-B077-DD3AD3BA52F5}" destId="{0396F7CE-3339-4405-8AD5-CEDB29A8BA4D}" srcOrd="0" destOrd="0" presId="urn:microsoft.com/office/officeart/2005/8/layout/target3"/>
    <dgm:cxn modelId="{F25B3B47-90D0-4948-8782-8B04A85B668F}" type="presOf" srcId="{BE576081-D7F1-41ED-B077-DD3AD3BA52F5}" destId="{4983F33B-C2C1-4386-8F09-A9921B3E612D}" srcOrd="1" destOrd="0" presId="urn:microsoft.com/office/officeart/2005/8/layout/target3"/>
    <dgm:cxn modelId="{A8F4E115-88B7-410B-A455-D5A02623D0E7}" srcId="{35E32359-FB32-4621-9074-B0E538B3CFC9}" destId="{BE576081-D7F1-41ED-B077-DD3AD3BA52F5}" srcOrd="1" destOrd="0" parTransId="{54A22769-F349-4290-B2E1-814C36D7A21E}" sibTransId="{5AC1C57B-70B2-4806-A955-B50F9CFB4767}"/>
    <dgm:cxn modelId="{B2A81D38-CA02-49BE-9711-70AF154ADE24}" type="presOf" srcId="{E806BDCD-F9D9-49EC-BA87-5E15D75053BD}" destId="{F44B62C4-0407-4A75-A5C8-A4F14F1FF068}" srcOrd="1" destOrd="0" presId="urn:microsoft.com/office/officeart/2005/8/layout/target3"/>
    <dgm:cxn modelId="{49D9C7B4-4023-487C-BC85-3B0C29066035}" type="presOf" srcId="{6AC16EC6-0018-45EB-A41A-799922CE302B}" destId="{6C0F9EAC-D5C7-4E17-BE17-A9D001A18E98}" srcOrd="0" destOrd="0" presId="urn:microsoft.com/office/officeart/2005/8/layout/target3"/>
    <dgm:cxn modelId="{758A9FAA-B535-4D74-910D-EB71B917711D}" srcId="{35E32359-FB32-4621-9074-B0E538B3CFC9}" destId="{E806BDCD-F9D9-49EC-BA87-5E15D75053BD}" srcOrd="0" destOrd="0" parTransId="{FB7E3A06-108F-4965-AECC-F3A03007597D}" sibTransId="{5FBD2ED7-12FC-4F76-B4E7-BF18DC7243AD}"/>
    <dgm:cxn modelId="{09DFD3C5-EAF7-4301-A6E3-B27838B16164}" srcId="{35E32359-FB32-4621-9074-B0E538B3CFC9}" destId="{6AC16EC6-0018-45EB-A41A-799922CE302B}" srcOrd="2" destOrd="0" parTransId="{06D708DF-0FF5-4492-A968-EA1C5CB6F632}" sibTransId="{261DD2DC-558A-455C-9ADB-01A9558E41F4}"/>
    <dgm:cxn modelId="{D033FD48-82BA-4E9F-9542-CC540F590896}" type="presOf" srcId="{35E32359-FB32-4621-9074-B0E538B3CFC9}" destId="{E7D3A8D7-8A35-4623-86B9-7FE8E13D0DE0}" srcOrd="0" destOrd="0" presId="urn:microsoft.com/office/officeart/2005/8/layout/target3"/>
    <dgm:cxn modelId="{0C363323-91E6-4F80-B23E-A31E6030C73C}" type="presParOf" srcId="{E7D3A8D7-8A35-4623-86B9-7FE8E13D0DE0}" destId="{11F6A39B-3EE8-4249-A52C-5CDC68591F66}" srcOrd="0" destOrd="0" presId="urn:microsoft.com/office/officeart/2005/8/layout/target3"/>
    <dgm:cxn modelId="{9A5FEA9D-2A63-4339-B157-3B131F3A8989}" type="presParOf" srcId="{E7D3A8D7-8A35-4623-86B9-7FE8E13D0DE0}" destId="{E45091D2-A5BB-424C-AFC5-53722D85A577}" srcOrd="1" destOrd="0" presId="urn:microsoft.com/office/officeart/2005/8/layout/target3"/>
    <dgm:cxn modelId="{C7CD4760-E250-4AEB-B758-6EA90DE8A6BB}" type="presParOf" srcId="{E7D3A8D7-8A35-4623-86B9-7FE8E13D0DE0}" destId="{E1BE85B8-7356-4E86-9BC8-E05DE2255382}" srcOrd="2" destOrd="0" presId="urn:microsoft.com/office/officeart/2005/8/layout/target3"/>
    <dgm:cxn modelId="{B8222457-C40D-4D73-86B6-6349074ABF28}" type="presParOf" srcId="{E7D3A8D7-8A35-4623-86B9-7FE8E13D0DE0}" destId="{CE2E5DD9-F1CE-4711-B95F-2A6D4D293F07}" srcOrd="3" destOrd="0" presId="urn:microsoft.com/office/officeart/2005/8/layout/target3"/>
    <dgm:cxn modelId="{5B025E56-270E-447E-A764-0B31D8A03C21}" type="presParOf" srcId="{E7D3A8D7-8A35-4623-86B9-7FE8E13D0DE0}" destId="{9884CF92-5F74-4E54-8D82-19CE8344DE99}" srcOrd="4" destOrd="0" presId="urn:microsoft.com/office/officeart/2005/8/layout/target3"/>
    <dgm:cxn modelId="{A6D38F9B-053C-476E-A113-7B284AD51B8C}" type="presParOf" srcId="{E7D3A8D7-8A35-4623-86B9-7FE8E13D0DE0}" destId="{0396F7CE-3339-4405-8AD5-CEDB29A8BA4D}" srcOrd="5" destOrd="0" presId="urn:microsoft.com/office/officeart/2005/8/layout/target3"/>
    <dgm:cxn modelId="{730AA085-BA7D-4D94-8830-654F55AE01D1}" type="presParOf" srcId="{E7D3A8D7-8A35-4623-86B9-7FE8E13D0DE0}" destId="{5B3C752B-3337-4ADA-82C4-E3EC1189B5A5}" srcOrd="6" destOrd="0" presId="urn:microsoft.com/office/officeart/2005/8/layout/target3"/>
    <dgm:cxn modelId="{06A24C6C-92DE-41F4-AF8B-9B34991E930A}" type="presParOf" srcId="{E7D3A8D7-8A35-4623-86B9-7FE8E13D0DE0}" destId="{79C329E5-C9EC-4B3A-A0C5-85F9DE5AC8F0}" srcOrd="7" destOrd="0" presId="urn:microsoft.com/office/officeart/2005/8/layout/target3"/>
    <dgm:cxn modelId="{4C66DC66-E83B-49EF-B78A-0D6B05698352}" type="presParOf" srcId="{E7D3A8D7-8A35-4623-86B9-7FE8E13D0DE0}" destId="{6C0F9EAC-D5C7-4E17-BE17-A9D001A18E98}" srcOrd="8" destOrd="0" presId="urn:microsoft.com/office/officeart/2005/8/layout/target3"/>
    <dgm:cxn modelId="{C5FEBD54-1190-4216-894B-418C9B2D7B31}" type="presParOf" srcId="{E7D3A8D7-8A35-4623-86B9-7FE8E13D0DE0}" destId="{F44B62C4-0407-4A75-A5C8-A4F14F1FF068}" srcOrd="9" destOrd="0" presId="urn:microsoft.com/office/officeart/2005/8/layout/target3"/>
    <dgm:cxn modelId="{7CA7DC03-DDB3-401E-9C83-54E9C4759C69}" type="presParOf" srcId="{E7D3A8D7-8A35-4623-86B9-7FE8E13D0DE0}" destId="{4983F33B-C2C1-4386-8F09-A9921B3E612D}" srcOrd="10" destOrd="0" presId="urn:microsoft.com/office/officeart/2005/8/layout/target3"/>
    <dgm:cxn modelId="{0C4B8710-30AF-4C73-A21C-E9AF1EE43C44}" type="presParOf" srcId="{E7D3A8D7-8A35-4623-86B9-7FE8E13D0DE0}" destId="{9F94E897-8856-43D9-8718-F84AB7E50D2F}" srcOrd="11"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2D2C36D-6F95-4178-A688-040452A34AB8}" type="doc">
      <dgm:prSet loTypeId="urn:microsoft.com/office/officeart/2008/layout/AlternatingPictureBlocks" loCatId="picture" qsTypeId="urn:microsoft.com/office/officeart/2005/8/quickstyle/simple3" qsCatId="simple" csTypeId="urn:microsoft.com/office/officeart/2005/8/colors/accent1_2" csCatId="accent1" phldr="1"/>
      <dgm:spPr/>
      <dgm:t>
        <a:bodyPr/>
        <a:lstStyle/>
        <a:p>
          <a:endParaRPr lang="es-EC"/>
        </a:p>
      </dgm:t>
    </dgm:pt>
    <dgm:pt modelId="{2BC33607-9A09-4E5E-89EC-1C06A9A35AA8}">
      <dgm:prSet phldrT="[Texto]"/>
      <dgm:spPr>
        <a:xfrm>
          <a:off x="4001971" y="4379"/>
          <a:ext cx="3383771" cy="1530425"/>
        </a:xfrm>
        <a:prstGeom prst="rect">
          <a:avLst/>
        </a:prstGeom>
      </dgm:spPr>
      <dgm:t>
        <a:bodyPr/>
        <a:lstStyle/>
        <a:p>
          <a:r>
            <a:rPr lang="es-EC" dirty="0"/>
            <a:t>Usado para el estudio de pérdidas de cargas de fluidos en tuberías de diferentes dimensiones, que sirven para medir un caudal entre ellos, válvulas, codos, tubos, las mediciones de pérdida de carga se las realiza mediante manómetros.</a:t>
          </a:r>
        </a:p>
      </dgm:t>
    </dgm:pt>
    <dgm:pt modelId="{966516CD-80AB-42F7-9C16-A571E3F15785}" type="parTrans" cxnId="{FE4CFE9F-7804-4B65-B45A-B044D2207363}">
      <dgm:prSet/>
      <dgm:spPr/>
      <dgm:t>
        <a:bodyPr/>
        <a:lstStyle/>
        <a:p>
          <a:endParaRPr lang="es-EC">
            <a:solidFill>
              <a:schemeClr val="tx1"/>
            </a:solidFill>
          </a:endParaRPr>
        </a:p>
      </dgm:t>
    </dgm:pt>
    <dgm:pt modelId="{ED9256FE-F6F8-4E09-8EF9-38A1F80AF73B}" type="sibTrans" cxnId="{FE4CFE9F-7804-4B65-B45A-B044D2207363}">
      <dgm:prSet/>
      <dgm:spPr/>
      <dgm:t>
        <a:bodyPr/>
        <a:lstStyle/>
        <a:p>
          <a:endParaRPr lang="es-EC">
            <a:solidFill>
              <a:schemeClr val="tx1"/>
            </a:solidFill>
          </a:endParaRPr>
        </a:p>
      </dgm:t>
    </dgm:pt>
    <dgm:pt modelId="{F2A8E373-E5C1-4C82-8849-EAD2F4147876}">
      <dgm:prSet phldrT="[Texto]"/>
      <dgm:spPr>
        <a:xfrm>
          <a:off x="2335337" y="1787325"/>
          <a:ext cx="3383771" cy="1530425"/>
        </a:xfrm>
        <a:prstGeom prst="rect">
          <a:avLst/>
        </a:prstGeom>
      </dgm:spPr>
      <dgm:t>
        <a:bodyPr/>
        <a:lstStyle/>
        <a:p>
          <a:r>
            <a:rPr lang="es-EC"/>
            <a:t>Los sensores de presión o transductores de presión son instrumentos o dispositivos compuestos por elementos que sirven para detectar la presión real aplicada y a otros componentes que transforma la información en una señal de salida</a:t>
          </a:r>
          <a:endParaRPr lang="es-EC" dirty="0"/>
        </a:p>
      </dgm:t>
    </dgm:pt>
    <dgm:pt modelId="{2E4D240F-88F9-4BDA-9D08-CDCA2E4B51C7}" type="parTrans" cxnId="{CC160986-E50A-4A2D-BE79-010A73373B61}">
      <dgm:prSet/>
      <dgm:spPr/>
      <dgm:t>
        <a:bodyPr/>
        <a:lstStyle/>
        <a:p>
          <a:endParaRPr lang="es-EC">
            <a:solidFill>
              <a:schemeClr val="tx1"/>
            </a:solidFill>
          </a:endParaRPr>
        </a:p>
      </dgm:t>
    </dgm:pt>
    <dgm:pt modelId="{7506FEC1-F015-4537-998F-FAF5A15668E5}" type="sibTrans" cxnId="{CC160986-E50A-4A2D-BE79-010A73373B61}">
      <dgm:prSet/>
      <dgm:spPr/>
      <dgm:t>
        <a:bodyPr/>
        <a:lstStyle/>
        <a:p>
          <a:endParaRPr lang="es-EC">
            <a:solidFill>
              <a:schemeClr val="tx1"/>
            </a:solidFill>
          </a:endParaRPr>
        </a:p>
      </dgm:t>
    </dgm:pt>
    <dgm:pt modelId="{9D1F812E-1699-498F-B3B3-5282848D4811}">
      <dgm:prSet phldrT="[Texto]"/>
      <dgm:spPr>
        <a:xfrm>
          <a:off x="4001971" y="3570271"/>
          <a:ext cx="3383771" cy="1530425"/>
        </a:xfrm>
        <a:prstGeom prst="rect">
          <a:avLst/>
        </a:prstGeom>
      </dgm:spPr>
      <dgm:t>
        <a:bodyPr/>
        <a:lstStyle/>
        <a:p>
          <a:r>
            <a:rPr lang="es-EC"/>
            <a:t>Permite o restringe el paso de un fluido de conducciones provenientes de alguna máquina, permiten conectar y/o desconectar o aislar diferentes tipos de líquidos</a:t>
          </a:r>
          <a:endParaRPr lang="es-EC" dirty="0"/>
        </a:p>
      </dgm:t>
    </dgm:pt>
    <dgm:pt modelId="{87D780B2-6FC9-41A3-878C-F749A207706B}" type="parTrans" cxnId="{1BEE004C-448B-4E1F-A009-3B020EF65A19}">
      <dgm:prSet/>
      <dgm:spPr/>
      <dgm:t>
        <a:bodyPr/>
        <a:lstStyle/>
        <a:p>
          <a:endParaRPr lang="es-EC">
            <a:solidFill>
              <a:schemeClr val="tx1"/>
            </a:solidFill>
          </a:endParaRPr>
        </a:p>
      </dgm:t>
    </dgm:pt>
    <dgm:pt modelId="{D42BBED8-55FD-4A02-808D-DE55BA2A0AAD}" type="sibTrans" cxnId="{1BEE004C-448B-4E1F-A009-3B020EF65A19}">
      <dgm:prSet/>
      <dgm:spPr/>
      <dgm:t>
        <a:bodyPr/>
        <a:lstStyle/>
        <a:p>
          <a:endParaRPr lang="es-EC">
            <a:solidFill>
              <a:schemeClr val="tx1"/>
            </a:solidFill>
          </a:endParaRPr>
        </a:p>
      </dgm:t>
    </dgm:pt>
    <dgm:pt modelId="{2CAE5B0E-5769-4C7D-8373-2EEB6A70E66D}" type="pres">
      <dgm:prSet presAssocID="{D2D2C36D-6F95-4178-A688-040452A34AB8}" presName="linearFlow" presStyleCnt="0">
        <dgm:presLayoutVars>
          <dgm:dir/>
          <dgm:resizeHandles val="exact"/>
        </dgm:presLayoutVars>
      </dgm:prSet>
      <dgm:spPr/>
      <dgm:t>
        <a:bodyPr/>
        <a:lstStyle/>
        <a:p>
          <a:endParaRPr lang="es-EC"/>
        </a:p>
      </dgm:t>
    </dgm:pt>
    <dgm:pt modelId="{8C0AC3FC-C564-4179-B41A-3F75EBA88AA6}" type="pres">
      <dgm:prSet presAssocID="{2BC33607-9A09-4E5E-89EC-1C06A9A35AA8}" presName="comp" presStyleCnt="0"/>
      <dgm:spPr/>
    </dgm:pt>
    <dgm:pt modelId="{CA295F62-AEE4-47BB-8096-32A22F68DCE6}" type="pres">
      <dgm:prSet presAssocID="{2BC33607-9A09-4E5E-89EC-1C06A9A35AA8}" presName="rect2" presStyleLbl="node1" presStyleIdx="0" presStyleCnt="3">
        <dgm:presLayoutVars>
          <dgm:bulletEnabled val="1"/>
        </dgm:presLayoutVars>
      </dgm:prSet>
      <dgm:spPr/>
      <dgm:t>
        <a:bodyPr/>
        <a:lstStyle/>
        <a:p>
          <a:endParaRPr lang="es-EC"/>
        </a:p>
      </dgm:t>
    </dgm:pt>
    <dgm:pt modelId="{FF02416D-DA61-467D-86DA-0B06CCA4165D}" type="pres">
      <dgm:prSet presAssocID="{2BC33607-9A09-4E5E-89EC-1C06A9A35AA8}" presName="rect1" presStyleLbl="lnNode1" presStyleIdx="0" presStyleCnt="3"/>
      <dgm:spPr>
        <a:xfrm>
          <a:off x="2335337" y="4379"/>
          <a:ext cx="1515121" cy="1530425"/>
        </a:xfrm>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27000" r="-27000"/>
          </a:stretch>
        </a:blipFill>
      </dgm:spPr>
    </dgm:pt>
    <dgm:pt modelId="{C91320BF-BD60-4ECB-A20E-038AA908FCE9}" type="pres">
      <dgm:prSet presAssocID="{ED9256FE-F6F8-4E09-8EF9-38A1F80AF73B}" presName="sibTrans" presStyleCnt="0"/>
      <dgm:spPr/>
    </dgm:pt>
    <dgm:pt modelId="{28C564C4-69E1-4CB8-AD93-BAD487E9AA05}" type="pres">
      <dgm:prSet presAssocID="{F2A8E373-E5C1-4C82-8849-EAD2F4147876}" presName="comp" presStyleCnt="0"/>
      <dgm:spPr/>
    </dgm:pt>
    <dgm:pt modelId="{E3D507EB-BEA2-4589-98FE-61150C708078}" type="pres">
      <dgm:prSet presAssocID="{F2A8E373-E5C1-4C82-8849-EAD2F4147876}" presName="rect2" presStyleLbl="node1" presStyleIdx="1" presStyleCnt="3">
        <dgm:presLayoutVars>
          <dgm:bulletEnabled val="1"/>
        </dgm:presLayoutVars>
      </dgm:prSet>
      <dgm:spPr/>
      <dgm:t>
        <a:bodyPr/>
        <a:lstStyle/>
        <a:p>
          <a:endParaRPr lang="es-EC"/>
        </a:p>
      </dgm:t>
    </dgm:pt>
    <dgm:pt modelId="{4B719460-C2F1-4A78-9359-EAC648C8A209}" type="pres">
      <dgm:prSet presAssocID="{F2A8E373-E5C1-4C82-8849-EAD2F4147876}" presName="rect1" presStyleLbl="lnNode1" presStyleIdx="1" presStyleCnt="3"/>
      <dgm:spPr>
        <a:xfrm>
          <a:off x="5870620" y="1787325"/>
          <a:ext cx="1515121" cy="1530425"/>
        </a:xfrm>
        <a:blipFill rotWithShape="1">
          <a:blip xmlns:r="http://schemas.openxmlformats.org/officeDocument/2006/relationships" r:embed="rId2" cstate="print">
            <a:extLst>
              <a:ext uri="{28A0092B-C50C-407E-A947-70E740481C1C}">
                <a14:useLocalDpi xmlns:a14="http://schemas.microsoft.com/office/drawing/2010/main" val="0"/>
              </a:ext>
            </a:extLst>
          </a:blip>
          <a:srcRect/>
          <a:stretch>
            <a:fillRect l="-14000" r="-14000"/>
          </a:stretch>
        </a:blipFill>
      </dgm:spPr>
    </dgm:pt>
    <dgm:pt modelId="{D48574F1-28B5-4F64-85FA-B07EC3E85D04}" type="pres">
      <dgm:prSet presAssocID="{7506FEC1-F015-4537-998F-FAF5A15668E5}" presName="sibTrans" presStyleCnt="0"/>
      <dgm:spPr/>
    </dgm:pt>
    <dgm:pt modelId="{D642D819-0E63-4367-B585-CC825CB39850}" type="pres">
      <dgm:prSet presAssocID="{9D1F812E-1699-498F-B3B3-5282848D4811}" presName="comp" presStyleCnt="0"/>
      <dgm:spPr/>
    </dgm:pt>
    <dgm:pt modelId="{04DA8AA5-6ABE-49CE-9A6F-95EDC292F63C}" type="pres">
      <dgm:prSet presAssocID="{9D1F812E-1699-498F-B3B3-5282848D4811}" presName="rect2" presStyleLbl="node1" presStyleIdx="2" presStyleCnt="3">
        <dgm:presLayoutVars>
          <dgm:bulletEnabled val="1"/>
        </dgm:presLayoutVars>
      </dgm:prSet>
      <dgm:spPr/>
      <dgm:t>
        <a:bodyPr/>
        <a:lstStyle/>
        <a:p>
          <a:endParaRPr lang="es-EC"/>
        </a:p>
      </dgm:t>
    </dgm:pt>
    <dgm:pt modelId="{B1011ECE-744C-4122-84C6-2B9CCF51C42C}" type="pres">
      <dgm:prSet presAssocID="{9D1F812E-1699-498F-B3B3-5282848D4811}" presName="rect1" presStyleLbl="lnNode1" presStyleIdx="2" presStyleCnt="3"/>
      <dgm:spPr>
        <a:xfrm>
          <a:off x="2335337" y="3570271"/>
          <a:ext cx="1515121" cy="1530425"/>
        </a:xfr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l="-45338" t="-16595" r="-78662" b="-23125"/>
          </a:stretch>
        </a:blipFill>
      </dgm:spPr>
    </dgm:pt>
  </dgm:ptLst>
  <dgm:cxnLst>
    <dgm:cxn modelId="{BDA4DB58-9B10-466C-8C1F-72ECD2DA589E}" type="presOf" srcId="{D2D2C36D-6F95-4178-A688-040452A34AB8}" destId="{2CAE5B0E-5769-4C7D-8373-2EEB6A70E66D}" srcOrd="0" destOrd="0" presId="urn:microsoft.com/office/officeart/2008/layout/AlternatingPictureBlocks"/>
    <dgm:cxn modelId="{5FE9B1D2-87E8-4088-B45D-CBFE6C3884E1}" type="presOf" srcId="{9D1F812E-1699-498F-B3B3-5282848D4811}" destId="{04DA8AA5-6ABE-49CE-9A6F-95EDC292F63C}" srcOrd="0" destOrd="0" presId="urn:microsoft.com/office/officeart/2008/layout/AlternatingPictureBlocks"/>
    <dgm:cxn modelId="{FE4CFE9F-7804-4B65-B45A-B044D2207363}" srcId="{D2D2C36D-6F95-4178-A688-040452A34AB8}" destId="{2BC33607-9A09-4E5E-89EC-1C06A9A35AA8}" srcOrd="0" destOrd="0" parTransId="{966516CD-80AB-42F7-9C16-A571E3F15785}" sibTransId="{ED9256FE-F6F8-4E09-8EF9-38A1F80AF73B}"/>
    <dgm:cxn modelId="{C545AE1E-EA89-4720-B44C-C080291ADB72}" type="presOf" srcId="{F2A8E373-E5C1-4C82-8849-EAD2F4147876}" destId="{E3D507EB-BEA2-4589-98FE-61150C708078}" srcOrd="0" destOrd="0" presId="urn:microsoft.com/office/officeart/2008/layout/AlternatingPictureBlocks"/>
    <dgm:cxn modelId="{1BEE004C-448B-4E1F-A009-3B020EF65A19}" srcId="{D2D2C36D-6F95-4178-A688-040452A34AB8}" destId="{9D1F812E-1699-498F-B3B3-5282848D4811}" srcOrd="2" destOrd="0" parTransId="{87D780B2-6FC9-41A3-878C-F749A207706B}" sibTransId="{D42BBED8-55FD-4A02-808D-DE55BA2A0AAD}"/>
    <dgm:cxn modelId="{8A15C93B-543F-4D02-BB7F-253175261B8D}" type="presOf" srcId="{2BC33607-9A09-4E5E-89EC-1C06A9A35AA8}" destId="{CA295F62-AEE4-47BB-8096-32A22F68DCE6}" srcOrd="0" destOrd="0" presId="urn:microsoft.com/office/officeart/2008/layout/AlternatingPictureBlocks"/>
    <dgm:cxn modelId="{CC160986-E50A-4A2D-BE79-010A73373B61}" srcId="{D2D2C36D-6F95-4178-A688-040452A34AB8}" destId="{F2A8E373-E5C1-4C82-8849-EAD2F4147876}" srcOrd="1" destOrd="0" parTransId="{2E4D240F-88F9-4BDA-9D08-CDCA2E4B51C7}" sibTransId="{7506FEC1-F015-4537-998F-FAF5A15668E5}"/>
    <dgm:cxn modelId="{86D9F008-607A-4F03-A3EE-0ACD98D49294}" type="presParOf" srcId="{2CAE5B0E-5769-4C7D-8373-2EEB6A70E66D}" destId="{8C0AC3FC-C564-4179-B41A-3F75EBA88AA6}" srcOrd="0" destOrd="0" presId="urn:microsoft.com/office/officeart/2008/layout/AlternatingPictureBlocks"/>
    <dgm:cxn modelId="{2588D8D7-1CBB-4FBB-B6AD-E83A89C2CB3E}" type="presParOf" srcId="{8C0AC3FC-C564-4179-B41A-3F75EBA88AA6}" destId="{CA295F62-AEE4-47BB-8096-32A22F68DCE6}" srcOrd="0" destOrd="0" presId="urn:microsoft.com/office/officeart/2008/layout/AlternatingPictureBlocks"/>
    <dgm:cxn modelId="{4AA77061-8C19-4BD7-946F-16547E02F5F6}" type="presParOf" srcId="{8C0AC3FC-C564-4179-B41A-3F75EBA88AA6}" destId="{FF02416D-DA61-467D-86DA-0B06CCA4165D}" srcOrd="1" destOrd="0" presId="urn:microsoft.com/office/officeart/2008/layout/AlternatingPictureBlocks"/>
    <dgm:cxn modelId="{185B2314-7FDD-42E9-B317-52496B7FE263}" type="presParOf" srcId="{2CAE5B0E-5769-4C7D-8373-2EEB6A70E66D}" destId="{C91320BF-BD60-4ECB-A20E-038AA908FCE9}" srcOrd="1" destOrd="0" presId="urn:microsoft.com/office/officeart/2008/layout/AlternatingPictureBlocks"/>
    <dgm:cxn modelId="{C5323E4F-F5DB-4BF3-B09E-596454156C01}" type="presParOf" srcId="{2CAE5B0E-5769-4C7D-8373-2EEB6A70E66D}" destId="{28C564C4-69E1-4CB8-AD93-BAD487E9AA05}" srcOrd="2" destOrd="0" presId="urn:microsoft.com/office/officeart/2008/layout/AlternatingPictureBlocks"/>
    <dgm:cxn modelId="{19EFCA29-E7CC-402F-A6D7-96D8467399D1}" type="presParOf" srcId="{28C564C4-69E1-4CB8-AD93-BAD487E9AA05}" destId="{E3D507EB-BEA2-4589-98FE-61150C708078}" srcOrd="0" destOrd="0" presId="urn:microsoft.com/office/officeart/2008/layout/AlternatingPictureBlocks"/>
    <dgm:cxn modelId="{B81D5363-C101-43C9-B3F8-0A67019B6E32}" type="presParOf" srcId="{28C564C4-69E1-4CB8-AD93-BAD487E9AA05}" destId="{4B719460-C2F1-4A78-9359-EAC648C8A209}" srcOrd="1" destOrd="0" presId="urn:microsoft.com/office/officeart/2008/layout/AlternatingPictureBlocks"/>
    <dgm:cxn modelId="{E99B15E3-C331-4061-B4D6-5E9830B7051C}" type="presParOf" srcId="{2CAE5B0E-5769-4C7D-8373-2EEB6A70E66D}" destId="{D48574F1-28B5-4F64-85FA-B07EC3E85D04}" srcOrd="3" destOrd="0" presId="urn:microsoft.com/office/officeart/2008/layout/AlternatingPictureBlocks"/>
    <dgm:cxn modelId="{120A6AF0-00C9-40E2-AABF-638005A049AF}" type="presParOf" srcId="{2CAE5B0E-5769-4C7D-8373-2EEB6A70E66D}" destId="{D642D819-0E63-4367-B585-CC825CB39850}" srcOrd="4" destOrd="0" presId="urn:microsoft.com/office/officeart/2008/layout/AlternatingPictureBlocks"/>
    <dgm:cxn modelId="{E2EDCB6C-F054-4EF9-B515-EC17229DD8CE}" type="presParOf" srcId="{D642D819-0E63-4367-B585-CC825CB39850}" destId="{04DA8AA5-6ABE-49CE-9A6F-95EDC292F63C}" srcOrd="0" destOrd="0" presId="urn:microsoft.com/office/officeart/2008/layout/AlternatingPictureBlocks"/>
    <dgm:cxn modelId="{F304A477-08EA-4871-8A22-FD15393B4403}" type="presParOf" srcId="{D642D819-0E63-4367-B585-CC825CB39850}" destId="{B1011ECE-744C-4122-84C6-2B9CCF51C42C}" srcOrd="1" destOrd="0" presId="urn:microsoft.com/office/officeart/2008/layout/AlternatingPictureBlock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1472303-BB71-42A7-A498-C5FFD7C19648}" type="doc">
      <dgm:prSet loTypeId="urn:microsoft.com/office/officeart/2005/8/layout/lProcess3" loCatId="process" qsTypeId="urn:microsoft.com/office/officeart/2005/8/quickstyle/simple3" qsCatId="simple" csTypeId="urn:microsoft.com/office/officeart/2005/8/colors/colorful5" csCatId="colorful" phldr="1"/>
      <dgm:spPr/>
      <dgm:t>
        <a:bodyPr/>
        <a:lstStyle/>
        <a:p>
          <a:endParaRPr lang="es-EC"/>
        </a:p>
      </dgm:t>
    </dgm:pt>
    <dgm:pt modelId="{D152BFF2-92E2-47A2-9403-C25D291FB8C3}">
      <dgm:prSet phldrT="[Texto]" custT="1"/>
      <dgm:spPr/>
      <dgm:t>
        <a:bodyPr/>
        <a:lstStyle/>
        <a:p>
          <a:pPr>
            <a:lnSpc>
              <a:spcPct val="100000"/>
            </a:lnSpc>
          </a:pPr>
          <a:r>
            <a:rPr lang="es-EC" sz="1600" dirty="0">
              <a:latin typeface="Arial" panose="020B0604020202020204" pitchFamily="34" charset="0"/>
              <a:cs typeface="Arial" panose="020B0604020202020204" pitchFamily="34" charset="0"/>
            </a:rPr>
            <a:t>Banco de Fricción de Fluidos. </a:t>
          </a:r>
        </a:p>
      </dgm:t>
    </dgm:pt>
    <dgm:pt modelId="{2D8954E6-D6F5-4FBD-9333-D27E58868D81}" type="parTrans" cxnId="{D961E347-CBCE-421F-84B0-8FCB7C0F926D}">
      <dgm:prSet/>
      <dgm:spPr/>
      <dgm:t>
        <a:bodyPr/>
        <a:lstStyle/>
        <a:p>
          <a:endParaRPr lang="es-EC"/>
        </a:p>
      </dgm:t>
    </dgm:pt>
    <dgm:pt modelId="{CD6122CE-6828-4AAB-A7DC-F70E586311A4}" type="sibTrans" cxnId="{D961E347-CBCE-421F-84B0-8FCB7C0F926D}">
      <dgm:prSet/>
      <dgm:spPr/>
      <dgm:t>
        <a:bodyPr/>
        <a:lstStyle/>
        <a:p>
          <a:endParaRPr lang="es-EC"/>
        </a:p>
      </dgm:t>
    </dgm:pt>
    <dgm:pt modelId="{0907EF10-6A0D-4423-884E-9BDC0401C857}">
      <dgm:prSet phldrT="[Texto]" custT="1"/>
      <dgm:spPr/>
      <dgm:t>
        <a:bodyPr/>
        <a:lstStyle/>
        <a:p>
          <a:pPr>
            <a:lnSpc>
              <a:spcPct val="100000"/>
            </a:lnSpc>
          </a:pPr>
          <a:r>
            <a:rPr lang="es-EC" sz="1600" dirty="0">
              <a:latin typeface="Arial" panose="020B0604020202020204" pitchFamily="34" charset="0"/>
              <a:cs typeface="Arial" panose="020B0604020202020204" pitchFamily="34" charset="0"/>
            </a:rPr>
            <a:t>Sensores de presión.</a:t>
          </a:r>
        </a:p>
      </dgm:t>
    </dgm:pt>
    <dgm:pt modelId="{0591E48B-F7C0-40D5-9AA2-C581BB52F087}" type="parTrans" cxnId="{83A679E9-6A90-4D3F-9CF3-C94EC41B9C94}">
      <dgm:prSet/>
      <dgm:spPr/>
      <dgm:t>
        <a:bodyPr/>
        <a:lstStyle/>
        <a:p>
          <a:endParaRPr lang="es-EC"/>
        </a:p>
      </dgm:t>
    </dgm:pt>
    <dgm:pt modelId="{34F9A702-575B-44C9-8DBE-63E8A5824997}" type="sibTrans" cxnId="{83A679E9-6A90-4D3F-9CF3-C94EC41B9C94}">
      <dgm:prSet/>
      <dgm:spPr/>
      <dgm:t>
        <a:bodyPr/>
        <a:lstStyle/>
        <a:p>
          <a:endParaRPr lang="es-EC"/>
        </a:p>
      </dgm:t>
    </dgm:pt>
    <dgm:pt modelId="{6163DB42-B9DF-44B5-AB8E-2FF766A79CB9}">
      <dgm:prSet phldrT="[Texto]" custT="1"/>
      <dgm:spPr/>
      <dgm:t>
        <a:bodyPr/>
        <a:lstStyle/>
        <a:p>
          <a:pPr algn="ctr">
            <a:lnSpc>
              <a:spcPct val="100000"/>
            </a:lnSpc>
          </a:pPr>
          <a:r>
            <a:rPr lang="es-EC" sz="1600" dirty="0">
              <a:latin typeface="Arial" panose="020B0604020202020204" pitchFamily="34" charset="0"/>
              <a:cs typeface="Arial" panose="020B0604020202020204" pitchFamily="34" charset="0"/>
            </a:rPr>
            <a:t>Válvula esférica</a:t>
          </a:r>
        </a:p>
      </dgm:t>
    </dgm:pt>
    <dgm:pt modelId="{C7B07B0F-D0B5-4BB8-94F8-DDA62D97C6E2}" type="sibTrans" cxnId="{81CE5343-01F6-4E63-BE13-FF0E2B068EE5}">
      <dgm:prSet/>
      <dgm:spPr/>
      <dgm:t>
        <a:bodyPr/>
        <a:lstStyle/>
        <a:p>
          <a:endParaRPr lang="es-EC"/>
        </a:p>
      </dgm:t>
    </dgm:pt>
    <dgm:pt modelId="{39D16A61-879E-43FB-BA5B-328FEF2EAFA1}" type="parTrans" cxnId="{81CE5343-01F6-4E63-BE13-FF0E2B068EE5}">
      <dgm:prSet/>
      <dgm:spPr/>
      <dgm:t>
        <a:bodyPr/>
        <a:lstStyle/>
        <a:p>
          <a:endParaRPr lang="es-EC"/>
        </a:p>
      </dgm:t>
    </dgm:pt>
    <dgm:pt modelId="{DB38B99D-D603-4BEC-A34B-C55C6ECAB60E}" type="pres">
      <dgm:prSet presAssocID="{B1472303-BB71-42A7-A498-C5FFD7C19648}" presName="Name0" presStyleCnt="0">
        <dgm:presLayoutVars>
          <dgm:chPref val="3"/>
          <dgm:dir/>
          <dgm:animLvl val="lvl"/>
          <dgm:resizeHandles/>
        </dgm:presLayoutVars>
      </dgm:prSet>
      <dgm:spPr/>
      <dgm:t>
        <a:bodyPr/>
        <a:lstStyle/>
        <a:p>
          <a:endParaRPr lang="es-EC"/>
        </a:p>
      </dgm:t>
    </dgm:pt>
    <dgm:pt modelId="{1DC7ADDC-9DFE-43B6-A104-DA2B207FDC08}" type="pres">
      <dgm:prSet presAssocID="{D152BFF2-92E2-47A2-9403-C25D291FB8C3}" presName="horFlow" presStyleCnt="0"/>
      <dgm:spPr/>
    </dgm:pt>
    <dgm:pt modelId="{FE9B1E03-9762-46BE-B00A-9616BA6D963B}" type="pres">
      <dgm:prSet presAssocID="{D152BFF2-92E2-47A2-9403-C25D291FB8C3}" presName="bigChev" presStyleLbl="node1" presStyleIdx="0" presStyleCnt="3"/>
      <dgm:spPr>
        <a:prstGeom prst="rect">
          <a:avLst/>
        </a:prstGeom>
      </dgm:spPr>
      <dgm:t>
        <a:bodyPr/>
        <a:lstStyle/>
        <a:p>
          <a:endParaRPr lang="es-EC"/>
        </a:p>
      </dgm:t>
    </dgm:pt>
    <dgm:pt modelId="{7BC270ED-8339-4D14-B8F9-08F7CEB7DB39}" type="pres">
      <dgm:prSet presAssocID="{D152BFF2-92E2-47A2-9403-C25D291FB8C3}" presName="vSp" presStyleCnt="0"/>
      <dgm:spPr/>
    </dgm:pt>
    <dgm:pt modelId="{1D4AD93F-FE8C-476C-AADD-33AD7BDAA513}" type="pres">
      <dgm:prSet presAssocID="{0907EF10-6A0D-4423-884E-9BDC0401C857}" presName="horFlow" presStyleCnt="0"/>
      <dgm:spPr/>
    </dgm:pt>
    <dgm:pt modelId="{E6501D39-15AA-4196-A1E9-A4B0589FD97F}" type="pres">
      <dgm:prSet presAssocID="{0907EF10-6A0D-4423-884E-9BDC0401C857}" presName="bigChev" presStyleLbl="node1" presStyleIdx="1" presStyleCnt="3"/>
      <dgm:spPr>
        <a:prstGeom prst="rect">
          <a:avLst/>
        </a:prstGeom>
      </dgm:spPr>
      <dgm:t>
        <a:bodyPr/>
        <a:lstStyle/>
        <a:p>
          <a:endParaRPr lang="es-EC"/>
        </a:p>
      </dgm:t>
    </dgm:pt>
    <dgm:pt modelId="{DBB0FCD1-9AE3-47A5-A243-0F787A6A5693}" type="pres">
      <dgm:prSet presAssocID="{0907EF10-6A0D-4423-884E-9BDC0401C857}" presName="vSp" presStyleCnt="0"/>
      <dgm:spPr/>
    </dgm:pt>
    <dgm:pt modelId="{91DF013B-EC0C-49B6-911B-1DFAA5EE4539}" type="pres">
      <dgm:prSet presAssocID="{6163DB42-B9DF-44B5-AB8E-2FF766A79CB9}" presName="horFlow" presStyleCnt="0"/>
      <dgm:spPr/>
    </dgm:pt>
    <dgm:pt modelId="{8946BEE4-4B24-4AF3-AC18-E32397B73694}" type="pres">
      <dgm:prSet presAssocID="{6163DB42-B9DF-44B5-AB8E-2FF766A79CB9}" presName="bigChev" presStyleLbl="node1" presStyleIdx="2" presStyleCnt="3"/>
      <dgm:spPr>
        <a:prstGeom prst="rect">
          <a:avLst/>
        </a:prstGeom>
      </dgm:spPr>
      <dgm:t>
        <a:bodyPr/>
        <a:lstStyle/>
        <a:p>
          <a:endParaRPr lang="es-EC"/>
        </a:p>
      </dgm:t>
    </dgm:pt>
  </dgm:ptLst>
  <dgm:cxnLst>
    <dgm:cxn modelId="{DABC1EA7-AB80-4005-9BE1-CF9EEC93FF2C}" type="presOf" srcId="{6163DB42-B9DF-44B5-AB8E-2FF766A79CB9}" destId="{8946BEE4-4B24-4AF3-AC18-E32397B73694}" srcOrd="0" destOrd="0" presId="urn:microsoft.com/office/officeart/2005/8/layout/lProcess3"/>
    <dgm:cxn modelId="{C0F0420C-A2D1-4B13-9031-604175BB0672}" type="presOf" srcId="{0907EF10-6A0D-4423-884E-9BDC0401C857}" destId="{E6501D39-15AA-4196-A1E9-A4B0589FD97F}" srcOrd="0" destOrd="0" presId="urn:microsoft.com/office/officeart/2005/8/layout/lProcess3"/>
    <dgm:cxn modelId="{81CE5343-01F6-4E63-BE13-FF0E2B068EE5}" srcId="{B1472303-BB71-42A7-A498-C5FFD7C19648}" destId="{6163DB42-B9DF-44B5-AB8E-2FF766A79CB9}" srcOrd="2" destOrd="0" parTransId="{39D16A61-879E-43FB-BA5B-328FEF2EAFA1}" sibTransId="{C7B07B0F-D0B5-4BB8-94F8-DDA62D97C6E2}"/>
    <dgm:cxn modelId="{D961E347-CBCE-421F-84B0-8FCB7C0F926D}" srcId="{B1472303-BB71-42A7-A498-C5FFD7C19648}" destId="{D152BFF2-92E2-47A2-9403-C25D291FB8C3}" srcOrd="0" destOrd="0" parTransId="{2D8954E6-D6F5-4FBD-9333-D27E58868D81}" sibTransId="{CD6122CE-6828-4AAB-A7DC-F70E586311A4}"/>
    <dgm:cxn modelId="{83A679E9-6A90-4D3F-9CF3-C94EC41B9C94}" srcId="{B1472303-BB71-42A7-A498-C5FFD7C19648}" destId="{0907EF10-6A0D-4423-884E-9BDC0401C857}" srcOrd="1" destOrd="0" parTransId="{0591E48B-F7C0-40D5-9AA2-C581BB52F087}" sibTransId="{34F9A702-575B-44C9-8DBE-63E8A5824997}"/>
    <dgm:cxn modelId="{89CC2515-783D-463F-972C-890947374A6C}" type="presOf" srcId="{B1472303-BB71-42A7-A498-C5FFD7C19648}" destId="{DB38B99D-D603-4BEC-A34B-C55C6ECAB60E}" srcOrd="0" destOrd="0" presId="urn:microsoft.com/office/officeart/2005/8/layout/lProcess3"/>
    <dgm:cxn modelId="{E93EA74B-1AC3-4217-B739-1E3D868FABF2}" type="presOf" srcId="{D152BFF2-92E2-47A2-9403-C25D291FB8C3}" destId="{FE9B1E03-9762-46BE-B00A-9616BA6D963B}" srcOrd="0" destOrd="0" presId="urn:microsoft.com/office/officeart/2005/8/layout/lProcess3"/>
    <dgm:cxn modelId="{4383E73B-DE75-4DFA-94B8-138C26ED498A}" type="presParOf" srcId="{DB38B99D-D603-4BEC-A34B-C55C6ECAB60E}" destId="{1DC7ADDC-9DFE-43B6-A104-DA2B207FDC08}" srcOrd="0" destOrd="0" presId="urn:microsoft.com/office/officeart/2005/8/layout/lProcess3"/>
    <dgm:cxn modelId="{D8B6C140-B569-46DA-B760-0C4F50654CA1}" type="presParOf" srcId="{1DC7ADDC-9DFE-43B6-A104-DA2B207FDC08}" destId="{FE9B1E03-9762-46BE-B00A-9616BA6D963B}" srcOrd="0" destOrd="0" presId="urn:microsoft.com/office/officeart/2005/8/layout/lProcess3"/>
    <dgm:cxn modelId="{08036F08-3120-4BD1-913F-AA5BB720318E}" type="presParOf" srcId="{DB38B99D-D603-4BEC-A34B-C55C6ECAB60E}" destId="{7BC270ED-8339-4D14-B8F9-08F7CEB7DB39}" srcOrd="1" destOrd="0" presId="urn:microsoft.com/office/officeart/2005/8/layout/lProcess3"/>
    <dgm:cxn modelId="{F3C16210-4E21-4BED-919D-80AE68DFB787}" type="presParOf" srcId="{DB38B99D-D603-4BEC-A34B-C55C6ECAB60E}" destId="{1D4AD93F-FE8C-476C-AADD-33AD7BDAA513}" srcOrd="2" destOrd="0" presId="urn:microsoft.com/office/officeart/2005/8/layout/lProcess3"/>
    <dgm:cxn modelId="{17969C5F-7686-4A34-A063-9C3D7CE57BA3}" type="presParOf" srcId="{1D4AD93F-FE8C-476C-AADD-33AD7BDAA513}" destId="{E6501D39-15AA-4196-A1E9-A4B0589FD97F}" srcOrd="0" destOrd="0" presId="urn:microsoft.com/office/officeart/2005/8/layout/lProcess3"/>
    <dgm:cxn modelId="{0A84BBAC-0DBC-425F-87AC-F25D47E93154}" type="presParOf" srcId="{DB38B99D-D603-4BEC-A34B-C55C6ECAB60E}" destId="{DBB0FCD1-9AE3-47A5-A243-0F787A6A5693}" srcOrd="3" destOrd="0" presId="urn:microsoft.com/office/officeart/2005/8/layout/lProcess3"/>
    <dgm:cxn modelId="{D68BA239-D03B-49A6-9D4B-F9374E5B37E7}" type="presParOf" srcId="{DB38B99D-D603-4BEC-A34B-C55C6ECAB60E}" destId="{91DF013B-EC0C-49B6-911B-1DFAA5EE4539}" srcOrd="4" destOrd="0" presId="urn:microsoft.com/office/officeart/2005/8/layout/lProcess3"/>
    <dgm:cxn modelId="{1A1301FE-F2A4-4008-8DEF-62F85E5AA4F9}" type="presParOf" srcId="{91DF013B-EC0C-49B6-911B-1DFAA5EE4539}" destId="{8946BEE4-4B24-4AF3-AC18-E32397B73694}" srcOrd="0" destOrd="0" presId="urn:microsoft.com/office/officeart/2005/8/layout/lProcess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CC2A23A-150F-426A-87C7-B539DFED50E9}" type="doc">
      <dgm:prSet loTypeId="urn:microsoft.com/office/officeart/2005/8/layout/chevron1" loCatId="process" qsTypeId="urn:microsoft.com/office/officeart/2005/8/quickstyle/simple3" qsCatId="simple" csTypeId="urn:microsoft.com/office/officeart/2005/8/colors/colorful5" csCatId="colorful" phldr="1"/>
      <dgm:spPr/>
    </dgm:pt>
    <dgm:pt modelId="{FA1F4DF0-2599-41DA-9674-D4CD2BBA04F7}" type="pres">
      <dgm:prSet presAssocID="{ECC2A23A-150F-426A-87C7-B539DFED50E9}" presName="Name0" presStyleCnt="0">
        <dgm:presLayoutVars>
          <dgm:dir/>
          <dgm:animLvl val="lvl"/>
          <dgm:resizeHandles val="exact"/>
        </dgm:presLayoutVars>
      </dgm:prSet>
      <dgm:spPr/>
    </dgm:pt>
  </dgm:ptLst>
  <dgm:cxnLst>
    <dgm:cxn modelId="{E7E89C77-8D56-4438-B352-2411350CD046}" type="presOf" srcId="{ECC2A23A-150F-426A-87C7-B539DFED50E9}" destId="{FA1F4DF0-2599-41DA-9674-D4CD2BBA04F7}" srcOrd="0"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834B7AA-935A-47B4-B6F7-A4EA3EE6BE4F}" type="doc">
      <dgm:prSet loTypeId="urn:microsoft.com/office/officeart/2005/8/layout/list1" loCatId="list" qsTypeId="urn:microsoft.com/office/officeart/2005/8/quickstyle/3d4" qsCatId="3D" csTypeId="urn:microsoft.com/office/officeart/2005/8/colors/colorful2" csCatId="colorful" phldr="1"/>
      <dgm:spPr/>
      <dgm:t>
        <a:bodyPr/>
        <a:lstStyle/>
        <a:p>
          <a:endParaRPr lang="es-EC"/>
        </a:p>
      </dgm:t>
    </dgm:pt>
    <dgm:pt modelId="{8338769C-564A-4E46-B578-14F84E427F34}">
      <dgm:prSet phldrT="[Texto]" custT="1"/>
      <dgm:spPr/>
      <dgm:t>
        <a:bodyPr/>
        <a:lstStyle/>
        <a:p>
          <a:r>
            <a:rPr lang="es-EC" sz="1600" dirty="0">
              <a:solidFill>
                <a:schemeClr val="tx1"/>
              </a:solidFill>
              <a:latin typeface="Arial" panose="020B0604020202020204" pitchFamily="34" charset="0"/>
              <a:cs typeface="Arial" panose="020B0604020202020204" pitchFamily="34" charset="0"/>
            </a:rPr>
            <a:t>Enfoque </a:t>
          </a:r>
        </a:p>
      </dgm:t>
    </dgm:pt>
    <dgm:pt modelId="{9A51D1B5-FB71-463B-8EA3-DAD99794E100}" type="parTrans" cxnId="{029C254E-A5CD-4D8B-98F9-80E85D1BDDCB}">
      <dgm:prSet/>
      <dgm:spPr/>
      <dgm:t>
        <a:bodyPr/>
        <a:lstStyle/>
        <a:p>
          <a:endParaRPr lang="es-EC" sz="1600">
            <a:solidFill>
              <a:schemeClr val="tx1"/>
            </a:solidFill>
          </a:endParaRPr>
        </a:p>
      </dgm:t>
    </dgm:pt>
    <dgm:pt modelId="{9B4D1D1D-9EA1-4931-A2AE-E1EDBD15213A}" type="sibTrans" cxnId="{029C254E-A5CD-4D8B-98F9-80E85D1BDDCB}">
      <dgm:prSet/>
      <dgm:spPr/>
      <dgm:t>
        <a:bodyPr/>
        <a:lstStyle/>
        <a:p>
          <a:endParaRPr lang="es-EC" sz="1600">
            <a:solidFill>
              <a:schemeClr val="tx1"/>
            </a:solidFill>
          </a:endParaRPr>
        </a:p>
      </dgm:t>
    </dgm:pt>
    <dgm:pt modelId="{0DBF4C03-EB52-460F-8626-CD395CE8CD2E}">
      <dgm:prSet phldrT="[Texto]" custT="1"/>
      <dgm:spPr/>
      <dgm:t>
        <a:bodyPr/>
        <a:lstStyle/>
        <a:p>
          <a:pPr algn="just"/>
          <a:r>
            <a:rPr lang="es-EC" sz="1600" dirty="0">
              <a:solidFill>
                <a:schemeClr val="tx1"/>
              </a:solidFill>
              <a:latin typeface="Arial" panose="020B0604020202020204" pitchFamily="34" charset="0"/>
              <a:cs typeface="Arial" panose="020B0604020202020204" pitchFamily="34" charset="0"/>
            </a:rPr>
            <a:t>Mixto </a:t>
          </a:r>
        </a:p>
      </dgm:t>
    </dgm:pt>
    <dgm:pt modelId="{E9D3FAF4-37CF-4130-ACFE-3AC8E69F2ABF}" type="parTrans" cxnId="{3015CC01-B6AA-4977-9C52-45046185266A}">
      <dgm:prSet/>
      <dgm:spPr/>
      <dgm:t>
        <a:bodyPr/>
        <a:lstStyle/>
        <a:p>
          <a:endParaRPr lang="es-EC" sz="1600">
            <a:solidFill>
              <a:schemeClr val="tx1"/>
            </a:solidFill>
          </a:endParaRPr>
        </a:p>
      </dgm:t>
    </dgm:pt>
    <dgm:pt modelId="{A5C5691D-30CD-497E-A621-66328607A506}" type="sibTrans" cxnId="{3015CC01-B6AA-4977-9C52-45046185266A}">
      <dgm:prSet/>
      <dgm:spPr/>
      <dgm:t>
        <a:bodyPr/>
        <a:lstStyle/>
        <a:p>
          <a:endParaRPr lang="es-EC" sz="1600">
            <a:solidFill>
              <a:schemeClr val="tx1"/>
            </a:solidFill>
          </a:endParaRPr>
        </a:p>
      </dgm:t>
    </dgm:pt>
    <dgm:pt modelId="{3A1BD4F6-6731-4DA7-A85D-7DF62AA88010}">
      <dgm:prSet phldrT="[Texto]" custT="1"/>
      <dgm:spPr/>
      <dgm:t>
        <a:bodyPr/>
        <a:lstStyle/>
        <a:p>
          <a:r>
            <a:rPr lang="es-EC" sz="1600" dirty="0">
              <a:solidFill>
                <a:schemeClr val="tx1"/>
              </a:solidFill>
              <a:latin typeface="Arial" panose="020B0604020202020204" pitchFamily="34" charset="0"/>
              <a:cs typeface="Arial" panose="020B0604020202020204" pitchFamily="34" charset="0"/>
            </a:rPr>
            <a:t>Alcance</a:t>
          </a:r>
        </a:p>
      </dgm:t>
    </dgm:pt>
    <dgm:pt modelId="{3AA4CB4A-D817-4F38-9673-B517EA19F770}" type="parTrans" cxnId="{90E6E273-D5FE-47D5-95C6-C185AB0E4F53}">
      <dgm:prSet/>
      <dgm:spPr/>
      <dgm:t>
        <a:bodyPr/>
        <a:lstStyle/>
        <a:p>
          <a:endParaRPr lang="es-EC" sz="1600">
            <a:solidFill>
              <a:schemeClr val="tx1"/>
            </a:solidFill>
          </a:endParaRPr>
        </a:p>
      </dgm:t>
    </dgm:pt>
    <dgm:pt modelId="{94A5D276-F388-4AEE-BBB4-0F0598C00890}" type="sibTrans" cxnId="{90E6E273-D5FE-47D5-95C6-C185AB0E4F53}">
      <dgm:prSet/>
      <dgm:spPr/>
      <dgm:t>
        <a:bodyPr/>
        <a:lstStyle/>
        <a:p>
          <a:endParaRPr lang="es-EC" sz="1600">
            <a:solidFill>
              <a:schemeClr val="tx1"/>
            </a:solidFill>
          </a:endParaRPr>
        </a:p>
      </dgm:t>
    </dgm:pt>
    <dgm:pt modelId="{1C1AD337-EFCD-46C0-A078-7EE608AEBB5A}">
      <dgm:prSet phldrT="[Texto]" custT="1"/>
      <dgm:spPr/>
      <dgm:t>
        <a:bodyPr/>
        <a:lstStyle/>
        <a:p>
          <a:r>
            <a:rPr lang="es-EC" sz="1600" dirty="0">
              <a:solidFill>
                <a:schemeClr val="tx1"/>
              </a:solidFill>
              <a:latin typeface="Arial" panose="020B0604020202020204" pitchFamily="34" charset="0"/>
              <a:cs typeface="Arial" panose="020B0604020202020204" pitchFamily="34" charset="0"/>
            </a:rPr>
            <a:t>Explicativo</a:t>
          </a:r>
        </a:p>
      </dgm:t>
    </dgm:pt>
    <dgm:pt modelId="{81CA67D7-5560-4537-ABD3-865F0345F827}" type="parTrans" cxnId="{9269C6CF-4075-4C05-9151-4A3D302596AB}">
      <dgm:prSet/>
      <dgm:spPr/>
      <dgm:t>
        <a:bodyPr/>
        <a:lstStyle/>
        <a:p>
          <a:endParaRPr lang="es-EC" sz="1600">
            <a:solidFill>
              <a:schemeClr val="tx1"/>
            </a:solidFill>
          </a:endParaRPr>
        </a:p>
      </dgm:t>
    </dgm:pt>
    <dgm:pt modelId="{0A1F44FD-11AC-4F06-8D98-3429D4866F08}" type="sibTrans" cxnId="{9269C6CF-4075-4C05-9151-4A3D302596AB}">
      <dgm:prSet/>
      <dgm:spPr/>
      <dgm:t>
        <a:bodyPr/>
        <a:lstStyle/>
        <a:p>
          <a:endParaRPr lang="es-EC" sz="1600">
            <a:solidFill>
              <a:schemeClr val="tx1"/>
            </a:solidFill>
          </a:endParaRPr>
        </a:p>
      </dgm:t>
    </dgm:pt>
    <dgm:pt modelId="{B5E3CFD4-5EE2-42BE-BC3F-F3001DE55F14}">
      <dgm:prSet phldrT="[Texto]" custT="1"/>
      <dgm:spPr/>
      <dgm:t>
        <a:bodyPr/>
        <a:lstStyle/>
        <a:p>
          <a:r>
            <a:rPr lang="es-EC" sz="1600" dirty="0">
              <a:solidFill>
                <a:schemeClr val="tx1"/>
              </a:solidFill>
              <a:latin typeface="Arial" panose="020B0604020202020204" pitchFamily="34" charset="0"/>
              <a:cs typeface="Arial" panose="020B0604020202020204" pitchFamily="34" charset="0"/>
            </a:rPr>
            <a:t>Instrumentos de recolección </a:t>
          </a:r>
        </a:p>
      </dgm:t>
    </dgm:pt>
    <dgm:pt modelId="{70E9F00F-BAC0-4BC1-9C18-57BC546C0704}" type="parTrans" cxnId="{EF174A8C-1CE8-49E8-96A7-E3FB18AB1B4D}">
      <dgm:prSet/>
      <dgm:spPr/>
      <dgm:t>
        <a:bodyPr/>
        <a:lstStyle/>
        <a:p>
          <a:endParaRPr lang="es-EC" sz="1600">
            <a:solidFill>
              <a:schemeClr val="tx1"/>
            </a:solidFill>
          </a:endParaRPr>
        </a:p>
      </dgm:t>
    </dgm:pt>
    <dgm:pt modelId="{C60F8A99-1D78-4019-A96D-D0F98BD3BDF7}" type="sibTrans" cxnId="{EF174A8C-1CE8-49E8-96A7-E3FB18AB1B4D}">
      <dgm:prSet/>
      <dgm:spPr/>
      <dgm:t>
        <a:bodyPr/>
        <a:lstStyle/>
        <a:p>
          <a:endParaRPr lang="es-EC" sz="1600">
            <a:solidFill>
              <a:schemeClr val="tx1"/>
            </a:solidFill>
          </a:endParaRPr>
        </a:p>
      </dgm:t>
    </dgm:pt>
    <dgm:pt modelId="{A84E1424-9BC9-4A26-BED6-0740EBD532C7}">
      <dgm:prSet phldrT="[Texto]" custT="1"/>
      <dgm:spPr/>
      <dgm:t>
        <a:bodyPr/>
        <a:lstStyle/>
        <a:p>
          <a:r>
            <a:rPr lang="es-EC" sz="1600" dirty="0">
              <a:solidFill>
                <a:schemeClr val="tx1"/>
              </a:solidFill>
              <a:latin typeface="Arial" panose="020B0604020202020204" pitchFamily="34" charset="0"/>
              <a:cs typeface="Arial" panose="020B0604020202020204" pitchFamily="34" charset="0"/>
            </a:rPr>
            <a:t>Entrevistas </a:t>
          </a:r>
        </a:p>
      </dgm:t>
    </dgm:pt>
    <dgm:pt modelId="{6EB82593-1F82-41EC-8C0E-5F13F3BAA692}" type="parTrans" cxnId="{CD984D36-554C-466E-A187-AA9399427232}">
      <dgm:prSet/>
      <dgm:spPr/>
      <dgm:t>
        <a:bodyPr/>
        <a:lstStyle/>
        <a:p>
          <a:endParaRPr lang="es-EC" sz="1600">
            <a:solidFill>
              <a:schemeClr val="tx1"/>
            </a:solidFill>
          </a:endParaRPr>
        </a:p>
      </dgm:t>
    </dgm:pt>
    <dgm:pt modelId="{C7E21B3F-C86E-45A0-A243-C8E4A699DBCD}" type="sibTrans" cxnId="{CD984D36-554C-466E-A187-AA9399427232}">
      <dgm:prSet/>
      <dgm:spPr/>
      <dgm:t>
        <a:bodyPr/>
        <a:lstStyle/>
        <a:p>
          <a:endParaRPr lang="es-EC" sz="1600">
            <a:solidFill>
              <a:schemeClr val="tx1"/>
            </a:solidFill>
          </a:endParaRPr>
        </a:p>
      </dgm:t>
    </dgm:pt>
    <dgm:pt modelId="{9E654A85-8B5C-4771-8792-551F3AA99EE6}">
      <dgm:prSet phldrT="[Texto]" custT="1"/>
      <dgm:spPr/>
      <dgm:t>
        <a:bodyPr/>
        <a:lstStyle/>
        <a:p>
          <a:r>
            <a:rPr lang="es-EC" sz="1600" dirty="0">
              <a:solidFill>
                <a:schemeClr val="tx1"/>
              </a:solidFill>
              <a:latin typeface="Arial" panose="020B0604020202020204" pitchFamily="34" charset="0"/>
              <a:cs typeface="Arial" panose="020B0604020202020204" pitchFamily="34" charset="0"/>
            </a:rPr>
            <a:t>Encuestas</a:t>
          </a:r>
        </a:p>
      </dgm:t>
    </dgm:pt>
    <dgm:pt modelId="{69D49C52-BEDB-4B2C-8F47-E5878F4C5DC3}" type="parTrans" cxnId="{78274CA5-77DE-49E8-BA82-E9F84AC1CF6B}">
      <dgm:prSet/>
      <dgm:spPr/>
      <dgm:t>
        <a:bodyPr/>
        <a:lstStyle/>
        <a:p>
          <a:endParaRPr lang="es-EC" sz="1600">
            <a:solidFill>
              <a:schemeClr val="tx1"/>
            </a:solidFill>
          </a:endParaRPr>
        </a:p>
      </dgm:t>
    </dgm:pt>
    <dgm:pt modelId="{06C0E02B-AD76-4374-961F-3D99CD44D0BC}" type="sibTrans" cxnId="{78274CA5-77DE-49E8-BA82-E9F84AC1CF6B}">
      <dgm:prSet/>
      <dgm:spPr/>
      <dgm:t>
        <a:bodyPr/>
        <a:lstStyle/>
        <a:p>
          <a:endParaRPr lang="es-EC" sz="1600">
            <a:solidFill>
              <a:schemeClr val="tx1"/>
            </a:solidFill>
          </a:endParaRPr>
        </a:p>
      </dgm:t>
    </dgm:pt>
    <dgm:pt modelId="{AEAC6AB0-1849-44CC-8991-D8FED49F64D7}">
      <dgm:prSet phldrT="[Texto]" custT="1"/>
      <dgm:spPr/>
      <dgm:t>
        <a:bodyPr/>
        <a:lstStyle/>
        <a:p>
          <a:r>
            <a:rPr lang="es-EC" sz="1600" dirty="0">
              <a:solidFill>
                <a:schemeClr val="tx1"/>
              </a:solidFill>
              <a:latin typeface="Arial" panose="020B0604020202020204" pitchFamily="34" charset="0"/>
              <a:cs typeface="Arial" panose="020B0604020202020204" pitchFamily="34" charset="0"/>
            </a:rPr>
            <a:t>Observación </a:t>
          </a:r>
        </a:p>
      </dgm:t>
    </dgm:pt>
    <dgm:pt modelId="{D4004AB4-3C6D-4DEA-9849-71347D7EC545}" type="parTrans" cxnId="{80BC438F-B188-4383-9CD0-8FD12FD86D75}">
      <dgm:prSet/>
      <dgm:spPr/>
      <dgm:t>
        <a:bodyPr/>
        <a:lstStyle/>
        <a:p>
          <a:endParaRPr lang="es-EC" sz="1600">
            <a:solidFill>
              <a:schemeClr val="tx1"/>
            </a:solidFill>
          </a:endParaRPr>
        </a:p>
      </dgm:t>
    </dgm:pt>
    <dgm:pt modelId="{C37FF42E-1D4F-4282-8FFB-394D89D4E365}" type="sibTrans" cxnId="{80BC438F-B188-4383-9CD0-8FD12FD86D75}">
      <dgm:prSet/>
      <dgm:spPr/>
      <dgm:t>
        <a:bodyPr/>
        <a:lstStyle/>
        <a:p>
          <a:endParaRPr lang="es-EC" sz="1600">
            <a:solidFill>
              <a:schemeClr val="tx1"/>
            </a:solidFill>
          </a:endParaRPr>
        </a:p>
      </dgm:t>
    </dgm:pt>
    <dgm:pt modelId="{93029C62-C128-4812-8B13-0618FCB5FEB9}">
      <dgm:prSet phldrT="[Texto]" custT="1"/>
      <dgm:spPr/>
      <dgm:t>
        <a:bodyPr/>
        <a:lstStyle/>
        <a:p>
          <a:r>
            <a:rPr lang="es-EC" sz="1600" dirty="0">
              <a:solidFill>
                <a:schemeClr val="tx1"/>
              </a:solidFill>
              <a:latin typeface="Arial" panose="020B0604020202020204" pitchFamily="34" charset="0"/>
              <a:cs typeface="Arial" panose="020B0604020202020204" pitchFamily="34" charset="0"/>
            </a:rPr>
            <a:t>Diseño </a:t>
          </a:r>
        </a:p>
      </dgm:t>
    </dgm:pt>
    <dgm:pt modelId="{69E6622E-9070-47B1-BFA9-3D5690FA6916}" type="parTrans" cxnId="{A3599BAF-F627-4D9F-9F7E-11D78E67656A}">
      <dgm:prSet/>
      <dgm:spPr/>
      <dgm:t>
        <a:bodyPr/>
        <a:lstStyle/>
        <a:p>
          <a:endParaRPr lang="es-EC" sz="1600"/>
        </a:p>
      </dgm:t>
    </dgm:pt>
    <dgm:pt modelId="{EEE753A8-C69E-48A1-A005-3E2EC2C0D677}" type="sibTrans" cxnId="{A3599BAF-F627-4D9F-9F7E-11D78E67656A}">
      <dgm:prSet/>
      <dgm:spPr/>
      <dgm:t>
        <a:bodyPr/>
        <a:lstStyle/>
        <a:p>
          <a:endParaRPr lang="es-EC" sz="1600"/>
        </a:p>
      </dgm:t>
    </dgm:pt>
    <dgm:pt modelId="{1F818DFC-0833-4CAD-B9C7-C1434314F9F9}">
      <dgm:prSet phldrT="[Texto]" custT="1"/>
      <dgm:spPr/>
      <dgm:t>
        <a:bodyPr/>
        <a:lstStyle/>
        <a:p>
          <a:r>
            <a:rPr lang="es-EC" sz="1600" dirty="0">
              <a:solidFill>
                <a:schemeClr val="tx1"/>
              </a:solidFill>
              <a:latin typeface="Arial" panose="020B0604020202020204" pitchFamily="34" charset="0"/>
              <a:cs typeface="Arial" panose="020B0604020202020204" pitchFamily="34" charset="0"/>
            </a:rPr>
            <a:t>No experimental transversal </a:t>
          </a:r>
        </a:p>
      </dgm:t>
    </dgm:pt>
    <dgm:pt modelId="{779BEC48-3674-48EC-8B19-EE4C90F533E6}" type="parTrans" cxnId="{6A0D78D4-B4B5-46C2-B1CF-6B7FB8802328}">
      <dgm:prSet/>
      <dgm:spPr/>
      <dgm:t>
        <a:bodyPr/>
        <a:lstStyle/>
        <a:p>
          <a:endParaRPr lang="es-EC" sz="1600"/>
        </a:p>
      </dgm:t>
    </dgm:pt>
    <dgm:pt modelId="{6742B1DF-D71D-4989-A325-F106240D174E}" type="sibTrans" cxnId="{6A0D78D4-B4B5-46C2-B1CF-6B7FB8802328}">
      <dgm:prSet/>
      <dgm:spPr/>
      <dgm:t>
        <a:bodyPr/>
        <a:lstStyle/>
        <a:p>
          <a:endParaRPr lang="es-EC" sz="1600"/>
        </a:p>
      </dgm:t>
    </dgm:pt>
    <dgm:pt modelId="{59539B75-DE6E-46AC-94F6-5406B52EF674}">
      <dgm:prSet phldrT="[Texto]" custT="1"/>
      <dgm:spPr/>
      <dgm:t>
        <a:bodyPr/>
        <a:lstStyle/>
        <a:p>
          <a:r>
            <a:rPr lang="es-EC" sz="1600" dirty="0">
              <a:solidFill>
                <a:schemeClr val="tx1"/>
              </a:solidFill>
              <a:latin typeface="Arial" panose="020B0604020202020204" pitchFamily="34" charset="0"/>
              <a:cs typeface="Arial" panose="020B0604020202020204" pitchFamily="34" charset="0"/>
            </a:rPr>
            <a:t>Población y Muestra </a:t>
          </a:r>
        </a:p>
      </dgm:t>
    </dgm:pt>
    <dgm:pt modelId="{587A6761-6266-4D14-AABE-48059EDE0BF3}" type="parTrans" cxnId="{B73C667B-A937-40B8-8C49-F4202FFA79DE}">
      <dgm:prSet/>
      <dgm:spPr/>
      <dgm:t>
        <a:bodyPr/>
        <a:lstStyle/>
        <a:p>
          <a:endParaRPr lang="es-EC" sz="1600"/>
        </a:p>
      </dgm:t>
    </dgm:pt>
    <dgm:pt modelId="{D61011D5-965B-4498-9807-D04E5D16A85F}" type="sibTrans" cxnId="{B73C667B-A937-40B8-8C49-F4202FFA79DE}">
      <dgm:prSet/>
      <dgm:spPr/>
      <dgm:t>
        <a:bodyPr/>
        <a:lstStyle/>
        <a:p>
          <a:endParaRPr lang="es-EC" sz="1600"/>
        </a:p>
      </dgm:t>
    </dgm:pt>
    <dgm:pt modelId="{15D799BE-6EB5-4845-ACD0-6BD8BABBA7DA}">
      <dgm:prSet phldrT="[Texto]" custT="1"/>
      <dgm:spPr/>
      <dgm:t>
        <a:bodyPr/>
        <a:lstStyle/>
        <a:p>
          <a:r>
            <a:rPr lang="es-EC" sz="1600" dirty="0">
              <a:solidFill>
                <a:schemeClr val="tx1"/>
              </a:solidFill>
              <a:latin typeface="Arial" panose="020B0604020202020204" pitchFamily="34" charset="0"/>
              <a:cs typeface="Arial" panose="020B0604020202020204" pitchFamily="34" charset="0"/>
            </a:rPr>
            <a:t>Un total de 93 guardiamarinas entre segundo y cuarto año. </a:t>
          </a:r>
        </a:p>
      </dgm:t>
    </dgm:pt>
    <dgm:pt modelId="{097424B9-3A11-4E68-97F7-834B90CBD898}" type="parTrans" cxnId="{65154507-2EDB-4BDC-8E17-449AD85C0197}">
      <dgm:prSet/>
      <dgm:spPr/>
      <dgm:t>
        <a:bodyPr/>
        <a:lstStyle/>
        <a:p>
          <a:endParaRPr lang="es-EC"/>
        </a:p>
      </dgm:t>
    </dgm:pt>
    <dgm:pt modelId="{C2A2A4FB-4040-497F-8C2F-719745A14BD6}" type="sibTrans" cxnId="{65154507-2EDB-4BDC-8E17-449AD85C0197}">
      <dgm:prSet/>
      <dgm:spPr/>
      <dgm:t>
        <a:bodyPr/>
        <a:lstStyle/>
        <a:p>
          <a:endParaRPr lang="es-EC"/>
        </a:p>
      </dgm:t>
    </dgm:pt>
    <dgm:pt modelId="{3AD92D12-5515-4B51-AF21-CAF64D68EC39}" type="pres">
      <dgm:prSet presAssocID="{4834B7AA-935A-47B4-B6F7-A4EA3EE6BE4F}" presName="linear" presStyleCnt="0">
        <dgm:presLayoutVars>
          <dgm:dir/>
          <dgm:animLvl val="lvl"/>
          <dgm:resizeHandles val="exact"/>
        </dgm:presLayoutVars>
      </dgm:prSet>
      <dgm:spPr/>
      <dgm:t>
        <a:bodyPr/>
        <a:lstStyle/>
        <a:p>
          <a:endParaRPr lang="es-EC"/>
        </a:p>
      </dgm:t>
    </dgm:pt>
    <dgm:pt modelId="{D7F55154-E459-454E-ABC2-44740EE8F894}" type="pres">
      <dgm:prSet presAssocID="{8338769C-564A-4E46-B578-14F84E427F34}" presName="parentLin" presStyleCnt="0"/>
      <dgm:spPr/>
    </dgm:pt>
    <dgm:pt modelId="{11CA1F7F-C151-499B-BA42-46708CB63D64}" type="pres">
      <dgm:prSet presAssocID="{8338769C-564A-4E46-B578-14F84E427F34}" presName="parentLeftMargin" presStyleLbl="node1" presStyleIdx="0" presStyleCnt="5"/>
      <dgm:spPr/>
      <dgm:t>
        <a:bodyPr/>
        <a:lstStyle/>
        <a:p>
          <a:endParaRPr lang="es-EC"/>
        </a:p>
      </dgm:t>
    </dgm:pt>
    <dgm:pt modelId="{DEEFFE2E-0830-4613-A7D2-FB7E2C28BA8F}" type="pres">
      <dgm:prSet presAssocID="{8338769C-564A-4E46-B578-14F84E427F34}" presName="parentText" presStyleLbl="node1" presStyleIdx="0" presStyleCnt="5">
        <dgm:presLayoutVars>
          <dgm:chMax val="0"/>
          <dgm:bulletEnabled val="1"/>
        </dgm:presLayoutVars>
      </dgm:prSet>
      <dgm:spPr/>
      <dgm:t>
        <a:bodyPr/>
        <a:lstStyle/>
        <a:p>
          <a:endParaRPr lang="es-EC"/>
        </a:p>
      </dgm:t>
    </dgm:pt>
    <dgm:pt modelId="{7F9953E4-64F3-47C9-9258-C2A259971F9B}" type="pres">
      <dgm:prSet presAssocID="{8338769C-564A-4E46-B578-14F84E427F34}" presName="negativeSpace" presStyleCnt="0"/>
      <dgm:spPr/>
    </dgm:pt>
    <dgm:pt modelId="{5C020072-CD42-49E1-AA02-8C2AD64E99AD}" type="pres">
      <dgm:prSet presAssocID="{8338769C-564A-4E46-B578-14F84E427F34}" presName="childText" presStyleLbl="conFgAcc1" presStyleIdx="0" presStyleCnt="5">
        <dgm:presLayoutVars>
          <dgm:bulletEnabled val="1"/>
        </dgm:presLayoutVars>
      </dgm:prSet>
      <dgm:spPr/>
      <dgm:t>
        <a:bodyPr/>
        <a:lstStyle/>
        <a:p>
          <a:endParaRPr lang="es-EC"/>
        </a:p>
      </dgm:t>
    </dgm:pt>
    <dgm:pt modelId="{C2C93A95-7BFC-480F-B591-065CA216480D}" type="pres">
      <dgm:prSet presAssocID="{9B4D1D1D-9EA1-4931-A2AE-E1EDBD15213A}" presName="spaceBetweenRectangles" presStyleCnt="0"/>
      <dgm:spPr/>
    </dgm:pt>
    <dgm:pt modelId="{8EE9704A-2A06-4591-AD1A-E6226E84AB96}" type="pres">
      <dgm:prSet presAssocID="{3A1BD4F6-6731-4DA7-A85D-7DF62AA88010}" presName="parentLin" presStyleCnt="0"/>
      <dgm:spPr/>
    </dgm:pt>
    <dgm:pt modelId="{18146431-65D1-48F8-BDE7-194FB679B424}" type="pres">
      <dgm:prSet presAssocID="{3A1BD4F6-6731-4DA7-A85D-7DF62AA88010}" presName="parentLeftMargin" presStyleLbl="node1" presStyleIdx="0" presStyleCnt="5"/>
      <dgm:spPr/>
      <dgm:t>
        <a:bodyPr/>
        <a:lstStyle/>
        <a:p>
          <a:endParaRPr lang="es-EC"/>
        </a:p>
      </dgm:t>
    </dgm:pt>
    <dgm:pt modelId="{92DBC2E4-AA9F-4339-B1CB-E179395720D8}" type="pres">
      <dgm:prSet presAssocID="{3A1BD4F6-6731-4DA7-A85D-7DF62AA88010}" presName="parentText" presStyleLbl="node1" presStyleIdx="1" presStyleCnt="5">
        <dgm:presLayoutVars>
          <dgm:chMax val="0"/>
          <dgm:bulletEnabled val="1"/>
        </dgm:presLayoutVars>
      </dgm:prSet>
      <dgm:spPr/>
      <dgm:t>
        <a:bodyPr/>
        <a:lstStyle/>
        <a:p>
          <a:endParaRPr lang="es-EC"/>
        </a:p>
      </dgm:t>
    </dgm:pt>
    <dgm:pt modelId="{0BD0C229-4E4A-4478-8D93-7C8CEC91936D}" type="pres">
      <dgm:prSet presAssocID="{3A1BD4F6-6731-4DA7-A85D-7DF62AA88010}" presName="negativeSpace" presStyleCnt="0"/>
      <dgm:spPr/>
    </dgm:pt>
    <dgm:pt modelId="{CECFBB28-B79E-40F5-B8F7-9CE4AB4F7D80}" type="pres">
      <dgm:prSet presAssocID="{3A1BD4F6-6731-4DA7-A85D-7DF62AA88010}" presName="childText" presStyleLbl="conFgAcc1" presStyleIdx="1" presStyleCnt="5">
        <dgm:presLayoutVars>
          <dgm:bulletEnabled val="1"/>
        </dgm:presLayoutVars>
      </dgm:prSet>
      <dgm:spPr/>
      <dgm:t>
        <a:bodyPr/>
        <a:lstStyle/>
        <a:p>
          <a:endParaRPr lang="es-EC"/>
        </a:p>
      </dgm:t>
    </dgm:pt>
    <dgm:pt modelId="{834DF0B2-7F00-45D0-AC9B-1EAC5640D686}" type="pres">
      <dgm:prSet presAssocID="{94A5D276-F388-4AEE-BBB4-0F0598C00890}" presName="spaceBetweenRectangles" presStyleCnt="0"/>
      <dgm:spPr/>
    </dgm:pt>
    <dgm:pt modelId="{651A78C9-6C4E-4DBC-9175-9205A1EFFBF3}" type="pres">
      <dgm:prSet presAssocID="{93029C62-C128-4812-8B13-0618FCB5FEB9}" presName="parentLin" presStyleCnt="0"/>
      <dgm:spPr/>
    </dgm:pt>
    <dgm:pt modelId="{B7CF14DA-A304-47DC-94D4-2EFF4EB33079}" type="pres">
      <dgm:prSet presAssocID="{93029C62-C128-4812-8B13-0618FCB5FEB9}" presName="parentLeftMargin" presStyleLbl="node1" presStyleIdx="1" presStyleCnt="5"/>
      <dgm:spPr/>
      <dgm:t>
        <a:bodyPr/>
        <a:lstStyle/>
        <a:p>
          <a:endParaRPr lang="es-EC"/>
        </a:p>
      </dgm:t>
    </dgm:pt>
    <dgm:pt modelId="{57C453CE-26F6-49BB-AC2E-CB72FCDA2DEB}" type="pres">
      <dgm:prSet presAssocID="{93029C62-C128-4812-8B13-0618FCB5FEB9}" presName="parentText" presStyleLbl="node1" presStyleIdx="2" presStyleCnt="5">
        <dgm:presLayoutVars>
          <dgm:chMax val="0"/>
          <dgm:bulletEnabled val="1"/>
        </dgm:presLayoutVars>
      </dgm:prSet>
      <dgm:spPr/>
      <dgm:t>
        <a:bodyPr/>
        <a:lstStyle/>
        <a:p>
          <a:endParaRPr lang="es-EC"/>
        </a:p>
      </dgm:t>
    </dgm:pt>
    <dgm:pt modelId="{1DA450EC-3303-4EB5-AE5C-8B403A9B5F28}" type="pres">
      <dgm:prSet presAssocID="{93029C62-C128-4812-8B13-0618FCB5FEB9}" presName="negativeSpace" presStyleCnt="0"/>
      <dgm:spPr/>
    </dgm:pt>
    <dgm:pt modelId="{16DF16FD-310F-43D5-AC28-1A3FE2AA0000}" type="pres">
      <dgm:prSet presAssocID="{93029C62-C128-4812-8B13-0618FCB5FEB9}" presName="childText" presStyleLbl="conFgAcc1" presStyleIdx="2" presStyleCnt="5">
        <dgm:presLayoutVars>
          <dgm:bulletEnabled val="1"/>
        </dgm:presLayoutVars>
      </dgm:prSet>
      <dgm:spPr/>
      <dgm:t>
        <a:bodyPr/>
        <a:lstStyle/>
        <a:p>
          <a:endParaRPr lang="es-EC"/>
        </a:p>
      </dgm:t>
    </dgm:pt>
    <dgm:pt modelId="{0A108DD0-25B2-44CC-879B-4B2FF63EB6EF}" type="pres">
      <dgm:prSet presAssocID="{EEE753A8-C69E-48A1-A005-3E2EC2C0D677}" presName="spaceBetweenRectangles" presStyleCnt="0"/>
      <dgm:spPr/>
    </dgm:pt>
    <dgm:pt modelId="{0016EB26-2563-4B7B-B344-04E2C9A49FA7}" type="pres">
      <dgm:prSet presAssocID="{B5E3CFD4-5EE2-42BE-BC3F-F3001DE55F14}" presName="parentLin" presStyleCnt="0"/>
      <dgm:spPr/>
    </dgm:pt>
    <dgm:pt modelId="{439A2BF5-A090-44F3-AD2F-30A82B3E8A85}" type="pres">
      <dgm:prSet presAssocID="{B5E3CFD4-5EE2-42BE-BC3F-F3001DE55F14}" presName="parentLeftMargin" presStyleLbl="node1" presStyleIdx="2" presStyleCnt="5"/>
      <dgm:spPr/>
      <dgm:t>
        <a:bodyPr/>
        <a:lstStyle/>
        <a:p>
          <a:endParaRPr lang="es-EC"/>
        </a:p>
      </dgm:t>
    </dgm:pt>
    <dgm:pt modelId="{D2B294F8-AB1D-48F8-B34A-7D1DBBEEB55D}" type="pres">
      <dgm:prSet presAssocID="{B5E3CFD4-5EE2-42BE-BC3F-F3001DE55F14}" presName="parentText" presStyleLbl="node1" presStyleIdx="3" presStyleCnt="5">
        <dgm:presLayoutVars>
          <dgm:chMax val="0"/>
          <dgm:bulletEnabled val="1"/>
        </dgm:presLayoutVars>
      </dgm:prSet>
      <dgm:spPr/>
      <dgm:t>
        <a:bodyPr/>
        <a:lstStyle/>
        <a:p>
          <a:endParaRPr lang="es-EC"/>
        </a:p>
      </dgm:t>
    </dgm:pt>
    <dgm:pt modelId="{5AB291A8-59E0-4231-97C1-827597BC7EF8}" type="pres">
      <dgm:prSet presAssocID="{B5E3CFD4-5EE2-42BE-BC3F-F3001DE55F14}" presName="negativeSpace" presStyleCnt="0"/>
      <dgm:spPr/>
    </dgm:pt>
    <dgm:pt modelId="{180F3676-DFB5-4FC5-B544-1C651A5AF033}" type="pres">
      <dgm:prSet presAssocID="{B5E3CFD4-5EE2-42BE-BC3F-F3001DE55F14}" presName="childText" presStyleLbl="conFgAcc1" presStyleIdx="3" presStyleCnt="5">
        <dgm:presLayoutVars>
          <dgm:bulletEnabled val="1"/>
        </dgm:presLayoutVars>
      </dgm:prSet>
      <dgm:spPr/>
      <dgm:t>
        <a:bodyPr/>
        <a:lstStyle/>
        <a:p>
          <a:endParaRPr lang="es-EC"/>
        </a:p>
      </dgm:t>
    </dgm:pt>
    <dgm:pt modelId="{1D576B0E-3ABC-4B24-A0A3-918F15996FB5}" type="pres">
      <dgm:prSet presAssocID="{C60F8A99-1D78-4019-A96D-D0F98BD3BDF7}" presName="spaceBetweenRectangles" presStyleCnt="0"/>
      <dgm:spPr/>
    </dgm:pt>
    <dgm:pt modelId="{1478B0F9-26AE-446B-85D9-28855DE80F5E}" type="pres">
      <dgm:prSet presAssocID="{59539B75-DE6E-46AC-94F6-5406B52EF674}" presName="parentLin" presStyleCnt="0"/>
      <dgm:spPr/>
    </dgm:pt>
    <dgm:pt modelId="{391E6C55-B02F-443B-B65A-5CDDC8D9D6FA}" type="pres">
      <dgm:prSet presAssocID="{59539B75-DE6E-46AC-94F6-5406B52EF674}" presName="parentLeftMargin" presStyleLbl="node1" presStyleIdx="3" presStyleCnt="5"/>
      <dgm:spPr/>
      <dgm:t>
        <a:bodyPr/>
        <a:lstStyle/>
        <a:p>
          <a:endParaRPr lang="es-EC"/>
        </a:p>
      </dgm:t>
    </dgm:pt>
    <dgm:pt modelId="{9CF4E5B8-5FE3-466D-A914-FE335AA78193}" type="pres">
      <dgm:prSet presAssocID="{59539B75-DE6E-46AC-94F6-5406B52EF674}" presName="parentText" presStyleLbl="node1" presStyleIdx="4" presStyleCnt="5">
        <dgm:presLayoutVars>
          <dgm:chMax val="0"/>
          <dgm:bulletEnabled val="1"/>
        </dgm:presLayoutVars>
      </dgm:prSet>
      <dgm:spPr/>
      <dgm:t>
        <a:bodyPr/>
        <a:lstStyle/>
        <a:p>
          <a:endParaRPr lang="es-EC"/>
        </a:p>
      </dgm:t>
    </dgm:pt>
    <dgm:pt modelId="{AA57B575-26A0-44EC-BB59-023CCAE317CF}" type="pres">
      <dgm:prSet presAssocID="{59539B75-DE6E-46AC-94F6-5406B52EF674}" presName="negativeSpace" presStyleCnt="0"/>
      <dgm:spPr/>
    </dgm:pt>
    <dgm:pt modelId="{077FE680-059C-42D2-8EF5-01748D2BB848}" type="pres">
      <dgm:prSet presAssocID="{59539B75-DE6E-46AC-94F6-5406B52EF674}" presName="childText" presStyleLbl="conFgAcc1" presStyleIdx="4" presStyleCnt="5">
        <dgm:presLayoutVars>
          <dgm:bulletEnabled val="1"/>
        </dgm:presLayoutVars>
      </dgm:prSet>
      <dgm:spPr/>
      <dgm:t>
        <a:bodyPr/>
        <a:lstStyle/>
        <a:p>
          <a:endParaRPr lang="es-EC"/>
        </a:p>
      </dgm:t>
    </dgm:pt>
  </dgm:ptLst>
  <dgm:cxnLst>
    <dgm:cxn modelId="{2441AF65-F181-4F06-850F-43C357A24306}" type="presOf" srcId="{A84E1424-9BC9-4A26-BED6-0740EBD532C7}" destId="{180F3676-DFB5-4FC5-B544-1C651A5AF033}" srcOrd="0" destOrd="0" presId="urn:microsoft.com/office/officeart/2005/8/layout/list1"/>
    <dgm:cxn modelId="{4B932ECE-4EE5-4200-A9D4-F0C0959E7662}" type="presOf" srcId="{93029C62-C128-4812-8B13-0618FCB5FEB9}" destId="{B7CF14DA-A304-47DC-94D4-2EFF4EB33079}" srcOrd="0" destOrd="0" presId="urn:microsoft.com/office/officeart/2005/8/layout/list1"/>
    <dgm:cxn modelId="{9F171FD9-B14B-48CB-A90B-6DC4B5707AC8}" type="presOf" srcId="{9E654A85-8B5C-4771-8792-551F3AA99EE6}" destId="{180F3676-DFB5-4FC5-B544-1C651A5AF033}" srcOrd="0" destOrd="1" presId="urn:microsoft.com/office/officeart/2005/8/layout/list1"/>
    <dgm:cxn modelId="{8CA6C7C9-C7B8-4A96-83BD-7A5F0B9C0E7C}" type="presOf" srcId="{59539B75-DE6E-46AC-94F6-5406B52EF674}" destId="{9CF4E5B8-5FE3-466D-A914-FE335AA78193}" srcOrd="1" destOrd="0" presId="urn:microsoft.com/office/officeart/2005/8/layout/list1"/>
    <dgm:cxn modelId="{6A0D78D4-B4B5-46C2-B1CF-6B7FB8802328}" srcId="{93029C62-C128-4812-8B13-0618FCB5FEB9}" destId="{1F818DFC-0833-4CAD-B9C7-C1434314F9F9}" srcOrd="0" destOrd="0" parTransId="{779BEC48-3674-48EC-8B19-EE4C90F533E6}" sibTransId="{6742B1DF-D71D-4989-A325-F106240D174E}"/>
    <dgm:cxn modelId="{9269C6CF-4075-4C05-9151-4A3D302596AB}" srcId="{3A1BD4F6-6731-4DA7-A85D-7DF62AA88010}" destId="{1C1AD337-EFCD-46C0-A078-7EE608AEBB5A}" srcOrd="0" destOrd="0" parTransId="{81CA67D7-5560-4537-ABD3-865F0345F827}" sibTransId="{0A1F44FD-11AC-4F06-8D98-3429D4866F08}"/>
    <dgm:cxn modelId="{789A1585-F64A-45F3-B1D1-156C707F79A7}" type="presOf" srcId="{8338769C-564A-4E46-B578-14F84E427F34}" destId="{DEEFFE2E-0830-4613-A7D2-FB7E2C28BA8F}" srcOrd="1" destOrd="0" presId="urn:microsoft.com/office/officeart/2005/8/layout/list1"/>
    <dgm:cxn modelId="{AE238295-7F29-458A-BDBE-DE81E82B8F1D}" type="presOf" srcId="{B5E3CFD4-5EE2-42BE-BC3F-F3001DE55F14}" destId="{D2B294F8-AB1D-48F8-B34A-7D1DBBEEB55D}" srcOrd="1" destOrd="0" presId="urn:microsoft.com/office/officeart/2005/8/layout/list1"/>
    <dgm:cxn modelId="{90E6E273-D5FE-47D5-95C6-C185AB0E4F53}" srcId="{4834B7AA-935A-47B4-B6F7-A4EA3EE6BE4F}" destId="{3A1BD4F6-6731-4DA7-A85D-7DF62AA88010}" srcOrd="1" destOrd="0" parTransId="{3AA4CB4A-D817-4F38-9673-B517EA19F770}" sibTransId="{94A5D276-F388-4AEE-BBB4-0F0598C00890}"/>
    <dgm:cxn modelId="{A3599BAF-F627-4D9F-9F7E-11D78E67656A}" srcId="{4834B7AA-935A-47B4-B6F7-A4EA3EE6BE4F}" destId="{93029C62-C128-4812-8B13-0618FCB5FEB9}" srcOrd="2" destOrd="0" parTransId="{69E6622E-9070-47B1-BFA9-3D5690FA6916}" sibTransId="{EEE753A8-C69E-48A1-A005-3E2EC2C0D677}"/>
    <dgm:cxn modelId="{78274CA5-77DE-49E8-BA82-E9F84AC1CF6B}" srcId="{B5E3CFD4-5EE2-42BE-BC3F-F3001DE55F14}" destId="{9E654A85-8B5C-4771-8792-551F3AA99EE6}" srcOrd="1" destOrd="0" parTransId="{69D49C52-BEDB-4B2C-8F47-E5878F4C5DC3}" sibTransId="{06C0E02B-AD76-4374-961F-3D99CD44D0BC}"/>
    <dgm:cxn modelId="{EF174A8C-1CE8-49E8-96A7-E3FB18AB1B4D}" srcId="{4834B7AA-935A-47B4-B6F7-A4EA3EE6BE4F}" destId="{B5E3CFD4-5EE2-42BE-BC3F-F3001DE55F14}" srcOrd="3" destOrd="0" parTransId="{70E9F00F-BAC0-4BC1-9C18-57BC546C0704}" sibTransId="{C60F8A99-1D78-4019-A96D-D0F98BD3BDF7}"/>
    <dgm:cxn modelId="{C82AD57F-5A2E-4199-BFA9-0F93D6B4E2E2}" type="presOf" srcId="{AEAC6AB0-1849-44CC-8991-D8FED49F64D7}" destId="{180F3676-DFB5-4FC5-B544-1C651A5AF033}" srcOrd="0" destOrd="2" presId="urn:microsoft.com/office/officeart/2005/8/layout/list1"/>
    <dgm:cxn modelId="{80BC438F-B188-4383-9CD0-8FD12FD86D75}" srcId="{B5E3CFD4-5EE2-42BE-BC3F-F3001DE55F14}" destId="{AEAC6AB0-1849-44CC-8991-D8FED49F64D7}" srcOrd="2" destOrd="0" parTransId="{D4004AB4-3C6D-4DEA-9849-71347D7EC545}" sibTransId="{C37FF42E-1D4F-4282-8FFB-394D89D4E365}"/>
    <dgm:cxn modelId="{029C254E-A5CD-4D8B-98F9-80E85D1BDDCB}" srcId="{4834B7AA-935A-47B4-B6F7-A4EA3EE6BE4F}" destId="{8338769C-564A-4E46-B578-14F84E427F34}" srcOrd="0" destOrd="0" parTransId="{9A51D1B5-FB71-463B-8EA3-DAD99794E100}" sibTransId="{9B4D1D1D-9EA1-4931-A2AE-E1EDBD15213A}"/>
    <dgm:cxn modelId="{785D5DB9-A439-479C-84BD-D9276F6D4608}" type="presOf" srcId="{0DBF4C03-EB52-460F-8626-CD395CE8CD2E}" destId="{5C020072-CD42-49E1-AA02-8C2AD64E99AD}" srcOrd="0" destOrd="0" presId="urn:microsoft.com/office/officeart/2005/8/layout/list1"/>
    <dgm:cxn modelId="{CD984D36-554C-466E-A187-AA9399427232}" srcId="{B5E3CFD4-5EE2-42BE-BC3F-F3001DE55F14}" destId="{A84E1424-9BC9-4A26-BED6-0740EBD532C7}" srcOrd="0" destOrd="0" parTransId="{6EB82593-1F82-41EC-8C0E-5F13F3BAA692}" sibTransId="{C7E21B3F-C86E-45A0-A243-C8E4A699DBCD}"/>
    <dgm:cxn modelId="{059639FF-ACBF-4A1B-B160-5A15AE118B94}" type="presOf" srcId="{1F818DFC-0833-4CAD-B9C7-C1434314F9F9}" destId="{16DF16FD-310F-43D5-AC28-1A3FE2AA0000}" srcOrd="0" destOrd="0" presId="urn:microsoft.com/office/officeart/2005/8/layout/list1"/>
    <dgm:cxn modelId="{3015CC01-B6AA-4977-9C52-45046185266A}" srcId="{8338769C-564A-4E46-B578-14F84E427F34}" destId="{0DBF4C03-EB52-460F-8626-CD395CE8CD2E}" srcOrd="0" destOrd="0" parTransId="{E9D3FAF4-37CF-4130-ACFE-3AC8E69F2ABF}" sibTransId="{A5C5691D-30CD-497E-A621-66328607A506}"/>
    <dgm:cxn modelId="{3D3B43D3-BB2A-4693-B247-EC716D1CACB5}" type="presOf" srcId="{1C1AD337-EFCD-46C0-A078-7EE608AEBB5A}" destId="{CECFBB28-B79E-40F5-B8F7-9CE4AB4F7D80}" srcOrd="0" destOrd="0" presId="urn:microsoft.com/office/officeart/2005/8/layout/list1"/>
    <dgm:cxn modelId="{0F19DB1B-F4EE-4246-9E1F-05DF5540FB18}" type="presOf" srcId="{3A1BD4F6-6731-4DA7-A85D-7DF62AA88010}" destId="{92DBC2E4-AA9F-4339-B1CB-E179395720D8}" srcOrd="1" destOrd="0" presId="urn:microsoft.com/office/officeart/2005/8/layout/list1"/>
    <dgm:cxn modelId="{C11B4D99-0B5B-4A4A-A98C-5778378E5765}" type="presOf" srcId="{93029C62-C128-4812-8B13-0618FCB5FEB9}" destId="{57C453CE-26F6-49BB-AC2E-CB72FCDA2DEB}" srcOrd="1" destOrd="0" presId="urn:microsoft.com/office/officeart/2005/8/layout/list1"/>
    <dgm:cxn modelId="{3CC052AE-10E1-48FF-BDBA-D82DF5D8A280}" type="presOf" srcId="{3A1BD4F6-6731-4DA7-A85D-7DF62AA88010}" destId="{18146431-65D1-48F8-BDE7-194FB679B424}" srcOrd="0" destOrd="0" presId="urn:microsoft.com/office/officeart/2005/8/layout/list1"/>
    <dgm:cxn modelId="{82FAB53D-9B68-419B-AAA8-2D01B0EDCA8C}" type="presOf" srcId="{59539B75-DE6E-46AC-94F6-5406B52EF674}" destId="{391E6C55-B02F-443B-B65A-5CDDC8D9D6FA}" srcOrd="0" destOrd="0" presId="urn:microsoft.com/office/officeart/2005/8/layout/list1"/>
    <dgm:cxn modelId="{65154507-2EDB-4BDC-8E17-449AD85C0197}" srcId="{59539B75-DE6E-46AC-94F6-5406B52EF674}" destId="{15D799BE-6EB5-4845-ACD0-6BD8BABBA7DA}" srcOrd="0" destOrd="0" parTransId="{097424B9-3A11-4E68-97F7-834B90CBD898}" sibTransId="{C2A2A4FB-4040-497F-8C2F-719745A14BD6}"/>
    <dgm:cxn modelId="{E97AC78B-AF67-452A-B32F-59FD996D24C8}" type="presOf" srcId="{8338769C-564A-4E46-B578-14F84E427F34}" destId="{11CA1F7F-C151-499B-BA42-46708CB63D64}" srcOrd="0" destOrd="0" presId="urn:microsoft.com/office/officeart/2005/8/layout/list1"/>
    <dgm:cxn modelId="{B73C667B-A937-40B8-8C49-F4202FFA79DE}" srcId="{4834B7AA-935A-47B4-B6F7-A4EA3EE6BE4F}" destId="{59539B75-DE6E-46AC-94F6-5406B52EF674}" srcOrd="4" destOrd="0" parTransId="{587A6761-6266-4D14-AABE-48059EDE0BF3}" sibTransId="{D61011D5-965B-4498-9807-D04E5D16A85F}"/>
    <dgm:cxn modelId="{4F73F396-5840-4075-9FF5-FD7536A2B479}" type="presOf" srcId="{B5E3CFD4-5EE2-42BE-BC3F-F3001DE55F14}" destId="{439A2BF5-A090-44F3-AD2F-30A82B3E8A85}" srcOrd="0" destOrd="0" presId="urn:microsoft.com/office/officeart/2005/8/layout/list1"/>
    <dgm:cxn modelId="{A61137C3-911F-4232-B6A5-761F6215FD26}" type="presOf" srcId="{15D799BE-6EB5-4845-ACD0-6BD8BABBA7DA}" destId="{077FE680-059C-42D2-8EF5-01748D2BB848}" srcOrd="0" destOrd="0" presId="urn:microsoft.com/office/officeart/2005/8/layout/list1"/>
    <dgm:cxn modelId="{F93F9C85-1474-44A2-A1DD-75C9A628B05B}" type="presOf" srcId="{4834B7AA-935A-47B4-B6F7-A4EA3EE6BE4F}" destId="{3AD92D12-5515-4B51-AF21-CAF64D68EC39}" srcOrd="0" destOrd="0" presId="urn:microsoft.com/office/officeart/2005/8/layout/list1"/>
    <dgm:cxn modelId="{D189F2B2-BD09-4458-956E-102CBCC1594A}" type="presParOf" srcId="{3AD92D12-5515-4B51-AF21-CAF64D68EC39}" destId="{D7F55154-E459-454E-ABC2-44740EE8F894}" srcOrd="0" destOrd="0" presId="urn:microsoft.com/office/officeart/2005/8/layout/list1"/>
    <dgm:cxn modelId="{2FD7FFFB-7BC8-406A-B1CB-DD5311D5BCA6}" type="presParOf" srcId="{D7F55154-E459-454E-ABC2-44740EE8F894}" destId="{11CA1F7F-C151-499B-BA42-46708CB63D64}" srcOrd="0" destOrd="0" presId="urn:microsoft.com/office/officeart/2005/8/layout/list1"/>
    <dgm:cxn modelId="{6E271705-160A-4C62-8990-74FFA65256B3}" type="presParOf" srcId="{D7F55154-E459-454E-ABC2-44740EE8F894}" destId="{DEEFFE2E-0830-4613-A7D2-FB7E2C28BA8F}" srcOrd="1" destOrd="0" presId="urn:microsoft.com/office/officeart/2005/8/layout/list1"/>
    <dgm:cxn modelId="{438D74B7-04EB-427B-9E82-C9C68A145654}" type="presParOf" srcId="{3AD92D12-5515-4B51-AF21-CAF64D68EC39}" destId="{7F9953E4-64F3-47C9-9258-C2A259971F9B}" srcOrd="1" destOrd="0" presId="urn:microsoft.com/office/officeart/2005/8/layout/list1"/>
    <dgm:cxn modelId="{AD7EC720-9F47-4A86-90FA-8E24F0B2559D}" type="presParOf" srcId="{3AD92D12-5515-4B51-AF21-CAF64D68EC39}" destId="{5C020072-CD42-49E1-AA02-8C2AD64E99AD}" srcOrd="2" destOrd="0" presId="urn:microsoft.com/office/officeart/2005/8/layout/list1"/>
    <dgm:cxn modelId="{D5A0EF0E-9DB8-497E-8F36-6737BCD07419}" type="presParOf" srcId="{3AD92D12-5515-4B51-AF21-CAF64D68EC39}" destId="{C2C93A95-7BFC-480F-B591-065CA216480D}" srcOrd="3" destOrd="0" presId="urn:microsoft.com/office/officeart/2005/8/layout/list1"/>
    <dgm:cxn modelId="{47D992D6-BECB-4DB8-ACE1-F7FA179C04E9}" type="presParOf" srcId="{3AD92D12-5515-4B51-AF21-CAF64D68EC39}" destId="{8EE9704A-2A06-4591-AD1A-E6226E84AB96}" srcOrd="4" destOrd="0" presId="urn:microsoft.com/office/officeart/2005/8/layout/list1"/>
    <dgm:cxn modelId="{75E7F9D9-6550-4C47-BE9A-B774A142108B}" type="presParOf" srcId="{8EE9704A-2A06-4591-AD1A-E6226E84AB96}" destId="{18146431-65D1-48F8-BDE7-194FB679B424}" srcOrd="0" destOrd="0" presId="urn:microsoft.com/office/officeart/2005/8/layout/list1"/>
    <dgm:cxn modelId="{1D095121-6C35-46C1-9D36-2A876DD1419D}" type="presParOf" srcId="{8EE9704A-2A06-4591-AD1A-E6226E84AB96}" destId="{92DBC2E4-AA9F-4339-B1CB-E179395720D8}" srcOrd="1" destOrd="0" presId="urn:microsoft.com/office/officeart/2005/8/layout/list1"/>
    <dgm:cxn modelId="{F56BB898-7D49-42BE-969C-57A77E317D7D}" type="presParOf" srcId="{3AD92D12-5515-4B51-AF21-CAF64D68EC39}" destId="{0BD0C229-4E4A-4478-8D93-7C8CEC91936D}" srcOrd="5" destOrd="0" presId="urn:microsoft.com/office/officeart/2005/8/layout/list1"/>
    <dgm:cxn modelId="{F55594A2-B575-4F08-92D6-40D004DB96C6}" type="presParOf" srcId="{3AD92D12-5515-4B51-AF21-CAF64D68EC39}" destId="{CECFBB28-B79E-40F5-B8F7-9CE4AB4F7D80}" srcOrd="6" destOrd="0" presId="urn:microsoft.com/office/officeart/2005/8/layout/list1"/>
    <dgm:cxn modelId="{A2E8A048-6504-4D46-AE18-85B50B5E5733}" type="presParOf" srcId="{3AD92D12-5515-4B51-AF21-CAF64D68EC39}" destId="{834DF0B2-7F00-45D0-AC9B-1EAC5640D686}" srcOrd="7" destOrd="0" presId="urn:microsoft.com/office/officeart/2005/8/layout/list1"/>
    <dgm:cxn modelId="{276D460C-0C3C-4858-9744-7639A07C6B86}" type="presParOf" srcId="{3AD92D12-5515-4B51-AF21-CAF64D68EC39}" destId="{651A78C9-6C4E-4DBC-9175-9205A1EFFBF3}" srcOrd="8" destOrd="0" presId="urn:microsoft.com/office/officeart/2005/8/layout/list1"/>
    <dgm:cxn modelId="{674BB5DC-E67A-4E9F-B3F0-23BF7C002C36}" type="presParOf" srcId="{651A78C9-6C4E-4DBC-9175-9205A1EFFBF3}" destId="{B7CF14DA-A304-47DC-94D4-2EFF4EB33079}" srcOrd="0" destOrd="0" presId="urn:microsoft.com/office/officeart/2005/8/layout/list1"/>
    <dgm:cxn modelId="{3BDF1CC8-1CB9-4797-8CDB-CE965EF07B50}" type="presParOf" srcId="{651A78C9-6C4E-4DBC-9175-9205A1EFFBF3}" destId="{57C453CE-26F6-49BB-AC2E-CB72FCDA2DEB}" srcOrd="1" destOrd="0" presId="urn:microsoft.com/office/officeart/2005/8/layout/list1"/>
    <dgm:cxn modelId="{90AB39C0-620B-47CA-B848-5AF0626DDBC9}" type="presParOf" srcId="{3AD92D12-5515-4B51-AF21-CAF64D68EC39}" destId="{1DA450EC-3303-4EB5-AE5C-8B403A9B5F28}" srcOrd="9" destOrd="0" presId="urn:microsoft.com/office/officeart/2005/8/layout/list1"/>
    <dgm:cxn modelId="{007A3659-5ECC-49E6-86CE-EFD58B6B57CC}" type="presParOf" srcId="{3AD92D12-5515-4B51-AF21-CAF64D68EC39}" destId="{16DF16FD-310F-43D5-AC28-1A3FE2AA0000}" srcOrd="10" destOrd="0" presId="urn:microsoft.com/office/officeart/2005/8/layout/list1"/>
    <dgm:cxn modelId="{D5AB4352-7D90-490E-8233-859FF573F60C}" type="presParOf" srcId="{3AD92D12-5515-4B51-AF21-CAF64D68EC39}" destId="{0A108DD0-25B2-44CC-879B-4B2FF63EB6EF}" srcOrd="11" destOrd="0" presId="urn:microsoft.com/office/officeart/2005/8/layout/list1"/>
    <dgm:cxn modelId="{F3E90303-5BB2-4B9B-BA14-CA672F1A3C49}" type="presParOf" srcId="{3AD92D12-5515-4B51-AF21-CAF64D68EC39}" destId="{0016EB26-2563-4B7B-B344-04E2C9A49FA7}" srcOrd="12" destOrd="0" presId="urn:microsoft.com/office/officeart/2005/8/layout/list1"/>
    <dgm:cxn modelId="{B94AA12F-2ED0-45DD-ADF5-2B9C65181B07}" type="presParOf" srcId="{0016EB26-2563-4B7B-B344-04E2C9A49FA7}" destId="{439A2BF5-A090-44F3-AD2F-30A82B3E8A85}" srcOrd="0" destOrd="0" presId="urn:microsoft.com/office/officeart/2005/8/layout/list1"/>
    <dgm:cxn modelId="{950338E6-8C69-4087-9D97-C3A61878F353}" type="presParOf" srcId="{0016EB26-2563-4B7B-B344-04E2C9A49FA7}" destId="{D2B294F8-AB1D-48F8-B34A-7D1DBBEEB55D}" srcOrd="1" destOrd="0" presId="urn:microsoft.com/office/officeart/2005/8/layout/list1"/>
    <dgm:cxn modelId="{2CF93019-0FF8-4940-B1FD-B6437A0AA28F}" type="presParOf" srcId="{3AD92D12-5515-4B51-AF21-CAF64D68EC39}" destId="{5AB291A8-59E0-4231-97C1-827597BC7EF8}" srcOrd="13" destOrd="0" presId="urn:microsoft.com/office/officeart/2005/8/layout/list1"/>
    <dgm:cxn modelId="{8428B4E9-8101-4922-8D07-B05BE810C0C1}" type="presParOf" srcId="{3AD92D12-5515-4B51-AF21-CAF64D68EC39}" destId="{180F3676-DFB5-4FC5-B544-1C651A5AF033}" srcOrd="14" destOrd="0" presId="urn:microsoft.com/office/officeart/2005/8/layout/list1"/>
    <dgm:cxn modelId="{35F34B76-47BF-45D4-8646-9B72268C638A}" type="presParOf" srcId="{3AD92D12-5515-4B51-AF21-CAF64D68EC39}" destId="{1D576B0E-3ABC-4B24-A0A3-918F15996FB5}" srcOrd="15" destOrd="0" presId="urn:microsoft.com/office/officeart/2005/8/layout/list1"/>
    <dgm:cxn modelId="{FA8867BC-4EA9-4D4A-91CC-81A51FD5EB07}" type="presParOf" srcId="{3AD92D12-5515-4B51-AF21-CAF64D68EC39}" destId="{1478B0F9-26AE-446B-85D9-28855DE80F5E}" srcOrd="16" destOrd="0" presId="urn:microsoft.com/office/officeart/2005/8/layout/list1"/>
    <dgm:cxn modelId="{F1EB9C4C-54B6-40DD-BCA6-321284781F24}" type="presParOf" srcId="{1478B0F9-26AE-446B-85D9-28855DE80F5E}" destId="{391E6C55-B02F-443B-B65A-5CDDC8D9D6FA}" srcOrd="0" destOrd="0" presId="urn:microsoft.com/office/officeart/2005/8/layout/list1"/>
    <dgm:cxn modelId="{A64A5FA1-C578-49EB-AD0E-56DAE64D3A20}" type="presParOf" srcId="{1478B0F9-26AE-446B-85D9-28855DE80F5E}" destId="{9CF4E5B8-5FE3-466D-A914-FE335AA78193}" srcOrd="1" destOrd="0" presId="urn:microsoft.com/office/officeart/2005/8/layout/list1"/>
    <dgm:cxn modelId="{51FD11E5-A186-4C31-BE05-ED2E2347A163}" type="presParOf" srcId="{3AD92D12-5515-4B51-AF21-CAF64D68EC39}" destId="{AA57B575-26A0-44EC-BB59-023CCAE317CF}" srcOrd="17" destOrd="0" presId="urn:microsoft.com/office/officeart/2005/8/layout/list1"/>
    <dgm:cxn modelId="{33F44F92-742A-4569-8D14-E5A7FB585C74}" type="presParOf" srcId="{3AD92D12-5515-4B51-AF21-CAF64D68EC39}" destId="{077FE680-059C-42D2-8EF5-01748D2BB848}" srcOrd="18" destOrd="0" presId="urn:microsoft.com/office/officeart/2005/8/layout/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VerticalCircleList">
  <dgm:title val=""/>
  <dgm:desc val=""/>
  <dgm:catLst>
    <dgm:cat type="list" pri="23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useDef="1">
    <dgm:dataModel>
      <dgm:ptLst/>
      <dgm:bg/>
      <dgm:whole/>
    </dgm:dataModel>
  </dgm:styleData>
  <dgm:clrData useDef="1">
    <dgm:dataModel>
      <dgm:ptLst/>
      <dgm:bg/>
      <dgm:whole/>
    </dgm:dataModel>
  </dgm:clrData>
  <dgm:layoutNode name="Name0">
    <dgm:varLst>
      <dgm:dir/>
    </dgm:varLst>
    <dgm:alg type="lin">
      <dgm:param type="linDir" val="fromT"/>
      <dgm:param type="fallback" val="2D"/>
    </dgm:alg>
    <dgm:shape xmlns:r="http://schemas.openxmlformats.org/officeDocument/2006/relationships" r:blip="">
      <dgm:adjLst/>
    </dgm:shape>
    <dgm:presOf/>
    <dgm:constrLst>
      <dgm:constr type="w" for="ch" forName="withChildren" refType="w"/>
      <dgm:constr type="h" for="ch" forName="withChildren" refType="w" fact="0.909"/>
      <dgm:constr type="w" for="ch" forName="noChildren" refType="w"/>
      <dgm:constr type="h" for="ch" forName="noChildren" refType="w" fact="0.164"/>
      <dgm:constr type="w" for="ch" forName="overlap" val="1"/>
      <dgm:constr type="h" for="ch" forName="overlap" refType="w" refFor="ch" refForName="withChildren" fact="-0.089"/>
      <dgm:constr type="primFontSz" for="des" forName="txLvl1" op="equ" val="65"/>
      <dgm:constr type="primFontSz" for="des" forName="txLvlOnly1" refType="primFontSz" refFor="des" refForName="txLvl1" op="equ"/>
      <dgm:constr type="primFontSz" for="des" forName="txLvl2" refType="primFontSz" refFor="des" refForName="txLvl1" op="equ" fact="0.78"/>
      <dgm:constr type="primFontSz" for="des" forName="txLvl3" refType="primFontSz" refFor="des" refForName="txLvl1" op="equ" fact="0.78"/>
      <dgm:constr type="userF" for="des" forName="lin" refType="primFontSz" refFor="des" refForName="txLvl2" op="equ"/>
    </dgm:constrLst>
    <dgm:forEach name="Name1" axis="ch" ptType="node">
      <dgm:choose name="Name2">
        <dgm:if name="Name3" axis="ch" ptType="node" func="cnt" op="gte" val="1">
          <dgm:layoutNode name="withChildren">
            <dgm:alg type="composite"/>
            <dgm:choose name="Name4">
              <dgm:if name="Name5" func="var" arg="dir" op="equ" val="norm">
                <dgm:constrLst>
                  <dgm:constr type="l" for="ch" forName="bigCircle"/>
                  <dgm:constr type="w" for="ch" forName="bigCircle" refType="h" refFor="ch" refForName="bigCircle"/>
                  <dgm:constr type="t" for="ch" forName="bigCircle"/>
                  <dgm:constr type="h" for="ch" forName="bigCircle" refType="h"/>
                  <dgm:constr type="l" for="ch" forName="medCircle" refType="w" fact="0.043"/>
                  <dgm:constr type="w" for="ch" forName="medCircle" refType="h" refFor="ch" refForName="medCircle"/>
                  <dgm:constr type="t" for="ch" forName="medCircle" refType="h" fact="0.042"/>
                  <dgm:constr type="h" for="ch" forName="medCircle" refType="h" fact="0.18"/>
                  <dgm:constr type="l" for="ch" forName="txLvl1" refType="ctrX" refFor="ch" refForName="medCircle"/>
                  <dgm:constr type="r" for="ch" forName="txLvl1" refType="w"/>
                  <dgm:constr type="h" for="ch" forName="txLvl1" refType="h" refFor="ch" refForName="medCircle"/>
                  <dgm:constr type="t" for="ch" forName="txLvl1" refType="t" refFor="ch" refForName="medCircle"/>
                  <dgm:constr type="l" for="ch" forName="lin" refType="ctrX" refFor="ch" refForName="medCircle"/>
                  <dgm:constr type="r" for="ch" forName="lin" refType="w"/>
                  <dgm:constr type="t" for="ch" forName="lin" refType="h" fact="0.222"/>
                  <dgm:constr type="h" for="ch" forName="lin" refType="h" fact="0.68"/>
                </dgm:constrLst>
              </dgm:if>
              <dgm:else name="Name6">
                <dgm:constrLst>
                  <dgm:constr type="r" for="ch" forName="bigCircle" refType="w"/>
                  <dgm:constr type="w" for="ch" forName="bigCircle" refType="h" refFor="ch" refForName="bigCircle"/>
                  <dgm:constr type="t" for="ch" forName="bigCircle"/>
                  <dgm:constr type="h" for="ch" forName="bigCircle" refType="h"/>
                  <dgm:constr type="r" for="ch" forName="medCircle" refType="w" fact="0.957"/>
                  <dgm:constr type="w" for="ch" forName="medCircle" refType="h" refFor="ch" refForName="medCircle"/>
                  <dgm:constr type="t" for="ch" forName="medCircle" refType="h" fact="0.042"/>
                  <dgm:constr type="h" for="ch" forName="medCircle" refType="h" fact="0.18"/>
                  <dgm:constr type="l" for="ch" forName="txLvl1"/>
                  <dgm:constr type="r" for="ch" forName="txLvl1" refType="ctrX" refFor="ch" refForName="medCircle"/>
                  <dgm:constr type="h" for="ch" forName="txLvl1" refType="h" refFor="ch" refForName="medCircle"/>
                  <dgm:constr type="t" for="ch" forName="txLvl1" refType="t" refFor="ch" refForName="medCircle"/>
                  <dgm:constr type="l" for="ch" forName="lin"/>
                  <dgm:constr type="r" for="ch" forName="lin" refType="ctrX" refFor="ch" refForName="medCircle"/>
                  <dgm:constr type="t" for="ch" forName="lin" refType="h" fact="0.222"/>
                  <dgm:constr type="h" for="ch" forName="lin" refType="h" fact="0.68"/>
                </dgm:constrLst>
              </dgm:else>
            </dgm:choose>
            <dgm:layoutNode name="bigCircle" styleLbl="vennNode1">
              <dgm:alg type="sp"/>
              <dgm:shape xmlns:r="http://schemas.openxmlformats.org/officeDocument/2006/relationships" type="ellipse" r:blip="">
                <dgm:adjLst/>
              </dgm:shape>
              <dgm:presOf/>
              <dgm:constrLst>
                <dgm:constr type="w" refType="h"/>
              </dgm:constrLst>
            </dgm:layoutNode>
            <dgm:layoutNode name="medCircle" styleLbl="vennNode1">
              <dgm:alg type="sp"/>
              <dgm:shape xmlns:r="http://schemas.openxmlformats.org/officeDocument/2006/relationships" type="ellipse" r:blip="">
                <dgm:adjLst/>
              </dgm:shape>
              <dgm:presOf/>
              <dgm:constrLst>
                <dgm:constr type="w" refType="h"/>
              </dgm:constrLst>
            </dgm:layoutNode>
            <dgm:layoutNode name="txLvl1" styleLbl="revTx">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name="lin">
              <dgm:choose name="Name10">
                <dgm:if name="Name11" func="var" arg="dir" op="equ" val="norm">
                  <dgm:alg type="lin">
                    <dgm:param type="linDir" val="fromT"/>
                    <dgm:param type="vertAlign" val="t"/>
                    <dgm:param type="nodeHorzAlign" val="l"/>
                  </dgm:alg>
                </dgm:if>
                <dgm:else name="Name12">
                  <dgm:alg type="lin">
                    <dgm:param type="linDir" val="fromT"/>
                    <dgm:param type="vertAlign" val="t"/>
                    <dgm:param type="nodeHorzAlign" val="r"/>
                  </dgm:alg>
                </dgm:else>
              </dgm:choose>
              <dgm:shape xmlns:r="http://schemas.openxmlformats.org/officeDocument/2006/relationships" r:blip="">
                <dgm:adjLst/>
              </dgm:shape>
              <dgm:presOf/>
              <dgm:constrLst>
                <dgm:constr type="userF"/>
                <dgm:constr type="primFontSz" for="ch" forName="txLvl2" refType="userF"/>
                <dgm:constr type="w" for="ch" forName="txLvl2" refType="w"/>
                <dgm:constr type="h" for="ch" forName="txLvl2" refType="primFontSz" refFor="ch" refForName="txLvl2" fact="0.39"/>
                <dgm:constr type="w" for="ch" forName="txLvl3" refType="w"/>
                <dgm:constr type="h" for="ch" forName="txLvl3" refType="primFontSz" refFor="ch" refForName="txLvl2" fact="0.39"/>
                <dgm:constr type="h" for="ch" forName="smCircle" refType="primFontSz" refFor="ch" refForName="txLvl2" fact="0.14"/>
                <dgm:constr type="h" for="ch" forName="indentDot1" refType="primFontSz" refFor="ch" refForName="txLvl2" fact="0.14"/>
                <dgm:constr type="h" for="ch" forName="indentDot2" refType="primFontSz" refFor="ch" refForName="txLvl2" fact="0.14"/>
                <dgm:constr type="h" for="ch" forName="indentDot3" refType="primFontSz" refFor="ch" refForName="txLvl2" fact="0.14"/>
                <dgm:constr type="w" for="ch" forName="indentDot1" refType="w"/>
                <dgm:constr type="w" for="ch" forName="indentDot2" refType="w"/>
                <dgm:constr type="w" for="ch" forName="indentDot3" refType="w"/>
                <dgm:constr type="userI" for="ch" forName="txLvl3" refType="primFontSz" refFor="ch" refForName="txLvl2" fact="0.14"/>
                <dgm:constr type="userI" for="ch" forName="indentDot1" refType="primFontSz" refFor="ch" refForName="txLvl2" fact="0.14"/>
                <dgm:constr type="userI" for="ch" forName="indentDot2" refType="primFontSz" refFor="ch" refForName="txLvl2" fact="0.14"/>
                <dgm:constr type="userI" for="ch" forName="indentDot3" refType="primFontSz" refFor="ch" refForName="txLvl2" fact="0.14"/>
              </dgm:constrLst>
              <dgm:ruleLst>
                <dgm:rule type="primFontSz" for="ch" forName="txLvl2" val="5" fact="NaN" max="NaN"/>
              </dgm:ruleLst>
              <dgm:forEach name="Name13" axis="ch" ptType="node">
                <dgm:layoutNode name="txLvl2" styleLbl="revTx">
                  <dgm:choose name="Name14">
                    <dgm:if name="Name15" func="var" arg="dir" op="equ" val="norm">
                      <dgm:alg type="tx">
                        <dgm:param type="parTxLTRAlign" val="l"/>
                        <dgm:param type="parTxRTLAlign" val="l"/>
                      </dgm:alg>
                    </dgm:if>
                    <dgm:else name="Name16">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h" val="INF" fact="NaN" max="NaN"/>
                  </dgm:ruleLst>
                </dgm:layoutNode>
                <dgm:forEach name="Name17" axis="ch" ptType="node" cnt="1">
                  <dgm:layoutNode name="indentDot1">
                    <dgm:alg type="composite"/>
                    <dgm:shape xmlns:r="http://schemas.openxmlformats.org/officeDocument/2006/relationships" r:blip="">
                      <dgm:adjLst/>
                    </dgm:shape>
                    <dgm:presOf/>
                    <dgm:choose name="Name18">
                      <dgm:if name="Name19" func="var" arg="dir" op="equ" val="norm">
                        <dgm:constrLst>
                          <dgm:constr type="userI"/>
                          <dgm:constr type="w" for="ch" forName="gap1" refType="userI" fact="3"/>
                          <dgm:constr type="w" for="ch" forName="smCircle1" refType="h"/>
                          <dgm:constr type="l" for="ch" forName="smCircle1" refType="r" refFor="ch" refForName="gap1"/>
                        </dgm:constrLst>
                      </dgm:if>
                      <dgm:else name="Name20">
                        <dgm:constrLst>
                          <dgm:constr type="userI"/>
                          <dgm:constr type="w" for="ch" forName="gap1" refType="userI" fact="3"/>
                          <dgm:constr type="w" for="ch" forName="smCircle1" refType="h"/>
                          <dgm:constr type="r" for="ch" forName="smCircle1" refType="l" refFor="ch" refForName="gap1"/>
                        </dgm:constrLst>
                      </dgm:else>
                    </dgm:choose>
                    <dgm:layoutNode name="gap1">
                      <dgm:alg type="sp"/>
                      <dgm:shape xmlns:r="http://schemas.openxmlformats.org/officeDocument/2006/relationships" type="rect" r:blip="" hideGeom="1">
                        <dgm:adjLst/>
                      </dgm:shape>
                      <dgm:presOf/>
                    </dgm:layoutNode>
                    <dgm:layoutNode name="smCircle1" styleLbl="vennNode1">
                      <dgm:alg type="sp"/>
                      <dgm:shape xmlns:r="http://schemas.openxmlformats.org/officeDocument/2006/relationships" type="ellipse" r:blip="">
                        <dgm:adjLst/>
                      </dgm:shape>
                      <dgm:presOf/>
                      <dgm:constrLst>
                        <dgm:constr type="w" refType="h"/>
                      </dgm:constrLst>
                    </dgm:layoutNode>
                  </dgm:layoutNode>
                </dgm:forEach>
                <dgm:forEach name="Name21" axis="ch" ptType="node">
                  <dgm:layoutNode name="txLvl3" styleLbl="revTx">
                    <dgm:varLst>
                      <dgm:bulletEnabled val="1"/>
                    </dgm:varLst>
                    <dgm:choose name="Name22">
                      <dgm:if name="Name23" func="var" arg="dir" op="equ" val="norm">
                        <dgm:alg type="tx">
                          <dgm:param type="parTxLTRAlign" val="l"/>
                          <dgm:param type="parTxRTLAlign" val="l"/>
                          <dgm:param type="shpTxLTRAlignCh" val="l"/>
                          <dgm:param type="shpTxRTLAlignCh" val="l"/>
                        </dgm:alg>
                      </dgm:if>
                      <dgm:else name="Name2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hoose name="Name25">
                      <dgm:if name="Name26" func="var" arg="dir" op="equ" val="norm">
                        <dgm:constrLst>
                          <dgm:constr type="userI"/>
                          <dgm:constr type="lMarg" refType="userI" fact="8.504"/>
                          <dgm:constr type="rMarg"/>
                          <dgm:constr type="tMarg" refType="primFontSz" fact="0.1"/>
                          <dgm:constr type="bMarg" refType="primFontSz" fact="0.1"/>
                        </dgm:constrLst>
                      </dgm:if>
                      <dgm:else name="Name27">
                        <dgm:constrLst>
                          <dgm:constr type="userI"/>
                          <dgm:constr type="lMarg"/>
                          <dgm:constr type="rMarg" refType="userI" fact="8.504"/>
                          <dgm:constr type="tMarg" refType="primFontSz" fact="0.1"/>
                          <dgm:constr type="bMarg" refType="primFontSz" fact="0.1"/>
                        </dgm:constrLst>
                      </dgm:else>
                    </dgm:choose>
                    <dgm:ruleLst>
                      <dgm:rule type="h" val="INF" fact="NaN" max="NaN"/>
                    </dgm:ruleLst>
                  </dgm:layoutNode>
                  <dgm:forEach name="Name28" axis="followSib" ptType="sibTrans" cnt="1">
                    <dgm:layoutNode name="indentDot2">
                      <dgm:alg type="composite"/>
                      <dgm:shape xmlns:r="http://schemas.openxmlformats.org/officeDocument/2006/relationships" r:blip="">
                        <dgm:adjLst/>
                      </dgm:shape>
                      <dgm:presOf/>
                      <dgm:choose name="Name29">
                        <dgm:if name="Name30" func="var" arg="dir" op="equ" val="norm">
                          <dgm:constrLst>
                            <dgm:constr type="userI"/>
                            <dgm:constr type="w" for="ch" forName="gap2" refType="userI" fact="3"/>
                            <dgm:constr type="w" for="ch" forName="smCircle2" refType="h"/>
                            <dgm:constr type="l" for="ch" forName="smCircle2" refType="r" refFor="ch" refForName="gap2"/>
                          </dgm:constrLst>
                        </dgm:if>
                        <dgm:else name="Name31">
                          <dgm:constrLst>
                            <dgm:constr type="userI"/>
                            <dgm:constr type="w" for="ch" forName="gap2" refType="userI" fact="3"/>
                            <dgm:constr type="w" for="ch" forName="smCircle2" refType="h"/>
                            <dgm:constr type="r" for="ch" forName="smCircle2" refType="l" refFor="ch" refForName="gap2"/>
                          </dgm:constrLst>
                        </dgm:else>
                      </dgm:choose>
                      <dgm:layoutNode name="gap2">
                        <dgm:alg type="sp"/>
                        <dgm:shape xmlns:r="http://schemas.openxmlformats.org/officeDocument/2006/relationships" type="rect" r:blip="" hideGeom="1">
                          <dgm:adjLst/>
                        </dgm:shape>
                        <dgm:presOf/>
                      </dgm:layoutNode>
                      <dgm:layoutNode name="smCircle2" styleLbl="vennNode1">
                        <dgm:alg type="sp"/>
                        <dgm:shape xmlns:r="http://schemas.openxmlformats.org/officeDocument/2006/relationships" type="ellipse" r:blip="">
                          <dgm:adjLst/>
                        </dgm:shape>
                        <dgm:presOf/>
                        <dgm:constrLst>
                          <dgm:constr type="w" refType="h"/>
                        </dgm:constrLst>
                      </dgm:layoutNode>
                    </dgm:layoutNode>
                  </dgm:forEach>
                </dgm:forEach>
                <dgm:choose name="Name32">
                  <dgm:if name="Name33" axis="ch" ptType="node" func="cnt" op="gte" val="1">
                    <dgm:forEach name="Name34" axis="followSib" ptType="sibTrans" cnt="1">
                      <dgm:layoutNode name="indentDot3">
                        <dgm:alg type="composite"/>
                        <dgm:shape xmlns:r="http://schemas.openxmlformats.org/officeDocument/2006/relationships" r:blip="">
                          <dgm:adjLst/>
                        </dgm:shape>
                        <dgm:presOf/>
                        <dgm:choose name="Name35">
                          <dgm:if name="Name36" func="var" arg="dir" op="equ" val="norm">
                            <dgm:constrLst>
                              <dgm:constr type="userI"/>
                              <dgm:constr type="w" for="ch" forName="gap3" refType="userI" fact="3"/>
                              <dgm:constr type="w" for="ch" forName="smCircle3" refType="h"/>
                              <dgm:constr type="l" for="ch" forName="smCircle3" refType="r" refFor="ch" refForName="gap3"/>
                            </dgm:constrLst>
                          </dgm:if>
                          <dgm:else name="Name37">
                            <dgm:constrLst>
                              <dgm:constr type="userI"/>
                              <dgm:constr type="w" for="ch" forName="gap3" refType="userI" fact="3"/>
                              <dgm:constr type="w" for="ch" forName="smCircle3" refType="h"/>
                              <dgm:constr type="r" for="ch" forName="smCircle3" refType="l" refFor="ch" refForName="gap3"/>
                            </dgm:constrLst>
                          </dgm:else>
                        </dgm:choose>
                        <dgm:layoutNode name="gap3">
                          <dgm:alg type="sp"/>
                          <dgm:shape xmlns:r="http://schemas.openxmlformats.org/officeDocument/2006/relationships" type="rect" r:blip="" hideGeom="1">
                            <dgm:adjLst/>
                          </dgm:shape>
                          <dgm:presOf/>
                        </dgm:layoutNode>
                        <dgm:layoutNode name="smCircle3" styleLbl="vennNode1">
                          <dgm:alg type="sp"/>
                          <dgm:shape xmlns:r="http://schemas.openxmlformats.org/officeDocument/2006/relationships" type="ellipse" r:blip="">
                            <dgm:adjLst/>
                          </dgm:shape>
                          <dgm:presOf/>
                          <dgm:constrLst>
                            <dgm:constr type="w" refType="h"/>
                          </dgm:constrLst>
                        </dgm:layoutNode>
                      </dgm:layoutNode>
                    </dgm:forEach>
                  </dgm:if>
                  <dgm:else name="Name38">
                    <dgm:forEach name="Name39" axis="followSib" ptType="sibTrans" cnt="1">
                      <dgm:layoutNode name="smCircle" styleLbl="vennNode1">
                        <dgm:alg type="sp"/>
                        <dgm:shape xmlns:r="http://schemas.openxmlformats.org/officeDocument/2006/relationships" type="ellipse" r:blip="">
                          <dgm:adjLst/>
                        </dgm:shape>
                        <dgm:presOf/>
                        <dgm:constrLst>
                          <dgm:constr type="w" refType="h"/>
                        </dgm:constrLst>
                      </dgm:layoutNode>
                    </dgm:forEach>
                  </dgm:else>
                </dgm:choose>
              </dgm:forEach>
            </dgm:layoutNode>
          </dgm:layoutNode>
          <dgm:choose name="Name40">
            <dgm:if name="Name41" axis="followSib ch" ptType="node node" cnt="1 0" func="cnt" op="gte" val="1">
              <dgm:layoutNode name="overlap">
                <dgm:alg type="sp"/>
                <dgm:shape xmlns:r="http://schemas.openxmlformats.org/officeDocument/2006/relationships" r:blip="">
                  <dgm:adjLst/>
                </dgm:shape>
                <dgm:presOf/>
              </dgm:layoutNode>
            </dgm:if>
            <dgm:else name="Name42"/>
          </dgm:choose>
        </dgm:if>
        <dgm:else name="Name43">
          <dgm:layoutNode name="noChildren">
            <dgm:alg type="composite"/>
            <dgm:choose name="Name44">
              <dgm:if name="Name45" func="var" arg="dir" op="equ" val="norm">
                <dgm:constrLst>
                  <dgm:constr type="l" for="ch" forName="gap"/>
                  <dgm:constr type="w" for="ch" forName="gap" refType="w" fact="0.043"/>
                  <dgm:constr type="h" for="ch" forName="gap" refType="h"/>
                  <dgm:constr type="t" for="ch" forName="gap"/>
                  <dgm:constr type="l" for="ch" forName="medCircle2" refType="r" refFor="ch" refForName="gap"/>
                  <dgm:constr type="w" for="ch" forName="medCircle2" refType="h" refFor="ch" refForName="medCircle2"/>
                  <dgm:constr type="t" for="ch" forName="medCircle2"/>
                  <dgm:constr type="h" for="ch" forName="medCircle2" refType="h"/>
                  <dgm:constr type="l" for="ch" forName="txLvlOnly1" refType="ctrX" refFor="ch" refForName="medCircle2"/>
                  <dgm:constr type="r" for="ch" forName="txLvlOnly1" refType="w"/>
                  <dgm:constr type="h" for="ch" forName="txLvlOnly1" refType="h"/>
                  <dgm:constr type="t" for="ch" forName="txLvlOnly1"/>
                </dgm:constrLst>
              </dgm:if>
              <dgm:else name="Name46">
                <dgm:constrLst>
                  <dgm:constr type="r" for="ch" forName="gap" refType="w"/>
                  <dgm:constr type="w" for="ch" forName="gap" refType="w" fact="0.043"/>
                  <dgm:constr type="h" for="ch" forName="gap" refType="h"/>
                  <dgm:constr type="t" for="ch" forName="gap"/>
                  <dgm:constr type="r" for="ch" forName="medCircle2" refType="l" refFor="ch" refForName="gap"/>
                  <dgm:constr type="w" for="ch" forName="medCircle2" refType="h" refFor="ch" refForName="medCircle2"/>
                  <dgm:constr type="t" for="ch" forName="medCircle2"/>
                  <dgm:constr type="h" for="ch" forName="medCircle2" refType="h"/>
                  <dgm:constr type="l" for="ch" forName="txLvlOnly1"/>
                  <dgm:constr type="r" for="ch" forName="txLvlOnly1" refType="ctrX" refFor="ch" refForName="medCircle2"/>
                  <dgm:constr type="h" for="ch" forName="txLvlOnly1" refType="h"/>
                  <dgm:constr type="t" for="ch" forName="txLvlOnly1"/>
                </dgm:constrLst>
              </dgm:else>
            </dgm:choose>
            <dgm:layoutNode name="gap">
              <dgm:alg type="sp"/>
              <dgm:shape xmlns:r="http://schemas.openxmlformats.org/officeDocument/2006/relationships" r:blip="">
                <dgm:adjLst/>
              </dgm:shape>
              <dgm:presOf/>
            </dgm:layoutNode>
            <dgm:layoutNode name="medCircle2" styleLbl="vennNode1">
              <dgm:alg type="sp"/>
              <dgm:shape xmlns:r="http://schemas.openxmlformats.org/officeDocument/2006/relationships" type="ellipse" r:blip="">
                <dgm:adjLst/>
              </dgm:shape>
              <dgm:presOf/>
              <dgm:constrLst>
                <dgm:constr type="w" refType="h"/>
              </dgm:constrLst>
            </dgm:layoutNode>
            <dgm:layoutNode name="txLvlOnly1" styleLbl="revTx">
              <dgm:choose name="Name47">
                <dgm:if name="Name48" func="var" arg="dir" op="equ" val="norm">
                  <dgm:alg type="tx">
                    <dgm:param type="parTxLTRAlign" val="l"/>
                    <dgm:param type="parTxRTLAlign" val="l"/>
                  </dgm:alg>
                </dgm:if>
                <dgm:else name="Name4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1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2.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ircleList">
  <dgm:title val=""/>
  <dgm:desc val=""/>
  <dgm:catLst>
    <dgm:cat type="list" pri="23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useDef="1">
    <dgm:dataModel>
      <dgm:ptLst/>
      <dgm:bg/>
      <dgm:whole/>
    </dgm:dataModel>
  </dgm:styleData>
  <dgm:clrData useDef="1">
    <dgm:dataModel>
      <dgm:ptLst/>
      <dgm:bg/>
      <dgm:whole/>
    </dgm:dataModel>
  </dgm:clrData>
  <dgm:layoutNode name="Name0">
    <dgm:varLst>
      <dgm:dir/>
    </dgm:varLst>
    <dgm:alg type="lin">
      <dgm:param type="linDir" val="fromT"/>
      <dgm:param type="fallback" val="2D"/>
    </dgm:alg>
    <dgm:shape xmlns:r="http://schemas.openxmlformats.org/officeDocument/2006/relationships" r:blip="">
      <dgm:adjLst/>
    </dgm:shape>
    <dgm:presOf/>
    <dgm:constrLst>
      <dgm:constr type="w" for="ch" forName="withChildren" refType="w"/>
      <dgm:constr type="h" for="ch" forName="withChildren" refType="w" fact="0.909"/>
      <dgm:constr type="w" for="ch" forName="noChildren" refType="w"/>
      <dgm:constr type="h" for="ch" forName="noChildren" refType="w" fact="0.164"/>
      <dgm:constr type="w" for="ch" forName="overlap" val="1"/>
      <dgm:constr type="h" for="ch" forName="overlap" refType="w" refFor="ch" refForName="withChildren" fact="-0.089"/>
      <dgm:constr type="primFontSz" for="des" forName="txLvl1" op="equ" val="65"/>
      <dgm:constr type="primFontSz" for="des" forName="txLvlOnly1" refType="primFontSz" refFor="des" refForName="txLvl1" op="equ"/>
      <dgm:constr type="primFontSz" for="des" forName="txLvl2" refType="primFontSz" refFor="des" refForName="txLvl1" op="equ" fact="0.78"/>
      <dgm:constr type="primFontSz" for="des" forName="txLvl3" refType="primFontSz" refFor="des" refForName="txLvl1" op="equ" fact="0.78"/>
      <dgm:constr type="userF" for="des" forName="lin" refType="primFontSz" refFor="des" refForName="txLvl2" op="equ"/>
    </dgm:constrLst>
    <dgm:forEach name="Name1" axis="ch" ptType="node">
      <dgm:choose name="Name2">
        <dgm:if name="Name3" axis="ch" ptType="node" func="cnt" op="gte" val="1">
          <dgm:layoutNode name="withChildren">
            <dgm:alg type="composite"/>
            <dgm:choose name="Name4">
              <dgm:if name="Name5" func="var" arg="dir" op="equ" val="norm">
                <dgm:constrLst>
                  <dgm:constr type="l" for="ch" forName="bigCircle"/>
                  <dgm:constr type="w" for="ch" forName="bigCircle" refType="h" refFor="ch" refForName="bigCircle"/>
                  <dgm:constr type="t" for="ch" forName="bigCircle"/>
                  <dgm:constr type="h" for="ch" forName="bigCircle" refType="h"/>
                  <dgm:constr type="l" for="ch" forName="medCircle" refType="w" fact="0.043"/>
                  <dgm:constr type="w" for="ch" forName="medCircle" refType="h" refFor="ch" refForName="medCircle"/>
                  <dgm:constr type="t" for="ch" forName="medCircle" refType="h" fact="0.042"/>
                  <dgm:constr type="h" for="ch" forName="medCircle" refType="h" fact="0.18"/>
                  <dgm:constr type="l" for="ch" forName="txLvl1" refType="ctrX" refFor="ch" refForName="medCircle"/>
                  <dgm:constr type="r" for="ch" forName="txLvl1" refType="w"/>
                  <dgm:constr type="h" for="ch" forName="txLvl1" refType="h" refFor="ch" refForName="medCircle"/>
                  <dgm:constr type="t" for="ch" forName="txLvl1" refType="t" refFor="ch" refForName="medCircle"/>
                  <dgm:constr type="l" for="ch" forName="lin" refType="ctrX" refFor="ch" refForName="medCircle"/>
                  <dgm:constr type="r" for="ch" forName="lin" refType="w"/>
                  <dgm:constr type="t" for="ch" forName="lin" refType="h" fact="0.222"/>
                  <dgm:constr type="h" for="ch" forName="lin" refType="h" fact="0.68"/>
                </dgm:constrLst>
              </dgm:if>
              <dgm:else name="Name6">
                <dgm:constrLst>
                  <dgm:constr type="r" for="ch" forName="bigCircle" refType="w"/>
                  <dgm:constr type="w" for="ch" forName="bigCircle" refType="h" refFor="ch" refForName="bigCircle"/>
                  <dgm:constr type="t" for="ch" forName="bigCircle"/>
                  <dgm:constr type="h" for="ch" forName="bigCircle" refType="h"/>
                  <dgm:constr type="r" for="ch" forName="medCircle" refType="w" fact="0.957"/>
                  <dgm:constr type="w" for="ch" forName="medCircle" refType="h" refFor="ch" refForName="medCircle"/>
                  <dgm:constr type="t" for="ch" forName="medCircle" refType="h" fact="0.042"/>
                  <dgm:constr type="h" for="ch" forName="medCircle" refType="h" fact="0.18"/>
                  <dgm:constr type="l" for="ch" forName="txLvl1"/>
                  <dgm:constr type="r" for="ch" forName="txLvl1" refType="ctrX" refFor="ch" refForName="medCircle"/>
                  <dgm:constr type="h" for="ch" forName="txLvl1" refType="h" refFor="ch" refForName="medCircle"/>
                  <dgm:constr type="t" for="ch" forName="txLvl1" refType="t" refFor="ch" refForName="medCircle"/>
                  <dgm:constr type="l" for="ch" forName="lin"/>
                  <dgm:constr type="r" for="ch" forName="lin" refType="ctrX" refFor="ch" refForName="medCircle"/>
                  <dgm:constr type="t" for="ch" forName="lin" refType="h" fact="0.222"/>
                  <dgm:constr type="h" for="ch" forName="lin" refType="h" fact="0.68"/>
                </dgm:constrLst>
              </dgm:else>
            </dgm:choose>
            <dgm:layoutNode name="bigCircle" styleLbl="vennNode1">
              <dgm:alg type="sp"/>
              <dgm:shape xmlns:r="http://schemas.openxmlformats.org/officeDocument/2006/relationships" type="ellipse" r:blip="">
                <dgm:adjLst/>
              </dgm:shape>
              <dgm:presOf/>
              <dgm:constrLst>
                <dgm:constr type="w" refType="h"/>
              </dgm:constrLst>
            </dgm:layoutNode>
            <dgm:layoutNode name="medCircle" styleLbl="vennNode1">
              <dgm:alg type="sp"/>
              <dgm:shape xmlns:r="http://schemas.openxmlformats.org/officeDocument/2006/relationships" type="ellipse" r:blip="">
                <dgm:adjLst/>
              </dgm:shape>
              <dgm:presOf/>
              <dgm:constrLst>
                <dgm:constr type="w" refType="h"/>
              </dgm:constrLst>
            </dgm:layoutNode>
            <dgm:layoutNode name="txLvl1" styleLbl="revTx">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name="lin">
              <dgm:choose name="Name10">
                <dgm:if name="Name11" func="var" arg="dir" op="equ" val="norm">
                  <dgm:alg type="lin">
                    <dgm:param type="linDir" val="fromT"/>
                    <dgm:param type="vertAlign" val="t"/>
                    <dgm:param type="nodeHorzAlign" val="l"/>
                  </dgm:alg>
                </dgm:if>
                <dgm:else name="Name12">
                  <dgm:alg type="lin">
                    <dgm:param type="linDir" val="fromT"/>
                    <dgm:param type="vertAlign" val="t"/>
                    <dgm:param type="nodeHorzAlign" val="r"/>
                  </dgm:alg>
                </dgm:else>
              </dgm:choose>
              <dgm:shape xmlns:r="http://schemas.openxmlformats.org/officeDocument/2006/relationships" r:blip="">
                <dgm:adjLst/>
              </dgm:shape>
              <dgm:presOf/>
              <dgm:constrLst>
                <dgm:constr type="userF"/>
                <dgm:constr type="primFontSz" for="ch" forName="txLvl2" refType="userF"/>
                <dgm:constr type="w" for="ch" forName="txLvl2" refType="w"/>
                <dgm:constr type="h" for="ch" forName="txLvl2" refType="primFontSz" refFor="ch" refForName="txLvl2" fact="0.39"/>
                <dgm:constr type="w" for="ch" forName="txLvl3" refType="w"/>
                <dgm:constr type="h" for="ch" forName="txLvl3" refType="primFontSz" refFor="ch" refForName="txLvl2" fact="0.39"/>
                <dgm:constr type="h" for="ch" forName="smCircle" refType="primFontSz" refFor="ch" refForName="txLvl2" fact="0.14"/>
                <dgm:constr type="h" for="ch" forName="indentDot1" refType="primFontSz" refFor="ch" refForName="txLvl2" fact="0.14"/>
                <dgm:constr type="h" for="ch" forName="indentDot2" refType="primFontSz" refFor="ch" refForName="txLvl2" fact="0.14"/>
                <dgm:constr type="h" for="ch" forName="indentDot3" refType="primFontSz" refFor="ch" refForName="txLvl2" fact="0.14"/>
                <dgm:constr type="w" for="ch" forName="indentDot1" refType="w"/>
                <dgm:constr type="w" for="ch" forName="indentDot2" refType="w"/>
                <dgm:constr type="w" for="ch" forName="indentDot3" refType="w"/>
                <dgm:constr type="userI" for="ch" forName="txLvl3" refType="primFontSz" refFor="ch" refForName="txLvl2" fact="0.14"/>
                <dgm:constr type="userI" for="ch" forName="indentDot1" refType="primFontSz" refFor="ch" refForName="txLvl2" fact="0.14"/>
                <dgm:constr type="userI" for="ch" forName="indentDot2" refType="primFontSz" refFor="ch" refForName="txLvl2" fact="0.14"/>
                <dgm:constr type="userI" for="ch" forName="indentDot3" refType="primFontSz" refFor="ch" refForName="txLvl2" fact="0.14"/>
              </dgm:constrLst>
              <dgm:ruleLst>
                <dgm:rule type="primFontSz" for="ch" forName="txLvl2" val="5" fact="NaN" max="NaN"/>
              </dgm:ruleLst>
              <dgm:forEach name="Name13" axis="ch" ptType="node">
                <dgm:layoutNode name="txLvl2" styleLbl="revTx">
                  <dgm:choose name="Name14">
                    <dgm:if name="Name15" func="var" arg="dir" op="equ" val="norm">
                      <dgm:alg type="tx">
                        <dgm:param type="parTxLTRAlign" val="l"/>
                        <dgm:param type="parTxRTLAlign" val="l"/>
                      </dgm:alg>
                    </dgm:if>
                    <dgm:else name="Name16">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h" val="INF" fact="NaN" max="NaN"/>
                  </dgm:ruleLst>
                </dgm:layoutNode>
                <dgm:forEach name="Name17" axis="ch" ptType="node" cnt="1">
                  <dgm:layoutNode name="indentDot1">
                    <dgm:alg type="composite"/>
                    <dgm:shape xmlns:r="http://schemas.openxmlformats.org/officeDocument/2006/relationships" r:blip="">
                      <dgm:adjLst/>
                    </dgm:shape>
                    <dgm:presOf/>
                    <dgm:choose name="Name18">
                      <dgm:if name="Name19" func="var" arg="dir" op="equ" val="norm">
                        <dgm:constrLst>
                          <dgm:constr type="userI"/>
                          <dgm:constr type="w" for="ch" forName="gap1" refType="userI" fact="3"/>
                          <dgm:constr type="w" for="ch" forName="smCircle1" refType="h"/>
                          <dgm:constr type="l" for="ch" forName="smCircle1" refType="r" refFor="ch" refForName="gap1"/>
                        </dgm:constrLst>
                      </dgm:if>
                      <dgm:else name="Name20">
                        <dgm:constrLst>
                          <dgm:constr type="userI"/>
                          <dgm:constr type="w" for="ch" forName="gap1" refType="userI" fact="3"/>
                          <dgm:constr type="w" for="ch" forName="smCircle1" refType="h"/>
                          <dgm:constr type="r" for="ch" forName="smCircle1" refType="l" refFor="ch" refForName="gap1"/>
                        </dgm:constrLst>
                      </dgm:else>
                    </dgm:choose>
                    <dgm:layoutNode name="gap1">
                      <dgm:alg type="sp"/>
                      <dgm:shape xmlns:r="http://schemas.openxmlformats.org/officeDocument/2006/relationships" type="rect" r:blip="" hideGeom="1">
                        <dgm:adjLst/>
                      </dgm:shape>
                      <dgm:presOf/>
                    </dgm:layoutNode>
                    <dgm:layoutNode name="smCircle1" styleLbl="vennNode1">
                      <dgm:alg type="sp"/>
                      <dgm:shape xmlns:r="http://schemas.openxmlformats.org/officeDocument/2006/relationships" type="ellipse" r:blip="">
                        <dgm:adjLst/>
                      </dgm:shape>
                      <dgm:presOf/>
                      <dgm:constrLst>
                        <dgm:constr type="w" refType="h"/>
                      </dgm:constrLst>
                    </dgm:layoutNode>
                  </dgm:layoutNode>
                </dgm:forEach>
                <dgm:forEach name="Name21" axis="ch" ptType="node">
                  <dgm:layoutNode name="txLvl3" styleLbl="revTx">
                    <dgm:varLst>
                      <dgm:bulletEnabled val="1"/>
                    </dgm:varLst>
                    <dgm:choose name="Name22">
                      <dgm:if name="Name23" func="var" arg="dir" op="equ" val="norm">
                        <dgm:alg type="tx">
                          <dgm:param type="parTxLTRAlign" val="l"/>
                          <dgm:param type="parTxRTLAlign" val="l"/>
                          <dgm:param type="shpTxLTRAlignCh" val="l"/>
                          <dgm:param type="shpTxRTLAlignCh" val="l"/>
                        </dgm:alg>
                      </dgm:if>
                      <dgm:else name="Name2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hoose name="Name25">
                      <dgm:if name="Name26" func="var" arg="dir" op="equ" val="norm">
                        <dgm:constrLst>
                          <dgm:constr type="userI"/>
                          <dgm:constr type="lMarg" refType="userI" fact="8.504"/>
                          <dgm:constr type="rMarg"/>
                          <dgm:constr type="tMarg" refType="primFontSz" fact="0.1"/>
                          <dgm:constr type="bMarg" refType="primFontSz" fact="0.1"/>
                        </dgm:constrLst>
                      </dgm:if>
                      <dgm:else name="Name27">
                        <dgm:constrLst>
                          <dgm:constr type="userI"/>
                          <dgm:constr type="lMarg"/>
                          <dgm:constr type="rMarg" refType="userI" fact="8.504"/>
                          <dgm:constr type="tMarg" refType="primFontSz" fact="0.1"/>
                          <dgm:constr type="bMarg" refType="primFontSz" fact="0.1"/>
                        </dgm:constrLst>
                      </dgm:else>
                    </dgm:choose>
                    <dgm:ruleLst>
                      <dgm:rule type="h" val="INF" fact="NaN" max="NaN"/>
                    </dgm:ruleLst>
                  </dgm:layoutNode>
                  <dgm:forEach name="Name28" axis="followSib" ptType="sibTrans" cnt="1">
                    <dgm:layoutNode name="indentDot2">
                      <dgm:alg type="composite"/>
                      <dgm:shape xmlns:r="http://schemas.openxmlformats.org/officeDocument/2006/relationships" r:blip="">
                        <dgm:adjLst/>
                      </dgm:shape>
                      <dgm:presOf/>
                      <dgm:choose name="Name29">
                        <dgm:if name="Name30" func="var" arg="dir" op="equ" val="norm">
                          <dgm:constrLst>
                            <dgm:constr type="userI"/>
                            <dgm:constr type="w" for="ch" forName="gap2" refType="userI" fact="3"/>
                            <dgm:constr type="w" for="ch" forName="smCircle2" refType="h"/>
                            <dgm:constr type="l" for="ch" forName="smCircle2" refType="r" refFor="ch" refForName="gap2"/>
                          </dgm:constrLst>
                        </dgm:if>
                        <dgm:else name="Name31">
                          <dgm:constrLst>
                            <dgm:constr type="userI"/>
                            <dgm:constr type="w" for="ch" forName="gap2" refType="userI" fact="3"/>
                            <dgm:constr type="w" for="ch" forName="smCircle2" refType="h"/>
                            <dgm:constr type="r" for="ch" forName="smCircle2" refType="l" refFor="ch" refForName="gap2"/>
                          </dgm:constrLst>
                        </dgm:else>
                      </dgm:choose>
                      <dgm:layoutNode name="gap2">
                        <dgm:alg type="sp"/>
                        <dgm:shape xmlns:r="http://schemas.openxmlformats.org/officeDocument/2006/relationships" type="rect" r:blip="" hideGeom="1">
                          <dgm:adjLst/>
                        </dgm:shape>
                        <dgm:presOf/>
                      </dgm:layoutNode>
                      <dgm:layoutNode name="smCircle2" styleLbl="vennNode1">
                        <dgm:alg type="sp"/>
                        <dgm:shape xmlns:r="http://schemas.openxmlformats.org/officeDocument/2006/relationships" type="ellipse" r:blip="">
                          <dgm:adjLst/>
                        </dgm:shape>
                        <dgm:presOf/>
                        <dgm:constrLst>
                          <dgm:constr type="w" refType="h"/>
                        </dgm:constrLst>
                      </dgm:layoutNode>
                    </dgm:layoutNode>
                  </dgm:forEach>
                </dgm:forEach>
                <dgm:choose name="Name32">
                  <dgm:if name="Name33" axis="ch" ptType="node" func="cnt" op="gte" val="1">
                    <dgm:forEach name="Name34" axis="followSib" ptType="sibTrans" cnt="1">
                      <dgm:layoutNode name="indentDot3">
                        <dgm:alg type="composite"/>
                        <dgm:shape xmlns:r="http://schemas.openxmlformats.org/officeDocument/2006/relationships" r:blip="">
                          <dgm:adjLst/>
                        </dgm:shape>
                        <dgm:presOf/>
                        <dgm:choose name="Name35">
                          <dgm:if name="Name36" func="var" arg="dir" op="equ" val="norm">
                            <dgm:constrLst>
                              <dgm:constr type="userI"/>
                              <dgm:constr type="w" for="ch" forName="gap3" refType="userI" fact="3"/>
                              <dgm:constr type="w" for="ch" forName="smCircle3" refType="h"/>
                              <dgm:constr type="l" for="ch" forName="smCircle3" refType="r" refFor="ch" refForName="gap3"/>
                            </dgm:constrLst>
                          </dgm:if>
                          <dgm:else name="Name37">
                            <dgm:constrLst>
                              <dgm:constr type="userI"/>
                              <dgm:constr type="w" for="ch" forName="gap3" refType="userI" fact="3"/>
                              <dgm:constr type="w" for="ch" forName="smCircle3" refType="h"/>
                              <dgm:constr type="r" for="ch" forName="smCircle3" refType="l" refFor="ch" refForName="gap3"/>
                            </dgm:constrLst>
                          </dgm:else>
                        </dgm:choose>
                        <dgm:layoutNode name="gap3">
                          <dgm:alg type="sp"/>
                          <dgm:shape xmlns:r="http://schemas.openxmlformats.org/officeDocument/2006/relationships" type="rect" r:blip="" hideGeom="1">
                            <dgm:adjLst/>
                          </dgm:shape>
                          <dgm:presOf/>
                        </dgm:layoutNode>
                        <dgm:layoutNode name="smCircle3" styleLbl="vennNode1">
                          <dgm:alg type="sp"/>
                          <dgm:shape xmlns:r="http://schemas.openxmlformats.org/officeDocument/2006/relationships" type="ellipse" r:blip="">
                            <dgm:adjLst/>
                          </dgm:shape>
                          <dgm:presOf/>
                          <dgm:constrLst>
                            <dgm:constr type="w" refType="h"/>
                          </dgm:constrLst>
                        </dgm:layoutNode>
                      </dgm:layoutNode>
                    </dgm:forEach>
                  </dgm:if>
                  <dgm:else name="Name38">
                    <dgm:forEach name="Name39" axis="followSib" ptType="sibTrans" cnt="1">
                      <dgm:layoutNode name="smCircle" styleLbl="vennNode1">
                        <dgm:alg type="sp"/>
                        <dgm:shape xmlns:r="http://schemas.openxmlformats.org/officeDocument/2006/relationships" type="ellipse" r:blip="">
                          <dgm:adjLst/>
                        </dgm:shape>
                        <dgm:presOf/>
                        <dgm:constrLst>
                          <dgm:constr type="w" refType="h"/>
                        </dgm:constrLst>
                      </dgm:layoutNode>
                    </dgm:forEach>
                  </dgm:else>
                </dgm:choose>
              </dgm:forEach>
            </dgm:layoutNode>
          </dgm:layoutNode>
          <dgm:choose name="Name40">
            <dgm:if name="Name41" axis="followSib ch" ptType="node node" cnt="1 0" func="cnt" op="gte" val="1">
              <dgm:layoutNode name="overlap">
                <dgm:alg type="sp"/>
                <dgm:shape xmlns:r="http://schemas.openxmlformats.org/officeDocument/2006/relationships" r:blip="">
                  <dgm:adjLst/>
                </dgm:shape>
                <dgm:presOf/>
              </dgm:layoutNode>
            </dgm:if>
            <dgm:else name="Name42"/>
          </dgm:choose>
        </dgm:if>
        <dgm:else name="Name43">
          <dgm:layoutNode name="noChildren">
            <dgm:alg type="composite"/>
            <dgm:choose name="Name44">
              <dgm:if name="Name45" func="var" arg="dir" op="equ" val="norm">
                <dgm:constrLst>
                  <dgm:constr type="l" for="ch" forName="gap"/>
                  <dgm:constr type="w" for="ch" forName="gap" refType="w" fact="0.043"/>
                  <dgm:constr type="h" for="ch" forName="gap" refType="h"/>
                  <dgm:constr type="t" for="ch" forName="gap"/>
                  <dgm:constr type="l" for="ch" forName="medCircle2" refType="r" refFor="ch" refForName="gap"/>
                  <dgm:constr type="w" for="ch" forName="medCircle2" refType="h" refFor="ch" refForName="medCircle2"/>
                  <dgm:constr type="t" for="ch" forName="medCircle2"/>
                  <dgm:constr type="h" for="ch" forName="medCircle2" refType="h"/>
                  <dgm:constr type="l" for="ch" forName="txLvlOnly1" refType="ctrX" refFor="ch" refForName="medCircle2"/>
                  <dgm:constr type="r" for="ch" forName="txLvlOnly1" refType="w"/>
                  <dgm:constr type="h" for="ch" forName="txLvlOnly1" refType="h"/>
                  <dgm:constr type="t" for="ch" forName="txLvlOnly1"/>
                </dgm:constrLst>
              </dgm:if>
              <dgm:else name="Name46">
                <dgm:constrLst>
                  <dgm:constr type="r" for="ch" forName="gap" refType="w"/>
                  <dgm:constr type="w" for="ch" forName="gap" refType="w" fact="0.043"/>
                  <dgm:constr type="h" for="ch" forName="gap" refType="h"/>
                  <dgm:constr type="t" for="ch" forName="gap"/>
                  <dgm:constr type="r" for="ch" forName="medCircle2" refType="l" refFor="ch" refForName="gap"/>
                  <dgm:constr type="w" for="ch" forName="medCircle2" refType="h" refFor="ch" refForName="medCircle2"/>
                  <dgm:constr type="t" for="ch" forName="medCircle2"/>
                  <dgm:constr type="h" for="ch" forName="medCircle2" refType="h"/>
                  <dgm:constr type="l" for="ch" forName="txLvlOnly1"/>
                  <dgm:constr type="r" for="ch" forName="txLvlOnly1" refType="ctrX" refFor="ch" refForName="medCircle2"/>
                  <dgm:constr type="h" for="ch" forName="txLvlOnly1" refType="h"/>
                  <dgm:constr type="t" for="ch" forName="txLvlOnly1"/>
                </dgm:constrLst>
              </dgm:else>
            </dgm:choose>
            <dgm:layoutNode name="gap">
              <dgm:alg type="sp"/>
              <dgm:shape xmlns:r="http://schemas.openxmlformats.org/officeDocument/2006/relationships" r:blip="">
                <dgm:adjLst/>
              </dgm:shape>
              <dgm:presOf/>
            </dgm:layoutNode>
            <dgm:layoutNode name="medCircle2" styleLbl="vennNode1">
              <dgm:alg type="sp"/>
              <dgm:shape xmlns:r="http://schemas.openxmlformats.org/officeDocument/2006/relationships" type="ellipse" r:blip="">
                <dgm:adjLst/>
              </dgm:shape>
              <dgm:presOf/>
              <dgm:constrLst>
                <dgm:constr type="w" refType="h"/>
              </dgm:constrLst>
            </dgm:layoutNode>
            <dgm:layoutNode name="txLvlOnly1" styleLbl="revTx">
              <dgm:choose name="Name47">
                <dgm:if name="Name48" func="var" arg="dir" op="equ" val="norm">
                  <dgm:alg type="tx">
                    <dgm:param type="parTxLTRAlign" val="l"/>
                    <dgm:param type="parTxRTLAlign" val="l"/>
                  </dgm:alg>
                </dgm:if>
                <dgm:else name="Name4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43238" cy="466725"/>
          </a:xfrm>
          <a:prstGeom prst="rect">
            <a:avLst/>
          </a:prstGeom>
        </p:spPr>
        <p:txBody>
          <a:bodyPr vert="horz" lIns="91440" tIns="45720" rIns="91440" bIns="45720" rtlCol="0"/>
          <a:lstStyle>
            <a:lvl1pPr algn="l">
              <a:defRPr sz="1200"/>
            </a:lvl1pPr>
          </a:lstStyle>
          <a:p>
            <a:endParaRPr lang="es-EC" dirty="0"/>
          </a:p>
        </p:txBody>
      </p:sp>
      <p:sp>
        <p:nvSpPr>
          <p:cNvPr id="3" name="Marcador de fecha 2"/>
          <p:cNvSpPr>
            <a:spLocks noGrp="1"/>
          </p:cNvSpPr>
          <p:nvPr>
            <p:ph type="dt" sz="quarter" idx="1"/>
          </p:nvPr>
        </p:nvSpPr>
        <p:spPr>
          <a:xfrm>
            <a:off x="3978275" y="0"/>
            <a:ext cx="3043238" cy="466725"/>
          </a:xfrm>
          <a:prstGeom prst="rect">
            <a:avLst/>
          </a:prstGeom>
        </p:spPr>
        <p:txBody>
          <a:bodyPr vert="horz" lIns="91440" tIns="45720" rIns="91440" bIns="45720" rtlCol="0"/>
          <a:lstStyle>
            <a:lvl1pPr algn="r">
              <a:defRPr sz="1200"/>
            </a:lvl1pPr>
          </a:lstStyle>
          <a:p>
            <a:fld id="{3067638F-25E7-4CBF-B753-BCC1B9201E20}" type="datetimeFigureOut">
              <a:rPr lang="es-EC" smtClean="0"/>
              <a:t>9/3/2021</a:t>
            </a:fld>
            <a:endParaRPr lang="es-EC" dirty="0"/>
          </a:p>
        </p:txBody>
      </p:sp>
      <p:sp>
        <p:nvSpPr>
          <p:cNvPr id="4" name="Marcador de pie de página 3"/>
          <p:cNvSpPr>
            <a:spLocks noGrp="1"/>
          </p:cNvSpPr>
          <p:nvPr>
            <p:ph type="ftr" sz="quarter" idx="2"/>
          </p:nvPr>
        </p:nvSpPr>
        <p:spPr>
          <a:xfrm>
            <a:off x="0" y="8842375"/>
            <a:ext cx="3043238" cy="466725"/>
          </a:xfrm>
          <a:prstGeom prst="rect">
            <a:avLst/>
          </a:prstGeom>
        </p:spPr>
        <p:txBody>
          <a:bodyPr vert="horz" lIns="91440" tIns="45720" rIns="91440" bIns="45720" rtlCol="0" anchor="b"/>
          <a:lstStyle>
            <a:lvl1pPr algn="l">
              <a:defRPr sz="1200"/>
            </a:lvl1pPr>
          </a:lstStyle>
          <a:p>
            <a:endParaRPr lang="es-EC" dirty="0"/>
          </a:p>
        </p:txBody>
      </p:sp>
      <p:sp>
        <p:nvSpPr>
          <p:cNvPr id="5" name="Marcador de número de diapositiva 4"/>
          <p:cNvSpPr>
            <a:spLocks noGrp="1"/>
          </p:cNvSpPr>
          <p:nvPr>
            <p:ph type="sldNum" sz="quarter" idx="3"/>
          </p:nvPr>
        </p:nvSpPr>
        <p:spPr>
          <a:xfrm>
            <a:off x="3978275" y="8842375"/>
            <a:ext cx="3043238" cy="466725"/>
          </a:xfrm>
          <a:prstGeom prst="rect">
            <a:avLst/>
          </a:prstGeom>
        </p:spPr>
        <p:txBody>
          <a:bodyPr vert="horz" lIns="91440" tIns="45720" rIns="91440" bIns="45720" rtlCol="0" anchor="b"/>
          <a:lstStyle>
            <a:lvl1pPr algn="r">
              <a:defRPr sz="1200"/>
            </a:lvl1pPr>
          </a:lstStyle>
          <a:p>
            <a:fld id="{ADAE34EF-5DB8-403D-A209-4A2899CB7C22}" type="slidenum">
              <a:rPr lang="es-EC" smtClean="0"/>
              <a:t>‹Nº›</a:t>
            </a:fld>
            <a:endParaRPr lang="es-EC" dirty="0"/>
          </a:p>
        </p:txBody>
      </p:sp>
    </p:spTree>
    <p:extLst>
      <p:ext uri="{BB962C8B-B14F-4D97-AF65-F5344CB8AC3E}">
        <p14:creationId xmlns:p14="http://schemas.microsoft.com/office/powerpoint/2010/main" val="10080227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s-EC" dirty="0"/>
          </a:p>
        </p:txBody>
      </p:sp>
      <p:sp>
        <p:nvSpPr>
          <p:cNvPr id="3" name="2 Marcador de fecha"/>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vl1pPr>
          </a:lstStyle>
          <a:p>
            <a:fld id="{E8158B98-4311-40BA-A7AF-44DBED1CFD56}" type="datetimeFigureOut">
              <a:rPr lang="es-EC" smtClean="0"/>
              <a:t>9/3/2021</a:t>
            </a:fld>
            <a:endParaRPr lang="es-EC" dirty="0"/>
          </a:p>
        </p:txBody>
      </p:sp>
      <p:sp>
        <p:nvSpPr>
          <p:cNvPr id="4" name="3 Marcador de imagen de diapositiva"/>
          <p:cNvSpPr>
            <a:spLocks noGrp="1" noRot="1" noChangeAspect="1"/>
          </p:cNvSpPr>
          <p:nvPr>
            <p:ph type="sldImg" idx="2"/>
          </p:nvPr>
        </p:nvSpPr>
        <p:spPr>
          <a:xfrm>
            <a:off x="893763" y="698500"/>
            <a:ext cx="5235575" cy="3490913"/>
          </a:xfrm>
          <a:prstGeom prst="rect">
            <a:avLst/>
          </a:prstGeom>
          <a:noFill/>
          <a:ln w="12700">
            <a:solidFill>
              <a:prstClr val="black"/>
            </a:solidFill>
          </a:ln>
        </p:spPr>
        <p:txBody>
          <a:bodyPr vert="horz" lIns="93324" tIns="46662" rIns="93324" bIns="46662" rtlCol="0" anchor="ctr"/>
          <a:lstStyle/>
          <a:p>
            <a:endParaRPr lang="es-EC" dirty="0"/>
          </a:p>
        </p:txBody>
      </p:sp>
      <p:sp>
        <p:nvSpPr>
          <p:cNvPr id="5" name="4 Marcador de notas"/>
          <p:cNvSpPr>
            <a:spLocks noGrp="1"/>
          </p:cNvSpPr>
          <p:nvPr>
            <p:ph type="body" sz="quarter" idx="3"/>
          </p:nvPr>
        </p:nvSpPr>
        <p:spPr>
          <a:xfrm>
            <a:off x="702310" y="4421823"/>
            <a:ext cx="5618480" cy="4189095"/>
          </a:xfrm>
          <a:prstGeom prst="rect">
            <a:avLst/>
          </a:prstGeom>
        </p:spPr>
        <p:txBody>
          <a:bodyPr vert="horz" lIns="93324" tIns="46662" rIns="93324" bIns="46662"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5 Marcador de pie de página"/>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vl1pPr>
          </a:lstStyle>
          <a:p>
            <a:endParaRPr lang="es-EC" dirty="0"/>
          </a:p>
        </p:txBody>
      </p:sp>
      <p:sp>
        <p:nvSpPr>
          <p:cNvPr id="7" name="6 Marcador de número de diapositiva"/>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vl1pPr>
          </a:lstStyle>
          <a:p>
            <a:fld id="{0D901BE0-F7A3-4EB3-8352-246AA94A3E19}" type="slidenum">
              <a:rPr lang="es-EC" smtClean="0"/>
              <a:t>‹Nº›</a:t>
            </a:fld>
            <a:endParaRPr lang="es-EC" dirty="0"/>
          </a:p>
        </p:txBody>
      </p:sp>
    </p:spTree>
    <p:extLst>
      <p:ext uri="{BB962C8B-B14F-4D97-AF65-F5344CB8AC3E}">
        <p14:creationId xmlns:p14="http://schemas.microsoft.com/office/powerpoint/2010/main" val="18360432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893763" y="698500"/>
            <a:ext cx="5235575" cy="3490913"/>
          </a:xfrm>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0D901BE0-F7A3-4EB3-8352-246AA94A3E19}" type="slidenum">
              <a:rPr lang="es-EC" smtClean="0"/>
              <a:t>1</a:t>
            </a:fld>
            <a:endParaRPr lang="es-EC" dirty="0"/>
          </a:p>
        </p:txBody>
      </p:sp>
    </p:spTree>
    <p:extLst>
      <p:ext uri="{BB962C8B-B14F-4D97-AF65-F5344CB8AC3E}">
        <p14:creationId xmlns:p14="http://schemas.microsoft.com/office/powerpoint/2010/main" val="5468557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lvl="0"/>
            <a:r>
              <a:rPr lang="es-EC" sz="1200" kern="1200" dirty="0">
                <a:solidFill>
                  <a:schemeClr val="tx1"/>
                </a:solidFill>
                <a:effectLst/>
                <a:latin typeface="+mn-lt"/>
                <a:ea typeface="+mn-ea"/>
                <a:cs typeface="+mn-cs"/>
              </a:rPr>
              <a:t>Elaborar una guía de funcionamiento, a través de un análisis de los datos técnicos del banco de prueba de fricción de fluidos para la familiarización de los Guardiamarinas con la operatividad de este mencionado.</a:t>
            </a:r>
          </a:p>
          <a:p>
            <a:pPr lvl="0"/>
            <a:r>
              <a:rPr lang="es-EC" sz="1200" kern="1200" dirty="0">
                <a:solidFill>
                  <a:schemeClr val="tx1"/>
                </a:solidFill>
                <a:effectLst/>
                <a:latin typeface="+mn-lt"/>
                <a:ea typeface="+mn-ea"/>
                <a:cs typeface="+mn-cs"/>
              </a:rPr>
              <a:t>Regenerar el banco de prueba como herramienta de ayuda pedagógica educacional, mediante (instalación de nuevas partes que permitan su mejor desempeño y aprendizaje a los Guardiamarinas. </a:t>
            </a:r>
          </a:p>
          <a:p>
            <a:pPr lvl="0"/>
            <a:r>
              <a:rPr lang="es-EC" sz="1200" kern="1200" dirty="0">
                <a:solidFill>
                  <a:schemeClr val="tx1"/>
                </a:solidFill>
                <a:effectLst/>
                <a:latin typeface="+mn-lt"/>
                <a:ea typeface="+mn-ea"/>
                <a:cs typeface="+mn-cs"/>
              </a:rPr>
              <a:t>Obtener habilidades prácticas vinculadas al ensamblaje y desembalaje de las partes del banco de prueba, realizando pruebas en diferentes secciones donde se mida la presión; y su fortalecimiento en la materia Teoría de Máquinas y Mecanismos</a:t>
            </a:r>
          </a:p>
          <a:p>
            <a:endParaRPr lang="es-EC" dirty="0"/>
          </a:p>
        </p:txBody>
      </p:sp>
      <p:sp>
        <p:nvSpPr>
          <p:cNvPr id="4" name="Marcador de número de diapositiva 3"/>
          <p:cNvSpPr>
            <a:spLocks noGrp="1"/>
          </p:cNvSpPr>
          <p:nvPr>
            <p:ph type="sldNum" sz="quarter" idx="5"/>
          </p:nvPr>
        </p:nvSpPr>
        <p:spPr/>
        <p:txBody>
          <a:bodyPr/>
          <a:lstStyle/>
          <a:p>
            <a:fld id="{0D901BE0-F7A3-4EB3-8352-246AA94A3E19}" type="slidenum">
              <a:rPr lang="es-EC" smtClean="0"/>
              <a:t>22</a:t>
            </a:fld>
            <a:endParaRPr lang="es-EC" dirty="0"/>
          </a:p>
        </p:txBody>
      </p:sp>
    </p:spTree>
    <p:extLst>
      <p:ext uri="{BB962C8B-B14F-4D97-AF65-F5344CB8AC3E}">
        <p14:creationId xmlns:p14="http://schemas.microsoft.com/office/powerpoint/2010/main" val="32141091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0D901BE0-F7A3-4EB3-8352-246AA94A3E19}" type="slidenum">
              <a:rPr lang="es-EC" smtClean="0"/>
              <a:t>27</a:t>
            </a:fld>
            <a:endParaRPr lang="es-EC" dirty="0"/>
          </a:p>
        </p:txBody>
      </p:sp>
    </p:spTree>
    <p:extLst>
      <p:ext uri="{BB962C8B-B14F-4D97-AF65-F5344CB8AC3E}">
        <p14:creationId xmlns:p14="http://schemas.microsoft.com/office/powerpoint/2010/main" val="20361232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893763" y="698500"/>
            <a:ext cx="5235575" cy="3490913"/>
          </a:xfrm>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0D901BE0-F7A3-4EB3-8352-246AA94A3E19}" type="slidenum">
              <a:rPr lang="es-EC" smtClean="0"/>
              <a:t>2</a:t>
            </a:fld>
            <a:endParaRPr lang="es-EC" dirty="0"/>
          </a:p>
        </p:txBody>
      </p:sp>
    </p:spTree>
    <p:extLst>
      <p:ext uri="{BB962C8B-B14F-4D97-AF65-F5344CB8AC3E}">
        <p14:creationId xmlns:p14="http://schemas.microsoft.com/office/powerpoint/2010/main" val="10751258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0D901BE0-F7A3-4EB3-8352-246AA94A3E19}" type="slidenum">
              <a:rPr lang="es-EC" smtClean="0"/>
              <a:t>4</a:t>
            </a:fld>
            <a:endParaRPr lang="es-EC" dirty="0"/>
          </a:p>
        </p:txBody>
      </p:sp>
    </p:spTree>
    <p:extLst>
      <p:ext uri="{BB962C8B-B14F-4D97-AF65-F5344CB8AC3E}">
        <p14:creationId xmlns:p14="http://schemas.microsoft.com/office/powerpoint/2010/main" val="42103238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dirty="0"/>
              <a:t>Se indican el tamaño</a:t>
            </a:r>
            <a:r>
              <a:rPr lang="es-US" baseline="0" dirty="0"/>
              <a:t>, tipo y características del extintor que se debe llevar a bordo </a:t>
            </a:r>
            <a:endParaRPr lang="es-US" dirty="0"/>
          </a:p>
          <a:p>
            <a:pPr marL="0" marR="0" lvl="0" indent="0" algn="l" defTabSz="914400" rtl="0" eaLnBrk="1" fontAlgn="auto" latinLnBrk="0" hangingPunct="1">
              <a:lnSpc>
                <a:spcPct val="100000"/>
              </a:lnSpc>
              <a:spcBef>
                <a:spcPts val="0"/>
              </a:spcBef>
              <a:spcAft>
                <a:spcPts val="0"/>
              </a:spcAft>
              <a:buClrTx/>
              <a:buSzTx/>
              <a:buFontTx/>
              <a:buNone/>
              <a:tabLst/>
              <a:defRPr/>
            </a:pPr>
            <a:r>
              <a:rPr lang="es-US" dirty="0"/>
              <a:t>Motores fuera de Borda: </a:t>
            </a:r>
            <a:r>
              <a:rPr lang="es-US" sz="1200" b="0" i="0" u="none" strike="noStrike" kern="1200" baseline="0" dirty="0">
                <a:solidFill>
                  <a:schemeClr val="tx1"/>
                </a:solidFill>
                <a:latin typeface="+mn-lt"/>
                <a:ea typeface="+mn-ea"/>
                <a:cs typeface="+mn-cs"/>
              </a:rPr>
              <a:t>la normativa para regular </a:t>
            </a:r>
            <a:r>
              <a:rPr lang="es-US" sz="1200" b="1" i="0" u="none" strike="noStrike" kern="1200" baseline="0" dirty="0">
                <a:solidFill>
                  <a:schemeClr val="tx1"/>
                </a:solidFill>
                <a:latin typeface="+mn-lt"/>
                <a:ea typeface="+mn-ea"/>
                <a:cs typeface="+mn-cs"/>
              </a:rPr>
              <a:t>la </a:t>
            </a:r>
            <a:r>
              <a:rPr lang="es-US" sz="1200" b="0" i="0" u="none" strike="noStrike" kern="1200" baseline="0" dirty="0">
                <a:solidFill>
                  <a:schemeClr val="tx1"/>
                </a:solidFill>
                <a:latin typeface="+mn-lt"/>
                <a:ea typeface="+mn-ea"/>
                <a:cs typeface="+mn-cs"/>
              </a:rPr>
              <a:t>potencia de los motores fuera de borda, la cantidad de motores que debe poseer la embarcación y el limite de velocidad durante la navegación </a:t>
            </a:r>
            <a:endParaRPr lang="es-EC" dirty="0"/>
          </a:p>
          <a:p>
            <a:endParaRPr lang="es-EC" dirty="0"/>
          </a:p>
        </p:txBody>
      </p:sp>
      <p:sp>
        <p:nvSpPr>
          <p:cNvPr id="4" name="Marcador de número de diapositiva 3"/>
          <p:cNvSpPr>
            <a:spLocks noGrp="1"/>
          </p:cNvSpPr>
          <p:nvPr>
            <p:ph type="sldNum" sz="quarter" idx="10"/>
          </p:nvPr>
        </p:nvSpPr>
        <p:spPr/>
        <p:txBody>
          <a:bodyPr/>
          <a:lstStyle/>
          <a:p>
            <a:fld id="{0D901BE0-F7A3-4EB3-8352-246AA94A3E19}" type="slidenum">
              <a:rPr lang="es-EC" smtClean="0"/>
              <a:t>10</a:t>
            </a:fld>
            <a:endParaRPr lang="es-EC" dirty="0"/>
          </a:p>
        </p:txBody>
      </p:sp>
    </p:spTree>
    <p:extLst>
      <p:ext uri="{BB962C8B-B14F-4D97-AF65-F5344CB8AC3E}">
        <p14:creationId xmlns:p14="http://schemas.microsoft.com/office/powerpoint/2010/main" val="21637196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Mixto:</a:t>
            </a:r>
            <a:r>
              <a:rPr lang="es-US" dirty="0">
                <a:latin typeface="Arial" panose="020B0604020202020204" pitchFamily="34" charset="0"/>
                <a:cs typeface="Arial" panose="020B0604020202020204" pitchFamily="34" charset="0"/>
              </a:rPr>
              <a:t>Se analizará la incidencia en la formación del guardiamarina con el uso del banco de fricción a base de entrevistas, encuestas y análisis de estadísticas.</a:t>
            </a:r>
            <a:endParaRPr lang="es-EC" dirty="0">
              <a:latin typeface="Arial" panose="020B0604020202020204" pitchFamily="34" charset="0"/>
              <a:cs typeface="Arial" panose="020B0604020202020204" pitchFamily="34" charset="0"/>
            </a:endParaRPr>
          </a:p>
          <a:p>
            <a:r>
              <a:rPr lang="es-EC" dirty="0"/>
              <a:t>Explicativo: S</a:t>
            </a:r>
            <a:r>
              <a:rPr lang="es-ES" sz="1200" b="0" i="0" kern="1200" dirty="0">
                <a:solidFill>
                  <a:schemeClr val="tx1"/>
                </a:solidFill>
                <a:effectLst/>
                <a:latin typeface="+mn-lt"/>
                <a:ea typeface="+mn-ea"/>
                <a:cs typeface="+mn-cs"/>
              </a:rPr>
              <a:t>e centra en explicar por qué ocurre un </a:t>
            </a:r>
            <a:r>
              <a:rPr lang="es-ES" sz="1200" b="0" i="0" kern="1200" dirty="0" err="1">
                <a:solidFill>
                  <a:schemeClr val="tx1"/>
                </a:solidFill>
                <a:effectLst/>
                <a:latin typeface="+mn-lt"/>
                <a:ea typeface="+mn-ea"/>
                <a:cs typeface="+mn-cs"/>
              </a:rPr>
              <a:t>fenomeno</a:t>
            </a:r>
            <a:r>
              <a:rPr lang="es-ES" sz="1200" b="0" i="0" kern="1200" dirty="0">
                <a:solidFill>
                  <a:schemeClr val="tx1"/>
                </a:solidFill>
                <a:effectLst/>
                <a:latin typeface="+mn-lt"/>
                <a:ea typeface="+mn-ea"/>
                <a:cs typeface="+mn-cs"/>
              </a:rPr>
              <a:t> y en qué condiciones se da éste</a:t>
            </a:r>
          </a:p>
          <a:p>
            <a:r>
              <a:rPr lang="es-ES" sz="1200" b="0" i="0" kern="1200" dirty="0">
                <a:solidFill>
                  <a:schemeClr val="tx1"/>
                </a:solidFill>
                <a:effectLst/>
                <a:latin typeface="+mn-lt"/>
                <a:ea typeface="+mn-ea"/>
                <a:cs typeface="+mn-cs"/>
              </a:rPr>
              <a:t>No experimental: </a:t>
            </a:r>
            <a:r>
              <a:rPr lang="es-EC" sz="1200" kern="1200" dirty="0">
                <a:solidFill>
                  <a:schemeClr val="tx1"/>
                </a:solidFill>
                <a:effectLst/>
                <a:latin typeface="+mn-lt"/>
                <a:ea typeface="+mn-ea"/>
                <a:cs typeface="+mn-cs"/>
              </a:rPr>
              <a:t>los estudios que se realizan con variables que no son manipuladas, es decir, más cerca de la realidad  de una forma natural</a:t>
            </a:r>
            <a:endParaRPr lang="es-EC" dirty="0"/>
          </a:p>
        </p:txBody>
      </p:sp>
      <p:sp>
        <p:nvSpPr>
          <p:cNvPr id="4" name="Marcador de número de diapositiva 3"/>
          <p:cNvSpPr>
            <a:spLocks noGrp="1"/>
          </p:cNvSpPr>
          <p:nvPr>
            <p:ph type="sldNum" sz="quarter" idx="5"/>
          </p:nvPr>
        </p:nvSpPr>
        <p:spPr/>
        <p:txBody>
          <a:bodyPr/>
          <a:lstStyle/>
          <a:p>
            <a:fld id="{0D901BE0-F7A3-4EB3-8352-246AA94A3E19}" type="slidenum">
              <a:rPr lang="es-EC" smtClean="0"/>
              <a:t>11</a:t>
            </a:fld>
            <a:endParaRPr lang="es-EC" dirty="0"/>
          </a:p>
        </p:txBody>
      </p:sp>
    </p:spTree>
    <p:extLst>
      <p:ext uri="{BB962C8B-B14F-4D97-AF65-F5344CB8AC3E}">
        <p14:creationId xmlns:p14="http://schemas.microsoft.com/office/powerpoint/2010/main" val="42288763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0D901BE0-F7A3-4EB3-8352-246AA94A3E19}" type="slidenum">
              <a:rPr lang="es-EC" smtClean="0"/>
              <a:t>15</a:t>
            </a:fld>
            <a:endParaRPr lang="es-EC" dirty="0"/>
          </a:p>
        </p:txBody>
      </p:sp>
    </p:spTree>
    <p:extLst>
      <p:ext uri="{BB962C8B-B14F-4D97-AF65-F5344CB8AC3E}">
        <p14:creationId xmlns:p14="http://schemas.microsoft.com/office/powerpoint/2010/main" val="6852042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a:solidFill>
                  <a:schemeClr val="tx1"/>
                </a:solidFill>
                <a:effectLst/>
                <a:latin typeface="+mn-lt"/>
                <a:ea typeface="+mn-ea"/>
                <a:cs typeface="+mn-cs"/>
              </a:rPr>
              <a:t> Esto se debe a la falta de práctica de laboratorio con el banco de prueba debido a su estado operativo con limitaciones para fortalecer los conocimientos.</a:t>
            </a:r>
            <a:endParaRPr lang="es-EC" dirty="0"/>
          </a:p>
        </p:txBody>
      </p:sp>
      <p:sp>
        <p:nvSpPr>
          <p:cNvPr id="4" name="Marcador de número de diapositiva 3"/>
          <p:cNvSpPr>
            <a:spLocks noGrp="1"/>
          </p:cNvSpPr>
          <p:nvPr>
            <p:ph type="sldNum" sz="quarter" idx="5"/>
          </p:nvPr>
        </p:nvSpPr>
        <p:spPr/>
        <p:txBody>
          <a:bodyPr/>
          <a:lstStyle/>
          <a:p>
            <a:fld id="{0D901BE0-F7A3-4EB3-8352-246AA94A3E19}" type="slidenum">
              <a:rPr lang="es-EC" smtClean="0"/>
              <a:t>18</a:t>
            </a:fld>
            <a:endParaRPr lang="es-EC" dirty="0"/>
          </a:p>
        </p:txBody>
      </p:sp>
    </p:spTree>
    <p:extLst>
      <p:ext uri="{BB962C8B-B14F-4D97-AF65-F5344CB8AC3E}">
        <p14:creationId xmlns:p14="http://schemas.microsoft.com/office/powerpoint/2010/main" val="16659832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a:solidFill>
                  <a:schemeClr val="tx1"/>
                </a:solidFill>
                <a:effectLst/>
                <a:latin typeface="+mn-lt"/>
                <a:ea typeface="+mn-ea"/>
                <a:cs typeface="+mn-cs"/>
              </a:rPr>
              <a:t>En este gráfico se puede observar que el 95% de los encuestados si creen que el desarrollo de prácticas influye en la formación académica de los guardiamarinas debido a su desarrollo académico y prácticas que se realizan en la Escuela Superior Naval y el 5% no creen necesarias el desarrollo de prácticas.  </a:t>
            </a:r>
          </a:p>
          <a:p>
            <a:endParaRPr lang="es-EC" dirty="0"/>
          </a:p>
        </p:txBody>
      </p:sp>
      <p:sp>
        <p:nvSpPr>
          <p:cNvPr id="4" name="Marcador de número de diapositiva 3"/>
          <p:cNvSpPr>
            <a:spLocks noGrp="1"/>
          </p:cNvSpPr>
          <p:nvPr>
            <p:ph type="sldNum" sz="quarter" idx="5"/>
          </p:nvPr>
        </p:nvSpPr>
        <p:spPr/>
        <p:txBody>
          <a:bodyPr/>
          <a:lstStyle/>
          <a:p>
            <a:fld id="{0D901BE0-F7A3-4EB3-8352-246AA94A3E19}" type="slidenum">
              <a:rPr lang="es-EC" smtClean="0"/>
              <a:t>20</a:t>
            </a:fld>
            <a:endParaRPr lang="es-EC" dirty="0"/>
          </a:p>
        </p:txBody>
      </p:sp>
    </p:spTree>
    <p:extLst>
      <p:ext uri="{BB962C8B-B14F-4D97-AF65-F5344CB8AC3E}">
        <p14:creationId xmlns:p14="http://schemas.microsoft.com/office/powerpoint/2010/main" val="5911902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a:p>
            <a:endParaRPr lang="es-EC" dirty="0"/>
          </a:p>
        </p:txBody>
      </p:sp>
      <p:sp>
        <p:nvSpPr>
          <p:cNvPr id="4" name="Marcador de número de diapositiva 3"/>
          <p:cNvSpPr>
            <a:spLocks noGrp="1"/>
          </p:cNvSpPr>
          <p:nvPr>
            <p:ph type="sldNum" sz="quarter" idx="10"/>
          </p:nvPr>
        </p:nvSpPr>
        <p:spPr/>
        <p:txBody>
          <a:bodyPr/>
          <a:lstStyle/>
          <a:p>
            <a:fld id="{0D901BE0-F7A3-4EB3-8352-246AA94A3E19}" type="slidenum">
              <a:rPr lang="es-EC" smtClean="0"/>
              <a:t>21</a:t>
            </a:fld>
            <a:endParaRPr lang="es-EC" dirty="0"/>
          </a:p>
        </p:txBody>
      </p:sp>
    </p:spTree>
    <p:extLst>
      <p:ext uri="{BB962C8B-B14F-4D97-AF65-F5344CB8AC3E}">
        <p14:creationId xmlns:p14="http://schemas.microsoft.com/office/powerpoint/2010/main" val="9899913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771525" y="2130428"/>
            <a:ext cx="8743950" cy="1470025"/>
          </a:xfrm>
          <a:prstGeom prst="rect">
            <a:avLst/>
          </a:prstGeom>
        </p:spPr>
        <p:txBody>
          <a:bodyPr/>
          <a:lstStyle/>
          <a:p>
            <a:r>
              <a:rPr lang="es-ES"/>
              <a:t>Haga clic para modificar el estilo de título del patrón</a:t>
            </a:r>
            <a:endParaRPr lang="es-EC"/>
          </a:p>
        </p:txBody>
      </p:sp>
      <p:sp>
        <p:nvSpPr>
          <p:cNvPr id="3" name="2 Subtítulo"/>
          <p:cNvSpPr>
            <a:spLocks noGrp="1"/>
          </p:cNvSpPr>
          <p:nvPr>
            <p:ph type="subTitle" idx="1"/>
          </p:nvPr>
        </p:nvSpPr>
        <p:spPr>
          <a:xfrm>
            <a:off x="1543050" y="3886200"/>
            <a:ext cx="7200900" cy="1752600"/>
          </a:xfrm>
          <a:prstGeom prst="rect">
            <a:avLst/>
          </a:prstGeo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s-ES"/>
              <a:t>Haga clic para modificar el estilo de subtítulo del patrón</a:t>
            </a:r>
            <a:endParaRPr lang="es-EC"/>
          </a:p>
        </p:txBody>
      </p:sp>
      <p:sp>
        <p:nvSpPr>
          <p:cNvPr id="4" name="3 Marcador de fecha"/>
          <p:cNvSpPr>
            <a:spLocks noGrp="1"/>
          </p:cNvSpPr>
          <p:nvPr>
            <p:ph type="dt" sz="half" idx="10"/>
          </p:nvPr>
        </p:nvSpPr>
        <p:spPr>
          <a:xfrm>
            <a:off x="514350" y="6356353"/>
            <a:ext cx="2400300" cy="365125"/>
          </a:xfrm>
          <a:prstGeom prst="rect">
            <a:avLst/>
          </a:prstGeom>
        </p:spPr>
        <p:txBody>
          <a:bodyPr/>
          <a:lstStyle/>
          <a:p>
            <a:endParaRPr lang="es-EC" dirty="0"/>
          </a:p>
        </p:txBody>
      </p:sp>
      <p:sp>
        <p:nvSpPr>
          <p:cNvPr id="5" name="4 Marcador de pie de página"/>
          <p:cNvSpPr>
            <a:spLocks noGrp="1"/>
          </p:cNvSpPr>
          <p:nvPr>
            <p:ph type="ftr" sz="quarter" idx="11"/>
          </p:nvPr>
        </p:nvSpPr>
        <p:spPr>
          <a:xfrm>
            <a:off x="3514725" y="6356353"/>
            <a:ext cx="3257550" cy="365125"/>
          </a:xfrm>
          <a:prstGeom prst="rect">
            <a:avLst/>
          </a:prstGeom>
        </p:spPr>
        <p:txBody>
          <a:bodyPr/>
          <a:lstStyle/>
          <a:p>
            <a:endParaRPr lang="es-EC" dirty="0"/>
          </a:p>
        </p:txBody>
      </p:sp>
      <p:sp>
        <p:nvSpPr>
          <p:cNvPr id="6" name="5 Marcador de número de diapositiva"/>
          <p:cNvSpPr>
            <a:spLocks noGrp="1"/>
          </p:cNvSpPr>
          <p:nvPr>
            <p:ph type="sldNum" sz="quarter" idx="12"/>
          </p:nvPr>
        </p:nvSpPr>
        <p:spPr>
          <a:xfrm>
            <a:off x="7372350" y="6356353"/>
            <a:ext cx="2400300" cy="365125"/>
          </a:xfrm>
          <a:prstGeom prst="rect">
            <a:avLst/>
          </a:prstGeom>
        </p:spPr>
        <p:txBody>
          <a:bodyPr/>
          <a:lstStyle>
            <a:lvl1pPr algn="r">
              <a:defRPr/>
            </a:lvl1pPr>
          </a:lstStyle>
          <a:p>
            <a:endParaRPr lang="es-EC" dirty="0"/>
          </a:p>
          <a:p>
            <a:endParaRPr lang="es-EC" dirty="0"/>
          </a:p>
        </p:txBody>
      </p:sp>
    </p:spTree>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514350" y="274638"/>
            <a:ext cx="9258300" cy="1143000"/>
          </a:xfrm>
          <a:prstGeom prst="rect">
            <a:avLst/>
          </a:prstGeom>
        </p:spPr>
        <p:txBody>
          <a:bodyPr/>
          <a:lstStyle/>
          <a:p>
            <a:r>
              <a:rPr lang="es-ES"/>
              <a:t>Haga clic para modificar el estilo de título del patrón</a:t>
            </a:r>
            <a:endParaRPr lang="es-EC"/>
          </a:p>
        </p:txBody>
      </p:sp>
      <p:sp>
        <p:nvSpPr>
          <p:cNvPr id="3" name="2 Marcador de texto vertical"/>
          <p:cNvSpPr>
            <a:spLocks noGrp="1"/>
          </p:cNvSpPr>
          <p:nvPr>
            <p:ph type="body" orient="vert" idx="1"/>
          </p:nvPr>
        </p:nvSpPr>
        <p:spPr>
          <a:xfrm>
            <a:off x="514350" y="1600203"/>
            <a:ext cx="9258300" cy="4525963"/>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3 Marcador de fecha"/>
          <p:cNvSpPr>
            <a:spLocks noGrp="1"/>
          </p:cNvSpPr>
          <p:nvPr>
            <p:ph type="dt" sz="half" idx="10"/>
          </p:nvPr>
        </p:nvSpPr>
        <p:spPr>
          <a:xfrm>
            <a:off x="514350" y="6356353"/>
            <a:ext cx="2400300" cy="365125"/>
          </a:xfrm>
          <a:prstGeom prst="rect">
            <a:avLst/>
          </a:prstGeom>
        </p:spPr>
        <p:txBody>
          <a:bodyPr/>
          <a:lstStyle/>
          <a:p>
            <a:endParaRPr lang="es-EC" dirty="0"/>
          </a:p>
        </p:txBody>
      </p:sp>
      <p:sp>
        <p:nvSpPr>
          <p:cNvPr id="5" name="4 Marcador de pie de página"/>
          <p:cNvSpPr>
            <a:spLocks noGrp="1"/>
          </p:cNvSpPr>
          <p:nvPr>
            <p:ph type="ftr" sz="quarter" idx="11"/>
          </p:nvPr>
        </p:nvSpPr>
        <p:spPr>
          <a:xfrm>
            <a:off x="3514725" y="6356353"/>
            <a:ext cx="3257550" cy="365125"/>
          </a:xfrm>
          <a:prstGeom prst="rect">
            <a:avLst/>
          </a:prstGeom>
        </p:spPr>
        <p:txBody>
          <a:bodyPr/>
          <a:lstStyle/>
          <a:p>
            <a:endParaRPr lang="es-EC" dirty="0"/>
          </a:p>
        </p:txBody>
      </p:sp>
      <p:sp>
        <p:nvSpPr>
          <p:cNvPr id="6" name="5 Marcador de número de diapositiva"/>
          <p:cNvSpPr>
            <a:spLocks noGrp="1"/>
          </p:cNvSpPr>
          <p:nvPr>
            <p:ph type="sldNum" sz="quarter" idx="12"/>
          </p:nvPr>
        </p:nvSpPr>
        <p:spPr>
          <a:xfrm>
            <a:off x="7372350" y="6356353"/>
            <a:ext cx="2400300" cy="365125"/>
          </a:xfrm>
          <a:prstGeom prst="rect">
            <a:avLst/>
          </a:prstGeom>
        </p:spPr>
        <p:txBody>
          <a:bodyPr/>
          <a:lstStyle/>
          <a:p>
            <a:fld id="{9C45796D-F81B-42E6-8076-DF0575147E93}" type="slidenum">
              <a:rPr lang="es-EC" smtClean="0"/>
              <a:pPr/>
              <a:t>‹Nº›</a:t>
            </a:fld>
            <a:endParaRPr lang="es-EC" dirty="0"/>
          </a:p>
        </p:txBody>
      </p:sp>
    </p:spTree>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458075" y="274641"/>
            <a:ext cx="2314575" cy="5851525"/>
          </a:xfrm>
          <a:prstGeom prst="rect">
            <a:avLst/>
          </a:prstGeom>
        </p:spPr>
        <p:txBody>
          <a:bodyPr vert="eaVert"/>
          <a:lstStyle/>
          <a:p>
            <a:r>
              <a:rPr lang="es-ES"/>
              <a:t>Haga clic para modificar el estilo de título del patrón</a:t>
            </a:r>
            <a:endParaRPr lang="es-EC"/>
          </a:p>
        </p:txBody>
      </p:sp>
      <p:sp>
        <p:nvSpPr>
          <p:cNvPr id="3" name="2 Marcador de texto vertical"/>
          <p:cNvSpPr>
            <a:spLocks noGrp="1"/>
          </p:cNvSpPr>
          <p:nvPr>
            <p:ph type="body" orient="vert" idx="1"/>
          </p:nvPr>
        </p:nvSpPr>
        <p:spPr>
          <a:xfrm>
            <a:off x="514350" y="274641"/>
            <a:ext cx="6772275" cy="5851525"/>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3 Marcador de fecha"/>
          <p:cNvSpPr>
            <a:spLocks noGrp="1"/>
          </p:cNvSpPr>
          <p:nvPr>
            <p:ph type="dt" sz="half" idx="10"/>
          </p:nvPr>
        </p:nvSpPr>
        <p:spPr>
          <a:xfrm>
            <a:off x="514350" y="6356353"/>
            <a:ext cx="2400300" cy="365125"/>
          </a:xfrm>
          <a:prstGeom prst="rect">
            <a:avLst/>
          </a:prstGeom>
        </p:spPr>
        <p:txBody>
          <a:bodyPr/>
          <a:lstStyle/>
          <a:p>
            <a:endParaRPr lang="es-EC" dirty="0"/>
          </a:p>
        </p:txBody>
      </p:sp>
      <p:sp>
        <p:nvSpPr>
          <p:cNvPr id="5" name="4 Marcador de pie de página"/>
          <p:cNvSpPr>
            <a:spLocks noGrp="1"/>
          </p:cNvSpPr>
          <p:nvPr>
            <p:ph type="ftr" sz="quarter" idx="11"/>
          </p:nvPr>
        </p:nvSpPr>
        <p:spPr>
          <a:xfrm>
            <a:off x="3514725" y="6356353"/>
            <a:ext cx="3257550" cy="365125"/>
          </a:xfrm>
          <a:prstGeom prst="rect">
            <a:avLst/>
          </a:prstGeom>
        </p:spPr>
        <p:txBody>
          <a:bodyPr/>
          <a:lstStyle/>
          <a:p>
            <a:endParaRPr lang="es-EC" dirty="0"/>
          </a:p>
        </p:txBody>
      </p:sp>
      <p:sp>
        <p:nvSpPr>
          <p:cNvPr id="6" name="5 Marcador de número de diapositiva"/>
          <p:cNvSpPr>
            <a:spLocks noGrp="1"/>
          </p:cNvSpPr>
          <p:nvPr>
            <p:ph type="sldNum" sz="quarter" idx="12"/>
          </p:nvPr>
        </p:nvSpPr>
        <p:spPr>
          <a:xfrm>
            <a:off x="7372350" y="6356353"/>
            <a:ext cx="2400300" cy="365125"/>
          </a:xfrm>
          <a:prstGeom prst="rect">
            <a:avLst/>
          </a:prstGeom>
        </p:spPr>
        <p:txBody>
          <a:bodyPr/>
          <a:lstStyle/>
          <a:p>
            <a:fld id="{9C45796D-F81B-42E6-8076-DF0575147E93}" type="slidenum">
              <a:rPr lang="es-EC" smtClean="0"/>
              <a:pPr/>
              <a:t>‹Nº›</a:t>
            </a:fld>
            <a:endParaRPr lang="es-EC" dirty="0"/>
          </a:p>
        </p:txBody>
      </p:sp>
    </p:spTree>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2" name="1 Título"/>
          <p:cNvSpPr>
            <a:spLocks noGrp="1"/>
          </p:cNvSpPr>
          <p:nvPr>
            <p:ph type="title"/>
          </p:nvPr>
        </p:nvSpPr>
        <p:spPr>
          <a:xfrm>
            <a:off x="514350" y="274638"/>
            <a:ext cx="9258300" cy="1143000"/>
          </a:xfrm>
          <a:prstGeom prst="rect">
            <a:avLst/>
          </a:prstGeom>
        </p:spPr>
        <p:txBody>
          <a:bodyPr/>
          <a:lstStyle/>
          <a:p>
            <a:r>
              <a:rPr lang="es-ES"/>
              <a:t>Haga clic para modificar el estilo de título del patrón</a:t>
            </a:r>
            <a:endParaRPr lang="es-EC"/>
          </a:p>
        </p:txBody>
      </p:sp>
    </p:spTree>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514350" y="274638"/>
            <a:ext cx="9258300" cy="1143000"/>
          </a:xfrm>
          <a:prstGeom prst="rect">
            <a:avLst/>
          </a:prstGeom>
        </p:spPr>
        <p:txBody>
          <a:bodyPr/>
          <a:lstStyle/>
          <a:p>
            <a:r>
              <a:rPr lang="es-ES"/>
              <a:t>Haga clic para modificar el estilo de título del patrón</a:t>
            </a:r>
            <a:endParaRPr lang="es-EC"/>
          </a:p>
        </p:txBody>
      </p:sp>
      <p:sp>
        <p:nvSpPr>
          <p:cNvPr id="3" name="2 Marcador de contenido"/>
          <p:cNvSpPr>
            <a:spLocks noGrp="1"/>
          </p:cNvSpPr>
          <p:nvPr>
            <p:ph idx="1"/>
          </p:nvPr>
        </p:nvSpPr>
        <p:spPr>
          <a:xfrm>
            <a:off x="514350" y="1600203"/>
            <a:ext cx="9258300" cy="45259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3 Marcador de fecha"/>
          <p:cNvSpPr>
            <a:spLocks noGrp="1"/>
          </p:cNvSpPr>
          <p:nvPr>
            <p:ph type="dt" sz="half" idx="10"/>
          </p:nvPr>
        </p:nvSpPr>
        <p:spPr>
          <a:xfrm>
            <a:off x="514350" y="6356353"/>
            <a:ext cx="2400300" cy="365125"/>
          </a:xfrm>
          <a:prstGeom prst="rect">
            <a:avLst/>
          </a:prstGeom>
        </p:spPr>
        <p:txBody>
          <a:bodyPr/>
          <a:lstStyle/>
          <a:p>
            <a:endParaRPr lang="es-EC" dirty="0"/>
          </a:p>
        </p:txBody>
      </p:sp>
      <p:sp>
        <p:nvSpPr>
          <p:cNvPr id="5" name="4 Marcador de pie de página"/>
          <p:cNvSpPr>
            <a:spLocks noGrp="1"/>
          </p:cNvSpPr>
          <p:nvPr>
            <p:ph type="ftr" sz="quarter" idx="11"/>
          </p:nvPr>
        </p:nvSpPr>
        <p:spPr>
          <a:xfrm>
            <a:off x="3514725" y="6356353"/>
            <a:ext cx="3257550" cy="365125"/>
          </a:xfrm>
          <a:prstGeom prst="rect">
            <a:avLst/>
          </a:prstGeom>
        </p:spPr>
        <p:txBody>
          <a:bodyPr/>
          <a:lstStyle/>
          <a:p>
            <a:endParaRPr lang="es-EC" dirty="0"/>
          </a:p>
        </p:txBody>
      </p:sp>
      <p:sp>
        <p:nvSpPr>
          <p:cNvPr id="6" name="5 Marcador de número de diapositiva"/>
          <p:cNvSpPr>
            <a:spLocks noGrp="1"/>
          </p:cNvSpPr>
          <p:nvPr>
            <p:ph type="sldNum" sz="quarter" idx="12"/>
          </p:nvPr>
        </p:nvSpPr>
        <p:spPr>
          <a:xfrm>
            <a:off x="7372350" y="6356353"/>
            <a:ext cx="2400300" cy="365125"/>
          </a:xfrm>
          <a:prstGeom prst="rect">
            <a:avLst/>
          </a:prstGeom>
        </p:spPr>
        <p:txBody>
          <a:bodyPr/>
          <a:lstStyle/>
          <a:p>
            <a:fld id="{9C45796D-F81B-42E6-8076-DF0575147E93}" type="slidenum">
              <a:rPr lang="es-EC" smtClean="0"/>
              <a:pPr/>
              <a:t>‹Nº›</a:t>
            </a:fld>
            <a:endParaRPr lang="es-EC" dirty="0"/>
          </a:p>
        </p:txBody>
      </p:sp>
      <p:pic>
        <p:nvPicPr>
          <p:cNvPr id="7" name="Imagen 6"/>
          <p:cNvPicPr>
            <a:picLocks noChangeAspect="1"/>
          </p:cNvPicPr>
          <p:nvPr userDrawn="1"/>
        </p:nvPicPr>
        <p:blipFill>
          <a:blip r:embed="rId2"/>
          <a:stretch>
            <a:fillRect/>
          </a:stretch>
        </p:blipFill>
        <p:spPr>
          <a:xfrm>
            <a:off x="341606" y="-27384"/>
            <a:ext cx="1313982" cy="405103"/>
          </a:xfrm>
          <a:prstGeom prst="rect">
            <a:avLst/>
          </a:prstGeom>
          <a:effectLst>
            <a:outerShdw blurRad="50800" dist="38100" dir="2700000" algn="tl" rotWithShape="0">
              <a:prstClr val="black">
                <a:alpha val="40000"/>
              </a:prstClr>
            </a:outerShdw>
          </a:effectLst>
        </p:spPr>
      </p:pic>
      <p:pic>
        <p:nvPicPr>
          <p:cNvPr id="8" name="Imagen 2"/>
          <p:cNvPicPr>
            <a:picLocks noChangeAspect="1"/>
          </p:cNvPicPr>
          <p:nvPr userDrawn="1"/>
        </p:nvPicPr>
        <p:blipFill>
          <a:blip r:embed="rId3" cstate="print">
            <a:extLst>
              <a:ext uri="{28A0092B-C50C-407E-A947-70E740481C1C}">
                <a14:useLocalDpi xmlns:a14="http://schemas.microsoft.com/office/drawing/2010/main" val="0"/>
              </a:ext>
            </a:extLst>
          </a:blip>
          <a:srcRect t="-2" r="-2876" b="-15742"/>
          <a:stretch>
            <a:fillRect/>
          </a:stretch>
        </p:blipFill>
        <p:spPr bwMode="auto">
          <a:xfrm>
            <a:off x="9153445" y="44451"/>
            <a:ext cx="1174631" cy="340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812602" y="4406903"/>
            <a:ext cx="8743950" cy="1362075"/>
          </a:xfrm>
          <a:prstGeom prst="rect">
            <a:avLst/>
          </a:prstGeom>
        </p:spPr>
        <p:txBody>
          <a:bodyPr anchor="t"/>
          <a:lstStyle>
            <a:lvl1pPr algn="l">
              <a:defRPr sz="3000" b="1" cap="all"/>
            </a:lvl1pPr>
          </a:lstStyle>
          <a:p>
            <a:r>
              <a:rPr lang="es-ES"/>
              <a:t>Haga clic para modificar el estilo de título del patrón</a:t>
            </a:r>
            <a:endParaRPr lang="es-EC"/>
          </a:p>
        </p:txBody>
      </p:sp>
      <p:sp>
        <p:nvSpPr>
          <p:cNvPr id="3" name="2 Marcador de texto"/>
          <p:cNvSpPr>
            <a:spLocks noGrp="1"/>
          </p:cNvSpPr>
          <p:nvPr>
            <p:ph type="body" idx="1"/>
          </p:nvPr>
        </p:nvSpPr>
        <p:spPr>
          <a:xfrm>
            <a:off x="812602" y="2906713"/>
            <a:ext cx="8743950" cy="1500187"/>
          </a:xfrm>
          <a:prstGeom prst="rect">
            <a:avLst/>
          </a:prstGeo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a:xfrm>
            <a:off x="514350" y="6356353"/>
            <a:ext cx="2400300" cy="365125"/>
          </a:xfrm>
          <a:prstGeom prst="rect">
            <a:avLst/>
          </a:prstGeom>
        </p:spPr>
        <p:txBody>
          <a:bodyPr/>
          <a:lstStyle/>
          <a:p>
            <a:endParaRPr lang="es-EC" dirty="0"/>
          </a:p>
        </p:txBody>
      </p:sp>
      <p:sp>
        <p:nvSpPr>
          <p:cNvPr id="5" name="4 Marcador de pie de página"/>
          <p:cNvSpPr>
            <a:spLocks noGrp="1"/>
          </p:cNvSpPr>
          <p:nvPr>
            <p:ph type="ftr" sz="quarter" idx="11"/>
          </p:nvPr>
        </p:nvSpPr>
        <p:spPr>
          <a:xfrm>
            <a:off x="3514725" y="6356353"/>
            <a:ext cx="3257550" cy="365125"/>
          </a:xfrm>
          <a:prstGeom prst="rect">
            <a:avLst/>
          </a:prstGeom>
        </p:spPr>
        <p:txBody>
          <a:bodyPr/>
          <a:lstStyle/>
          <a:p>
            <a:endParaRPr lang="es-EC" dirty="0"/>
          </a:p>
        </p:txBody>
      </p:sp>
      <p:sp>
        <p:nvSpPr>
          <p:cNvPr id="6" name="5 Marcador de número de diapositiva"/>
          <p:cNvSpPr>
            <a:spLocks noGrp="1"/>
          </p:cNvSpPr>
          <p:nvPr>
            <p:ph type="sldNum" sz="quarter" idx="12"/>
          </p:nvPr>
        </p:nvSpPr>
        <p:spPr>
          <a:xfrm>
            <a:off x="7372350" y="6356353"/>
            <a:ext cx="2400300" cy="365125"/>
          </a:xfrm>
          <a:prstGeom prst="rect">
            <a:avLst/>
          </a:prstGeom>
        </p:spPr>
        <p:txBody>
          <a:bodyPr/>
          <a:lstStyle/>
          <a:p>
            <a:fld id="{9C45796D-F81B-42E6-8076-DF0575147E93}" type="slidenum">
              <a:rPr lang="es-EC" smtClean="0"/>
              <a:pPr/>
              <a:t>‹Nº›</a:t>
            </a:fld>
            <a:endParaRPr lang="es-EC" dirty="0"/>
          </a:p>
        </p:txBody>
      </p:sp>
    </p:spTree>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514350" y="274638"/>
            <a:ext cx="9258300" cy="1143000"/>
          </a:xfrm>
          <a:prstGeom prst="rect">
            <a:avLst/>
          </a:prstGeom>
        </p:spPr>
        <p:txBody>
          <a:bodyPr/>
          <a:lstStyle/>
          <a:p>
            <a:r>
              <a:rPr lang="es-ES"/>
              <a:t>Haga clic para modificar el estilo de título del patrón</a:t>
            </a:r>
            <a:endParaRPr lang="es-EC"/>
          </a:p>
        </p:txBody>
      </p:sp>
      <p:sp>
        <p:nvSpPr>
          <p:cNvPr id="3" name="2 Marcador de contenido"/>
          <p:cNvSpPr>
            <a:spLocks noGrp="1"/>
          </p:cNvSpPr>
          <p:nvPr>
            <p:ph sz="half" idx="1"/>
          </p:nvPr>
        </p:nvSpPr>
        <p:spPr>
          <a:xfrm>
            <a:off x="514350" y="1600203"/>
            <a:ext cx="4543425" cy="4525963"/>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3 Marcador de contenido"/>
          <p:cNvSpPr>
            <a:spLocks noGrp="1"/>
          </p:cNvSpPr>
          <p:nvPr>
            <p:ph sz="half" idx="2"/>
          </p:nvPr>
        </p:nvSpPr>
        <p:spPr>
          <a:xfrm>
            <a:off x="5229225" y="1600203"/>
            <a:ext cx="4543425" cy="4525963"/>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4 Marcador de fecha"/>
          <p:cNvSpPr>
            <a:spLocks noGrp="1"/>
          </p:cNvSpPr>
          <p:nvPr>
            <p:ph type="dt" sz="half" idx="10"/>
          </p:nvPr>
        </p:nvSpPr>
        <p:spPr>
          <a:xfrm>
            <a:off x="514350" y="6356353"/>
            <a:ext cx="2400300" cy="365125"/>
          </a:xfrm>
          <a:prstGeom prst="rect">
            <a:avLst/>
          </a:prstGeom>
        </p:spPr>
        <p:txBody>
          <a:bodyPr/>
          <a:lstStyle/>
          <a:p>
            <a:endParaRPr lang="es-EC" dirty="0"/>
          </a:p>
        </p:txBody>
      </p:sp>
      <p:sp>
        <p:nvSpPr>
          <p:cNvPr id="6" name="5 Marcador de pie de página"/>
          <p:cNvSpPr>
            <a:spLocks noGrp="1"/>
          </p:cNvSpPr>
          <p:nvPr>
            <p:ph type="ftr" sz="quarter" idx="11"/>
          </p:nvPr>
        </p:nvSpPr>
        <p:spPr>
          <a:xfrm>
            <a:off x="3514725" y="6356353"/>
            <a:ext cx="3257550" cy="365125"/>
          </a:xfrm>
          <a:prstGeom prst="rect">
            <a:avLst/>
          </a:prstGeom>
        </p:spPr>
        <p:txBody>
          <a:bodyPr/>
          <a:lstStyle/>
          <a:p>
            <a:endParaRPr lang="es-EC" dirty="0"/>
          </a:p>
        </p:txBody>
      </p:sp>
      <p:sp>
        <p:nvSpPr>
          <p:cNvPr id="7" name="6 Marcador de número de diapositiva"/>
          <p:cNvSpPr>
            <a:spLocks noGrp="1"/>
          </p:cNvSpPr>
          <p:nvPr>
            <p:ph type="sldNum" sz="quarter" idx="12"/>
          </p:nvPr>
        </p:nvSpPr>
        <p:spPr>
          <a:xfrm>
            <a:off x="7372350" y="6356353"/>
            <a:ext cx="2400300" cy="365125"/>
          </a:xfrm>
          <a:prstGeom prst="rect">
            <a:avLst/>
          </a:prstGeom>
        </p:spPr>
        <p:txBody>
          <a:bodyPr/>
          <a:lstStyle/>
          <a:p>
            <a:fld id="{9C45796D-F81B-42E6-8076-DF0575147E93}" type="slidenum">
              <a:rPr lang="es-EC" smtClean="0"/>
              <a:pPr/>
              <a:t>‹Nº›</a:t>
            </a:fld>
            <a:endParaRPr lang="es-EC" dirty="0"/>
          </a:p>
        </p:txBody>
      </p:sp>
    </p:spTree>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514350" y="274638"/>
            <a:ext cx="9258300" cy="1143000"/>
          </a:xfrm>
          <a:prstGeom prst="rect">
            <a:avLst/>
          </a:prstGeom>
        </p:spPr>
        <p:txBody>
          <a:bodyPr/>
          <a:lstStyle>
            <a:lvl1pPr>
              <a:defRPr/>
            </a:lvl1pPr>
          </a:lstStyle>
          <a:p>
            <a:r>
              <a:rPr lang="es-ES"/>
              <a:t>Haga clic para modificar el estilo de título del patrón</a:t>
            </a:r>
            <a:endParaRPr lang="es-EC"/>
          </a:p>
        </p:txBody>
      </p:sp>
      <p:sp>
        <p:nvSpPr>
          <p:cNvPr id="3" name="2 Marcador de texto"/>
          <p:cNvSpPr>
            <a:spLocks noGrp="1"/>
          </p:cNvSpPr>
          <p:nvPr>
            <p:ph type="body" idx="1"/>
          </p:nvPr>
        </p:nvSpPr>
        <p:spPr>
          <a:xfrm>
            <a:off x="514350" y="1535113"/>
            <a:ext cx="4545212" cy="63976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4" name="3 Marcador de contenido"/>
          <p:cNvSpPr>
            <a:spLocks noGrp="1"/>
          </p:cNvSpPr>
          <p:nvPr>
            <p:ph sz="half" idx="2"/>
          </p:nvPr>
        </p:nvSpPr>
        <p:spPr>
          <a:xfrm>
            <a:off x="514350" y="2174875"/>
            <a:ext cx="4545212" cy="3951288"/>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4 Marcador de texto"/>
          <p:cNvSpPr>
            <a:spLocks noGrp="1"/>
          </p:cNvSpPr>
          <p:nvPr>
            <p:ph type="body" sz="quarter" idx="3"/>
          </p:nvPr>
        </p:nvSpPr>
        <p:spPr>
          <a:xfrm>
            <a:off x="5225655" y="1535113"/>
            <a:ext cx="4546997" cy="63976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6" name="5 Marcador de contenido"/>
          <p:cNvSpPr>
            <a:spLocks noGrp="1"/>
          </p:cNvSpPr>
          <p:nvPr>
            <p:ph sz="quarter" idx="4"/>
          </p:nvPr>
        </p:nvSpPr>
        <p:spPr>
          <a:xfrm>
            <a:off x="5225655" y="2174875"/>
            <a:ext cx="4546997" cy="3951288"/>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7" name="6 Marcador de fecha"/>
          <p:cNvSpPr>
            <a:spLocks noGrp="1"/>
          </p:cNvSpPr>
          <p:nvPr>
            <p:ph type="dt" sz="half" idx="10"/>
          </p:nvPr>
        </p:nvSpPr>
        <p:spPr>
          <a:xfrm>
            <a:off x="514350" y="6356353"/>
            <a:ext cx="2400300" cy="365125"/>
          </a:xfrm>
          <a:prstGeom prst="rect">
            <a:avLst/>
          </a:prstGeom>
        </p:spPr>
        <p:txBody>
          <a:bodyPr/>
          <a:lstStyle/>
          <a:p>
            <a:endParaRPr lang="es-EC" dirty="0"/>
          </a:p>
        </p:txBody>
      </p:sp>
      <p:sp>
        <p:nvSpPr>
          <p:cNvPr id="8" name="7 Marcador de pie de página"/>
          <p:cNvSpPr>
            <a:spLocks noGrp="1"/>
          </p:cNvSpPr>
          <p:nvPr>
            <p:ph type="ftr" sz="quarter" idx="11"/>
          </p:nvPr>
        </p:nvSpPr>
        <p:spPr>
          <a:xfrm>
            <a:off x="3514725" y="6356353"/>
            <a:ext cx="3257550" cy="365125"/>
          </a:xfrm>
          <a:prstGeom prst="rect">
            <a:avLst/>
          </a:prstGeom>
        </p:spPr>
        <p:txBody>
          <a:bodyPr/>
          <a:lstStyle/>
          <a:p>
            <a:endParaRPr lang="es-EC" dirty="0"/>
          </a:p>
        </p:txBody>
      </p:sp>
      <p:sp>
        <p:nvSpPr>
          <p:cNvPr id="9" name="8 Marcador de número de diapositiva"/>
          <p:cNvSpPr>
            <a:spLocks noGrp="1"/>
          </p:cNvSpPr>
          <p:nvPr>
            <p:ph type="sldNum" sz="quarter" idx="12"/>
          </p:nvPr>
        </p:nvSpPr>
        <p:spPr>
          <a:xfrm>
            <a:off x="7372350" y="6356353"/>
            <a:ext cx="2400300" cy="365125"/>
          </a:xfrm>
          <a:prstGeom prst="rect">
            <a:avLst/>
          </a:prstGeom>
        </p:spPr>
        <p:txBody>
          <a:bodyPr/>
          <a:lstStyle/>
          <a:p>
            <a:fld id="{9C45796D-F81B-42E6-8076-DF0575147E93}" type="slidenum">
              <a:rPr lang="es-EC" smtClean="0"/>
              <a:pPr/>
              <a:t>‹Nº›</a:t>
            </a:fld>
            <a:endParaRPr lang="es-EC" dirty="0"/>
          </a:p>
        </p:txBody>
      </p:sp>
    </p:spTree>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514350" y="274638"/>
            <a:ext cx="9258300" cy="1143000"/>
          </a:xfrm>
          <a:prstGeom prst="rect">
            <a:avLst/>
          </a:prstGeom>
        </p:spPr>
        <p:txBody>
          <a:bodyPr/>
          <a:lstStyle/>
          <a:p>
            <a:r>
              <a:rPr lang="es-ES"/>
              <a:t>Haga clic para modificar el estilo de título del patrón</a:t>
            </a:r>
            <a:endParaRPr lang="es-EC"/>
          </a:p>
        </p:txBody>
      </p:sp>
      <p:sp>
        <p:nvSpPr>
          <p:cNvPr id="3" name="2 Marcador de fecha"/>
          <p:cNvSpPr>
            <a:spLocks noGrp="1"/>
          </p:cNvSpPr>
          <p:nvPr>
            <p:ph type="dt" sz="half" idx="10"/>
          </p:nvPr>
        </p:nvSpPr>
        <p:spPr>
          <a:xfrm>
            <a:off x="514350" y="6356353"/>
            <a:ext cx="2400300" cy="365125"/>
          </a:xfrm>
          <a:prstGeom prst="rect">
            <a:avLst/>
          </a:prstGeom>
        </p:spPr>
        <p:txBody>
          <a:bodyPr/>
          <a:lstStyle/>
          <a:p>
            <a:endParaRPr lang="es-EC" dirty="0"/>
          </a:p>
        </p:txBody>
      </p:sp>
      <p:sp>
        <p:nvSpPr>
          <p:cNvPr id="4" name="3 Marcador de pie de página"/>
          <p:cNvSpPr>
            <a:spLocks noGrp="1"/>
          </p:cNvSpPr>
          <p:nvPr>
            <p:ph type="ftr" sz="quarter" idx="11"/>
          </p:nvPr>
        </p:nvSpPr>
        <p:spPr>
          <a:xfrm>
            <a:off x="3514725" y="6356353"/>
            <a:ext cx="3257550" cy="365125"/>
          </a:xfrm>
          <a:prstGeom prst="rect">
            <a:avLst/>
          </a:prstGeom>
        </p:spPr>
        <p:txBody>
          <a:bodyPr/>
          <a:lstStyle/>
          <a:p>
            <a:endParaRPr lang="es-EC" dirty="0"/>
          </a:p>
        </p:txBody>
      </p:sp>
      <p:sp>
        <p:nvSpPr>
          <p:cNvPr id="5" name="4 Marcador de número de diapositiva"/>
          <p:cNvSpPr>
            <a:spLocks noGrp="1"/>
          </p:cNvSpPr>
          <p:nvPr>
            <p:ph type="sldNum" sz="quarter" idx="12"/>
          </p:nvPr>
        </p:nvSpPr>
        <p:spPr>
          <a:xfrm>
            <a:off x="7372350" y="6356353"/>
            <a:ext cx="2400300" cy="365125"/>
          </a:xfrm>
          <a:prstGeom prst="rect">
            <a:avLst/>
          </a:prstGeom>
        </p:spPr>
        <p:txBody>
          <a:bodyPr/>
          <a:lstStyle/>
          <a:p>
            <a:fld id="{9C45796D-F81B-42E6-8076-DF0575147E93}" type="slidenum">
              <a:rPr lang="es-EC" smtClean="0"/>
              <a:pPr/>
              <a:t>‹Nº›</a:t>
            </a:fld>
            <a:endParaRPr lang="es-EC" dirty="0"/>
          </a:p>
        </p:txBody>
      </p:sp>
    </p:spTree>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a:xfrm>
            <a:off x="514350" y="6356353"/>
            <a:ext cx="2400300" cy="365125"/>
          </a:xfrm>
          <a:prstGeom prst="rect">
            <a:avLst/>
          </a:prstGeom>
        </p:spPr>
        <p:txBody>
          <a:bodyPr/>
          <a:lstStyle/>
          <a:p>
            <a:endParaRPr lang="es-EC" dirty="0"/>
          </a:p>
        </p:txBody>
      </p:sp>
      <p:sp>
        <p:nvSpPr>
          <p:cNvPr id="3" name="2 Marcador de pie de página"/>
          <p:cNvSpPr>
            <a:spLocks noGrp="1"/>
          </p:cNvSpPr>
          <p:nvPr>
            <p:ph type="ftr" sz="quarter" idx="11"/>
          </p:nvPr>
        </p:nvSpPr>
        <p:spPr>
          <a:xfrm>
            <a:off x="3514725" y="6356353"/>
            <a:ext cx="3257550" cy="365125"/>
          </a:xfrm>
          <a:prstGeom prst="rect">
            <a:avLst/>
          </a:prstGeom>
        </p:spPr>
        <p:txBody>
          <a:bodyPr/>
          <a:lstStyle/>
          <a:p>
            <a:endParaRPr lang="es-EC" dirty="0"/>
          </a:p>
        </p:txBody>
      </p:sp>
      <p:sp>
        <p:nvSpPr>
          <p:cNvPr id="4" name="3 Marcador de número de diapositiva"/>
          <p:cNvSpPr>
            <a:spLocks noGrp="1"/>
          </p:cNvSpPr>
          <p:nvPr>
            <p:ph type="sldNum" sz="quarter" idx="12"/>
          </p:nvPr>
        </p:nvSpPr>
        <p:spPr>
          <a:xfrm>
            <a:off x="7372350" y="6356353"/>
            <a:ext cx="2400300" cy="365125"/>
          </a:xfrm>
          <a:prstGeom prst="rect">
            <a:avLst/>
          </a:prstGeom>
        </p:spPr>
        <p:txBody>
          <a:bodyPr/>
          <a:lstStyle/>
          <a:p>
            <a:fld id="{9C45796D-F81B-42E6-8076-DF0575147E93}" type="slidenum">
              <a:rPr lang="es-EC" smtClean="0"/>
              <a:pPr/>
              <a:t>‹Nº›</a:t>
            </a:fld>
            <a:endParaRPr lang="es-EC" dirty="0"/>
          </a:p>
        </p:txBody>
      </p:sp>
    </p:spTree>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514352" y="273050"/>
            <a:ext cx="3384352" cy="1162050"/>
          </a:xfrm>
          <a:prstGeom prst="rect">
            <a:avLst/>
          </a:prstGeom>
        </p:spPr>
        <p:txBody>
          <a:bodyPr anchor="b"/>
          <a:lstStyle>
            <a:lvl1pPr algn="l">
              <a:defRPr sz="1500" b="1"/>
            </a:lvl1pPr>
          </a:lstStyle>
          <a:p>
            <a:r>
              <a:rPr lang="es-ES"/>
              <a:t>Haga clic para modificar el estilo de título del patrón</a:t>
            </a:r>
            <a:endParaRPr lang="es-EC"/>
          </a:p>
        </p:txBody>
      </p:sp>
      <p:sp>
        <p:nvSpPr>
          <p:cNvPr id="3" name="2 Marcador de contenido"/>
          <p:cNvSpPr>
            <a:spLocks noGrp="1"/>
          </p:cNvSpPr>
          <p:nvPr>
            <p:ph idx="1"/>
          </p:nvPr>
        </p:nvSpPr>
        <p:spPr>
          <a:xfrm>
            <a:off x="4021931" y="273053"/>
            <a:ext cx="5750719" cy="5853113"/>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3 Marcador de texto"/>
          <p:cNvSpPr>
            <a:spLocks noGrp="1"/>
          </p:cNvSpPr>
          <p:nvPr>
            <p:ph type="body" sz="half" idx="2"/>
          </p:nvPr>
        </p:nvSpPr>
        <p:spPr>
          <a:xfrm>
            <a:off x="514352" y="1435103"/>
            <a:ext cx="3384352" cy="4691063"/>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a:t>Haga clic para modificar el estilo de texto del patrón</a:t>
            </a:r>
          </a:p>
        </p:txBody>
      </p:sp>
      <p:sp>
        <p:nvSpPr>
          <p:cNvPr id="5" name="4 Marcador de fecha"/>
          <p:cNvSpPr>
            <a:spLocks noGrp="1"/>
          </p:cNvSpPr>
          <p:nvPr>
            <p:ph type="dt" sz="half" idx="10"/>
          </p:nvPr>
        </p:nvSpPr>
        <p:spPr>
          <a:xfrm>
            <a:off x="514350" y="6356353"/>
            <a:ext cx="2400300" cy="365125"/>
          </a:xfrm>
          <a:prstGeom prst="rect">
            <a:avLst/>
          </a:prstGeom>
        </p:spPr>
        <p:txBody>
          <a:bodyPr/>
          <a:lstStyle/>
          <a:p>
            <a:endParaRPr lang="es-EC" dirty="0"/>
          </a:p>
        </p:txBody>
      </p:sp>
      <p:sp>
        <p:nvSpPr>
          <p:cNvPr id="6" name="5 Marcador de pie de página"/>
          <p:cNvSpPr>
            <a:spLocks noGrp="1"/>
          </p:cNvSpPr>
          <p:nvPr>
            <p:ph type="ftr" sz="quarter" idx="11"/>
          </p:nvPr>
        </p:nvSpPr>
        <p:spPr>
          <a:xfrm>
            <a:off x="3514725" y="6356353"/>
            <a:ext cx="3257550" cy="365125"/>
          </a:xfrm>
          <a:prstGeom prst="rect">
            <a:avLst/>
          </a:prstGeom>
        </p:spPr>
        <p:txBody>
          <a:bodyPr/>
          <a:lstStyle/>
          <a:p>
            <a:endParaRPr lang="es-EC" dirty="0"/>
          </a:p>
        </p:txBody>
      </p:sp>
      <p:sp>
        <p:nvSpPr>
          <p:cNvPr id="7" name="6 Marcador de número de diapositiva"/>
          <p:cNvSpPr>
            <a:spLocks noGrp="1"/>
          </p:cNvSpPr>
          <p:nvPr>
            <p:ph type="sldNum" sz="quarter" idx="12"/>
          </p:nvPr>
        </p:nvSpPr>
        <p:spPr>
          <a:xfrm>
            <a:off x="7372350" y="6356353"/>
            <a:ext cx="2400300" cy="365125"/>
          </a:xfrm>
          <a:prstGeom prst="rect">
            <a:avLst/>
          </a:prstGeom>
        </p:spPr>
        <p:txBody>
          <a:bodyPr/>
          <a:lstStyle/>
          <a:p>
            <a:fld id="{9C45796D-F81B-42E6-8076-DF0575147E93}" type="slidenum">
              <a:rPr lang="es-EC" smtClean="0"/>
              <a:pPr/>
              <a:t>‹Nº›</a:t>
            </a:fld>
            <a:endParaRPr lang="es-EC" dirty="0"/>
          </a:p>
        </p:txBody>
      </p:sp>
    </p:spTree>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016324" y="4800600"/>
            <a:ext cx="6172200" cy="566738"/>
          </a:xfrm>
          <a:prstGeom prst="rect">
            <a:avLst/>
          </a:prstGeom>
        </p:spPr>
        <p:txBody>
          <a:bodyPr anchor="b"/>
          <a:lstStyle>
            <a:lvl1pPr algn="l">
              <a:defRPr sz="1500" b="1"/>
            </a:lvl1pPr>
          </a:lstStyle>
          <a:p>
            <a:r>
              <a:rPr lang="es-ES"/>
              <a:t>Haga clic para modificar el estilo de título del patrón</a:t>
            </a:r>
            <a:endParaRPr lang="es-EC"/>
          </a:p>
        </p:txBody>
      </p:sp>
      <p:sp>
        <p:nvSpPr>
          <p:cNvPr id="3" name="2 Marcador de posición de imagen"/>
          <p:cNvSpPr>
            <a:spLocks noGrp="1"/>
          </p:cNvSpPr>
          <p:nvPr>
            <p:ph type="pic" idx="1"/>
          </p:nvPr>
        </p:nvSpPr>
        <p:spPr>
          <a:xfrm>
            <a:off x="2016324" y="612775"/>
            <a:ext cx="6172200" cy="4114800"/>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s-EC" dirty="0"/>
          </a:p>
        </p:txBody>
      </p:sp>
      <p:sp>
        <p:nvSpPr>
          <p:cNvPr id="4" name="3 Marcador de texto"/>
          <p:cNvSpPr>
            <a:spLocks noGrp="1"/>
          </p:cNvSpPr>
          <p:nvPr>
            <p:ph type="body" sz="half" idx="2"/>
          </p:nvPr>
        </p:nvSpPr>
        <p:spPr>
          <a:xfrm>
            <a:off x="2016324" y="5367338"/>
            <a:ext cx="6172200" cy="804862"/>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a:t>Haga clic para modificar el estilo de texto del patrón</a:t>
            </a:r>
          </a:p>
        </p:txBody>
      </p:sp>
      <p:sp>
        <p:nvSpPr>
          <p:cNvPr id="5" name="4 Marcador de fecha"/>
          <p:cNvSpPr>
            <a:spLocks noGrp="1"/>
          </p:cNvSpPr>
          <p:nvPr>
            <p:ph type="dt" sz="half" idx="10"/>
          </p:nvPr>
        </p:nvSpPr>
        <p:spPr>
          <a:xfrm>
            <a:off x="514350" y="6356353"/>
            <a:ext cx="2400300" cy="365125"/>
          </a:xfrm>
          <a:prstGeom prst="rect">
            <a:avLst/>
          </a:prstGeom>
        </p:spPr>
        <p:txBody>
          <a:bodyPr/>
          <a:lstStyle/>
          <a:p>
            <a:endParaRPr lang="es-EC" dirty="0"/>
          </a:p>
        </p:txBody>
      </p:sp>
      <p:sp>
        <p:nvSpPr>
          <p:cNvPr id="6" name="5 Marcador de pie de página"/>
          <p:cNvSpPr>
            <a:spLocks noGrp="1"/>
          </p:cNvSpPr>
          <p:nvPr>
            <p:ph type="ftr" sz="quarter" idx="11"/>
          </p:nvPr>
        </p:nvSpPr>
        <p:spPr>
          <a:xfrm>
            <a:off x="3514725" y="6356353"/>
            <a:ext cx="3257550" cy="365125"/>
          </a:xfrm>
          <a:prstGeom prst="rect">
            <a:avLst/>
          </a:prstGeom>
        </p:spPr>
        <p:txBody>
          <a:bodyPr/>
          <a:lstStyle/>
          <a:p>
            <a:endParaRPr lang="es-EC" dirty="0"/>
          </a:p>
        </p:txBody>
      </p:sp>
      <p:sp>
        <p:nvSpPr>
          <p:cNvPr id="7" name="6 Marcador de número de diapositiva"/>
          <p:cNvSpPr>
            <a:spLocks noGrp="1"/>
          </p:cNvSpPr>
          <p:nvPr>
            <p:ph type="sldNum" sz="quarter" idx="12"/>
          </p:nvPr>
        </p:nvSpPr>
        <p:spPr>
          <a:xfrm>
            <a:off x="7372350" y="6356353"/>
            <a:ext cx="2400300" cy="365125"/>
          </a:xfrm>
          <a:prstGeom prst="rect">
            <a:avLst/>
          </a:prstGeom>
        </p:spPr>
        <p:txBody>
          <a:bodyPr/>
          <a:lstStyle/>
          <a:p>
            <a:fld id="{9C45796D-F81B-42E6-8076-DF0575147E93}" type="slidenum">
              <a:rPr lang="es-EC" smtClean="0"/>
              <a:pPr/>
              <a:t>‹Nº›</a:t>
            </a:fld>
            <a:endParaRPr lang="es-EC" dirty="0"/>
          </a:p>
        </p:txBody>
      </p:sp>
    </p:spTree>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13 Onda"/>
          <p:cNvSpPr/>
          <p:nvPr userDrawn="1"/>
        </p:nvSpPr>
        <p:spPr>
          <a:xfrm rot="5400000">
            <a:off x="-3142916" y="3365121"/>
            <a:ext cx="6831501" cy="101261"/>
          </a:xfrm>
          <a:prstGeom prst="wave">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350" dirty="0"/>
          </a:p>
        </p:txBody>
      </p:sp>
      <p:sp>
        <p:nvSpPr>
          <p:cNvPr id="2" name="Rectángulo 1"/>
          <p:cNvSpPr/>
          <p:nvPr userDrawn="1"/>
        </p:nvSpPr>
        <p:spPr>
          <a:xfrm>
            <a:off x="39933" y="24004"/>
            <a:ext cx="243027" cy="6831501"/>
          </a:xfrm>
          <a:prstGeom prst="rect">
            <a:avLst/>
          </a:prstGeom>
          <a:solidFill>
            <a:srgbClr val="00246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350"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Lst>
  <p:transition spd="slow">
    <p:wipe/>
  </p:transition>
  <p:hf hdr="0" ft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s-EC"/>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diagramData" Target="../diagrams/data7.xml"/><Relationship Id="rId3" Type="http://schemas.openxmlformats.org/officeDocument/2006/relationships/diagramData" Target="../diagrams/data6.xml"/><Relationship Id="rId7" Type="http://schemas.microsoft.com/office/2007/relationships/diagramDrawing" Target="../diagrams/drawing6.xml"/><Relationship Id="rId12" Type="http://schemas.microsoft.com/office/2007/relationships/diagramDrawing" Target="../diagrams/drawing7.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6.xml"/><Relationship Id="rId11" Type="http://schemas.openxmlformats.org/officeDocument/2006/relationships/diagramColors" Target="../diagrams/colors7.xml"/><Relationship Id="rId5" Type="http://schemas.openxmlformats.org/officeDocument/2006/relationships/diagramQuickStyle" Target="../diagrams/quickStyle6.xml"/><Relationship Id="rId10" Type="http://schemas.openxmlformats.org/officeDocument/2006/relationships/diagramQuickStyle" Target="../diagrams/quickStyle7.xml"/><Relationship Id="rId4" Type="http://schemas.openxmlformats.org/officeDocument/2006/relationships/diagramLayout" Target="../diagrams/layout6.xml"/><Relationship Id="rId9" Type="http://schemas.openxmlformats.org/officeDocument/2006/relationships/diagramLayout" Target="../diagrams/layout7.xml"/></Relationships>
</file>

<file path=ppt/slides/_rels/slide11.xml.rels><?xml version="1.0" encoding="UTF-8" standalone="yes"?>
<Relationships xmlns="http://schemas.openxmlformats.org/package/2006/relationships"><Relationship Id="rId8" Type="http://schemas.openxmlformats.org/officeDocument/2006/relationships/diagramData" Target="../diagrams/data9.xml"/><Relationship Id="rId3" Type="http://schemas.openxmlformats.org/officeDocument/2006/relationships/diagramData" Target="../diagrams/data8.xml"/><Relationship Id="rId7" Type="http://schemas.microsoft.com/office/2007/relationships/diagramDrawing" Target="../diagrams/drawing8.xml"/><Relationship Id="rId12" Type="http://schemas.microsoft.com/office/2007/relationships/diagramDrawing" Target="../diagrams/drawing9.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8.xml"/><Relationship Id="rId11" Type="http://schemas.openxmlformats.org/officeDocument/2006/relationships/diagramColors" Target="../diagrams/colors9.xml"/><Relationship Id="rId5" Type="http://schemas.openxmlformats.org/officeDocument/2006/relationships/diagramQuickStyle" Target="../diagrams/quickStyle8.xml"/><Relationship Id="rId10" Type="http://schemas.openxmlformats.org/officeDocument/2006/relationships/diagramQuickStyle" Target="../diagrams/quickStyle9.xml"/><Relationship Id="rId4" Type="http://schemas.openxmlformats.org/officeDocument/2006/relationships/diagramLayout" Target="../diagrams/layout8.xml"/><Relationship Id="rId9" Type="http://schemas.openxmlformats.org/officeDocument/2006/relationships/diagramLayout" Target="../diagrams/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diagramLayout" Target="../diagrams/layout2.xml"/><Relationship Id="rId7" Type="http://schemas.openxmlformats.org/officeDocument/2006/relationships/image" Target="../media/image4.jpe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diagramLayout" Target="../diagrams/layout11.xml"/><Relationship Id="rId7" Type="http://schemas.openxmlformats.org/officeDocument/2006/relationships/image" Target="../media/image35.png"/><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 Id="rId9"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12.jpe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823020" y="2830142"/>
            <a:ext cx="9001000" cy="2246769"/>
          </a:xfrm>
          <a:prstGeom prst="rect">
            <a:avLst/>
          </a:prstGeom>
          <a:noFill/>
        </p:spPr>
        <p:txBody>
          <a:bodyPr wrap="square" rtlCol="0">
            <a:spAutoFit/>
          </a:bodyPr>
          <a:lstStyle/>
          <a:p>
            <a:pPr algn="ctr"/>
            <a:r>
              <a:rPr lang="es-EC" sz="2800" b="1" dirty="0">
                <a:latin typeface="Arial Black" panose="020B0A04020102020204" pitchFamily="34" charset="0"/>
              </a:rPr>
              <a:t>EL BANCO DE FRICCIÓN DE FLUIDOS Y SU INCIDENCIA EN LA FORMACIÓN DEL GUARDIAMARINA DE LA ESCUELA SUPERIOR NAVAL “CMDTE. RAFAEL MORÁN VALVERDE”</a:t>
            </a:r>
            <a:r>
              <a:rPr lang="es-EC" sz="2800" b="1" dirty="0">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 </a:t>
            </a:r>
          </a:p>
        </p:txBody>
      </p:sp>
      <p:sp>
        <p:nvSpPr>
          <p:cNvPr id="5" name="CuadroTexto 4"/>
          <p:cNvSpPr txBox="1"/>
          <p:nvPr/>
        </p:nvSpPr>
        <p:spPr>
          <a:xfrm>
            <a:off x="3451795" y="5505441"/>
            <a:ext cx="3743461" cy="584775"/>
          </a:xfrm>
          <a:prstGeom prst="rect">
            <a:avLst/>
          </a:prstGeom>
          <a:noFill/>
        </p:spPr>
        <p:txBody>
          <a:bodyPr wrap="none" rtlCol="0">
            <a:spAutoFit/>
          </a:bodyPr>
          <a:lstStyle/>
          <a:p>
            <a:pPr algn="ctr"/>
            <a:r>
              <a:rPr lang="es-EC" sz="1600" b="1" dirty="0">
                <a:effectLst>
                  <a:outerShdw blurRad="38100" dist="38100" dir="2700000" algn="tl">
                    <a:srgbClr val="000000">
                      <a:alpha val="43137"/>
                    </a:srgbClr>
                  </a:outerShdw>
                </a:effectLst>
                <a:cs typeface="Arial" panose="020B0604020202020204" pitchFamily="34" charset="0"/>
              </a:rPr>
              <a:t>ELABORADO POR: </a:t>
            </a:r>
          </a:p>
          <a:p>
            <a:pPr algn="ctr"/>
            <a:r>
              <a:rPr lang="es-EC" sz="1600" b="1" dirty="0">
                <a:effectLst>
                  <a:outerShdw blurRad="38100" dist="38100" dir="2700000" algn="tl">
                    <a:srgbClr val="000000">
                      <a:alpha val="43137"/>
                    </a:srgbClr>
                  </a:outerShdw>
                </a:effectLst>
                <a:cs typeface="Arial" panose="020B0604020202020204" pitchFamily="34" charset="0"/>
              </a:rPr>
              <a:t>GM 4/A MORALES JARAMILLO JONATHAN</a:t>
            </a:r>
          </a:p>
        </p:txBody>
      </p:sp>
      <p:pic>
        <p:nvPicPr>
          <p:cNvPr id="6" name="Imagen 5" descr="ESPE">
            <a:extLst>
              <a:ext uri="{FF2B5EF4-FFF2-40B4-BE49-F238E27FC236}">
                <a16:creationId xmlns:a16="http://schemas.microsoft.com/office/drawing/2014/main" xmlns="" id="{91CDD948-884A-4CBC-8137-65FD79E9C32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27584" y="157200"/>
            <a:ext cx="3024336" cy="1332148"/>
          </a:xfrm>
          <a:prstGeom prst="rect">
            <a:avLst/>
          </a:prstGeom>
          <a:noFill/>
          <a:ln>
            <a:noFill/>
          </a:ln>
        </p:spPr>
      </p:pic>
      <p:pic>
        <p:nvPicPr>
          <p:cNvPr id="7" name="Imagen 6">
            <a:extLst>
              <a:ext uri="{FF2B5EF4-FFF2-40B4-BE49-F238E27FC236}">
                <a16:creationId xmlns:a16="http://schemas.microsoft.com/office/drawing/2014/main" xmlns="" id="{EB207008-E35B-40A9-8F96-9E284A5DC9C3}"/>
              </a:ext>
            </a:extLst>
          </p:cNvPr>
          <p:cNvPicPr>
            <a:picLocks noChangeAspect="1"/>
          </p:cNvPicPr>
          <p:nvPr/>
        </p:nvPicPr>
        <p:blipFill>
          <a:blip r:embed="rId4"/>
          <a:stretch>
            <a:fillRect/>
          </a:stretch>
        </p:blipFill>
        <p:spPr>
          <a:xfrm>
            <a:off x="5614477" y="108323"/>
            <a:ext cx="3520288" cy="1220975"/>
          </a:xfrm>
          <a:prstGeom prst="rect">
            <a:avLst/>
          </a:prstGeom>
          <a:effectLst>
            <a:outerShdw blurRad="50800" dist="38100" dir="2700000" algn="tl" rotWithShape="0">
              <a:prstClr val="black">
                <a:alpha val="40000"/>
              </a:prstClr>
            </a:outerShdw>
          </a:effectLst>
        </p:spPr>
      </p:pic>
    </p:spTree>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Marcador de contenido 4"/>
          <p:cNvGraphicFramePr>
            <a:graphicFrameLocks noGrp="1"/>
          </p:cNvGraphicFramePr>
          <p:nvPr>
            <p:ph idx="1"/>
            <p:extLst>
              <p:ext uri="{D42A27DB-BD31-4B8C-83A1-F6EECF244321}">
                <p14:modId xmlns:p14="http://schemas.microsoft.com/office/powerpoint/2010/main" val="1903049488"/>
              </p:ext>
            </p:extLst>
          </p:nvPr>
        </p:nvGraphicFramePr>
        <p:xfrm>
          <a:off x="-1694046" y="1335773"/>
          <a:ext cx="9789874" cy="51050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ángulo 14"/>
          <p:cNvSpPr txBox="1">
            <a:spLocks/>
          </p:cNvSpPr>
          <p:nvPr/>
        </p:nvSpPr>
        <p:spPr>
          <a:xfrm>
            <a:off x="606996" y="576064"/>
            <a:ext cx="9258300" cy="566936"/>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lgn="ctr" defTabSz="685800" rtl="0" eaLnBrk="1" latinLnBrk="0" hangingPunct="1">
              <a:spcBef>
                <a:spcPct val="0"/>
              </a:spcBef>
              <a:buNone/>
              <a:defRPr sz="33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s-EC" sz="2100" b="1" dirty="0">
                <a:latin typeface="Consolas" panose="020B0609020204030204" pitchFamily="49" charset="0"/>
                <a:cs typeface="Consolas" panose="020B0609020204030204" pitchFamily="49" charset="0"/>
              </a:rPr>
              <a:t>FUNDAMENTACIÓN TEÓRICA </a:t>
            </a:r>
          </a:p>
        </p:txBody>
      </p:sp>
      <p:sp>
        <p:nvSpPr>
          <p:cNvPr id="2" name="Marcador de número de diapositiva 1"/>
          <p:cNvSpPr>
            <a:spLocks noGrp="1"/>
          </p:cNvSpPr>
          <p:nvPr>
            <p:ph type="sldNum" sz="quarter" idx="12"/>
          </p:nvPr>
        </p:nvSpPr>
        <p:spPr>
          <a:xfrm>
            <a:off x="7432603" y="6429313"/>
            <a:ext cx="2400300" cy="365125"/>
          </a:xfrm>
        </p:spPr>
        <p:txBody>
          <a:bodyPr/>
          <a:lstStyle/>
          <a:p>
            <a:pPr algn="r"/>
            <a:fld id="{9C45796D-F81B-42E6-8076-DF0575147E93}" type="slidenum">
              <a:rPr lang="es-EC" smtClean="0"/>
              <a:pPr algn="r"/>
              <a:t>10</a:t>
            </a:fld>
            <a:endParaRPr lang="es-EC" dirty="0"/>
          </a:p>
        </p:txBody>
      </p:sp>
      <p:graphicFrame>
        <p:nvGraphicFramePr>
          <p:cNvPr id="3" name="Diagrama 2"/>
          <p:cNvGraphicFramePr/>
          <p:nvPr>
            <p:extLst>
              <p:ext uri="{D42A27DB-BD31-4B8C-83A1-F6EECF244321}">
                <p14:modId xmlns:p14="http://schemas.microsoft.com/office/powerpoint/2010/main" val="1366960060"/>
              </p:ext>
            </p:extLst>
          </p:nvPr>
        </p:nvGraphicFramePr>
        <p:xfrm>
          <a:off x="4644716" y="1335773"/>
          <a:ext cx="6696744" cy="510507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387108146"/>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14"/>
          <p:cNvSpPr>
            <a:spLocks noGrp="1"/>
          </p:cNvSpPr>
          <p:nvPr>
            <p:ph type="title"/>
          </p:nvPr>
        </p:nvSpPr>
        <p:spPr>
          <a:xfrm>
            <a:off x="480058" y="548680"/>
            <a:ext cx="9258300" cy="580926"/>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100" b="1" dirty="0">
                <a:latin typeface="Consolas" panose="020B0609020204030204" pitchFamily="49" charset="0"/>
                <a:cs typeface="Consolas" panose="020B0609020204030204" pitchFamily="49" charset="0"/>
              </a:rPr>
              <a:t>FUNDAMENTACIÓN METODOLÓGICA </a:t>
            </a:r>
          </a:p>
        </p:txBody>
      </p:sp>
      <p:graphicFrame>
        <p:nvGraphicFramePr>
          <p:cNvPr id="6" name="Diagrama 5"/>
          <p:cNvGraphicFramePr/>
          <p:nvPr>
            <p:extLst>
              <p:ext uri="{D42A27DB-BD31-4B8C-83A1-F6EECF244321}">
                <p14:modId xmlns:p14="http://schemas.microsoft.com/office/powerpoint/2010/main" val="1763426778"/>
              </p:ext>
            </p:extLst>
          </p:nvPr>
        </p:nvGraphicFramePr>
        <p:xfrm>
          <a:off x="1680208" y="3717032"/>
          <a:ext cx="6858000" cy="22322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Diagrama 7"/>
          <p:cNvGraphicFramePr/>
          <p:nvPr>
            <p:extLst>
              <p:ext uri="{D42A27DB-BD31-4B8C-83A1-F6EECF244321}">
                <p14:modId xmlns:p14="http://schemas.microsoft.com/office/powerpoint/2010/main" val="3668964702"/>
              </p:ext>
            </p:extLst>
          </p:nvPr>
        </p:nvGraphicFramePr>
        <p:xfrm>
          <a:off x="679004" y="1340768"/>
          <a:ext cx="9059354" cy="511256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 name="Marcador de número de diapositiva 1"/>
          <p:cNvSpPr>
            <a:spLocks noGrp="1"/>
          </p:cNvSpPr>
          <p:nvPr>
            <p:ph type="sldNum" sz="quarter" idx="12"/>
          </p:nvPr>
        </p:nvSpPr>
        <p:spPr/>
        <p:txBody>
          <a:bodyPr/>
          <a:lstStyle/>
          <a:p>
            <a:pPr algn="r"/>
            <a:fld id="{9C45796D-F81B-42E6-8076-DF0575147E93}" type="slidenum">
              <a:rPr lang="es-EC" smtClean="0"/>
              <a:pPr algn="r"/>
              <a:t>11</a:t>
            </a:fld>
            <a:endParaRPr lang="es-EC" dirty="0"/>
          </a:p>
        </p:txBody>
      </p:sp>
    </p:spTree>
    <p:extLst>
      <p:ext uri="{BB962C8B-B14F-4D97-AF65-F5344CB8AC3E}">
        <p14:creationId xmlns:p14="http://schemas.microsoft.com/office/powerpoint/2010/main" val="1763029522"/>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xmlns="" id="{127460CF-CC37-44FE-B220-3D4793102A41}"/>
              </a:ext>
            </a:extLst>
          </p:cNvPr>
          <p:cNvSpPr>
            <a:spLocks noGrp="1"/>
          </p:cNvSpPr>
          <p:nvPr>
            <p:ph type="sldNum" sz="quarter" idx="12"/>
          </p:nvPr>
        </p:nvSpPr>
        <p:spPr/>
        <p:txBody>
          <a:bodyPr/>
          <a:lstStyle/>
          <a:p>
            <a:fld id="{9C45796D-F81B-42E6-8076-DF0575147E93}" type="slidenum">
              <a:rPr lang="es-EC" smtClean="0"/>
              <a:pPr/>
              <a:t>12</a:t>
            </a:fld>
            <a:endParaRPr lang="es-EC" dirty="0"/>
          </a:p>
        </p:txBody>
      </p:sp>
      <p:graphicFrame>
        <p:nvGraphicFramePr>
          <p:cNvPr id="5" name="Tabla 4">
            <a:extLst>
              <a:ext uri="{FF2B5EF4-FFF2-40B4-BE49-F238E27FC236}">
                <a16:creationId xmlns:a16="http://schemas.microsoft.com/office/drawing/2014/main" xmlns="" id="{BCB49F3B-02F0-46C4-B991-4EE8CAB228A6}"/>
              </a:ext>
            </a:extLst>
          </p:cNvPr>
          <p:cNvGraphicFramePr>
            <a:graphicFrameLocks noGrp="1"/>
          </p:cNvGraphicFramePr>
          <p:nvPr>
            <p:extLst>
              <p:ext uri="{D42A27DB-BD31-4B8C-83A1-F6EECF244321}">
                <p14:modId xmlns:p14="http://schemas.microsoft.com/office/powerpoint/2010/main" val="3818098810"/>
              </p:ext>
            </p:extLst>
          </p:nvPr>
        </p:nvGraphicFramePr>
        <p:xfrm>
          <a:off x="455458" y="1842850"/>
          <a:ext cx="5760640" cy="3819939"/>
        </p:xfrm>
        <a:graphic>
          <a:graphicData uri="http://schemas.openxmlformats.org/drawingml/2006/table">
            <a:tbl>
              <a:tblPr firstRow="1" firstCol="1" bandRow="1">
                <a:tableStyleId>{5C22544A-7EE6-4342-B048-85BDC9FD1C3A}</a:tableStyleId>
              </a:tblPr>
              <a:tblGrid>
                <a:gridCol w="2331329">
                  <a:extLst>
                    <a:ext uri="{9D8B030D-6E8A-4147-A177-3AD203B41FA5}">
                      <a16:colId xmlns:a16="http://schemas.microsoft.com/office/drawing/2014/main" xmlns="" val="3915143733"/>
                    </a:ext>
                  </a:extLst>
                </a:gridCol>
                <a:gridCol w="2331329">
                  <a:extLst>
                    <a:ext uri="{9D8B030D-6E8A-4147-A177-3AD203B41FA5}">
                      <a16:colId xmlns:a16="http://schemas.microsoft.com/office/drawing/2014/main" xmlns="" val="3612960670"/>
                    </a:ext>
                  </a:extLst>
                </a:gridCol>
                <a:gridCol w="1097982">
                  <a:extLst>
                    <a:ext uri="{9D8B030D-6E8A-4147-A177-3AD203B41FA5}">
                      <a16:colId xmlns:a16="http://schemas.microsoft.com/office/drawing/2014/main" xmlns="" val="3989721384"/>
                    </a:ext>
                  </a:extLst>
                </a:gridCol>
              </a:tblGrid>
              <a:tr h="404350">
                <a:tc>
                  <a:txBody>
                    <a:bodyPr/>
                    <a:lstStyle/>
                    <a:p>
                      <a:pPr>
                        <a:lnSpc>
                          <a:spcPct val="200000"/>
                        </a:lnSpc>
                        <a:spcAft>
                          <a:spcPts val="0"/>
                        </a:spcAft>
                      </a:pPr>
                      <a:r>
                        <a:rPr lang="es-EC" sz="1600" dirty="0">
                          <a:solidFill>
                            <a:schemeClr val="tx1"/>
                          </a:solidFill>
                          <a:effectLst/>
                          <a:latin typeface="Arial" panose="020B0604020202020204" pitchFamily="34" charset="0"/>
                          <a:cs typeface="Arial" panose="020B0604020202020204" pitchFamily="34" charset="0"/>
                        </a:rPr>
                        <a:t>Empresa</a:t>
                      </a:r>
                      <a:endParaRPr lang="es-EC"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200000"/>
                        </a:lnSpc>
                        <a:spcAft>
                          <a:spcPts val="0"/>
                        </a:spcAft>
                      </a:pPr>
                      <a:r>
                        <a:rPr lang="es-EC" sz="1600" dirty="0">
                          <a:solidFill>
                            <a:schemeClr val="tx1"/>
                          </a:solidFill>
                          <a:effectLst/>
                          <a:latin typeface="Arial" panose="020B0604020202020204" pitchFamily="34" charset="0"/>
                          <a:cs typeface="Arial" panose="020B0604020202020204" pitchFamily="34" charset="0"/>
                        </a:rPr>
                        <a:t>Producto</a:t>
                      </a:r>
                      <a:endParaRPr lang="es-EC"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200000"/>
                        </a:lnSpc>
                        <a:spcAft>
                          <a:spcPts val="0"/>
                        </a:spcAft>
                      </a:pPr>
                      <a:r>
                        <a:rPr lang="es-EC" sz="1600" dirty="0">
                          <a:solidFill>
                            <a:schemeClr val="tx1"/>
                          </a:solidFill>
                          <a:effectLst/>
                          <a:latin typeface="Arial" panose="020B0604020202020204" pitchFamily="34" charset="0"/>
                          <a:cs typeface="Arial" panose="020B0604020202020204" pitchFamily="34" charset="0"/>
                        </a:rPr>
                        <a:t>Valor</a:t>
                      </a:r>
                      <a:endParaRPr lang="es-EC"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xmlns="" val="2134816440"/>
                  </a:ext>
                </a:extLst>
              </a:tr>
              <a:tr h="814787">
                <a:tc rowSpan="4">
                  <a:txBody>
                    <a:bodyPr/>
                    <a:lstStyle/>
                    <a:p>
                      <a:pPr algn="ctr">
                        <a:lnSpc>
                          <a:spcPct val="200000"/>
                        </a:lnSpc>
                        <a:spcAft>
                          <a:spcPts val="0"/>
                        </a:spcAft>
                      </a:pPr>
                      <a:r>
                        <a:rPr lang="es-EC" sz="1600" dirty="0">
                          <a:solidFill>
                            <a:schemeClr val="tx1"/>
                          </a:solidFill>
                          <a:effectLst/>
                          <a:latin typeface="Arial" panose="020B0604020202020204" pitchFamily="34" charset="0"/>
                          <a:cs typeface="Arial" panose="020B0604020202020204" pitchFamily="34" charset="0"/>
                        </a:rPr>
                        <a:t>SAVAIN</a:t>
                      </a:r>
                      <a:endParaRPr lang="es-EC"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just">
                        <a:lnSpc>
                          <a:spcPct val="200000"/>
                        </a:lnSpc>
                        <a:spcAft>
                          <a:spcPts val="0"/>
                        </a:spcAft>
                      </a:pPr>
                      <a:r>
                        <a:rPr lang="es-EC" sz="1200" dirty="0">
                          <a:solidFill>
                            <a:schemeClr val="tx1"/>
                          </a:solidFill>
                          <a:effectLst/>
                          <a:latin typeface="Arial" panose="020B0604020202020204" pitchFamily="34" charset="0"/>
                          <a:cs typeface="Arial" panose="020B0604020202020204" pitchFamily="34" charset="0"/>
                        </a:rPr>
                        <a:t>Perdidas de cargas en el sistema de tuberías HM 150.11</a:t>
                      </a:r>
                      <a:endParaRPr lang="es-EC" sz="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r">
                        <a:lnSpc>
                          <a:spcPct val="200000"/>
                        </a:lnSpc>
                        <a:spcAft>
                          <a:spcPts val="0"/>
                        </a:spcAft>
                      </a:pPr>
                      <a:r>
                        <a:rPr lang="es-EC" sz="1200" dirty="0">
                          <a:solidFill>
                            <a:schemeClr val="tx1"/>
                          </a:solidFill>
                          <a:effectLst/>
                          <a:latin typeface="Arial" panose="020B0604020202020204" pitchFamily="34" charset="0"/>
                          <a:cs typeface="Arial" panose="020B0604020202020204" pitchFamily="34" charset="0"/>
                        </a:rPr>
                        <a:t>$20.600,10</a:t>
                      </a:r>
                      <a:endParaRPr lang="es-EC" sz="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xmlns="" val="481181437"/>
                  </a:ext>
                </a:extLst>
              </a:tr>
              <a:tr h="814787">
                <a:tc vMerge="1">
                  <a:txBody>
                    <a:bodyPr/>
                    <a:lstStyle/>
                    <a:p>
                      <a:endParaRPr lang="es-EC"/>
                    </a:p>
                  </a:txBody>
                  <a:tcPr/>
                </a:tc>
                <a:tc>
                  <a:txBody>
                    <a:bodyPr/>
                    <a:lstStyle/>
                    <a:p>
                      <a:pPr algn="just">
                        <a:lnSpc>
                          <a:spcPct val="200000"/>
                        </a:lnSpc>
                        <a:spcAft>
                          <a:spcPts val="0"/>
                        </a:spcAft>
                      </a:pPr>
                      <a:r>
                        <a:rPr lang="es-EC" sz="1200" dirty="0">
                          <a:solidFill>
                            <a:schemeClr val="tx1"/>
                          </a:solidFill>
                          <a:effectLst/>
                          <a:latin typeface="Arial" panose="020B0604020202020204" pitchFamily="34" charset="0"/>
                          <a:cs typeface="Arial" panose="020B0604020202020204" pitchFamily="34" charset="0"/>
                        </a:rPr>
                        <a:t>Módulo básico para ensayos sobre mecánica de fluidos 150</a:t>
                      </a:r>
                      <a:endParaRPr lang="es-EC" sz="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r">
                        <a:lnSpc>
                          <a:spcPct val="200000"/>
                        </a:lnSpc>
                        <a:spcAft>
                          <a:spcPts val="0"/>
                        </a:spcAft>
                      </a:pPr>
                      <a:r>
                        <a:rPr lang="es-EC" sz="1200" dirty="0">
                          <a:solidFill>
                            <a:schemeClr val="tx1"/>
                          </a:solidFill>
                          <a:effectLst/>
                          <a:latin typeface="Arial" panose="020B0604020202020204" pitchFamily="34" charset="0"/>
                          <a:cs typeface="Arial" panose="020B0604020202020204" pitchFamily="34" charset="0"/>
                        </a:rPr>
                        <a:t>$9.496,35</a:t>
                      </a:r>
                      <a:endParaRPr lang="es-EC" sz="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xmlns="" val="4077104275"/>
                  </a:ext>
                </a:extLst>
              </a:tr>
              <a:tr h="1099996">
                <a:tc vMerge="1">
                  <a:txBody>
                    <a:bodyPr/>
                    <a:lstStyle/>
                    <a:p>
                      <a:endParaRPr lang="es-EC"/>
                    </a:p>
                  </a:txBody>
                  <a:tcPr/>
                </a:tc>
                <a:tc>
                  <a:txBody>
                    <a:bodyPr/>
                    <a:lstStyle/>
                    <a:p>
                      <a:pPr algn="just">
                        <a:lnSpc>
                          <a:spcPct val="200000"/>
                        </a:lnSpc>
                        <a:spcAft>
                          <a:spcPts val="0"/>
                        </a:spcAft>
                      </a:pPr>
                      <a:r>
                        <a:rPr lang="es-EC" sz="1200">
                          <a:solidFill>
                            <a:schemeClr val="tx1"/>
                          </a:solidFill>
                          <a:effectLst/>
                          <a:latin typeface="Arial" panose="020B0604020202020204" pitchFamily="34" charset="0"/>
                          <a:cs typeface="Arial" panose="020B0604020202020204" pitchFamily="34" charset="0"/>
                        </a:rPr>
                        <a:t>Fundamentos de la mecánica de fluidos. ¡Recomendado PC con Windows!</a:t>
                      </a:r>
                      <a:endParaRPr lang="es-EC" sz="12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r">
                        <a:lnSpc>
                          <a:spcPct val="200000"/>
                        </a:lnSpc>
                        <a:spcAft>
                          <a:spcPts val="0"/>
                        </a:spcAft>
                      </a:pPr>
                      <a:r>
                        <a:rPr lang="es-EC" sz="1200" dirty="0">
                          <a:solidFill>
                            <a:schemeClr val="tx1"/>
                          </a:solidFill>
                          <a:effectLst/>
                          <a:latin typeface="Arial" panose="020B0604020202020204" pitchFamily="34" charset="0"/>
                          <a:cs typeface="Arial" panose="020B0604020202020204" pitchFamily="34" charset="0"/>
                        </a:rPr>
                        <a:t>$41.176,70</a:t>
                      </a:r>
                      <a:endParaRPr lang="es-EC" sz="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xmlns="" val="4116079063"/>
                  </a:ext>
                </a:extLst>
              </a:tr>
              <a:tr h="678381">
                <a:tc vMerge="1">
                  <a:txBody>
                    <a:bodyPr/>
                    <a:lstStyle/>
                    <a:p>
                      <a:endParaRPr lang="es-EC"/>
                    </a:p>
                  </a:txBody>
                  <a:tcPr/>
                </a:tc>
                <a:tc>
                  <a:txBody>
                    <a:bodyPr/>
                    <a:lstStyle/>
                    <a:p>
                      <a:pPr algn="just">
                        <a:lnSpc>
                          <a:spcPct val="200000"/>
                        </a:lnSpc>
                        <a:spcAft>
                          <a:spcPts val="0"/>
                        </a:spcAft>
                      </a:pPr>
                      <a:r>
                        <a:rPr lang="es-EC" sz="1200" dirty="0">
                          <a:solidFill>
                            <a:schemeClr val="tx1"/>
                          </a:solidFill>
                          <a:effectLst/>
                          <a:latin typeface="Arial" panose="020B0604020202020204" pitchFamily="34" charset="0"/>
                          <a:cs typeface="Arial" panose="020B0604020202020204" pitchFamily="34" charset="0"/>
                        </a:rPr>
                        <a:t>Pérdidas en elementos de tuberías 250.08</a:t>
                      </a:r>
                      <a:endParaRPr lang="es-EC" sz="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r">
                        <a:lnSpc>
                          <a:spcPct val="200000"/>
                        </a:lnSpc>
                        <a:spcAft>
                          <a:spcPts val="0"/>
                        </a:spcAft>
                      </a:pPr>
                      <a:r>
                        <a:rPr lang="es-EC" sz="1200" dirty="0">
                          <a:solidFill>
                            <a:schemeClr val="tx1"/>
                          </a:solidFill>
                          <a:effectLst/>
                          <a:latin typeface="Arial" panose="020B0604020202020204" pitchFamily="34" charset="0"/>
                          <a:cs typeface="Arial" panose="020B0604020202020204" pitchFamily="34" charset="0"/>
                        </a:rPr>
                        <a:t>$4.215,90</a:t>
                      </a:r>
                      <a:endParaRPr lang="es-EC" sz="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xmlns="" val="3005147770"/>
                  </a:ext>
                </a:extLst>
              </a:tr>
            </a:tbl>
          </a:graphicData>
        </a:graphic>
      </p:graphicFrame>
      <p:sp>
        <p:nvSpPr>
          <p:cNvPr id="6" name="Rectángulo 14">
            <a:extLst>
              <a:ext uri="{FF2B5EF4-FFF2-40B4-BE49-F238E27FC236}">
                <a16:creationId xmlns:a16="http://schemas.microsoft.com/office/drawing/2014/main" xmlns="" id="{456B12BC-FC58-447F-9CB9-982C0586C019}"/>
              </a:ext>
            </a:extLst>
          </p:cNvPr>
          <p:cNvSpPr>
            <a:spLocks noGrp="1"/>
          </p:cNvSpPr>
          <p:nvPr>
            <p:ph type="title"/>
          </p:nvPr>
        </p:nvSpPr>
        <p:spPr>
          <a:xfrm>
            <a:off x="480058" y="548680"/>
            <a:ext cx="9258300" cy="580926"/>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100" b="1" dirty="0">
                <a:latin typeface="Consolas" panose="020B0609020204030204" pitchFamily="49" charset="0"/>
                <a:cs typeface="Consolas" panose="020B0609020204030204" pitchFamily="49" charset="0"/>
              </a:rPr>
              <a:t>FUNDAMENTACIÓN METODOLÓGICA </a:t>
            </a:r>
          </a:p>
        </p:txBody>
      </p:sp>
      <p:pic>
        <p:nvPicPr>
          <p:cNvPr id="8" name="Imagen 7">
            <a:extLst>
              <a:ext uri="{FF2B5EF4-FFF2-40B4-BE49-F238E27FC236}">
                <a16:creationId xmlns:a16="http://schemas.microsoft.com/office/drawing/2014/main" xmlns="" id="{C3C594C3-9D4C-4E6D-A273-A06876F8D260}"/>
              </a:ext>
            </a:extLst>
          </p:cNvPr>
          <p:cNvPicPr>
            <a:picLocks noChangeAspect="1"/>
          </p:cNvPicPr>
          <p:nvPr/>
        </p:nvPicPr>
        <p:blipFill rotWithShape="1">
          <a:blip r:embed="rId2"/>
          <a:srcRect l="30733" t="15379" r="31467" b="23644"/>
          <a:stretch/>
        </p:blipFill>
        <p:spPr>
          <a:xfrm>
            <a:off x="6252308" y="2015509"/>
            <a:ext cx="3779686" cy="3429715"/>
          </a:xfrm>
          <a:prstGeom prst="rect">
            <a:avLst/>
          </a:prstGeom>
        </p:spPr>
      </p:pic>
      <p:sp>
        <p:nvSpPr>
          <p:cNvPr id="9" name="CuadroTexto 8">
            <a:extLst>
              <a:ext uri="{FF2B5EF4-FFF2-40B4-BE49-F238E27FC236}">
                <a16:creationId xmlns:a16="http://schemas.microsoft.com/office/drawing/2014/main" xmlns="" id="{A2DCAC19-954D-4051-91F8-AF93F3EE99DD}"/>
              </a:ext>
            </a:extLst>
          </p:cNvPr>
          <p:cNvSpPr txBox="1"/>
          <p:nvPr/>
        </p:nvSpPr>
        <p:spPr>
          <a:xfrm>
            <a:off x="6477360" y="5308846"/>
            <a:ext cx="3260998" cy="707886"/>
          </a:xfrm>
          <a:prstGeom prst="rect">
            <a:avLst/>
          </a:prstGeom>
          <a:noFill/>
        </p:spPr>
        <p:txBody>
          <a:bodyPr wrap="square" rtlCol="0">
            <a:spAutoFit/>
          </a:bodyPr>
          <a:lstStyle/>
          <a:p>
            <a:r>
              <a:rPr lang="es-ES" sz="1100" b="1" dirty="0">
                <a:latin typeface="Arial" panose="020B0604020202020204" pitchFamily="34" charset="0"/>
                <a:cs typeface="Arial" panose="020B0604020202020204" pitchFamily="34" charset="0"/>
              </a:rPr>
              <a:t>Figura 1</a:t>
            </a:r>
            <a:r>
              <a:rPr lang="es-ES" dirty="0"/>
              <a:t>.</a:t>
            </a:r>
          </a:p>
          <a:p>
            <a:r>
              <a:rPr lang="es-ES" sz="1100" dirty="0">
                <a:latin typeface="Arial" panose="020B0604020202020204" pitchFamily="34" charset="0"/>
                <a:cs typeface="Arial" panose="020B0604020202020204" pitchFamily="34" charset="0"/>
              </a:rPr>
              <a:t>Modelo HM 150.11 perdidas de cargas en el sistema de tuberías.</a:t>
            </a:r>
            <a:endParaRPr lang="es-EC"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17288999"/>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xmlns="" id="{8026324B-A0DE-496A-B054-F3600E199A0A}"/>
              </a:ext>
            </a:extLst>
          </p:cNvPr>
          <p:cNvSpPr>
            <a:spLocks noGrp="1"/>
          </p:cNvSpPr>
          <p:nvPr>
            <p:ph type="sldNum" sz="quarter" idx="12"/>
          </p:nvPr>
        </p:nvSpPr>
        <p:spPr/>
        <p:txBody>
          <a:bodyPr/>
          <a:lstStyle/>
          <a:p>
            <a:fld id="{9C45796D-F81B-42E6-8076-DF0575147E93}" type="slidenum">
              <a:rPr lang="es-EC" smtClean="0"/>
              <a:pPr/>
              <a:t>13</a:t>
            </a:fld>
            <a:endParaRPr lang="es-EC" dirty="0"/>
          </a:p>
        </p:txBody>
      </p:sp>
      <p:sp>
        <p:nvSpPr>
          <p:cNvPr id="5" name="Rectángulo 14">
            <a:extLst>
              <a:ext uri="{FF2B5EF4-FFF2-40B4-BE49-F238E27FC236}">
                <a16:creationId xmlns:a16="http://schemas.microsoft.com/office/drawing/2014/main" xmlns="" id="{8C4FF400-FF8C-4554-B1B3-737219247684}"/>
              </a:ext>
            </a:extLst>
          </p:cNvPr>
          <p:cNvSpPr>
            <a:spLocks noGrp="1"/>
          </p:cNvSpPr>
          <p:nvPr>
            <p:ph type="title"/>
          </p:nvPr>
        </p:nvSpPr>
        <p:spPr>
          <a:xfrm>
            <a:off x="480058" y="548680"/>
            <a:ext cx="9258300" cy="580926"/>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100" b="1" dirty="0">
                <a:latin typeface="Consolas" panose="020B0609020204030204" pitchFamily="49" charset="0"/>
                <a:cs typeface="Consolas" panose="020B0609020204030204" pitchFamily="49" charset="0"/>
              </a:rPr>
              <a:t>FUNDAMENTACIÓN METODOLÓGICA </a:t>
            </a:r>
          </a:p>
        </p:txBody>
      </p:sp>
      <p:sp>
        <p:nvSpPr>
          <p:cNvPr id="6" name="CuadroTexto 5">
            <a:extLst>
              <a:ext uri="{FF2B5EF4-FFF2-40B4-BE49-F238E27FC236}">
                <a16:creationId xmlns:a16="http://schemas.microsoft.com/office/drawing/2014/main" xmlns="" id="{7C25BE5E-1EEB-4F69-9E60-EEBC221AB014}"/>
              </a:ext>
            </a:extLst>
          </p:cNvPr>
          <p:cNvSpPr txBox="1"/>
          <p:nvPr/>
        </p:nvSpPr>
        <p:spPr>
          <a:xfrm>
            <a:off x="751012" y="1340768"/>
            <a:ext cx="4104456" cy="5047536"/>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marL="285750" indent="-285750">
              <a:buFont typeface="Arial" panose="020B0604020202020204" pitchFamily="34" charset="0"/>
              <a:buChar char="•"/>
            </a:pPr>
            <a:r>
              <a:rPr lang="es-ES" sz="1600" b="1" dirty="0">
                <a:latin typeface="Arial" panose="020B0604020202020204" pitchFamily="34" charset="0"/>
                <a:cs typeface="Arial" panose="020B0604020202020204" pitchFamily="34" charset="0"/>
              </a:rPr>
              <a:t>HDM 150.11</a:t>
            </a:r>
          </a:p>
          <a:p>
            <a:pPr marL="285750" indent="-285750">
              <a:buFont typeface="Arial" panose="020B0604020202020204" pitchFamily="34" charset="0"/>
              <a:buChar char="•"/>
            </a:pPr>
            <a:endParaRPr lang="es-ES" sz="1600"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ES" sz="1600" dirty="0">
                <a:latin typeface="Arial" panose="020B0604020202020204" pitchFamily="34" charset="0"/>
                <a:cs typeface="Arial" panose="020B0604020202020204" pitchFamily="34" charset="0"/>
              </a:rPr>
              <a:t>Estudio de pérdidas de carga en piezas de conexión de tuberías .</a:t>
            </a:r>
          </a:p>
          <a:p>
            <a:pPr marL="285750" indent="-285750">
              <a:buFont typeface="Arial" panose="020B0604020202020204" pitchFamily="34" charset="0"/>
              <a:buChar char="•"/>
            </a:pPr>
            <a:r>
              <a:rPr lang="es-ES" sz="1600" dirty="0">
                <a:latin typeface="Arial" panose="020B0604020202020204" pitchFamily="34" charset="0"/>
                <a:cs typeface="Arial" panose="020B0604020202020204" pitchFamily="34" charset="0"/>
              </a:rPr>
              <a:t>Distintos dispositivos para determinar el caudal según el método de presión diferencial</a:t>
            </a:r>
          </a:p>
          <a:p>
            <a:pPr marL="285750" indent="-285750">
              <a:buFont typeface="Arial" panose="020B0604020202020204" pitchFamily="34" charset="0"/>
              <a:buChar char="•"/>
            </a:pPr>
            <a:r>
              <a:rPr lang="es-ES" sz="1600" dirty="0">
                <a:latin typeface="Arial" panose="020B0604020202020204" pitchFamily="34" charset="0"/>
                <a:cs typeface="Arial" panose="020B0604020202020204" pitchFamily="34" charset="0"/>
              </a:rPr>
              <a:t>6 secciones de tubo, que se pueden cerrar individualmente, con distintos elementos de tuberías:, piezas en Y, piezas en T, ángulos y codos</a:t>
            </a:r>
          </a:p>
          <a:p>
            <a:pPr marL="285750" indent="-285750">
              <a:buFont typeface="Arial" panose="020B0604020202020204" pitchFamily="34" charset="0"/>
              <a:buChar char="•"/>
            </a:pPr>
            <a:r>
              <a:rPr lang="es-ES" sz="1600" dirty="0">
                <a:latin typeface="Arial" panose="020B0604020202020204" pitchFamily="34" charset="0"/>
                <a:cs typeface="Arial" panose="020B0604020202020204" pitchFamily="34" charset="0"/>
              </a:rPr>
              <a:t>Objetos de medición fabricados con material transparente: tubo de Venturi, caudalímetro de placa con orificio : válvula de asiento inclinado, válvula de compuerta.</a:t>
            </a:r>
          </a:p>
          <a:p>
            <a:endParaRPr lang="es-E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ES" sz="1600" dirty="0">
                <a:latin typeface="Arial" panose="020B0604020202020204" pitchFamily="34" charset="0"/>
                <a:cs typeface="Arial" panose="020B0604020202020204" pitchFamily="34" charset="0"/>
              </a:rPr>
              <a:t>2x 2 tubos manométricos para la medición de la diferencia de presión</a:t>
            </a:r>
          </a:p>
          <a:p>
            <a:endParaRPr lang="es-EC" dirty="0"/>
          </a:p>
        </p:txBody>
      </p:sp>
      <p:sp>
        <p:nvSpPr>
          <p:cNvPr id="7" name="CuadroTexto 6">
            <a:extLst>
              <a:ext uri="{FF2B5EF4-FFF2-40B4-BE49-F238E27FC236}">
                <a16:creationId xmlns:a16="http://schemas.microsoft.com/office/drawing/2014/main" xmlns="" id="{0949C125-94AA-4F7E-BC08-2C989BD743D4}"/>
              </a:ext>
            </a:extLst>
          </p:cNvPr>
          <p:cNvSpPr txBox="1"/>
          <p:nvPr/>
        </p:nvSpPr>
        <p:spPr>
          <a:xfrm>
            <a:off x="5109208" y="1340768"/>
            <a:ext cx="4426780" cy="510909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marL="285750" indent="-285750">
              <a:buFont typeface="Arial" panose="020B0604020202020204" pitchFamily="34" charset="0"/>
              <a:buChar char="•"/>
            </a:pPr>
            <a:r>
              <a:rPr lang="es-ES" sz="1400" b="1" dirty="0">
                <a:latin typeface="Arial" panose="020B0604020202020204" pitchFamily="34" charset="0"/>
                <a:cs typeface="Arial" panose="020B0604020202020204" pitchFamily="34" charset="0"/>
              </a:rPr>
              <a:t>HDM 250.08</a:t>
            </a:r>
          </a:p>
          <a:p>
            <a:pPr marL="285750" indent="-285750">
              <a:buFont typeface="Arial" panose="020B0604020202020204" pitchFamily="34" charset="0"/>
              <a:buChar char="•"/>
            </a:pPr>
            <a:endParaRPr lang="es-ES" sz="1400"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s-ES" sz="1400"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ES" sz="1400" dirty="0">
                <a:latin typeface="Arial" panose="020B0604020202020204" pitchFamily="34" charset="0"/>
                <a:cs typeface="Arial" panose="020B0604020202020204" pitchFamily="34" charset="0"/>
              </a:rPr>
              <a:t>Pérdidas de carga en tubos y elementos de tuberías</a:t>
            </a:r>
          </a:p>
          <a:p>
            <a:pPr marL="285750" indent="-285750">
              <a:buFont typeface="Arial" panose="020B0604020202020204" pitchFamily="34" charset="0"/>
              <a:buChar char="•"/>
            </a:pPr>
            <a:r>
              <a:rPr lang="es-ES" sz="1400" dirty="0">
                <a:latin typeface="Arial" panose="020B0604020202020204" pitchFamily="34" charset="0"/>
                <a:cs typeface="Arial" panose="020B0604020202020204" pitchFamily="34" charset="0"/>
              </a:rPr>
              <a:t>Influencia de la velocidad de flujo sobre la pérdida de carga</a:t>
            </a:r>
          </a:p>
          <a:p>
            <a:pPr marL="285750" indent="-285750">
              <a:buFont typeface="Arial" panose="020B0604020202020204" pitchFamily="34" charset="0"/>
              <a:buChar char="•"/>
            </a:pPr>
            <a:r>
              <a:rPr lang="es-ES" sz="1400" dirty="0">
                <a:latin typeface="Arial" panose="020B0604020202020204" pitchFamily="34" charset="0"/>
                <a:cs typeface="Arial" panose="020B0604020202020204" pitchFamily="34" charset="0"/>
              </a:rPr>
              <a:t>Aplicación de la ecuación de Bernoulli</a:t>
            </a:r>
          </a:p>
          <a:p>
            <a:pPr marL="285750" indent="-285750">
              <a:buFont typeface="Arial" panose="020B0604020202020204" pitchFamily="34" charset="0"/>
              <a:buChar char="•"/>
            </a:pPr>
            <a:r>
              <a:rPr lang="es-ES" sz="1400" dirty="0">
                <a:latin typeface="Arial" panose="020B0604020202020204" pitchFamily="34" charset="0"/>
                <a:cs typeface="Arial" panose="020B0604020202020204" pitchFamily="34" charset="0"/>
              </a:rPr>
              <a:t>Determinación de coeficientes de resistencia</a:t>
            </a:r>
          </a:p>
          <a:p>
            <a:pPr marL="285750" indent="-285750">
              <a:buFont typeface="Arial" panose="020B0604020202020204" pitchFamily="34" charset="0"/>
              <a:buChar char="•"/>
            </a:pPr>
            <a:r>
              <a:rPr lang="es-ES" sz="1400" dirty="0">
                <a:latin typeface="Arial" panose="020B0604020202020204" pitchFamily="34" charset="0"/>
                <a:cs typeface="Arial" panose="020B0604020202020204" pitchFamily="34" charset="0"/>
              </a:rPr>
              <a:t>Influencia de la aceleración, fricción de tubo y desviación sobre la pérdida de carga</a:t>
            </a:r>
          </a:p>
          <a:p>
            <a:pPr marL="285750" indent="-285750">
              <a:buFont typeface="Arial" panose="020B0604020202020204" pitchFamily="34" charset="0"/>
              <a:buChar char="•"/>
            </a:pPr>
            <a:r>
              <a:rPr lang="es-ES" sz="1400" dirty="0">
                <a:latin typeface="Arial" panose="020B0604020202020204" pitchFamily="34" charset="0"/>
                <a:cs typeface="Arial" panose="020B0604020202020204" pitchFamily="34" charset="0"/>
              </a:rPr>
              <a:t>Software GUNT adaptado específicamente a los accesorios utilizados</a:t>
            </a:r>
          </a:p>
          <a:p>
            <a:pPr marL="742950" lvl="1" indent="-285750">
              <a:buFont typeface="Arial" panose="020B0604020202020204" pitchFamily="34" charset="0"/>
              <a:buChar char="•"/>
            </a:pPr>
            <a:r>
              <a:rPr lang="es-ES" sz="1400" dirty="0">
                <a:latin typeface="Arial" panose="020B0604020202020204" pitchFamily="34" charset="0"/>
                <a:cs typeface="Arial" panose="020B0604020202020204" pitchFamily="34" charset="0"/>
              </a:rPr>
              <a:t>Módulo de aprendizaje con fundamentos teóricos</a:t>
            </a:r>
          </a:p>
          <a:p>
            <a:pPr marL="742950" lvl="1" indent="-285750">
              <a:buFont typeface="Arial" panose="020B0604020202020204" pitchFamily="34" charset="0"/>
              <a:buChar char="•"/>
            </a:pPr>
            <a:r>
              <a:rPr lang="es-ES" sz="1400" dirty="0">
                <a:latin typeface="Arial" panose="020B0604020202020204" pitchFamily="34" charset="0"/>
                <a:cs typeface="Arial" panose="020B0604020202020204" pitchFamily="34" charset="0"/>
              </a:rPr>
              <a:t>Descripción del dispositivo</a:t>
            </a:r>
          </a:p>
          <a:p>
            <a:pPr marL="742950" lvl="1" indent="-285750">
              <a:buFont typeface="Arial" panose="020B0604020202020204" pitchFamily="34" charset="0"/>
              <a:buChar char="•"/>
            </a:pPr>
            <a:r>
              <a:rPr lang="es-ES" sz="1400" dirty="0">
                <a:latin typeface="Arial" panose="020B0604020202020204" pitchFamily="34" charset="0"/>
                <a:cs typeface="Arial" panose="020B0604020202020204" pitchFamily="34" charset="0"/>
              </a:rPr>
              <a:t>Representación gráfica de desarrollos de presión</a:t>
            </a:r>
          </a:p>
          <a:p>
            <a:pPr marL="742950" lvl="1" indent="-285750">
              <a:buFont typeface="Arial" panose="020B0604020202020204" pitchFamily="34" charset="0"/>
              <a:buChar char="•"/>
            </a:pPr>
            <a:r>
              <a:rPr lang="es-ES" sz="1400" dirty="0">
                <a:latin typeface="Arial" panose="020B0604020202020204" pitchFamily="34" charset="0"/>
                <a:cs typeface="Arial" panose="020B0604020202020204" pitchFamily="34" charset="0"/>
              </a:rPr>
              <a:t>Transferencia de datos a través de USB para un uso externo versátil de los valores medidos y las capturas de pantalla, por ejemplo, la evaluación en Excel</a:t>
            </a:r>
          </a:p>
          <a:p>
            <a:pPr marL="285750" indent="-285750">
              <a:buFont typeface="Arial" panose="020B0604020202020204" pitchFamily="34" charset="0"/>
              <a:buChar char="•"/>
            </a:pPr>
            <a:endParaRPr lang="es-EC" dirty="0"/>
          </a:p>
        </p:txBody>
      </p:sp>
    </p:spTree>
    <p:extLst>
      <p:ext uri="{BB962C8B-B14F-4D97-AF65-F5344CB8AC3E}">
        <p14:creationId xmlns:p14="http://schemas.microsoft.com/office/powerpoint/2010/main" val="1623104924"/>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xmlns="" id="{127460CF-CC37-44FE-B220-3D4793102A41}"/>
              </a:ext>
            </a:extLst>
          </p:cNvPr>
          <p:cNvSpPr>
            <a:spLocks noGrp="1"/>
          </p:cNvSpPr>
          <p:nvPr>
            <p:ph type="sldNum" sz="quarter" idx="12"/>
          </p:nvPr>
        </p:nvSpPr>
        <p:spPr/>
        <p:txBody>
          <a:bodyPr/>
          <a:lstStyle/>
          <a:p>
            <a:fld id="{9C45796D-F81B-42E6-8076-DF0575147E93}" type="slidenum">
              <a:rPr lang="es-EC" smtClean="0"/>
              <a:pPr/>
              <a:t>14</a:t>
            </a:fld>
            <a:endParaRPr lang="es-EC" dirty="0"/>
          </a:p>
        </p:txBody>
      </p:sp>
      <p:sp>
        <p:nvSpPr>
          <p:cNvPr id="6" name="Rectángulo 14">
            <a:extLst>
              <a:ext uri="{FF2B5EF4-FFF2-40B4-BE49-F238E27FC236}">
                <a16:creationId xmlns:a16="http://schemas.microsoft.com/office/drawing/2014/main" xmlns="" id="{456B12BC-FC58-447F-9CB9-982C0586C019}"/>
              </a:ext>
            </a:extLst>
          </p:cNvPr>
          <p:cNvSpPr>
            <a:spLocks noGrp="1"/>
          </p:cNvSpPr>
          <p:nvPr>
            <p:ph type="title"/>
          </p:nvPr>
        </p:nvSpPr>
        <p:spPr>
          <a:xfrm>
            <a:off x="480058" y="548680"/>
            <a:ext cx="9258300" cy="580926"/>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100" b="1" dirty="0">
                <a:latin typeface="Consolas" panose="020B0609020204030204" pitchFamily="49" charset="0"/>
                <a:cs typeface="Consolas" panose="020B0609020204030204" pitchFamily="49" charset="0"/>
              </a:rPr>
              <a:t>FUNDAMENTACIÓN METODOLÓGICA </a:t>
            </a:r>
          </a:p>
        </p:txBody>
      </p:sp>
      <p:graphicFrame>
        <p:nvGraphicFramePr>
          <p:cNvPr id="2" name="Tabla 1">
            <a:extLst>
              <a:ext uri="{FF2B5EF4-FFF2-40B4-BE49-F238E27FC236}">
                <a16:creationId xmlns:a16="http://schemas.microsoft.com/office/drawing/2014/main" xmlns="" id="{E3976688-FE1A-4F60-B456-5083D3838E7F}"/>
              </a:ext>
            </a:extLst>
          </p:cNvPr>
          <p:cNvGraphicFramePr>
            <a:graphicFrameLocks noGrp="1"/>
          </p:cNvGraphicFramePr>
          <p:nvPr>
            <p:extLst>
              <p:ext uri="{D42A27DB-BD31-4B8C-83A1-F6EECF244321}">
                <p14:modId xmlns:p14="http://schemas.microsoft.com/office/powerpoint/2010/main" val="1555397237"/>
              </p:ext>
            </p:extLst>
          </p:nvPr>
        </p:nvGraphicFramePr>
        <p:xfrm>
          <a:off x="679005" y="1844824"/>
          <a:ext cx="5256584" cy="3929370"/>
        </p:xfrm>
        <a:graphic>
          <a:graphicData uri="http://schemas.openxmlformats.org/drawingml/2006/table">
            <a:tbl>
              <a:tblPr firstRow="1" firstCol="1" bandRow="1">
                <a:tableStyleId>{5C22544A-7EE6-4342-B048-85BDC9FD1C3A}</a:tableStyleId>
              </a:tblPr>
              <a:tblGrid>
                <a:gridCol w="2127338">
                  <a:extLst>
                    <a:ext uri="{9D8B030D-6E8A-4147-A177-3AD203B41FA5}">
                      <a16:colId xmlns:a16="http://schemas.microsoft.com/office/drawing/2014/main" xmlns="" val="3736784931"/>
                    </a:ext>
                  </a:extLst>
                </a:gridCol>
                <a:gridCol w="2127338">
                  <a:extLst>
                    <a:ext uri="{9D8B030D-6E8A-4147-A177-3AD203B41FA5}">
                      <a16:colId xmlns:a16="http://schemas.microsoft.com/office/drawing/2014/main" xmlns="" val="3587050871"/>
                    </a:ext>
                  </a:extLst>
                </a:gridCol>
                <a:gridCol w="1001908">
                  <a:extLst>
                    <a:ext uri="{9D8B030D-6E8A-4147-A177-3AD203B41FA5}">
                      <a16:colId xmlns:a16="http://schemas.microsoft.com/office/drawing/2014/main" xmlns="" val="4108624917"/>
                    </a:ext>
                  </a:extLst>
                </a:gridCol>
              </a:tblGrid>
              <a:tr h="370596">
                <a:tc>
                  <a:txBody>
                    <a:bodyPr/>
                    <a:lstStyle/>
                    <a:p>
                      <a:pPr>
                        <a:lnSpc>
                          <a:spcPct val="200000"/>
                        </a:lnSpc>
                        <a:spcAft>
                          <a:spcPts val="0"/>
                        </a:spcAft>
                      </a:pPr>
                      <a:r>
                        <a:rPr lang="es-EC" sz="1600" dirty="0">
                          <a:solidFill>
                            <a:schemeClr val="tx1"/>
                          </a:solidFill>
                          <a:effectLst/>
                          <a:latin typeface="Arial" panose="020B0604020202020204" pitchFamily="34" charset="0"/>
                          <a:cs typeface="Arial" panose="020B0604020202020204" pitchFamily="34" charset="0"/>
                        </a:rPr>
                        <a:t>Empresa</a:t>
                      </a:r>
                      <a:endParaRPr lang="es-EC"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200000"/>
                        </a:lnSpc>
                        <a:spcAft>
                          <a:spcPts val="0"/>
                        </a:spcAft>
                      </a:pPr>
                      <a:r>
                        <a:rPr lang="es-EC" sz="1600" dirty="0">
                          <a:solidFill>
                            <a:schemeClr val="tx1"/>
                          </a:solidFill>
                          <a:effectLst/>
                          <a:latin typeface="Arial" panose="020B0604020202020204" pitchFamily="34" charset="0"/>
                          <a:cs typeface="Arial" panose="020B0604020202020204" pitchFamily="34" charset="0"/>
                        </a:rPr>
                        <a:t>Producto</a:t>
                      </a:r>
                      <a:endParaRPr lang="es-EC"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nSpc>
                          <a:spcPct val="200000"/>
                        </a:lnSpc>
                        <a:spcAft>
                          <a:spcPts val="0"/>
                        </a:spcAft>
                      </a:pPr>
                      <a:r>
                        <a:rPr lang="es-EC" sz="1600" dirty="0">
                          <a:solidFill>
                            <a:schemeClr val="tx1"/>
                          </a:solidFill>
                          <a:effectLst/>
                          <a:latin typeface="Arial" panose="020B0604020202020204" pitchFamily="34" charset="0"/>
                          <a:cs typeface="Arial" panose="020B0604020202020204" pitchFamily="34" charset="0"/>
                        </a:rPr>
                        <a:t>Valor</a:t>
                      </a:r>
                      <a:endParaRPr lang="es-EC"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xmlns="" val="2610478828"/>
                  </a:ext>
                </a:extLst>
              </a:tr>
              <a:tr h="761417">
                <a:tc rowSpan="4">
                  <a:txBody>
                    <a:bodyPr/>
                    <a:lstStyle/>
                    <a:p>
                      <a:pPr algn="ctr">
                        <a:lnSpc>
                          <a:spcPct val="200000"/>
                        </a:lnSpc>
                        <a:spcAft>
                          <a:spcPts val="0"/>
                        </a:spcAft>
                      </a:pPr>
                      <a:r>
                        <a:rPr lang="es-EC" sz="1600" dirty="0">
                          <a:solidFill>
                            <a:schemeClr val="tx1"/>
                          </a:solidFill>
                          <a:effectLst/>
                          <a:latin typeface="Arial" panose="020B0604020202020204" pitchFamily="34" charset="0"/>
                          <a:cs typeface="Arial" panose="020B0604020202020204" pitchFamily="34" charset="0"/>
                        </a:rPr>
                        <a:t>AQUAPRO S.A</a:t>
                      </a:r>
                      <a:endParaRPr lang="es-EC"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nSpc>
                          <a:spcPct val="200000"/>
                        </a:lnSpc>
                        <a:spcAft>
                          <a:spcPts val="0"/>
                        </a:spcAft>
                      </a:pPr>
                      <a:r>
                        <a:rPr lang="es-EC" sz="1600" dirty="0">
                          <a:solidFill>
                            <a:schemeClr val="tx1"/>
                          </a:solidFill>
                          <a:effectLst/>
                          <a:latin typeface="Arial" panose="020B0604020202020204" pitchFamily="34" charset="0"/>
                          <a:cs typeface="Arial" panose="020B0604020202020204" pitchFamily="34" charset="0"/>
                        </a:rPr>
                        <a:t> </a:t>
                      </a:r>
                      <a:endParaRPr lang="es-EC"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just">
                        <a:lnSpc>
                          <a:spcPct val="200000"/>
                        </a:lnSpc>
                        <a:spcAft>
                          <a:spcPts val="0"/>
                        </a:spcAft>
                      </a:pPr>
                      <a:r>
                        <a:rPr lang="es-EC" sz="1200" dirty="0">
                          <a:effectLst/>
                          <a:latin typeface="Arial" panose="020B0604020202020204" pitchFamily="34" charset="0"/>
                          <a:cs typeface="Arial" panose="020B0604020202020204" pitchFamily="34" charset="0"/>
                        </a:rPr>
                        <a:t>Perdidas de cargas en el sistema de tuberías HM 150.11</a:t>
                      </a:r>
                      <a:endParaRPr lang="es-EC" sz="12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r">
                        <a:lnSpc>
                          <a:spcPct val="200000"/>
                        </a:lnSpc>
                        <a:spcAft>
                          <a:spcPts val="0"/>
                        </a:spcAft>
                      </a:pPr>
                      <a:r>
                        <a:rPr lang="es-EC" sz="1200" dirty="0">
                          <a:effectLst/>
                          <a:latin typeface="Arial" panose="020B0604020202020204" pitchFamily="34" charset="0"/>
                          <a:cs typeface="Arial" panose="020B0604020202020204" pitchFamily="34" charset="0"/>
                        </a:rPr>
                        <a:t>$19.233,10</a:t>
                      </a:r>
                      <a:endParaRPr lang="es-EC" sz="12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xmlns="" val="1807214318"/>
                  </a:ext>
                </a:extLst>
              </a:tr>
              <a:tr h="1027944">
                <a:tc vMerge="1">
                  <a:txBody>
                    <a:bodyPr/>
                    <a:lstStyle/>
                    <a:p>
                      <a:endParaRPr lang="es-EC"/>
                    </a:p>
                  </a:txBody>
                  <a:tcPr/>
                </a:tc>
                <a:tc>
                  <a:txBody>
                    <a:bodyPr/>
                    <a:lstStyle/>
                    <a:p>
                      <a:pPr algn="just">
                        <a:lnSpc>
                          <a:spcPct val="200000"/>
                        </a:lnSpc>
                        <a:spcAft>
                          <a:spcPts val="0"/>
                        </a:spcAft>
                      </a:pPr>
                      <a:r>
                        <a:rPr lang="es-EC" sz="1200" dirty="0">
                          <a:effectLst/>
                          <a:latin typeface="Arial" panose="020B0604020202020204" pitchFamily="34" charset="0"/>
                          <a:cs typeface="Arial" panose="020B0604020202020204" pitchFamily="34" charset="0"/>
                        </a:rPr>
                        <a:t>Módulo básico para ensayos sobre mecánica de fluidos marca </a:t>
                      </a:r>
                      <a:r>
                        <a:rPr lang="es-EC" sz="1200" dirty="0" err="1">
                          <a:effectLst/>
                          <a:latin typeface="Arial" panose="020B0604020202020204" pitchFamily="34" charset="0"/>
                          <a:cs typeface="Arial" panose="020B0604020202020204" pitchFamily="34" charset="0"/>
                        </a:rPr>
                        <a:t>Glunt</a:t>
                      </a:r>
                      <a:r>
                        <a:rPr lang="es-EC" sz="1200" dirty="0">
                          <a:effectLst/>
                          <a:latin typeface="Arial" panose="020B0604020202020204" pitchFamily="34" charset="0"/>
                          <a:cs typeface="Arial" panose="020B0604020202020204" pitchFamily="34" charset="0"/>
                        </a:rPr>
                        <a:t> HM 150</a:t>
                      </a:r>
                      <a:endParaRPr lang="es-EC" sz="12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r">
                        <a:lnSpc>
                          <a:spcPct val="200000"/>
                        </a:lnSpc>
                        <a:spcAft>
                          <a:spcPts val="0"/>
                        </a:spcAft>
                      </a:pPr>
                      <a:r>
                        <a:rPr lang="es-EC" sz="1200" dirty="0">
                          <a:effectLst/>
                          <a:latin typeface="Arial" panose="020B0604020202020204" pitchFamily="34" charset="0"/>
                          <a:cs typeface="Arial" panose="020B0604020202020204" pitchFamily="34" charset="0"/>
                        </a:rPr>
                        <a:t>$8.704,80</a:t>
                      </a:r>
                      <a:endParaRPr lang="es-EC" sz="12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xmlns="" val="465562387"/>
                  </a:ext>
                </a:extLst>
              </a:tr>
              <a:tr h="761417">
                <a:tc vMerge="1">
                  <a:txBody>
                    <a:bodyPr/>
                    <a:lstStyle/>
                    <a:p>
                      <a:endParaRPr lang="es-EC"/>
                    </a:p>
                  </a:txBody>
                  <a:tcPr/>
                </a:tc>
                <a:tc>
                  <a:txBody>
                    <a:bodyPr/>
                    <a:lstStyle/>
                    <a:p>
                      <a:pPr algn="just">
                        <a:lnSpc>
                          <a:spcPct val="200000"/>
                        </a:lnSpc>
                        <a:spcAft>
                          <a:spcPts val="0"/>
                        </a:spcAft>
                      </a:pPr>
                      <a:r>
                        <a:rPr lang="es-EC" sz="1200" dirty="0">
                          <a:effectLst/>
                          <a:latin typeface="Arial" panose="020B0604020202020204" pitchFamily="34" charset="0"/>
                          <a:cs typeface="Arial" panose="020B0604020202020204" pitchFamily="34" charset="0"/>
                        </a:rPr>
                        <a:t>Fundamentos de la mecánica de fluidos HM 250</a:t>
                      </a:r>
                      <a:endParaRPr lang="es-EC" sz="12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r">
                        <a:lnSpc>
                          <a:spcPct val="200000"/>
                        </a:lnSpc>
                        <a:spcAft>
                          <a:spcPts val="0"/>
                        </a:spcAft>
                      </a:pPr>
                      <a:r>
                        <a:rPr lang="es-EC" sz="1200" dirty="0">
                          <a:effectLst/>
                          <a:latin typeface="Arial" panose="020B0604020202020204" pitchFamily="34" charset="0"/>
                          <a:cs typeface="Arial" panose="020B0604020202020204" pitchFamily="34" charset="0"/>
                        </a:rPr>
                        <a:t>$37.902,15</a:t>
                      </a:r>
                      <a:endParaRPr lang="es-EC" sz="12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xmlns="" val="2656137466"/>
                  </a:ext>
                </a:extLst>
              </a:tr>
              <a:tr h="607017">
                <a:tc vMerge="1">
                  <a:txBody>
                    <a:bodyPr/>
                    <a:lstStyle/>
                    <a:p>
                      <a:pPr>
                        <a:lnSpc>
                          <a:spcPct val="200000"/>
                        </a:lnSpc>
                        <a:spcAft>
                          <a:spcPts val="0"/>
                        </a:spcAft>
                      </a:pPr>
                      <a:endParaRPr lang="es-EC"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just">
                        <a:lnSpc>
                          <a:spcPct val="200000"/>
                        </a:lnSpc>
                        <a:spcAft>
                          <a:spcPts val="0"/>
                        </a:spcAft>
                      </a:pPr>
                      <a:r>
                        <a:rPr lang="es-EC" sz="1200" dirty="0">
                          <a:effectLst/>
                          <a:latin typeface="Arial" panose="020B0604020202020204" pitchFamily="34" charset="0"/>
                          <a:cs typeface="Arial" panose="020B0604020202020204" pitchFamily="34" charset="0"/>
                        </a:rPr>
                        <a:t>Perdidas en elementos de tuberías HM 250.08</a:t>
                      </a:r>
                      <a:endParaRPr lang="es-EC" sz="12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r">
                        <a:lnSpc>
                          <a:spcPct val="200000"/>
                        </a:lnSpc>
                        <a:spcAft>
                          <a:spcPts val="0"/>
                        </a:spcAft>
                      </a:pPr>
                      <a:r>
                        <a:rPr lang="es-EC" sz="1200" dirty="0">
                          <a:effectLst/>
                          <a:latin typeface="Arial" panose="020B0604020202020204" pitchFamily="34" charset="0"/>
                          <a:cs typeface="Arial" panose="020B0604020202020204" pitchFamily="34" charset="0"/>
                        </a:rPr>
                        <a:t>$3.808,35</a:t>
                      </a:r>
                      <a:endParaRPr lang="es-EC" sz="12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xmlns="" val="1014074087"/>
                  </a:ext>
                </a:extLst>
              </a:tr>
            </a:tbl>
          </a:graphicData>
        </a:graphic>
      </p:graphicFrame>
      <p:sp>
        <p:nvSpPr>
          <p:cNvPr id="7" name="CuadroTexto 6">
            <a:extLst>
              <a:ext uri="{FF2B5EF4-FFF2-40B4-BE49-F238E27FC236}">
                <a16:creationId xmlns:a16="http://schemas.microsoft.com/office/drawing/2014/main" xmlns="" id="{E26740BA-3229-4F3C-9FD6-9DBCAFECCBC5}"/>
              </a:ext>
            </a:extLst>
          </p:cNvPr>
          <p:cNvSpPr txBox="1"/>
          <p:nvPr/>
        </p:nvSpPr>
        <p:spPr>
          <a:xfrm>
            <a:off x="6477360" y="5308846"/>
            <a:ext cx="3260998" cy="707886"/>
          </a:xfrm>
          <a:prstGeom prst="rect">
            <a:avLst/>
          </a:prstGeom>
          <a:noFill/>
        </p:spPr>
        <p:txBody>
          <a:bodyPr wrap="square" rtlCol="0">
            <a:spAutoFit/>
          </a:bodyPr>
          <a:lstStyle/>
          <a:p>
            <a:r>
              <a:rPr lang="es-ES" sz="1100" b="1" dirty="0">
                <a:latin typeface="Arial" panose="020B0604020202020204" pitchFamily="34" charset="0"/>
                <a:cs typeface="Arial" panose="020B0604020202020204" pitchFamily="34" charset="0"/>
              </a:rPr>
              <a:t>Figura 2</a:t>
            </a:r>
            <a:r>
              <a:rPr lang="es-ES" dirty="0"/>
              <a:t>.</a:t>
            </a:r>
          </a:p>
          <a:p>
            <a:r>
              <a:rPr lang="es-ES" sz="1100" dirty="0">
                <a:latin typeface="Arial" panose="020B0604020202020204" pitchFamily="34" charset="0"/>
                <a:cs typeface="Arial" panose="020B0604020202020204" pitchFamily="34" charset="0"/>
              </a:rPr>
              <a:t>Tanque de almacenamiento de perdidas en elementos de tuberías.</a:t>
            </a:r>
            <a:endParaRPr lang="es-EC" sz="1100" dirty="0">
              <a:latin typeface="Arial" panose="020B0604020202020204" pitchFamily="34" charset="0"/>
              <a:cs typeface="Arial" panose="020B0604020202020204" pitchFamily="34" charset="0"/>
            </a:endParaRPr>
          </a:p>
        </p:txBody>
      </p:sp>
      <p:pic>
        <p:nvPicPr>
          <p:cNvPr id="8" name="Picture 2" descr="Resultado de imagen de guardiamarinas">
            <a:extLst>
              <a:ext uri="{FF2B5EF4-FFF2-40B4-BE49-F238E27FC236}">
                <a16:creationId xmlns:a16="http://schemas.microsoft.com/office/drawing/2014/main" xmlns="" id="{B2FD9305-9A37-436A-B152-4EC7C4C1A7E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318" r="21732"/>
          <a:stretch/>
        </p:blipFill>
        <p:spPr bwMode="auto">
          <a:xfrm>
            <a:off x="6271655" y="2972946"/>
            <a:ext cx="3672408" cy="1996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6327249"/>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14"/>
          <p:cNvSpPr txBox="1">
            <a:spLocks/>
          </p:cNvSpPr>
          <p:nvPr/>
        </p:nvSpPr>
        <p:spPr>
          <a:xfrm>
            <a:off x="606996" y="399802"/>
            <a:ext cx="9258300" cy="580926"/>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lgn="ctr" defTabSz="685800" rtl="0" eaLnBrk="1" latinLnBrk="0" hangingPunct="1">
              <a:spcBef>
                <a:spcPct val="0"/>
              </a:spcBef>
              <a:buNone/>
              <a:defRPr sz="33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s-EC" sz="2100" b="1" dirty="0">
                <a:latin typeface="Consolas" panose="020B0609020204030204" pitchFamily="49" charset="0"/>
                <a:cs typeface="Consolas" panose="020B0609020204030204" pitchFamily="49" charset="0"/>
              </a:rPr>
              <a:t>FUNDAMENTACIÓN METODOLÓGICA </a:t>
            </a:r>
          </a:p>
        </p:txBody>
      </p:sp>
      <p:sp>
        <p:nvSpPr>
          <p:cNvPr id="17" name="Marcador de número de diapositiva 16"/>
          <p:cNvSpPr>
            <a:spLocks noGrp="1"/>
          </p:cNvSpPr>
          <p:nvPr>
            <p:ph type="sldNum" sz="quarter" idx="12"/>
          </p:nvPr>
        </p:nvSpPr>
        <p:spPr/>
        <p:txBody>
          <a:bodyPr/>
          <a:lstStyle/>
          <a:p>
            <a:pPr algn="r"/>
            <a:fld id="{9C45796D-F81B-42E6-8076-DF0575147E93}" type="slidenum">
              <a:rPr lang="es-EC" smtClean="0"/>
              <a:pPr algn="r"/>
              <a:t>15</a:t>
            </a:fld>
            <a:endParaRPr lang="es-EC" dirty="0"/>
          </a:p>
        </p:txBody>
      </p:sp>
      <p:sp>
        <p:nvSpPr>
          <p:cNvPr id="9" name="Título 4">
            <a:extLst>
              <a:ext uri="{FF2B5EF4-FFF2-40B4-BE49-F238E27FC236}">
                <a16:creationId xmlns:a16="http://schemas.microsoft.com/office/drawing/2014/main" xmlns="" id="{A171A89F-3A91-4211-A115-F2C3A5FEBD86}"/>
              </a:ext>
            </a:extLst>
          </p:cNvPr>
          <p:cNvSpPr>
            <a:spLocks noGrp="1"/>
          </p:cNvSpPr>
          <p:nvPr>
            <p:ph type="title"/>
          </p:nvPr>
        </p:nvSpPr>
        <p:spPr>
          <a:xfrm>
            <a:off x="615910" y="1124744"/>
            <a:ext cx="9272798" cy="360040"/>
          </a:xfrm>
        </p:spPr>
        <p:txBody>
          <a:bodyPr/>
          <a:lstStyle/>
          <a:p>
            <a:pPr algn="ctr"/>
            <a:r>
              <a:rPr lang="es-EC" sz="2800" dirty="0">
                <a:latin typeface="Arial" panose="020B0604020202020204" pitchFamily="34" charset="0"/>
                <a:cs typeface="Arial" panose="020B0604020202020204" pitchFamily="34" charset="0"/>
              </a:rPr>
              <a:t>Análisis de las Entrevistas</a:t>
            </a:r>
          </a:p>
        </p:txBody>
      </p:sp>
      <p:sp>
        <p:nvSpPr>
          <p:cNvPr id="5" name="CuadroTexto 4">
            <a:extLst>
              <a:ext uri="{FF2B5EF4-FFF2-40B4-BE49-F238E27FC236}">
                <a16:creationId xmlns:a16="http://schemas.microsoft.com/office/drawing/2014/main" xmlns="" id="{DB05A568-5C88-4203-A62F-CC187FD10DFD}"/>
              </a:ext>
            </a:extLst>
          </p:cNvPr>
          <p:cNvSpPr txBox="1"/>
          <p:nvPr/>
        </p:nvSpPr>
        <p:spPr>
          <a:xfrm>
            <a:off x="1831132" y="1954070"/>
            <a:ext cx="6936804" cy="1200329"/>
          </a:xfrm>
          <a:prstGeom prst="rect">
            <a:avLst/>
          </a:prstGeom>
          <a:noFill/>
        </p:spPr>
        <p:txBody>
          <a:bodyPr wrap="square" rtlCol="0">
            <a:spAutoFit/>
          </a:bodyPr>
          <a:lstStyle/>
          <a:p>
            <a:r>
              <a:rPr lang="es-EC" dirty="0"/>
              <a:t>Entrevistas realizadas a 4 señores Oficiales de Marina que se encuentran a bordo de los buques de la Armada, quienes en sus diferentes departamentos de trabajo, emplearon el uso de mecánica de fluidos durante sus labores.</a:t>
            </a:r>
          </a:p>
        </p:txBody>
      </p:sp>
      <p:pic>
        <p:nvPicPr>
          <p:cNvPr id="7" name="Picture 2" descr="Resultado de imagen de guardiamarinas">
            <a:extLst>
              <a:ext uri="{FF2B5EF4-FFF2-40B4-BE49-F238E27FC236}">
                <a16:creationId xmlns:a16="http://schemas.microsoft.com/office/drawing/2014/main" xmlns="" id="{A071097D-806E-482B-8ECE-670D3992FE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8921" y="3856018"/>
            <a:ext cx="7069015" cy="1996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453276"/>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615910" y="1124744"/>
            <a:ext cx="9272798" cy="360040"/>
          </a:xfrm>
        </p:spPr>
        <p:txBody>
          <a:bodyPr/>
          <a:lstStyle/>
          <a:p>
            <a:r>
              <a:rPr lang="es-EC" sz="2800" dirty="0">
                <a:latin typeface="Arial" panose="020B0604020202020204" pitchFamily="34" charset="0"/>
                <a:cs typeface="Arial" panose="020B0604020202020204" pitchFamily="34" charset="0"/>
              </a:rPr>
              <a:t>Análisis de las Entrevistas</a:t>
            </a:r>
          </a:p>
        </p:txBody>
      </p:sp>
      <p:graphicFrame>
        <p:nvGraphicFramePr>
          <p:cNvPr id="7" name="Marcador de contenido 6"/>
          <p:cNvGraphicFramePr>
            <a:graphicFrameLocks noGrp="1"/>
          </p:cNvGraphicFramePr>
          <p:nvPr>
            <p:ph idx="1"/>
            <p:extLst>
              <p:ext uri="{D42A27DB-BD31-4B8C-83A1-F6EECF244321}">
                <p14:modId xmlns:p14="http://schemas.microsoft.com/office/powerpoint/2010/main" val="3248196989"/>
              </p:ext>
            </p:extLst>
          </p:nvPr>
        </p:nvGraphicFramePr>
        <p:xfrm>
          <a:off x="621494" y="1916832"/>
          <a:ext cx="9258300" cy="4759444"/>
        </p:xfrm>
        <a:graphic>
          <a:graphicData uri="http://schemas.openxmlformats.org/drawingml/2006/table">
            <a:tbl>
              <a:tblPr firstRow="1" bandRow="1">
                <a:tableStyleId>{68D230F3-CF80-4859-8CE7-A43EE81993B5}</a:tableStyleId>
              </a:tblPr>
              <a:tblGrid>
                <a:gridCol w="2577790">
                  <a:extLst>
                    <a:ext uri="{9D8B030D-6E8A-4147-A177-3AD203B41FA5}">
                      <a16:colId xmlns:a16="http://schemas.microsoft.com/office/drawing/2014/main" xmlns="" val="20000"/>
                    </a:ext>
                  </a:extLst>
                </a:gridCol>
                <a:gridCol w="6680510">
                  <a:extLst>
                    <a:ext uri="{9D8B030D-6E8A-4147-A177-3AD203B41FA5}">
                      <a16:colId xmlns:a16="http://schemas.microsoft.com/office/drawing/2014/main" xmlns="" val="20001"/>
                    </a:ext>
                  </a:extLst>
                </a:gridCol>
              </a:tblGrid>
              <a:tr h="576064">
                <a:tc>
                  <a:txBody>
                    <a:bodyPr/>
                    <a:lstStyle/>
                    <a:p>
                      <a:pPr algn="ctr"/>
                      <a:r>
                        <a:rPr lang="es-EC" sz="1600" dirty="0"/>
                        <a:t>Entrevistados</a:t>
                      </a:r>
                      <a:endParaRPr lang="es-EC" sz="1600" dirty="0">
                        <a:latin typeface="Arial" panose="020B0604020202020204" pitchFamily="34" charset="0"/>
                        <a:cs typeface="Arial" panose="020B0604020202020204" pitchFamily="34" charset="0"/>
                      </a:endParaRPr>
                    </a:p>
                  </a:txBody>
                  <a:tcPr anchor="ctr"/>
                </a:tc>
                <a:tc>
                  <a:txBody>
                    <a:bodyPr/>
                    <a:lstStyle/>
                    <a:p>
                      <a:pPr algn="ctr"/>
                      <a:r>
                        <a:rPr lang="es-EC" sz="1600" dirty="0"/>
                        <a:t>Análisis </a:t>
                      </a:r>
                      <a:endParaRPr lang="es-EC" sz="16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xmlns="" val="10000"/>
                  </a:ext>
                </a:extLst>
              </a:tr>
              <a:tr h="1202571">
                <a:tc>
                  <a:txBody>
                    <a:bodyPr/>
                    <a:lstStyle/>
                    <a:p>
                      <a:pPr algn="ctr"/>
                      <a:r>
                        <a:rPr lang="es-EC" sz="1350" b="1" kern="1200" dirty="0">
                          <a:solidFill>
                            <a:schemeClr val="tx1"/>
                          </a:solidFill>
                          <a:effectLst/>
                          <a:latin typeface="+mn-lt"/>
                          <a:ea typeface="+mn-ea"/>
                          <a:cs typeface="+mn-cs"/>
                        </a:rPr>
                        <a:t>¿Los conocimientos adquiridos en su proceso de formación profesional en la Escuela Superior Naval, sobre el conocimiento de fluidos han sido de ayuda en el desempeño de sus actividades académicas en las diferentes materias?</a:t>
                      </a:r>
                      <a:endParaRPr lang="es-EC" sz="1600" b="1" dirty="0">
                        <a:latin typeface="+mn-lt"/>
                        <a:cs typeface="Arial" panose="020B0604020202020204" pitchFamily="34" charset="0"/>
                      </a:endParaRPr>
                    </a:p>
                  </a:txBody>
                  <a:tcPr anchor="ctr"/>
                </a:tc>
                <a:tc>
                  <a:txBody>
                    <a:bodyPr/>
                    <a:lstStyle/>
                    <a:p>
                      <a:pPr algn="just"/>
                      <a:r>
                        <a:rPr lang="es-ES" sz="1600" dirty="0">
                          <a:latin typeface="Arial" panose="020B0604020202020204" pitchFamily="34" charset="0"/>
                          <a:cs typeface="Arial" panose="020B0604020202020204" pitchFamily="34" charset="0"/>
                        </a:rPr>
                        <a:t>Durante el proceso de formación en la Escuela Superior Naval, se emplea un aprendizaje teórico, ya que en la carrera de oficial de marina se ocupa varios cargos entre ellos el de CONAVE o ingeniero en las diferentes unidades donde se aplica la practica donde intervienen los fluidos</a:t>
                      </a:r>
                      <a:r>
                        <a:rPr lang="es-EC" sz="1600" dirty="0">
                          <a:latin typeface="Arial" panose="020B0604020202020204" pitchFamily="34" charset="0"/>
                          <a:cs typeface="Arial" panose="020B0604020202020204" pitchFamily="34" charset="0"/>
                        </a:rPr>
                        <a:t>.</a:t>
                      </a:r>
                    </a:p>
                  </a:txBody>
                  <a:tcPr/>
                </a:tc>
                <a:extLst>
                  <a:ext uri="{0D108BD9-81ED-4DB2-BD59-A6C34878D82A}">
                    <a16:rowId xmlns:a16="http://schemas.microsoft.com/office/drawing/2014/main" xmlns="" val="10001"/>
                  </a:ext>
                </a:extLst>
              </a:tr>
              <a:tr h="1120140">
                <a:tc>
                  <a:txBody>
                    <a:bodyPr/>
                    <a:lstStyle/>
                    <a:p>
                      <a:pPr algn="ctr"/>
                      <a:r>
                        <a:rPr lang="es-EC" sz="1350" b="1" kern="1200" dirty="0">
                          <a:solidFill>
                            <a:schemeClr val="tx1"/>
                          </a:solidFill>
                          <a:effectLst/>
                          <a:latin typeface="+mn-lt"/>
                          <a:ea typeface="+mn-ea"/>
                          <a:cs typeface="+mn-cs"/>
                        </a:rPr>
                        <a:t>¿Considera factible el uso del banco de fluidos, para que el Guardiamarina obtenga mayores conocimientos en el campo de mecánica de fluidos?</a:t>
                      </a:r>
                      <a:endParaRPr lang="es-EC" sz="1600" b="1" dirty="0">
                        <a:latin typeface="+mn-lt"/>
                        <a:cs typeface="Arial" panose="020B0604020202020204" pitchFamily="34" charset="0"/>
                      </a:endParaRPr>
                    </a:p>
                  </a:txBody>
                  <a:tcPr anchor="ctr"/>
                </a:tc>
                <a:tc>
                  <a:txBody>
                    <a:bodyPr/>
                    <a:lstStyle/>
                    <a:p>
                      <a:r>
                        <a:rPr lang="es-ES" sz="1600" dirty="0">
                          <a:latin typeface="Arial" panose="020B0604020202020204" pitchFamily="34" charset="0"/>
                          <a:cs typeface="Arial" panose="020B0604020202020204" pitchFamily="34" charset="0"/>
                        </a:rPr>
                        <a:t>Se comparó el estudio de ellos realizados dentro de ESSUNA y sus prácticas realizadas, ayudan al desarrollo practico- teórico sobre el estudio de las presiones de un fluido.</a:t>
                      </a:r>
                      <a:endParaRPr lang="es-EC" dirty="0"/>
                    </a:p>
                  </a:txBody>
                  <a:tcPr/>
                </a:tc>
                <a:extLst>
                  <a:ext uri="{0D108BD9-81ED-4DB2-BD59-A6C34878D82A}">
                    <a16:rowId xmlns:a16="http://schemas.microsoft.com/office/drawing/2014/main" xmlns="" val="1910139652"/>
                  </a:ext>
                </a:extLst>
              </a:tr>
              <a:tr h="1325880">
                <a:tc>
                  <a:txBody>
                    <a:bodyPr/>
                    <a:lstStyle/>
                    <a:p>
                      <a:pPr algn="ctr"/>
                      <a:r>
                        <a:rPr lang="es-EC" sz="1350" b="1" kern="1200" dirty="0">
                          <a:solidFill>
                            <a:schemeClr val="tx1"/>
                          </a:solidFill>
                          <a:effectLst/>
                          <a:latin typeface="+mn-lt"/>
                          <a:ea typeface="+mn-ea"/>
                          <a:cs typeface="+mn-cs"/>
                        </a:rPr>
                        <a:t>¿En su proceso de formación profesional la Escuela Naval contaba con los elementos mecánicos y o físicos necesarios para realizar las prácticas en el laboratorio de Maquinaria Naval? </a:t>
                      </a:r>
                      <a:endParaRPr lang="es-EC" sz="1600" b="1" dirty="0">
                        <a:latin typeface="+mn-lt"/>
                        <a:cs typeface="Arial" panose="020B0604020202020204" pitchFamily="34" charset="0"/>
                      </a:endParaRPr>
                    </a:p>
                  </a:txBody>
                  <a:tcPr anchor="ctr"/>
                </a:tc>
                <a:tc>
                  <a:txBody>
                    <a:bodyPr/>
                    <a:lstStyle/>
                    <a:p>
                      <a:r>
                        <a:rPr lang="es-ES" sz="1600" dirty="0">
                          <a:latin typeface="Arial" panose="020B0604020202020204" pitchFamily="34" charset="0"/>
                          <a:cs typeface="Arial" panose="020B0604020202020204" pitchFamily="34" charset="0"/>
                        </a:rPr>
                        <a:t>Se contaba con la enseñanza necesaria, pero no lo realizaban de manera completa, debido a  los inconvenientes para la realización de prácticas ya que contaban con elementos no operativos o con limitaciones.</a:t>
                      </a:r>
                      <a:endParaRPr lang="es-EC"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3967905923"/>
                  </a:ext>
                </a:extLst>
              </a:tr>
            </a:tbl>
          </a:graphicData>
        </a:graphic>
      </p:graphicFrame>
      <p:sp>
        <p:nvSpPr>
          <p:cNvPr id="8" name="Rectángulo 14"/>
          <p:cNvSpPr txBox="1">
            <a:spLocks/>
          </p:cNvSpPr>
          <p:nvPr/>
        </p:nvSpPr>
        <p:spPr>
          <a:xfrm>
            <a:off x="606996" y="399802"/>
            <a:ext cx="9258300" cy="580926"/>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lgn="ctr" defTabSz="685800" rtl="0" eaLnBrk="1" latinLnBrk="0" hangingPunct="1">
              <a:spcBef>
                <a:spcPct val="0"/>
              </a:spcBef>
              <a:buNone/>
              <a:defRPr sz="33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s-EC" sz="2100" b="1" dirty="0">
                <a:latin typeface="Consolas" panose="020B0609020204030204" pitchFamily="49" charset="0"/>
                <a:cs typeface="Consolas" panose="020B0609020204030204" pitchFamily="49" charset="0"/>
              </a:rPr>
              <a:t>FUNDAMENTACIÓN METODOLÓGICA </a:t>
            </a:r>
          </a:p>
        </p:txBody>
      </p:sp>
      <p:sp>
        <p:nvSpPr>
          <p:cNvPr id="9" name="Marcador de número de diapositiva 8"/>
          <p:cNvSpPr>
            <a:spLocks noGrp="1"/>
          </p:cNvSpPr>
          <p:nvPr>
            <p:ph type="sldNum" sz="quarter" idx="12"/>
          </p:nvPr>
        </p:nvSpPr>
        <p:spPr/>
        <p:txBody>
          <a:bodyPr/>
          <a:lstStyle/>
          <a:p>
            <a:pPr algn="r"/>
            <a:fld id="{9C45796D-F81B-42E6-8076-DF0575147E93}" type="slidenum">
              <a:rPr lang="es-EC" smtClean="0"/>
              <a:pPr algn="r"/>
              <a:t>16</a:t>
            </a:fld>
            <a:endParaRPr lang="es-EC" dirty="0"/>
          </a:p>
        </p:txBody>
      </p:sp>
    </p:spTree>
    <p:extLst>
      <p:ext uri="{BB962C8B-B14F-4D97-AF65-F5344CB8AC3E}">
        <p14:creationId xmlns:p14="http://schemas.microsoft.com/office/powerpoint/2010/main" val="259626974"/>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14350" y="997478"/>
            <a:ext cx="9258300" cy="504056"/>
          </a:xfrm>
        </p:spPr>
        <p:txBody>
          <a:bodyPr/>
          <a:lstStyle/>
          <a:p>
            <a:r>
              <a:rPr lang="es-EC" dirty="0"/>
              <a:t>Encuestas realizadas a los Guardiamarinas.</a:t>
            </a:r>
          </a:p>
        </p:txBody>
      </p:sp>
      <p:sp>
        <p:nvSpPr>
          <p:cNvPr id="3" name="Marcador de número de diapositiva 2"/>
          <p:cNvSpPr>
            <a:spLocks noGrp="1"/>
          </p:cNvSpPr>
          <p:nvPr>
            <p:ph type="sldNum" sz="quarter" idx="12"/>
          </p:nvPr>
        </p:nvSpPr>
        <p:spPr/>
        <p:txBody>
          <a:bodyPr/>
          <a:lstStyle/>
          <a:p>
            <a:pPr algn="r"/>
            <a:fld id="{9C45796D-F81B-42E6-8076-DF0575147E93}" type="slidenum">
              <a:rPr lang="es-EC" smtClean="0"/>
              <a:pPr algn="r"/>
              <a:t>17</a:t>
            </a:fld>
            <a:endParaRPr lang="es-EC" dirty="0"/>
          </a:p>
        </p:txBody>
      </p:sp>
      <p:sp>
        <p:nvSpPr>
          <p:cNvPr id="4" name="Rectángulo 3"/>
          <p:cNvSpPr/>
          <p:nvPr/>
        </p:nvSpPr>
        <p:spPr>
          <a:xfrm>
            <a:off x="606996" y="1607644"/>
            <a:ext cx="9258300" cy="1200329"/>
          </a:xfrm>
          <a:prstGeom prst="rect">
            <a:avLst/>
          </a:prstGeom>
        </p:spPr>
        <p:txBody>
          <a:bodyPr wrap="square">
            <a:spAutoFit/>
          </a:bodyPr>
          <a:lstStyle/>
          <a:p>
            <a:r>
              <a:rPr lang="es-EC" b="1" dirty="0">
                <a:latin typeface="Arial" panose="020B0604020202020204" pitchFamily="34" charset="0"/>
                <a:cs typeface="Arial" panose="020B0604020202020204" pitchFamily="34" charset="0"/>
              </a:rPr>
              <a:t>Pregunta 1:</a:t>
            </a:r>
            <a:r>
              <a:rPr lang="es-EC" dirty="0">
                <a:latin typeface="Arial" panose="020B0604020202020204" pitchFamily="34" charset="0"/>
                <a:cs typeface="Arial" panose="020B0604020202020204" pitchFamily="34" charset="0"/>
              </a:rPr>
              <a:t/>
            </a:r>
            <a:br>
              <a:rPr lang="es-EC" dirty="0">
                <a:latin typeface="Arial" panose="020B0604020202020204" pitchFamily="34" charset="0"/>
                <a:cs typeface="Arial" panose="020B0604020202020204" pitchFamily="34" charset="0"/>
              </a:rPr>
            </a:br>
            <a:r>
              <a:rPr lang="es-EC" dirty="0">
                <a:latin typeface="Arial" panose="020B0604020202020204" pitchFamily="34" charset="0"/>
                <a:cs typeface="Arial" panose="020B0604020202020204" pitchFamily="34" charset="0"/>
              </a:rPr>
              <a:t> ¿Conoce usted el grado de operatividad del aparato de fricción de fluidos actual de la Escuela Superior Naval?</a:t>
            </a:r>
          </a:p>
          <a:p>
            <a:endParaRPr lang="es-EC" dirty="0"/>
          </a:p>
        </p:txBody>
      </p:sp>
      <p:sp>
        <p:nvSpPr>
          <p:cNvPr id="7" name="Rectángulo 14"/>
          <p:cNvSpPr txBox="1">
            <a:spLocks/>
          </p:cNvSpPr>
          <p:nvPr/>
        </p:nvSpPr>
        <p:spPr>
          <a:xfrm>
            <a:off x="606996" y="399802"/>
            <a:ext cx="9258300" cy="580926"/>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lgn="ctr" defTabSz="685800" rtl="0" eaLnBrk="1" latinLnBrk="0" hangingPunct="1">
              <a:spcBef>
                <a:spcPct val="0"/>
              </a:spcBef>
              <a:buNone/>
              <a:defRPr sz="33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s-EC" sz="2100" b="1" dirty="0">
                <a:latin typeface="Consolas" panose="020B0609020204030204" pitchFamily="49" charset="0"/>
                <a:cs typeface="Consolas" panose="020B0609020204030204" pitchFamily="49" charset="0"/>
              </a:rPr>
              <a:t>FUNDAMENTACIÓN METODOLÓGICA </a:t>
            </a:r>
          </a:p>
        </p:txBody>
      </p:sp>
      <p:sp>
        <p:nvSpPr>
          <p:cNvPr id="8" name="Rectángulo 7"/>
          <p:cNvSpPr/>
          <p:nvPr/>
        </p:nvSpPr>
        <p:spPr>
          <a:xfrm>
            <a:off x="1039044" y="3068960"/>
            <a:ext cx="5143500" cy="830612"/>
          </a:xfrm>
          <a:prstGeom prst="rect">
            <a:avLst/>
          </a:prstGeom>
        </p:spPr>
        <p:txBody>
          <a:bodyPr>
            <a:spAutoFit/>
          </a:bodyPr>
          <a:lstStyle/>
          <a:p>
            <a:pPr marL="342900" lvl="0" indent="-342900" algn="just">
              <a:lnSpc>
                <a:spcPct val="115000"/>
              </a:lnSpc>
              <a:spcAft>
                <a:spcPts val="1000"/>
              </a:spcAft>
              <a:buFont typeface="Wingdings 2" panose="05020102010507070707" pitchFamily="18" charset="2"/>
              <a:buChar char=""/>
            </a:pPr>
            <a:r>
              <a:rPr lang="es-EC" dirty="0">
                <a:latin typeface="Arial" panose="020B0604020202020204" pitchFamily="34" charset="0"/>
                <a:ea typeface="Calibri" panose="020F0502020204030204" pitchFamily="34" charset="0"/>
                <a:cs typeface="Times New Roman" panose="02020603050405020304" pitchFamily="18" charset="0"/>
              </a:rPr>
              <a:t>No</a:t>
            </a:r>
          </a:p>
          <a:p>
            <a:pPr marL="342900" lvl="0" indent="-342900" algn="just">
              <a:lnSpc>
                <a:spcPct val="115000"/>
              </a:lnSpc>
              <a:spcAft>
                <a:spcPts val="1000"/>
              </a:spcAft>
              <a:buFont typeface="Wingdings 2" panose="05020102010507070707" pitchFamily="18" charset="2"/>
              <a:buChar char=""/>
            </a:pPr>
            <a:r>
              <a:rPr lang="es-EC" dirty="0">
                <a:latin typeface="Arial" panose="020B0604020202020204" pitchFamily="34" charset="0"/>
                <a:ea typeface="Calibri" panose="020F0502020204030204" pitchFamily="34" charset="0"/>
                <a:cs typeface="Times New Roman" panose="02020603050405020304" pitchFamily="18" charset="0"/>
              </a:rPr>
              <a:t>Si </a:t>
            </a:r>
          </a:p>
        </p:txBody>
      </p:sp>
    </p:spTree>
    <p:extLst>
      <p:ext uri="{BB962C8B-B14F-4D97-AF65-F5344CB8AC3E}">
        <p14:creationId xmlns:p14="http://schemas.microsoft.com/office/powerpoint/2010/main" val="1227091052"/>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14350" y="879867"/>
            <a:ext cx="9258300" cy="1138138"/>
          </a:xfrm>
        </p:spPr>
        <p:txBody>
          <a:bodyPr anchor="ctr"/>
          <a:lstStyle/>
          <a:p>
            <a:pPr algn="l"/>
            <a:r>
              <a:rPr lang="es-EC" sz="1800" b="1" dirty="0">
                <a:latin typeface="Arial" panose="020B0604020202020204" pitchFamily="34" charset="0"/>
                <a:cs typeface="Arial" panose="020B0604020202020204" pitchFamily="34" charset="0"/>
              </a:rPr>
              <a:t>Pregunta 1:</a:t>
            </a:r>
            <a:r>
              <a:rPr lang="es-EC" sz="1800" dirty="0">
                <a:latin typeface="Arial" panose="020B0604020202020204" pitchFamily="34" charset="0"/>
                <a:cs typeface="Arial" panose="020B0604020202020204" pitchFamily="34" charset="0"/>
              </a:rPr>
              <a:t/>
            </a:r>
            <a:br>
              <a:rPr lang="es-EC" sz="1800" dirty="0">
                <a:latin typeface="Arial" panose="020B0604020202020204" pitchFamily="34" charset="0"/>
                <a:cs typeface="Arial" panose="020B0604020202020204" pitchFamily="34" charset="0"/>
              </a:rPr>
            </a:br>
            <a:r>
              <a:rPr lang="es-EC" sz="1800" dirty="0">
                <a:latin typeface="Arial" panose="020B0604020202020204" pitchFamily="34" charset="0"/>
                <a:cs typeface="Arial" panose="020B0604020202020204" pitchFamily="34" charset="0"/>
              </a:rPr>
              <a:t>¿Conoce usted el grado de operatividad del aparato de fricción de fluidos actual de la Escuela Superior Naval?</a:t>
            </a:r>
            <a:endParaRPr lang="es-EC" dirty="0"/>
          </a:p>
        </p:txBody>
      </p:sp>
      <p:graphicFrame>
        <p:nvGraphicFramePr>
          <p:cNvPr id="7" name="Marcador de contenido 6"/>
          <p:cNvGraphicFramePr>
            <a:graphicFrameLocks noGrp="1"/>
          </p:cNvGraphicFramePr>
          <p:nvPr>
            <p:ph idx="1"/>
            <p:extLst>
              <p:ext uri="{D42A27DB-BD31-4B8C-83A1-F6EECF244321}">
                <p14:modId xmlns:p14="http://schemas.microsoft.com/office/powerpoint/2010/main" val="3236230717"/>
              </p:ext>
            </p:extLst>
          </p:nvPr>
        </p:nvGraphicFramePr>
        <p:xfrm>
          <a:off x="514350" y="2981966"/>
          <a:ext cx="4505572" cy="2534358"/>
        </p:xfrm>
        <a:graphic>
          <a:graphicData uri="http://schemas.openxmlformats.org/drawingml/2006/table">
            <a:tbl>
              <a:tblPr firstRow="1" firstCol="1" bandRow="1"/>
              <a:tblGrid>
                <a:gridCol w="1924629">
                  <a:extLst>
                    <a:ext uri="{9D8B030D-6E8A-4147-A177-3AD203B41FA5}">
                      <a16:colId xmlns:a16="http://schemas.microsoft.com/office/drawing/2014/main" xmlns="" val="20000"/>
                    </a:ext>
                  </a:extLst>
                </a:gridCol>
                <a:gridCol w="1455916">
                  <a:extLst>
                    <a:ext uri="{9D8B030D-6E8A-4147-A177-3AD203B41FA5}">
                      <a16:colId xmlns:a16="http://schemas.microsoft.com/office/drawing/2014/main" xmlns="" val="20001"/>
                    </a:ext>
                  </a:extLst>
                </a:gridCol>
                <a:gridCol w="1125027">
                  <a:extLst>
                    <a:ext uri="{9D8B030D-6E8A-4147-A177-3AD203B41FA5}">
                      <a16:colId xmlns:a16="http://schemas.microsoft.com/office/drawing/2014/main" xmlns="" val="20002"/>
                    </a:ext>
                  </a:extLst>
                </a:gridCol>
              </a:tblGrid>
              <a:tr h="301502">
                <a:tc>
                  <a:txBody>
                    <a:bodyPr/>
                    <a:lstStyle/>
                    <a:p>
                      <a:pPr algn="ctr">
                        <a:lnSpc>
                          <a:spcPct val="200000"/>
                        </a:lnSpc>
                        <a:spcAft>
                          <a:spcPts val="0"/>
                        </a:spcAft>
                      </a:pPr>
                      <a:r>
                        <a:rPr lang="es-EC" sz="1100" b="1" dirty="0">
                          <a:effectLst/>
                          <a:latin typeface="Arial" panose="020B0604020202020204" pitchFamily="34" charset="0"/>
                          <a:ea typeface="Calibri" panose="020F0502020204030204" pitchFamily="34" charset="0"/>
                          <a:cs typeface="Arial" panose="020B0604020202020204" pitchFamily="34" charset="0"/>
                        </a:rPr>
                        <a:t>Opciones de Respuestas</a:t>
                      </a:r>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200000"/>
                        </a:lnSpc>
                        <a:spcAft>
                          <a:spcPts val="0"/>
                        </a:spcAft>
                      </a:pPr>
                      <a:r>
                        <a:rPr lang="es-EC" sz="1100" b="1">
                          <a:effectLst/>
                          <a:latin typeface="Arial" panose="020B0604020202020204" pitchFamily="34" charset="0"/>
                          <a:ea typeface="Calibri" panose="020F0502020204030204" pitchFamily="34" charset="0"/>
                          <a:cs typeface="Arial" panose="020B0604020202020204" pitchFamily="34" charset="0"/>
                        </a:rPr>
                        <a:t>No.</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200000"/>
                        </a:lnSpc>
                        <a:spcAft>
                          <a:spcPts val="0"/>
                        </a:spcAft>
                      </a:pPr>
                      <a:r>
                        <a:rPr lang="es-EC" sz="1100" b="1">
                          <a:effectLst/>
                          <a:latin typeface="Arial" panose="020B0604020202020204" pitchFamily="34" charset="0"/>
                          <a:ea typeface="Calibri" panose="020F0502020204030204" pitchFamily="34" charset="0"/>
                          <a:cs typeface="Arial" panose="020B0604020202020204" pitchFamily="34" charset="0"/>
                        </a:rPr>
                        <a:t>Porcentaje</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0"/>
                  </a:ext>
                </a:extLst>
              </a:tr>
              <a:tr h="222462">
                <a:tc>
                  <a:txBody>
                    <a:bodyPr/>
                    <a:lstStyle/>
                    <a:p>
                      <a:pPr algn="ctr">
                        <a:lnSpc>
                          <a:spcPct val="200000"/>
                        </a:lnSpc>
                        <a:spcAft>
                          <a:spcPts val="0"/>
                        </a:spcAft>
                      </a:pPr>
                      <a:r>
                        <a:rPr lang="es-EC" sz="1100" b="1">
                          <a:effectLst/>
                          <a:latin typeface="Arial" panose="020B0604020202020204" pitchFamily="34" charset="0"/>
                          <a:ea typeface="Calibri" panose="020F0502020204030204" pitchFamily="34" charset="0"/>
                          <a:cs typeface="Arial" panose="020B0604020202020204" pitchFamily="34" charset="0"/>
                        </a:rPr>
                        <a:t>No</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200000"/>
                        </a:lnSpc>
                        <a:spcAft>
                          <a:spcPts val="0"/>
                        </a:spcAft>
                      </a:pPr>
                      <a:r>
                        <a:rPr lang="es-EC" sz="1100">
                          <a:effectLst/>
                          <a:latin typeface="Arial" panose="020B0604020202020204" pitchFamily="34" charset="0"/>
                          <a:ea typeface="Calibri" panose="020F0502020204030204" pitchFamily="34" charset="0"/>
                          <a:cs typeface="Arial" panose="020B0604020202020204" pitchFamily="34" charset="0"/>
                        </a:rPr>
                        <a:t>68</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200000"/>
                        </a:lnSpc>
                        <a:spcAft>
                          <a:spcPts val="0"/>
                        </a:spcAft>
                      </a:pPr>
                      <a:r>
                        <a:rPr lang="es-EC" sz="1100">
                          <a:effectLst/>
                          <a:latin typeface="Arial" panose="020B0604020202020204" pitchFamily="34" charset="0"/>
                          <a:ea typeface="Calibri" panose="020F0502020204030204" pitchFamily="34" charset="0"/>
                          <a:cs typeface="Arial" panose="020B0604020202020204" pitchFamily="34" charset="0"/>
                        </a:rPr>
                        <a:t>89%</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xmlns="" val="10001"/>
                  </a:ext>
                </a:extLst>
              </a:tr>
              <a:tr h="222462">
                <a:tc>
                  <a:txBody>
                    <a:bodyPr/>
                    <a:lstStyle/>
                    <a:p>
                      <a:pPr algn="ctr">
                        <a:lnSpc>
                          <a:spcPct val="200000"/>
                        </a:lnSpc>
                        <a:spcAft>
                          <a:spcPts val="0"/>
                        </a:spcAft>
                      </a:pPr>
                      <a:r>
                        <a:rPr lang="es-EC" sz="1100" b="1">
                          <a:effectLst/>
                          <a:latin typeface="Arial" panose="020B0604020202020204" pitchFamily="34" charset="0"/>
                          <a:ea typeface="Calibri" panose="020F0502020204030204" pitchFamily="34" charset="0"/>
                          <a:cs typeface="Arial" panose="020B0604020202020204" pitchFamily="34" charset="0"/>
                        </a:rPr>
                        <a:t>Si</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FFFFFF"/>
                    </a:solidFill>
                  </a:tcPr>
                </a:tc>
                <a:tc>
                  <a:txBody>
                    <a:bodyPr/>
                    <a:lstStyle/>
                    <a:p>
                      <a:pPr algn="ctr">
                        <a:lnSpc>
                          <a:spcPct val="200000"/>
                        </a:lnSpc>
                        <a:spcAft>
                          <a:spcPts val="0"/>
                        </a:spcAft>
                      </a:pPr>
                      <a:r>
                        <a:rPr lang="es-EC" sz="1100">
                          <a:effectLst/>
                          <a:latin typeface="Arial" panose="020B0604020202020204" pitchFamily="34" charset="0"/>
                          <a:ea typeface="Calibri" panose="020F0502020204030204" pitchFamily="34" charset="0"/>
                          <a:cs typeface="Arial" panose="020B0604020202020204" pitchFamily="34" charset="0"/>
                        </a:rPr>
                        <a:t>8</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FFFFFF"/>
                    </a:solidFill>
                  </a:tcPr>
                </a:tc>
                <a:tc>
                  <a:txBody>
                    <a:bodyPr/>
                    <a:lstStyle/>
                    <a:p>
                      <a:pPr algn="ctr">
                        <a:lnSpc>
                          <a:spcPct val="200000"/>
                        </a:lnSpc>
                        <a:spcAft>
                          <a:spcPts val="0"/>
                        </a:spcAft>
                      </a:pPr>
                      <a:r>
                        <a:rPr lang="es-EC" sz="1100">
                          <a:effectLst/>
                          <a:latin typeface="Arial" panose="020B0604020202020204" pitchFamily="34" charset="0"/>
                          <a:ea typeface="Calibri" panose="020F0502020204030204" pitchFamily="34" charset="0"/>
                          <a:cs typeface="Arial" panose="020B0604020202020204" pitchFamily="34" charset="0"/>
                        </a:rPr>
                        <a:t>11%</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FFFFFF"/>
                    </a:solidFill>
                  </a:tcPr>
                </a:tc>
                <a:extLst>
                  <a:ext uri="{0D108BD9-81ED-4DB2-BD59-A6C34878D82A}">
                    <a16:rowId xmlns:a16="http://schemas.microsoft.com/office/drawing/2014/main" xmlns="" val="10002"/>
                  </a:ext>
                </a:extLst>
              </a:tr>
              <a:tr h="222462">
                <a:tc>
                  <a:txBody>
                    <a:bodyPr/>
                    <a:lstStyle/>
                    <a:p>
                      <a:pPr algn="ctr">
                        <a:lnSpc>
                          <a:spcPct val="200000"/>
                        </a:lnSpc>
                        <a:spcAft>
                          <a:spcPts val="0"/>
                        </a:spcAft>
                      </a:pPr>
                      <a:r>
                        <a:rPr lang="es-EC" sz="1100" b="1">
                          <a:effectLst/>
                          <a:latin typeface="Arial" panose="020B0604020202020204" pitchFamily="34" charset="0"/>
                          <a:ea typeface="Calibri" panose="020F0502020204030204" pitchFamily="34" charset="0"/>
                          <a:cs typeface="Arial" panose="020B0604020202020204" pitchFamily="34" charset="0"/>
                        </a:rPr>
                        <a:t>Total</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FFFFFF"/>
                    </a:solidFill>
                  </a:tcPr>
                </a:tc>
                <a:tc>
                  <a:txBody>
                    <a:bodyPr/>
                    <a:lstStyle/>
                    <a:p>
                      <a:pPr algn="ctr">
                        <a:lnSpc>
                          <a:spcPct val="200000"/>
                        </a:lnSpc>
                        <a:spcAft>
                          <a:spcPts val="0"/>
                        </a:spcAft>
                      </a:pPr>
                      <a:r>
                        <a:rPr lang="es-EC" sz="1100" b="1">
                          <a:effectLst/>
                          <a:latin typeface="Arial" panose="020B0604020202020204" pitchFamily="34" charset="0"/>
                          <a:ea typeface="Calibri" panose="020F0502020204030204" pitchFamily="34" charset="0"/>
                          <a:cs typeface="Arial" panose="020B0604020202020204" pitchFamily="34" charset="0"/>
                        </a:rPr>
                        <a:t>76</a:t>
                      </a:r>
                      <a:endParaRPr lang="es-EC" sz="1100" b="1">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FFFFFF"/>
                    </a:solidFill>
                  </a:tcPr>
                </a:tc>
                <a:tc>
                  <a:txBody>
                    <a:bodyPr/>
                    <a:lstStyle/>
                    <a:p>
                      <a:pPr algn="ctr">
                        <a:lnSpc>
                          <a:spcPct val="200000"/>
                        </a:lnSpc>
                        <a:spcAft>
                          <a:spcPts val="0"/>
                        </a:spcAft>
                      </a:pPr>
                      <a:r>
                        <a:rPr lang="es-EC" sz="1100" b="1" dirty="0">
                          <a:effectLst/>
                          <a:latin typeface="Arial" panose="020B0604020202020204" pitchFamily="34" charset="0"/>
                          <a:ea typeface="Calibri" panose="020F0502020204030204" pitchFamily="34" charset="0"/>
                          <a:cs typeface="Arial" panose="020B0604020202020204" pitchFamily="34" charset="0"/>
                        </a:rPr>
                        <a:t>100%</a:t>
                      </a:r>
                      <a:endParaRPr lang="es-EC" sz="1100" b="1"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solidFill>
                      <a:srgbClr val="FFFFFF"/>
                    </a:solidFill>
                  </a:tcPr>
                </a:tc>
                <a:extLst>
                  <a:ext uri="{0D108BD9-81ED-4DB2-BD59-A6C34878D82A}">
                    <a16:rowId xmlns:a16="http://schemas.microsoft.com/office/drawing/2014/main" xmlns="" val="10003"/>
                  </a:ext>
                </a:extLst>
              </a:tr>
              <a:tr h="222462">
                <a:tc>
                  <a:txBody>
                    <a:bodyPr/>
                    <a:lstStyle/>
                    <a:p>
                      <a:pPr indent="0" algn="l">
                        <a:lnSpc>
                          <a:spcPct val="200000"/>
                        </a:lnSpc>
                        <a:spcAft>
                          <a:spcPts val="0"/>
                        </a:spcAft>
                      </a:pPr>
                      <a:endParaRPr lang="es-EC" sz="1050" dirty="0">
                        <a:effectLst/>
                        <a:latin typeface="Arial" panose="020B0604020202020204" pitchFamily="34" charset="0"/>
                        <a:ea typeface="Calibri" panose="020F0502020204030204" pitchFamily="34" charset="0"/>
                        <a:cs typeface="Times New Roman" panose="02020603050405020304" pitchFamily="18" charset="0"/>
                      </a:endParaRPr>
                    </a:p>
                  </a:txBody>
                  <a:tcPr marL="56956" marR="56956" marT="0" marB="0" anchor="ctr">
                    <a:lnL>
                      <a:noFill/>
                    </a:lnL>
                    <a:lnR>
                      <a:noFill/>
                    </a:lnR>
                    <a:lnT>
                      <a:noFill/>
                    </a:lnT>
                    <a:lnB>
                      <a:noFill/>
                    </a:lnB>
                    <a:solidFill>
                      <a:srgbClr val="FFFFFF"/>
                    </a:solidFill>
                  </a:tcPr>
                </a:tc>
                <a:tc>
                  <a:txBody>
                    <a:bodyPr/>
                    <a:lstStyle/>
                    <a:p>
                      <a:pPr indent="269875" algn="ctr">
                        <a:lnSpc>
                          <a:spcPct val="200000"/>
                        </a:lnSpc>
                        <a:spcAft>
                          <a:spcPts val="0"/>
                        </a:spcAft>
                      </a:pPr>
                      <a:endParaRPr lang="es-EC" sz="1050" dirty="0">
                        <a:effectLst/>
                        <a:latin typeface="Arial" panose="020B0604020202020204" pitchFamily="34" charset="0"/>
                        <a:ea typeface="Calibri" panose="020F0502020204030204" pitchFamily="34" charset="0"/>
                        <a:cs typeface="Times New Roman" panose="02020603050405020304" pitchFamily="18" charset="0"/>
                      </a:endParaRPr>
                    </a:p>
                  </a:txBody>
                  <a:tcPr marL="56956" marR="56956" marT="0" marB="0" anchor="ctr">
                    <a:lnL>
                      <a:noFill/>
                    </a:lnL>
                    <a:lnR>
                      <a:noFill/>
                    </a:lnR>
                    <a:lnT>
                      <a:noFill/>
                    </a:lnT>
                    <a:lnB>
                      <a:noFill/>
                    </a:lnB>
                    <a:solidFill>
                      <a:srgbClr val="FFFFFF"/>
                    </a:solidFill>
                  </a:tcPr>
                </a:tc>
                <a:tc>
                  <a:txBody>
                    <a:bodyPr/>
                    <a:lstStyle/>
                    <a:p>
                      <a:pPr indent="269875" algn="ctr">
                        <a:lnSpc>
                          <a:spcPct val="200000"/>
                        </a:lnSpc>
                        <a:spcAft>
                          <a:spcPts val="0"/>
                        </a:spcAft>
                      </a:pPr>
                      <a:endParaRPr lang="es-EC" sz="1050" dirty="0">
                        <a:effectLst/>
                        <a:latin typeface="Arial" panose="020B0604020202020204" pitchFamily="34" charset="0"/>
                        <a:ea typeface="Calibri" panose="020F0502020204030204" pitchFamily="34" charset="0"/>
                        <a:cs typeface="Times New Roman" panose="02020603050405020304" pitchFamily="18" charset="0"/>
                      </a:endParaRPr>
                    </a:p>
                  </a:txBody>
                  <a:tcPr marL="56956" marR="56956" marT="0" marB="0" anchor="ctr">
                    <a:lnL>
                      <a:noFill/>
                    </a:lnL>
                    <a:lnR>
                      <a:noFill/>
                    </a:lnR>
                    <a:lnT>
                      <a:noFill/>
                    </a:lnT>
                    <a:lnB>
                      <a:noFill/>
                    </a:lnB>
                    <a:solidFill>
                      <a:srgbClr val="FFFFFF"/>
                    </a:solidFill>
                  </a:tcPr>
                </a:tc>
                <a:extLst>
                  <a:ext uri="{0D108BD9-81ED-4DB2-BD59-A6C34878D82A}">
                    <a16:rowId xmlns:a16="http://schemas.microsoft.com/office/drawing/2014/main" xmlns="" val="10004"/>
                  </a:ext>
                </a:extLst>
              </a:tr>
              <a:tr h="301502">
                <a:tc>
                  <a:txBody>
                    <a:bodyPr/>
                    <a:lstStyle/>
                    <a:p>
                      <a:pPr indent="0" algn="l">
                        <a:lnSpc>
                          <a:spcPct val="200000"/>
                        </a:lnSpc>
                        <a:spcAft>
                          <a:spcPts val="0"/>
                        </a:spcAft>
                      </a:pPr>
                      <a:endParaRPr lang="es-EC" sz="1050" dirty="0">
                        <a:effectLst/>
                        <a:latin typeface="Arial" panose="020B0604020202020204" pitchFamily="34" charset="0"/>
                        <a:ea typeface="Calibri" panose="020F0502020204030204" pitchFamily="34" charset="0"/>
                        <a:cs typeface="Times New Roman" panose="02020603050405020304" pitchFamily="18" charset="0"/>
                      </a:endParaRPr>
                    </a:p>
                  </a:txBody>
                  <a:tcPr marL="56956" marR="56956" marT="0" marB="0" anchor="ctr">
                    <a:lnL>
                      <a:noFill/>
                    </a:lnL>
                    <a:lnR>
                      <a:noFill/>
                    </a:lnR>
                    <a:lnT>
                      <a:noFill/>
                    </a:lnT>
                    <a:lnB>
                      <a:noFill/>
                    </a:lnB>
                    <a:solidFill>
                      <a:srgbClr val="FFFFFF"/>
                    </a:solidFill>
                  </a:tcPr>
                </a:tc>
                <a:tc>
                  <a:txBody>
                    <a:bodyPr/>
                    <a:lstStyle/>
                    <a:p>
                      <a:pPr indent="269875" algn="ctr">
                        <a:lnSpc>
                          <a:spcPct val="200000"/>
                        </a:lnSpc>
                        <a:spcAft>
                          <a:spcPts val="0"/>
                        </a:spcAft>
                      </a:pPr>
                      <a:endParaRPr lang="es-EC" sz="1050" dirty="0">
                        <a:effectLst/>
                        <a:latin typeface="Arial" panose="020B0604020202020204" pitchFamily="34" charset="0"/>
                        <a:ea typeface="Calibri" panose="020F0502020204030204" pitchFamily="34" charset="0"/>
                        <a:cs typeface="Times New Roman" panose="02020603050405020304" pitchFamily="18" charset="0"/>
                      </a:endParaRPr>
                    </a:p>
                  </a:txBody>
                  <a:tcPr marL="56956" marR="56956" marT="0" marB="0" anchor="ctr">
                    <a:lnL>
                      <a:noFill/>
                    </a:lnL>
                    <a:lnR>
                      <a:noFill/>
                    </a:lnR>
                    <a:lnT>
                      <a:noFill/>
                    </a:lnT>
                    <a:lnB>
                      <a:noFill/>
                    </a:lnB>
                    <a:solidFill>
                      <a:srgbClr val="FFFFFF"/>
                    </a:solidFill>
                  </a:tcPr>
                </a:tc>
                <a:tc>
                  <a:txBody>
                    <a:bodyPr/>
                    <a:lstStyle/>
                    <a:p>
                      <a:pPr indent="269875" algn="ctr">
                        <a:lnSpc>
                          <a:spcPct val="200000"/>
                        </a:lnSpc>
                        <a:spcAft>
                          <a:spcPts val="0"/>
                        </a:spcAft>
                      </a:pPr>
                      <a:endParaRPr lang="es-EC" sz="1050" dirty="0">
                        <a:effectLst/>
                        <a:latin typeface="Arial" panose="020B0604020202020204" pitchFamily="34" charset="0"/>
                        <a:ea typeface="Calibri" panose="020F0502020204030204" pitchFamily="34" charset="0"/>
                        <a:cs typeface="Times New Roman" panose="02020603050405020304" pitchFamily="18" charset="0"/>
                      </a:endParaRPr>
                    </a:p>
                  </a:txBody>
                  <a:tcPr marL="56956" marR="56956" marT="0" marB="0" anchor="ctr">
                    <a:lnL>
                      <a:noFill/>
                    </a:lnL>
                    <a:lnR>
                      <a:noFill/>
                    </a:lnR>
                    <a:lnT>
                      <a:noFill/>
                    </a:lnT>
                    <a:lnB>
                      <a:noFill/>
                    </a:lnB>
                    <a:solidFill>
                      <a:srgbClr val="FFFFFF"/>
                    </a:solidFill>
                  </a:tcPr>
                </a:tc>
                <a:extLst>
                  <a:ext uri="{0D108BD9-81ED-4DB2-BD59-A6C34878D82A}">
                    <a16:rowId xmlns:a16="http://schemas.microsoft.com/office/drawing/2014/main" xmlns="" val="10005"/>
                  </a:ext>
                </a:extLst>
              </a:tr>
              <a:tr h="222462">
                <a:tc>
                  <a:txBody>
                    <a:bodyPr/>
                    <a:lstStyle/>
                    <a:p>
                      <a:pPr indent="0" algn="l">
                        <a:lnSpc>
                          <a:spcPct val="200000"/>
                        </a:lnSpc>
                        <a:spcAft>
                          <a:spcPts val="0"/>
                        </a:spcAft>
                      </a:pPr>
                      <a:endParaRPr lang="es-EC" sz="1050" dirty="0">
                        <a:effectLst/>
                        <a:latin typeface="Arial" panose="020B0604020202020204" pitchFamily="34" charset="0"/>
                        <a:ea typeface="Calibri" panose="020F0502020204030204" pitchFamily="34" charset="0"/>
                        <a:cs typeface="Times New Roman" panose="02020603050405020304" pitchFamily="18" charset="0"/>
                      </a:endParaRPr>
                    </a:p>
                  </a:txBody>
                  <a:tcPr marL="56956" marR="56956" marT="0" marB="0" anchor="ctr">
                    <a:lnL>
                      <a:noFill/>
                    </a:lnL>
                    <a:lnR>
                      <a:noFill/>
                    </a:lnR>
                    <a:lnT>
                      <a:noFill/>
                    </a:lnT>
                    <a:lnB>
                      <a:noFill/>
                    </a:lnB>
                    <a:solidFill>
                      <a:srgbClr val="FFFFFF"/>
                    </a:solidFill>
                  </a:tcPr>
                </a:tc>
                <a:tc>
                  <a:txBody>
                    <a:bodyPr/>
                    <a:lstStyle/>
                    <a:p>
                      <a:pPr indent="269875" algn="ctr">
                        <a:lnSpc>
                          <a:spcPct val="200000"/>
                        </a:lnSpc>
                        <a:spcAft>
                          <a:spcPts val="0"/>
                        </a:spcAft>
                      </a:pPr>
                      <a:endParaRPr lang="es-EC" sz="1050" dirty="0">
                        <a:effectLst/>
                        <a:latin typeface="Arial" panose="020B0604020202020204" pitchFamily="34" charset="0"/>
                        <a:ea typeface="Calibri" panose="020F0502020204030204" pitchFamily="34" charset="0"/>
                        <a:cs typeface="Times New Roman" panose="02020603050405020304" pitchFamily="18" charset="0"/>
                      </a:endParaRPr>
                    </a:p>
                  </a:txBody>
                  <a:tcPr marL="56956" marR="56956" marT="0" marB="0" anchor="ctr">
                    <a:lnL>
                      <a:noFill/>
                    </a:lnL>
                    <a:lnR>
                      <a:noFill/>
                    </a:lnR>
                    <a:lnT>
                      <a:noFill/>
                    </a:lnT>
                    <a:lnB>
                      <a:noFill/>
                    </a:lnB>
                    <a:solidFill>
                      <a:srgbClr val="FFFFFF"/>
                    </a:solidFill>
                  </a:tcPr>
                </a:tc>
                <a:tc>
                  <a:txBody>
                    <a:bodyPr/>
                    <a:lstStyle/>
                    <a:p>
                      <a:pPr indent="269875" algn="ctr">
                        <a:lnSpc>
                          <a:spcPct val="200000"/>
                        </a:lnSpc>
                        <a:spcAft>
                          <a:spcPts val="0"/>
                        </a:spcAft>
                      </a:pPr>
                      <a:endParaRPr lang="es-EC" sz="1050" dirty="0">
                        <a:effectLst/>
                        <a:latin typeface="Arial" panose="020B0604020202020204" pitchFamily="34" charset="0"/>
                        <a:ea typeface="Calibri" panose="020F0502020204030204" pitchFamily="34" charset="0"/>
                        <a:cs typeface="Times New Roman" panose="02020603050405020304" pitchFamily="18" charset="0"/>
                      </a:endParaRPr>
                    </a:p>
                  </a:txBody>
                  <a:tcPr marL="56956" marR="56956" marT="0" marB="0" anchor="ctr">
                    <a:lnL>
                      <a:noFill/>
                    </a:lnL>
                    <a:lnR>
                      <a:noFill/>
                    </a:lnR>
                    <a:lnT>
                      <a:noFill/>
                    </a:lnT>
                    <a:lnB>
                      <a:noFill/>
                    </a:lnB>
                    <a:solidFill>
                      <a:srgbClr val="FFFFFF"/>
                    </a:solidFill>
                  </a:tcPr>
                </a:tc>
                <a:extLst>
                  <a:ext uri="{0D108BD9-81ED-4DB2-BD59-A6C34878D82A}">
                    <a16:rowId xmlns:a16="http://schemas.microsoft.com/office/drawing/2014/main" xmlns="" val="10006"/>
                  </a:ext>
                </a:extLst>
              </a:tr>
              <a:tr h="222462">
                <a:tc>
                  <a:txBody>
                    <a:bodyPr/>
                    <a:lstStyle/>
                    <a:p>
                      <a:pPr indent="0" algn="l">
                        <a:lnSpc>
                          <a:spcPct val="200000"/>
                        </a:lnSpc>
                        <a:spcAft>
                          <a:spcPts val="0"/>
                        </a:spcAft>
                      </a:pPr>
                      <a:endParaRPr lang="es-EC" sz="1050" dirty="0">
                        <a:effectLst/>
                        <a:latin typeface="Arial" panose="020B0604020202020204" pitchFamily="34" charset="0"/>
                        <a:ea typeface="Calibri" panose="020F0502020204030204" pitchFamily="34" charset="0"/>
                        <a:cs typeface="Times New Roman" panose="02020603050405020304" pitchFamily="18" charset="0"/>
                      </a:endParaRPr>
                    </a:p>
                  </a:txBody>
                  <a:tcPr marL="56956" marR="56956" marT="0" marB="0" anchor="ctr">
                    <a:lnL>
                      <a:noFill/>
                    </a:lnL>
                    <a:lnR>
                      <a:noFill/>
                    </a:lnR>
                    <a:lnT>
                      <a:noFill/>
                    </a:lnT>
                    <a:lnB>
                      <a:noFill/>
                    </a:lnB>
                    <a:solidFill>
                      <a:srgbClr val="FFFFFF"/>
                    </a:solidFill>
                  </a:tcPr>
                </a:tc>
                <a:tc>
                  <a:txBody>
                    <a:bodyPr/>
                    <a:lstStyle/>
                    <a:p>
                      <a:pPr indent="269875" algn="ctr">
                        <a:lnSpc>
                          <a:spcPct val="200000"/>
                        </a:lnSpc>
                        <a:spcAft>
                          <a:spcPts val="0"/>
                        </a:spcAft>
                      </a:pPr>
                      <a:endParaRPr lang="es-EC" sz="1050" dirty="0">
                        <a:effectLst/>
                        <a:latin typeface="Arial" panose="020B0604020202020204" pitchFamily="34" charset="0"/>
                        <a:ea typeface="Calibri" panose="020F0502020204030204" pitchFamily="34" charset="0"/>
                        <a:cs typeface="Times New Roman" panose="02020603050405020304" pitchFamily="18" charset="0"/>
                      </a:endParaRPr>
                    </a:p>
                  </a:txBody>
                  <a:tcPr marL="56956" marR="56956" marT="0" marB="0" anchor="ctr">
                    <a:lnL>
                      <a:noFill/>
                    </a:lnL>
                    <a:lnR>
                      <a:noFill/>
                    </a:lnR>
                    <a:lnT>
                      <a:noFill/>
                    </a:lnT>
                    <a:lnB>
                      <a:noFill/>
                    </a:lnB>
                    <a:solidFill>
                      <a:srgbClr val="FFFFFF"/>
                    </a:solidFill>
                  </a:tcPr>
                </a:tc>
                <a:tc>
                  <a:txBody>
                    <a:bodyPr/>
                    <a:lstStyle/>
                    <a:p>
                      <a:pPr indent="269875" algn="ctr">
                        <a:lnSpc>
                          <a:spcPct val="200000"/>
                        </a:lnSpc>
                        <a:spcAft>
                          <a:spcPts val="0"/>
                        </a:spcAft>
                      </a:pPr>
                      <a:endParaRPr lang="es-EC" sz="1050" dirty="0">
                        <a:effectLst/>
                        <a:latin typeface="Arial" panose="020B0604020202020204" pitchFamily="34" charset="0"/>
                        <a:ea typeface="Calibri" panose="020F0502020204030204" pitchFamily="34" charset="0"/>
                        <a:cs typeface="Times New Roman" panose="02020603050405020304" pitchFamily="18" charset="0"/>
                      </a:endParaRPr>
                    </a:p>
                  </a:txBody>
                  <a:tcPr marL="56956" marR="56956" marT="0" marB="0" anchor="ctr">
                    <a:lnL>
                      <a:noFill/>
                    </a:lnL>
                    <a:lnR>
                      <a:noFill/>
                    </a:lnR>
                    <a:lnT>
                      <a:noFill/>
                    </a:lnT>
                    <a:lnB>
                      <a:noFill/>
                    </a:lnB>
                    <a:solidFill>
                      <a:srgbClr val="FFFFFF"/>
                    </a:solidFill>
                  </a:tcPr>
                </a:tc>
                <a:extLst>
                  <a:ext uri="{0D108BD9-81ED-4DB2-BD59-A6C34878D82A}">
                    <a16:rowId xmlns:a16="http://schemas.microsoft.com/office/drawing/2014/main" xmlns="" val="10007"/>
                  </a:ext>
                </a:extLst>
              </a:tr>
              <a:tr h="222462">
                <a:tc>
                  <a:txBody>
                    <a:bodyPr/>
                    <a:lstStyle/>
                    <a:p>
                      <a:pPr indent="0" algn="l">
                        <a:lnSpc>
                          <a:spcPct val="200000"/>
                        </a:lnSpc>
                        <a:spcAft>
                          <a:spcPts val="0"/>
                        </a:spcAft>
                      </a:pPr>
                      <a:endParaRPr lang="es-EC" sz="1050" dirty="0">
                        <a:effectLst/>
                        <a:latin typeface="Arial" panose="020B0604020202020204" pitchFamily="34" charset="0"/>
                        <a:ea typeface="Calibri" panose="020F0502020204030204" pitchFamily="34" charset="0"/>
                        <a:cs typeface="Times New Roman" panose="02020603050405020304" pitchFamily="18" charset="0"/>
                      </a:endParaRPr>
                    </a:p>
                  </a:txBody>
                  <a:tcPr marL="56956" marR="56956"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indent="269875" algn="ctr">
                        <a:lnSpc>
                          <a:spcPct val="200000"/>
                        </a:lnSpc>
                        <a:spcAft>
                          <a:spcPts val="0"/>
                        </a:spcAft>
                      </a:pPr>
                      <a:endParaRPr lang="es-EC" sz="1050" dirty="0">
                        <a:effectLst/>
                        <a:latin typeface="Arial" panose="020B0604020202020204" pitchFamily="34" charset="0"/>
                        <a:ea typeface="Calibri" panose="020F0502020204030204" pitchFamily="34" charset="0"/>
                        <a:cs typeface="Times New Roman" panose="02020603050405020304" pitchFamily="18" charset="0"/>
                      </a:endParaRPr>
                    </a:p>
                  </a:txBody>
                  <a:tcPr marL="56956" marR="56956"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indent="269875" algn="ctr">
                        <a:lnSpc>
                          <a:spcPct val="200000"/>
                        </a:lnSpc>
                        <a:spcAft>
                          <a:spcPts val="0"/>
                        </a:spcAft>
                      </a:pPr>
                      <a:endParaRPr lang="es-EC" sz="1050" dirty="0">
                        <a:effectLst/>
                        <a:latin typeface="Arial" panose="020B0604020202020204" pitchFamily="34" charset="0"/>
                        <a:ea typeface="Calibri" panose="020F0502020204030204" pitchFamily="34" charset="0"/>
                        <a:cs typeface="Times New Roman" panose="02020603050405020304" pitchFamily="18" charset="0"/>
                      </a:endParaRPr>
                    </a:p>
                  </a:txBody>
                  <a:tcPr marL="56956" marR="56956"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8"/>
                  </a:ext>
                </a:extLst>
              </a:tr>
            </a:tbl>
          </a:graphicData>
        </a:graphic>
      </p:graphicFrame>
      <p:sp>
        <p:nvSpPr>
          <p:cNvPr id="9" name="Rectángulo 8"/>
          <p:cNvSpPr/>
          <p:nvPr/>
        </p:nvSpPr>
        <p:spPr>
          <a:xfrm>
            <a:off x="446634" y="2336477"/>
            <a:ext cx="5143500" cy="400110"/>
          </a:xfrm>
          <a:prstGeom prst="rect">
            <a:avLst/>
          </a:prstGeom>
        </p:spPr>
        <p:txBody>
          <a:bodyPr>
            <a:spAutoFit/>
          </a:bodyPr>
          <a:lstStyle/>
          <a:p>
            <a:r>
              <a:rPr lang="es-EC" sz="1000" b="1" dirty="0">
                <a:latin typeface="Arial" panose="020B0604020202020204" pitchFamily="34" charset="0"/>
                <a:cs typeface="Arial" panose="020B0604020202020204" pitchFamily="34" charset="0"/>
              </a:rPr>
              <a:t>Tabla 4</a:t>
            </a:r>
            <a:r>
              <a:rPr lang="es-EC" sz="1000" i="1" dirty="0">
                <a:latin typeface="Arial" panose="020B0604020202020204" pitchFamily="34" charset="0"/>
                <a:cs typeface="Arial" panose="020B0604020202020204" pitchFamily="34" charset="0"/>
              </a:rPr>
              <a:t> </a:t>
            </a:r>
          </a:p>
          <a:p>
            <a:r>
              <a:rPr lang="es-EC" sz="1000" i="1" dirty="0">
                <a:latin typeface="Arial" panose="020B0604020202020204" pitchFamily="34" charset="0"/>
                <a:cs typeface="Arial" panose="020B0604020202020204" pitchFamily="34" charset="0"/>
              </a:rPr>
              <a:t>Grado de Operatividad</a:t>
            </a:r>
            <a:endParaRPr lang="es-EC" sz="1000" dirty="0">
              <a:latin typeface="Arial" panose="020B0604020202020204" pitchFamily="34" charset="0"/>
              <a:cs typeface="Arial" panose="020B0604020202020204" pitchFamily="34" charset="0"/>
            </a:endParaRPr>
          </a:p>
        </p:txBody>
      </p:sp>
      <p:sp>
        <p:nvSpPr>
          <p:cNvPr id="10" name="Rectángulo 9"/>
          <p:cNvSpPr/>
          <p:nvPr/>
        </p:nvSpPr>
        <p:spPr>
          <a:xfrm>
            <a:off x="145591" y="5634584"/>
            <a:ext cx="2839239" cy="254237"/>
          </a:xfrm>
          <a:prstGeom prst="rect">
            <a:avLst/>
          </a:prstGeom>
        </p:spPr>
        <p:txBody>
          <a:bodyPr wrap="none">
            <a:spAutoFit/>
          </a:bodyPr>
          <a:lstStyle/>
          <a:p>
            <a:pPr indent="269875" algn="just">
              <a:lnSpc>
                <a:spcPct val="115000"/>
              </a:lnSpc>
              <a:spcAft>
                <a:spcPts val="1000"/>
              </a:spcAft>
            </a:pPr>
            <a:r>
              <a:rPr lang="es-EC" sz="1000" b="1" dirty="0">
                <a:latin typeface="Arial" panose="020B0604020202020204" pitchFamily="34" charset="0"/>
                <a:ea typeface="Calibri" panose="020F0502020204030204" pitchFamily="34" charset="0"/>
                <a:cs typeface="Times New Roman" panose="02020603050405020304" pitchFamily="18" charset="0"/>
              </a:rPr>
              <a:t>Fuente: </a:t>
            </a:r>
            <a:r>
              <a:rPr lang="es-EC" sz="1000" dirty="0">
                <a:latin typeface="Arial" panose="020B0604020202020204" pitchFamily="34" charset="0"/>
                <a:ea typeface="Calibri" panose="020F0502020204030204" pitchFamily="34" charset="0"/>
                <a:cs typeface="Times New Roman" panose="02020603050405020304" pitchFamily="18" charset="0"/>
              </a:rPr>
              <a:t>Brigada de guardiamarinas 2020.</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2" name="Rectángulo 11"/>
          <p:cNvSpPr/>
          <p:nvPr/>
        </p:nvSpPr>
        <p:spPr>
          <a:xfrm>
            <a:off x="5362100" y="6086516"/>
            <a:ext cx="5143500" cy="246221"/>
          </a:xfrm>
          <a:prstGeom prst="rect">
            <a:avLst/>
          </a:prstGeom>
        </p:spPr>
        <p:txBody>
          <a:bodyPr>
            <a:spAutoFit/>
          </a:bodyPr>
          <a:lstStyle/>
          <a:p>
            <a:pPr indent="269875" algn="just">
              <a:spcAft>
                <a:spcPts val="1200"/>
              </a:spcAft>
            </a:pPr>
            <a:r>
              <a:rPr lang="es-EC" sz="1000" b="1" dirty="0">
                <a:latin typeface="Arial" panose="020B0604020202020204" pitchFamily="34" charset="0"/>
                <a:ea typeface="Calibri" panose="020F0502020204030204" pitchFamily="34" charset="0"/>
                <a:cs typeface="Times New Roman" panose="02020603050405020304" pitchFamily="18" charset="0"/>
              </a:rPr>
              <a:t>Fuente: </a:t>
            </a:r>
            <a:r>
              <a:rPr lang="es-EC" sz="1000" dirty="0">
                <a:latin typeface="Arial" panose="020B0604020202020204" pitchFamily="34" charset="0"/>
                <a:ea typeface="Calibri" panose="020F0502020204030204" pitchFamily="34" charset="0"/>
                <a:cs typeface="Times New Roman" panose="02020603050405020304" pitchFamily="18" charset="0"/>
              </a:rPr>
              <a:t>Tabla 4</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3" name="Marcador de número de diapositiva 12"/>
          <p:cNvSpPr>
            <a:spLocks noGrp="1"/>
          </p:cNvSpPr>
          <p:nvPr>
            <p:ph type="sldNum" sz="quarter" idx="12"/>
          </p:nvPr>
        </p:nvSpPr>
        <p:spPr/>
        <p:txBody>
          <a:bodyPr/>
          <a:lstStyle/>
          <a:p>
            <a:pPr algn="r"/>
            <a:fld id="{9C45796D-F81B-42E6-8076-DF0575147E93}" type="slidenum">
              <a:rPr lang="es-EC" smtClean="0"/>
              <a:pPr algn="r"/>
              <a:t>18</a:t>
            </a:fld>
            <a:endParaRPr lang="es-EC" dirty="0"/>
          </a:p>
        </p:txBody>
      </p:sp>
      <p:graphicFrame>
        <p:nvGraphicFramePr>
          <p:cNvPr id="14" name="Gráfico 13">
            <a:extLst>
              <a:ext uri="{FF2B5EF4-FFF2-40B4-BE49-F238E27FC236}">
                <a16:creationId xmlns:a16="http://schemas.microsoft.com/office/drawing/2014/main" xmlns="" id="{89B8C6FE-4A4B-41E2-8DC4-C2AADCAAEC18}"/>
              </a:ext>
            </a:extLst>
          </p:cNvPr>
          <p:cNvGraphicFramePr/>
          <p:nvPr>
            <p:extLst>
              <p:ext uri="{D42A27DB-BD31-4B8C-83A1-F6EECF244321}">
                <p14:modId xmlns:p14="http://schemas.microsoft.com/office/powerpoint/2010/main" val="2316132660"/>
              </p:ext>
            </p:extLst>
          </p:nvPr>
        </p:nvGraphicFramePr>
        <p:xfrm>
          <a:off x="5143500" y="2222856"/>
          <a:ext cx="4896544" cy="3726424"/>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ángulo 2">
            <a:extLst>
              <a:ext uri="{FF2B5EF4-FFF2-40B4-BE49-F238E27FC236}">
                <a16:creationId xmlns:a16="http://schemas.microsoft.com/office/drawing/2014/main" xmlns="" id="{D0597167-F963-4E2C-9E88-52649F90119A}"/>
              </a:ext>
            </a:extLst>
          </p:cNvPr>
          <p:cNvSpPr/>
          <p:nvPr/>
        </p:nvSpPr>
        <p:spPr>
          <a:xfrm>
            <a:off x="5215508" y="1799129"/>
            <a:ext cx="5143500" cy="400110"/>
          </a:xfrm>
          <a:prstGeom prst="rect">
            <a:avLst/>
          </a:prstGeom>
        </p:spPr>
        <p:txBody>
          <a:bodyPr>
            <a:spAutoFit/>
          </a:bodyPr>
          <a:lstStyle/>
          <a:p>
            <a:pPr indent="269875" algn="just">
              <a:spcAft>
                <a:spcPts val="0"/>
              </a:spcAft>
            </a:pPr>
            <a:r>
              <a:rPr lang="es-EC" sz="1000" b="1" i="1" dirty="0">
                <a:latin typeface="Arial" panose="020B0604020202020204" pitchFamily="34" charset="0"/>
                <a:ea typeface="Calibri" panose="020F0502020204030204" pitchFamily="34" charset="0"/>
                <a:cs typeface="Times New Roman" panose="02020603050405020304" pitchFamily="18" charset="0"/>
              </a:rPr>
              <a:t>Figura  12</a:t>
            </a:r>
            <a:r>
              <a:rPr lang="es-EC" sz="1000" i="1" dirty="0">
                <a:latin typeface="Arial" panose="020B0604020202020204" pitchFamily="34" charset="0"/>
                <a:ea typeface="Calibri" panose="020F0502020204030204" pitchFamily="34" charset="0"/>
                <a:cs typeface="Times New Roman" panose="02020603050405020304" pitchFamily="18" charset="0"/>
              </a:rPr>
              <a:t> </a:t>
            </a:r>
          </a:p>
          <a:p>
            <a:pPr indent="269875" algn="just">
              <a:spcAft>
                <a:spcPts val="0"/>
              </a:spcAft>
            </a:pPr>
            <a:r>
              <a:rPr lang="es-EC" sz="1000" i="1" dirty="0">
                <a:latin typeface="Arial" panose="020B0604020202020204" pitchFamily="34" charset="0"/>
                <a:ea typeface="Calibri" panose="020F0502020204030204" pitchFamily="34" charset="0"/>
                <a:cs typeface="Times New Roman" panose="02020603050405020304" pitchFamily="18" charset="0"/>
              </a:rPr>
              <a:t>Grado de Operatividad</a:t>
            </a:r>
          </a:p>
        </p:txBody>
      </p:sp>
      <p:sp>
        <p:nvSpPr>
          <p:cNvPr id="11" name="Rectángulo 14">
            <a:extLst>
              <a:ext uri="{FF2B5EF4-FFF2-40B4-BE49-F238E27FC236}">
                <a16:creationId xmlns:a16="http://schemas.microsoft.com/office/drawing/2014/main" xmlns="" id="{A3E5C3A2-4F73-43D7-9546-C2EF4FD5AAE9}"/>
              </a:ext>
            </a:extLst>
          </p:cNvPr>
          <p:cNvSpPr txBox="1">
            <a:spLocks/>
          </p:cNvSpPr>
          <p:nvPr/>
        </p:nvSpPr>
        <p:spPr>
          <a:xfrm>
            <a:off x="606996" y="399802"/>
            <a:ext cx="9258300" cy="580926"/>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lgn="ctr" defTabSz="685800" rtl="0" eaLnBrk="1" latinLnBrk="0" hangingPunct="1">
              <a:spcBef>
                <a:spcPct val="0"/>
              </a:spcBef>
              <a:buNone/>
              <a:defRPr sz="33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s-EC" sz="2100" b="1" dirty="0">
                <a:latin typeface="Consolas" panose="020B0609020204030204" pitchFamily="49" charset="0"/>
                <a:cs typeface="Consolas" panose="020B0609020204030204" pitchFamily="49" charset="0"/>
              </a:rPr>
              <a:t>FUNDAMENTACIÓN METODOLÓGICA </a:t>
            </a:r>
          </a:p>
        </p:txBody>
      </p:sp>
    </p:spTree>
    <p:extLst>
      <p:ext uri="{BB962C8B-B14F-4D97-AF65-F5344CB8AC3E}">
        <p14:creationId xmlns:p14="http://schemas.microsoft.com/office/powerpoint/2010/main" val="557007263"/>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95028" y="1268760"/>
            <a:ext cx="9258300" cy="1296144"/>
          </a:xfrm>
        </p:spPr>
        <p:txBody>
          <a:bodyPr/>
          <a:lstStyle/>
          <a:p>
            <a:pPr algn="l"/>
            <a:r>
              <a:rPr lang="es-EC" sz="2000" b="1" dirty="0">
                <a:latin typeface="Arial" panose="020B0604020202020204" pitchFamily="34" charset="0"/>
                <a:cs typeface="Arial" panose="020B0604020202020204" pitchFamily="34" charset="0"/>
              </a:rPr>
              <a:t>Pregunta 7:</a:t>
            </a:r>
            <a:r>
              <a:rPr lang="es-EC" sz="2000" dirty="0">
                <a:latin typeface="Arial" panose="020B0604020202020204" pitchFamily="34" charset="0"/>
                <a:cs typeface="Arial" panose="020B0604020202020204" pitchFamily="34" charset="0"/>
              </a:rPr>
              <a:t/>
            </a:r>
            <a:br>
              <a:rPr lang="es-EC" sz="2000" dirty="0">
                <a:latin typeface="Arial" panose="020B0604020202020204" pitchFamily="34" charset="0"/>
                <a:cs typeface="Arial" panose="020B0604020202020204" pitchFamily="34" charset="0"/>
              </a:rPr>
            </a:br>
            <a:r>
              <a:rPr lang="es-EC" sz="2000" dirty="0">
                <a:latin typeface="Arial" panose="020B0604020202020204" pitchFamily="34" charset="0"/>
                <a:cs typeface="Arial" panose="020B0604020202020204" pitchFamily="34" charset="0"/>
              </a:rPr>
              <a:t>¿Cree que la práctica del banco de fricción de fluidos, influiría a la formación del guardiamarina?</a:t>
            </a:r>
            <a:r>
              <a:rPr lang="es-US" sz="2000" dirty="0">
                <a:latin typeface="Arial" panose="020B0604020202020204" pitchFamily="34" charset="0"/>
                <a:cs typeface="Arial" panose="020B0604020202020204" pitchFamily="34" charset="0"/>
              </a:rPr>
              <a:t>. </a:t>
            </a:r>
            <a:r>
              <a:rPr lang="es-EC" sz="1800" dirty="0">
                <a:latin typeface="Arial" panose="020B0604020202020204" pitchFamily="34" charset="0"/>
                <a:cs typeface="Arial" panose="020B0604020202020204" pitchFamily="34" charset="0"/>
              </a:rPr>
              <a:t/>
            </a:r>
            <a:br>
              <a:rPr lang="es-EC" sz="1800" dirty="0">
                <a:latin typeface="Arial" panose="020B0604020202020204" pitchFamily="34" charset="0"/>
                <a:cs typeface="Arial" panose="020B0604020202020204" pitchFamily="34" charset="0"/>
              </a:rPr>
            </a:br>
            <a:endParaRPr lang="es-EC" sz="1800" dirty="0">
              <a:latin typeface="Arial" panose="020B0604020202020204" pitchFamily="34" charset="0"/>
              <a:cs typeface="Arial" panose="020B0604020202020204" pitchFamily="34" charset="0"/>
            </a:endParaRPr>
          </a:p>
        </p:txBody>
      </p:sp>
      <p:sp>
        <p:nvSpPr>
          <p:cNvPr id="3" name="Marcador de contenido 2"/>
          <p:cNvSpPr>
            <a:spLocks noGrp="1"/>
          </p:cNvSpPr>
          <p:nvPr>
            <p:ph idx="1"/>
          </p:nvPr>
        </p:nvSpPr>
        <p:spPr>
          <a:xfrm>
            <a:off x="1111052" y="3068960"/>
            <a:ext cx="2668520" cy="864096"/>
          </a:xfrm>
        </p:spPr>
        <p:txBody>
          <a:bodyPr/>
          <a:lstStyle/>
          <a:p>
            <a:pPr lvl="0">
              <a:buFont typeface="Wingdings" panose="05000000000000000000" pitchFamily="2" charset="2"/>
              <a:buChar char="q"/>
            </a:pPr>
            <a:r>
              <a:rPr lang="es-EC" dirty="0">
                <a:latin typeface="Arial" panose="020B0604020202020204" pitchFamily="34" charset="0"/>
                <a:cs typeface="Arial" panose="020B0604020202020204" pitchFamily="34" charset="0"/>
              </a:rPr>
              <a:t>No</a:t>
            </a:r>
          </a:p>
          <a:p>
            <a:pPr lvl="0">
              <a:buFont typeface="Wingdings" panose="05000000000000000000" pitchFamily="2" charset="2"/>
              <a:buChar char="q"/>
            </a:pPr>
            <a:r>
              <a:rPr lang="es-EC" dirty="0">
                <a:latin typeface="Arial" panose="020B0604020202020204" pitchFamily="34" charset="0"/>
                <a:cs typeface="Arial" panose="020B0604020202020204" pitchFamily="34" charset="0"/>
              </a:rPr>
              <a:t>Si</a:t>
            </a:r>
          </a:p>
          <a:p>
            <a:pPr marL="0" indent="0">
              <a:buNone/>
            </a:pPr>
            <a:endParaRPr lang="es-EC" dirty="0"/>
          </a:p>
        </p:txBody>
      </p:sp>
      <p:sp>
        <p:nvSpPr>
          <p:cNvPr id="4" name="Marcador de número de diapositiva 3"/>
          <p:cNvSpPr>
            <a:spLocks noGrp="1"/>
          </p:cNvSpPr>
          <p:nvPr>
            <p:ph type="sldNum" sz="quarter" idx="12"/>
          </p:nvPr>
        </p:nvSpPr>
        <p:spPr/>
        <p:txBody>
          <a:bodyPr/>
          <a:lstStyle/>
          <a:p>
            <a:pPr algn="r"/>
            <a:fld id="{9C45796D-F81B-42E6-8076-DF0575147E93}" type="slidenum">
              <a:rPr lang="es-EC" smtClean="0"/>
              <a:pPr algn="r"/>
              <a:t>19</a:t>
            </a:fld>
            <a:endParaRPr lang="es-EC" dirty="0"/>
          </a:p>
        </p:txBody>
      </p:sp>
      <p:sp>
        <p:nvSpPr>
          <p:cNvPr id="5" name="Rectángulo 14">
            <a:extLst>
              <a:ext uri="{FF2B5EF4-FFF2-40B4-BE49-F238E27FC236}">
                <a16:creationId xmlns:a16="http://schemas.microsoft.com/office/drawing/2014/main" xmlns="" id="{CA1729CB-BB4F-40CD-AAAE-C4D3096CA522}"/>
              </a:ext>
            </a:extLst>
          </p:cNvPr>
          <p:cNvSpPr txBox="1">
            <a:spLocks/>
          </p:cNvSpPr>
          <p:nvPr/>
        </p:nvSpPr>
        <p:spPr>
          <a:xfrm>
            <a:off x="606996" y="399802"/>
            <a:ext cx="9258300" cy="580926"/>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lgn="ctr" defTabSz="685800" rtl="0" eaLnBrk="1" latinLnBrk="0" hangingPunct="1">
              <a:spcBef>
                <a:spcPct val="0"/>
              </a:spcBef>
              <a:buNone/>
              <a:defRPr sz="33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s-EC" sz="2100" b="1" dirty="0">
                <a:latin typeface="Consolas" panose="020B0609020204030204" pitchFamily="49" charset="0"/>
                <a:cs typeface="Consolas" panose="020B0609020204030204" pitchFamily="49" charset="0"/>
              </a:rPr>
              <a:t>FUNDAMENTACIÓN METODOLÓGICA </a:t>
            </a:r>
          </a:p>
        </p:txBody>
      </p:sp>
    </p:spTree>
    <p:extLst>
      <p:ext uri="{BB962C8B-B14F-4D97-AF65-F5344CB8AC3E}">
        <p14:creationId xmlns:p14="http://schemas.microsoft.com/office/powerpoint/2010/main" val="3026665664"/>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ángulo 14"/>
          <p:cNvSpPr/>
          <p:nvPr/>
        </p:nvSpPr>
        <p:spPr>
          <a:xfrm>
            <a:off x="1903140" y="855911"/>
            <a:ext cx="6804756" cy="51218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100" b="1" dirty="0">
                <a:latin typeface="Consolas" panose="020B0609020204030204" pitchFamily="49" charset="0"/>
                <a:cs typeface="Consolas" panose="020B0609020204030204" pitchFamily="49" charset="0"/>
              </a:rPr>
              <a:t>AGENDA</a:t>
            </a:r>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1605744212"/>
              </p:ext>
            </p:extLst>
          </p:nvPr>
        </p:nvGraphicFramePr>
        <p:xfrm>
          <a:off x="823020" y="1700808"/>
          <a:ext cx="8694964" cy="46265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Marcador de número de diapositiva 1"/>
          <p:cNvSpPr>
            <a:spLocks noGrp="1"/>
          </p:cNvSpPr>
          <p:nvPr>
            <p:ph type="sldNum" sz="quarter" idx="12"/>
          </p:nvPr>
        </p:nvSpPr>
        <p:spPr/>
        <p:txBody>
          <a:bodyPr/>
          <a:lstStyle/>
          <a:p>
            <a:pPr algn="r"/>
            <a:fld id="{9C45796D-F81B-42E6-8076-DF0575147E93}" type="slidenum">
              <a:rPr lang="es-EC" smtClean="0"/>
              <a:pPr algn="r"/>
              <a:t>2</a:t>
            </a:fld>
            <a:endParaRPr lang="es-EC" dirty="0"/>
          </a:p>
        </p:txBody>
      </p:sp>
    </p:spTree>
    <p:extLst>
      <p:ext uri="{BB962C8B-B14F-4D97-AF65-F5344CB8AC3E}">
        <p14:creationId xmlns:p14="http://schemas.microsoft.com/office/powerpoint/2010/main" val="3051320429"/>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214312" y="1812885"/>
            <a:ext cx="5143500" cy="400110"/>
          </a:xfrm>
          <a:prstGeom prst="rect">
            <a:avLst/>
          </a:prstGeom>
        </p:spPr>
        <p:txBody>
          <a:bodyPr>
            <a:spAutoFit/>
          </a:bodyPr>
          <a:lstStyle/>
          <a:p>
            <a:pPr indent="269875" algn="just">
              <a:spcAft>
                <a:spcPts val="0"/>
              </a:spcAft>
            </a:pPr>
            <a:r>
              <a:rPr lang="es-EC" sz="1000" b="1" i="1" dirty="0">
                <a:latin typeface="Arial" panose="020B0604020202020204" pitchFamily="34" charset="0"/>
                <a:ea typeface="Calibri" panose="020F0502020204030204" pitchFamily="34" charset="0"/>
                <a:cs typeface="Times New Roman" panose="02020603050405020304" pitchFamily="18" charset="0"/>
              </a:rPr>
              <a:t>Tabla 10 </a:t>
            </a:r>
            <a:r>
              <a:rPr lang="es-EC" sz="1000" i="1" dirty="0">
                <a:solidFill>
                  <a:srgbClr val="FFFFFF"/>
                </a:solidFill>
                <a:latin typeface="Arial" panose="020B0604020202020204" pitchFamily="34" charset="0"/>
                <a:ea typeface="Calibri" panose="020F0502020204030204" pitchFamily="34" charset="0"/>
                <a:cs typeface="Times New Roman" panose="02020603050405020304" pitchFamily="18" charset="0"/>
              </a:rPr>
              <a:t>Riesgos que se presentan en las embarcaciones</a:t>
            </a:r>
            <a:endParaRPr lang="es-EC" sz="1000" i="1" dirty="0">
              <a:solidFill>
                <a:srgbClr val="44546A"/>
              </a:solidFill>
              <a:latin typeface="Arial" panose="020B0604020202020204" pitchFamily="34" charset="0"/>
              <a:ea typeface="Calibri" panose="020F0502020204030204" pitchFamily="34" charset="0"/>
              <a:cs typeface="Times New Roman" panose="02020603050405020304" pitchFamily="18" charset="0"/>
            </a:endParaRPr>
          </a:p>
          <a:p>
            <a:pPr indent="269875" algn="just">
              <a:spcAft>
                <a:spcPts val="0"/>
              </a:spcAft>
            </a:pPr>
            <a:r>
              <a:rPr lang="es-EC" sz="1000" i="1" dirty="0">
                <a:effectLst/>
                <a:latin typeface="Arial" panose="020B0604020202020204" pitchFamily="34" charset="0"/>
                <a:ea typeface="Calibri" panose="020F0502020204030204" pitchFamily="34" charset="0"/>
                <a:cs typeface="Times New Roman" panose="02020603050405020304" pitchFamily="18" charset="0"/>
              </a:rPr>
              <a:t>Influencia en la formación. </a:t>
            </a:r>
            <a:endParaRPr lang="es-EC" sz="10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3" name="Rectángulo 12"/>
          <p:cNvSpPr/>
          <p:nvPr/>
        </p:nvSpPr>
        <p:spPr>
          <a:xfrm>
            <a:off x="5503540" y="5961608"/>
            <a:ext cx="5143500" cy="246221"/>
          </a:xfrm>
          <a:prstGeom prst="rect">
            <a:avLst/>
          </a:prstGeom>
        </p:spPr>
        <p:txBody>
          <a:bodyPr>
            <a:spAutoFit/>
          </a:bodyPr>
          <a:lstStyle/>
          <a:p>
            <a:pPr indent="269875" algn="just">
              <a:spcAft>
                <a:spcPts val="1200"/>
              </a:spcAft>
            </a:pPr>
            <a:r>
              <a:rPr lang="es-EC" sz="1000" b="1" dirty="0">
                <a:latin typeface="Arial" panose="020B0604020202020204" pitchFamily="34" charset="0"/>
                <a:ea typeface="Calibri" panose="020F0502020204030204" pitchFamily="34" charset="0"/>
                <a:cs typeface="Times New Roman" panose="02020603050405020304" pitchFamily="18" charset="0"/>
              </a:rPr>
              <a:t>Fuente</a:t>
            </a:r>
            <a:r>
              <a:rPr lang="es-EC" sz="1000" dirty="0">
                <a:latin typeface="Arial" panose="020B0604020202020204" pitchFamily="34" charset="0"/>
                <a:ea typeface="Calibri" panose="020F0502020204030204" pitchFamily="34" charset="0"/>
                <a:cs typeface="Times New Roman" panose="02020603050405020304" pitchFamily="18" charset="0"/>
              </a:rPr>
              <a:t>: Tabla 10 </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4" name="Rectángulo 13"/>
          <p:cNvSpPr/>
          <p:nvPr/>
        </p:nvSpPr>
        <p:spPr>
          <a:xfrm>
            <a:off x="569962" y="5509101"/>
            <a:ext cx="2975495" cy="254237"/>
          </a:xfrm>
          <a:prstGeom prst="rect">
            <a:avLst/>
          </a:prstGeom>
        </p:spPr>
        <p:txBody>
          <a:bodyPr wrap="none">
            <a:spAutoFit/>
          </a:bodyPr>
          <a:lstStyle/>
          <a:p>
            <a:pPr indent="269875" algn="just">
              <a:lnSpc>
                <a:spcPct val="115000"/>
              </a:lnSpc>
              <a:spcAft>
                <a:spcPts val="1000"/>
              </a:spcAft>
            </a:pPr>
            <a:r>
              <a:rPr lang="es-EC" sz="1000" b="1" dirty="0">
                <a:latin typeface="Arial" panose="020B0604020202020204" pitchFamily="34" charset="0"/>
                <a:ea typeface="Calibri" panose="020F0502020204030204" pitchFamily="34" charset="0"/>
                <a:cs typeface="Times New Roman" panose="02020603050405020304" pitchFamily="18" charset="0"/>
              </a:rPr>
              <a:t>Fuente: </a:t>
            </a:r>
            <a:r>
              <a:rPr lang="es-EC" sz="1000" dirty="0">
                <a:latin typeface="Arial" panose="020B0604020202020204" pitchFamily="34" charset="0"/>
                <a:ea typeface="Calibri" panose="020F0502020204030204" pitchFamily="34" charset="0"/>
                <a:cs typeface="Times New Roman" panose="02020603050405020304" pitchFamily="18" charset="0"/>
              </a:rPr>
              <a:t>Brigada de Guardiamarinas 2020</a:t>
            </a:r>
            <a:r>
              <a:rPr lang="es-EC" sz="1000" b="1" dirty="0">
                <a:latin typeface="Arial" panose="020B0604020202020204" pitchFamily="34" charset="0"/>
                <a:ea typeface="Calibri" panose="020F0502020204030204" pitchFamily="34" charset="0"/>
                <a:cs typeface="Times New Roman" panose="02020603050405020304" pitchFamily="18" charset="0"/>
              </a:rPr>
              <a:t>.</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5" name="Marcador de número de diapositiva 14"/>
          <p:cNvSpPr>
            <a:spLocks noGrp="1"/>
          </p:cNvSpPr>
          <p:nvPr>
            <p:ph type="sldNum" sz="quarter" idx="12"/>
          </p:nvPr>
        </p:nvSpPr>
        <p:spPr/>
        <p:txBody>
          <a:bodyPr/>
          <a:lstStyle/>
          <a:p>
            <a:pPr algn="r"/>
            <a:fld id="{9C45796D-F81B-42E6-8076-DF0575147E93}" type="slidenum">
              <a:rPr lang="es-EC" smtClean="0"/>
              <a:pPr algn="r"/>
              <a:t>20</a:t>
            </a:fld>
            <a:endParaRPr lang="es-EC" dirty="0"/>
          </a:p>
        </p:txBody>
      </p:sp>
      <p:graphicFrame>
        <p:nvGraphicFramePr>
          <p:cNvPr id="11" name="Marcador de contenido 10">
            <a:extLst>
              <a:ext uri="{FF2B5EF4-FFF2-40B4-BE49-F238E27FC236}">
                <a16:creationId xmlns:a16="http://schemas.microsoft.com/office/drawing/2014/main" xmlns="" id="{854BFF7D-B34A-486F-9D1D-C05C27CF46FA}"/>
              </a:ext>
            </a:extLst>
          </p:cNvPr>
          <p:cNvGraphicFramePr>
            <a:graphicFrameLocks noGrp="1"/>
          </p:cNvGraphicFramePr>
          <p:nvPr>
            <p:ph sz="half" idx="2"/>
            <p:extLst>
              <p:ext uri="{D42A27DB-BD31-4B8C-83A1-F6EECF244321}">
                <p14:modId xmlns:p14="http://schemas.microsoft.com/office/powerpoint/2010/main" val="2378594235"/>
              </p:ext>
            </p:extLst>
          </p:nvPr>
        </p:nvGraphicFramePr>
        <p:xfrm>
          <a:off x="5229225" y="1600200"/>
          <a:ext cx="4543425"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ángulo 15">
            <a:extLst>
              <a:ext uri="{FF2B5EF4-FFF2-40B4-BE49-F238E27FC236}">
                <a16:creationId xmlns:a16="http://schemas.microsoft.com/office/drawing/2014/main" xmlns="" id="{F21D960E-3726-4A2A-850F-31E58FCD60EF}"/>
              </a:ext>
            </a:extLst>
          </p:cNvPr>
          <p:cNvSpPr/>
          <p:nvPr/>
        </p:nvSpPr>
        <p:spPr>
          <a:xfrm>
            <a:off x="5359524" y="1353959"/>
            <a:ext cx="5143500" cy="400110"/>
          </a:xfrm>
          <a:prstGeom prst="rect">
            <a:avLst/>
          </a:prstGeom>
        </p:spPr>
        <p:txBody>
          <a:bodyPr>
            <a:spAutoFit/>
          </a:bodyPr>
          <a:lstStyle/>
          <a:p>
            <a:pPr indent="269875" algn="just">
              <a:spcAft>
                <a:spcPts val="0"/>
              </a:spcAft>
            </a:pPr>
            <a:r>
              <a:rPr lang="es-EC" sz="1000" b="1" i="1" dirty="0">
                <a:latin typeface="Arial" panose="020B0604020202020204" pitchFamily="34" charset="0"/>
                <a:ea typeface="Calibri" panose="020F0502020204030204" pitchFamily="34" charset="0"/>
                <a:cs typeface="Times New Roman" panose="02020603050405020304" pitchFamily="18" charset="0"/>
              </a:rPr>
              <a:t>Figura 18</a:t>
            </a:r>
          </a:p>
          <a:p>
            <a:pPr indent="269875" algn="just">
              <a:spcAft>
                <a:spcPts val="0"/>
              </a:spcAft>
            </a:pPr>
            <a:r>
              <a:rPr lang="es-EC" sz="1000" i="1" dirty="0">
                <a:latin typeface="Arial" panose="020B0604020202020204" pitchFamily="34" charset="0"/>
                <a:ea typeface="Calibri" panose="020F0502020204030204" pitchFamily="34" charset="0"/>
                <a:cs typeface="Times New Roman" panose="02020603050405020304" pitchFamily="18" charset="0"/>
              </a:rPr>
              <a:t>Influencia en la Formación</a:t>
            </a:r>
            <a:endParaRPr lang="es-EC" sz="900" i="1" dirty="0">
              <a:latin typeface="Arial" panose="020B0604020202020204" pitchFamily="34" charset="0"/>
              <a:ea typeface="Calibri" panose="020F0502020204030204" pitchFamily="34" charset="0"/>
              <a:cs typeface="Times New Roman" panose="02020603050405020304" pitchFamily="18" charset="0"/>
            </a:endParaRPr>
          </a:p>
        </p:txBody>
      </p:sp>
      <p:graphicFrame>
        <p:nvGraphicFramePr>
          <p:cNvPr id="8" name="Marcador de contenido 7">
            <a:extLst>
              <a:ext uri="{FF2B5EF4-FFF2-40B4-BE49-F238E27FC236}">
                <a16:creationId xmlns:a16="http://schemas.microsoft.com/office/drawing/2014/main" xmlns="" id="{3D02A9A6-C3E1-44D7-8F38-5683D378C085}"/>
              </a:ext>
            </a:extLst>
          </p:cNvPr>
          <p:cNvGraphicFramePr>
            <a:graphicFrameLocks noGrp="1"/>
          </p:cNvGraphicFramePr>
          <p:nvPr>
            <p:ph sz="half" idx="1"/>
            <p:extLst>
              <p:ext uri="{D42A27DB-BD31-4B8C-83A1-F6EECF244321}">
                <p14:modId xmlns:p14="http://schemas.microsoft.com/office/powerpoint/2010/main" val="3043585929"/>
              </p:ext>
            </p:extLst>
          </p:nvPr>
        </p:nvGraphicFramePr>
        <p:xfrm>
          <a:off x="514350" y="2276872"/>
          <a:ext cx="4543425" cy="3168352"/>
        </p:xfrm>
        <a:graphic>
          <a:graphicData uri="http://schemas.openxmlformats.org/drawingml/2006/table">
            <a:tbl>
              <a:tblPr bandRow="1">
                <a:tableStyleId>{5C22544A-7EE6-4342-B048-85BDC9FD1C3A}</a:tableStyleId>
              </a:tblPr>
              <a:tblGrid>
                <a:gridCol w="2439819">
                  <a:extLst>
                    <a:ext uri="{9D8B030D-6E8A-4147-A177-3AD203B41FA5}">
                      <a16:colId xmlns:a16="http://schemas.microsoft.com/office/drawing/2014/main" xmlns="" val="214749993"/>
                    </a:ext>
                  </a:extLst>
                </a:gridCol>
                <a:gridCol w="1024088">
                  <a:extLst>
                    <a:ext uri="{9D8B030D-6E8A-4147-A177-3AD203B41FA5}">
                      <a16:colId xmlns:a16="http://schemas.microsoft.com/office/drawing/2014/main" xmlns="" val="2819366082"/>
                    </a:ext>
                  </a:extLst>
                </a:gridCol>
                <a:gridCol w="1079518">
                  <a:extLst>
                    <a:ext uri="{9D8B030D-6E8A-4147-A177-3AD203B41FA5}">
                      <a16:colId xmlns:a16="http://schemas.microsoft.com/office/drawing/2014/main" xmlns="" val="1014586466"/>
                    </a:ext>
                  </a:extLst>
                </a:gridCol>
              </a:tblGrid>
              <a:tr h="792088">
                <a:tc>
                  <a:txBody>
                    <a:bodyPr/>
                    <a:lstStyle/>
                    <a:p>
                      <a:pPr algn="ctr">
                        <a:lnSpc>
                          <a:spcPct val="200000"/>
                        </a:lnSpc>
                        <a:spcAft>
                          <a:spcPts val="0"/>
                        </a:spcAft>
                      </a:pPr>
                      <a:r>
                        <a:rPr lang="es-EC" sz="1400" b="1">
                          <a:effectLst/>
                          <a:latin typeface="Arial" panose="020B0604020202020204" pitchFamily="34" charset="0"/>
                          <a:cs typeface="Arial" panose="020B0604020202020204" pitchFamily="34" charset="0"/>
                        </a:rPr>
                        <a:t>Opciones de Respuestas</a:t>
                      </a:r>
                      <a:endParaRPr lang="es-EC" sz="1400" b="1">
                        <a:effectLst/>
                        <a:latin typeface="Arial" panose="020B0604020202020204" pitchFamily="34" charset="0"/>
                        <a:ea typeface="Calibri" panose="020F0502020204030204" pitchFamily="34" charset="0"/>
                        <a:cs typeface="Arial" panose="020B0604020202020204" pitchFamily="34" charset="0"/>
                      </a:endParaRPr>
                    </a:p>
                  </a:txBody>
                  <a:tcPr marL="22762" marR="22762" marT="0" marB="0" anchor="b"/>
                </a:tc>
                <a:tc>
                  <a:txBody>
                    <a:bodyPr/>
                    <a:lstStyle/>
                    <a:p>
                      <a:pPr algn="ctr">
                        <a:lnSpc>
                          <a:spcPct val="200000"/>
                        </a:lnSpc>
                        <a:spcAft>
                          <a:spcPts val="0"/>
                        </a:spcAft>
                      </a:pPr>
                      <a:r>
                        <a:rPr lang="es-EC" sz="1400" b="1">
                          <a:effectLst/>
                          <a:latin typeface="Arial" panose="020B0604020202020204" pitchFamily="34" charset="0"/>
                          <a:cs typeface="Arial" panose="020B0604020202020204" pitchFamily="34" charset="0"/>
                        </a:rPr>
                        <a:t>No.</a:t>
                      </a:r>
                      <a:endParaRPr lang="es-EC" sz="1400" b="1">
                        <a:effectLst/>
                        <a:latin typeface="Arial" panose="020B0604020202020204" pitchFamily="34" charset="0"/>
                        <a:ea typeface="Calibri" panose="020F0502020204030204" pitchFamily="34" charset="0"/>
                        <a:cs typeface="Arial" panose="020B0604020202020204" pitchFamily="34" charset="0"/>
                      </a:endParaRPr>
                    </a:p>
                  </a:txBody>
                  <a:tcPr marL="22762" marR="22762" marT="0" marB="0" anchor="b"/>
                </a:tc>
                <a:tc>
                  <a:txBody>
                    <a:bodyPr/>
                    <a:lstStyle/>
                    <a:p>
                      <a:pPr algn="ctr">
                        <a:lnSpc>
                          <a:spcPct val="200000"/>
                        </a:lnSpc>
                        <a:spcAft>
                          <a:spcPts val="0"/>
                        </a:spcAft>
                      </a:pPr>
                      <a:r>
                        <a:rPr lang="es-EC" sz="1400" b="1" dirty="0">
                          <a:effectLst/>
                          <a:latin typeface="Arial" panose="020B0604020202020204" pitchFamily="34" charset="0"/>
                          <a:cs typeface="Arial" panose="020B0604020202020204" pitchFamily="34" charset="0"/>
                        </a:rPr>
                        <a:t>Porcentaje</a:t>
                      </a:r>
                      <a:endParaRPr lang="es-EC" sz="1400" b="1" dirty="0">
                        <a:effectLst/>
                        <a:latin typeface="Arial" panose="020B0604020202020204" pitchFamily="34" charset="0"/>
                        <a:ea typeface="Calibri" panose="020F0502020204030204" pitchFamily="34" charset="0"/>
                        <a:cs typeface="Arial" panose="020B0604020202020204" pitchFamily="34" charset="0"/>
                      </a:endParaRPr>
                    </a:p>
                  </a:txBody>
                  <a:tcPr marL="22762" marR="22762" marT="0" marB="0" anchor="b"/>
                </a:tc>
                <a:extLst>
                  <a:ext uri="{0D108BD9-81ED-4DB2-BD59-A6C34878D82A}">
                    <a16:rowId xmlns:a16="http://schemas.microsoft.com/office/drawing/2014/main" xmlns="" val="2580836580"/>
                  </a:ext>
                </a:extLst>
              </a:tr>
              <a:tr h="792088">
                <a:tc>
                  <a:txBody>
                    <a:bodyPr/>
                    <a:lstStyle/>
                    <a:p>
                      <a:pPr algn="ctr">
                        <a:lnSpc>
                          <a:spcPct val="200000"/>
                        </a:lnSpc>
                        <a:spcAft>
                          <a:spcPts val="0"/>
                        </a:spcAft>
                      </a:pPr>
                      <a:r>
                        <a:rPr lang="es-EC" sz="1400">
                          <a:effectLst/>
                          <a:latin typeface="Arial" panose="020B0604020202020204" pitchFamily="34" charset="0"/>
                          <a:cs typeface="Arial" panose="020B0604020202020204" pitchFamily="34" charset="0"/>
                        </a:rPr>
                        <a:t>No</a:t>
                      </a:r>
                      <a:endParaRPr lang="es-EC" sz="1400">
                        <a:effectLst/>
                        <a:latin typeface="Arial" panose="020B0604020202020204" pitchFamily="34" charset="0"/>
                        <a:ea typeface="Calibri" panose="020F0502020204030204" pitchFamily="34" charset="0"/>
                        <a:cs typeface="Arial" panose="020B0604020202020204" pitchFamily="34" charset="0"/>
                      </a:endParaRPr>
                    </a:p>
                  </a:txBody>
                  <a:tcPr marL="22762" marR="22762" marT="0" marB="0" anchor="b"/>
                </a:tc>
                <a:tc>
                  <a:txBody>
                    <a:bodyPr/>
                    <a:lstStyle/>
                    <a:p>
                      <a:pPr algn="ctr">
                        <a:lnSpc>
                          <a:spcPct val="200000"/>
                        </a:lnSpc>
                        <a:spcAft>
                          <a:spcPts val="0"/>
                        </a:spcAft>
                      </a:pPr>
                      <a:r>
                        <a:rPr lang="es-EC" sz="1400">
                          <a:effectLst/>
                          <a:latin typeface="Arial" panose="020B0604020202020204" pitchFamily="34" charset="0"/>
                          <a:cs typeface="Arial" panose="020B0604020202020204" pitchFamily="34" charset="0"/>
                        </a:rPr>
                        <a:t>4</a:t>
                      </a:r>
                      <a:endParaRPr lang="es-EC" sz="1400">
                        <a:effectLst/>
                        <a:latin typeface="Arial" panose="020B0604020202020204" pitchFamily="34" charset="0"/>
                        <a:ea typeface="Calibri" panose="020F0502020204030204" pitchFamily="34" charset="0"/>
                        <a:cs typeface="Arial" panose="020B0604020202020204" pitchFamily="34" charset="0"/>
                      </a:endParaRPr>
                    </a:p>
                  </a:txBody>
                  <a:tcPr marL="22762" marR="22762" marT="0" marB="0" anchor="b"/>
                </a:tc>
                <a:tc>
                  <a:txBody>
                    <a:bodyPr/>
                    <a:lstStyle/>
                    <a:p>
                      <a:pPr algn="ctr">
                        <a:lnSpc>
                          <a:spcPct val="200000"/>
                        </a:lnSpc>
                        <a:spcAft>
                          <a:spcPts val="0"/>
                        </a:spcAft>
                      </a:pPr>
                      <a:r>
                        <a:rPr lang="es-EC" sz="1400">
                          <a:effectLst/>
                          <a:latin typeface="Arial" panose="020B0604020202020204" pitchFamily="34" charset="0"/>
                          <a:cs typeface="Arial" panose="020B0604020202020204" pitchFamily="34" charset="0"/>
                        </a:rPr>
                        <a:t>5%</a:t>
                      </a:r>
                      <a:endParaRPr lang="es-EC" sz="1400">
                        <a:effectLst/>
                        <a:latin typeface="Arial" panose="020B0604020202020204" pitchFamily="34" charset="0"/>
                        <a:ea typeface="Calibri" panose="020F0502020204030204" pitchFamily="34" charset="0"/>
                        <a:cs typeface="Arial" panose="020B0604020202020204" pitchFamily="34" charset="0"/>
                      </a:endParaRPr>
                    </a:p>
                  </a:txBody>
                  <a:tcPr marL="22762" marR="22762" marT="0" marB="0" anchor="b"/>
                </a:tc>
                <a:extLst>
                  <a:ext uri="{0D108BD9-81ED-4DB2-BD59-A6C34878D82A}">
                    <a16:rowId xmlns:a16="http://schemas.microsoft.com/office/drawing/2014/main" xmlns="" val="1455812253"/>
                  </a:ext>
                </a:extLst>
              </a:tr>
              <a:tr h="792088">
                <a:tc>
                  <a:txBody>
                    <a:bodyPr/>
                    <a:lstStyle/>
                    <a:p>
                      <a:pPr algn="ctr">
                        <a:lnSpc>
                          <a:spcPct val="200000"/>
                        </a:lnSpc>
                        <a:spcAft>
                          <a:spcPts val="0"/>
                        </a:spcAft>
                      </a:pPr>
                      <a:r>
                        <a:rPr lang="es-EC" sz="1400">
                          <a:effectLst/>
                          <a:latin typeface="Arial" panose="020B0604020202020204" pitchFamily="34" charset="0"/>
                          <a:cs typeface="Arial" panose="020B0604020202020204" pitchFamily="34" charset="0"/>
                        </a:rPr>
                        <a:t>Si</a:t>
                      </a:r>
                      <a:endParaRPr lang="es-EC" sz="1400">
                        <a:effectLst/>
                        <a:latin typeface="Arial" panose="020B0604020202020204" pitchFamily="34" charset="0"/>
                        <a:ea typeface="Calibri" panose="020F0502020204030204" pitchFamily="34" charset="0"/>
                        <a:cs typeface="Arial" panose="020B0604020202020204" pitchFamily="34" charset="0"/>
                      </a:endParaRPr>
                    </a:p>
                  </a:txBody>
                  <a:tcPr marL="22762" marR="22762" marT="0" marB="0" anchor="b"/>
                </a:tc>
                <a:tc>
                  <a:txBody>
                    <a:bodyPr/>
                    <a:lstStyle/>
                    <a:p>
                      <a:pPr algn="ctr">
                        <a:lnSpc>
                          <a:spcPct val="200000"/>
                        </a:lnSpc>
                        <a:spcAft>
                          <a:spcPts val="0"/>
                        </a:spcAft>
                      </a:pPr>
                      <a:r>
                        <a:rPr lang="es-EC" sz="1400">
                          <a:effectLst/>
                          <a:latin typeface="Arial" panose="020B0604020202020204" pitchFamily="34" charset="0"/>
                          <a:cs typeface="Arial" panose="020B0604020202020204" pitchFamily="34" charset="0"/>
                        </a:rPr>
                        <a:t>72</a:t>
                      </a:r>
                      <a:endParaRPr lang="es-EC" sz="1400">
                        <a:effectLst/>
                        <a:latin typeface="Arial" panose="020B0604020202020204" pitchFamily="34" charset="0"/>
                        <a:ea typeface="Calibri" panose="020F0502020204030204" pitchFamily="34" charset="0"/>
                        <a:cs typeface="Arial" panose="020B0604020202020204" pitchFamily="34" charset="0"/>
                      </a:endParaRPr>
                    </a:p>
                  </a:txBody>
                  <a:tcPr marL="22762" marR="22762" marT="0" marB="0" anchor="b"/>
                </a:tc>
                <a:tc>
                  <a:txBody>
                    <a:bodyPr/>
                    <a:lstStyle/>
                    <a:p>
                      <a:pPr algn="ctr">
                        <a:lnSpc>
                          <a:spcPct val="200000"/>
                        </a:lnSpc>
                        <a:spcAft>
                          <a:spcPts val="0"/>
                        </a:spcAft>
                      </a:pPr>
                      <a:r>
                        <a:rPr lang="es-EC" sz="1400" dirty="0">
                          <a:effectLst/>
                          <a:latin typeface="Arial" panose="020B0604020202020204" pitchFamily="34" charset="0"/>
                          <a:cs typeface="Arial" panose="020B0604020202020204" pitchFamily="34" charset="0"/>
                        </a:rPr>
                        <a:t>95%</a:t>
                      </a:r>
                      <a:endParaRPr lang="es-EC" sz="1400" dirty="0">
                        <a:effectLst/>
                        <a:latin typeface="Arial" panose="020B0604020202020204" pitchFamily="34" charset="0"/>
                        <a:ea typeface="Calibri" panose="020F0502020204030204" pitchFamily="34" charset="0"/>
                        <a:cs typeface="Arial" panose="020B0604020202020204" pitchFamily="34" charset="0"/>
                      </a:endParaRPr>
                    </a:p>
                  </a:txBody>
                  <a:tcPr marL="22762" marR="22762" marT="0" marB="0" anchor="b"/>
                </a:tc>
                <a:extLst>
                  <a:ext uri="{0D108BD9-81ED-4DB2-BD59-A6C34878D82A}">
                    <a16:rowId xmlns:a16="http://schemas.microsoft.com/office/drawing/2014/main" xmlns="" val="530287613"/>
                  </a:ext>
                </a:extLst>
              </a:tr>
              <a:tr h="792088">
                <a:tc>
                  <a:txBody>
                    <a:bodyPr/>
                    <a:lstStyle/>
                    <a:p>
                      <a:pPr algn="ctr">
                        <a:lnSpc>
                          <a:spcPct val="200000"/>
                        </a:lnSpc>
                        <a:spcAft>
                          <a:spcPts val="0"/>
                        </a:spcAft>
                      </a:pPr>
                      <a:r>
                        <a:rPr lang="es-EC" sz="1400" b="1">
                          <a:effectLst/>
                          <a:latin typeface="Arial" panose="020B0604020202020204" pitchFamily="34" charset="0"/>
                          <a:cs typeface="Arial" panose="020B0604020202020204" pitchFamily="34" charset="0"/>
                        </a:rPr>
                        <a:t>Total</a:t>
                      </a:r>
                      <a:endParaRPr lang="es-EC" sz="1400" b="1">
                        <a:effectLst/>
                        <a:latin typeface="Arial" panose="020B0604020202020204" pitchFamily="34" charset="0"/>
                        <a:ea typeface="Calibri" panose="020F0502020204030204" pitchFamily="34" charset="0"/>
                        <a:cs typeface="Arial" panose="020B0604020202020204" pitchFamily="34" charset="0"/>
                      </a:endParaRPr>
                    </a:p>
                  </a:txBody>
                  <a:tcPr marL="22762" marR="22762" marT="0" marB="0" anchor="b"/>
                </a:tc>
                <a:tc>
                  <a:txBody>
                    <a:bodyPr/>
                    <a:lstStyle/>
                    <a:p>
                      <a:pPr algn="ctr">
                        <a:lnSpc>
                          <a:spcPct val="200000"/>
                        </a:lnSpc>
                        <a:spcAft>
                          <a:spcPts val="0"/>
                        </a:spcAft>
                      </a:pPr>
                      <a:r>
                        <a:rPr lang="es-EC" sz="1400" b="1">
                          <a:effectLst/>
                          <a:latin typeface="Arial" panose="020B0604020202020204" pitchFamily="34" charset="0"/>
                          <a:cs typeface="Arial" panose="020B0604020202020204" pitchFamily="34" charset="0"/>
                        </a:rPr>
                        <a:t>76</a:t>
                      </a:r>
                      <a:endParaRPr lang="es-EC" sz="1400" b="1">
                        <a:effectLst/>
                        <a:latin typeface="Arial" panose="020B0604020202020204" pitchFamily="34" charset="0"/>
                        <a:ea typeface="Calibri" panose="020F0502020204030204" pitchFamily="34" charset="0"/>
                        <a:cs typeface="Arial" panose="020B0604020202020204" pitchFamily="34" charset="0"/>
                      </a:endParaRPr>
                    </a:p>
                  </a:txBody>
                  <a:tcPr marL="22762" marR="22762" marT="0" marB="0" anchor="b"/>
                </a:tc>
                <a:tc>
                  <a:txBody>
                    <a:bodyPr/>
                    <a:lstStyle/>
                    <a:p>
                      <a:pPr algn="ctr">
                        <a:lnSpc>
                          <a:spcPct val="200000"/>
                        </a:lnSpc>
                        <a:spcAft>
                          <a:spcPts val="0"/>
                        </a:spcAft>
                      </a:pPr>
                      <a:r>
                        <a:rPr lang="es-EC" sz="1400" b="1" dirty="0">
                          <a:effectLst/>
                          <a:latin typeface="Arial" panose="020B0604020202020204" pitchFamily="34" charset="0"/>
                          <a:cs typeface="Arial" panose="020B0604020202020204" pitchFamily="34" charset="0"/>
                        </a:rPr>
                        <a:t>100%</a:t>
                      </a:r>
                      <a:endParaRPr lang="es-EC" sz="1400" b="1" dirty="0">
                        <a:effectLst/>
                        <a:latin typeface="Arial" panose="020B0604020202020204" pitchFamily="34" charset="0"/>
                        <a:ea typeface="Calibri" panose="020F0502020204030204" pitchFamily="34" charset="0"/>
                        <a:cs typeface="Arial" panose="020B0604020202020204" pitchFamily="34" charset="0"/>
                      </a:endParaRPr>
                    </a:p>
                  </a:txBody>
                  <a:tcPr marL="22762" marR="22762" marT="0" marB="0" anchor="b"/>
                </a:tc>
                <a:extLst>
                  <a:ext uri="{0D108BD9-81ED-4DB2-BD59-A6C34878D82A}">
                    <a16:rowId xmlns:a16="http://schemas.microsoft.com/office/drawing/2014/main" xmlns="" val="2342631204"/>
                  </a:ext>
                </a:extLst>
              </a:tr>
            </a:tbl>
          </a:graphicData>
        </a:graphic>
      </p:graphicFrame>
      <p:sp>
        <p:nvSpPr>
          <p:cNvPr id="17" name="Título 1">
            <a:extLst>
              <a:ext uri="{FF2B5EF4-FFF2-40B4-BE49-F238E27FC236}">
                <a16:creationId xmlns:a16="http://schemas.microsoft.com/office/drawing/2014/main" xmlns="" id="{6237C068-7BFB-4A3E-A7CE-BB5160D6E25B}"/>
              </a:ext>
            </a:extLst>
          </p:cNvPr>
          <p:cNvSpPr>
            <a:spLocks noGrp="1"/>
          </p:cNvSpPr>
          <p:nvPr>
            <p:ph type="title"/>
          </p:nvPr>
        </p:nvSpPr>
        <p:spPr>
          <a:xfrm>
            <a:off x="728662" y="768071"/>
            <a:ext cx="9258300" cy="854483"/>
          </a:xfrm>
        </p:spPr>
        <p:txBody>
          <a:bodyPr/>
          <a:lstStyle/>
          <a:p>
            <a:pPr algn="l"/>
            <a:r>
              <a:rPr lang="es-EC" sz="2000" b="1" dirty="0">
                <a:latin typeface="Arial" panose="020B0604020202020204" pitchFamily="34" charset="0"/>
                <a:cs typeface="Arial" panose="020B0604020202020204" pitchFamily="34" charset="0"/>
              </a:rPr>
              <a:t>Pregunta 7:</a:t>
            </a:r>
            <a:r>
              <a:rPr lang="es-EC" sz="2000" dirty="0">
                <a:latin typeface="Arial" panose="020B0604020202020204" pitchFamily="34" charset="0"/>
                <a:cs typeface="Arial" panose="020B0604020202020204" pitchFamily="34" charset="0"/>
              </a:rPr>
              <a:t/>
            </a:r>
            <a:br>
              <a:rPr lang="es-EC" sz="2000" dirty="0">
                <a:latin typeface="Arial" panose="020B0604020202020204" pitchFamily="34" charset="0"/>
                <a:cs typeface="Arial" panose="020B0604020202020204" pitchFamily="34" charset="0"/>
              </a:rPr>
            </a:br>
            <a:r>
              <a:rPr lang="es-EC" sz="2000" dirty="0">
                <a:latin typeface="Arial" panose="020B0604020202020204" pitchFamily="34" charset="0"/>
                <a:cs typeface="Arial" panose="020B0604020202020204" pitchFamily="34" charset="0"/>
              </a:rPr>
              <a:t>¿Cree que la práctica del banco de fricción de fluidos, influiría a la formación del guardiamarina?</a:t>
            </a:r>
            <a:r>
              <a:rPr lang="es-US" sz="2000" dirty="0">
                <a:latin typeface="Arial" panose="020B0604020202020204" pitchFamily="34" charset="0"/>
                <a:cs typeface="Arial" panose="020B0604020202020204" pitchFamily="34" charset="0"/>
              </a:rPr>
              <a:t>. </a:t>
            </a:r>
            <a:r>
              <a:rPr lang="es-EC" sz="1800" dirty="0">
                <a:latin typeface="Arial" panose="020B0604020202020204" pitchFamily="34" charset="0"/>
                <a:cs typeface="Arial" panose="020B0604020202020204" pitchFamily="34" charset="0"/>
              </a:rPr>
              <a:t/>
            </a:r>
            <a:br>
              <a:rPr lang="es-EC" sz="1800" dirty="0">
                <a:latin typeface="Arial" panose="020B0604020202020204" pitchFamily="34" charset="0"/>
                <a:cs typeface="Arial" panose="020B0604020202020204" pitchFamily="34" charset="0"/>
              </a:rPr>
            </a:br>
            <a:endParaRPr lang="es-EC" sz="1800" dirty="0">
              <a:latin typeface="Arial" panose="020B0604020202020204" pitchFamily="34" charset="0"/>
              <a:cs typeface="Arial" panose="020B0604020202020204" pitchFamily="34" charset="0"/>
            </a:endParaRPr>
          </a:p>
        </p:txBody>
      </p:sp>
      <p:sp>
        <p:nvSpPr>
          <p:cNvPr id="10" name="Rectángulo 14">
            <a:extLst>
              <a:ext uri="{FF2B5EF4-FFF2-40B4-BE49-F238E27FC236}">
                <a16:creationId xmlns:a16="http://schemas.microsoft.com/office/drawing/2014/main" xmlns="" id="{E2956983-9145-4B39-84D7-A49FC92AFA0A}"/>
              </a:ext>
            </a:extLst>
          </p:cNvPr>
          <p:cNvSpPr txBox="1">
            <a:spLocks/>
          </p:cNvSpPr>
          <p:nvPr/>
        </p:nvSpPr>
        <p:spPr>
          <a:xfrm>
            <a:off x="697323" y="188678"/>
            <a:ext cx="9258300" cy="580926"/>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lgn="ctr" defTabSz="685800" rtl="0" eaLnBrk="1" latinLnBrk="0" hangingPunct="1">
              <a:spcBef>
                <a:spcPct val="0"/>
              </a:spcBef>
              <a:buNone/>
              <a:defRPr sz="33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s-EC" sz="2100" b="1" dirty="0">
                <a:latin typeface="Consolas" panose="020B0609020204030204" pitchFamily="49" charset="0"/>
                <a:cs typeface="Consolas" panose="020B0609020204030204" pitchFamily="49" charset="0"/>
              </a:rPr>
              <a:t>FUNDAMENTACIÓN METODOLÓGICA </a:t>
            </a:r>
          </a:p>
        </p:txBody>
      </p:sp>
    </p:spTree>
    <p:extLst>
      <p:ext uri="{BB962C8B-B14F-4D97-AF65-F5344CB8AC3E}">
        <p14:creationId xmlns:p14="http://schemas.microsoft.com/office/powerpoint/2010/main" val="64901567"/>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0075" y="690292"/>
            <a:ext cx="9258300" cy="1143000"/>
          </a:xfrm>
        </p:spPr>
        <p:txBody>
          <a:bodyPr/>
          <a:lstStyle/>
          <a:p>
            <a:pPr algn="l"/>
            <a:r>
              <a:rPr lang="es-EC" sz="2000" b="1" dirty="0">
                <a:latin typeface="Arial" panose="020B0604020202020204" pitchFamily="34" charset="0"/>
                <a:cs typeface="Arial" panose="020B0604020202020204" pitchFamily="34" charset="0"/>
              </a:rPr>
              <a:t>Pregunta 8: </a:t>
            </a:r>
            <a:r>
              <a:rPr lang="es-EC" sz="2000" dirty="0">
                <a:latin typeface="Arial" panose="020B0604020202020204" pitchFamily="34" charset="0"/>
                <a:cs typeface="Arial" panose="020B0604020202020204" pitchFamily="34" charset="0"/>
              </a:rPr>
              <a:t/>
            </a:r>
            <a:br>
              <a:rPr lang="es-EC" sz="2000" dirty="0">
                <a:latin typeface="Arial" panose="020B0604020202020204" pitchFamily="34" charset="0"/>
                <a:cs typeface="Arial" panose="020B0604020202020204" pitchFamily="34" charset="0"/>
              </a:rPr>
            </a:br>
            <a:r>
              <a:rPr lang="es-EC" sz="2000" dirty="0">
                <a:latin typeface="Arial" panose="020B0604020202020204" pitchFamily="34" charset="0"/>
                <a:cs typeface="Arial" panose="020B0604020202020204" pitchFamily="34" charset="0"/>
              </a:rPr>
              <a:t>¿Considera necesario en el proceso de formación profesional en la Escuela Superior Naval se fortalezcan los conocimientos de los guardiamarinas en el ámbito naval, mediante prácticas en el laboratorio de Maquinaria Naval?</a:t>
            </a:r>
            <a:br>
              <a:rPr lang="es-EC" sz="2000" dirty="0">
                <a:latin typeface="Arial" panose="020B0604020202020204" pitchFamily="34" charset="0"/>
                <a:cs typeface="Arial" panose="020B0604020202020204" pitchFamily="34" charset="0"/>
              </a:rPr>
            </a:br>
            <a:endParaRPr lang="es-EC" sz="2000" dirty="0">
              <a:latin typeface="Arial" panose="020B0604020202020204" pitchFamily="34" charset="0"/>
              <a:cs typeface="Arial" panose="020B0604020202020204" pitchFamily="34" charset="0"/>
            </a:endParaRPr>
          </a:p>
        </p:txBody>
      </p:sp>
      <p:sp>
        <p:nvSpPr>
          <p:cNvPr id="8" name="Rectángulo 7"/>
          <p:cNvSpPr/>
          <p:nvPr/>
        </p:nvSpPr>
        <p:spPr>
          <a:xfrm>
            <a:off x="214312" y="1947209"/>
            <a:ext cx="5143500" cy="400110"/>
          </a:xfrm>
          <a:prstGeom prst="rect">
            <a:avLst/>
          </a:prstGeom>
        </p:spPr>
        <p:txBody>
          <a:bodyPr>
            <a:spAutoFit/>
          </a:bodyPr>
          <a:lstStyle/>
          <a:p>
            <a:pPr indent="269875" algn="just">
              <a:spcAft>
                <a:spcPts val="0"/>
              </a:spcAft>
            </a:pPr>
            <a:r>
              <a:rPr lang="es-EC" sz="1000" b="1" i="1" dirty="0">
                <a:latin typeface="Arial" panose="020B0604020202020204" pitchFamily="34" charset="0"/>
                <a:ea typeface="Calibri" panose="020F0502020204030204" pitchFamily="34" charset="0"/>
                <a:cs typeface="Times New Roman" panose="02020603050405020304" pitchFamily="18" charset="0"/>
              </a:rPr>
              <a:t>Tabla</a:t>
            </a:r>
            <a:r>
              <a:rPr lang="es-EC" sz="1000" i="1" dirty="0">
                <a:latin typeface="Arial" panose="020B0604020202020204" pitchFamily="34" charset="0"/>
                <a:ea typeface="Calibri" panose="020F0502020204030204" pitchFamily="34" charset="0"/>
                <a:cs typeface="Times New Roman" panose="02020603050405020304" pitchFamily="18" charset="0"/>
              </a:rPr>
              <a:t> </a:t>
            </a:r>
            <a:r>
              <a:rPr lang="es-EC" sz="1000" b="1" i="1" dirty="0">
                <a:latin typeface="Arial" panose="020B0604020202020204" pitchFamily="34" charset="0"/>
                <a:ea typeface="Calibri" panose="020F0502020204030204" pitchFamily="34" charset="0"/>
                <a:cs typeface="Times New Roman" panose="02020603050405020304" pitchFamily="18" charset="0"/>
              </a:rPr>
              <a:t>11</a:t>
            </a:r>
            <a:r>
              <a:rPr lang="es-EC" sz="1000" i="1" dirty="0">
                <a:latin typeface="Arial" panose="020B0604020202020204" pitchFamily="34" charset="0"/>
                <a:ea typeface="Calibri" panose="020F0502020204030204" pitchFamily="34" charset="0"/>
                <a:cs typeface="Times New Roman" panose="02020603050405020304" pitchFamily="18" charset="0"/>
              </a:rPr>
              <a:t> </a:t>
            </a:r>
            <a:r>
              <a:rPr lang="es-EC" sz="1000" i="1" dirty="0">
                <a:solidFill>
                  <a:srgbClr val="FFFFFF"/>
                </a:solidFill>
                <a:latin typeface="Arial" panose="020B0604020202020204" pitchFamily="34" charset="0"/>
                <a:ea typeface="Calibri" panose="020F0502020204030204" pitchFamily="34" charset="0"/>
                <a:cs typeface="Times New Roman" panose="02020603050405020304" pitchFamily="18" charset="0"/>
              </a:rPr>
              <a:t>Cumplimiento de la embarcación</a:t>
            </a:r>
            <a:endParaRPr lang="es-EC" sz="1000" i="1" dirty="0">
              <a:solidFill>
                <a:srgbClr val="44546A"/>
              </a:solidFill>
              <a:latin typeface="Arial" panose="020B0604020202020204" pitchFamily="34" charset="0"/>
              <a:ea typeface="Calibri" panose="020F0502020204030204" pitchFamily="34" charset="0"/>
              <a:cs typeface="Times New Roman" panose="02020603050405020304" pitchFamily="18" charset="0"/>
            </a:endParaRPr>
          </a:p>
          <a:p>
            <a:pPr indent="269875" algn="just">
              <a:spcAft>
                <a:spcPts val="0"/>
              </a:spcAft>
            </a:pPr>
            <a:r>
              <a:rPr lang="es-EC" sz="1000" i="1" dirty="0">
                <a:effectLst/>
                <a:latin typeface="Arial" panose="020B0604020202020204" pitchFamily="34" charset="0"/>
                <a:ea typeface="Calibri" panose="020F0502020204030204" pitchFamily="34" charset="0"/>
                <a:cs typeface="Times New Roman" panose="02020603050405020304" pitchFamily="18" charset="0"/>
              </a:rPr>
              <a:t>Fortalecer conocimientos mediante practicas</a:t>
            </a:r>
            <a:endParaRPr lang="es-EC" sz="10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9" name="Rectángulo 8"/>
          <p:cNvSpPr/>
          <p:nvPr/>
        </p:nvSpPr>
        <p:spPr>
          <a:xfrm>
            <a:off x="138165" y="5817074"/>
            <a:ext cx="5143500" cy="254237"/>
          </a:xfrm>
          <a:prstGeom prst="rect">
            <a:avLst/>
          </a:prstGeom>
        </p:spPr>
        <p:txBody>
          <a:bodyPr>
            <a:spAutoFit/>
          </a:bodyPr>
          <a:lstStyle/>
          <a:p>
            <a:pPr indent="269875" algn="just">
              <a:lnSpc>
                <a:spcPct val="115000"/>
              </a:lnSpc>
              <a:spcAft>
                <a:spcPts val="1000"/>
              </a:spcAft>
            </a:pPr>
            <a:r>
              <a:rPr lang="es-EC" sz="1000" b="1" dirty="0">
                <a:latin typeface="Arial" panose="020B0604020202020204" pitchFamily="34" charset="0"/>
                <a:ea typeface="Calibri" panose="020F0502020204030204" pitchFamily="34" charset="0"/>
                <a:cs typeface="Times New Roman" panose="02020603050405020304" pitchFamily="18" charset="0"/>
              </a:rPr>
              <a:t>Fuente: </a:t>
            </a:r>
            <a:r>
              <a:rPr lang="es-EC" sz="1000" dirty="0">
                <a:latin typeface="Arial" panose="020B0604020202020204" pitchFamily="34" charset="0"/>
                <a:ea typeface="Calibri" panose="020F0502020204030204" pitchFamily="34" charset="0"/>
                <a:cs typeface="Times New Roman" panose="02020603050405020304" pitchFamily="18" charset="0"/>
              </a:rPr>
              <a:t>Brigada de Guardiamarinas 2020.</a:t>
            </a:r>
            <a:r>
              <a:rPr lang="es-EC" sz="1000" b="1" dirty="0">
                <a:latin typeface="Arial" panose="020B0604020202020204" pitchFamily="34" charset="0"/>
                <a:ea typeface="Calibri" panose="020F0502020204030204" pitchFamily="34" charset="0"/>
                <a:cs typeface="Times New Roman" panose="02020603050405020304" pitchFamily="18" charset="0"/>
              </a:rPr>
              <a:t> </a:t>
            </a:r>
            <a:endParaRPr lang="es-EC" sz="10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0" name="Rectángulo 9"/>
          <p:cNvSpPr/>
          <p:nvPr/>
        </p:nvSpPr>
        <p:spPr>
          <a:xfrm>
            <a:off x="5365206" y="6312115"/>
            <a:ext cx="5143500" cy="246221"/>
          </a:xfrm>
          <a:prstGeom prst="rect">
            <a:avLst/>
          </a:prstGeom>
        </p:spPr>
        <p:txBody>
          <a:bodyPr>
            <a:spAutoFit/>
          </a:bodyPr>
          <a:lstStyle/>
          <a:p>
            <a:pPr indent="269875" algn="just">
              <a:spcAft>
                <a:spcPts val="1200"/>
              </a:spcAft>
            </a:pPr>
            <a:r>
              <a:rPr lang="es-EC" sz="1000" b="1" dirty="0">
                <a:latin typeface="Arial" panose="020B0604020202020204" pitchFamily="34" charset="0"/>
                <a:ea typeface="Calibri" panose="020F0502020204030204" pitchFamily="34" charset="0"/>
                <a:cs typeface="Times New Roman" panose="02020603050405020304" pitchFamily="18" charset="0"/>
              </a:rPr>
              <a:t>Fuente</a:t>
            </a:r>
            <a:r>
              <a:rPr lang="es-EC" sz="1000" dirty="0">
                <a:latin typeface="Arial" panose="020B0604020202020204" pitchFamily="34" charset="0"/>
                <a:ea typeface="Calibri" panose="020F0502020204030204" pitchFamily="34" charset="0"/>
                <a:cs typeface="Times New Roman" panose="02020603050405020304" pitchFamily="18" charset="0"/>
              </a:rPr>
              <a:t>: Tabla 11</a:t>
            </a:r>
            <a:endParaRPr lang="es-EC" sz="10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1" name="Marcador de número de diapositiva 10"/>
          <p:cNvSpPr>
            <a:spLocks noGrp="1"/>
          </p:cNvSpPr>
          <p:nvPr>
            <p:ph type="sldNum" sz="quarter" idx="12"/>
          </p:nvPr>
        </p:nvSpPr>
        <p:spPr/>
        <p:txBody>
          <a:bodyPr/>
          <a:lstStyle/>
          <a:p>
            <a:pPr algn="r"/>
            <a:fld id="{9C45796D-F81B-42E6-8076-DF0575147E93}" type="slidenum">
              <a:rPr lang="es-EC" smtClean="0"/>
              <a:pPr algn="r"/>
              <a:t>21</a:t>
            </a:fld>
            <a:endParaRPr lang="es-EC" dirty="0"/>
          </a:p>
        </p:txBody>
      </p:sp>
      <p:graphicFrame>
        <p:nvGraphicFramePr>
          <p:cNvPr id="5" name="Marcador de contenido 4">
            <a:extLst>
              <a:ext uri="{FF2B5EF4-FFF2-40B4-BE49-F238E27FC236}">
                <a16:creationId xmlns:a16="http://schemas.microsoft.com/office/drawing/2014/main" xmlns="" id="{011326B7-192E-4D35-9A40-60175DED539D}"/>
              </a:ext>
            </a:extLst>
          </p:cNvPr>
          <p:cNvGraphicFramePr>
            <a:graphicFrameLocks noGrp="1"/>
          </p:cNvGraphicFramePr>
          <p:nvPr>
            <p:ph sz="half" idx="1"/>
            <p:extLst>
              <p:ext uri="{D42A27DB-BD31-4B8C-83A1-F6EECF244321}">
                <p14:modId xmlns:p14="http://schemas.microsoft.com/office/powerpoint/2010/main" val="2420388057"/>
              </p:ext>
            </p:extLst>
          </p:nvPr>
        </p:nvGraphicFramePr>
        <p:xfrm>
          <a:off x="514349" y="2398122"/>
          <a:ext cx="4629150" cy="3191118"/>
        </p:xfrm>
        <a:graphic>
          <a:graphicData uri="http://schemas.openxmlformats.org/drawingml/2006/table">
            <a:tbl>
              <a:tblPr bandRow="1">
                <a:tableStyleId>{0E3FDE45-AF77-4B5C-9715-49D594BDF05E}</a:tableStyleId>
              </a:tblPr>
              <a:tblGrid>
                <a:gridCol w="2483393">
                  <a:extLst>
                    <a:ext uri="{9D8B030D-6E8A-4147-A177-3AD203B41FA5}">
                      <a16:colId xmlns:a16="http://schemas.microsoft.com/office/drawing/2014/main" xmlns="" val="1963600597"/>
                    </a:ext>
                  </a:extLst>
                </a:gridCol>
                <a:gridCol w="1055666">
                  <a:extLst>
                    <a:ext uri="{9D8B030D-6E8A-4147-A177-3AD203B41FA5}">
                      <a16:colId xmlns:a16="http://schemas.microsoft.com/office/drawing/2014/main" xmlns="" val="195725709"/>
                    </a:ext>
                  </a:extLst>
                </a:gridCol>
                <a:gridCol w="1090091">
                  <a:extLst>
                    <a:ext uri="{9D8B030D-6E8A-4147-A177-3AD203B41FA5}">
                      <a16:colId xmlns:a16="http://schemas.microsoft.com/office/drawing/2014/main" xmlns="" val="2115170324"/>
                    </a:ext>
                  </a:extLst>
                </a:gridCol>
              </a:tblGrid>
              <a:tr h="729278">
                <a:tc>
                  <a:txBody>
                    <a:bodyPr/>
                    <a:lstStyle/>
                    <a:p>
                      <a:pPr algn="ctr">
                        <a:lnSpc>
                          <a:spcPct val="200000"/>
                        </a:lnSpc>
                        <a:spcAft>
                          <a:spcPts val="0"/>
                        </a:spcAft>
                      </a:pPr>
                      <a:r>
                        <a:rPr lang="es-EC" sz="1400" b="1" dirty="0">
                          <a:effectLst/>
                          <a:latin typeface="Arial" panose="020B0604020202020204" pitchFamily="34" charset="0"/>
                          <a:cs typeface="Arial" panose="020B0604020202020204" pitchFamily="34" charset="0"/>
                        </a:rPr>
                        <a:t>Opciones de Respuestas</a:t>
                      </a:r>
                      <a:endParaRPr lang="es-EC" sz="1400" b="1" dirty="0">
                        <a:effectLst/>
                        <a:latin typeface="Arial" panose="020B0604020202020204" pitchFamily="34" charset="0"/>
                        <a:ea typeface="Calibri" panose="020F0502020204030204" pitchFamily="34" charset="0"/>
                        <a:cs typeface="Arial" panose="020B0604020202020204" pitchFamily="34" charset="0"/>
                      </a:endParaRPr>
                    </a:p>
                  </a:txBody>
                  <a:tcPr marL="22762" marR="22762" marT="0" marB="0" anchor="b"/>
                </a:tc>
                <a:tc>
                  <a:txBody>
                    <a:bodyPr/>
                    <a:lstStyle/>
                    <a:p>
                      <a:pPr algn="ctr">
                        <a:lnSpc>
                          <a:spcPct val="200000"/>
                        </a:lnSpc>
                        <a:spcAft>
                          <a:spcPts val="0"/>
                        </a:spcAft>
                      </a:pPr>
                      <a:r>
                        <a:rPr lang="es-EC" sz="1400" b="1" dirty="0">
                          <a:effectLst/>
                          <a:latin typeface="Arial" panose="020B0604020202020204" pitchFamily="34" charset="0"/>
                          <a:cs typeface="Arial" panose="020B0604020202020204" pitchFamily="34" charset="0"/>
                        </a:rPr>
                        <a:t>No.</a:t>
                      </a:r>
                      <a:endParaRPr lang="es-EC" sz="1400" b="1" dirty="0">
                        <a:effectLst/>
                        <a:latin typeface="Arial" panose="020B0604020202020204" pitchFamily="34" charset="0"/>
                        <a:ea typeface="Calibri" panose="020F0502020204030204" pitchFamily="34" charset="0"/>
                        <a:cs typeface="Arial" panose="020B0604020202020204" pitchFamily="34" charset="0"/>
                      </a:endParaRPr>
                    </a:p>
                  </a:txBody>
                  <a:tcPr marL="22762" marR="22762" marT="0" marB="0" anchor="b"/>
                </a:tc>
                <a:tc>
                  <a:txBody>
                    <a:bodyPr/>
                    <a:lstStyle/>
                    <a:p>
                      <a:pPr algn="ctr">
                        <a:lnSpc>
                          <a:spcPct val="200000"/>
                        </a:lnSpc>
                        <a:spcAft>
                          <a:spcPts val="0"/>
                        </a:spcAft>
                      </a:pPr>
                      <a:r>
                        <a:rPr lang="es-EC" sz="1400" b="1" dirty="0">
                          <a:effectLst/>
                          <a:latin typeface="Arial" panose="020B0604020202020204" pitchFamily="34" charset="0"/>
                          <a:cs typeface="Arial" panose="020B0604020202020204" pitchFamily="34" charset="0"/>
                        </a:rPr>
                        <a:t>Porcentaje</a:t>
                      </a:r>
                      <a:endParaRPr lang="es-EC" sz="1400" b="1" dirty="0">
                        <a:effectLst/>
                        <a:latin typeface="Arial" panose="020B0604020202020204" pitchFamily="34" charset="0"/>
                        <a:ea typeface="Calibri" panose="020F0502020204030204" pitchFamily="34" charset="0"/>
                        <a:cs typeface="Arial" panose="020B0604020202020204" pitchFamily="34" charset="0"/>
                      </a:endParaRPr>
                    </a:p>
                  </a:txBody>
                  <a:tcPr marL="22762" marR="22762" marT="0" marB="0" anchor="b"/>
                </a:tc>
                <a:extLst>
                  <a:ext uri="{0D108BD9-81ED-4DB2-BD59-A6C34878D82A}">
                    <a16:rowId xmlns:a16="http://schemas.microsoft.com/office/drawing/2014/main" xmlns="" val="2106815021"/>
                  </a:ext>
                </a:extLst>
              </a:tr>
              <a:tr h="492368">
                <a:tc>
                  <a:txBody>
                    <a:bodyPr/>
                    <a:lstStyle/>
                    <a:p>
                      <a:pPr>
                        <a:lnSpc>
                          <a:spcPct val="200000"/>
                        </a:lnSpc>
                        <a:spcAft>
                          <a:spcPts val="0"/>
                        </a:spcAft>
                      </a:pPr>
                      <a:r>
                        <a:rPr lang="es-EC" sz="1400">
                          <a:effectLst/>
                          <a:latin typeface="Arial" panose="020B0604020202020204" pitchFamily="34" charset="0"/>
                          <a:cs typeface="Arial" panose="020B0604020202020204" pitchFamily="34" charset="0"/>
                        </a:rPr>
                        <a:t>Totalmente de acuerdo</a:t>
                      </a:r>
                      <a:endParaRPr lang="es-EC" sz="1400">
                        <a:effectLst/>
                        <a:latin typeface="Arial" panose="020B0604020202020204" pitchFamily="34" charset="0"/>
                        <a:ea typeface="Calibri" panose="020F0502020204030204" pitchFamily="34" charset="0"/>
                        <a:cs typeface="Arial" panose="020B0604020202020204" pitchFamily="34" charset="0"/>
                      </a:endParaRPr>
                    </a:p>
                  </a:txBody>
                  <a:tcPr marL="22762" marR="22762" marT="0" marB="0" anchor="b"/>
                </a:tc>
                <a:tc>
                  <a:txBody>
                    <a:bodyPr/>
                    <a:lstStyle/>
                    <a:p>
                      <a:pPr algn="ctr">
                        <a:lnSpc>
                          <a:spcPct val="200000"/>
                        </a:lnSpc>
                        <a:spcAft>
                          <a:spcPts val="0"/>
                        </a:spcAft>
                      </a:pPr>
                      <a:r>
                        <a:rPr lang="es-EC" sz="1400">
                          <a:effectLst/>
                          <a:latin typeface="Arial" panose="020B0604020202020204" pitchFamily="34" charset="0"/>
                          <a:cs typeface="Arial" panose="020B0604020202020204" pitchFamily="34" charset="0"/>
                        </a:rPr>
                        <a:t>60</a:t>
                      </a:r>
                      <a:endParaRPr lang="es-EC" sz="1400">
                        <a:effectLst/>
                        <a:latin typeface="Arial" panose="020B0604020202020204" pitchFamily="34" charset="0"/>
                        <a:ea typeface="Calibri" panose="020F0502020204030204" pitchFamily="34" charset="0"/>
                        <a:cs typeface="Arial" panose="020B0604020202020204" pitchFamily="34" charset="0"/>
                      </a:endParaRPr>
                    </a:p>
                  </a:txBody>
                  <a:tcPr marL="22762" marR="22762" marT="0" marB="0" anchor="b"/>
                </a:tc>
                <a:tc>
                  <a:txBody>
                    <a:bodyPr/>
                    <a:lstStyle/>
                    <a:p>
                      <a:pPr algn="ctr">
                        <a:lnSpc>
                          <a:spcPct val="200000"/>
                        </a:lnSpc>
                        <a:spcAft>
                          <a:spcPts val="0"/>
                        </a:spcAft>
                      </a:pPr>
                      <a:r>
                        <a:rPr lang="es-EC" sz="1400">
                          <a:effectLst/>
                          <a:latin typeface="Arial" panose="020B0604020202020204" pitchFamily="34" charset="0"/>
                          <a:cs typeface="Arial" panose="020B0604020202020204" pitchFamily="34" charset="0"/>
                        </a:rPr>
                        <a:t>79%</a:t>
                      </a:r>
                      <a:endParaRPr lang="es-EC" sz="1400">
                        <a:effectLst/>
                        <a:latin typeface="Arial" panose="020B0604020202020204" pitchFamily="34" charset="0"/>
                        <a:ea typeface="Calibri" panose="020F0502020204030204" pitchFamily="34" charset="0"/>
                        <a:cs typeface="Arial" panose="020B0604020202020204" pitchFamily="34" charset="0"/>
                      </a:endParaRPr>
                    </a:p>
                  </a:txBody>
                  <a:tcPr marL="22762" marR="22762" marT="0" marB="0" anchor="b"/>
                </a:tc>
                <a:extLst>
                  <a:ext uri="{0D108BD9-81ED-4DB2-BD59-A6C34878D82A}">
                    <a16:rowId xmlns:a16="http://schemas.microsoft.com/office/drawing/2014/main" xmlns="" val="306230132"/>
                  </a:ext>
                </a:extLst>
              </a:tr>
              <a:tr h="492368">
                <a:tc>
                  <a:txBody>
                    <a:bodyPr/>
                    <a:lstStyle/>
                    <a:p>
                      <a:pPr>
                        <a:lnSpc>
                          <a:spcPct val="200000"/>
                        </a:lnSpc>
                        <a:spcAft>
                          <a:spcPts val="0"/>
                        </a:spcAft>
                      </a:pPr>
                      <a:r>
                        <a:rPr lang="es-EC" sz="1400">
                          <a:effectLst/>
                          <a:latin typeface="Arial" panose="020B0604020202020204" pitchFamily="34" charset="0"/>
                          <a:cs typeface="Arial" panose="020B0604020202020204" pitchFamily="34" charset="0"/>
                        </a:rPr>
                        <a:t>Medianamente de acuerdo</a:t>
                      </a:r>
                      <a:endParaRPr lang="es-EC" sz="1400">
                        <a:effectLst/>
                        <a:latin typeface="Arial" panose="020B0604020202020204" pitchFamily="34" charset="0"/>
                        <a:ea typeface="Calibri" panose="020F0502020204030204" pitchFamily="34" charset="0"/>
                        <a:cs typeface="Arial" panose="020B0604020202020204" pitchFamily="34" charset="0"/>
                      </a:endParaRPr>
                    </a:p>
                  </a:txBody>
                  <a:tcPr marL="22762" marR="22762" marT="0" marB="0" anchor="b"/>
                </a:tc>
                <a:tc>
                  <a:txBody>
                    <a:bodyPr/>
                    <a:lstStyle/>
                    <a:p>
                      <a:pPr algn="ctr">
                        <a:lnSpc>
                          <a:spcPct val="200000"/>
                        </a:lnSpc>
                        <a:spcAft>
                          <a:spcPts val="0"/>
                        </a:spcAft>
                      </a:pPr>
                      <a:r>
                        <a:rPr lang="es-EC" sz="1400">
                          <a:effectLst/>
                          <a:latin typeface="Arial" panose="020B0604020202020204" pitchFamily="34" charset="0"/>
                          <a:cs typeface="Arial" panose="020B0604020202020204" pitchFamily="34" charset="0"/>
                        </a:rPr>
                        <a:t>9</a:t>
                      </a:r>
                      <a:endParaRPr lang="es-EC" sz="1400">
                        <a:effectLst/>
                        <a:latin typeface="Arial" panose="020B0604020202020204" pitchFamily="34" charset="0"/>
                        <a:ea typeface="Calibri" panose="020F0502020204030204" pitchFamily="34" charset="0"/>
                        <a:cs typeface="Arial" panose="020B0604020202020204" pitchFamily="34" charset="0"/>
                      </a:endParaRPr>
                    </a:p>
                  </a:txBody>
                  <a:tcPr marL="22762" marR="22762" marT="0" marB="0" anchor="b"/>
                </a:tc>
                <a:tc>
                  <a:txBody>
                    <a:bodyPr/>
                    <a:lstStyle/>
                    <a:p>
                      <a:pPr algn="ctr">
                        <a:lnSpc>
                          <a:spcPct val="200000"/>
                        </a:lnSpc>
                        <a:spcAft>
                          <a:spcPts val="0"/>
                        </a:spcAft>
                      </a:pPr>
                      <a:r>
                        <a:rPr lang="es-EC" sz="1400">
                          <a:effectLst/>
                          <a:latin typeface="Arial" panose="020B0604020202020204" pitchFamily="34" charset="0"/>
                          <a:cs typeface="Arial" panose="020B0604020202020204" pitchFamily="34" charset="0"/>
                        </a:rPr>
                        <a:t>12%</a:t>
                      </a:r>
                      <a:endParaRPr lang="es-EC" sz="1400">
                        <a:effectLst/>
                        <a:latin typeface="Arial" panose="020B0604020202020204" pitchFamily="34" charset="0"/>
                        <a:ea typeface="Calibri" panose="020F0502020204030204" pitchFamily="34" charset="0"/>
                        <a:cs typeface="Arial" panose="020B0604020202020204" pitchFamily="34" charset="0"/>
                      </a:endParaRPr>
                    </a:p>
                  </a:txBody>
                  <a:tcPr marL="22762" marR="22762" marT="0" marB="0" anchor="b"/>
                </a:tc>
                <a:extLst>
                  <a:ext uri="{0D108BD9-81ED-4DB2-BD59-A6C34878D82A}">
                    <a16:rowId xmlns:a16="http://schemas.microsoft.com/office/drawing/2014/main" xmlns="" val="3526153367"/>
                  </a:ext>
                </a:extLst>
              </a:tr>
              <a:tr h="492368">
                <a:tc>
                  <a:txBody>
                    <a:bodyPr/>
                    <a:lstStyle/>
                    <a:p>
                      <a:pPr>
                        <a:lnSpc>
                          <a:spcPct val="200000"/>
                        </a:lnSpc>
                        <a:spcAft>
                          <a:spcPts val="0"/>
                        </a:spcAft>
                      </a:pPr>
                      <a:r>
                        <a:rPr lang="es-EC" sz="1400">
                          <a:effectLst/>
                          <a:latin typeface="Arial" panose="020B0604020202020204" pitchFamily="34" charset="0"/>
                          <a:cs typeface="Arial" panose="020B0604020202020204" pitchFamily="34" charset="0"/>
                        </a:rPr>
                        <a:t>Parcialmente de acuerdo</a:t>
                      </a:r>
                      <a:endParaRPr lang="es-EC" sz="1400">
                        <a:effectLst/>
                        <a:latin typeface="Arial" panose="020B0604020202020204" pitchFamily="34" charset="0"/>
                        <a:ea typeface="Calibri" panose="020F0502020204030204" pitchFamily="34" charset="0"/>
                        <a:cs typeface="Arial" panose="020B0604020202020204" pitchFamily="34" charset="0"/>
                      </a:endParaRPr>
                    </a:p>
                  </a:txBody>
                  <a:tcPr marL="22762" marR="22762" marT="0" marB="0" anchor="b"/>
                </a:tc>
                <a:tc>
                  <a:txBody>
                    <a:bodyPr/>
                    <a:lstStyle/>
                    <a:p>
                      <a:pPr algn="ctr">
                        <a:lnSpc>
                          <a:spcPct val="200000"/>
                        </a:lnSpc>
                        <a:spcAft>
                          <a:spcPts val="0"/>
                        </a:spcAft>
                      </a:pPr>
                      <a:r>
                        <a:rPr lang="es-EC" sz="1400">
                          <a:effectLst/>
                          <a:latin typeface="Arial" panose="020B0604020202020204" pitchFamily="34" charset="0"/>
                          <a:cs typeface="Arial" panose="020B0604020202020204" pitchFamily="34" charset="0"/>
                        </a:rPr>
                        <a:t>5</a:t>
                      </a:r>
                      <a:endParaRPr lang="es-EC" sz="1400">
                        <a:effectLst/>
                        <a:latin typeface="Arial" panose="020B0604020202020204" pitchFamily="34" charset="0"/>
                        <a:ea typeface="Calibri" panose="020F0502020204030204" pitchFamily="34" charset="0"/>
                        <a:cs typeface="Arial" panose="020B0604020202020204" pitchFamily="34" charset="0"/>
                      </a:endParaRPr>
                    </a:p>
                  </a:txBody>
                  <a:tcPr marL="22762" marR="22762" marT="0" marB="0" anchor="b"/>
                </a:tc>
                <a:tc>
                  <a:txBody>
                    <a:bodyPr/>
                    <a:lstStyle/>
                    <a:p>
                      <a:pPr algn="ctr">
                        <a:lnSpc>
                          <a:spcPct val="200000"/>
                        </a:lnSpc>
                        <a:spcAft>
                          <a:spcPts val="0"/>
                        </a:spcAft>
                      </a:pPr>
                      <a:r>
                        <a:rPr lang="es-EC" sz="1400">
                          <a:effectLst/>
                          <a:latin typeface="Arial" panose="020B0604020202020204" pitchFamily="34" charset="0"/>
                          <a:cs typeface="Arial" panose="020B0604020202020204" pitchFamily="34" charset="0"/>
                        </a:rPr>
                        <a:t>6%</a:t>
                      </a:r>
                      <a:endParaRPr lang="es-EC" sz="1400">
                        <a:effectLst/>
                        <a:latin typeface="Arial" panose="020B0604020202020204" pitchFamily="34" charset="0"/>
                        <a:ea typeface="Calibri" panose="020F0502020204030204" pitchFamily="34" charset="0"/>
                        <a:cs typeface="Arial" panose="020B0604020202020204" pitchFamily="34" charset="0"/>
                      </a:endParaRPr>
                    </a:p>
                  </a:txBody>
                  <a:tcPr marL="22762" marR="22762" marT="0" marB="0" anchor="b"/>
                </a:tc>
                <a:extLst>
                  <a:ext uri="{0D108BD9-81ED-4DB2-BD59-A6C34878D82A}">
                    <a16:rowId xmlns:a16="http://schemas.microsoft.com/office/drawing/2014/main" xmlns="" val="2146788689"/>
                  </a:ext>
                </a:extLst>
              </a:tr>
              <a:tr h="492368">
                <a:tc>
                  <a:txBody>
                    <a:bodyPr/>
                    <a:lstStyle/>
                    <a:p>
                      <a:pPr>
                        <a:lnSpc>
                          <a:spcPct val="200000"/>
                        </a:lnSpc>
                        <a:spcAft>
                          <a:spcPts val="0"/>
                        </a:spcAft>
                      </a:pPr>
                      <a:r>
                        <a:rPr lang="es-EC" sz="1400">
                          <a:effectLst/>
                          <a:latin typeface="Arial" panose="020B0604020202020204" pitchFamily="34" charset="0"/>
                          <a:cs typeface="Arial" panose="020B0604020202020204" pitchFamily="34" charset="0"/>
                        </a:rPr>
                        <a:t>En desacuerdo</a:t>
                      </a:r>
                      <a:endParaRPr lang="es-EC" sz="1400">
                        <a:effectLst/>
                        <a:latin typeface="Arial" panose="020B0604020202020204" pitchFamily="34" charset="0"/>
                        <a:ea typeface="Calibri" panose="020F0502020204030204" pitchFamily="34" charset="0"/>
                        <a:cs typeface="Arial" panose="020B0604020202020204" pitchFamily="34" charset="0"/>
                      </a:endParaRPr>
                    </a:p>
                  </a:txBody>
                  <a:tcPr marL="22762" marR="22762" marT="0" marB="0" anchor="b"/>
                </a:tc>
                <a:tc>
                  <a:txBody>
                    <a:bodyPr/>
                    <a:lstStyle/>
                    <a:p>
                      <a:pPr algn="ctr">
                        <a:lnSpc>
                          <a:spcPct val="200000"/>
                        </a:lnSpc>
                        <a:spcAft>
                          <a:spcPts val="0"/>
                        </a:spcAft>
                      </a:pPr>
                      <a:r>
                        <a:rPr lang="es-EC" sz="1400">
                          <a:effectLst/>
                          <a:latin typeface="Arial" panose="020B0604020202020204" pitchFamily="34" charset="0"/>
                          <a:cs typeface="Arial" panose="020B0604020202020204" pitchFamily="34" charset="0"/>
                        </a:rPr>
                        <a:t>2</a:t>
                      </a:r>
                      <a:endParaRPr lang="es-EC" sz="1400">
                        <a:effectLst/>
                        <a:latin typeface="Arial" panose="020B0604020202020204" pitchFamily="34" charset="0"/>
                        <a:ea typeface="Calibri" panose="020F0502020204030204" pitchFamily="34" charset="0"/>
                        <a:cs typeface="Arial" panose="020B0604020202020204" pitchFamily="34" charset="0"/>
                      </a:endParaRPr>
                    </a:p>
                  </a:txBody>
                  <a:tcPr marL="22762" marR="22762" marT="0" marB="0" anchor="b"/>
                </a:tc>
                <a:tc>
                  <a:txBody>
                    <a:bodyPr/>
                    <a:lstStyle/>
                    <a:p>
                      <a:pPr algn="ctr">
                        <a:lnSpc>
                          <a:spcPct val="200000"/>
                        </a:lnSpc>
                        <a:spcAft>
                          <a:spcPts val="0"/>
                        </a:spcAft>
                      </a:pPr>
                      <a:r>
                        <a:rPr lang="es-EC" sz="1400">
                          <a:effectLst/>
                          <a:latin typeface="Arial" panose="020B0604020202020204" pitchFamily="34" charset="0"/>
                          <a:cs typeface="Arial" panose="020B0604020202020204" pitchFamily="34" charset="0"/>
                        </a:rPr>
                        <a:t>3%</a:t>
                      </a:r>
                      <a:endParaRPr lang="es-EC" sz="1400">
                        <a:effectLst/>
                        <a:latin typeface="Arial" panose="020B0604020202020204" pitchFamily="34" charset="0"/>
                        <a:ea typeface="Calibri" panose="020F0502020204030204" pitchFamily="34" charset="0"/>
                        <a:cs typeface="Arial" panose="020B0604020202020204" pitchFamily="34" charset="0"/>
                      </a:endParaRPr>
                    </a:p>
                  </a:txBody>
                  <a:tcPr marL="22762" marR="22762" marT="0" marB="0" anchor="b"/>
                </a:tc>
                <a:extLst>
                  <a:ext uri="{0D108BD9-81ED-4DB2-BD59-A6C34878D82A}">
                    <a16:rowId xmlns:a16="http://schemas.microsoft.com/office/drawing/2014/main" xmlns="" val="1496424027"/>
                  </a:ext>
                </a:extLst>
              </a:tr>
              <a:tr h="492368">
                <a:tc>
                  <a:txBody>
                    <a:bodyPr/>
                    <a:lstStyle/>
                    <a:p>
                      <a:pPr>
                        <a:lnSpc>
                          <a:spcPct val="200000"/>
                        </a:lnSpc>
                        <a:spcAft>
                          <a:spcPts val="0"/>
                        </a:spcAft>
                      </a:pPr>
                      <a:r>
                        <a:rPr lang="es-EC" sz="1400" b="1" dirty="0">
                          <a:effectLst/>
                          <a:latin typeface="Arial" panose="020B0604020202020204" pitchFamily="34" charset="0"/>
                          <a:cs typeface="Arial" panose="020B0604020202020204" pitchFamily="34" charset="0"/>
                        </a:rPr>
                        <a:t>Total</a:t>
                      </a:r>
                      <a:endParaRPr lang="es-EC" sz="1400" b="1" dirty="0">
                        <a:effectLst/>
                        <a:latin typeface="Arial" panose="020B0604020202020204" pitchFamily="34" charset="0"/>
                        <a:ea typeface="Calibri" panose="020F0502020204030204" pitchFamily="34" charset="0"/>
                        <a:cs typeface="Arial" panose="020B0604020202020204" pitchFamily="34" charset="0"/>
                      </a:endParaRPr>
                    </a:p>
                  </a:txBody>
                  <a:tcPr marL="22762" marR="22762" marT="0" marB="0" anchor="b"/>
                </a:tc>
                <a:tc>
                  <a:txBody>
                    <a:bodyPr/>
                    <a:lstStyle/>
                    <a:p>
                      <a:pPr algn="ctr">
                        <a:lnSpc>
                          <a:spcPct val="200000"/>
                        </a:lnSpc>
                        <a:spcAft>
                          <a:spcPts val="0"/>
                        </a:spcAft>
                      </a:pPr>
                      <a:r>
                        <a:rPr lang="es-EC" sz="1400" b="1">
                          <a:effectLst/>
                          <a:latin typeface="Arial" panose="020B0604020202020204" pitchFamily="34" charset="0"/>
                          <a:cs typeface="Arial" panose="020B0604020202020204" pitchFamily="34" charset="0"/>
                        </a:rPr>
                        <a:t>76</a:t>
                      </a:r>
                      <a:endParaRPr lang="es-EC" sz="1400" b="1">
                        <a:effectLst/>
                        <a:latin typeface="Arial" panose="020B0604020202020204" pitchFamily="34" charset="0"/>
                        <a:ea typeface="Calibri" panose="020F0502020204030204" pitchFamily="34" charset="0"/>
                        <a:cs typeface="Arial" panose="020B0604020202020204" pitchFamily="34" charset="0"/>
                      </a:endParaRPr>
                    </a:p>
                  </a:txBody>
                  <a:tcPr marL="22762" marR="22762" marT="0" marB="0" anchor="b"/>
                </a:tc>
                <a:tc>
                  <a:txBody>
                    <a:bodyPr/>
                    <a:lstStyle/>
                    <a:p>
                      <a:pPr algn="ctr">
                        <a:lnSpc>
                          <a:spcPct val="200000"/>
                        </a:lnSpc>
                        <a:spcAft>
                          <a:spcPts val="0"/>
                        </a:spcAft>
                      </a:pPr>
                      <a:r>
                        <a:rPr lang="es-EC" sz="1400" b="1" dirty="0">
                          <a:effectLst/>
                          <a:latin typeface="Arial" panose="020B0604020202020204" pitchFamily="34" charset="0"/>
                          <a:cs typeface="Arial" panose="020B0604020202020204" pitchFamily="34" charset="0"/>
                        </a:rPr>
                        <a:t>100%</a:t>
                      </a:r>
                      <a:endParaRPr lang="es-EC" sz="1400" b="1" dirty="0">
                        <a:effectLst/>
                        <a:latin typeface="Arial" panose="020B0604020202020204" pitchFamily="34" charset="0"/>
                        <a:ea typeface="Calibri" panose="020F0502020204030204" pitchFamily="34" charset="0"/>
                        <a:cs typeface="Arial" panose="020B0604020202020204" pitchFamily="34" charset="0"/>
                      </a:endParaRPr>
                    </a:p>
                  </a:txBody>
                  <a:tcPr marL="22762" marR="22762" marT="0" marB="0" anchor="b"/>
                </a:tc>
                <a:extLst>
                  <a:ext uri="{0D108BD9-81ED-4DB2-BD59-A6C34878D82A}">
                    <a16:rowId xmlns:a16="http://schemas.microsoft.com/office/drawing/2014/main" xmlns="" val="34084135"/>
                  </a:ext>
                </a:extLst>
              </a:tr>
            </a:tbl>
          </a:graphicData>
        </a:graphic>
      </p:graphicFrame>
      <p:graphicFrame>
        <p:nvGraphicFramePr>
          <p:cNvPr id="14" name="Marcador de contenido 13">
            <a:extLst>
              <a:ext uri="{FF2B5EF4-FFF2-40B4-BE49-F238E27FC236}">
                <a16:creationId xmlns:a16="http://schemas.microsoft.com/office/drawing/2014/main" xmlns="" id="{33FAEC17-4EFE-46CD-B358-9B52F24F8C14}"/>
              </a:ext>
            </a:extLst>
          </p:cNvPr>
          <p:cNvGraphicFramePr>
            <a:graphicFrameLocks noGrp="1"/>
          </p:cNvGraphicFramePr>
          <p:nvPr>
            <p:ph sz="half" idx="2"/>
            <p:extLst>
              <p:ext uri="{D42A27DB-BD31-4B8C-83A1-F6EECF244321}">
                <p14:modId xmlns:p14="http://schemas.microsoft.com/office/powerpoint/2010/main" val="924189622"/>
              </p:ext>
            </p:extLst>
          </p:nvPr>
        </p:nvGraphicFramePr>
        <p:xfrm>
          <a:off x="5229225" y="2287414"/>
          <a:ext cx="4543425" cy="4525962"/>
        </p:xfrm>
        <a:graphic>
          <a:graphicData uri="http://schemas.openxmlformats.org/drawingml/2006/chart">
            <c:chart xmlns:c="http://schemas.openxmlformats.org/drawingml/2006/chart" xmlns:r="http://schemas.openxmlformats.org/officeDocument/2006/relationships" r:id="rId3"/>
          </a:graphicData>
        </a:graphic>
      </p:graphicFrame>
      <p:sp>
        <p:nvSpPr>
          <p:cNvPr id="15" name="Rectángulo 14">
            <a:extLst>
              <a:ext uri="{FF2B5EF4-FFF2-40B4-BE49-F238E27FC236}">
                <a16:creationId xmlns:a16="http://schemas.microsoft.com/office/drawing/2014/main" xmlns="" id="{6D14843F-8EF8-4024-AF43-C7054601832D}"/>
              </a:ext>
            </a:extLst>
          </p:cNvPr>
          <p:cNvSpPr/>
          <p:nvPr/>
        </p:nvSpPr>
        <p:spPr>
          <a:xfrm>
            <a:off x="5365206" y="1988840"/>
            <a:ext cx="5143500" cy="553998"/>
          </a:xfrm>
          <a:prstGeom prst="rect">
            <a:avLst/>
          </a:prstGeom>
        </p:spPr>
        <p:txBody>
          <a:bodyPr>
            <a:spAutoFit/>
          </a:bodyPr>
          <a:lstStyle/>
          <a:p>
            <a:pPr indent="269875" algn="just">
              <a:spcAft>
                <a:spcPts val="0"/>
              </a:spcAft>
            </a:pPr>
            <a:r>
              <a:rPr lang="es-EC" sz="1000" b="1" i="1" dirty="0">
                <a:latin typeface="Arial" panose="020B0604020202020204" pitchFamily="34" charset="0"/>
                <a:ea typeface="Calibri" panose="020F0502020204030204" pitchFamily="34" charset="0"/>
                <a:cs typeface="Times New Roman" panose="02020603050405020304" pitchFamily="18" charset="0"/>
              </a:rPr>
              <a:t>Figura  19</a:t>
            </a:r>
            <a:r>
              <a:rPr lang="es-EC" sz="1000" i="1" dirty="0">
                <a:latin typeface="Arial" panose="020B0604020202020204" pitchFamily="34" charset="0"/>
                <a:ea typeface="Calibri" panose="020F0502020204030204" pitchFamily="34" charset="0"/>
                <a:cs typeface="Times New Roman" panose="02020603050405020304" pitchFamily="18" charset="0"/>
              </a:rPr>
              <a:t> </a:t>
            </a:r>
          </a:p>
          <a:p>
            <a:pPr indent="269875" algn="just">
              <a:spcAft>
                <a:spcPts val="0"/>
              </a:spcAft>
            </a:pPr>
            <a:r>
              <a:rPr lang="es-EC" sz="1000" i="1" dirty="0">
                <a:latin typeface="Arial" panose="020B0604020202020204" pitchFamily="34" charset="0"/>
                <a:ea typeface="Calibri" panose="020F0502020204030204" pitchFamily="34" charset="0"/>
                <a:cs typeface="Times New Roman" panose="02020603050405020304" pitchFamily="18" charset="0"/>
              </a:rPr>
              <a:t>Fortalecer conocimientos mediante practicas.</a:t>
            </a:r>
          </a:p>
          <a:p>
            <a:pPr indent="269875" algn="just">
              <a:spcAft>
                <a:spcPts val="1200"/>
              </a:spcAft>
            </a:pPr>
            <a:endParaRPr lang="es-EC" sz="10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6" name="Rectángulo 14">
            <a:extLst>
              <a:ext uri="{FF2B5EF4-FFF2-40B4-BE49-F238E27FC236}">
                <a16:creationId xmlns:a16="http://schemas.microsoft.com/office/drawing/2014/main" xmlns="" id="{33B85882-8FD8-4BA6-B432-0869E1DED3BE}"/>
              </a:ext>
            </a:extLst>
          </p:cNvPr>
          <p:cNvSpPr txBox="1">
            <a:spLocks/>
          </p:cNvSpPr>
          <p:nvPr/>
        </p:nvSpPr>
        <p:spPr>
          <a:xfrm>
            <a:off x="606996" y="183778"/>
            <a:ext cx="9258300" cy="580926"/>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lgn="ctr" defTabSz="685800" rtl="0" eaLnBrk="1" latinLnBrk="0" hangingPunct="1">
              <a:spcBef>
                <a:spcPct val="0"/>
              </a:spcBef>
              <a:buNone/>
              <a:defRPr sz="33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s-EC" sz="2100" b="1" dirty="0">
                <a:latin typeface="Consolas" panose="020B0609020204030204" pitchFamily="49" charset="0"/>
                <a:cs typeface="Consolas" panose="020B0609020204030204" pitchFamily="49" charset="0"/>
              </a:rPr>
              <a:t>FUNDAMENTACIÓN METODOLÓGICA </a:t>
            </a:r>
          </a:p>
        </p:txBody>
      </p:sp>
    </p:spTree>
    <p:extLst>
      <p:ext uri="{BB962C8B-B14F-4D97-AF65-F5344CB8AC3E}">
        <p14:creationId xmlns:p14="http://schemas.microsoft.com/office/powerpoint/2010/main" val="2558699978"/>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Marcador de contenido 4"/>
          <p:cNvGraphicFramePr>
            <a:graphicFrameLocks noGrp="1"/>
          </p:cNvGraphicFramePr>
          <p:nvPr>
            <p:ph idx="1"/>
            <p:extLst>
              <p:ext uri="{D42A27DB-BD31-4B8C-83A1-F6EECF244321}">
                <p14:modId xmlns:p14="http://schemas.microsoft.com/office/powerpoint/2010/main" val="425128946"/>
              </p:ext>
            </p:extLst>
          </p:nvPr>
        </p:nvGraphicFramePr>
        <p:xfrm>
          <a:off x="514350" y="1268760"/>
          <a:ext cx="9525694" cy="54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ángulo 14"/>
          <p:cNvSpPr>
            <a:spLocks noGrp="1"/>
          </p:cNvSpPr>
          <p:nvPr>
            <p:ph type="title"/>
          </p:nvPr>
        </p:nvSpPr>
        <p:spPr>
          <a:xfrm>
            <a:off x="514350" y="476672"/>
            <a:ext cx="9258300" cy="634082"/>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C" sz="2100" b="1" dirty="0">
                <a:latin typeface="Consolas" panose="020B0609020204030204" pitchFamily="49" charset="0"/>
                <a:cs typeface="Consolas" panose="020B0609020204030204" pitchFamily="49" charset="0"/>
              </a:rPr>
              <a:t>RESULTADOS DE LA INVESTIGACIÓN O PROPUESTA  </a:t>
            </a:r>
          </a:p>
        </p:txBody>
      </p:sp>
      <p:sp>
        <p:nvSpPr>
          <p:cNvPr id="2" name="Marcador de número de diapositiva 1"/>
          <p:cNvSpPr>
            <a:spLocks noGrp="1"/>
          </p:cNvSpPr>
          <p:nvPr>
            <p:ph type="sldNum" sz="quarter" idx="12"/>
          </p:nvPr>
        </p:nvSpPr>
        <p:spPr/>
        <p:txBody>
          <a:bodyPr/>
          <a:lstStyle/>
          <a:p>
            <a:pPr algn="r"/>
            <a:fld id="{9C45796D-F81B-42E6-8076-DF0575147E93}" type="slidenum">
              <a:rPr lang="es-EC" smtClean="0"/>
              <a:pPr algn="r"/>
              <a:t>22</a:t>
            </a:fld>
            <a:endParaRPr lang="es-EC" dirty="0"/>
          </a:p>
        </p:txBody>
      </p:sp>
    </p:spTree>
    <p:extLst>
      <p:ext uri="{BB962C8B-B14F-4D97-AF65-F5344CB8AC3E}">
        <p14:creationId xmlns:p14="http://schemas.microsoft.com/office/powerpoint/2010/main" val="2806327098"/>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pPr algn="r"/>
            <a:fld id="{9C45796D-F81B-42E6-8076-DF0575147E93}" type="slidenum">
              <a:rPr lang="es-EC" smtClean="0">
                <a:latin typeface="Arial" panose="020B0604020202020204" pitchFamily="34" charset="0"/>
                <a:cs typeface="Arial" panose="020B0604020202020204" pitchFamily="34" charset="0"/>
              </a:rPr>
              <a:pPr algn="r"/>
              <a:t>23</a:t>
            </a:fld>
            <a:endParaRPr lang="es-EC" dirty="0">
              <a:latin typeface="Arial" panose="020B0604020202020204" pitchFamily="34" charset="0"/>
              <a:cs typeface="Arial" panose="020B0604020202020204" pitchFamily="34" charset="0"/>
            </a:endParaRPr>
          </a:p>
        </p:txBody>
      </p:sp>
      <p:sp>
        <p:nvSpPr>
          <p:cNvPr id="6" name="Rectángulo 14"/>
          <p:cNvSpPr txBox="1">
            <a:spLocks noGrp="1"/>
          </p:cNvSpPr>
          <p:nvPr>
            <p:ph type="title"/>
          </p:nvPr>
        </p:nvSpPr>
        <p:spPr>
          <a:xfrm>
            <a:off x="514350" y="620688"/>
            <a:ext cx="9258300" cy="580926"/>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lgn="ctr" defTabSz="685800" rtl="0" eaLnBrk="1" latinLnBrk="0" hangingPunct="1">
              <a:spcBef>
                <a:spcPct val="0"/>
              </a:spcBef>
              <a:buNone/>
              <a:defRPr sz="33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s-EC" sz="2100" b="1" dirty="0">
                <a:latin typeface="Consolas" panose="020B0609020204030204" pitchFamily="49" charset="0"/>
                <a:cs typeface="Consolas" panose="020B0609020204030204" pitchFamily="49" charset="0"/>
              </a:rPr>
              <a:t>PROPUESTA  </a:t>
            </a:r>
          </a:p>
        </p:txBody>
      </p:sp>
      <p:graphicFrame>
        <p:nvGraphicFramePr>
          <p:cNvPr id="7" name="Marcador de contenido 6">
            <a:extLst>
              <a:ext uri="{FF2B5EF4-FFF2-40B4-BE49-F238E27FC236}">
                <a16:creationId xmlns:a16="http://schemas.microsoft.com/office/drawing/2014/main" xmlns="" id="{159F8BE3-569B-41D7-A3DA-1C1EB25480FB}"/>
              </a:ext>
            </a:extLst>
          </p:cNvPr>
          <p:cNvGraphicFramePr>
            <a:graphicFrameLocks noGrp="1"/>
          </p:cNvGraphicFramePr>
          <p:nvPr>
            <p:ph idx="1"/>
            <p:extLst>
              <p:ext uri="{D42A27DB-BD31-4B8C-83A1-F6EECF244321}">
                <p14:modId xmlns:p14="http://schemas.microsoft.com/office/powerpoint/2010/main" val="3206998221"/>
              </p:ext>
            </p:extLst>
          </p:nvPr>
        </p:nvGraphicFramePr>
        <p:xfrm>
          <a:off x="751012" y="1547103"/>
          <a:ext cx="8900765" cy="4600669"/>
        </p:xfrm>
        <a:graphic>
          <a:graphicData uri="http://schemas.openxmlformats.org/drawingml/2006/table">
            <a:tbl>
              <a:tblPr firstRow="1" firstCol="1" bandRow="1">
                <a:tableStyleId>{5C22544A-7EE6-4342-B048-85BDC9FD1C3A}</a:tableStyleId>
              </a:tblPr>
              <a:tblGrid>
                <a:gridCol w="395194">
                  <a:extLst>
                    <a:ext uri="{9D8B030D-6E8A-4147-A177-3AD203B41FA5}">
                      <a16:colId xmlns:a16="http://schemas.microsoft.com/office/drawing/2014/main" xmlns="" val="3345127644"/>
                    </a:ext>
                  </a:extLst>
                </a:gridCol>
                <a:gridCol w="5073436">
                  <a:extLst>
                    <a:ext uri="{9D8B030D-6E8A-4147-A177-3AD203B41FA5}">
                      <a16:colId xmlns:a16="http://schemas.microsoft.com/office/drawing/2014/main" xmlns="" val="703614424"/>
                    </a:ext>
                  </a:extLst>
                </a:gridCol>
                <a:gridCol w="3432135">
                  <a:extLst>
                    <a:ext uri="{9D8B030D-6E8A-4147-A177-3AD203B41FA5}">
                      <a16:colId xmlns:a16="http://schemas.microsoft.com/office/drawing/2014/main" xmlns="" val="3667279318"/>
                    </a:ext>
                  </a:extLst>
                </a:gridCol>
              </a:tblGrid>
              <a:tr h="356118">
                <a:tc gridSpan="3">
                  <a:txBody>
                    <a:bodyPr/>
                    <a:lstStyle/>
                    <a:p>
                      <a:pPr algn="ctr">
                        <a:lnSpc>
                          <a:spcPct val="200000"/>
                        </a:lnSpc>
                        <a:spcAft>
                          <a:spcPts val="0"/>
                        </a:spcAft>
                      </a:pPr>
                      <a:r>
                        <a:rPr lang="es-ES" sz="1200" dirty="0">
                          <a:solidFill>
                            <a:schemeClr val="bg1"/>
                          </a:solidFill>
                          <a:effectLst/>
                          <a:latin typeface="Arial" panose="020B0604020202020204" pitchFamily="34" charset="0"/>
                          <a:ea typeface="Calibri" panose="020F0502020204030204" pitchFamily="34" charset="0"/>
                          <a:cs typeface="Arial" panose="020B0604020202020204" pitchFamily="34" charset="0"/>
                        </a:rPr>
                        <a:t>Desarrollo de la Propuesta</a:t>
                      </a:r>
                      <a:endParaRPr lang="es-EC" sz="12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hMerge="1">
                  <a:txBody>
                    <a:bodyPr/>
                    <a:lstStyle/>
                    <a:p>
                      <a:pPr algn="ctr">
                        <a:lnSpc>
                          <a:spcPct val="200000"/>
                        </a:lnSpc>
                        <a:spcAft>
                          <a:spcPts val="0"/>
                        </a:spcAft>
                      </a:pPr>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pPr algn="ctr">
                        <a:lnSpc>
                          <a:spcPct val="200000"/>
                        </a:lnSpc>
                        <a:spcAft>
                          <a:spcPts val="0"/>
                        </a:spcAft>
                      </a:pPr>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3180112881"/>
                  </a:ext>
                </a:extLst>
              </a:tr>
              <a:tr h="356118">
                <a:tc gridSpan="3">
                  <a:txBody>
                    <a:bodyPr/>
                    <a:lstStyle/>
                    <a:p>
                      <a:pPr algn="ctr">
                        <a:lnSpc>
                          <a:spcPct val="200000"/>
                        </a:lnSpc>
                        <a:spcAft>
                          <a:spcPts val="0"/>
                        </a:spcAft>
                      </a:pPr>
                      <a:r>
                        <a:rPr lang="es-ES" sz="1200" dirty="0">
                          <a:solidFill>
                            <a:schemeClr val="bg1"/>
                          </a:solidFill>
                          <a:effectLst/>
                          <a:latin typeface="Arial" panose="020B0604020202020204" pitchFamily="34" charset="0"/>
                          <a:ea typeface="Calibri" panose="020F0502020204030204" pitchFamily="34" charset="0"/>
                          <a:cs typeface="Arial" panose="020B0604020202020204" pitchFamily="34" charset="0"/>
                        </a:rPr>
                        <a:t>Desmontaje del banco de prueba de fricción de fluidos.</a:t>
                      </a:r>
                      <a:endParaRPr lang="es-EC" sz="12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hMerge="1">
                  <a:txBody>
                    <a:bodyPr/>
                    <a:lstStyle/>
                    <a:p>
                      <a:pPr algn="ctr">
                        <a:lnSpc>
                          <a:spcPct val="200000"/>
                        </a:lnSpc>
                        <a:spcAft>
                          <a:spcPts val="0"/>
                        </a:spcAft>
                      </a:pPr>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pPr algn="ctr">
                        <a:lnSpc>
                          <a:spcPct val="200000"/>
                        </a:lnSpc>
                        <a:spcAft>
                          <a:spcPts val="0"/>
                        </a:spcAft>
                      </a:pPr>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3655235191"/>
                  </a:ext>
                </a:extLst>
              </a:tr>
              <a:tr h="356118">
                <a:tc>
                  <a:txBody>
                    <a:bodyPr/>
                    <a:lstStyle/>
                    <a:p>
                      <a:pPr algn="ctr">
                        <a:lnSpc>
                          <a:spcPct val="200000"/>
                        </a:lnSpc>
                        <a:spcAft>
                          <a:spcPts val="0"/>
                        </a:spcAft>
                      </a:pPr>
                      <a:r>
                        <a:rPr lang="es-EC" sz="1200" dirty="0">
                          <a:effectLst/>
                        </a:rPr>
                        <a:t>N</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200000"/>
                        </a:lnSpc>
                        <a:spcAft>
                          <a:spcPts val="0"/>
                        </a:spcAft>
                      </a:pPr>
                      <a:r>
                        <a:rPr lang="es-EC" sz="1200" b="1" dirty="0">
                          <a:effectLst/>
                          <a:latin typeface="Arial" panose="020B0604020202020204" pitchFamily="34" charset="0"/>
                          <a:cs typeface="Arial" panose="020B0604020202020204" pitchFamily="34" charset="0"/>
                        </a:rPr>
                        <a:t>Operación</a:t>
                      </a:r>
                      <a:endParaRPr lang="es-EC" sz="12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200000"/>
                        </a:lnSpc>
                        <a:spcAft>
                          <a:spcPts val="0"/>
                        </a:spcAft>
                      </a:pPr>
                      <a:r>
                        <a:rPr lang="es-EC" sz="1200" b="1" dirty="0">
                          <a:effectLst/>
                          <a:latin typeface="Arial" panose="020B0604020202020204" pitchFamily="34" charset="0"/>
                          <a:cs typeface="Arial" panose="020B0604020202020204" pitchFamily="34" charset="0"/>
                        </a:rPr>
                        <a:t>Observaciones Importantes</a:t>
                      </a:r>
                      <a:endParaRPr lang="es-EC" sz="12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xmlns="" val="1746309888"/>
                  </a:ext>
                </a:extLst>
              </a:tr>
              <a:tr h="312509">
                <a:tc>
                  <a:txBody>
                    <a:bodyPr/>
                    <a:lstStyle/>
                    <a:p>
                      <a:pPr>
                        <a:lnSpc>
                          <a:spcPct val="150000"/>
                        </a:lnSpc>
                        <a:spcAft>
                          <a:spcPts val="0"/>
                        </a:spcAft>
                      </a:pPr>
                      <a:r>
                        <a:rPr lang="es-EC" sz="1200">
                          <a:effectLst/>
                        </a:rPr>
                        <a:t>1</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50000"/>
                        </a:lnSpc>
                        <a:spcAft>
                          <a:spcPts val="0"/>
                        </a:spcAft>
                      </a:pPr>
                      <a:r>
                        <a:rPr lang="es-EC" sz="1200" dirty="0">
                          <a:effectLst/>
                          <a:latin typeface="Arial" panose="020B0604020202020204" pitchFamily="34" charset="0"/>
                          <a:cs typeface="Arial" panose="020B0604020202020204" pitchFamily="34" charset="0"/>
                        </a:rPr>
                        <a:t>Retirar las conexiones y marcado</a:t>
                      </a:r>
                      <a:endParaRPr lang="es-EC"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rowSpan="8">
                  <a:txBody>
                    <a:bodyPr/>
                    <a:lstStyle/>
                    <a:p>
                      <a:pPr>
                        <a:lnSpc>
                          <a:spcPct val="150000"/>
                        </a:lnSpc>
                        <a:spcAft>
                          <a:spcPts val="0"/>
                        </a:spcAft>
                      </a:pPr>
                      <a:r>
                        <a:rPr lang="es-EC" sz="1200" dirty="0">
                          <a:effectLst/>
                          <a:latin typeface="Arial" panose="020B0604020202020204" pitchFamily="34" charset="0"/>
                          <a:cs typeface="Arial" panose="020B0604020202020204" pitchFamily="34" charset="0"/>
                        </a:rPr>
                        <a:t>Retirar cuidadosamente teniendo en cuenta las conexiones.</a:t>
                      </a:r>
                    </a:p>
                    <a:p>
                      <a:pPr>
                        <a:lnSpc>
                          <a:spcPct val="150000"/>
                        </a:lnSpc>
                        <a:spcAft>
                          <a:spcPts val="0"/>
                        </a:spcAft>
                      </a:pPr>
                      <a:r>
                        <a:rPr lang="es-EC" sz="1200" dirty="0">
                          <a:effectLst/>
                          <a:latin typeface="Arial" panose="020B0604020202020204" pitchFamily="34" charset="0"/>
                          <a:cs typeface="Arial" panose="020B0604020202020204" pitchFamily="34" charset="0"/>
                        </a:rPr>
                        <a:t/>
                      </a:r>
                      <a:br>
                        <a:rPr lang="es-EC" sz="1200" dirty="0">
                          <a:effectLst/>
                          <a:latin typeface="Arial" panose="020B0604020202020204" pitchFamily="34" charset="0"/>
                          <a:cs typeface="Arial" panose="020B0604020202020204" pitchFamily="34" charset="0"/>
                        </a:rPr>
                      </a:br>
                      <a:r>
                        <a:rPr lang="es-EC" sz="1200" dirty="0">
                          <a:effectLst/>
                          <a:latin typeface="Arial" panose="020B0604020202020204" pitchFamily="34" charset="0"/>
                          <a:cs typeface="Arial" panose="020B0604020202020204" pitchFamily="34" charset="0"/>
                        </a:rPr>
                        <a:t>Retirar cuidadosamente la manguera de la bomba.</a:t>
                      </a:r>
                    </a:p>
                    <a:p>
                      <a:pPr>
                        <a:lnSpc>
                          <a:spcPct val="150000"/>
                        </a:lnSpc>
                        <a:spcAft>
                          <a:spcPts val="0"/>
                        </a:spcAft>
                      </a:pPr>
                      <a:r>
                        <a:rPr lang="es-EC" sz="1200" dirty="0">
                          <a:effectLst/>
                          <a:latin typeface="Arial" panose="020B0604020202020204" pitchFamily="34" charset="0"/>
                          <a:cs typeface="Arial" panose="020B0604020202020204" pitchFamily="34" charset="0"/>
                        </a:rPr>
                        <a:t> </a:t>
                      </a:r>
                    </a:p>
                    <a:p>
                      <a:pPr>
                        <a:lnSpc>
                          <a:spcPct val="150000"/>
                        </a:lnSpc>
                        <a:spcAft>
                          <a:spcPts val="0"/>
                        </a:spcAft>
                      </a:pPr>
                      <a:r>
                        <a:rPr lang="es-EC" sz="1200" dirty="0">
                          <a:effectLst/>
                          <a:latin typeface="Arial" panose="020B0604020202020204" pitchFamily="34" charset="0"/>
                          <a:cs typeface="Arial" panose="020B0604020202020204" pitchFamily="34" charset="0"/>
                        </a:rPr>
                        <a:t>Retirar la bomba de la base teniendo en cuenta el peso de esta.</a:t>
                      </a:r>
                    </a:p>
                    <a:p>
                      <a:pPr>
                        <a:lnSpc>
                          <a:spcPct val="150000"/>
                        </a:lnSpc>
                        <a:spcAft>
                          <a:spcPts val="0"/>
                        </a:spcAft>
                      </a:pPr>
                      <a:r>
                        <a:rPr lang="es-EC" sz="1200" dirty="0">
                          <a:effectLst/>
                          <a:latin typeface="Arial" panose="020B0604020202020204" pitchFamily="34" charset="0"/>
                          <a:cs typeface="Arial" panose="020B0604020202020204" pitchFamily="34" charset="0"/>
                        </a:rPr>
                        <a:t> </a:t>
                      </a:r>
                    </a:p>
                    <a:p>
                      <a:pPr>
                        <a:lnSpc>
                          <a:spcPct val="150000"/>
                        </a:lnSpc>
                        <a:spcAft>
                          <a:spcPts val="0"/>
                        </a:spcAft>
                      </a:pPr>
                      <a:r>
                        <a:rPr lang="es-EC" sz="1200" dirty="0">
                          <a:effectLst/>
                          <a:latin typeface="Arial" panose="020B0604020202020204" pitchFamily="34" charset="0"/>
                          <a:cs typeface="Arial" panose="020B0604020202020204" pitchFamily="34" charset="0"/>
                        </a:rPr>
                        <a:t>Retirar el sistema de tuberías verificando que no tengan orificios y cada uno posea fuga al momento de la circulación del fluido por las tuberías.</a:t>
                      </a:r>
                      <a:endParaRPr lang="es-EC"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xmlns="" val="3529973571"/>
                  </a:ext>
                </a:extLst>
              </a:tr>
              <a:tr h="312509">
                <a:tc>
                  <a:txBody>
                    <a:bodyPr/>
                    <a:lstStyle/>
                    <a:p>
                      <a:pPr>
                        <a:lnSpc>
                          <a:spcPct val="150000"/>
                        </a:lnSpc>
                        <a:spcAft>
                          <a:spcPts val="0"/>
                        </a:spcAft>
                      </a:pPr>
                      <a:r>
                        <a:rPr lang="es-EC" sz="1200">
                          <a:effectLst/>
                        </a:rPr>
                        <a:t>2</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50000"/>
                        </a:lnSpc>
                        <a:spcAft>
                          <a:spcPts val="0"/>
                        </a:spcAft>
                      </a:pPr>
                      <a:r>
                        <a:rPr lang="es-EC" sz="1200">
                          <a:effectLst/>
                          <a:latin typeface="Arial" panose="020B0604020202020204" pitchFamily="34" charset="0"/>
                          <a:cs typeface="Arial" panose="020B0604020202020204" pitchFamily="34" charset="0"/>
                        </a:rPr>
                        <a:t>Desmontar el tanque de almacenamiento de agua.</a:t>
                      </a:r>
                      <a:endParaRPr lang="es-EC"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vMerge="1">
                  <a:txBody>
                    <a:bodyPr/>
                    <a:lstStyle/>
                    <a:p>
                      <a:endParaRPr lang="es-EC"/>
                    </a:p>
                  </a:txBody>
                  <a:tcPr/>
                </a:tc>
                <a:extLst>
                  <a:ext uri="{0D108BD9-81ED-4DB2-BD59-A6C34878D82A}">
                    <a16:rowId xmlns:a16="http://schemas.microsoft.com/office/drawing/2014/main" xmlns="" val="2102010626"/>
                  </a:ext>
                </a:extLst>
              </a:tr>
              <a:tr h="312509">
                <a:tc>
                  <a:txBody>
                    <a:bodyPr/>
                    <a:lstStyle/>
                    <a:p>
                      <a:pPr>
                        <a:lnSpc>
                          <a:spcPct val="150000"/>
                        </a:lnSpc>
                        <a:spcAft>
                          <a:spcPts val="0"/>
                        </a:spcAft>
                      </a:pPr>
                      <a:r>
                        <a:rPr lang="es-EC" sz="1200">
                          <a:effectLst/>
                        </a:rPr>
                        <a:t>3</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50000"/>
                        </a:lnSpc>
                        <a:spcAft>
                          <a:spcPts val="0"/>
                        </a:spcAft>
                      </a:pPr>
                      <a:r>
                        <a:rPr lang="es-EC" sz="1200">
                          <a:effectLst/>
                          <a:latin typeface="Arial" panose="020B0604020202020204" pitchFamily="34" charset="0"/>
                          <a:cs typeface="Arial" panose="020B0604020202020204" pitchFamily="34" charset="0"/>
                        </a:rPr>
                        <a:t>Desmontar la bomba</a:t>
                      </a:r>
                      <a:endParaRPr lang="es-EC"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vMerge="1">
                  <a:txBody>
                    <a:bodyPr/>
                    <a:lstStyle/>
                    <a:p>
                      <a:endParaRPr lang="es-EC"/>
                    </a:p>
                  </a:txBody>
                  <a:tcPr/>
                </a:tc>
                <a:extLst>
                  <a:ext uri="{0D108BD9-81ED-4DB2-BD59-A6C34878D82A}">
                    <a16:rowId xmlns:a16="http://schemas.microsoft.com/office/drawing/2014/main" xmlns="" val="3945756621"/>
                  </a:ext>
                </a:extLst>
              </a:tr>
              <a:tr h="312509">
                <a:tc>
                  <a:txBody>
                    <a:bodyPr/>
                    <a:lstStyle/>
                    <a:p>
                      <a:pPr>
                        <a:lnSpc>
                          <a:spcPct val="150000"/>
                        </a:lnSpc>
                        <a:spcAft>
                          <a:spcPts val="0"/>
                        </a:spcAft>
                      </a:pPr>
                      <a:r>
                        <a:rPr lang="es-EC" sz="1200">
                          <a:effectLst/>
                        </a:rPr>
                        <a:t>4</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50000"/>
                        </a:lnSpc>
                        <a:spcAft>
                          <a:spcPts val="0"/>
                        </a:spcAft>
                      </a:pPr>
                      <a:r>
                        <a:rPr lang="es-EC" sz="1200">
                          <a:effectLst/>
                          <a:latin typeface="Arial" panose="020B0604020202020204" pitchFamily="34" charset="0"/>
                          <a:cs typeface="Arial" panose="020B0604020202020204" pitchFamily="34" charset="0"/>
                        </a:rPr>
                        <a:t>Desmontar la base de la bomba</a:t>
                      </a:r>
                      <a:endParaRPr lang="es-EC"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vMerge="1">
                  <a:txBody>
                    <a:bodyPr/>
                    <a:lstStyle/>
                    <a:p>
                      <a:endParaRPr lang="es-EC"/>
                    </a:p>
                  </a:txBody>
                  <a:tcPr/>
                </a:tc>
                <a:extLst>
                  <a:ext uri="{0D108BD9-81ED-4DB2-BD59-A6C34878D82A}">
                    <a16:rowId xmlns:a16="http://schemas.microsoft.com/office/drawing/2014/main" xmlns="" val="1777137279"/>
                  </a:ext>
                </a:extLst>
              </a:tr>
              <a:tr h="312509">
                <a:tc>
                  <a:txBody>
                    <a:bodyPr/>
                    <a:lstStyle/>
                    <a:p>
                      <a:pPr>
                        <a:lnSpc>
                          <a:spcPct val="150000"/>
                        </a:lnSpc>
                        <a:spcAft>
                          <a:spcPts val="0"/>
                        </a:spcAft>
                      </a:pPr>
                      <a:r>
                        <a:rPr lang="es-EC" sz="1200">
                          <a:effectLst/>
                        </a:rPr>
                        <a:t>5</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50000"/>
                        </a:lnSpc>
                        <a:spcAft>
                          <a:spcPts val="0"/>
                        </a:spcAft>
                      </a:pPr>
                      <a:r>
                        <a:rPr lang="es-EC" sz="1200">
                          <a:effectLst/>
                          <a:latin typeface="Arial" panose="020B0604020202020204" pitchFamily="34" charset="0"/>
                          <a:cs typeface="Arial" panose="020B0604020202020204" pitchFamily="34" charset="0"/>
                        </a:rPr>
                        <a:t>Desmontar los tubos por partes</a:t>
                      </a:r>
                      <a:endParaRPr lang="es-EC"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vMerge="1">
                  <a:txBody>
                    <a:bodyPr/>
                    <a:lstStyle/>
                    <a:p>
                      <a:endParaRPr lang="es-EC"/>
                    </a:p>
                  </a:txBody>
                  <a:tcPr/>
                </a:tc>
                <a:extLst>
                  <a:ext uri="{0D108BD9-81ED-4DB2-BD59-A6C34878D82A}">
                    <a16:rowId xmlns:a16="http://schemas.microsoft.com/office/drawing/2014/main" xmlns="" val="2308020426"/>
                  </a:ext>
                </a:extLst>
              </a:tr>
              <a:tr h="312509">
                <a:tc>
                  <a:txBody>
                    <a:bodyPr/>
                    <a:lstStyle/>
                    <a:p>
                      <a:pPr>
                        <a:lnSpc>
                          <a:spcPct val="150000"/>
                        </a:lnSpc>
                        <a:spcAft>
                          <a:spcPts val="0"/>
                        </a:spcAft>
                      </a:pPr>
                      <a:r>
                        <a:rPr lang="es-EC" sz="1200">
                          <a:effectLst/>
                        </a:rPr>
                        <a:t>6</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50000"/>
                        </a:lnSpc>
                        <a:spcAft>
                          <a:spcPts val="0"/>
                        </a:spcAft>
                      </a:pPr>
                      <a:r>
                        <a:rPr lang="es-EC" sz="1200">
                          <a:effectLst/>
                          <a:latin typeface="Arial" panose="020B0604020202020204" pitchFamily="34" charset="0"/>
                          <a:cs typeface="Arial" panose="020B0604020202020204" pitchFamily="34" charset="0"/>
                        </a:rPr>
                        <a:t>Desmontar las llaves de fluidos</a:t>
                      </a:r>
                      <a:endParaRPr lang="es-EC"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vMerge="1">
                  <a:txBody>
                    <a:bodyPr/>
                    <a:lstStyle/>
                    <a:p>
                      <a:endParaRPr lang="es-EC"/>
                    </a:p>
                  </a:txBody>
                  <a:tcPr/>
                </a:tc>
                <a:extLst>
                  <a:ext uri="{0D108BD9-81ED-4DB2-BD59-A6C34878D82A}">
                    <a16:rowId xmlns:a16="http://schemas.microsoft.com/office/drawing/2014/main" xmlns="" val="861388893"/>
                  </a:ext>
                </a:extLst>
              </a:tr>
              <a:tr h="312509">
                <a:tc>
                  <a:txBody>
                    <a:bodyPr/>
                    <a:lstStyle/>
                    <a:p>
                      <a:pPr>
                        <a:lnSpc>
                          <a:spcPct val="150000"/>
                        </a:lnSpc>
                        <a:spcAft>
                          <a:spcPts val="0"/>
                        </a:spcAft>
                      </a:pPr>
                      <a:r>
                        <a:rPr lang="es-EC" sz="1200">
                          <a:effectLst/>
                        </a:rPr>
                        <a:t>7</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50000"/>
                        </a:lnSpc>
                        <a:spcAft>
                          <a:spcPts val="0"/>
                        </a:spcAft>
                      </a:pPr>
                      <a:r>
                        <a:rPr lang="es-EC" sz="1200">
                          <a:effectLst/>
                          <a:latin typeface="Arial" panose="020B0604020202020204" pitchFamily="34" charset="0"/>
                          <a:cs typeface="Arial" panose="020B0604020202020204" pitchFamily="34" charset="0"/>
                        </a:rPr>
                        <a:t>Retirar los soportes que sostienen los tubos</a:t>
                      </a:r>
                      <a:endParaRPr lang="es-EC"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vMerge="1">
                  <a:txBody>
                    <a:bodyPr/>
                    <a:lstStyle/>
                    <a:p>
                      <a:endParaRPr lang="es-EC"/>
                    </a:p>
                  </a:txBody>
                  <a:tcPr/>
                </a:tc>
                <a:extLst>
                  <a:ext uri="{0D108BD9-81ED-4DB2-BD59-A6C34878D82A}">
                    <a16:rowId xmlns:a16="http://schemas.microsoft.com/office/drawing/2014/main" xmlns="" val="1834153185"/>
                  </a:ext>
                </a:extLst>
              </a:tr>
              <a:tr h="1207843">
                <a:tc>
                  <a:txBody>
                    <a:bodyPr/>
                    <a:lstStyle/>
                    <a:p>
                      <a:pPr>
                        <a:lnSpc>
                          <a:spcPct val="150000"/>
                        </a:lnSpc>
                        <a:spcAft>
                          <a:spcPts val="0"/>
                        </a:spcAft>
                      </a:pPr>
                      <a:r>
                        <a:rPr lang="es-EC" sz="1200">
                          <a:effectLst/>
                        </a:rPr>
                        <a:t>8</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50000"/>
                        </a:lnSpc>
                        <a:spcAft>
                          <a:spcPts val="0"/>
                        </a:spcAft>
                      </a:pPr>
                      <a:r>
                        <a:rPr lang="es-EC" sz="1200" dirty="0">
                          <a:effectLst/>
                          <a:latin typeface="Arial" panose="020B0604020202020204" pitchFamily="34" charset="0"/>
                          <a:cs typeface="Arial" panose="020B0604020202020204" pitchFamily="34" charset="0"/>
                        </a:rPr>
                        <a:t>Limpiar cuidadosamente las partes</a:t>
                      </a:r>
                      <a:endParaRPr lang="es-EC"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vMerge="1">
                  <a:txBody>
                    <a:bodyPr/>
                    <a:lstStyle/>
                    <a:p>
                      <a:endParaRPr lang="es-EC"/>
                    </a:p>
                  </a:txBody>
                  <a:tcPr/>
                </a:tc>
                <a:extLst>
                  <a:ext uri="{0D108BD9-81ED-4DB2-BD59-A6C34878D82A}">
                    <a16:rowId xmlns:a16="http://schemas.microsoft.com/office/drawing/2014/main" xmlns="" val="1997051136"/>
                  </a:ext>
                </a:extLst>
              </a:tr>
            </a:tbl>
          </a:graphicData>
        </a:graphic>
      </p:graphicFrame>
    </p:spTree>
    <p:extLst>
      <p:ext uri="{BB962C8B-B14F-4D97-AF65-F5344CB8AC3E}">
        <p14:creationId xmlns:p14="http://schemas.microsoft.com/office/powerpoint/2010/main" val="4208162944"/>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a:xfrm>
            <a:off x="7372350" y="6381328"/>
            <a:ext cx="2400300" cy="365125"/>
          </a:xfrm>
        </p:spPr>
        <p:txBody>
          <a:bodyPr/>
          <a:lstStyle/>
          <a:p>
            <a:pPr algn="r"/>
            <a:fld id="{9C45796D-F81B-42E6-8076-DF0575147E93}" type="slidenum">
              <a:rPr lang="es-EC" smtClean="0"/>
              <a:pPr algn="r"/>
              <a:t>24</a:t>
            </a:fld>
            <a:endParaRPr lang="es-EC" dirty="0"/>
          </a:p>
        </p:txBody>
      </p:sp>
      <p:sp>
        <p:nvSpPr>
          <p:cNvPr id="7" name="Rectángulo 14"/>
          <p:cNvSpPr txBox="1">
            <a:spLocks noGrp="1"/>
          </p:cNvSpPr>
          <p:nvPr>
            <p:ph type="title"/>
          </p:nvPr>
        </p:nvSpPr>
        <p:spPr>
          <a:xfrm>
            <a:off x="514350" y="585648"/>
            <a:ext cx="9258300" cy="580926"/>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lgn="ctr" defTabSz="685800" rtl="0" eaLnBrk="1" latinLnBrk="0" hangingPunct="1">
              <a:spcBef>
                <a:spcPct val="0"/>
              </a:spcBef>
              <a:buNone/>
              <a:defRPr sz="33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s-EC" sz="2100" b="1" dirty="0">
                <a:latin typeface="Consolas" panose="020B0609020204030204" pitchFamily="49" charset="0"/>
                <a:cs typeface="Consolas" panose="020B0609020204030204" pitchFamily="49" charset="0"/>
              </a:rPr>
              <a:t>PROPUESTA  </a:t>
            </a:r>
          </a:p>
        </p:txBody>
      </p:sp>
      <p:pic>
        <p:nvPicPr>
          <p:cNvPr id="8" name="Imagen 7">
            <a:extLst>
              <a:ext uri="{FF2B5EF4-FFF2-40B4-BE49-F238E27FC236}">
                <a16:creationId xmlns:a16="http://schemas.microsoft.com/office/drawing/2014/main" xmlns="" id="{68C2D13D-8881-404C-A323-6D27043DF943}"/>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1052" y="1340768"/>
            <a:ext cx="3903092" cy="2311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Imagen 8">
            <a:extLst>
              <a:ext uri="{FF2B5EF4-FFF2-40B4-BE49-F238E27FC236}">
                <a16:creationId xmlns:a16="http://schemas.microsoft.com/office/drawing/2014/main" xmlns="" id="{AFE68517-AFAA-48DF-B1A2-D7146D12135B}"/>
              </a:ext>
            </a:extLst>
          </p:cNvPr>
          <p:cNvPicPr/>
          <p:nvPr/>
        </p:nvPicPr>
        <p:blipFill rotWithShape="1">
          <a:blip r:embed="rId3" cstate="print">
            <a:extLst>
              <a:ext uri="{28A0092B-C50C-407E-A947-70E740481C1C}">
                <a14:useLocalDpi xmlns:a14="http://schemas.microsoft.com/office/drawing/2010/main" val="0"/>
              </a:ext>
            </a:extLst>
          </a:blip>
          <a:srcRect l="28707" t="18698" b="4748"/>
          <a:stretch/>
        </p:blipFill>
        <p:spPr bwMode="auto">
          <a:xfrm>
            <a:off x="5719564" y="1340768"/>
            <a:ext cx="3699510" cy="22296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pic>
        <p:nvPicPr>
          <p:cNvPr id="10" name="Imagen 9">
            <a:extLst>
              <a:ext uri="{FF2B5EF4-FFF2-40B4-BE49-F238E27FC236}">
                <a16:creationId xmlns:a16="http://schemas.microsoft.com/office/drawing/2014/main" xmlns="" id="{7948E477-4E45-44ED-9FB6-B0E579253346}"/>
              </a:ext>
            </a:extLst>
          </p:cNvPr>
          <p:cNvPicPr/>
          <p:nvPr/>
        </p:nvPicPr>
        <p:blipFill rotWithShape="1">
          <a:blip r:embed="rId4" cstate="print">
            <a:extLst>
              <a:ext uri="{28A0092B-C50C-407E-A947-70E740481C1C}">
                <a14:useLocalDpi xmlns:a14="http://schemas.microsoft.com/office/drawing/2010/main" val="0"/>
              </a:ext>
            </a:extLst>
          </a:blip>
          <a:srcRect b="17142"/>
          <a:stretch/>
        </p:blipFill>
        <p:spPr bwMode="auto">
          <a:xfrm>
            <a:off x="1168401" y="4149080"/>
            <a:ext cx="3903092" cy="22220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pic>
        <p:nvPicPr>
          <p:cNvPr id="11" name="Imagen 10">
            <a:extLst>
              <a:ext uri="{FF2B5EF4-FFF2-40B4-BE49-F238E27FC236}">
                <a16:creationId xmlns:a16="http://schemas.microsoft.com/office/drawing/2014/main" xmlns="" id="{E8E378F8-E9B1-47BC-9953-AE934DD7D10E}"/>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6454499" y="3414146"/>
            <a:ext cx="2229640" cy="369950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CuadroTexto 11">
            <a:extLst>
              <a:ext uri="{FF2B5EF4-FFF2-40B4-BE49-F238E27FC236}">
                <a16:creationId xmlns:a16="http://schemas.microsoft.com/office/drawing/2014/main" xmlns="" id="{AB74A573-59D7-45C0-8420-043EC7017F6F}"/>
              </a:ext>
            </a:extLst>
          </p:cNvPr>
          <p:cNvSpPr txBox="1"/>
          <p:nvPr/>
        </p:nvSpPr>
        <p:spPr>
          <a:xfrm>
            <a:off x="1318268" y="3573016"/>
            <a:ext cx="3260998" cy="538609"/>
          </a:xfrm>
          <a:prstGeom prst="rect">
            <a:avLst/>
          </a:prstGeom>
          <a:noFill/>
        </p:spPr>
        <p:txBody>
          <a:bodyPr wrap="square" rtlCol="0">
            <a:spAutoFit/>
          </a:bodyPr>
          <a:lstStyle/>
          <a:p>
            <a:r>
              <a:rPr lang="es-ES" sz="1100" b="1" dirty="0">
                <a:latin typeface="Arial" panose="020B0604020202020204" pitchFamily="34" charset="0"/>
                <a:cs typeface="Arial" panose="020B0604020202020204" pitchFamily="34" charset="0"/>
              </a:rPr>
              <a:t>Figura 1</a:t>
            </a:r>
            <a:r>
              <a:rPr lang="es-ES" dirty="0"/>
              <a:t>.</a:t>
            </a:r>
          </a:p>
          <a:p>
            <a:r>
              <a:rPr lang="es-ES" sz="1100" dirty="0">
                <a:latin typeface="Arial" panose="020B0604020202020204" pitchFamily="34" charset="0"/>
                <a:cs typeface="Arial" panose="020B0604020202020204" pitchFamily="34" charset="0"/>
              </a:rPr>
              <a:t>Desmontaje de la bomba.</a:t>
            </a:r>
            <a:endParaRPr lang="es-EC" sz="1100" dirty="0">
              <a:latin typeface="Arial" panose="020B0604020202020204" pitchFamily="34" charset="0"/>
              <a:cs typeface="Arial" panose="020B0604020202020204" pitchFamily="34" charset="0"/>
            </a:endParaRPr>
          </a:p>
        </p:txBody>
      </p:sp>
      <p:sp>
        <p:nvSpPr>
          <p:cNvPr id="13" name="CuadroTexto 12">
            <a:extLst>
              <a:ext uri="{FF2B5EF4-FFF2-40B4-BE49-F238E27FC236}">
                <a16:creationId xmlns:a16="http://schemas.microsoft.com/office/drawing/2014/main" xmlns="" id="{C1092FC4-5CD7-430F-801C-BCEA061308F2}"/>
              </a:ext>
            </a:extLst>
          </p:cNvPr>
          <p:cNvSpPr txBox="1"/>
          <p:nvPr/>
        </p:nvSpPr>
        <p:spPr>
          <a:xfrm>
            <a:off x="5848920" y="3501008"/>
            <a:ext cx="3903092" cy="538609"/>
          </a:xfrm>
          <a:prstGeom prst="rect">
            <a:avLst/>
          </a:prstGeom>
          <a:noFill/>
        </p:spPr>
        <p:txBody>
          <a:bodyPr wrap="square" rtlCol="0">
            <a:spAutoFit/>
          </a:bodyPr>
          <a:lstStyle/>
          <a:p>
            <a:r>
              <a:rPr lang="es-ES" sz="1100" b="1" dirty="0">
                <a:latin typeface="Arial" panose="020B0604020202020204" pitchFamily="34" charset="0"/>
                <a:cs typeface="Arial" panose="020B0604020202020204" pitchFamily="34" charset="0"/>
              </a:rPr>
              <a:t>Figura 2</a:t>
            </a:r>
            <a:r>
              <a:rPr lang="es-ES" dirty="0"/>
              <a:t>.</a:t>
            </a:r>
          </a:p>
          <a:p>
            <a:r>
              <a:rPr lang="es-ES" sz="1100" dirty="0">
                <a:latin typeface="Arial" panose="020B0604020202020204" pitchFamily="34" charset="0"/>
                <a:cs typeface="Arial" panose="020B0604020202020204" pitchFamily="34" charset="0"/>
              </a:rPr>
              <a:t>Mantenimiento de la fuente de poder del banco de fluidos.</a:t>
            </a:r>
            <a:endParaRPr lang="es-EC" sz="1100" dirty="0">
              <a:latin typeface="Arial" panose="020B0604020202020204" pitchFamily="34" charset="0"/>
              <a:cs typeface="Arial" panose="020B0604020202020204" pitchFamily="34" charset="0"/>
            </a:endParaRPr>
          </a:p>
        </p:txBody>
      </p:sp>
      <p:sp>
        <p:nvSpPr>
          <p:cNvPr id="14" name="CuadroTexto 13">
            <a:extLst>
              <a:ext uri="{FF2B5EF4-FFF2-40B4-BE49-F238E27FC236}">
                <a16:creationId xmlns:a16="http://schemas.microsoft.com/office/drawing/2014/main" xmlns="" id="{23FFC8BB-F9A0-4677-BA68-2F16B2FEB7E3}"/>
              </a:ext>
            </a:extLst>
          </p:cNvPr>
          <p:cNvSpPr txBox="1"/>
          <p:nvPr/>
        </p:nvSpPr>
        <p:spPr>
          <a:xfrm>
            <a:off x="1255068" y="6346775"/>
            <a:ext cx="3543476" cy="538609"/>
          </a:xfrm>
          <a:prstGeom prst="rect">
            <a:avLst/>
          </a:prstGeom>
          <a:noFill/>
        </p:spPr>
        <p:txBody>
          <a:bodyPr wrap="square" rtlCol="0">
            <a:spAutoFit/>
          </a:bodyPr>
          <a:lstStyle/>
          <a:p>
            <a:r>
              <a:rPr lang="es-ES" sz="1100" b="1" dirty="0">
                <a:latin typeface="Arial" panose="020B0604020202020204" pitchFamily="34" charset="0"/>
                <a:cs typeface="Arial" panose="020B0604020202020204" pitchFamily="34" charset="0"/>
              </a:rPr>
              <a:t>Figura 3</a:t>
            </a:r>
            <a:r>
              <a:rPr lang="es-ES" dirty="0"/>
              <a:t>.</a:t>
            </a:r>
          </a:p>
          <a:p>
            <a:r>
              <a:rPr lang="es-ES" sz="1100" dirty="0">
                <a:latin typeface="Arial" panose="020B0604020202020204" pitchFamily="34" charset="0"/>
                <a:cs typeface="Arial" panose="020B0604020202020204" pitchFamily="34" charset="0"/>
              </a:rPr>
              <a:t>Desmontaje del tanque de almacenamiento de agua.</a:t>
            </a:r>
            <a:endParaRPr lang="es-EC" sz="1100" dirty="0">
              <a:latin typeface="Arial" panose="020B0604020202020204" pitchFamily="34" charset="0"/>
              <a:cs typeface="Arial" panose="020B0604020202020204" pitchFamily="34" charset="0"/>
            </a:endParaRPr>
          </a:p>
        </p:txBody>
      </p:sp>
      <p:sp>
        <p:nvSpPr>
          <p:cNvPr id="15" name="CuadroTexto 14">
            <a:extLst>
              <a:ext uri="{FF2B5EF4-FFF2-40B4-BE49-F238E27FC236}">
                <a16:creationId xmlns:a16="http://schemas.microsoft.com/office/drawing/2014/main" xmlns="" id="{F69C3F2D-12AE-465F-96EC-EDA0990D2EC3}"/>
              </a:ext>
            </a:extLst>
          </p:cNvPr>
          <p:cNvSpPr txBox="1"/>
          <p:nvPr/>
        </p:nvSpPr>
        <p:spPr>
          <a:xfrm>
            <a:off x="5719564" y="6321514"/>
            <a:ext cx="3699510" cy="538609"/>
          </a:xfrm>
          <a:prstGeom prst="rect">
            <a:avLst/>
          </a:prstGeom>
          <a:noFill/>
        </p:spPr>
        <p:txBody>
          <a:bodyPr wrap="square" rtlCol="0">
            <a:spAutoFit/>
          </a:bodyPr>
          <a:lstStyle/>
          <a:p>
            <a:r>
              <a:rPr lang="es-ES" sz="1100" b="1" dirty="0">
                <a:latin typeface="Arial" panose="020B0604020202020204" pitchFamily="34" charset="0"/>
                <a:cs typeface="Arial" panose="020B0604020202020204" pitchFamily="34" charset="0"/>
              </a:rPr>
              <a:t>Figura 4</a:t>
            </a:r>
            <a:r>
              <a:rPr lang="es-ES" dirty="0"/>
              <a:t>.</a:t>
            </a:r>
          </a:p>
          <a:p>
            <a:r>
              <a:rPr lang="es-ES" sz="1100" dirty="0">
                <a:latin typeface="Arial" panose="020B0604020202020204" pitchFamily="34" charset="0"/>
                <a:cs typeface="Arial" panose="020B0604020202020204" pitchFamily="34" charset="0"/>
              </a:rPr>
              <a:t>Desmontaje de tuberías y válvulas del banco de fluidos</a:t>
            </a:r>
            <a:endParaRPr lang="es-EC"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3598876"/>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a:xfrm>
            <a:off x="7372350" y="6381328"/>
            <a:ext cx="2400300" cy="365125"/>
          </a:xfrm>
        </p:spPr>
        <p:txBody>
          <a:bodyPr/>
          <a:lstStyle/>
          <a:p>
            <a:pPr algn="r"/>
            <a:fld id="{9C45796D-F81B-42E6-8076-DF0575147E93}" type="slidenum">
              <a:rPr lang="es-EC" smtClean="0"/>
              <a:pPr algn="r"/>
              <a:t>25</a:t>
            </a:fld>
            <a:endParaRPr lang="es-EC" dirty="0"/>
          </a:p>
        </p:txBody>
      </p:sp>
      <p:sp>
        <p:nvSpPr>
          <p:cNvPr id="7" name="Rectángulo 14"/>
          <p:cNvSpPr txBox="1">
            <a:spLocks noGrp="1"/>
          </p:cNvSpPr>
          <p:nvPr>
            <p:ph type="title"/>
          </p:nvPr>
        </p:nvSpPr>
        <p:spPr>
          <a:xfrm>
            <a:off x="514350" y="585648"/>
            <a:ext cx="9258300" cy="580926"/>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lgn="ctr" defTabSz="685800" rtl="0" eaLnBrk="1" latinLnBrk="0" hangingPunct="1">
              <a:spcBef>
                <a:spcPct val="0"/>
              </a:spcBef>
              <a:buNone/>
              <a:defRPr sz="33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s-EC" sz="2100" b="1" dirty="0">
                <a:latin typeface="Consolas" panose="020B0609020204030204" pitchFamily="49" charset="0"/>
                <a:cs typeface="Consolas" panose="020B0609020204030204" pitchFamily="49" charset="0"/>
              </a:rPr>
              <a:t>PROPUESTA  </a:t>
            </a:r>
          </a:p>
        </p:txBody>
      </p:sp>
      <p:graphicFrame>
        <p:nvGraphicFramePr>
          <p:cNvPr id="6" name="Marcador de contenido 5">
            <a:extLst>
              <a:ext uri="{FF2B5EF4-FFF2-40B4-BE49-F238E27FC236}">
                <a16:creationId xmlns:a16="http://schemas.microsoft.com/office/drawing/2014/main" xmlns="" id="{5652D2BF-6026-4BAC-8933-3A731B158AEA}"/>
              </a:ext>
            </a:extLst>
          </p:cNvPr>
          <p:cNvGraphicFramePr>
            <a:graphicFrameLocks noGrp="1"/>
          </p:cNvGraphicFramePr>
          <p:nvPr>
            <p:ph idx="1"/>
            <p:extLst>
              <p:ext uri="{D42A27DB-BD31-4B8C-83A1-F6EECF244321}">
                <p14:modId xmlns:p14="http://schemas.microsoft.com/office/powerpoint/2010/main" val="3427256450"/>
              </p:ext>
            </p:extLst>
          </p:nvPr>
        </p:nvGraphicFramePr>
        <p:xfrm>
          <a:off x="608893" y="1630420"/>
          <a:ext cx="9069213" cy="4293444"/>
        </p:xfrm>
        <a:graphic>
          <a:graphicData uri="http://schemas.openxmlformats.org/drawingml/2006/table">
            <a:tbl>
              <a:tblPr firstRow="1" firstCol="1" bandRow="1">
                <a:tableStyleId>{5C22544A-7EE6-4342-B048-85BDC9FD1C3A}</a:tableStyleId>
              </a:tblPr>
              <a:tblGrid>
                <a:gridCol w="362769">
                  <a:extLst>
                    <a:ext uri="{9D8B030D-6E8A-4147-A177-3AD203B41FA5}">
                      <a16:colId xmlns:a16="http://schemas.microsoft.com/office/drawing/2014/main" xmlns="" val="2327650564"/>
                    </a:ext>
                  </a:extLst>
                </a:gridCol>
                <a:gridCol w="5358090">
                  <a:extLst>
                    <a:ext uri="{9D8B030D-6E8A-4147-A177-3AD203B41FA5}">
                      <a16:colId xmlns:a16="http://schemas.microsoft.com/office/drawing/2014/main" xmlns="" val="1230002172"/>
                    </a:ext>
                  </a:extLst>
                </a:gridCol>
                <a:gridCol w="3348354">
                  <a:extLst>
                    <a:ext uri="{9D8B030D-6E8A-4147-A177-3AD203B41FA5}">
                      <a16:colId xmlns:a16="http://schemas.microsoft.com/office/drawing/2014/main" xmlns="" val="243671836"/>
                    </a:ext>
                  </a:extLst>
                </a:gridCol>
              </a:tblGrid>
              <a:tr h="391137">
                <a:tc gridSpan="3">
                  <a:txBody>
                    <a:bodyPr/>
                    <a:lstStyle/>
                    <a:p>
                      <a:pPr algn="ctr">
                        <a:lnSpc>
                          <a:spcPct val="150000"/>
                        </a:lnSpc>
                        <a:spcAft>
                          <a:spcPts val="0"/>
                        </a:spcAft>
                      </a:pPr>
                      <a:r>
                        <a:rPr lang="es-ES" sz="1200" dirty="0">
                          <a:solidFill>
                            <a:schemeClr val="bg1"/>
                          </a:solidFill>
                          <a:effectLst/>
                          <a:latin typeface="Arial" panose="020B0604020202020204" pitchFamily="34" charset="0"/>
                          <a:ea typeface="Calibri" panose="020F0502020204030204" pitchFamily="34" charset="0"/>
                          <a:cs typeface="Arial" panose="020B0604020202020204" pitchFamily="34" charset="0"/>
                        </a:rPr>
                        <a:t>Desarrollo de la Propuesta</a:t>
                      </a:r>
                      <a:endParaRPr lang="es-EC" sz="12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hMerge="1">
                  <a:txBody>
                    <a:bodyPr/>
                    <a:lstStyle/>
                    <a:p>
                      <a:pPr algn="ctr">
                        <a:lnSpc>
                          <a:spcPct val="150000"/>
                        </a:lnSpc>
                        <a:spcAft>
                          <a:spcPts val="0"/>
                        </a:spcAft>
                      </a:pPr>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pPr algn="ctr">
                        <a:lnSpc>
                          <a:spcPct val="150000"/>
                        </a:lnSpc>
                        <a:spcAft>
                          <a:spcPts val="0"/>
                        </a:spcAft>
                      </a:pPr>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3328997746"/>
                  </a:ext>
                </a:extLst>
              </a:tr>
              <a:tr h="391137">
                <a:tc gridSpan="3">
                  <a:txBody>
                    <a:bodyPr/>
                    <a:lstStyle/>
                    <a:p>
                      <a:pPr algn="ctr">
                        <a:lnSpc>
                          <a:spcPct val="150000"/>
                        </a:lnSpc>
                        <a:spcAft>
                          <a:spcPts val="0"/>
                        </a:spcAft>
                      </a:pPr>
                      <a:r>
                        <a:rPr lang="es-ES" sz="1200" dirty="0">
                          <a:solidFill>
                            <a:schemeClr val="bg1"/>
                          </a:solidFill>
                          <a:effectLst/>
                          <a:latin typeface="Arial" panose="020B0604020202020204" pitchFamily="34" charset="0"/>
                          <a:ea typeface="Calibri" panose="020F0502020204030204" pitchFamily="34" charset="0"/>
                          <a:cs typeface="Arial" panose="020B0604020202020204" pitchFamily="34" charset="0"/>
                        </a:rPr>
                        <a:t>Montaje del banco de prueba de fricción de fluidos.</a:t>
                      </a:r>
                      <a:endParaRPr lang="es-EC" sz="12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hMerge="1">
                  <a:txBody>
                    <a:bodyPr/>
                    <a:lstStyle/>
                    <a:p>
                      <a:pPr algn="ctr">
                        <a:lnSpc>
                          <a:spcPct val="150000"/>
                        </a:lnSpc>
                        <a:spcAft>
                          <a:spcPts val="0"/>
                        </a:spcAft>
                      </a:pPr>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pPr algn="ctr">
                        <a:lnSpc>
                          <a:spcPct val="150000"/>
                        </a:lnSpc>
                        <a:spcAft>
                          <a:spcPts val="0"/>
                        </a:spcAft>
                      </a:pPr>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3413252543"/>
                  </a:ext>
                </a:extLst>
              </a:tr>
              <a:tr h="391137">
                <a:tc>
                  <a:txBody>
                    <a:bodyPr/>
                    <a:lstStyle/>
                    <a:p>
                      <a:pPr algn="ctr">
                        <a:lnSpc>
                          <a:spcPct val="150000"/>
                        </a:lnSpc>
                        <a:spcAft>
                          <a:spcPts val="0"/>
                        </a:spcAft>
                      </a:pPr>
                      <a:r>
                        <a:rPr lang="es-EC" sz="1200">
                          <a:effectLst/>
                          <a:latin typeface="Arial" panose="020B0604020202020204" pitchFamily="34" charset="0"/>
                          <a:cs typeface="Arial" panose="020B0604020202020204" pitchFamily="34" charset="0"/>
                        </a:rPr>
                        <a:t>N</a:t>
                      </a:r>
                      <a:endParaRPr lang="es-EC"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Aft>
                          <a:spcPts val="0"/>
                        </a:spcAft>
                      </a:pPr>
                      <a:r>
                        <a:rPr lang="es-EC" sz="1200" b="1" dirty="0">
                          <a:effectLst/>
                          <a:latin typeface="Arial" panose="020B0604020202020204" pitchFamily="34" charset="0"/>
                          <a:cs typeface="Arial" panose="020B0604020202020204" pitchFamily="34" charset="0"/>
                        </a:rPr>
                        <a:t>Operación</a:t>
                      </a:r>
                      <a:endParaRPr lang="es-EC" sz="12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Aft>
                          <a:spcPts val="0"/>
                        </a:spcAft>
                      </a:pPr>
                      <a:r>
                        <a:rPr lang="es-EC" sz="1200" b="1" dirty="0">
                          <a:effectLst/>
                          <a:latin typeface="Arial" panose="020B0604020202020204" pitchFamily="34" charset="0"/>
                          <a:cs typeface="Arial" panose="020B0604020202020204" pitchFamily="34" charset="0"/>
                        </a:rPr>
                        <a:t>Observaciones importantes</a:t>
                      </a:r>
                      <a:endParaRPr lang="es-EC" sz="12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xmlns="" val="47056894"/>
                  </a:ext>
                </a:extLst>
              </a:tr>
              <a:tr h="445719">
                <a:tc>
                  <a:txBody>
                    <a:bodyPr/>
                    <a:lstStyle/>
                    <a:p>
                      <a:pPr>
                        <a:lnSpc>
                          <a:spcPct val="200000"/>
                        </a:lnSpc>
                        <a:spcAft>
                          <a:spcPts val="0"/>
                        </a:spcAft>
                      </a:pPr>
                      <a:r>
                        <a:rPr lang="es-EC" sz="1200">
                          <a:effectLst/>
                          <a:latin typeface="Arial" panose="020B0604020202020204" pitchFamily="34" charset="0"/>
                          <a:cs typeface="Arial" panose="020B0604020202020204" pitchFamily="34" charset="0"/>
                        </a:rPr>
                        <a:t>1</a:t>
                      </a:r>
                      <a:endParaRPr lang="es-EC"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200000"/>
                        </a:lnSpc>
                        <a:spcAft>
                          <a:spcPts val="0"/>
                        </a:spcAft>
                      </a:pPr>
                      <a:r>
                        <a:rPr lang="es-EC" sz="1200" dirty="0">
                          <a:effectLst/>
                          <a:latin typeface="Arial" panose="020B0604020202020204" pitchFamily="34" charset="0"/>
                          <a:cs typeface="Arial" panose="020B0604020202020204" pitchFamily="34" charset="0"/>
                        </a:rPr>
                        <a:t>Montar los rodamientos en la base del tanque</a:t>
                      </a:r>
                      <a:endParaRPr lang="es-EC"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rowSpan="7">
                  <a:txBody>
                    <a:bodyPr/>
                    <a:lstStyle/>
                    <a:p>
                      <a:pPr>
                        <a:lnSpc>
                          <a:spcPct val="200000"/>
                        </a:lnSpc>
                        <a:spcAft>
                          <a:spcPts val="0"/>
                        </a:spcAft>
                      </a:pPr>
                      <a:r>
                        <a:rPr lang="es-EC" sz="1200">
                          <a:effectLst/>
                          <a:latin typeface="Arial" panose="020B0604020202020204" pitchFamily="34" charset="0"/>
                          <a:cs typeface="Arial" panose="020B0604020202020204" pitchFamily="34" charset="0"/>
                        </a:rPr>
                        <a:t>Al conectar el cableado con el breque para su funcionamiento tener cuidado en el encendido y alejarse de la corriente.</a:t>
                      </a:r>
                    </a:p>
                    <a:p>
                      <a:pPr>
                        <a:lnSpc>
                          <a:spcPct val="200000"/>
                        </a:lnSpc>
                        <a:spcAft>
                          <a:spcPts val="0"/>
                        </a:spcAft>
                      </a:pPr>
                      <a:r>
                        <a:rPr lang="es-EC" sz="1200">
                          <a:effectLst/>
                          <a:latin typeface="Arial" panose="020B0604020202020204" pitchFamily="34" charset="0"/>
                          <a:cs typeface="Arial" panose="020B0604020202020204" pitchFamily="34" charset="0"/>
                        </a:rPr>
                        <a:t> </a:t>
                      </a:r>
                    </a:p>
                    <a:p>
                      <a:pPr>
                        <a:lnSpc>
                          <a:spcPct val="200000"/>
                        </a:lnSpc>
                        <a:spcAft>
                          <a:spcPts val="0"/>
                        </a:spcAft>
                      </a:pPr>
                      <a:r>
                        <a:rPr lang="es-EC" sz="1200">
                          <a:effectLst/>
                          <a:latin typeface="Arial" panose="020B0604020202020204" pitchFamily="34" charset="0"/>
                          <a:cs typeface="Arial" panose="020B0604020202020204" pitchFamily="34" charset="0"/>
                        </a:rPr>
                        <a:t>Verificar el estado de operatividad de la batería.</a:t>
                      </a:r>
                      <a:endParaRPr lang="es-EC"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xmlns="" val="873162014"/>
                  </a:ext>
                </a:extLst>
              </a:tr>
              <a:tr h="445719">
                <a:tc>
                  <a:txBody>
                    <a:bodyPr/>
                    <a:lstStyle/>
                    <a:p>
                      <a:pPr>
                        <a:lnSpc>
                          <a:spcPct val="200000"/>
                        </a:lnSpc>
                        <a:spcAft>
                          <a:spcPts val="0"/>
                        </a:spcAft>
                      </a:pPr>
                      <a:r>
                        <a:rPr lang="es-EC" sz="1200">
                          <a:effectLst/>
                          <a:latin typeface="Arial" panose="020B0604020202020204" pitchFamily="34" charset="0"/>
                          <a:cs typeface="Arial" panose="020B0604020202020204" pitchFamily="34" charset="0"/>
                        </a:rPr>
                        <a:t>2</a:t>
                      </a:r>
                      <a:endParaRPr lang="es-EC"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200000"/>
                        </a:lnSpc>
                        <a:spcAft>
                          <a:spcPts val="0"/>
                        </a:spcAft>
                      </a:pPr>
                      <a:r>
                        <a:rPr lang="es-EC" sz="1200">
                          <a:effectLst/>
                          <a:latin typeface="Arial" panose="020B0604020202020204" pitchFamily="34" charset="0"/>
                          <a:cs typeface="Arial" panose="020B0604020202020204" pitchFamily="34" charset="0"/>
                        </a:rPr>
                        <a:t>Montar la bomba</a:t>
                      </a:r>
                      <a:endParaRPr lang="es-EC"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vMerge="1">
                  <a:txBody>
                    <a:bodyPr/>
                    <a:lstStyle/>
                    <a:p>
                      <a:endParaRPr lang="es-EC"/>
                    </a:p>
                  </a:txBody>
                  <a:tcPr/>
                </a:tc>
                <a:extLst>
                  <a:ext uri="{0D108BD9-81ED-4DB2-BD59-A6C34878D82A}">
                    <a16:rowId xmlns:a16="http://schemas.microsoft.com/office/drawing/2014/main" xmlns="" val="3390010248"/>
                  </a:ext>
                </a:extLst>
              </a:tr>
              <a:tr h="445719">
                <a:tc>
                  <a:txBody>
                    <a:bodyPr/>
                    <a:lstStyle/>
                    <a:p>
                      <a:pPr>
                        <a:lnSpc>
                          <a:spcPct val="200000"/>
                        </a:lnSpc>
                        <a:spcAft>
                          <a:spcPts val="0"/>
                        </a:spcAft>
                      </a:pPr>
                      <a:r>
                        <a:rPr lang="es-EC" sz="1200">
                          <a:effectLst/>
                          <a:latin typeface="Arial" panose="020B0604020202020204" pitchFamily="34" charset="0"/>
                          <a:cs typeface="Arial" panose="020B0604020202020204" pitchFamily="34" charset="0"/>
                        </a:rPr>
                        <a:t>3</a:t>
                      </a:r>
                      <a:endParaRPr lang="es-EC"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200000"/>
                        </a:lnSpc>
                        <a:spcAft>
                          <a:spcPts val="0"/>
                        </a:spcAft>
                      </a:pPr>
                      <a:r>
                        <a:rPr lang="es-EC" sz="1200">
                          <a:effectLst/>
                          <a:latin typeface="Arial" panose="020B0604020202020204" pitchFamily="34" charset="0"/>
                          <a:cs typeface="Arial" panose="020B0604020202020204" pitchFamily="34" charset="0"/>
                        </a:rPr>
                        <a:t>Montar el tanque en el soporte o la base móvil.</a:t>
                      </a:r>
                      <a:endParaRPr lang="es-EC"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vMerge="1">
                  <a:txBody>
                    <a:bodyPr/>
                    <a:lstStyle/>
                    <a:p>
                      <a:endParaRPr lang="es-EC"/>
                    </a:p>
                  </a:txBody>
                  <a:tcPr/>
                </a:tc>
                <a:extLst>
                  <a:ext uri="{0D108BD9-81ED-4DB2-BD59-A6C34878D82A}">
                    <a16:rowId xmlns:a16="http://schemas.microsoft.com/office/drawing/2014/main" xmlns="" val="3489946367"/>
                  </a:ext>
                </a:extLst>
              </a:tr>
              <a:tr h="445719">
                <a:tc>
                  <a:txBody>
                    <a:bodyPr/>
                    <a:lstStyle/>
                    <a:p>
                      <a:pPr>
                        <a:lnSpc>
                          <a:spcPct val="200000"/>
                        </a:lnSpc>
                        <a:spcAft>
                          <a:spcPts val="0"/>
                        </a:spcAft>
                      </a:pPr>
                      <a:r>
                        <a:rPr lang="es-EC" sz="1200">
                          <a:effectLst/>
                          <a:latin typeface="Arial" panose="020B0604020202020204" pitchFamily="34" charset="0"/>
                          <a:cs typeface="Arial" panose="020B0604020202020204" pitchFamily="34" charset="0"/>
                        </a:rPr>
                        <a:t>4</a:t>
                      </a:r>
                      <a:endParaRPr lang="es-EC"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200000"/>
                        </a:lnSpc>
                        <a:spcAft>
                          <a:spcPts val="0"/>
                        </a:spcAft>
                      </a:pPr>
                      <a:r>
                        <a:rPr lang="es-EC" sz="1200">
                          <a:effectLst/>
                          <a:latin typeface="Arial" panose="020B0604020202020204" pitchFamily="34" charset="0"/>
                          <a:cs typeface="Arial" panose="020B0604020202020204" pitchFamily="34" charset="0"/>
                        </a:rPr>
                        <a:t>Montar la fuente de energía.</a:t>
                      </a:r>
                      <a:endParaRPr lang="es-EC"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vMerge="1">
                  <a:txBody>
                    <a:bodyPr/>
                    <a:lstStyle/>
                    <a:p>
                      <a:endParaRPr lang="es-EC"/>
                    </a:p>
                  </a:txBody>
                  <a:tcPr/>
                </a:tc>
                <a:extLst>
                  <a:ext uri="{0D108BD9-81ED-4DB2-BD59-A6C34878D82A}">
                    <a16:rowId xmlns:a16="http://schemas.microsoft.com/office/drawing/2014/main" xmlns="" val="1914025880"/>
                  </a:ext>
                </a:extLst>
              </a:tr>
              <a:tr h="445719">
                <a:tc>
                  <a:txBody>
                    <a:bodyPr/>
                    <a:lstStyle/>
                    <a:p>
                      <a:pPr>
                        <a:lnSpc>
                          <a:spcPct val="200000"/>
                        </a:lnSpc>
                        <a:spcAft>
                          <a:spcPts val="0"/>
                        </a:spcAft>
                      </a:pPr>
                      <a:r>
                        <a:rPr lang="es-EC" sz="1200">
                          <a:effectLst/>
                          <a:latin typeface="Arial" panose="020B0604020202020204" pitchFamily="34" charset="0"/>
                          <a:cs typeface="Arial" panose="020B0604020202020204" pitchFamily="34" charset="0"/>
                        </a:rPr>
                        <a:t>5</a:t>
                      </a:r>
                      <a:endParaRPr lang="es-EC"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200000"/>
                        </a:lnSpc>
                        <a:spcAft>
                          <a:spcPts val="0"/>
                        </a:spcAft>
                      </a:pPr>
                      <a:r>
                        <a:rPr lang="es-EC" sz="1200">
                          <a:effectLst/>
                          <a:latin typeface="Arial" panose="020B0604020202020204" pitchFamily="34" charset="0"/>
                          <a:cs typeface="Arial" panose="020B0604020202020204" pitchFamily="34" charset="0"/>
                        </a:rPr>
                        <a:t>Montar los cableados que dan funcionamiento</a:t>
                      </a:r>
                      <a:endParaRPr lang="es-EC"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vMerge="1">
                  <a:txBody>
                    <a:bodyPr/>
                    <a:lstStyle/>
                    <a:p>
                      <a:endParaRPr lang="es-EC"/>
                    </a:p>
                  </a:txBody>
                  <a:tcPr/>
                </a:tc>
                <a:extLst>
                  <a:ext uri="{0D108BD9-81ED-4DB2-BD59-A6C34878D82A}">
                    <a16:rowId xmlns:a16="http://schemas.microsoft.com/office/drawing/2014/main" xmlns="" val="3688572336"/>
                  </a:ext>
                </a:extLst>
              </a:tr>
              <a:tr h="445719">
                <a:tc>
                  <a:txBody>
                    <a:bodyPr/>
                    <a:lstStyle/>
                    <a:p>
                      <a:pPr>
                        <a:lnSpc>
                          <a:spcPct val="200000"/>
                        </a:lnSpc>
                        <a:spcAft>
                          <a:spcPts val="0"/>
                        </a:spcAft>
                      </a:pPr>
                      <a:r>
                        <a:rPr lang="es-EC" sz="1200">
                          <a:effectLst/>
                          <a:latin typeface="Arial" panose="020B0604020202020204" pitchFamily="34" charset="0"/>
                          <a:cs typeface="Arial" panose="020B0604020202020204" pitchFamily="34" charset="0"/>
                        </a:rPr>
                        <a:t>6</a:t>
                      </a:r>
                      <a:endParaRPr lang="es-EC"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200000"/>
                        </a:lnSpc>
                        <a:spcAft>
                          <a:spcPts val="0"/>
                        </a:spcAft>
                      </a:pPr>
                      <a:r>
                        <a:rPr lang="es-EC" sz="1200">
                          <a:effectLst/>
                          <a:latin typeface="Arial" panose="020B0604020202020204" pitchFamily="34" charset="0"/>
                          <a:cs typeface="Arial" panose="020B0604020202020204" pitchFamily="34" charset="0"/>
                        </a:rPr>
                        <a:t>Montar la tapa del circuito de la bomba</a:t>
                      </a:r>
                      <a:endParaRPr lang="es-EC"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vMerge="1">
                  <a:txBody>
                    <a:bodyPr/>
                    <a:lstStyle/>
                    <a:p>
                      <a:endParaRPr lang="es-EC"/>
                    </a:p>
                  </a:txBody>
                  <a:tcPr/>
                </a:tc>
                <a:extLst>
                  <a:ext uri="{0D108BD9-81ED-4DB2-BD59-A6C34878D82A}">
                    <a16:rowId xmlns:a16="http://schemas.microsoft.com/office/drawing/2014/main" xmlns="" val="2897959795"/>
                  </a:ext>
                </a:extLst>
              </a:tr>
              <a:tr h="445719">
                <a:tc>
                  <a:txBody>
                    <a:bodyPr/>
                    <a:lstStyle/>
                    <a:p>
                      <a:pPr>
                        <a:lnSpc>
                          <a:spcPct val="200000"/>
                        </a:lnSpc>
                        <a:spcAft>
                          <a:spcPts val="0"/>
                        </a:spcAft>
                      </a:pPr>
                      <a:r>
                        <a:rPr lang="es-EC" sz="1200">
                          <a:effectLst/>
                          <a:latin typeface="Arial" panose="020B0604020202020204" pitchFamily="34" charset="0"/>
                          <a:cs typeface="Arial" panose="020B0604020202020204" pitchFamily="34" charset="0"/>
                        </a:rPr>
                        <a:t>7</a:t>
                      </a:r>
                      <a:endParaRPr lang="es-EC"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200000"/>
                        </a:lnSpc>
                        <a:spcAft>
                          <a:spcPts val="0"/>
                        </a:spcAft>
                      </a:pPr>
                      <a:r>
                        <a:rPr lang="es-EC" sz="1200" dirty="0">
                          <a:effectLst/>
                          <a:latin typeface="Arial" panose="020B0604020202020204" pitchFamily="34" charset="0"/>
                          <a:cs typeface="Arial" panose="020B0604020202020204" pitchFamily="34" charset="0"/>
                        </a:rPr>
                        <a:t>Ajustar adecuadamente los cables de los breques </a:t>
                      </a:r>
                      <a:endParaRPr lang="es-EC"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vMerge="1">
                  <a:txBody>
                    <a:bodyPr/>
                    <a:lstStyle/>
                    <a:p>
                      <a:endParaRPr lang="es-EC"/>
                    </a:p>
                  </a:txBody>
                  <a:tcPr/>
                </a:tc>
                <a:extLst>
                  <a:ext uri="{0D108BD9-81ED-4DB2-BD59-A6C34878D82A}">
                    <a16:rowId xmlns:a16="http://schemas.microsoft.com/office/drawing/2014/main" xmlns="" val="1762813745"/>
                  </a:ext>
                </a:extLst>
              </a:tr>
            </a:tbl>
          </a:graphicData>
        </a:graphic>
      </p:graphicFrame>
    </p:spTree>
    <p:extLst>
      <p:ext uri="{BB962C8B-B14F-4D97-AF65-F5344CB8AC3E}">
        <p14:creationId xmlns:p14="http://schemas.microsoft.com/office/powerpoint/2010/main" val="3678102400"/>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a:xfrm>
            <a:off x="7372350" y="6381328"/>
            <a:ext cx="2400300" cy="365125"/>
          </a:xfrm>
        </p:spPr>
        <p:txBody>
          <a:bodyPr/>
          <a:lstStyle/>
          <a:p>
            <a:pPr algn="r"/>
            <a:fld id="{9C45796D-F81B-42E6-8076-DF0575147E93}" type="slidenum">
              <a:rPr lang="es-EC" smtClean="0"/>
              <a:pPr algn="r"/>
              <a:t>26</a:t>
            </a:fld>
            <a:endParaRPr lang="es-EC" dirty="0"/>
          </a:p>
        </p:txBody>
      </p:sp>
      <p:sp>
        <p:nvSpPr>
          <p:cNvPr id="7" name="Rectángulo 14"/>
          <p:cNvSpPr txBox="1">
            <a:spLocks noGrp="1"/>
          </p:cNvSpPr>
          <p:nvPr>
            <p:ph type="title"/>
          </p:nvPr>
        </p:nvSpPr>
        <p:spPr>
          <a:xfrm>
            <a:off x="514350" y="585648"/>
            <a:ext cx="9258300" cy="580926"/>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lgn="ctr" defTabSz="685800" rtl="0" eaLnBrk="1" latinLnBrk="0" hangingPunct="1">
              <a:spcBef>
                <a:spcPct val="0"/>
              </a:spcBef>
              <a:buNone/>
              <a:defRPr sz="33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s-EC" sz="2100" b="1" dirty="0">
                <a:latin typeface="Consolas" panose="020B0609020204030204" pitchFamily="49" charset="0"/>
                <a:cs typeface="Consolas" panose="020B0609020204030204" pitchFamily="49" charset="0"/>
              </a:rPr>
              <a:t>PROPUESTA  </a:t>
            </a:r>
          </a:p>
        </p:txBody>
      </p:sp>
      <p:pic>
        <p:nvPicPr>
          <p:cNvPr id="8" name="Imagen 7">
            <a:extLst>
              <a:ext uri="{FF2B5EF4-FFF2-40B4-BE49-F238E27FC236}">
                <a16:creationId xmlns:a16="http://schemas.microsoft.com/office/drawing/2014/main" xmlns="" id="{D5E175B4-6A0A-420C-9053-70AA35A5CECB}"/>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1867136" y="602391"/>
            <a:ext cx="2160240" cy="38164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Imagen 8">
            <a:extLst>
              <a:ext uri="{FF2B5EF4-FFF2-40B4-BE49-F238E27FC236}">
                <a16:creationId xmlns:a16="http://schemas.microsoft.com/office/drawing/2014/main" xmlns="" id="{A2F00AC7-5895-4172-A8F6-F6AD3A446690}"/>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66832" y="1430482"/>
            <a:ext cx="3816425" cy="21602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Imagen 9">
            <a:extLst>
              <a:ext uri="{FF2B5EF4-FFF2-40B4-BE49-F238E27FC236}">
                <a16:creationId xmlns:a16="http://schemas.microsoft.com/office/drawing/2014/main" xmlns="" id="{8A6DCC6F-B008-41AB-A66B-73A012A06E8A}"/>
              </a:ext>
            </a:extLst>
          </p:cNvPr>
          <p:cNvPicPr/>
          <p:nvPr/>
        </p:nvPicPr>
        <p:blipFill rotWithShape="1">
          <a:blip r:embed="rId4">
            <a:extLst>
              <a:ext uri="{28A0092B-C50C-407E-A947-70E740481C1C}">
                <a14:useLocalDpi xmlns:a14="http://schemas.microsoft.com/office/drawing/2010/main" val="0"/>
              </a:ext>
            </a:extLst>
          </a:blip>
          <a:srcRect l="17331" r="20890"/>
          <a:stretch/>
        </p:blipFill>
        <p:spPr bwMode="auto">
          <a:xfrm>
            <a:off x="3631332" y="4162971"/>
            <a:ext cx="3569955" cy="21602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sp>
        <p:nvSpPr>
          <p:cNvPr id="11" name="CuadroTexto 10">
            <a:extLst>
              <a:ext uri="{FF2B5EF4-FFF2-40B4-BE49-F238E27FC236}">
                <a16:creationId xmlns:a16="http://schemas.microsoft.com/office/drawing/2014/main" xmlns="" id="{C44D2B34-60BE-4946-B909-A77DE4B83E07}"/>
              </a:ext>
            </a:extLst>
          </p:cNvPr>
          <p:cNvSpPr txBox="1"/>
          <p:nvPr/>
        </p:nvSpPr>
        <p:spPr>
          <a:xfrm>
            <a:off x="1111051" y="3533776"/>
            <a:ext cx="3260998" cy="538609"/>
          </a:xfrm>
          <a:prstGeom prst="rect">
            <a:avLst/>
          </a:prstGeom>
          <a:noFill/>
        </p:spPr>
        <p:txBody>
          <a:bodyPr wrap="square" rtlCol="0">
            <a:spAutoFit/>
          </a:bodyPr>
          <a:lstStyle/>
          <a:p>
            <a:r>
              <a:rPr lang="es-ES" sz="1100" b="1" dirty="0">
                <a:latin typeface="Arial" panose="020B0604020202020204" pitchFamily="34" charset="0"/>
                <a:cs typeface="Arial" panose="020B0604020202020204" pitchFamily="34" charset="0"/>
              </a:rPr>
              <a:t>Figura 5</a:t>
            </a:r>
            <a:r>
              <a:rPr lang="es-ES" dirty="0"/>
              <a:t>.</a:t>
            </a:r>
          </a:p>
          <a:p>
            <a:r>
              <a:rPr lang="es-ES" sz="1100" dirty="0">
                <a:latin typeface="Arial" panose="020B0604020202020204" pitchFamily="34" charset="0"/>
                <a:cs typeface="Arial" panose="020B0604020202020204" pitchFamily="34" charset="0"/>
              </a:rPr>
              <a:t>Mantenimiento y montaje de la bomba de agua .</a:t>
            </a:r>
            <a:endParaRPr lang="es-EC" sz="1100" dirty="0">
              <a:latin typeface="Arial" panose="020B0604020202020204" pitchFamily="34" charset="0"/>
              <a:cs typeface="Arial" panose="020B0604020202020204" pitchFamily="34" charset="0"/>
            </a:endParaRPr>
          </a:p>
        </p:txBody>
      </p:sp>
      <p:sp>
        <p:nvSpPr>
          <p:cNvPr id="12" name="CuadroTexto 11">
            <a:extLst>
              <a:ext uri="{FF2B5EF4-FFF2-40B4-BE49-F238E27FC236}">
                <a16:creationId xmlns:a16="http://schemas.microsoft.com/office/drawing/2014/main" xmlns="" id="{0CAADF23-5C46-45F8-8133-D8A8EF141567}"/>
              </a:ext>
            </a:extLst>
          </p:cNvPr>
          <p:cNvSpPr txBox="1"/>
          <p:nvPr/>
        </p:nvSpPr>
        <p:spPr>
          <a:xfrm>
            <a:off x="5503540" y="3542313"/>
            <a:ext cx="4269110" cy="707886"/>
          </a:xfrm>
          <a:prstGeom prst="rect">
            <a:avLst/>
          </a:prstGeom>
          <a:noFill/>
        </p:spPr>
        <p:txBody>
          <a:bodyPr wrap="square" rtlCol="0">
            <a:spAutoFit/>
          </a:bodyPr>
          <a:lstStyle/>
          <a:p>
            <a:r>
              <a:rPr lang="es-ES" sz="1100" b="1" dirty="0">
                <a:latin typeface="Arial" panose="020B0604020202020204" pitchFamily="34" charset="0"/>
                <a:cs typeface="Arial" panose="020B0604020202020204" pitchFamily="34" charset="0"/>
              </a:rPr>
              <a:t>Figura 6</a:t>
            </a:r>
            <a:r>
              <a:rPr lang="es-ES" dirty="0"/>
              <a:t>.</a:t>
            </a:r>
          </a:p>
          <a:p>
            <a:r>
              <a:rPr lang="es-ES" sz="1100" dirty="0">
                <a:latin typeface="Arial" panose="020B0604020202020204" pitchFamily="34" charset="0"/>
                <a:cs typeface="Arial" panose="020B0604020202020204" pitchFamily="34" charset="0"/>
              </a:rPr>
              <a:t>Mantenimiento y montaje del tanque de almacenamiento de agua .</a:t>
            </a:r>
            <a:endParaRPr lang="es-EC" sz="1100" dirty="0">
              <a:latin typeface="Arial" panose="020B0604020202020204" pitchFamily="34" charset="0"/>
              <a:cs typeface="Arial" panose="020B0604020202020204" pitchFamily="34" charset="0"/>
            </a:endParaRPr>
          </a:p>
        </p:txBody>
      </p:sp>
      <p:sp>
        <p:nvSpPr>
          <p:cNvPr id="13" name="CuadroTexto 12">
            <a:extLst>
              <a:ext uri="{FF2B5EF4-FFF2-40B4-BE49-F238E27FC236}">
                <a16:creationId xmlns:a16="http://schemas.microsoft.com/office/drawing/2014/main" xmlns="" id="{6C4E252A-5D4D-47A0-864A-8C2AD4885562}"/>
              </a:ext>
            </a:extLst>
          </p:cNvPr>
          <p:cNvSpPr txBox="1"/>
          <p:nvPr/>
        </p:nvSpPr>
        <p:spPr>
          <a:xfrm>
            <a:off x="3775348" y="6274767"/>
            <a:ext cx="3260998" cy="538609"/>
          </a:xfrm>
          <a:prstGeom prst="rect">
            <a:avLst/>
          </a:prstGeom>
          <a:noFill/>
        </p:spPr>
        <p:txBody>
          <a:bodyPr wrap="square" rtlCol="0">
            <a:spAutoFit/>
          </a:bodyPr>
          <a:lstStyle/>
          <a:p>
            <a:r>
              <a:rPr lang="es-ES" sz="1100" b="1" dirty="0">
                <a:latin typeface="Arial" panose="020B0604020202020204" pitchFamily="34" charset="0"/>
                <a:cs typeface="Arial" panose="020B0604020202020204" pitchFamily="34" charset="0"/>
              </a:rPr>
              <a:t>Figura 7</a:t>
            </a:r>
            <a:r>
              <a:rPr lang="es-ES" dirty="0"/>
              <a:t>.</a:t>
            </a:r>
          </a:p>
          <a:p>
            <a:r>
              <a:rPr lang="es-ES" sz="1100" dirty="0">
                <a:latin typeface="Arial" panose="020B0604020202020204" pitchFamily="34" charset="0"/>
                <a:cs typeface="Arial" panose="020B0604020202020204" pitchFamily="34" charset="0"/>
              </a:rPr>
              <a:t>Montaje de la fuente de poder .</a:t>
            </a:r>
            <a:endParaRPr lang="es-EC"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43721686"/>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pPr algn="r"/>
            <a:fld id="{9C45796D-F81B-42E6-8076-DF0575147E93}" type="slidenum">
              <a:rPr lang="es-EC" smtClean="0"/>
              <a:pPr algn="r"/>
              <a:t>27</a:t>
            </a:fld>
            <a:endParaRPr lang="es-EC" dirty="0"/>
          </a:p>
        </p:txBody>
      </p:sp>
      <p:sp>
        <p:nvSpPr>
          <p:cNvPr id="5" name="Rectángulo 14">
            <a:extLst>
              <a:ext uri="{FF2B5EF4-FFF2-40B4-BE49-F238E27FC236}">
                <a16:creationId xmlns:a16="http://schemas.microsoft.com/office/drawing/2014/main" xmlns="" id="{2FEE2449-BE0E-4A1C-989F-009691E50227}"/>
              </a:ext>
            </a:extLst>
          </p:cNvPr>
          <p:cNvSpPr txBox="1">
            <a:spLocks noGrp="1"/>
          </p:cNvSpPr>
          <p:nvPr>
            <p:ph type="title"/>
          </p:nvPr>
        </p:nvSpPr>
        <p:spPr>
          <a:xfrm>
            <a:off x="496218" y="476672"/>
            <a:ext cx="9258300" cy="580926"/>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lgn="ctr" defTabSz="685800" rtl="0" eaLnBrk="1" latinLnBrk="0" hangingPunct="1">
              <a:spcBef>
                <a:spcPct val="0"/>
              </a:spcBef>
              <a:buNone/>
              <a:defRPr sz="33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s-EC" sz="2100" b="1" dirty="0">
                <a:latin typeface="Consolas" panose="020B0609020204030204" pitchFamily="49" charset="0"/>
                <a:cs typeface="Consolas" panose="020B0609020204030204" pitchFamily="49" charset="0"/>
              </a:rPr>
              <a:t>RESULTADO  </a:t>
            </a:r>
          </a:p>
        </p:txBody>
      </p:sp>
      <p:sp>
        <p:nvSpPr>
          <p:cNvPr id="2" name="Rectángulo: esquinas redondeadas 1">
            <a:extLst>
              <a:ext uri="{FF2B5EF4-FFF2-40B4-BE49-F238E27FC236}">
                <a16:creationId xmlns:a16="http://schemas.microsoft.com/office/drawing/2014/main" xmlns="" id="{B839AE24-DA87-482B-9874-E6531AD1D602}"/>
              </a:ext>
            </a:extLst>
          </p:cNvPr>
          <p:cNvSpPr/>
          <p:nvPr/>
        </p:nvSpPr>
        <p:spPr>
          <a:xfrm>
            <a:off x="3991372" y="1075742"/>
            <a:ext cx="2088232" cy="5809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ANTES</a:t>
            </a:r>
            <a:endParaRPr lang="es-EC" dirty="0"/>
          </a:p>
        </p:txBody>
      </p:sp>
      <p:pic>
        <p:nvPicPr>
          <p:cNvPr id="9" name="Imagen 8">
            <a:extLst>
              <a:ext uri="{FF2B5EF4-FFF2-40B4-BE49-F238E27FC236}">
                <a16:creationId xmlns:a16="http://schemas.microsoft.com/office/drawing/2014/main" xmlns="" id="{4C1FE2D3-E413-47C7-983C-C2B5ECC67C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9986" y="1763213"/>
            <a:ext cx="8165581" cy="4593140"/>
          </a:xfrm>
          <a:prstGeom prst="rect">
            <a:avLst/>
          </a:prstGeom>
        </p:spPr>
      </p:pic>
      <p:sp>
        <p:nvSpPr>
          <p:cNvPr id="6" name="CuadroTexto 5">
            <a:extLst>
              <a:ext uri="{FF2B5EF4-FFF2-40B4-BE49-F238E27FC236}">
                <a16:creationId xmlns:a16="http://schemas.microsoft.com/office/drawing/2014/main" xmlns="" id="{FEEF0676-12A7-40B5-B506-800F8293680B}"/>
              </a:ext>
            </a:extLst>
          </p:cNvPr>
          <p:cNvSpPr txBox="1"/>
          <p:nvPr/>
        </p:nvSpPr>
        <p:spPr>
          <a:xfrm>
            <a:off x="1172200" y="6264877"/>
            <a:ext cx="4763387" cy="538609"/>
          </a:xfrm>
          <a:prstGeom prst="rect">
            <a:avLst/>
          </a:prstGeom>
          <a:noFill/>
        </p:spPr>
        <p:txBody>
          <a:bodyPr wrap="square" rtlCol="0">
            <a:spAutoFit/>
          </a:bodyPr>
          <a:lstStyle/>
          <a:p>
            <a:r>
              <a:rPr lang="es-ES" sz="1100" b="1" dirty="0">
                <a:latin typeface="Arial" panose="020B0604020202020204" pitchFamily="34" charset="0"/>
                <a:cs typeface="Arial" panose="020B0604020202020204" pitchFamily="34" charset="0"/>
              </a:rPr>
              <a:t>Figura 8</a:t>
            </a:r>
            <a:r>
              <a:rPr lang="es-ES" dirty="0"/>
              <a:t>.</a:t>
            </a:r>
          </a:p>
          <a:p>
            <a:r>
              <a:rPr lang="es-ES" sz="1100" dirty="0">
                <a:latin typeface="Arial" panose="020B0604020202020204" pitchFamily="34" charset="0"/>
                <a:cs typeface="Arial" panose="020B0604020202020204" pitchFamily="34" charset="0"/>
              </a:rPr>
              <a:t>Banco de prueba de fluidos en estado operativo con limitaciones .</a:t>
            </a:r>
            <a:endParaRPr lang="es-EC"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22548854"/>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pPr algn="r"/>
            <a:fld id="{9C45796D-F81B-42E6-8076-DF0575147E93}" type="slidenum">
              <a:rPr lang="es-EC" smtClean="0"/>
              <a:pPr algn="r"/>
              <a:t>28</a:t>
            </a:fld>
            <a:endParaRPr lang="es-EC" dirty="0"/>
          </a:p>
        </p:txBody>
      </p:sp>
      <p:pic>
        <p:nvPicPr>
          <p:cNvPr id="7" name="Imagen 6">
            <a:extLst>
              <a:ext uri="{FF2B5EF4-FFF2-40B4-BE49-F238E27FC236}">
                <a16:creationId xmlns:a16="http://schemas.microsoft.com/office/drawing/2014/main" xmlns="" id="{180D2E2D-10D7-42CC-A747-F1037B09D891}"/>
              </a:ext>
            </a:extLst>
          </p:cNvPr>
          <p:cNvPicPr>
            <a:picLocks noChangeAspect="1"/>
          </p:cNvPicPr>
          <p:nvPr/>
        </p:nvPicPr>
        <p:blipFill rotWithShape="1">
          <a:blip r:embed="rId2">
            <a:extLst>
              <a:ext uri="{28A0092B-C50C-407E-A947-70E740481C1C}">
                <a14:useLocalDpi xmlns:a14="http://schemas.microsoft.com/office/drawing/2010/main" val="0"/>
              </a:ext>
            </a:extLst>
          </a:blip>
          <a:srcRect l="24100"/>
          <a:stretch/>
        </p:blipFill>
        <p:spPr>
          <a:xfrm>
            <a:off x="390973" y="548679"/>
            <a:ext cx="5184576" cy="5807673"/>
          </a:xfrm>
          <a:prstGeom prst="rect">
            <a:avLst/>
          </a:prstGeom>
        </p:spPr>
      </p:pic>
      <p:pic>
        <p:nvPicPr>
          <p:cNvPr id="10" name="Imagen 9">
            <a:extLst>
              <a:ext uri="{FF2B5EF4-FFF2-40B4-BE49-F238E27FC236}">
                <a16:creationId xmlns:a16="http://schemas.microsoft.com/office/drawing/2014/main" xmlns="" id="{190EC690-319B-4E1B-A03F-A50B007224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5548" y="548679"/>
            <a:ext cx="4711452" cy="5807673"/>
          </a:xfrm>
          <a:prstGeom prst="rect">
            <a:avLst/>
          </a:prstGeom>
        </p:spPr>
      </p:pic>
      <p:sp>
        <p:nvSpPr>
          <p:cNvPr id="5" name="CuadroTexto 4">
            <a:extLst>
              <a:ext uri="{FF2B5EF4-FFF2-40B4-BE49-F238E27FC236}">
                <a16:creationId xmlns:a16="http://schemas.microsoft.com/office/drawing/2014/main" xmlns="" id="{A5D8326B-CAD7-451D-8C50-4C12E023126A}"/>
              </a:ext>
            </a:extLst>
          </p:cNvPr>
          <p:cNvSpPr txBox="1"/>
          <p:nvPr/>
        </p:nvSpPr>
        <p:spPr>
          <a:xfrm>
            <a:off x="845198" y="6269610"/>
            <a:ext cx="8114726" cy="538609"/>
          </a:xfrm>
          <a:prstGeom prst="rect">
            <a:avLst/>
          </a:prstGeom>
          <a:noFill/>
        </p:spPr>
        <p:txBody>
          <a:bodyPr wrap="square" rtlCol="0">
            <a:spAutoFit/>
          </a:bodyPr>
          <a:lstStyle/>
          <a:p>
            <a:r>
              <a:rPr lang="es-ES" sz="1100" b="1" dirty="0">
                <a:latin typeface="Arial" panose="020B0604020202020204" pitchFamily="34" charset="0"/>
                <a:cs typeface="Arial" panose="020B0604020202020204" pitchFamily="34" charset="0"/>
              </a:rPr>
              <a:t>Figura 9</a:t>
            </a:r>
            <a:r>
              <a:rPr lang="es-ES" dirty="0"/>
              <a:t>.</a:t>
            </a:r>
          </a:p>
          <a:p>
            <a:r>
              <a:rPr lang="es-ES" sz="1100" dirty="0">
                <a:latin typeface="Arial" panose="020B0604020202020204" pitchFamily="34" charset="0"/>
                <a:cs typeface="Arial" panose="020B0604020202020204" pitchFamily="34" charset="0"/>
              </a:rPr>
              <a:t>Banco de prueba de fluidos con fugas en tuberías y en el tanque de almacenamiento de agua .</a:t>
            </a:r>
            <a:endParaRPr lang="es-EC"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1231699"/>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pPr algn="r"/>
            <a:fld id="{9C45796D-F81B-42E6-8076-DF0575147E93}" type="slidenum">
              <a:rPr lang="es-EC" smtClean="0"/>
              <a:pPr algn="r"/>
              <a:t>29</a:t>
            </a:fld>
            <a:endParaRPr lang="es-EC" dirty="0"/>
          </a:p>
        </p:txBody>
      </p:sp>
      <p:pic>
        <p:nvPicPr>
          <p:cNvPr id="11" name="Imagen 10">
            <a:extLst>
              <a:ext uri="{FF2B5EF4-FFF2-40B4-BE49-F238E27FC236}">
                <a16:creationId xmlns:a16="http://schemas.microsoft.com/office/drawing/2014/main" xmlns="" id="{2E023806-5BD3-497E-8984-F0F9C8D3C2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3060" y="548680"/>
            <a:ext cx="7920880" cy="5450163"/>
          </a:xfrm>
          <a:prstGeom prst="rect">
            <a:avLst/>
          </a:prstGeom>
        </p:spPr>
      </p:pic>
      <p:sp>
        <p:nvSpPr>
          <p:cNvPr id="5" name="CuadroTexto 4">
            <a:extLst>
              <a:ext uri="{FF2B5EF4-FFF2-40B4-BE49-F238E27FC236}">
                <a16:creationId xmlns:a16="http://schemas.microsoft.com/office/drawing/2014/main" xmlns="" id="{08EB57E5-5807-4562-95CE-4DAEA15B1F97}"/>
              </a:ext>
            </a:extLst>
          </p:cNvPr>
          <p:cNvSpPr txBox="1"/>
          <p:nvPr/>
        </p:nvSpPr>
        <p:spPr>
          <a:xfrm>
            <a:off x="1156792" y="6004999"/>
            <a:ext cx="4850804" cy="538609"/>
          </a:xfrm>
          <a:prstGeom prst="rect">
            <a:avLst/>
          </a:prstGeom>
          <a:noFill/>
        </p:spPr>
        <p:txBody>
          <a:bodyPr wrap="square" rtlCol="0">
            <a:spAutoFit/>
          </a:bodyPr>
          <a:lstStyle/>
          <a:p>
            <a:r>
              <a:rPr lang="es-ES" sz="1100" b="1" dirty="0">
                <a:latin typeface="Arial" panose="020B0604020202020204" pitchFamily="34" charset="0"/>
                <a:cs typeface="Arial" panose="020B0604020202020204" pitchFamily="34" charset="0"/>
              </a:rPr>
              <a:t>Figura 10</a:t>
            </a:r>
            <a:r>
              <a:rPr lang="es-ES" dirty="0"/>
              <a:t>.</a:t>
            </a:r>
          </a:p>
          <a:p>
            <a:r>
              <a:rPr lang="es-ES" sz="1100" dirty="0">
                <a:latin typeface="Arial" panose="020B0604020202020204" pitchFamily="34" charset="0"/>
                <a:cs typeface="Arial" panose="020B0604020202020204" pitchFamily="34" charset="0"/>
              </a:rPr>
              <a:t>Tubo Venturi con desgaste interno y aberturas en sus lados.</a:t>
            </a:r>
            <a:endParaRPr lang="es-EC"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17199328"/>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14"/>
          <p:cNvSpPr>
            <a:spLocks noGrp="1"/>
          </p:cNvSpPr>
          <p:nvPr>
            <p:ph type="title"/>
          </p:nvPr>
        </p:nvSpPr>
        <p:spPr>
          <a:xfrm>
            <a:off x="514350" y="548680"/>
            <a:ext cx="9258300" cy="576064"/>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100" b="1" dirty="0">
                <a:latin typeface="Consolas" panose="020B0609020204030204" pitchFamily="49" charset="0"/>
                <a:cs typeface="Consolas" panose="020B0609020204030204" pitchFamily="49" charset="0"/>
              </a:rPr>
              <a:t>HIPOTESIS </a:t>
            </a:r>
          </a:p>
        </p:txBody>
      </p:sp>
      <p:sp>
        <p:nvSpPr>
          <p:cNvPr id="6" name="Rectángulo 5"/>
          <p:cNvSpPr/>
          <p:nvPr/>
        </p:nvSpPr>
        <p:spPr>
          <a:xfrm>
            <a:off x="1471092" y="3356992"/>
            <a:ext cx="7457701" cy="122785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graphicFrame>
        <p:nvGraphicFramePr>
          <p:cNvPr id="20" name="Diagrama 19"/>
          <p:cNvGraphicFramePr/>
          <p:nvPr>
            <p:extLst>
              <p:ext uri="{D42A27DB-BD31-4B8C-83A1-F6EECF244321}">
                <p14:modId xmlns:p14="http://schemas.microsoft.com/office/powerpoint/2010/main" val="3827480325"/>
              </p:ext>
            </p:extLst>
          </p:nvPr>
        </p:nvGraphicFramePr>
        <p:xfrm>
          <a:off x="1078580" y="1477180"/>
          <a:ext cx="8129839" cy="23005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Marcador de número de diapositiva 1"/>
          <p:cNvSpPr>
            <a:spLocks noGrp="1"/>
          </p:cNvSpPr>
          <p:nvPr>
            <p:ph type="sldNum" sz="quarter" idx="12"/>
          </p:nvPr>
        </p:nvSpPr>
        <p:spPr/>
        <p:txBody>
          <a:bodyPr/>
          <a:lstStyle/>
          <a:p>
            <a:pPr algn="r"/>
            <a:fld id="{9C45796D-F81B-42E6-8076-DF0575147E93}" type="slidenum">
              <a:rPr lang="es-EC" smtClean="0"/>
              <a:pPr algn="r"/>
              <a:t>3</a:t>
            </a:fld>
            <a:endParaRPr lang="es-EC" dirty="0"/>
          </a:p>
        </p:txBody>
      </p:sp>
      <p:pic>
        <p:nvPicPr>
          <p:cNvPr id="5" name="Imagen 4">
            <a:extLst>
              <a:ext uri="{FF2B5EF4-FFF2-40B4-BE49-F238E27FC236}">
                <a16:creationId xmlns:a16="http://schemas.microsoft.com/office/drawing/2014/main" xmlns="" id="{23F43E39-9F0B-4865-A14F-DA56597A44B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63180" y="4042637"/>
            <a:ext cx="1872208" cy="2496278"/>
          </a:xfrm>
          <a:prstGeom prst="rect">
            <a:avLst/>
          </a:prstGeom>
        </p:spPr>
      </p:pic>
      <p:pic>
        <p:nvPicPr>
          <p:cNvPr id="8" name="Imagen 7">
            <a:extLst>
              <a:ext uri="{FF2B5EF4-FFF2-40B4-BE49-F238E27FC236}">
                <a16:creationId xmlns:a16="http://schemas.microsoft.com/office/drawing/2014/main" xmlns="" id="{63E17512-EB11-4A3F-8856-C79DAEC55C7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75548" y="4060890"/>
            <a:ext cx="3205026" cy="2403769"/>
          </a:xfrm>
          <a:prstGeom prst="rect">
            <a:avLst/>
          </a:prstGeom>
        </p:spPr>
      </p:pic>
    </p:spTree>
    <p:extLst>
      <p:ext uri="{BB962C8B-B14F-4D97-AF65-F5344CB8AC3E}">
        <p14:creationId xmlns:p14="http://schemas.microsoft.com/office/powerpoint/2010/main" val="3891477416"/>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pPr algn="r"/>
            <a:fld id="{9C45796D-F81B-42E6-8076-DF0575147E93}" type="slidenum">
              <a:rPr lang="es-EC" smtClean="0"/>
              <a:pPr algn="r"/>
              <a:t>30</a:t>
            </a:fld>
            <a:endParaRPr lang="es-EC" dirty="0"/>
          </a:p>
        </p:txBody>
      </p:sp>
      <p:pic>
        <p:nvPicPr>
          <p:cNvPr id="3" name="Imagen 2">
            <a:extLst>
              <a:ext uri="{FF2B5EF4-FFF2-40B4-BE49-F238E27FC236}">
                <a16:creationId xmlns:a16="http://schemas.microsoft.com/office/drawing/2014/main" xmlns="" id="{8FC38506-1DFA-47BA-8D0D-79243B84DF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9518" y="1124744"/>
            <a:ext cx="4855990" cy="3356992"/>
          </a:xfrm>
          <a:prstGeom prst="rect">
            <a:avLst/>
          </a:prstGeom>
        </p:spPr>
      </p:pic>
      <p:pic>
        <p:nvPicPr>
          <p:cNvPr id="6" name="Imagen 5">
            <a:extLst>
              <a:ext uri="{FF2B5EF4-FFF2-40B4-BE49-F238E27FC236}">
                <a16:creationId xmlns:a16="http://schemas.microsoft.com/office/drawing/2014/main" xmlns="" id="{4523EE2D-923E-436A-A468-97E0A5EF5CF4}"/>
              </a:ext>
            </a:extLst>
          </p:cNvPr>
          <p:cNvPicPr>
            <a:picLocks noChangeAspect="1"/>
          </p:cNvPicPr>
          <p:nvPr/>
        </p:nvPicPr>
        <p:blipFill rotWithShape="1">
          <a:blip r:embed="rId3">
            <a:extLst>
              <a:ext uri="{28A0092B-C50C-407E-A947-70E740481C1C}">
                <a14:useLocalDpi xmlns:a14="http://schemas.microsoft.com/office/drawing/2010/main" val="0"/>
              </a:ext>
            </a:extLst>
          </a:blip>
          <a:srcRect t="19369"/>
          <a:stretch/>
        </p:blipFill>
        <p:spPr>
          <a:xfrm>
            <a:off x="5215508" y="1124744"/>
            <a:ext cx="4927476" cy="3356992"/>
          </a:xfrm>
          <a:prstGeom prst="rect">
            <a:avLst/>
          </a:prstGeom>
        </p:spPr>
      </p:pic>
      <p:sp>
        <p:nvSpPr>
          <p:cNvPr id="7" name="CuadroTexto 6">
            <a:extLst>
              <a:ext uri="{FF2B5EF4-FFF2-40B4-BE49-F238E27FC236}">
                <a16:creationId xmlns:a16="http://schemas.microsoft.com/office/drawing/2014/main" xmlns="" id="{73D1547C-C98F-48FC-956A-2491502B4C2B}"/>
              </a:ext>
            </a:extLst>
          </p:cNvPr>
          <p:cNvSpPr txBox="1"/>
          <p:nvPr/>
        </p:nvSpPr>
        <p:spPr>
          <a:xfrm>
            <a:off x="2839244" y="4481736"/>
            <a:ext cx="6624736" cy="538609"/>
          </a:xfrm>
          <a:prstGeom prst="rect">
            <a:avLst/>
          </a:prstGeom>
          <a:noFill/>
        </p:spPr>
        <p:txBody>
          <a:bodyPr wrap="square" rtlCol="0">
            <a:spAutoFit/>
          </a:bodyPr>
          <a:lstStyle/>
          <a:p>
            <a:r>
              <a:rPr lang="es-ES" sz="1100" b="1" dirty="0">
                <a:latin typeface="Arial" panose="020B0604020202020204" pitchFamily="34" charset="0"/>
                <a:cs typeface="Arial" panose="020B0604020202020204" pitchFamily="34" charset="0"/>
              </a:rPr>
              <a:t>Figura 11</a:t>
            </a:r>
            <a:r>
              <a:rPr lang="es-ES" dirty="0"/>
              <a:t>.</a:t>
            </a:r>
          </a:p>
          <a:p>
            <a:r>
              <a:rPr lang="es-ES" sz="1100" dirty="0">
                <a:latin typeface="Arial" panose="020B0604020202020204" pitchFamily="34" charset="0"/>
                <a:cs typeface="Arial" panose="020B0604020202020204" pitchFamily="34" charset="0"/>
              </a:rPr>
              <a:t>Deterioro y fuga del tanque de almacenamiento de agua </a:t>
            </a:r>
            <a:endParaRPr lang="es-EC"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97805817"/>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pPr algn="r"/>
            <a:fld id="{9C45796D-F81B-42E6-8076-DF0575147E93}" type="slidenum">
              <a:rPr lang="es-EC" smtClean="0"/>
              <a:pPr algn="r"/>
              <a:t>31</a:t>
            </a:fld>
            <a:endParaRPr lang="es-EC" dirty="0"/>
          </a:p>
        </p:txBody>
      </p:sp>
      <p:sp>
        <p:nvSpPr>
          <p:cNvPr id="5" name="Rectángulo 14">
            <a:extLst>
              <a:ext uri="{FF2B5EF4-FFF2-40B4-BE49-F238E27FC236}">
                <a16:creationId xmlns:a16="http://schemas.microsoft.com/office/drawing/2014/main" xmlns="" id="{2FEE2449-BE0E-4A1C-989F-009691E50227}"/>
              </a:ext>
            </a:extLst>
          </p:cNvPr>
          <p:cNvSpPr txBox="1">
            <a:spLocks noGrp="1"/>
          </p:cNvSpPr>
          <p:nvPr>
            <p:ph type="title"/>
          </p:nvPr>
        </p:nvSpPr>
        <p:spPr>
          <a:xfrm>
            <a:off x="496218" y="476672"/>
            <a:ext cx="9258300" cy="580926"/>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lgn="ctr" defTabSz="685800" rtl="0" eaLnBrk="1" latinLnBrk="0" hangingPunct="1">
              <a:spcBef>
                <a:spcPct val="0"/>
              </a:spcBef>
              <a:buNone/>
              <a:defRPr sz="33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s-EC" sz="2100" b="1" dirty="0">
                <a:latin typeface="Consolas" panose="020B0609020204030204" pitchFamily="49" charset="0"/>
                <a:cs typeface="Consolas" panose="020B0609020204030204" pitchFamily="49" charset="0"/>
              </a:rPr>
              <a:t>RESULTADO  </a:t>
            </a:r>
          </a:p>
        </p:txBody>
      </p:sp>
      <p:sp>
        <p:nvSpPr>
          <p:cNvPr id="2" name="Rectángulo: esquinas redondeadas 1">
            <a:extLst>
              <a:ext uri="{FF2B5EF4-FFF2-40B4-BE49-F238E27FC236}">
                <a16:creationId xmlns:a16="http://schemas.microsoft.com/office/drawing/2014/main" xmlns="" id="{B839AE24-DA87-482B-9874-E6531AD1D602}"/>
              </a:ext>
            </a:extLst>
          </p:cNvPr>
          <p:cNvSpPr/>
          <p:nvPr/>
        </p:nvSpPr>
        <p:spPr>
          <a:xfrm>
            <a:off x="3991372" y="1075742"/>
            <a:ext cx="2088232" cy="5809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DESPUES</a:t>
            </a:r>
            <a:endParaRPr lang="es-EC" dirty="0"/>
          </a:p>
        </p:txBody>
      </p:sp>
      <p:pic>
        <p:nvPicPr>
          <p:cNvPr id="6" name="Imagen 5">
            <a:extLst>
              <a:ext uri="{FF2B5EF4-FFF2-40B4-BE49-F238E27FC236}">
                <a16:creationId xmlns:a16="http://schemas.microsoft.com/office/drawing/2014/main" xmlns="" id="{DCCF2037-28D5-4960-8366-6F04DDB434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07260" y="1674812"/>
            <a:ext cx="4876800" cy="4706516"/>
          </a:xfrm>
          <a:prstGeom prst="rect">
            <a:avLst/>
          </a:prstGeom>
        </p:spPr>
      </p:pic>
      <p:pic>
        <p:nvPicPr>
          <p:cNvPr id="11" name="Imagen 10">
            <a:extLst>
              <a:ext uri="{FF2B5EF4-FFF2-40B4-BE49-F238E27FC236}">
                <a16:creationId xmlns:a16="http://schemas.microsoft.com/office/drawing/2014/main" xmlns="" id="{035499BC-1C4C-4D94-B9FD-5279939B83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964" y="1674811"/>
            <a:ext cx="4988296" cy="4681541"/>
          </a:xfrm>
          <a:prstGeom prst="rect">
            <a:avLst/>
          </a:prstGeom>
        </p:spPr>
      </p:pic>
      <p:sp>
        <p:nvSpPr>
          <p:cNvPr id="7" name="CuadroTexto 6">
            <a:extLst>
              <a:ext uri="{FF2B5EF4-FFF2-40B4-BE49-F238E27FC236}">
                <a16:creationId xmlns:a16="http://schemas.microsoft.com/office/drawing/2014/main" xmlns="" id="{074B6AA4-CCAA-45E9-B19B-C85F71513ED5}"/>
              </a:ext>
            </a:extLst>
          </p:cNvPr>
          <p:cNvSpPr txBox="1"/>
          <p:nvPr/>
        </p:nvSpPr>
        <p:spPr>
          <a:xfrm>
            <a:off x="2191172" y="6309320"/>
            <a:ext cx="6624736" cy="538609"/>
          </a:xfrm>
          <a:prstGeom prst="rect">
            <a:avLst/>
          </a:prstGeom>
          <a:noFill/>
        </p:spPr>
        <p:txBody>
          <a:bodyPr wrap="square" rtlCol="0">
            <a:spAutoFit/>
          </a:bodyPr>
          <a:lstStyle/>
          <a:p>
            <a:r>
              <a:rPr lang="es-ES" sz="1100" b="1" dirty="0">
                <a:latin typeface="Arial" panose="020B0604020202020204" pitchFamily="34" charset="0"/>
                <a:cs typeface="Arial" panose="020B0604020202020204" pitchFamily="34" charset="0"/>
              </a:rPr>
              <a:t>Figura 12</a:t>
            </a:r>
            <a:r>
              <a:rPr lang="es-ES" dirty="0"/>
              <a:t>.</a:t>
            </a:r>
          </a:p>
          <a:p>
            <a:r>
              <a:rPr lang="es-ES" sz="1100" dirty="0">
                <a:latin typeface="Arial" panose="020B0604020202020204" pitchFamily="34" charset="0"/>
                <a:cs typeface="Arial" panose="020B0604020202020204" pitchFamily="34" charset="0"/>
              </a:rPr>
              <a:t>Banco de prueba de fricción de fluidos mejorado.</a:t>
            </a:r>
            <a:endParaRPr lang="es-EC"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09942052"/>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pPr algn="r"/>
            <a:fld id="{9C45796D-F81B-42E6-8076-DF0575147E93}" type="slidenum">
              <a:rPr lang="es-EC" smtClean="0"/>
              <a:pPr algn="r"/>
              <a:t>32</a:t>
            </a:fld>
            <a:endParaRPr lang="es-EC" dirty="0"/>
          </a:p>
        </p:txBody>
      </p:sp>
      <p:sp>
        <p:nvSpPr>
          <p:cNvPr id="5" name="Rectángulo 14">
            <a:extLst>
              <a:ext uri="{FF2B5EF4-FFF2-40B4-BE49-F238E27FC236}">
                <a16:creationId xmlns:a16="http://schemas.microsoft.com/office/drawing/2014/main" xmlns="" id="{2FEE2449-BE0E-4A1C-989F-009691E50227}"/>
              </a:ext>
            </a:extLst>
          </p:cNvPr>
          <p:cNvSpPr txBox="1">
            <a:spLocks noGrp="1"/>
          </p:cNvSpPr>
          <p:nvPr>
            <p:ph type="title"/>
          </p:nvPr>
        </p:nvSpPr>
        <p:spPr>
          <a:xfrm>
            <a:off x="496218" y="476672"/>
            <a:ext cx="9258300" cy="580926"/>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lgn="ctr" defTabSz="685800" rtl="0" eaLnBrk="1" latinLnBrk="0" hangingPunct="1">
              <a:spcBef>
                <a:spcPct val="0"/>
              </a:spcBef>
              <a:buNone/>
              <a:defRPr sz="33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s-EC" sz="2100" b="1" dirty="0">
                <a:latin typeface="Consolas" panose="020B0609020204030204" pitchFamily="49" charset="0"/>
                <a:cs typeface="Consolas" panose="020B0609020204030204" pitchFamily="49" charset="0"/>
              </a:rPr>
              <a:t>RESULTADO  </a:t>
            </a:r>
          </a:p>
        </p:txBody>
      </p:sp>
      <p:sp>
        <p:nvSpPr>
          <p:cNvPr id="2" name="Rectángulo: esquinas redondeadas 1">
            <a:extLst>
              <a:ext uri="{FF2B5EF4-FFF2-40B4-BE49-F238E27FC236}">
                <a16:creationId xmlns:a16="http://schemas.microsoft.com/office/drawing/2014/main" xmlns="" id="{B839AE24-DA87-482B-9874-E6531AD1D602}"/>
              </a:ext>
            </a:extLst>
          </p:cNvPr>
          <p:cNvSpPr/>
          <p:nvPr/>
        </p:nvSpPr>
        <p:spPr>
          <a:xfrm>
            <a:off x="3991372" y="1075742"/>
            <a:ext cx="2088232" cy="5809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DESPUES</a:t>
            </a:r>
            <a:endParaRPr lang="es-EC" dirty="0"/>
          </a:p>
        </p:txBody>
      </p:sp>
      <p:pic>
        <p:nvPicPr>
          <p:cNvPr id="7" name="Imagen 6">
            <a:extLst>
              <a:ext uri="{FF2B5EF4-FFF2-40B4-BE49-F238E27FC236}">
                <a16:creationId xmlns:a16="http://schemas.microsoft.com/office/drawing/2014/main" xmlns="" id="{96EC6B2D-DC45-4399-A176-A258630741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964" y="1808269"/>
            <a:ext cx="5184576" cy="4538358"/>
          </a:xfrm>
          <a:prstGeom prst="rect">
            <a:avLst/>
          </a:prstGeom>
        </p:spPr>
      </p:pic>
      <p:pic>
        <p:nvPicPr>
          <p:cNvPr id="10" name="Imagen 9">
            <a:extLst>
              <a:ext uri="{FF2B5EF4-FFF2-40B4-BE49-F238E27FC236}">
                <a16:creationId xmlns:a16="http://schemas.microsoft.com/office/drawing/2014/main" xmlns="" id="{BAFFB5C3-95D9-4B7F-98FA-1501C47F307E}"/>
              </a:ext>
            </a:extLst>
          </p:cNvPr>
          <p:cNvPicPr>
            <a:picLocks noChangeAspect="1"/>
          </p:cNvPicPr>
          <p:nvPr/>
        </p:nvPicPr>
        <p:blipFill rotWithShape="1">
          <a:blip r:embed="rId3">
            <a:extLst>
              <a:ext uri="{28A0092B-C50C-407E-A947-70E740481C1C}">
                <a14:useLocalDpi xmlns:a14="http://schemas.microsoft.com/office/drawing/2010/main" val="0"/>
              </a:ext>
            </a:extLst>
          </a:blip>
          <a:srcRect l="15941" r="7278"/>
          <a:stretch/>
        </p:blipFill>
        <p:spPr>
          <a:xfrm>
            <a:off x="5503540" y="1808268"/>
            <a:ext cx="4783460" cy="4538357"/>
          </a:xfrm>
          <a:prstGeom prst="rect">
            <a:avLst/>
          </a:prstGeom>
        </p:spPr>
      </p:pic>
      <p:sp>
        <p:nvSpPr>
          <p:cNvPr id="8" name="CuadroTexto 7">
            <a:extLst>
              <a:ext uri="{FF2B5EF4-FFF2-40B4-BE49-F238E27FC236}">
                <a16:creationId xmlns:a16="http://schemas.microsoft.com/office/drawing/2014/main" xmlns="" id="{B87DE8AA-D31B-497E-9B07-FE36B4388AE9}"/>
              </a:ext>
            </a:extLst>
          </p:cNvPr>
          <p:cNvSpPr txBox="1"/>
          <p:nvPr/>
        </p:nvSpPr>
        <p:spPr>
          <a:xfrm>
            <a:off x="2839244" y="6346775"/>
            <a:ext cx="6624736" cy="538609"/>
          </a:xfrm>
          <a:prstGeom prst="rect">
            <a:avLst/>
          </a:prstGeom>
          <a:noFill/>
        </p:spPr>
        <p:txBody>
          <a:bodyPr wrap="square" rtlCol="0">
            <a:spAutoFit/>
          </a:bodyPr>
          <a:lstStyle/>
          <a:p>
            <a:r>
              <a:rPr lang="es-ES" sz="1100" b="1" dirty="0">
                <a:latin typeface="Arial" panose="020B0604020202020204" pitchFamily="34" charset="0"/>
                <a:cs typeface="Arial" panose="020B0604020202020204" pitchFamily="34" charset="0"/>
              </a:rPr>
              <a:t>Figura 11</a:t>
            </a:r>
            <a:r>
              <a:rPr lang="es-ES" dirty="0"/>
              <a:t>.</a:t>
            </a:r>
          </a:p>
          <a:p>
            <a:r>
              <a:rPr lang="es-ES" sz="1100" dirty="0">
                <a:latin typeface="Arial" panose="020B0604020202020204" pitchFamily="34" charset="0"/>
                <a:cs typeface="Arial" panose="020B0604020202020204" pitchFamily="34" charset="0"/>
              </a:rPr>
              <a:t>Redes de tuberías y bomba de agua adaptados al tanque de almacenamiento </a:t>
            </a:r>
            <a:r>
              <a:rPr lang="es-ES" sz="1100">
                <a:latin typeface="Arial" panose="020B0604020202020204" pitchFamily="34" charset="0"/>
                <a:cs typeface="Arial" panose="020B0604020202020204" pitchFamily="34" charset="0"/>
              </a:rPr>
              <a:t>de agua. </a:t>
            </a:r>
            <a:endParaRPr lang="es-EC"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03229040"/>
      </p:ext>
    </p:extLst>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Marcador de contenido 4"/>
          <p:cNvGraphicFramePr>
            <a:graphicFrameLocks noGrp="1"/>
          </p:cNvGraphicFramePr>
          <p:nvPr>
            <p:ph idx="1"/>
            <p:extLst>
              <p:ext uri="{D42A27DB-BD31-4B8C-83A1-F6EECF244321}">
                <p14:modId xmlns:p14="http://schemas.microsoft.com/office/powerpoint/2010/main" val="2315449545"/>
              </p:ext>
            </p:extLst>
          </p:nvPr>
        </p:nvGraphicFramePr>
        <p:xfrm>
          <a:off x="514350" y="1196752"/>
          <a:ext cx="9258300" cy="51596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ángulo 14"/>
          <p:cNvSpPr>
            <a:spLocks noGrp="1"/>
          </p:cNvSpPr>
          <p:nvPr>
            <p:ph type="title"/>
          </p:nvPr>
        </p:nvSpPr>
        <p:spPr>
          <a:xfrm>
            <a:off x="497202" y="620688"/>
            <a:ext cx="9258300" cy="490066"/>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100" b="1" dirty="0">
                <a:latin typeface="Consolas" panose="020B0609020204030204" pitchFamily="49" charset="0"/>
                <a:cs typeface="Consolas" panose="020B0609020204030204" pitchFamily="49" charset="0"/>
              </a:rPr>
              <a:t>CONCLUSIONES</a:t>
            </a:r>
          </a:p>
        </p:txBody>
      </p:sp>
      <p:sp>
        <p:nvSpPr>
          <p:cNvPr id="2" name="Marcador de número de diapositiva 1"/>
          <p:cNvSpPr>
            <a:spLocks noGrp="1"/>
          </p:cNvSpPr>
          <p:nvPr>
            <p:ph type="sldNum" sz="quarter" idx="12"/>
          </p:nvPr>
        </p:nvSpPr>
        <p:spPr/>
        <p:txBody>
          <a:bodyPr/>
          <a:lstStyle/>
          <a:p>
            <a:pPr algn="r"/>
            <a:fld id="{9C45796D-F81B-42E6-8076-DF0575147E93}" type="slidenum">
              <a:rPr lang="es-EC" smtClean="0"/>
              <a:pPr algn="r"/>
              <a:t>33</a:t>
            </a:fld>
            <a:endParaRPr lang="es-EC" dirty="0"/>
          </a:p>
        </p:txBody>
      </p:sp>
      <p:pic>
        <p:nvPicPr>
          <p:cNvPr id="6" name="Imagen 5">
            <a:extLst>
              <a:ext uri="{FF2B5EF4-FFF2-40B4-BE49-F238E27FC236}">
                <a16:creationId xmlns:a16="http://schemas.microsoft.com/office/drawing/2014/main" xmlns="" id="{E67A0C4F-2D5F-46E4-A3E1-3756C305A72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9004" y="1700808"/>
            <a:ext cx="1008112" cy="1008112"/>
          </a:xfrm>
          <a:prstGeom prst="rect">
            <a:avLst/>
          </a:prstGeom>
        </p:spPr>
      </p:pic>
      <p:pic>
        <p:nvPicPr>
          <p:cNvPr id="1026" name="Picture 2" descr="La investigación por encuestas. - CENTRO DE ESTUDIOS SOBRE CIENCIA ...">
            <a:extLst>
              <a:ext uri="{FF2B5EF4-FFF2-40B4-BE49-F238E27FC236}">
                <a16:creationId xmlns:a16="http://schemas.microsoft.com/office/drawing/2014/main" xmlns="" id="{F36DBE1E-241C-41BA-A7CC-84DFBC8657A8}"/>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2500" t="4537" r="12500"/>
          <a:stretch/>
        </p:blipFill>
        <p:spPr bwMode="auto">
          <a:xfrm>
            <a:off x="1111052" y="3419293"/>
            <a:ext cx="949356" cy="80179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Áreas De Trabajo Importantes En Un Cilindro Hidráulico | Aceros y ...">
            <a:extLst>
              <a:ext uri="{FF2B5EF4-FFF2-40B4-BE49-F238E27FC236}">
                <a16:creationId xmlns:a16="http://schemas.microsoft.com/office/drawing/2014/main" xmlns="" id="{89F5BFB9-921D-40E5-A40B-FA5CCE1A0EC2}"/>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17530"/>
          <a:stretch/>
        </p:blipFill>
        <p:spPr bwMode="auto">
          <a:xfrm>
            <a:off x="679005" y="5123154"/>
            <a:ext cx="1136088" cy="377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27017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graphicEl>
                                              <a:dgm id="{B1DE567A-8BD0-4BF0-9D92-A01907CEE398}"/>
                                            </p:graphicEl>
                                          </p:spTgt>
                                        </p:tgtEl>
                                        <p:attrNameLst>
                                          <p:attrName>style.visibility</p:attrName>
                                        </p:attrNameLst>
                                      </p:cBhvr>
                                      <p:to>
                                        <p:strVal val="visible"/>
                                      </p:to>
                                    </p:set>
                                    <p:animEffect transition="in" filter="fade">
                                      <p:cBhvr>
                                        <p:cTn id="7" dur="1000"/>
                                        <p:tgtEl>
                                          <p:spTgt spid="5">
                                            <p:graphicEl>
                                              <a:dgm id="{B1DE567A-8BD0-4BF0-9D92-A01907CEE398}"/>
                                            </p:graphicEl>
                                          </p:spTgt>
                                        </p:tgtEl>
                                      </p:cBhvr>
                                    </p:animEffect>
                                    <p:anim calcmode="lin" valueType="num">
                                      <p:cBhvr>
                                        <p:cTn id="8" dur="1000" fill="hold"/>
                                        <p:tgtEl>
                                          <p:spTgt spid="5">
                                            <p:graphicEl>
                                              <a:dgm id="{B1DE567A-8BD0-4BF0-9D92-A01907CEE398}"/>
                                            </p:graphicEl>
                                          </p:spTgt>
                                        </p:tgtEl>
                                        <p:attrNameLst>
                                          <p:attrName>ppt_x</p:attrName>
                                        </p:attrNameLst>
                                      </p:cBhvr>
                                      <p:tavLst>
                                        <p:tav tm="0">
                                          <p:val>
                                            <p:strVal val="#ppt_x"/>
                                          </p:val>
                                        </p:tav>
                                        <p:tav tm="100000">
                                          <p:val>
                                            <p:strVal val="#ppt_x"/>
                                          </p:val>
                                        </p:tav>
                                      </p:tavLst>
                                    </p:anim>
                                    <p:anim calcmode="lin" valueType="num">
                                      <p:cBhvr>
                                        <p:cTn id="9" dur="1000" fill="hold"/>
                                        <p:tgtEl>
                                          <p:spTgt spid="5">
                                            <p:graphicEl>
                                              <a:dgm id="{B1DE567A-8BD0-4BF0-9D92-A01907CEE398}"/>
                                            </p:graphic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graphicEl>
                                              <a:dgm id="{B23DE52A-B3D4-42CA-BE41-8F86E38C8660}"/>
                                            </p:graphicEl>
                                          </p:spTgt>
                                        </p:tgtEl>
                                        <p:attrNameLst>
                                          <p:attrName>style.visibility</p:attrName>
                                        </p:attrNameLst>
                                      </p:cBhvr>
                                      <p:to>
                                        <p:strVal val="visible"/>
                                      </p:to>
                                    </p:set>
                                    <p:animEffect transition="in" filter="fade">
                                      <p:cBhvr>
                                        <p:cTn id="12" dur="1000"/>
                                        <p:tgtEl>
                                          <p:spTgt spid="5">
                                            <p:graphicEl>
                                              <a:dgm id="{B23DE52A-B3D4-42CA-BE41-8F86E38C8660}"/>
                                            </p:graphicEl>
                                          </p:spTgt>
                                        </p:tgtEl>
                                      </p:cBhvr>
                                    </p:animEffect>
                                    <p:anim calcmode="lin" valueType="num">
                                      <p:cBhvr>
                                        <p:cTn id="13" dur="1000" fill="hold"/>
                                        <p:tgtEl>
                                          <p:spTgt spid="5">
                                            <p:graphicEl>
                                              <a:dgm id="{B23DE52A-B3D4-42CA-BE41-8F86E38C8660}"/>
                                            </p:graphicEl>
                                          </p:spTgt>
                                        </p:tgtEl>
                                        <p:attrNameLst>
                                          <p:attrName>ppt_x</p:attrName>
                                        </p:attrNameLst>
                                      </p:cBhvr>
                                      <p:tavLst>
                                        <p:tav tm="0">
                                          <p:val>
                                            <p:strVal val="#ppt_x"/>
                                          </p:val>
                                        </p:tav>
                                        <p:tav tm="100000">
                                          <p:val>
                                            <p:strVal val="#ppt_x"/>
                                          </p:val>
                                        </p:tav>
                                      </p:tavLst>
                                    </p:anim>
                                    <p:anim calcmode="lin" valueType="num">
                                      <p:cBhvr>
                                        <p:cTn id="14" dur="1000" fill="hold"/>
                                        <p:tgtEl>
                                          <p:spTgt spid="5">
                                            <p:graphicEl>
                                              <a:dgm id="{B23DE52A-B3D4-42CA-BE41-8F86E38C8660}"/>
                                            </p:graphicEl>
                                          </p:spTgt>
                                        </p:tgtEl>
                                        <p:attrNameLst>
                                          <p:attrName>ppt_y</p:attrName>
                                        </p:attrNameLst>
                                      </p:cBhvr>
                                      <p:tavLst>
                                        <p:tav tm="0">
                                          <p:val>
                                            <p:strVal val="#ppt_y+.1"/>
                                          </p:val>
                                        </p:tav>
                                        <p:tav tm="100000">
                                          <p:val>
                                            <p:strVal val="#ppt_y"/>
                                          </p:val>
                                        </p:tav>
                                      </p:tavLst>
                                    </p:anim>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42" presetClass="entr" presetSubtype="0" fill="hold" grpId="0" nodeType="withEffect">
                                  <p:stCondLst>
                                    <p:cond delay="0"/>
                                  </p:stCondLst>
                                  <p:childTnLst>
                                    <p:set>
                                      <p:cBhvr>
                                        <p:cTn id="18" dur="1" fill="hold">
                                          <p:stCondLst>
                                            <p:cond delay="0"/>
                                          </p:stCondLst>
                                        </p:cTn>
                                        <p:tgtEl>
                                          <p:spTgt spid="5">
                                            <p:graphicEl>
                                              <a:dgm id="{8A16799C-D6D9-41A1-92FB-272BDC5B5A6A}"/>
                                            </p:graphicEl>
                                          </p:spTgt>
                                        </p:tgtEl>
                                        <p:attrNameLst>
                                          <p:attrName>style.visibility</p:attrName>
                                        </p:attrNameLst>
                                      </p:cBhvr>
                                      <p:to>
                                        <p:strVal val="visible"/>
                                      </p:to>
                                    </p:set>
                                    <p:animEffect transition="in" filter="fade">
                                      <p:cBhvr>
                                        <p:cTn id="19" dur="1000"/>
                                        <p:tgtEl>
                                          <p:spTgt spid="5">
                                            <p:graphicEl>
                                              <a:dgm id="{8A16799C-D6D9-41A1-92FB-272BDC5B5A6A}"/>
                                            </p:graphicEl>
                                          </p:spTgt>
                                        </p:tgtEl>
                                      </p:cBhvr>
                                    </p:animEffect>
                                    <p:anim calcmode="lin" valueType="num">
                                      <p:cBhvr>
                                        <p:cTn id="20" dur="1000" fill="hold"/>
                                        <p:tgtEl>
                                          <p:spTgt spid="5">
                                            <p:graphicEl>
                                              <a:dgm id="{8A16799C-D6D9-41A1-92FB-272BDC5B5A6A}"/>
                                            </p:graphicEl>
                                          </p:spTgt>
                                        </p:tgtEl>
                                        <p:attrNameLst>
                                          <p:attrName>ppt_x</p:attrName>
                                        </p:attrNameLst>
                                      </p:cBhvr>
                                      <p:tavLst>
                                        <p:tav tm="0">
                                          <p:val>
                                            <p:strVal val="#ppt_x"/>
                                          </p:val>
                                        </p:tav>
                                        <p:tav tm="100000">
                                          <p:val>
                                            <p:strVal val="#ppt_x"/>
                                          </p:val>
                                        </p:tav>
                                      </p:tavLst>
                                    </p:anim>
                                    <p:anim calcmode="lin" valueType="num">
                                      <p:cBhvr>
                                        <p:cTn id="21" dur="1000" fill="hold"/>
                                        <p:tgtEl>
                                          <p:spTgt spid="5">
                                            <p:graphicEl>
                                              <a:dgm id="{8A16799C-D6D9-41A1-92FB-272BDC5B5A6A}"/>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5">
                                            <p:graphicEl>
                                              <a:dgm id="{5825DA3D-9401-42F2-8916-3DDC59F7422C}"/>
                                            </p:graphicEl>
                                          </p:spTgt>
                                        </p:tgtEl>
                                        <p:attrNameLst>
                                          <p:attrName>style.visibility</p:attrName>
                                        </p:attrNameLst>
                                      </p:cBhvr>
                                      <p:to>
                                        <p:strVal val="visible"/>
                                      </p:to>
                                    </p:set>
                                    <p:animEffect transition="in" filter="fade">
                                      <p:cBhvr>
                                        <p:cTn id="26" dur="1000"/>
                                        <p:tgtEl>
                                          <p:spTgt spid="5">
                                            <p:graphicEl>
                                              <a:dgm id="{5825DA3D-9401-42F2-8916-3DDC59F7422C}"/>
                                            </p:graphicEl>
                                          </p:spTgt>
                                        </p:tgtEl>
                                      </p:cBhvr>
                                    </p:animEffect>
                                    <p:anim calcmode="lin" valueType="num">
                                      <p:cBhvr>
                                        <p:cTn id="27" dur="1000" fill="hold"/>
                                        <p:tgtEl>
                                          <p:spTgt spid="5">
                                            <p:graphicEl>
                                              <a:dgm id="{5825DA3D-9401-42F2-8916-3DDC59F7422C}"/>
                                            </p:graphicEl>
                                          </p:spTgt>
                                        </p:tgtEl>
                                        <p:attrNameLst>
                                          <p:attrName>ppt_x</p:attrName>
                                        </p:attrNameLst>
                                      </p:cBhvr>
                                      <p:tavLst>
                                        <p:tav tm="0">
                                          <p:val>
                                            <p:strVal val="#ppt_x"/>
                                          </p:val>
                                        </p:tav>
                                        <p:tav tm="100000">
                                          <p:val>
                                            <p:strVal val="#ppt_x"/>
                                          </p:val>
                                        </p:tav>
                                      </p:tavLst>
                                    </p:anim>
                                    <p:anim calcmode="lin" valueType="num">
                                      <p:cBhvr>
                                        <p:cTn id="28" dur="1000" fill="hold"/>
                                        <p:tgtEl>
                                          <p:spTgt spid="5">
                                            <p:graphicEl>
                                              <a:dgm id="{5825DA3D-9401-42F2-8916-3DDC59F7422C}"/>
                                            </p:graphicEl>
                                          </p:spTgt>
                                        </p:tgtEl>
                                        <p:attrNameLst>
                                          <p:attrName>ppt_y</p:attrName>
                                        </p:attrNameLst>
                                      </p:cBhvr>
                                      <p:tavLst>
                                        <p:tav tm="0">
                                          <p:val>
                                            <p:strVal val="#ppt_y+.1"/>
                                          </p:val>
                                        </p:tav>
                                        <p:tav tm="100000">
                                          <p:val>
                                            <p:strVal val="#ppt_y"/>
                                          </p:val>
                                        </p:tav>
                                      </p:tavLst>
                                    </p:anim>
                                  </p:childTnLst>
                                </p:cTn>
                              </p:par>
                            </p:childTnLst>
                          </p:cTn>
                        </p:par>
                        <p:par>
                          <p:cTn id="29" fill="hold">
                            <p:stCondLst>
                              <p:cond delay="1000"/>
                            </p:stCondLst>
                            <p:childTnLst>
                              <p:par>
                                <p:cTn id="30" presetID="1" presetClass="entr" presetSubtype="0" fill="hold" nodeType="afterEffect">
                                  <p:stCondLst>
                                    <p:cond delay="0"/>
                                  </p:stCondLst>
                                  <p:childTnLst>
                                    <p:set>
                                      <p:cBhvr>
                                        <p:cTn id="31" dur="1" fill="hold">
                                          <p:stCondLst>
                                            <p:cond delay="0"/>
                                          </p:stCondLst>
                                        </p:cTn>
                                        <p:tgtEl>
                                          <p:spTgt spid="1026"/>
                                        </p:tgtEl>
                                        <p:attrNameLst>
                                          <p:attrName>style.visibility</p:attrName>
                                        </p:attrNameLst>
                                      </p:cBhvr>
                                      <p:to>
                                        <p:strVal val="visible"/>
                                      </p:to>
                                    </p:set>
                                  </p:childTnLst>
                                </p:cTn>
                              </p:par>
                              <p:par>
                                <p:cTn id="32" presetID="42" presetClass="entr" presetSubtype="0" fill="hold" grpId="0" nodeType="withEffect">
                                  <p:stCondLst>
                                    <p:cond delay="0"/>
                                  </p:stCondLst>
                                  <p:childTnLst>
                                    <p:set>
                                      <p:cBhvr>
                                        <p:cTn id="33" dur="1" fill="hold">
                                          <p:stCondLst>
                                            <p:cond delay="0"/>
                                          </p:stCondLst>
                                        </p:cTn>
                                        <p:tgtEl>
                                          <p:spTgt spid="5">
                                            <p:graphicEl>
                                              <a:dgm id="{C5EBB73C-38BC-44F2-AA20-235762DDA425}"/>
                                            </p:graphicEl>
                                          </p:spTgt>
                                        </p:tgtEl>
                                        <p:attrNameLst>
                                          <p:attrName>style.visibility</p:attrName>
                                        </p:attrNameLst>
                                      </p:cBhvr>
                                      <p:to>
                                        <p:strVal val="visible"/>
                                      </p:to>
                                    </p:set>
                                    <p:animEffect transition="in" filter="fade">
                                      <p:cBhvr>
                                        <p:cTn id="34" dur="1000"/>
                                        <p:tgtEl>
                                          <p:spTgt spid="5">
                                            <p:graphicEl>
                                              <a:dgm id="{C5EBB73C-38BC-44F2-AA20-235762DDA425}"/>
                                            </p:graphicEl>
                                          </p:spTgt>
                                        </p:tgtEl>
                                      </p:cBhvr>
                                    </p:animEffect>
                                    <p:anim calcmode="lin" valueType="num">
                                      <p:cBhvr>
                                        <p:cTn id="35" dur="1000" fill="hold"/>
                                        <p:tgtEl>
                                          <p:spTgt spid="5">
                                            <p:graphicEl>
                                              <a:dgm id="{C5EBB73C-38BC-44F2-AA20-235762DDA425}"/>
                                            </p:graphicEl>
                                          </p:spTgt>
                                        </p:tgtEl>
                                        <p:attrNameLst>
                                          <p:attrName>ppt_x</p:attrName>
                                        </p:attrNameLst>
                                      </p:cBhvr>
                                      <p:tavLst>
                                        <p:tav tm="0">
                                          <p:val>
                                            <p:strVal val="#ppt_x"/>
                                          </p:val>
                                        </p:tav>
                                        <p:tav tm="100000">
                                          <p:val>
                                            <p:strVal val="#ppt_x"/>
                                          </p:val>
                                        </p:tav>
                                      </p:tavLst>
                                    </p:anim>
                                    <p:anim calcmode="lin" valueType="num">
                                      <p:cBhvr>
                                        <p:cTn id="36" dur="1000" fill="hold"/>
                                        <p:tgtEl>
                                          <p:spTgt spid="5">
                                            <p:graphicEl>
                                              <a:dgm id="{C5EBB73C-38BC-44F2-AA20-235762DDA425}"/>
                                            </p:graphic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5">
                                            <p:graphicEl>
                                              <a:dgm id="{CA16708A-5AC4-4EBB-8BA7-C2F6BC137627}"/>
                                            </p:graphicEl>
                                          </p:spTgt>
                                        </p:tgtEl>
                                        <p:attrNameLst>
                                          <p:attrName>style.visibility</p:attrName>
                                        </p:attrNameLst>
                                      </p:cBhvr>
                                      <p:to>
                                        <p:strVal val="visible"/>
                                      </p:to>
                                    </p:set>
                                    <p:animEffect transition="in" filter="fade">
                                      <p:cBhvr>
                                        <p:cTn id="41" dur="1000"/>
                                        <p:tgtEl>
                                          <p:spTgt spid="5">
                                            <p:graphicEl>
                                              <a:dgm id="{CA16708A-5AC4-4EBB-8BA7-C2F6BC137627}"/>
                                            </p:graphicEl>
                                          </p:spTgt>
                                        </p:tgtEl>
                                      </p:cBhvr>
                                    </p:animEffect>
                                    <p:anim calcmode="lin" valueType="num">
                                      <p:cBhvr>
                                        <p:cTn id="42" dur="1000" fill="hold"/>
                                        <p:tgtEl>
                                          <p:spTgt spid="5">
                                            <p:graphicEl>
                                              <a:dgm id="{CA16708A-5AC4-4EBB-8BA7-C2F6BC137627}"/>
                                            </p:graphicEl>
                                          </p:spTgt>
                                        </p:tgtEl>
                                        <p:attrNameLst>
                                          <p:attrName>ppt_x</p:attrName>
                                        </p:attrNameLst>
                                      </p:cBhvr>
                                      <p:tavLst>
                                        <p:tav tm="0">
                                          <p:val>
                                            <p:strVal val="#ppt_x"/>
                                          </p:val>
                                        </p:tav>
                                        <p:tav tm="100000">
                                          <p:val>
                                            <p:strVal val="#ppt_x"/>
                                          </p:val>
                                        </p:tav>
                                      </p:tavLst>
                                    </p:anim>
                                    <p:anim calcmode="lin" valueType="num">
                                      <p:cBhvr>
                                        <p:cTn id="43" dur="1000" fill="hold"/>
                                        <p:tgtEl>
                                          <p:spTgt spid="5">
                                            <p:graphicEl>
                                              <a:dgm id="{CA16708A-5AC4-4EBB-8BA7-C2F6BC137627}"/>
                                            </p:graphicEl>
                                          </p:spTgt>
                                        </p:tgtEl>
                                        <p:attrNameLst>
                                          <p:attrName>ppt_y</p:attrName>
                                        </p:attrNameLst>
                                      </p:cBhvr>
                                      <p:tavLst>
                                        <p:tav tm="0">
                                          <p:val>
                                            <p:strVal val="#ppt_y+.1"/>
                                          </p:val>
                                        </p:tav>
                                        <p:tav tm="100000">
                                          <p:val>
                                            <p:strVal val="#ppt_y"/>
                                          </p:val>
                                        </p:tav>
                                      </p:tavLst>
                                    </p:anim>
                                  </p:childTnLst>
                                </p:cTn>
                              </p:par>
                              <p:par>
                                <p:cTn id="44" presetID="1" presetClass="entr" presetSubtype="0" fill="hold" nodeType="withEffect">
                                  <p:stCondLst>
                                    <p:cond delay="0"/>
                                  </p:stCondLst>
                                  <p:childTnLst>
                                    <p:set>
                                      <p:cBhvr>
                                        <p:cTn id="45" dur="1" fill="hold">
                                          <p:stCondLst>
                                            <p:cond delay="0"/>
                                          </p:stCondLst>
                                        </p:cTn>
                                        <p:tgtEl>
                                          <p:spTgt spid="1028"/>
                                        </p:tgtEl>
                                        <p:attrNameLst>
                                          <p:attrName>style.visibility</p:attrName>
                                        </p:attrNameLst>
                                      </p:cBhvr>
                                      <p:to>
                                        <p:strVal val="visible"/>
                                      </p:to>
                                    </p:set>
                                  </p:childTnLst>
                                </p:cTn>
                              </p:par>
                              <p:par>
                                <p:cTn id="46" presetID="42" presetClass="entr" presetSubtype="0" fill="hold" grpId="0" nodeType="withEffect">
                                  <p:stCondLst>
                                    <p:cond delay="0"/>
                                  </p:stCondLst>
                                  <p:childTnLst>
                                    <p:set>
                                      <p:cBhvr>
                                        <p:cTn id="47" dur="1" fill="hold">
                                          <p:stCondLst>
                                            <p:cond delay="0"/>
                                          </p:stCondLst>
                                        </p:cTn>
                                        <p:tgtEl>
                                          <p:spTgt spid="5">
                                            <p:graphicEl>
                                              <a:dgm id="{9172BC37-5C80-4BA6-AFB7-E9D091316876}"/>
                                            </p:graphicEl>
                                          </p:spTgt>
                                        </p:tgtEl>
                                        <p:attrNameLst>
                                          <p:attrName>style.visibility</p:attrName>
                                        </p:attrNameLst>
                                      </p:cBhvr>
                                      <p:to>
                                        <p:strVal val="visible"/>
                                      </p:to>
                                    </p:set>
                                    <p:animEffect transition="in" filter="fade">
                                      <p:cBhvr>
                                        <p:cTn id="48" dur="1000"/>
                                        <p:tgtEl>
                                          <p:spTgt spid="5">
                                            <p:graphicEl>
                                              <a:dgm id="{9172BC37-5C80-4BA6-AFB7-E9D091316876}"/>
                                            </p:graphicEl>
                                          </p:spTgt>
                                        </p:tgtEl>
                                      </p:cBhvr>
                                    </p:animEffect>
                                    <p:anim calcmode="lin" valueType="num">
                                      <p:cBhvr>
                                        <p:cTn id="49" dur="1000" fill="hold"/>
                                        <p:tgtEl>
                                          <p:spTgt spid="5">
                                            <p:graphicEl>
                                              <a:dgm id="{9172BC37-5C80-4BA6-AFB7-E9D091316876}"/>
                                            </p:graphicEl>
                                          </p:spTgt>
                                        </p:tgtEl>
                                        <p:attrNameLst>
                                          <p:attrName>ppt_x</p:attrName>
                                        </p:attrNameLst>
                                      </p:cBhvr>
                                      <p:tavLst>
                                        <p:tav tm="0">
                                          <p:val>
                                            <p:strVal val="#ppt_x"/>
                                          </p:val>
                                        </p:tav>
                                        <p:tav tm="100000">
                                          <p:val>
                                            <p:strVal val="#ppt_x"/>
                                          </p:val>
                                        </p:tav>
                                      </p:tavLst>
                                    </p:anim>
                                    <p:anim calcmode="lin" valueType="num">
                                      <p:cBhvr>
                                        <p:cTn id="50" dur="1000" fill="hold"/>
                                        <p:tgtEl>
                                          <p:spTgt spid="5">
                                            <p:graphicEl>
                                              <a:dgm id="{9172BC37-5C80-4BA6-AFB7-E9D091316876}"/>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one"/>
        </p:bldSub>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Marcador de contenido 4"/>
          <p:cNvGraphicFramePr>
            <a:graphicFrameLocks noGrp="1"/>
          </p:cNvGraphicFramePr>
          <p:nvPr>
            <p:ph idx="1"/>
            <p:extLst>
              <p:ext uri="{D42A27DB-BD31-4B8C-83A1-F6EECF244321}">
                <p14:modId xmlns:p14="http://schemas.microsoft.com/office/powerpoint/2010/main" val="3828666393"/>
              </p:ext>
            </p:extLst>
          </p:nvPr>
        </p:nvGraphicFramePr>
        <p:xfrm>
          <a:off x="514350" y="1600200"/>
          <a:ext cx="9258300" cy="47561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ángulo 14"/>
          <p:cNvSpPr>
            <a:spLocks noGrp="1"/>
          </p:cNvSpPr>
          <p:nvPr>
            <p:ph type="title"/>
          </p:nvPr>
        </p:nvSpPr>
        <p:spPr>
          <a:xfrm>
            <a:off x="514350" y="620688"/>
            <a:ext cx="9258300" cy="490066"/>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100" b="1" dirty="0">
                <a:latin typeface="Consolas" panose="020B0609020204030204" pitchFamily="49" charset="0"/>
                <a:cs typeface="Consolas" panose="020B0609020204030204" pitchFamily="49" charset="0"/>
              </a:rPr>
              <a:t>RECOMENDACIONES </a:t>
            </a:r>
          </a:p>
        </p:txBody>
      </p:sp>
      <p:sp>
        <p:nvSpPr>
          <p:cNvPr id="2" name="Marcador de número de diapositiva 1"/>
          <p:cNvSpPr>
            <a:spLocks noGrp="1"/>
          </p:cNvSpPr>
          <p:nvPr>
            <p:ph type="sldNum" sz="quarter" idx="12"/>
          </p:nvPr>
        </p:nvSpPr>
        <p:spPr/>
        <p:txBody>
          <a:bodyPr/>
          <a:lstStyle/>
          <a:p>
            <a:pPr algn="r"/>
            <a:fld id="{9C45796D-F81B-42E6-8076-DF0575147E93}" type="slidenum">
              <a:rPr lang="es-EC" smtClean="0"/>
              <a:pPr algn="r"/>
              <a:t>34</a:t>
            </a:fld>
            <a:endParaRPr lang="es-EC" dirty="0"/>
          </a:p>
        </p:txBody>
      </p:sp>
    </p:spTree>
    <p:extLst>
      <p:ext uri="{BB962C8B-B14F-4D97-AF65-F5344CB8AC3E}">
        <p14:creationId xmlns:p14="http://schemas.microsoft.com/office/powerpoint/2010/main" val="290671923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graphicEl>
                                              <a:dgm id="{87BAB127-FB2F-4F58-B435-129C81FF0D7D}"/>
                                            </p:graphicEl>
                                          </p:spTgt>
                                        </p:tgtEl>
                                        <p:attrNameLst>
                                          <p:attrName>style.visibility</p:attrName>
                                        </p:attrNameLst>
                                      </p:cBhvr>
                                      <p:to>
                                        <p:strVal val="visible"/>
                                      </p:to>
                                    </p:set>
                                    <p:animEffect transition="in" filter="fade">
                                      <p:cBhvr>
                                        <p:cTn id="7" dur="1000"/>
                                        <p:tgtEl>
                                          <p:spTgt spid="5">
                                            <p:graphicEl>
                                              <a:dgm id="{87BAB127-FB2F-4F58-B435-129C81FF0D7D}"/>
                                            </p:graphicEl>
                                          </p:spTgt>
                                        </p:tgtEl>
                                      </p:cBhvr>
                                    </p:animEffect>
                                    <p:anim calcmode="lin" valueType="num">
                                      <p:cBhvr>
                                        <p:cTn id="8" dur="1000" fill="hold"/>
                                        <p:tgtEl>
                                          <p:spTgt spid="5">
                                            <p:graphicEl>
                                              <a:dgm id="{87BAB127-FB2F-4F58-B435-129C81FF0D7D}"/>
                                            </p:graphicEl>
                                          </p:spTgt>
                                        </p:tgtEl>
                                        <p:attrNameLst>
                                          <p:attrName>ppt_x</p:attrName>
                                        </p:attrNameLst>
                                      </p:cBhvr>
                                      <p:tavLst>
                                        <p:tav tm="0">
                                          <p:val>
                                            <p:strVal val="#ppt_x"/>
                                          </p:val>
                                        </p:tav>
                                        <p:tav tm="100000">
                                          <p:val>
                                            <p:strVal val="#ppt_x"/>
                                          </p:val>
                                        </p:tav>
                                      </p:tavLst>
                                    </p:anim>
                                    <p:anim calcmode="lin" valueType="num">
                                      <p:cBhvr>
                                        <p:cTn id="9" dur="1000" fill="hold"/>
                                        <p:tgtEl>
                                          <p:spTgt spid="5">
                                            <p:graphicEl>
                                              <a:dgm id="{87BAB127-FB2F-4F58-B435-129C81FF0D7D}"/>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graphicEl>
                                              <a:dgm id="{241BA431-D914-4729-AC2D-810A25AB53DC}"/>
                                            </p:graphicEl>
                                          </p:spTgt>
                                        </p:tgtEl>
                                        <p:attrNameLst>
                                          <p:attrName>style.visibility</p:attrName>
                                        </p:attrNameLst>
                                      </p:cBhvr>
                                      <p:to>
                                        <p:strVal val="visible"/>
                                      </p:to>
                                    </p:set>
                                    <p:animEffect transition="in" filter="fade">
                                      <p:cBhvr>
                                        <p:cTn id="14" dur="1000"/>
                                        <p:tgtEl>
                                          <p:spTgt spid="5">
                                            <p:graphicEl>
                                              <a:dgm id="{241BA431-D914-4729-AC2D-810A25AB53DC}"/>
                                            </p:graphicEl>
                                          </p:spTgt>
                                        </p:tgtEl>
                                      </p:cBhvr>
                                    </p:animEffect>
                                    <p:anim calcmode="lin" valueType="num">
                                      <p:cBhvr>
                                        <p:cTn id="15" dur="1000" fill="hold"/>
                                        <p:tgtEl>
                                          <p:spTgt spid="5">
                                            <p:graphicEl>
                                              <a:dgm id="{241BA431-D914-4729-AC2D-810A25AB53DC}"/>
                                            </p:graphicEl>
                                          </p:spTgt>
                                        </p:tgtEl>
                                        <p:attrNameLst>
                                          <p:attrName>ppt_x</p:attrName>
                                        </p:attrNameLst>
                                      </p:cBhvr>
                                      <p:tavLst>
                                        <p:tav tm="0">
                                          <p:val>
                                            <p:strVal val="#ppt_x"/>
                                          </p:val>
                                        </p:tav>
                                        <p:tav tm="100000">
                                          <p:val>
                                            <p:strVal val="#ppt_x"/>
                                          </p:val>
                                        </p:tav>
                                      </p:tavLst>
                                    </p:anim>
                                    <p:anim calcmode="lin" valueType="num">
                                      <p:cBhvr>
                                        <p:cTn id="16" dur="1000" fill="hold"/>
                                        <p:tgtEl>
                                          <p:spTgt spid="5">
                                            <p:graphicEl>
                                              <a:dgm id="{241BA431-D914-4729-AC2D-810A25AB53DC}"/>
                                            </p:graphic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graphicEl>
                                              <a:dgm id="{0B6F6AD0-8EBA-4FF9-AE0B-C64C1BD177B0}"/>
                                            </p:graphicEl>
                                          </p:spTgt>
                                        </p:tgtEl>
                                        <p:attrNameLst>
                                          <p:attrName>style.visibility</p:attrName>
                                        </p:attrNameLst>
                                      </p:cBhvr>
                                      <p:to>
                                        <p:strVal val="visible"/>
                                      </p:to>
                                    </p:set>
                                    <p:animEffect transition="in" filter="fade">
                                      <p:cBhvr>
                                        <p:cTn id="21" dur="1000"/>
                                        <p:tgtEl>
                                          <p:spTgt spid="5">
                                            <p:graphicEl>
                                              <a:dgm id="{0B6F6AD0-8EBA-4FF9-AE0B-C64C1BD177B0}"/>
                                            </p:graphicEl>
                                          </p:spTgt>
                                        </p:tgtEl>
                                      </p:cBhvr>
                                    </p:animEffect>
                                    <p:anim calcmode="lin" valueType="num">
                                      <p:cBhvr>
                                        <p:cTn id="22" dur="1000" fill="hold"/>
                                        <p:tgtEl>
                                          <p:spTgt spid="5">
                                            <p:graphicEl>
                                              <a:dgm id="{0B6F6AD0-8EBA-4FF9-AE0B-C64C1BD177B0}"/>
                                            </p:graphicEl>
                                          </p:spTgt>
                                        </p:tgtEl>
                                        <p:attrNameLst>
                                          <p:attrName>ppt_x</p:attrName>
                                        </p:attrNameLst>
                                      </p:cBhvr>
                                      <p:tavLst>
                                        <p:tav tm="0">
                                          <p:val>
                                            <p:strVal val="#ppt_x"/>
                                          </p:val>
                                        </p:tav>
                                        <p:tav tm="100000">
                                          <p:val>
                                            <p:strVal val="#ppt_x"/>
                                          </p:val>
                                        </p:tav>
                                      </p:tavLst>
                                    </p:anim>
                                    <p:anim calcmode="lin" valueType="num">
                                      <p:cBhvr>
                                        <p:cTn id="23" dur="1000" fill="hold"/>
                                        <p:tgtEl>
                                          <p:spTgt spid="5">
                                            <p:graphicEl>
                                              <a:dgm id="{0B6F6AD0-8EBA-4FF9-AE0B-C64C1BD177B0}"/>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videoplayback (1)">
            <a:hlinkClick r:id="" action="ppaction://media"/>
            <a:extLst>
              <a:ext uri="{FF2B5EF4-FFF2-40B4-BE49-F238E27FC236}">
                <a16:creationId xmlns:a16="http://schemas.microsoft.com/office/drawing/2014/main" xmlns="" id="{1B709159-E65E-48FE-99C2-5DB2BE3BE57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327076" y="1052736"/>
            <a:ext cx="8226425" cy="4525963"/>
          </a:xfrm>
        </p:spPr>
      </p:pic>
      <p:sp>
        <p:nvSpPr>
          <p:cNvPr id="4" name="Marcador de número de diapositiva 3">
            <a:extLst>
              <a:ext uri="{FF2B5EF4-FFF2-40B4-BE49-F238E27FC236}">
                <a16:creationId xmlns:a16="http://schemas.microsoft.com/office/drawing/2014/main" xmlns="" id="{F70249C4-870D-4982-816B-F7EF042FC59D}"/>
              </a:ext>
            </a:extLst>
          </p:cNvPr>
          <p:cNvSpPr>
            <a:spLocks noGrp="1"/>
          </p:cNvSpPr>
          <p:nvPr>
            <p:ph type="sldNum" sz="quarter" idx="12"/>
          </p:nvPr>
        </p:nvSpPr>
        <p:spPr/>
        <p:txBody>
          <a:bodyPr/>
          <a:lstStyle/>
          <a:p>
            <a:fld id="{9C45796D-F81B-42E6-8076-DF0575147E93}" type="slidenum">
              <a:rPr lang="es-EC" smtClean="0"/>
              <a:pPr/>
              <a:t>35</a:t>
            </a:fld>
            <a:endParaRPr lang="es-EC" dirty="0"/>
          </a:p>
        </p:txBody>
      </p:sp>
    </p:spTree>
    <p:extLst>
      <p:ext uri="{BB962C8B-B14F-4D97-AF65-F5344CB8AC3E}">
        <p14:creationId xmlns:p14="http://schemas.microsoft.com/office/powerpoint/2010/main" val="213066335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460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xmlns="" id="{75687E22-5263-490C-B9EA-430C4C2FF3A6}"/>
              </a:ext>
            </a:extLst>
          </p:cNvPr>
          <p:cNvSpPr>
            <a:spLocks noGrp="1"/>
          </p:cNvSpPr>
          <p:nvPr>
            <p:ph type="sldNum" sz="quarter" idx="12"/>
          </p:nvPr>
        </p:nvSpPr>
        <p:spPr/>
        <p:txBody>
          <a:bodyPr/>
          <a:lstStyle/>
          <a:p>
            <a:fld id="{9C45796D-F81B-42E6-8076-DF0575147E93}" type="slidenum">
              <a:rPr lang="es-EC" smtClean="0"/>
              <a:pPr/>
              <a:t>36</a:t>
            </a:fld>
            <a:endParaRPr lang="es-EC" dirty="0"/>
          </a:p>
        </p:txBody>
      </p:sp>
      <p:sp>
        <p:nvSpPr>
          <p:cNvPr id="5" name="Rectángulo 4">
            <a:extLst>
              <a:ext uri="{FF2B5EF4-FFF2-40B4-BE49-F238E27FC236}">
                <a16:creationId xmlns:a16="http://schemas.microsoft.com/office/drawing/2014/main" xmlns="" id="{C7A882AD-43FD-4272-8B34-4479C50648FD}"/>
              </a:ext>
            </a:extLst>
          </p:cNvPr>
          <p:cNvSpPr/>
          <p:nvPr/>
        </p:nvSpPr>
        <p:spPr>
          <a:xfrm>
            <a:off x="1543100" y="2967335"/>
            <a:ext cx="8001037" cy="923330"/>
          </a:xfrm>
          <a:prstGeom prst="rect">
            <a:avLst/>
          </a:prstGeom>
          <a:noFill/>
        </p:spPr>
        <p:txBody>
          <a:bodyPr wrap="none" lIns="91440" tIns="45720" rIns="91440" bIns="45720">
            <a:spAutoFit/>
          </a:bodyPr>
          <a:lstStyle/>
          <a:p>
            <a:pPr algn="ctr"/>
            <a:r>
              <a:rPr lang="es-ES" sz="5400" b="0" cap="none" spc="0" dirty="0">
                <a:ln w="0"/>
                <a:solidFill>
                  <a:schemeClr val="tx1"/>
                </a:solidFill>
                <a:effectLst>
                  <a:outerShdw blurRad="38100" dist="19050" dir="2700000" algn="tl" rotWithShape="0">
                    <a:schemeClr val="dk1">
                      <a:alpha val="40000"/>
                    </a:schemeClr>
                  </a:outerShdw>
                </a:effectLst>
              </a:rPr>
              <a:t>GRACIAS POR SU ATENCIÓN</a:t>
            </a:r>
          </a:p>
        </p:txBody>
      </p:sp>
    </p:spTree>
    <p:extLst>
      <p:ext uri="{BB962C8B-B14F-4D97-AF65-F5344CB8AC3E}">
        <p14:creationId xmlns:p14="http://schemas.microsoft.com/office/powerpoint/2010/main" val="3990363923"/>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14"/>
          <p:cNvSpPr>
            <a:spLocks noGrp="1"/>
          </p:cNvSpPr>
          <p:nvPr>
            <p:ph type="title"/>
          </p:nvPr>
        </p:nvSpPr>
        <p:spPr>
          <a:xfrm>
            <a:off x="534988" y="476672"/>
            <a:ext cx="9258300" cy="576064"/>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100" b="1" dirty="0">
                <a:latin typeface="Consolas" panose="020B0609020204030204" pitchFamily="49" charset="0"/>
                <a:cs typeface="Consolas" panose="020B0609020204030204" pitchFamily="49" charset="0"/>
              </a:rPr>
              <a:t>JUSTIFICACIÓN </a:t>
            </a:r>
          </a:p>
        </p:txBody>
      </p:sp>
      <p:graphicFrame>
        <p:nvGraphicFramePr>
          <p:cNvPr id="6" name="Diagrama 5"/>
          <p:cNvGraphicFramePr/>
          <p:nvPr>
            <p:extLst>
              <p:ext uri="{D42A27DB-BD31-4B8C-83A1-F6EECF244321}">
                <p14:modId xmlns:p14="http://schemas.microsoft.com/office/powerpoint/2010/main" val="4164931899"/>
              </p:ext>
            </p:extLst>
          </p:nvPr>
        </p:nvGraphicFramePr>
        <p:xfrm>
          <a:off x="1017984" y="1400288"/>
          <a:ext cx="8754666" cy="46085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Marcador de número de diapositiva 1"/>
          <p:cNvSpPr>
            <a:spLocks noGrp="1"/>
          </p:cNvSpPr>
          <p:nvPr>
            <p:ph type="sldNum" sz="quarter" idx="12"/>
          </p:nvPr>
        </p:nvSpPr>
        <p:spPr/>
        <p:txBody>
          <a:bodyPr/>
          <a:lstStyle/>
          <a:p>
            <a:pPr algn="r"/>
            <a:fld id="{9C45796D-F81B-42E6-8076-DF0575147E93}" type="slidenum">
              <a:rPr lang="es-EC" smtClean="0"/>
              <a:pPr algn="r"/>
              <a:t>4</a:t>
            </a:fld>
            <a:endParaRPr lang="es-EC" dirty="0"/>
          </a:p>
        </p:txBody>
      </p:sp>
      <p:pic>
        <p:nvPicPr>
          <p:cNvPr id="9" name="Imagen 8">
            <a:extLst>
              <a:ext uri="{FF2B5EF4-FFF2-40B4-BE49-F238E27FC236}">
                <a16:creationId xmlns:a16="http://schemas.microsoft.com/office/drawing/2014/main" xmlns="" id="{13D04083-C2C4-4401-BD04-DD645CC713D5}"/>
              </a:ext>
            </a:extLst>
          </p:cNvPr>
          <p:cNvPicPr>
            <a:picLocks noChangeAspect="1"/>
          </p:cNvPicPr>
          <p:nvPr/>
        </p:nvPicPr>
        <p:blipFill rotWithShape="1">
          <a:blip r:embed="rId8"/>
          <a:srcRect l="2706" t="3036" b="8568"/>
          <a:stretch/>
        </p:blipFill>
        <p:spPr>
          <a:xfrm>
            <a:off x="5863580" y="4124999"/>
            <a:ext cx="3251913" cy="21958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86049820"/>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xmlns="" id="{580D28DF-238A-4A3D-BFA6-94C48120D4E0}"/>
              </a:ext>
            </a:extLst>
          </p:cNvPr>
          <p:cNvSpPr>
            <a:spLocks noGrp="1"/>
          </p:cNvSpPr>
          <p:nvPr>
            <p:ph type="sldNum" sz="quarter" idx="12"/>
          </p:nvPr>
        </p:nvSpPr>
        <p:spPr/>
        <p:txBody>
          <a:bodyPr/>
          <a:lstStyle/>
          <a:p>
            <a:fld id="{9C45796D-F81B-42E6-8076-DF0575147E93}" type="slidenum">
              <a:rPr lang="es-EC" smtClean="0"/>
              <a:pPr/>
              <a:t>5</a:t>
            </a:fld>
            <a:endParaRPr lang="es-EC" dirty="0"/>
          </a:p>
        </p:txBody>
      </p:sp>
      <p:pic>
        <p:nvPicPr>
          <p:cNvPr id="2" name="Imagen 1">
            <a:extLst>
              <a:ext uri="{FF2B5EF4-FFF2-40B4-BE49-F238E27FC236}">
                <a16:creationId xmlns:a16="http://schemas.microsoft.com/office/drawing/2014/main" xmlns="" id="{56F81789-542F-4F49-978E-C6318BF6EDD7}"/>
              </a:ext>
            </a:extLst>
          </p:cNvPr>
          <p:cNvPicPr>
            <a:picLocks noChangeAspect="1"/>
          </p:cNvPicPr>
          <p:nvPr/>
        </p:nvPicPr>
        <p:blipFill rotWithShape="1">
          <a:blip r:embed="rId2"/>
          <a:srcRect l="5201" t="15156" r="2401" b="31333"/>
          <a:stretch/>
        </p:blipFill>
        <p:spPr>
          <a:xfrm>
            <a:off x="390972" y="728700"/>
            <a:ext cx="9721080" cy="5400599"/>
          </a:xfrm>
          <a:prstGeom prst="rect">
            <a:avLst/>
          </a:prstGeom>
        </p:spPr>
      </p:pic>
      <p:sp>
        <p:nvSpPr>
          <p:cNvPr id="3" name="Elipse 2">
            <a:extLst>
              <a:ext uri="{FF2B5EF4-FFF2-40B4-BE49-F238E27FC236}">
                <a16:creationId xmlns:a16="http://schemas.microsoft.com/office/drawing/2014/main" xmlns="" id="{E46C09DA-2BC8-4E33-8F03-BC12909CA6FF}"/>
              </a:ext>
            </a:extLst>
          </p:cNvPr>
          <p:cNvSpPr/>
          <p:nvPr/>
        </p:nvSpPr>
        <p:spPr>
          <a:xfrm>
            <a:off x="4567436" y="3429000"/>
            <a:ext cx="1368152" cy="7200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noFill/>
            </a:endParaRPr>
          </a:p>
        </p:txBody>
      </p:sp>
      <p:sp>
        <p:nvSpPr>
          <p:cNvPr id="7" name="Elipse 6">
            <a:extLst>
              <a:ext uri="{FF2B5EF4-FFF2-40B4-BE49-F238E27FC236}">
                <a16:creationId xmlns:a16="http://schemas.microsoft.com/office/drawing/2014/main" xmlns="" id="{791BF597-6C5C-426D-A2D4-794E1A700C14}"/>
              </a:ext>
            </a:extLst>
          </p:cNvPr>
          <p:cNvSpPr/>
          <p:nvPr/>
        </p:nvSpPr>
        <p:spPr>
          <a:xfrm>
            <a:off x="6007596" y="980728"/>
            <a:ext cx="1368152" cy="7200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noFill/>
            </a:endParaRPr>
          </a:p>
        </p:txBody>
      </p:sp>
    </p:spTree>
    <p:extLst>
      <p:ext uri="{BB962C8B-B14F-4D97-AF65-F5344CB8AC3E}">
        <p14:creationId xmlns:p14="http://schemas.microsoft.com/office/powerpoint/2010/main" val="5064199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xmlns="" id="{DFCC34A5-E53C-402B-BFF0-A03292EE8162}"/>
              </a:ext>
            </a:extLst>
          </p:cNvPr>
          <p:cNvSpPr>
            <a:spLocks noGrp="1"/>
          </p:cNvSpPr>
          <p:nvPr>
            <p:ph type="sldNum" sz="quarter" idx="12"/>
          </p:nvPr>
        </p:nvSpPr>
        <p:spPr/>
        <p:txBody>
          <a:bodyPr/>
          <a:lstStyle/>
          <a:p>
            <a:fld id="{9C45796D-F81B-42E6-8076-DF0575147E93}" type="slidenum">
              <a:rPr lang="es-EC" smtClean="0"/>
              <a:pPr/>
              <a:t>6</a:t>
            </a:fld>
            <a:endParaRPr lang="es-EC" dirty="0"/>
          </a:p>
        </p:txBody>
      </p:sp>
      <p:pic>
        <p:nvPicPr>
          <p:cNvPr id="5" name="Imagen 4">
            <a:extLst>
              <a:ext uri="{FF2B5EF4-FFF2-40B4-BE49-F238E27FC236}">
                <a16:creationId xmlns:a16="http://schemas.microsoft.com/office/drawing/2014/main" xmlns="" id="{663A6F13-92F7-4BE7-AD3C-7166CE94D8A4}"/>
              </a:ext>
            </a:extLst>
          </p:cNvPr>
          <p:cNvPicPr>
            <a:picLocks noChangeAspect="1"/>
          </p:cNvPicPr>
          <p:nvPr/>
        </p:nvPicPr>
        <p:blipFill rotWithShape="1">
          <a:blip r:embed="rId2"/>
          <a:srcRect l="22700" t="44945" r="20601" b="6444"/>
          <a:stretch/>
        </p:blipFill>
        <p:spPr>
          <a:xfrm>
            <a:off x="793371" y="1556792"/>
            <a:ext cx="9318681" cy="4752528"/>
          </a:xfrm>
          <a:prstGeom prst="rect">
            <a:avLst/>
          </a:prstGeom>
        </p:spPr>
      </p:pic>
      <p:pic>
        <p:nvPicPr>
          <p:cNvPr id="6" name="Imagen 5">
            <a:extLst>
              <a:ext uri="{FF2B5EF4-FFF2-40B4-BE49-F238E27FC236}">
                <a16:creationId xmlns:a16="http://schemas.microsoft.com/office/drawing/2014/main" xmlns="" id="{3702B57D-179D-4243-8D60-9C07DE49DC30}"/>
              </a:ext>
            </a:extLst>
          </p:cNvPr>
          <p:cNvPicPr>
            <a:picLocks noChangeAspect="1"/>
          </p:cNvPicPr>
          <p:nvPr/>
        </p:nvPicPr>
        <p:blipFill rotWithShape="1">
          <a:blip r:embed="rId2"/>
          <a:srcRect l="22700" t="16351" r="20705" b="73165"/>
          <a:stretch/>
        </p:blipFill>
        <p:spPr>
          <a:xfrm>
            <a:off x="679004" y="651607"/>
            <a:ext cx="9513794" cy="936104"/>
          </a:xfrm>
          <a:prstGeom prst="rect">
            <a:avLst/>
          </a:prstGeom>
        </p:spPr>
      </p:pic>
      <p:sp>
        <p:nvSpPr>
          <p:cNvPr id="7" name="Elipse 6">
            <a:extLst>
              <a:ext uri="{FF2B5EF4-FFF2-40B4-BE49-F238E27FC236}">
                <a16:creationId xmlns:a16="http://schemas.microsoft.com/office/drawing/2014/main" xmlns="" id="{19F42334-55DA-44D8-9AE7-8EE950753F3F}"/>
              </a:ext>
            </a:extLst>
          </p:cNvPr>
          <p:cNvSpPr/>
          <p:nvPr/>
        </p:nvSpPr>
        <p:spPr>
          <a:xfrm>
            <a:off x="4135388" y="4869160"/>
            <a:ext cx="1368152" cy="7200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noFill/>
            </a:endParaRPr>
          </a:p>
        </p:txBody>
      </p:sp>
    </p:spTree>
    <p:extLst>
      <p:ext uri="{BB962C8B-B14F-4D97-AF65-F5344CB8AC3E}">
        <p14:creationId xmlns:p14="http://schemas.microsoft.com/office/powerpoint/2010/main" val="35045203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xmlns="" id="{88112D19-C97E-47F4-BB56-D876FBEBFD79}"/>
              </a:ext>
            </a:extLst>
          </p:cNvPr>
          <p:cNvSpPr>
            <a:spLocks noGrp="1"/>
          </p:cNvSpPr>
          <p:nvPr>
            <p:ph type="sldNum" sz="quarter" idx="12"/>
          </p:nvPr>
        </p:nvSpPr>
        <p:spPr/>
        <p:txBody>
          <a:bodyPr/>
          <a:lstStyle/>
          <a:p>
            <a:fld id="{9C45796D-F81B-42E6-8076-DF0575147E93}" type="slidenum">
              <a:rPr lang="es-EC" smtClean="0"/>
              <a:pPr/>
              <a:t>7</a:t>
            </a:fld>
            <a:endParaRPr lang="es-EC" dirty="0"/>
          </a:p>
        </p:txBody>
      </p:sp>
      <p:pic>
        <p:nvPicPr>
          <p:cNvPr id="5" name="Imagen 4">
            <a:extLst>
              <a:ext uri="{FF2B5EF4-FFF2-40B4-BE49-F238E27FC236}">
                <a16:creationId xmlns:a16="http://schemas.microsoft.com/office/drawing/2014/main" xmlns="" id="{D8B7F4E0-2CBC-4096-94B3-5F4526DB1161}"/>
              </a:ext>
            </a:extLst>
          </p:cNvPr>
          <p:cNvPicPr>
            <a:picLocks noChangeAspect="1"/>
          </p:cNvPicPr>
          <p:nvPr/>
        </p:nvPicPr>
        <p:blipFill rotWithShape="1">
          <a:blip r:embed="rId2"/>
          <a:srcRect l="22700" t="23867" r="20600" b="46267"/>
          <a:stretch/>
        </p:blipFill>
        <p:spPr>
          <a:xfrm>
            <a:off x="1012043" y="620688"/>
            <a:ext cx="8262913" cy="2448272"/>
          </a:xfrm>
          <a:prstGeom prst="rect">
            <a:avLst/>
          </a:prstGeom>
        </p:spPr>
      </p:pic>
      <p:pic>
        <p:nvPicPr>
          <p:cNvPr id="6" name="Imagen 5">
            <a:extLst>
              <a:ext uri="{FF2B5EF4-FFF2-40B4-BE49-F238E27FC236}">
                <a16:creationId xmlns:a16="http://schemas.microsoft.com/office/drawing/2014/main" xmlns="" id="{518BBDEB-EA82-46A8-ADC4-2E17CB91F219}"/>
              </a:ext>
            </a:extLst>
          </p:cNvPr>
          <p:cNvPicPr>
            <a:picLocks noChangeAspect="1"/>
          </p:cNvPicPr>
          <p:nvPr/>
        </p:nvPicPr>
        <p:blipFill rotWithShape="1">
          <a:blip r:embed="rId3"/>
          <a:srcRect l="4294" t="20134" r="22992" b="53733"/>
          <a:stretch/>
        </p:blipFill>
        <p:spPr>
          <a:xfrm>
            <a:off x="462980" y="3140968"/>
            <a:ext cx="9617211" cy="1944216"/>
          </a:xfrm>
          <a:prstGeom prst="rect">
            <a:avLst/>
          </a:prstGeom>
        </p:spPr>
      </p:pic>
      <p:sp>
        <p:nvSpPr>
          <p:cNvPr id="7" name="Elipse 6">
            <a:extLst>
              <a:ext uri="{FF2B5EF4-FFF2-40B4-BE49-F238E27FC236}">
                <a16:creationId xmlns:a16="http://schemas.microsoft.com/office/drawing/2014/main" xmlns="" id="{F2187A34-20DA-4F33-877A-72445B44E2B8}"/>
              </a:ext>
            </a:extLst>
          </p:cNvPr>
          <p:cNvSpPr/>
          <p:nvPr/>
        </p:nvSpPr>
        <p:spPr>
          <a:xfrm>
            <a:off x="8671892" y="3573016"/>
            <a:ext cx="1368152" cy="7200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noFill/>
            </a:endParaRPr>
          </a:p>
        </p:txBody>
      </p:sp>
      <p:pic>
        <p:nvPicPr>
          <p:cNvPr id="8" name="Imagen 7">
            <a:extLst>
              <a:ext uri="{FF2B5EF4-FFF2-40B4-BE49-F238E27FC236}">
                <a16:creationId xmlns:a16="http://schemas.microsoft.com/office/drawing/2014/main" xmlns="" id="{6BE4B76B-2335-4AB4-8BFC-BB502CFD6BBF}"/>
              </a:ext>
            </a:extLst>
          </p:cNvPr>
          <p:cNvPicPr>
            <a:picLocks noChangeAspect="1"/>
          </p:cNvPicPr>
          <p:nvPr/>
        </p:nvPicPr>
        <p:blipFill rotWithShape="1">
          <a:blip r:embed="rId4"/>
          <a:srcRect l="14300" t="33822" r="13911" b="45022"/>
          <a:stretch/>
        </p:blipFill>
        <p:spPr>
          <a:xfrm>
            <a:off x="462980" y="5085184"/>
            <a:ext cx="9577064" cy="1290609"/>
          </a:xfrm>
          <a:prstGeom prst="rect">
            <a:avLst/>
          </a:prstGeom>
        </p:spPr>
      </p:pic>
      <p:sp>
        <p:nvSpPr>
          <p:cNvPr id="9" name="Elipse 8">
            <a:extLst>
              <a:ext uri="{FF2B5EF4-FFF2-40B4-BE49-F238E27FC236}">
                <a16:creationId xmlns:a16="http://schemas.microsoft.com/office/drawing/2014/main" xmlns="" id="{DA57E50D-EF55-4768-8561-0B56B591EDE0}"/>
              </a:ext>
            </a:extLst>
          </p:cNvPr>
          <p:cNvSpPr/>
          <p:nvPr/>
        </p:nvSpPr>
        <p:spPr>
          <a:xfrm>
            <a:off x="3919364" y="1196752"/>
            <a:ext cx="1368152" cy="7200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noFill/>
            </a:endParaRPr>
          </a:p>
        </p:txBody>
      </p:sp>
    </p:spTree>
    <p:extLst>
      <p:ext uri="{BB962C8B-B14F-4D97-AF65-F5344CB8AC3E}">
        <p14:creationId xmlns:p14="http://schemas.microsoft.com/office/powerpoint/2010/main" val="42153368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14"/>
          <p:cNvSpPr>
            <a:spLocks noGrp="1"/>
          </p:cNvSpPr>
          <p:nvPr>
            <p:ph type="title"/>
          </p:nvPr>
        </p:nvSpPr>
        <p:spPr>
          <a:xfrm>
            <a:off x="514350" y="620688"/>
            <a:ext cx="9258300" cy="504056"/>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100" b="1" dirty="0">
                <a:latin typeface="Consolas" panose="020B0609020204030204" pitchFamily="49" charset="0"/>
                <a:cs typeface="Consolas" panose="020B0609020204030204" pitchFamily="49" charset="0"/>
              </a:rPr>
              <a:t>OBJETIVO GENERAL</a:t>
            </a:r>
          </a:p>
        </p:txBody>
      </p:sp>
      <p:graphicFrame>
        <p:nvGraphicFramePr>
          <p:cNvPr id="8" name="Diagrama 7"/>
          <p:cNvGraphicFramePr/>
          <p:nvPr>
            <p:extLst>
              <p:ext uri="{D42A27DB-BD31-4B8C-83A1-F6EECF244321}">
                <p14:modId xmlns:p14="http://schemas.microsoft.com/office/powerpoint/2010/main" val="4273357494"/>
              </p:ext>
            </p:extLst>
          </p:nvPr>
        </p:nvGraphicFramePr>
        <p:xfrm>
          <a:off x="965844" y="1628800"/>
          <a:ext cx="8806805" cy="30471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Marcador de número de diapositiva 1"/>
          <p:cNvSpPr>
            <a:spLocks noGrp="1"/>
          </p:cNvSpPr>
          <p:nvPr>
            <p:ph type="sldNum" sz="quarter" idx="12"/>
          </p:nvPr>
        </p:nvSpPr>
        <p:spPr/>
        <p:txBody>
          <a:bodyPr/>
          <a:lstStyle/>
          <a:p>
            <a:pPr algn="r"/>
            <a:fld id="{9C45796D-F81B-42E6-8076-DF0575147E93}" type="slidenum">
              <a:rPr lang="es-EC" smtClean="0"/>
              <a:pPr algn="r"/>
              <a:t>8</a:t>
            </a:fld>
            <a:endParaRPr lang="es-EC" dirty="0"/>
          </a:p>
        </p:txBody>
      </p:sp>
      <p:pic>
        <p:nvPicPr>
          <p:cNvPr id="5" name="Picture 2" descr="Imagen relacionada">
            <a:extLst>
              <a:ext uri="{FF2B5EF4-FFF2-40B4-BE49-F238E27FC236}">
                <a16:creationId xmlns:a16="http://schemas.microsoft.com/office/drawing/2014/main" xmlns="" id="{352C6DFD-9A0D-4839-9CB5-B7ECAC6EC2B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39896" r="48570" b="-1"/>
          <a:stretch/>
        </p:blipFill>
        <p:spPr bwMode="auto">
          <a:xfrm>
            <a:off x="4063380" y="4947752"/>
            <a:ext cx="2088232" cy="1433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1947004"/>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14"/>
          <p:cNvSpPr>
            <a:spLocks noGrp="1"/>
          </p:cNvSpPr>
          <p:nvPr>
            <p:ph type="title"/>
          </p:nvPr>
        </p:nvSpPr>
        <p:spPr>
          <a:xfrm>
            <a:off x="462980" y="548680"/>
            <a:ext cx="9258300" cy="580926"/>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100" b="1" dirty="0">
                <a:latin typeface="Consolas" panose="020B0609020204030204" pitchFamily="49" charset="0"/>
                <a:cs typeface="Consolas" panose="020B0609020204030204" pitchFamily="49" charset="0"/>
              </a:rPr>
              <a:t>OBJETIVOS ESPECÍFICOS</a:t>
            </a:r>
          </a:p>
        </p:txBody>
      </p:sp>
      <p:graphicFrame>
        <p:nvGraphicFramePr>
          <p:cNvPr id="6" name="Diagrama 5"/>
          <p:cNvGraphicFramePr/>
          <p:nvPr>
            <p:extLst>
              <p:ext uri="{D42A27DB-BD31-4B8C-83A1-F6EECF244321}">
                <p14:modId xmlns:p14="http://schemas.microsoft.com/office/powerpoint/2010/main" val="391805914"/>
              </p:ext>
            </p:extLst>
          </p:nvPr>
        </p:nvGraphicFramePr>
        <p:xfrm>
          <a:off x="318964" y="1412776"/>
          <a:ext cx="9505056" cy="49685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Marcador de número de diapositiva 1"/>
          <p:cNvSpPr>
            <a:spLocks noGrp="1"/>
          </p:cNvSpPr>
          <p:nvPr>
            <p:ph type="sldNum" sz="quarter" idx="12"/>
          </p:nvPr>
        </p:nvSpPr>
        <p:spPr/>
        <p:txBody>
          <a:bodyPr/>
          <a:lstStyle/>
          <a:p>
            <a:pPr algn="r"/>
            <a:fld id="{9C45796D-F81B-42E6-8076-DF0575147E93}" type="slidenum">
              <a:rPr lang="es-EC" smtClean="0"/>
              <a:pPr algn="r"/>
              <a:t>9</a:t>
            </a:fld>
            <a:endParaRPr lang="es-EC" dirty="0"/>
          </a:p>
        </p:txBody>
      </p:sp>
    </p:spTree>
    <p:extLst>
      <p:ext uri="{BB962C8B-B14F-4D97-AF65-F5344CB8AC3E}">
        <p14:creationId xmlns:p14="http://schemas.microsoft.com/office/powerpoint/2010/main" val="18046810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graphicEl>
                                              <a:dgm id="{11F6A39B-3EE8-4249-A52C-5CDC68591F66}"/>
                                            </p:graphicEl>
                                          </p:spTgt>
                                        </p:tgtEl>
                                        <p:attrNameLst>
                                          <p:attrName>style.visibility</p:attrName>
                                        </p:attrNameLst>
                                      </p:cBhvr>
                                      <p:to>
                                        <p:strVal val="visible"/>
                                      </p:to>
                                    </p:set>
                                    <p:animEffect transition="in" filter="fade">
                                      <p:cBhvr>
                                        <p:cTn id="7" dur="1250"/>
                                        <p:tgtEl>
                                          <p:spTgt spid="6">
                                            <p:graphicEl>
                                              <a:dgm id="{11F6A39B-3EE8-4249-A52C-5CDC68591F66}"/>
                                            </p:graphicEl>
                                          </p:spTgt>
                                        </p:tgtEl>
                                      </p:cBhvr>
                                    </p:animEffect>
                                    <p:anim calcmode="lin" valueType="num">
                                      <p:cBhvr>
                                        <p:cTn id="8" dur="1250" fill="hold"/>
                                        <p:tgtEl>
                                          <p:spTgt spid="6">
                                            <p:graphicEl>
                                              <a:dgm id="{11F6A39B-3EE8-4249-A52C-5CDC68591F66}"/>
                                            </p:graphicEl>
                                          </p:spTgt>
                                        </p:tgtEl>
                                        <p:attrNameLst>
                                          <p:attrName>ppt_x</p:attrName>
                                        </p:attrNameLst>
                                      </p:cBhvr>
                                      <p:tavLst>
                                        <p:tav tm="0">
                                          <p:val>
                                            <p:strVal val="#ppt_x"/>
                                          </p:val>
                                        </p:tav>
                                        <p:tav tm="100000">
                                          <p:val>
                                            <p:strVal val="#ppt_x"/>
                                          </p:val>
                                        </p:tav>
                                      </p:tavLst>
                                    </p:anim>
                                    <p:anim calcmode="lin" valueType="num">
                                      <p:cBhvr>
                                        <p:cTn id="9" dur="1250" fill="hold"/>
                                        <p:tgtEl>
                                          <p:spTgt spid="6">
                                            <p:graphicEl>
                                              <a:dgm id="{11F6A39B-3EE8-4249-A52C-5CDC68591F66}"/>
                                            </p:graphic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graphicEl>
                                              <a:dgm id="{E1BE85B8-7356-4E86-9BC8-E05DE2255382}"/>
                                            </p:graphicEl>
                                          </p:spTgt>
                                        </p:tgtEl>
                                        <p:attrNameLst>
                                          <p:attrName>style.visibility</p:attrName>
                                        </p:attrNameLst>
                                      </p:cBhvr>
                                      <p:to>
                                        <p:strVal val="visible"/>
                                      </p:to>
                                    </p:set>
                                    <p:animEffect transition="in" filter="fade">
                                      <p:cBhvr>
                                        <p:cTn id="12" dur="1250"/>
                                        <p:tgtEl>
                                          <p:spTgt spid="6">
                                            <p:graphicEl>
                                              <a:dgm id="{E1BE85B8-7356-4E86-9BC8-E05DE2255382}"/>
                                            </p:graphicEl>
                                          </p:spTgt>
                                        </p:tgtEl>
                                      </p:cBhvr>
                                    </p:animEffect>
                                    <p:anim calcmode="lin" valueType="num">
                                      <p:cBhvr>
                                        <p:cTn id="13" dur="1250" fill="hold"/>
                                        <p:tgtEl>
                                          <p:spTgt spid="6">
                                            <p:graphicEl>
                                              <a:dgm id="{E1BE85B8-7356-4E86-9BC8-E05DE2255382}"/>
                                            </p:graphicEl>
                                          </p:spTgt>
                                        </p:tgtEl>
                                        <p:attrNameLst>
                                          <p:attrName>ppt_x</p:attrName>
                                        </p:attrNameLst>
                                      </p:cBhvr>
                                      <p:tavLst>
                                        <p:tav tm="0">
                                          <p:val>
                                            <p:strVal val="#ppt_x"/>
                                          </p:val>
                                        </p:tav>
                                        <p:tav tm="100000">
                                          <p:val>
                                            <p:strVal val="#ppt_x"/>
                                          </p:val>
                                        </p:tav>
                                      </p:tavLst>
                                    </p:anim>
                                    <p:anim calcmode="lin" valueType="num">
                                      <p:cBhvr>
                                        <p:cTn id="14" dur="1250" fill="hold"/>
                                        <p:tgtEl>
                                          <p:spTgt spid="6">
                                            <p:graphicEl>
                                              <a:dgm id="{E1BE85B8-7356-4E86-9BC8-E05DE2255382}"/>
                                            </p:graphic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graphicEl>
                                              <a:dgm id="{9884CF92-5F74-4E54-8D82-19CE8344DE99}"/>
                                            </p:graphicEl>
                                          </p:spTgt>
                                        </p:tgtEl>
                                        <p:attrNameLst>
                                          <p:attrName>style.visibility</p:attrName>
                                        </p:attrNameLst>
                                      </p:cBhvr>
                                      <p:to>
                                        <p:strVal val="visible"/>
                                      </p:to>
                                    </p:set>
                                    <p:animEffect transition="in" filter="fade">
                                      <p:cBhvr>
                                        <p:cTn id="19" dur="1250"/>
                                        <p:tgtEl>
                                          <p:spTgt spid="6">
                                            <p:graphicEl>
                                              <a:dgm id="{9884CF92-5F74-4E54-8D82-19CE8344DE99}"/>
                                            </p:graphicEl>
                                          </p:spTgt>
                                        </p:tgtEl>
                                      </p:cBhvr>
                                    </p:animEffect>
                                    <p:anim calcmode="lin" valueType="num">
                                      <p:cBhvr>
                                        <p:cTn id="20" dur="1250" fill="hold"/>
                                        <p:tgtEl>
                                          <p:spTgt spid="6">
                                            <p:graphicEl>
                                              <a:dgm id="{9884CF92-5F74-4E54-8D82-19CE8344DE99}"/>
                                            </p:graphicEl>
                                          </p:spTgt>
                                        </p:tgtEl>
                                        <p:attrNameLst>
                                          <p:attrName>ppt_x</p:attrName>
                                        </p:attrNameLst>
                                      </p:cBhvr>
                                      <p:tavLst>
                                        <p:tav tm="0">
                                          <p:val>
                                            <p:strVal val="#ppt_x"/>
                                          </p:val>
                                        </p:tav>
                                        <p:tav tm="100000">
                                          <p:val>
                                            <p:strVal val="#ppt_x"/>
                                          </p:val>
                                        </p:tav>
                                      </p:tavLst>
                                    </p:anim>
                                    <p:anim calcmode="lin" valueType="num">
                                      <p:cBhvr>
                                        <p:cTn id="21" dur="1250" fill="hold"/>
                                        <p:tgtEl>
                                          <p:spTgt spid="6">
                                            <p:graphicEl>
                                              <a:dgm id="{9884CF92-5F74-4E54-8D82-19CE8344DE99}"/>
                                            </p:graphic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6">
                                            <p:graphicEl>
                                              <a:dgm id="{0396F7CE-3339-4405-8AD5-CEDB29A8BA4D}"/>
                                            </p:graphicEl>
                                          </p:spTgt>
                                        </p:tgtEl>
                                        <p:attrNameLst>
                                          <p:attrName>style.visibility</p:attrName>
                                        </p:attrNameLst>
                                      </p:cBhvr>
                                      <p:to>
                                        <p:strVal val="visible"/>
                                      </p:to>
                                    </p:set>
                                    <p:animEffect transition="in" filter="fade">
                                      <p:cBhvr>
                                        <p:cTn id="24" dur="1250"/>
                                        <p:tgtEl>
                                          <p:spTgt spid="6">
                                            <p:graphicEl>
                                              <a:dgm id="{0396F7CE-3339-4405-8AD5-CEDB29A8BA4D}"/>
                                            </p:graphicEl>
                                          </p:spTgt>
                                        </p:tgtEl>
                                      </p:cBhvr>
                                    </p:animEffect>
                                    <p:anim calcmode="lin" valueType="num">
                                      <p:cBhvr>
                                        <p:cTn id="25" dur="1250" fill="hold"/>
                                        <p:tgtEl>
                                          <p:spTgt spid="6">
                                            <p:graphicEl>
                                              <a:dgm id="{0396F7CE-3339-4405-8AD5-CEDB29A8BA4D}"/>
                                            </p:graphicEl>
                                          </p:spTgt>
                                        </p:tgtEl>
                                        <p:attrNameLst>
                                          <p:attrName>ppt_x</p:attrName>
                                        </p:attrNameLst>
                                      </p:cBhvr>
                                      <p:tavLst>
                                        <p:tav tm="0">
                                          <p:val>
                                            <p:strVal val="#ppt_x"/>
                                          </p:val>
                                        </p:tav>
                                        <p:tav tm="100000">
                                          <p:val>
                                            <p:strVal val="#ppt_x"/>
                                          </p:val>
                                        </p:tav>
                                      </p:tavLst>
                                    </p:anim>
                                    <p:anim calcmode="lin" valueType="num">
                                      <p:cBhvr>
                                        <p:cTn id="26" dur="1250" fill="hold"/>
                                        <p:tgtEl>
                                          <p:spTgt spid="6">
                                            <p:graphicEl>
                                              <a:dgm id="{0396F7CE-3339-4405-8AD5-CEDB29A8BA4D}"/>
                                            </p:graphic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6">
                                            <p:graphicEl>
                                              <a:dgm id="{79C329E5-C9EC-4B3A-A0C5-85F9DE5AC8F0}"/>
                                            </p:graphicEl>
                                          </p:spTgt>
                                        </p:tgtEl>
                                        <p:attrNameLst>
                                          <p:attrName>style.visibility</p:attrName>
                                        </p:attrNameLst>
                                      </p:cBhvr>
                                      <p:to>
                                        <p:strVal val="visible"/>
                                      </p:to>
                                    </p:set>
                                    <p:animEffect transition="in" filter="fade">
                                      <p:cBhvr>
                                        <p:cTn id="31" dur="1250"/>
                                        <p:tgtEl>
                                          <p:spTgt spid="6">
                                            <p:graphicEl>
                                              <a:dgm id="{79C329E5-C9EC-4B3A-A0C5-85F9DE5AC8F0}"/>
                                            </p:graphicEl>
                                          </p:spTgt>
                                        </p:tgtEl>
                                      </p:cBhvr>
                                    </p:animEffect>
                                    <p:anim calcmode="lin" valueType="num">
                                      <p:cBhvr>
                                        <p:cTn id="32" dur="1250" fill="hold"/>
                                        <p:tgtEl>
                                          <p:spTgt spid="6">
                                            <p:graphicEl>
                                              <a:dgm id="{79C329E5-C9EC-4B3A-A0C5-85F9DE5AC8F0}"/>
                                            </p:graphicEl>
                                          </p:spTgt>
                                        </p:tgtEl>
                                        <p:attrNameLst>
                                          <p:attrName>ppt_x</p:attrName>
                                        </p:attrNameLst>
                                      </p:cBhvr>
                                      <p:tavLst>
                                        <p:tav tm="0">
                                          <p:val>
                                            <p:strVal val="#ppt_x"/>
                                          </p:val>
                                        </p:tav>
                                        <p:tav tm="100000">
                                          <p:val>
                                            <p:strVal val="#ppt_x"/>
                                          </p:val>
                                        </p:tav>
                                      </p:tavLst>
                                    </p:anim>
                                    <p:anim calcmode="lin" valueType="num">
                                      <p:cBhvr>
                                        <p:cTn id="33" dur="1250" fill="hold"/>
                                        <p:tgtEl>
                                          <p:spTgt spid="6">
                                            <p:graphicEl>
                                              <a:dgm id="{79C329E5-C9EC-4B3A-A0C5-85F9DE5AC8F0}"/>
                                            </p:graphic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6">
                                            <p:graphicEl>
                                              <a:dgm id="{6C0F9EAC-D5C7-4E17-BE17-A9D001A18E98}"/>
                                            </p:graphicEl>
                                          </p:spTgt>
                                        </p:tgtEl>
                                        <p:attrNameLst>
                                          <p:attrName>style.visibility</p:attrName>
                                        </p:attrNameLst>
                                      </p:cBhvr>
                                      <p:to>
                                        <p:strVal val="visible"/>
                                      </p:to>
                                    </p:set>
                                    <p:animEffect transition="in" filter="fade">
                                      <p:cBhvr>
                                        <p:cTn id="36" dur="1250"/>
                                        <p:tgtEl>
                                          <p:spTgt spid="6">
                                            <p:graphicEl>
                                              <a:dgm id="{6C0F9EAC-D5C7-4E17-BE17-A9D001A18E98}"/>
                                            </p:graphicEl>
                                          </p:spTgt>
                                        </p:tgtEl>
                                      </p:cBhvr>
                                    </p:animEffect>
                                    <p:anim calcmode="lin" valueType="num">
                                      <p:cBhvr>
                                        <p:cTn id="37" dur="1250" fill="hold"/>
                                        <p:tgtEl>
                                          <p:spTgt spid="6">
                                            <p:graphicEl>
                                              <a:dgm id="{6C0F9EAC-D5C7-4E17-BE17-A9D001A18E98}"/>
                                            </p:graphicEl>
                                          </p:spTgt>
                                        </p:tgtEl>
                                        <p:attrNameLst>
                                          <p:attrName>ppt_x</p:attrName>
                                        </p:attrNameLst>
                                      </p:cBhvr>
                                      <p:tavLst>
                                        <p:tav tm="0">
                                          <p:val>
                                            <p:strVal val="#ppt_x"/>
                                          </p:val>
                                        </p:tav>
                                        <p:tav tm="100000">
                                          <p:val>
                                            <p:strVal val="#ppt_x"/>
                                          </p:val>
                                        </p:tav>
                                      </p:tavLst>
                                    </p:anim>
                                    <p:anim calcmode="lin" valueType="num">
                                      <p:cBhvr>
                                        <p:cTn id="38" dur="1250" fill="hold"/>
                                        <p:tgtEl>
                                          <p:spTgt spid="6">
                                            <p:graphicEl>
                                              <a:dgm id="{6C0F9EAC-D5C7-4E17-BE17-A9D001A18E98}"/>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lvlOne"/>
        </p:bldSub>
      </p:bldGraphic>
    </p:bldLst>
  </p:timing>
</p:sld>
</file>

<file path=ppt/theme/theme1.xml><?xml version="1.0" encoding="utf-8"?>
<a:theme xmlns:a="http://schemas.openxmlformats.org/drawingml/2006/main" name="Tema de Office">
  <a:themeElements>
    <a:clrScheme name="Verde azulado">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21189</TotalTime>
  <Words>2223</Words>
  <Application>Microsoft Office PowerPoint</Application>
  <PresentationFormat>Diapositivas de 35 mm</PresentationFormat>
  <Paragraphs>351</Paragraphs>
  <Slides>36</Slides>
  <Notes>11</Notes>
  <HiddenSlides>0</HiddenSlides>
  <MMClips>1</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36</vt:i4>
      </vt:variant>
    </vt:vector>
  </HeadingPairs>
  <TitlesOfParts>
    <vt:vector size="44" baseType="lpstr">
      <vt:lpstr>Arial</vt:lpstr>
      <vt:lpstr>Arial Black</vt:lpstr>
      <vt:lpstr>Calibri</vt:lpstr>
      <vt:lpstr>Consolas</vt:lpstr>
      <vt:lpstr>Times New Roman</vt:lpstr>
      <vt:lpstr>Wingdings</vt:lpstr>
      <vt:lpstr>Wingdings 2</vt:lpstr>
      <vt:lpstr>Tema de Office</vt:lpstr>
      <vt:lpstr>Presentación de PowerPoint</vt:lpstr>
      <vt:lpstr>Presentación de PowerPoint</vt:lpstr>
      <vt:lpstr>HIPOTESIS </vt:lpstr>
      <vt:lpstr>JUSTIFICACIÓN </vt:lpstr>
      <vt:lpstr>Presentación de PowerPoint</vt:lpstr>
      <vt:lpstr>Presentación de PowerPoint</vt:lpstr>
      <vt:lpstr>Presentación de PowerPoint</vt:lpstr>
      <vt:lpstr>OBJETIVO GENERAL</vt:lpstr>
      <vt:lpstr>OBJETIVOS ESPECÍFICOS</vt:lpstr>
      <vt:lpstr>Presentación de PowerPoint</vt:lpstr>
      <vt:lpstr>FUNDAMENTACIÓN METODOLÓGICA </vt:lpstr>
      <vt:lpstr>FUNDAMENTACIÓN METODOLÓGICA </vt:lpstr>
      <vt:lpstr>FUNDAMENTACIÓN METODOLÓGICA </vt:lpstr>
      <vt:lpstr>FUNDAMENTACIÓN METODOLÓGICA </vt:lpstr>
      <vt:lpstr>Análisis de las Entrevistas</vt:lpstr>
      <vt:lpstr>Análisis de las Entrevistas</vt:lpstr>
      <vt:lpstr>Encuestas realizadas a los Guardiamarinas.</vt:lpstr>
      <vt:lpstr>Pregunta 1: ¿Conoce usted el grado de operatividad del aparato de fricción de fluidos actual de la Escuela Superior Naval?</vt:lpstr>
      <vt:lpstr>Pregunta 7: ¿Cree que la práctica del banco de fricción de fluidos, influiría a la formación del guardiamarina?.  </vt:lpstr>
      <vt:lpstr>Pregunta 7: ¿Cree que la práctica del banco de fricción de fluidos, influiría a la formación del guardiamarina?.  </vt:lpstr>
      <vt:lpstr>Pregunta 8:  ¿Considera necesario en el proceso de formación profesional en la Escuela Superior Naval se fortalezcan los conocimientos de los guardiamarinas en el ámbito naval, mediante prácticas en el laboratorio de Maquinaria Naval? </vt:lpstr>
      <vt:lpstr>RESULTADOS DE LA INVESTIGACIÓN O PROPUESTA  </vt:lpstr>
      <vt:lpstr>PROPUESTA  </vt:lpstr>
      <vt:lpstr>PROPUESTA  </vt:lpstr>
      <vt:lpstr>PROPUESTA  </vt:lpstr>
      <vt:lpstr>PROPUESTA  </vt:lpstr>
      <vt:lpstr>RESULTADO  </vt:lpstr>
      <vt:lpstr>Presentación de PowerPoint</vt:lpstr>
      <vt:lpstr>Presentación de PowerPoint</vt:lpstr>
      <vt:lpstr>Presentación de PowerPoint</vt:lpstr>
      <vt:lpstr>RESULTADO  </vt:lpstr>
      <vt:lpstr>RESULTADO  </vt:lpstr>
      <vt:lpstr>CONCLUSIONES</vt:lpstr>
      <vt:lpstr>RECOMENDACIONES </vt:lpstr>
      <vt:lpstr>Presentación de PowerPoint</vt:lpstr>
      <vt:lpstr>Presentación de PowerPoint</vt:lpstr>
    </vt:vector>
  </TitlesOfParts>
  <Company>RevolucionUnattended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Oscar Barrionuevo;Rosalba Rodríguez</dc:creator>
  <cp:lastModifiedBy>MARIA SUAREZ</cp:lastModifiedBy>
  <cp:revision>684</cp:revision>
  <cp:lastPrinted>2016-08-01T05:52:50Z</cp:lastPrinted>
  <dcterms:created xsi:type="dcterms:W3CDTF">2014-05-07T23:33:20Z</dcterms:created>
  <dcterms:modified xsi:type="dcterms:W3CDTF">2021-03-09T20:18:10Z</dcterms:modified>
</cp:coreProperties>
</file>