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Lst>
  <p:notesMasterIdLst>
    <p:notesMasterId r:id="rId33"/>
  </p:notesMasterIdLst>
  <p:handoutMasterIdLst>
    <p:handoutMasterId r:id="rId34"/>
  </p:handoutMasterIdLst>
  <p:sldIdLst>
    <p:sldId id="256" r:id="rId5"/>
    <p:sldId id="257" r:id="rId6"/>
    <p:sldId id="270" r:id="rId7"/>
    <p:sldId id="271" r:id="rId8"/>
    <p:sldId id="273" r:id="rId9"/>
    <p:sldId id="274" r:id="rId10"/>
    <p:sldId id="276" r:id="rId11"/>
    <p:sldId id="277" r:id="rId12"/>
    <p:sldId id="283" r:id="rId13"/>
    <p:sldId id="281" r:id="rId14"/>
    <p:sldId id="282" r:id="rId15"/>
    <p:sldId id="280" r:id="rId16"/>
    <p:sldId id="285" r:id="rId17"/>
    <p:sldId id="287" r:id="rId18"/>
    <p:sldId id="286" r:id="rId19"/>
    <p:sldId id="288" r:id="rId20"/>
    <p:sldId id="289" r:id="rId21"/>
    <p:sldId id="290" r:id="rId22"/>
    <p:sldId id="291" r:id="rId23"/>
    <p:sldId id="259" r:id="rId24"/>
    <p:sldId id="292" r:id="rId25"/>
    <p:sldId id="293" r:id="rId26"/>
    <p:sldId id="294" r:id="rId27"/>
    <p:sldId id="295" r:id="rId28"/>
    <p:sldId id="296" r:id="rId29"/>
    <p:sldId id="298" r:id="rId30"/>
    <p:sldId id="299" r:id="rId31"/>
    <p:sldId id="300" r:id="rId32"/>
  </p:sldIdLst>
  <p:sldSz cx="12192000" cy="6858000"/>
  <p:notesSz cx="6888163" cy="100203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3FD"/>
    <a:srgbClr val="FFCCCC"/>
    <a:srgbClr val="CCFFCC"/>
    <a:srgbClr val="99FFCC"/>
    <a:srgbClr val="FD91CF"/>
    <a:srgbClr val="FD6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2" autoAdjust="0"/>
    <p:restoredTop sz="93065" autoAdjust="0"/>
  </p:normalViewPr>
  <p:slideViewPr>
    <p:cSldViewPr snapToGrid="0" showGuides="1">
      <p:cViewPr>
        <p:scale>
          <a:sx n="77" d="100"/>
          <a:sy n="77" d="100"/>
        </p:scale>
        <p:origin x="534"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75" d="100"/>
          <a:sy n="75" d="100"/>
        </p:scale>
        <p:origin x="4092" y="5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esis%20helquin\ENCUESTA%20DE%20TE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20helquin\encuesta%20de%20tesis%20lide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20helquin\encuesta%20de%20tesis%20lide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20helquin\ENCUESTA%20DE%20TE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esis%20helquin\ENCUESTA%20DE%20TESI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nunca</c:v>
          </c:tx>
          <c:spPr>
            <a:solidFill>
              <a:schemeClr val="accent1"/>
            </a:solidFill>
            <a:ln>
              <a:noFill/>
            </a:ln>
            <a:effectLst/>
          </c:spPr>
          <c:invertIfNegative val="0"/>
          <c:cat>
            <c:strRef>
              <c:f>'tipos de liderazcoes'!$F$1:$R$1</c:f>
              <c:strCache>
                <c:ptCount val="13"/>
                <c:pt idx="0">
                  <c:v>ESCALAS</c:v>
                </c:pt>
                <c:pt idx="1">
                  <c:v>Inf. Ide. A.</c:v>
                </c:pt>
                <c:pt idx="2">
                  <c:v>Inf. Ide. C.</c:v>
                </c:pt>
                <c:pt idx="3">
                  <c:v>Mot. Insp.</c:v>
                </c:pt>
                <c:pt idx="4">
                  <c:v>Estim.Inte.</c:v>
                </c:pt>
                <c:pt idx="5">
                  <c:v>L. Transf.</c:v>
                </c:pt>
                <c:pt idx="6">
                  <c:v>Con. Ind.</c:v>
                </c:pt>
                <c:pt idx="7">
                  <c:v>Rec.Cont.</c:v>
                </c:pt>
                <c:pt idx="8">
                  <c:v>Dir. P.Ex. Act.</c:v>
                </c:pt>
                <c:pt idx="9">
                  <c:v>L. Transa.</c:v>
                </c:pt>
                <c:pt idx="10">
                  <c:v>Dir. P. Ex. Pas.</c:v>
                </c:pt>
                <c:pt idx="11">
                  <c:v>Laissez-Fraire</c:v>
                </c:pt>
                <c:pt idx="12">
                  <c:v>L.Pasivo/E.</c:v>
                </c:pt>
              </c:strCache>
            </c:strRef>
          </c:cat>
          <c:val>
            <c:numRef>
              <c:f>'tipos de liderazcoes'!$F$2:$R$2</c:f>
              <c:numCache>
                <c:formatCode>0.00</c:formatCode>
                <c:ptCount val="13"/>
                <c:pt idx="0" formatCode="General">
                  <c:v>0</c:v>
                </c:pt>
                <c:pt idx="1">
                  <c:v>2</c:v>
                </c:pt>
                <c:pt idx="2">
                  <c:v>10.5</c:v>
                </c:pt>
                <c:pt idx="3">
                  <c:v>1.25</c:v>
                </c:pt>
                <c:pt idx="4">
                  <c:v>21</c:v>
                </c:pt>
                <c:pt idx="5">
                  <c:v>8.6875</c:v>
                </c:pt>
                <c:pt idx="6">
                  <c:v>19</c:v>
                </c:pt>
                <c:pt idx="7">
                  <c:v>6.25</c:v>
                </c:pt>
                <c:pt idx="8">
                  <c:v>13.5</c:v>
                </c:pt>
                <c:pt idx="9">
                  <c:v>12.916666666666666</c:v>
                </c:pt>
                <c:pt idx="10">
                  <c:v>124.75</c:v>
                </c:pt>
                <c:pt idx="11">
                  <c:v>118.5</c:v>
                </c:pt>
                <c:pt idx="12">
                  <c:v>121.625</c:v>
                </c:pt>
              </c:numCache>
            </c:numRef>
          </c:val>
          <c:extLst xmlns:c16r2="http://schemas.microsoft.com/office/drawing/2015/06/chart">
            <c:ext xmlns:c16="http://schemas.microsoft.com/office/drawing/2014/chart" uri="{C3380CC4-5D6E-409C-BE32-E72D297353CC}">
              <c16:uniqueId val="{00000000-1386-4B8E-B4AC-216C211A2A84}"/>
            </c:ext>
          </c:extLst>
        </c:ser>
        <c:ser>
          <c:idx val="1"/>
          <c:order val="1"/>
          <c:tx>
            <c:v>Rara vez</c:v>
          </c:tx>
          <c:spPr>
            <a:solidFill>
              <a:schemeClr val="accent2"/>
            </a:solidFill>
            <a:ln>
              <a:noFill/>
            </a:ln>
            <a:effectLst/>
          </c:spPr>
          <c:invertIfNegative val="0"/>
          <c:cat>
            <c:strRef>
              <c:f>'tipos de liderazcoes'!$F$1:$R$1</c:f>
              <c:strCache>
                <c:ptCount val="13"/>
                <c:pt idx="0">
                  <c:v>ESCALAS</c:v>
                </c:pt>
                <c:pt idx="1">
                  <c:v>Inf. Ide. A.</c:v>
                </c:pt>
                <c:pt idx="2">
                  <c:v>Inf. Ide. C.</c:v>
                </c:pt>
                <c:pt idx="3">
                  <c:v>Mot. Insp.</c:v>
                </c:pt>
                <c:pt idx="4">
                  <c:v>Estim.Inte.</c:v>
                </c:pt>
                <c:pt idx="5">
                  <c:v>L. Transf.</c:v>
                </c:pt>
                <c:pt idx="6">
                  <c:v>Con. Ind.</c:v>
                </c:pt>
                <c:pt idx="7">
                  <c:v>Rec.Cont.</c:v>
                </c:pt>
                <c:pt idx="8">
                  <c:v>Dir. P.Ex. Act.</c:v>
                </c:pt>
                <c:pt idx="9">
                  <c:v>L. Transa.</c:v>
                </c:pt>
                <c:pt idx="10">
                  <c:v>Dir. P. Ex. Pas.</c:v>
                </c:pt>
                <c:pt idx="11">
                  <c:v>Laissez-Fraire</c:v>
                </c:pt>
                <c:pt idx="12">
                  <c:v>L.Pasivo/E.</c:v>
                </c:pt>
              </c:strCache>
            </c:strRef>
          </c:cat>
          <c:val>
            <c:numRef>
              <c:f>'tipos de liderazcoes'!$F$3:$R$3</c:f>
              <c:numCache>
                <c:formatCode>0.00</c:formatCode>
                <c:ptCount val="13"/>
                <c:pt idx="0" formatCode="General">
                  <c:v>0</c:v>
                </c:pt>
                <c:pt idx="1">
                  <c:v>5</c:v>
                </c:pt>
                <c:pt idx="2">
                  <c:v>12</c:v>
                </c:pt>
                <c:pt idx="3">
                  <c:v>4.75</c:v>
                </c:pt>
                <c:pt idx="4">
                  <c:v>40.5</c:v>
                </c:pt>
                <c:pt idx="5">
                  <c:v>15.5625</c:v>
                </c:pt>
                <c:pt idx="6">
                  <c:v>29.75</c:v>
                </c:pt>
                <c:pt idx="7">
                  <c:v>12.5</c:v>
                </c:pt>
                <c:pt idx="8">
                  <c:v>32</c:v>
                </c:pt>
                <c:pt idx="9">
                  <c:v>24.75</c:v>
                </c:pt>
                <c:pt idx="10">
                  <c:v>100.5</c:v>
                </c:pt>
                <c:pt idx="11">
                  <c:v>82.75</c:v>
                </c:pt>
                <c:pt idx="12">
                  <c:v>91.625</c:v>
                </c:pt>
              </c:numCache>
            </c:numRef>
          </c:val>
          <c:extLst xmlns:c16r2="http://schemas.microsoft.com/office/drawing/2015/06/chart">
            <c:ext xmlns:c16="http://schemas.microsoft.com/office/drawing/2014/chart" uri="{C3380CC4-5D6E-409C-BE32-E72D297353CC}">
              <c16:uniqueId val="{00000001-1386-4B8E-B4AC-216C211A2A84}"/>
            </c:ext>
          </c:extLst>
        </c:ser>
        <c:ser>
          <c:idx val="2"/>
          <c:order val="2"/>
          <c:tx>
            <c:v>A veces</c:v>
          </c:tx>
          <c:spPr>
            <a:solidFill>
              <a:schemeClr val="accent3"/>
            </a:solidFill>
            <a:ln>
              <a:noFill/>
            </a:ln>
            <a:effectLst/>
          </c:spPr>
          <c:invertIfNegative val="0"/>
          <c:cat>
            <c:strRef>
              <c:f>'tipos de liderazcoes'!$F$1:$R$1</c:f>
              <c:strCache>
                <c:ptCount val="13"/>
                <c:pt idx="0">
                  <c:v>ESCALAS</c:v>
                </c:pt>
                <c:pt idx="1">
                  <c:v>Inf. Ide. A.</c:v>
                </c:pt>
                <c:pt idx="2">
                  <c:v>Inf. Ide. C.</c:v>
                </c:pt>
                <c:pt idx="3">
                  <c:v>Mot. Insp.</c:v>
                </c:pt>
                <c:pt idx="4">
                  <c:v>Estim.Inte.</c:v>
                </c:pt>
                <c:pt idx="5">
                  <c:v>L. Transf.</c:v>
                </c:pt>
                <c:pt idx="6">
                  <c:v>Con. Ind.</c:v>
                </c:pt>
                <c:pt idx="7">
                  <c:v>Rec.Cont.</c:v>
                </c:pt>
                <c:pt idx="8">
                  <c:v>Dir. P.Ex. Act.</c:v>
                </c:pt>
                <c:pt idx="9">
                  <c:v>L. Transa.</c:v>
                </c:pt>
                <c:pt idx="10">
                  <c:v>Dir. P. Ex. Pas.</c:v>
                </c:pt>
                <c:pt idx="11">
                  <c:v>Laissez-Fraire</c:v>
                </c:pt>
                <c:pt idx="12">
                  <c:v>L.Pasivo/E.</c:v>
                </c:pt>
              </c:strCache>
            </c:strRef>
          </c:cat>
          <c:val>
            <c:numRef>
              <c:f>'tipos de liderazcoes'!$F$4:$R$4</c:f>
              <c:numCache>
                <c:formatCode>0.00</c:formatCode>
                <c:ptCount val="13"/>
                <c:pt idx="0" formatCode="General">
                  <c:v>0</c:v>
                </c:pt>
                <c:pt idx="1">
                  <c:v>18</c:v>
                </c:pt>
                <c:pt idx="2">
                  <c:v>35.5</c:v>
                </c:pt>
                <c:pt idx="3">
                  <c:v>24.5</c:v>
                </c:pt>
                <c:pt idx="4">
                  <c:v>65.25</c:v>
                </c:pt>
                <c:pt idx="5">
                  <c:v>35.8125</c:v>
                </c:pt>
                <c:pt idx="6">
                  <c:v>64.5</c:v>
                </c:pt>
                <c:pt idx="7">
                  <c:v>47.75</c:v>
                </c:pt>
                <c:pt idx="8">
                  <c:v>76.25</c:v>
                </c:pt>
                <c:pt idx="9">
                  <c:v>62.833333333333336</c:v>
                </c:pt>
                <c:pt idx="10">
                  <c:v>58</c:v>
                </c:pt>
                <c:pt idx="11">
                  <c:v>59.5</c:v>
                </c:pt>
                <c:pt idx="12">
                  <c:v>58.75</c:v>
                </c:pt>
              </c:numCache>
            </c:numRef>
          </c:val>
          <c:extLst xmlns:c16r2="http://schemas.microsoft.com/office/drawing/2015/06/chart">
            <c:ext xmlns:c16="http://schemas.microsoft.com/office/drawing/2014/chart" uri="{C3380CC4-5D6E-409C-BE32-E72D297353CC}">
              <c16:uniqueId val="{00000002-1386-4B8E-B4AC-216C211A2A84}"/>
            </c:ext>
          </c:extLst>
        </c:ser>
        <c:ser>
          <c:idx val="3"/>
          <c:order val="3"/>
          <c:tx>
            <c:v>A menudo</c:v>
          </c:tx>
          <c:spPr>
            <a:solidFill>
              <a:schemeClr val="accent4"/>
            </a:solidFill>
            <a:ln>
              <a:noFill/>
            </a:ln>
            <a:effectLst/>
          </c:spPr>
          <c:invertIfNegative val="0"/>
          <c:cat>
            <c:strRef>
              <c:f>'tipos de liderazcoes'!$F$1:$R$1</c:f>
              <c:strCache>
                <c:ptCount val="13"/>
                <c:pt idx="0">
                  <c:v>ESCALAS</c:v>
                </c:pt>
                <c:pt idx="1">
                  <c:v>Inf. Ide. A.</c:v>
                </c:pt>
                <c:pt idx="2">
                  <c:v>Inf. Ide. C.</c:v>
                </c:pt>
                <c:pt idx="3">
                  <c:v>Mot. Insp.</c:v>
                </c:pt>
                <c:pt idx="4">
                  <c:v>Estim.Inte.</c:v>
                </c:pt>
                <c:pt idx="5">
                  <c:v>L. Transf.</c:v>
                </c:pt>
                <c:pt idx="6">
                  <c:v>Con. Ind.</c:v>
                </c:pt>
                <c:pt idx="7">
                  <c:v>Rec.Cont.</c:v>
                </c:pt>
                <c:pt idx="8">
                  <c:v>Dir. P.Ex. Act.</c:v>
                </c:pt>
                <c:pt idx="9">
                  <c:v>L. Transa.</c:v>
                </c:pt>
                <c:pt idx="10">
                  <c:v>Dir. P. Ex. Pas.</c:v>
                </c:pt>
                <c:pt idx="11">
                  <c:v>Laissez-Fraire</c:v>
                </c:pt>
                <c:pt idx="12">
                  <c:v>L.Pasivo/E.</c:v>
                </c:pt>
              </c:strCache>
            </c:strRef>
          </c:cat>
          <c:val>
            <c:numRef>
              <c:f>'tipos de liderazcoes'!$F$5:$R$5</c:f>
              <c:numCache>
                <c:formatCode>0.00</c:formatCode>
                <c:ptCount val="13"/>
                <c:pt idx="0" formatCode="General">
                  <c:v>0</c:v>
                </c:pt>
                <c:pt idx="1">
                  <c:v>92</c:v>
                </c:pt>
                <c:pt idx="2">
                  <c:v>104.25</c:v>
                </c:pt>
                <c:pt idx="3">
                  <c:v>80.5</c:v>
                </c:pt>
                <c:pt idx="4">
                  <c:v>95.25</c:v>
                </c:pt>
                <c:pt idx="5">
                  <c:v>93</c:v>
                </c:pt>
                <c:pt idx="6">
                  <c:v>125</c:v>
                </c:pt>
                <c:pt idx="7">
                  <c:v>115.5</c:v>
                </c:pt>
                <c:pt idx="8">
                  <c:v>117.25</c:v>
                </c:pt>
                <c:pt idx="9">
                  <c:v>119.25</c:v>
                </c:pt>
                <c:pt idx="10">
                  <c:v>41</c:v>
                </c:pt>
                <c:pt idx="11">
                  <c:v>50.25</c:v>
                </c:pt>
                <c:pt idx="12">
                  <c:v>45.625</c:v>
                </c:pt>
              </c:numCache>
            </c:numRef>
          </c:val>
          <c:extLst xmlns:c16r2="http://schemas.microsoft.com/office/drawing/2015/06/chart">
            <c:ext xmlns:c16="http://schemas.microsoft.com/office/drawing/2014/chart" uri="{C3380CC4-5D6E-409C-BE32-E72D297353CC}">
              <c16:uniqueId val="{00000003-1386-4B8E-B4AC-216C211A2A84}"/>
            </c:ext>
          </c:extLst>
        </c:ser>
        <c:ser>
          <c:idx val="4"/>
          <c:order val="4"/>
          <c:tx>
            <c:v>Frecuentemente</c:v>
          </c:tx>
          <c:spPr>
            <a:solidFill>
              <a:schemeClr val="accent5"/>
            </a:solidFill>
            <a:ln>
              <a:noFill/>
            </a:ln>
            <a:effectLst/>
          </c:spPr>
          <c:invertIfNegative val="0"/>
          <c:cat>
            <c:strRef>
              <c:f>'tipos de liderazcoes'!$F$1:$R$1</c:f>
              <c:strCache>
                <c:ptCount val="13"/>
                <c:pt idx="0">
                  <c:v>ESCALAS</c:v>
                </c:pt>
                <c:pt idx="1">
                  <c:v>Inf. Ide. A.</c:v>
                </c:pt>
                <c:pt idx="2">
                  <c:v>Inf. Ide. C.</c:v>
                </c:pt>
                <c:pt idx="3">
                  <c:v>Mot. Insp.</c:v>
                </c:pt>
                <c:pt idx="4">
                  <c:v>Estim.Inte.</c:v>
                </c:pt>
                <c:pt idx="5">
                  <c:v>L. Transf.</c:v>
                </c:pt>
                <c:pt idx="6">
                  <c:v>Con. Ind.</c:v>
                </c:pt>
                <c:pt idx="7">
                  <c:v>Rec.Cont.</c:v>
                </c:pt>
                <c:pt idx="8">
                  <c:v>Dir. P.Ex. Act.</c:v>
                </c:pt>
                <c:pt idx="9">
                  <c:v>L. Transa.</c:v>
                </c:pt>
                <c:pt idx="10">
                  <c:v>Dir. P. Ex. Pas.</c:v>
                </c:pt>
                <c:pt idx="11">
                  <c:v>Laissez-Fraire</c:v>
                </c:pt>
                <c:pt idx="12">
                  <c:v>L.Pasivo/E.</c:v>
                </c:pt>
              </c:strCache>
            </c:strRef>
          </c:cat>
          <c:val>
            <c:numRef>
              <c:f>'tipos de liderazcoes'!$F$6:$R$6</c:f>
              <c:numCache>
                <c:formatCode>0.00</c:formatCode>
                <c:ptCount val="13"/>
                <c:pt idx="0" formatCode="General">
                  <c:v>0</c:v>
                </c:pt>
                <c:pt idx="1">
                  <c:v>233.5</c:v>
                </c:pt>
                <c:pt idx="2">
                  <c:v>187.75</c:v>
                </c:pt>
                <c:pt idx="3">
                  <c:v>239</c:v>
                </c:pt>
                <c:pt idx="4">
                  <c:v>128</c:v>
                </c:pt>
                <c:pt idx="5">
                  <c:v>197.0625</c:v>
                </c:pt>
                <c:pt idx="6">
                  <c:v>111.75</c:v>
                </c:pt>
                <c:pt idx="7">
                  <c:v>167.5</c:v>
                </c:pt>
                <c:pt idx="8">
                  <c:v>111</c:v>
                </c:pt>
                <c:pt idx="9">
                  <c:v>130.08333333333334</c:v>
                </c:pt>
                <c:pt idx="10">
                  <c:v>25.75</c:v>
                </c:pt>
                <c:pt idx="11">
                  <c:v>39</c:v>
                </c:pt>
                <c:pt idx="12">
                  <c:v>32.375</c:v>
                </c:pt>
              </c:numCache>
            </c:numRef>
          </c:val>
          <c:extLst xmlns:c16r2="http://schemas.microsoft.com/office/drawing/2015/06/chart">
            <c:ext xmlns:c16="http://schemas.microsoft.com/office/drawing/2014/chart" uri="{C3380CC4-5D6E-409C-BE32-E72D297353CC}">
              <c16:uniqueId val="{00000004-1386-4B8E-B4AC-216C211A2A84}"/>
            </c:ext>
          </c:extLst>
        </c:ser>
        <c:dLbls>
          <c:showLegendKey val="0"/>
          <c:showVal val="0"/>
          <c:showCatName val="0"/>
          <c:showSerName val="0"/>
          <c:showPercent val="0"/>
          <c:showBubbleSize val="0"/>
        </c:dLbls>
        <c:gapWidth val="150"/>
        <c:axId val="353560352"/>
        <c:axId val="353559176"/>
      </c:barChart>
      <c:catAx>
        <c:axId val="3535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559176"/>
        <c:crosses val="autoZero"/>
        <c:auto val="1"/>
        <c:lblAlgn val="ctr"/>
        <c:lblOffset val="100"/>
        <c:noMultiLvlLbl val="0"/>
      </c:catAx>
      <c:valAx>
        <c:axId val="35355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56035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'tipos de liderazgo'!$A$2</c:f>
              <c:strCache>
                <c:ptCount val="1"/>
                <c:pt idx="0">
                  <c:v>Nunca</c:v>
                </c:pt>
              </c:strCache>
            </c:strRef>
          </c:tx>
          <c:spPr>
            <a:solidFill>
              <a:schemeClr val="accent1">
                <a:alpha val="70000"/>
              </a:schemeClr>
            </a:solidFill>
            <a:ln>
              <a:noFill/>
            </a:ln>
            <a:effectLst/>
          </c:spPr>
          <c:invertIfNegative val="0"/>
          <c:cat>
            <c:strRef>
              <c:f>'tipos de liderazgo'!$B$1:$M$1</c:f>
              <c:strCache>
                <c:ptCount val="12"/>
                <c:pt idx="0">
                  <c:v>Inf. Ide. A.</c:v>
                </c:pt>
                <c:pt idx="1">
                  <c:v>Inf. Ide. C.</c:v>
                </c:pt>
                <c:pt idx="2">
                  <c:v>Mot. Insp.</c:v>
                </c:pt>
                <c:pt idx="3">
                  <c:v>Estim.Inte.</c:v>
                </c:pt>
                <c:pt idx="4">
                  <c:v>L. Transf.</c:v>
                </c:pt>
                <c:pt idx="5">
                  <c:v>Con. Ind.</c:v>
                </c:pt>
                <c:pt idx="6">
                  <c:v>Rec.Cont.</c:v>
                </c:pt>
                <c:pt idx="7">
                  <c:v>Dir. P.Ex. Act.</c:v>
                </c:pt>
                <c:pt idx="8">
                  <c:v>L. Transa.</c:v>
                </c:pt>
                <c:pt idx="9">
                  <c:v>Dir. P. Ex. Pas.</c:v>
                </c:pt>
                <c:pt idx="10">
                  <c:v>Laissez-Fraire</c:v>
                </c:pt>
                <c:pt idx="11">
                  <c:v>L.Pasivo/E.</c:v>
                </c:pt>
              </c:strCache>
            </c:strRef>
          </c:cat>
          <c:val>
            <c:numRef>
              <c:f>'tipos de liderazgo'!$B$2:$M$2</c:f>
              <c:numCache>
                <c:formatCode>0.00</c:formatCode>
                <c:ptCount val="12"/>
                <c:pt idx="0">
                  <c:v>0</c:v>
                </c:pt>
                <c:pt idx="1">
                  <c:v>0.25</c:v>
                </c:pt>
                <c:pt idx="2">
                  <c:v>0</c:v>
                </c:pt>
                <c:pt idx="3">
                  <c:v>1.75</c:v>
                </c:pt>
                <c:pt idx="4">
                  <c:v>0.5</c:v>
                </c:pt>
                <c:pt idx="5">
                  <c:v>0.25</c:v>
                </c:pt>
                <c:pt idx="6">
                  <c:v>0</c:v>
                </c:pt>
                <c:pt idx="7">
                  <c:v>0</c:v>
                </c:pt>
                <c:pt idx="8">
                  <c:v>8.3333333333333329E-2</c:v>
                </c:pt>
                <c:pt idx="9">
                  <c:v>3.5</c:v>
                </c:pt>
                <c:pt idx="10">
                  <c:v>4</c:v>
                </c:pt>
                <c:pt idx="11">
                  <c:v>3.75</c:v>
                </c:pt>
              </c:numCache>
            </c:numRef>
          </c:val>
          <c:extLst xmlns:c16r2="http://schemas.microsoft.com/office/drawing/2015/06/chart">
            <c:ext xmlns:c16="http://schemas.microsoft.com/office/drawing/2014/chart" uri="{C3380CC4-5D6E-409C-BE32-E72D297353CC}">
              <c16:uniqueId val="{00000000-A9E5-4883-8F4F-89C1D9ACCDB9}"/>
            </c:ext>
          </c:extLst>
        </c:ser>
        <c:ser>
          <c:idx val="1"/>
          <c:order val="1"/>
          <c:tx>
            <c:strRef>
              <c:f>'tipos de liderazgo'!$A$3</c:f>
              <c:strCache>
                <c:ptCount val="1"/>
                <c:pt idx="0">
                  <c:v>Rara vez</c:v>
                </c:pt>
              </c:strCache>
            </c:strRef>
          </c:tx>
          <c:spPr>
            <a:solidFill>
              <a:schemeClr val="accent2">
                <a:alpha val="70000"/>
              </a:schemeClr>
            </a:solidFill>
            <a:ln>
              <a:noFill/>
            </a:ln>
            <a:effectLst/>
          </c:spPr>
          <c:invertIfNegative val="0"/>
          <c:cat>
            <c:strRef>
              <c:f>'tipos de liderazgo'!$B$1:$M$1</c:f>
              <c:strCache>
                <c:ptCount val="12"/>
                <c:pt idx="0">
                  <c:v>Inf. Ide. A.</c:v>
                </c:pt>
                <c:pt idx="1">
                  <c:v>Inf. Ide. C.</c:v>
                </c:pt>
                <c:pt idx="2">
                  <c:v>Mot. Insp.</c:v>
                </c:pt>
                <c:pt idx="3">
                  <c:v>Estim.Inte.</c:v>
                </c:pt>
                <c:pt idx="4">
                  <c:v>L. Transf.</c:v>
                </c:pt>
                <c:pt idx="5">
                  <c:v>Con. Ind.</c:v>
                </c:pt>
                <c:pt idx="6">
                  <c:v>Rec.Cont.</c:v>
                </c:pt>
                <c:pt idx="7">
                  <c:v>Dir. P.Ex. Act.</c:v>
                </c:pt>
                <c:pt idx="8">
                  <c:v>L. Transa.</c:v>
                </c:pt>
                <c:pt idx="9">
                  <c:v>Dir. P. Ex. Pas.</c:v>
                </c:pt>
                <c:pt idx="10">
                  <c:v>Laissez-Fraire</c:v>
                </c:pt>
                <c:pt idx="11">
                  <c:v>L.Pasivo/E.</c:v>
                </c:pt>
              </c:strCache>
            </c:strRef>
          </c:cat>
          <c:val>
            <c:numRef>
              <c:f>'tipos de liderazgo'!$B$3:$M$3</c:f>
              <c:numCache>
                <c:formatCode>0.00</c:formatCode>
                <c:ptCount val="12"/>
                <c:pt idx="0">
                  <c:v>0</c:v>
                </c:pt>
                <c:pt idx="1">
                  <c:v>0.75</c:v>
                </c:pt>
                <c:pt idx="2">
                  <c:v>0</c:v>
                </c:pt>
                <c:pt idx="3">
                  <c:v>1</c:v>
                </c:pt>
                <c:pt idx="4">
                  <c:v>0.4375</c:v>
                </c:pt>
                <c:pt idx="5">
                  <c:v>0.25</c:v>
                </c:pt>
                <c:pt idx="6">
                  <c:v>0</c:v>
                </c:pt>
                <c:pt idx="7">
                  <c:v>1</c:v>
                </c:pt>
                <c:pt idx="8">
                  <c:v>0.41666666666666669</c:v>
                </c:pt>
                <c:pt idx="9">
                  <c:v>5</c:v>
                </c:pt>
                <c:pt idx="10">
                  <c:v>3.75</c:v>
                </c:pt>
                <c:pt idx="11">
                  <c:v>4.375</c:v>
                </c:pt>
              </c:numCache>
            </c:numRef>
          </c:val>
          <c:extLst xmlns:c16r2="http://schemas.microsoft.com/office/drawing/2015/06/chart">
            <c:ext xmlns:c16="http://schemas.microsoft.com/office/drawing/2014/chart" uri="{C3380CC4-5D6E-409C-BE32-E72D297353CC}">
              <c16:uniqueId val="{00000001-A9E5-4883-8F4F-89C1D9ACCDB9}"/>
            </c:ext>
          </c:extLst>
        </c:ser>
        <c:ser>
          <c:idx val="2"/>
          <c:order val="2"/>
          <c:tx>
            <c:strRef>
              <c:f>'tipos de liderazgo'!$A$4</c:f>
              <c:strCache>
                <c:ptCount val="1"/>
                <c:pt idx="0">
                  <c:v>A veces</c:v>
                </c:pt>
              </c:strCache>
            </c:strRef>
          </c:tx>
          <c:spPr>
            <a:solidFill>
              <a:schemeClr val="accent3">
                <a:alpha val="70000"/>
              </a:schemeClr>
            </a:solidFill>
            <a:ln>
              <a:noFill/>
            </a:ln>
            <a:effectLst/>
          </c:spPr>
          <c:invertIfNegative val="0"/>
          <c:cat>
            <c:strRef>
              <c:f>'tipos de liderazgo'!$B$1:$M$1</c:f>
              <c:strCache>
                <c:ptCount val="12"/>
                <c:pt idx="0">
                  <c:v>Inf. Ide. A.</c:v>
                </c:pt>
                <c:pt idx="1">
                  <c:v>Inf. Ide. C.</c:v>
                </c:pt>
                <c:pt idx="2">
                  <c:v>Mot. Insp.</c:v>
                </c:pt>
                <c:pt idx="3">
                  <c:v>Estim.Inte.</c:v>
                </c:pt>
                <c:pt idx="4">
                  <c:v>L. Transf.</c:v>
                </c:pt>
                <c:pt idx="5">
                  <c:v>Con. Ind.</c:v>
                </c:pt>
                <c:pt idx="6">
                  <c:v>Rec.Cont.</c:v>
                </c:pt>
                <c:pt idx="7">
                  <c:v>Dir. P.Ex. Act.</c:v>
                </c:pt>
                <c:pt idx="8">
                  <c:v>L. Transa.</c:v>
                </c:pt>
                <c:pt idx="9">
                  <c:v>Dir. P. Ex. Pas.</c:v>
                </c:pt>
                <c:pt idx="10">
                  <c:v>Laissez-Fraire</c:v>
                </c:pt>
                <c:pt idx="11">
                  <c:v>L.Pasivo/E.</c:v>
                </c:pt>
              </c:strCache>
            </c:strRef>
          </c:cat>
          <c:val>
            <c:numRef>
              <c:f>'tipos de liderazgo'!$B$4:$M$4</c:f>
              <c:numCache>
                <c:formatCode>0.00</c:formatCode>
                <c:ptCount val="12"/>
                <c:pt idx="0">
                  <c:v>0</c:v>
                </c:pt>
                <c:pt idx="1">
                  <c:v>0.5</c:v>
                </c:pt>
                <c:pt idx="2">
                  <c:v>0</c:v>
                </c:pt>
                <c:pt idx="3">
                  <c:v>1.75</c:v>
                </c:pt>
                <c:pt idx="4">
                  <c:v>0.5625</c:v>
                </c:pt>
                <c:pt idx="5">
                  <c:v>2.25</c:v>
                </c:pt>
                <c:pt idx="6">
                  <c:v>0.75</c:v>
                </c:pt>
                <c:pt idx="7">
                  <c:v>2.25</c:v>
                </c:pt>
                <c:pt idx="8">
                  <c:v>1.75</c:v>
                </c:pt>
                <c:pt idx="9">
                  <c:v>2.5</c:v>
                </c:pt>
                <c:pt idx="10">
                  <c:v>3.75</c:v>
                </c:pt>
                <c:pt idx="11">
                  <c:v>3.125</c:v>
                </c:pt>
              </c:numCache>
            </c:numRef>
          </c:val>
          <c:extLst xmlns:c16r2="http://schemas.microsoft.com/office/drawing/2015/06/chart">
            <c:ext xmlns:c16="http://schemas.microsoft.com/office/drawing/2014/chart" uri="{C3380CC4-5D6E-409C-BE32-E72D297353CC}">
              <c16:uniqueId val="{00000002-A9E5-4883-8F4F-89C1D9ACCDB9}"/>
            </c:ext>
          </c:extLst>
        </c:ser>
        <c:ser>
          <c:idx val="3"/>
          <c:order val="3"/>
          <c:tx>
            <c:strRef>
              <c:f>'tipos de liderazgo'!$A$5</c:f>
              <c:strCache>
                <c:ptCount val="1"/>
                <c:pt idx="0">
                  <c:v>A menudo</c:v>
                </c:pt>
              </c:strCache>
            </c:strRef>
          </c:tx>
          <c:spPr>
            <a:solidFill>
              <a:schemeClr val="accent4">
                <a:alpha val="70000"/>
              </a:schemeClr>
            </a:solidFill>
            <a:ln>
              <a:noFill/>
            </a:ln>
            <a:effectLst/>
          </c:spPr>
          <c:invertIfNegative val="0"/>
          <c:cat>
            <c:strRef>
              <c:f>'tipos de liderazgo'!$B$1:$M$1</c:f>
              <c:strCache>
                <c:ptCount val="12"/>
                <c:pt idx="0">
                  <c:v>Inf. Ide. A.</c:v>
                </c:pt>
                <c:pt idx="1">
                  <c:v>Inf. Ide. C.</c:v>
                </c:pt>
                <c:pt idx="2">
                  <c:v>Mot. Insp.</c:v>
                </c:pt>
                <c:pt idx="3">
                  <c:v>Estim.Inte.</c:v>
                </c:pt>
                <c:pt idx="4">
                  <c:v>L. Transf.</c:v>
                </c:pt>
                <c:pt idx="5">
                  <c:v>Con. Ind.</c:v>
                </c:pt>
                <c:pt idx="6">
                  <c:v>Rec.Cont.</c:v>
                </c:pt>
                <c:pt idx="7">
                  <c:v>Dir. P.Ex. Act.</c:v>
                </c:pt>
                <c:pt idx="8">
                  <c:v>L. Transa.</c:v>
                </c:pt>
                <c:pt idx="9">
                  <c:v>Dir. P. Ex. Pas.</c:v>
                </c:pt>
                <c:pt idx="10">
                  <c:v>Laissez-Fraire</c:v>
                </c:pt>
                <c:pt idx="11">
                  <c:v>L.Pasivo/E.</c:v>
                </c:pt>
              </c:strCache>
            </c:strRef>
          </c:cat>
          <c:val>
            <c:numRef>
              <c:f>'tipos de liderazgo'!$B$5:$M$5</c:f>
              <c:numCache>
                <c:formatCode>0.00</c:formatCode>
                <c:ptCount val="12"/>
                <c:pt idx="0">
                  <c:v>4</c:v>
                </c:pt>
                <c:pt idx="1">
                  <c:v>3.5</c:v>
                </c:pt>
                <c:pt idx="2">
                  <c:v>5</c:v>
                </c:pt>
                <c:pt idx="3">
                  <c:v>3</c:v>
                </c:pt>
                <c:pt idx="4">
                  <c:v>3.875</c:v>
                </c:pt>
                <c:pt idx="5">
                  <c:v>5</c:v>
                </c:pt>
                <c:pt idx="6">
                  <c:v>3.25</c:v>
                </c:pt>
                <c:pt idx="7">
                  <c:v>6.5</c:v>
                </c:pt>
                <c:pt idx="8">
                  <c:v>4.916666666666667</c:v>
                </c:pt>
                <c:pt idx="9">
                  <c:v>2.25</c:v>
                </c:pt>
                <c:pt idx="10">
                  <c:v>2</c:v>
                </c:pt>
                <c:pt idx="11">
                  <c:v>2.125</c:v>
                </c:pt>
              </c:numCache>
            </c:numRef>
          </c:val>
          <c:extLst xmlns:c16r2="http://schemas.microsoft.com/office/drawing/2015/06/chart">
            <c:ext xmlns:c16="http://schemas.microsoft.com/office/drawing/2014/chart" uri="{C3380CC4-5D6E-409C-BE32-E72D297353CC}">
              <c16:uniqueId val="{00000003-A9E5-4883-8F4F-89C1D9ACCDB9}"/>
            </c:ext>
          </c:extLst>
        </c:ser>
        <c:ser>
          <c:idx val="4"/>
          <c:order val="4"/>
          <c:tx>
            <c:strRef>
              <c:f>'tipos de liderazgo'!$A$6</c:f>
              <c:strCache>
                <c:ptCount val="1"/>
                <c:pt idx="0">
                  <c:v>Frecuentemente o siempre</c:v>
                </c:pt>
              </c:strCache>
            </c:strRef>
          </c:tx>
          <c:spPr>
            <a:solidFill>
              <a:schemeClr val="accent5">
                <a:alpha val="70000"/>
              </a:schemeClr>
            </a:solidFill>
            <a:ln>
              <a:noFill/>
            </a:ln>
            <a:effectLst/>
          </c:spPr>
          <c:invertIfNegative val="0"/>
          <c:cat>
            <c:strRef>
              <c:f>'tipos de liderazgo'!$B$1:$M$1</c:f>
              <c:strCache>
                <c:ptCount val="12"/>
                <c:pt idx="0">
                  <c:v>Inf. Ide. A.</c:v>
                </c:pt>
                <c:pt idx="1">
                  <c:v>Inf. Ide. C.</c:v>
                </c:pt>
                <c:pt idx="2">
                  <c:v>Mot. Insp.</c:v>
                </c:pt>
                <c:pt idx="3">
                  <c:v>Estim.Inte.</c:v>
                </c:pt>
                <c:pt idx="4">
                  <c:v>L. Transf.</c:v>
                </c:pt>
                <c:pt idx="5">
                  <c:v>Con. Ind.</c:v>
                </c:pt>
                <c:pt idx="6">
                  <c:v>Rec.Cont.</c:v>
                </c:pt>
                <c:pt idx="7">
                  <c:v>Dir. P.Ex. Act.</c:v>
                </c:pt>
                <c:pt idx="8">
                  <c:v>L. Transa.</c:v>
                </c:pt>
                <c:pt idx="9">
                  <c:v>Dir. P. Ex. Pas.</c:v>
                </c:pt>
                <c:pt idx="10">
                  <c:v>Laissez-Fraire</c:v>
                </c:pt>
                <c:pt idx="11">
                  <c:v>L.Pasivo/E.</c:v>
                </c:pt>
              </c:strCache>
            </c:strRef>
          </c:cat>
          <c:val>
            <c:numRef>
              <c:f>'tipos de liderazgo'!$B$6:$M$6</c:f>
              <c:numCache>
                <c:formatCode>0.00</c:formatCode>
                <c:ptCount val="12"/>
                <c:pt idx="0">
                  <c:v>11</c:v>
                </c:pt>
                <c:pt idx="1">
                  <c:v>10</c:v>
                </c:pt>
                <c:pt idx="2">
                  <c:v>10</c:v>
                </c:pt>
                <c:pt idx="3">
                  <c:v>7.5</c:v>
                </c:pt>
                <c:pt idx="4">
                  <c:v>9.625</c:v>
                </c:pt>
                <c:pt idx="5">
                  <c:v>7.25</c:v>
                </c:pt>
                <c:pt idx="6">
                  <c:v>11</c:v>
                </c:pt>
                <c:pt idx="7">
                  <c:v>5.25</c:v>
                </c:pt>
                <c:pt idx="8">
                  <c:v>7.833333333333333</c:v>
                </c:pt>
                <c:pt idx="9">
                  <c:v>1.75</c:v>
                </c:pt>
                <c:pt idx="10">
                  <c:v>1.5</c:v>
                </c:pt>
                <c:pt idx="11">
                  <c:v>1.625</c:v>
                </c:pt>
              </c:numCache>
            </c:numRef>
          </c:val>
          <c:extLst xmlns:c16r2="http://schemas.microsoft.com/office/drawing/2015/06/chart">
            <c:ext xmlns:c16="http://schemas.microsoft.com/office/drawing/2014/chart" uri="{C3380CC4-5D6E-409C-BE32-E72D297353CC}">
              <c16:uniqueId val="{00000004-A9E5-4883-8F4F-89C1D9ACCDB9}"/>
            </c:ext>
          </c:extLst>
        </c:ser>
        <c:dLbls>
          <c:showLegendKey val="0"/>
          <c:showVal val="0"/>
          <c:showCatName val="0"/>
          <c:showSerName val="0"/>
          <c:showPercent val="0"/>
          <c:showBubbleSize val="0"/>
        </c:dLbls>
        <c:gapWidth val="150"/>
        <c:axId val="353561136"/>
        <c:axId val="353558000"/>
      </c:barChart>
      <c:catAx>
        <c:axId val="35356113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C"/>
          </a:p>
        </c:txPr>
        <c:crossAx val="353558000"/>
        <c:crosses val="autoZero"/>
        <c:auto val="1"/>
        <c:lblAlgn val="ctr"/>
        <c:lblOffset val="100"/>
        <c:noMultiLvlLbl val="0"/>
      </c:catAx>
      <c:valAx>
        <c:axId val="353558000"/>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35356113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[encuesta de tesis lideres.xlsx]tipos de liderazgo 1!Tabla dinámica12</c:name>
    <c:fmtId val="-1"/>
  </c:pivotSource>
  <c:chart>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
      </c:pivotFmt>
      <c:pivotFmt>
        <c:idx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6"/>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1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2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3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4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5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5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
        <c:idx val="5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pivotFmt>
    </c:pivotFmts>
    <c:plotArea>
      <c:layout/>
      <c:barChart>
        <c:barDir val="col"/>
        <c:grouping val="clustered"/>
        <c:varyColors val="0"/>
        <c:ser>
          <c:idx val="0"/>
          <c:order val="0"/>
          <c:tx>
            <c:strRef>
              <c:f>'tipos de liderazgo 1'!$B$19:$B$25</c:f>
              <c:strCache>
                <c:ptCount val="1"/>
                <c:pt idx="0">
                  <c:v>0,56 - 0,50 - 0,44 - 3,88 - 9,63 - Suma de Nunca</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1'!$B$26:$B$29</c:f>
              <c:numCache>
                <c:formatCode>General</c:formatCode>
                <c:ptCount val="3"/>
                <c:pt idx="0">
                  <c:v>0.5</c:v>
                </c:pt>
              </c:numCache>
            </c:numRef>
          </c:val>
          <c:extLst xmlns:c16r2="http://schemas.microsoft.com/office/drawing/2015/06/chart">
            <c:ext xmlns:c16="http://schemas.microsoft.com/office/drawing/2014/chart" uri="{C3380CC4-5D6E-409C-BE32-E72D297353CC}">
              <c16:uniqueId val="{00000000-8782-4EA2-9CA4-7D1B0662683F}"/>
            </c:ext>
          </c:extLst>
        </c:ser>
        <c:ser>
          <c:idx val="1"/>
          <c:order val="1"/>
          <c:tx>
            <c:strRef>
              <c:f>'tipos de liderazgo 1'!$C$19:$C$25</c:f>
              <c:strCache>
                <c:ptCount val="1"/>
                <c:pt idx="0">
                  <c:v>0,56 - 0,50 - 0,44 - 3,88 - 9,63 - Suma de Rara vez</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1'!$C$26:$C$29</c:f>
              <c:numCache>
                <c:formatCode>General</c:formatCode>
                <c:ptCount val="3"/>
                <c:pt idx="0">
                  <c:v>0.4375</c:v>
                </c:pt>
              </c:numCache>
            </c:numRef>
          </c:val>
          <c:extLst xmlns:c16r2="http://schemas.microsoft.com/office/drawing/2015/06/chart">
            <c:ext xmlns:c16="http://schemas.microsoft.com/office/drawing/2014/chart" uri="{C3380CC4-5D6E-409C-BE32-E72D297353CC}">
              <c16:uniqueId val="{00000001-8782-4EA2-9CA4-7D1B0662683F}"/>
            </c:ext>
          </c:extLst>
        </c:ser>
        <c:ser>
          <c:idx val="2"/>
          <c:order val="2"/>
          <c:tx>
            <c:strRef>
              <c:f>'tipos de liderazgo 1'!$D$19:$D$25</c:f>
              <c:strCache>
                <c:ptCount val="1"/>
                <c:pt idx="0">
                  <c:v>0,56 - 0,50 - 0,44 - 3,88 - 9,63 - Suma de A veces </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1'!$D$26:$D$29</c:f>
              <c:numCache>
                <c:formatCode>General</c:formatCode>
                <c:ptCount val="3"/>
                <c:pt idx="0">
                  <c:v>0.5625</c:v>
                </c:pt>
              </c:numCache>
            </c:numRef>
          </c:val>
          <c:extLst xmlns:c16r2="http://schemas.microsoft.com/office/drawing/2015/06/chart">
            <c:ext xmlns:c16="http://schemas.microsoft.com/office/drawing/2014/chart" uri="{C3380CC4-5D6E-409C-BE32-E72D297353CC}">
              <c16:uniqueId val="{00000002-8782-4EA2-9CA4-7D1B0662683F}"/>
            </c:ext>
          </c:extLst>
        </c:ser>
        <c:ser>
          <c:idx val="3"/>
          <c:order val="3"/>
          <c:tx>
            <c:strRef>
              <c:f>'tipos de liderazgo 1'!$E$19:$E$25</c:f>
              <c:strCache>
                <c:ptCount val="1"/>
                <c:pt idx="0">
                  <c:v>0,56 - 0,50 - 0,44 - 3,88 - 9,63 - Suma de A menudo</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1'!$E$26:$E$29</c:f>
              <c:numCache>
                <c:formatCode>General</c:formatCode>
                <c:ptCount val="3"/>
                <c:pt idx="0">
                  <c:v>3.875</c:v>
                </c:pt>
              </c:numCache>
            </c:numRef>
          </c:val>
          <c:extLst xmlns:c16r2="http://schemas.microsoft.com/office/drawing/2015/06/chart">
            <c:ext xmlns:c16="http://schemas.microsoft.com/office/drawing/2014/chart" uri="{C3380CC4-5D6E-409C-BE32-E72D297353CC}">
              <c16:uniqueId val="{00000003-8782-4EA2-9CA4-7D1B0662683F}"/>
            </c:ext>
          </c:extLst>
        </c:ser>
        <c:ser>
          <c:idx val="4"/>
          <c:order val="4"/>
          <c:tx>
            <c:strRef>
              <c:f>'tipos de liderazgo 1'!$F$19:$F$25</c:f>
              <c:strCache>
                <c:ptCount val="1"/>
                <c:pt idx="0">
                  <c:v>0,56 - 0,50 - 0,44 - 3,88 - 9,63 - Suma de Frecuentemente o siempre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de liderazgo 1'!$A$26:$A$29</c:f>
              <c:strCache>
                <c:ptCount val="3"/>
                <c:pt idx="0">
                  <c:v>L. Transf.</c:v>
                </c:pt>
                <c:pt idx="1">
                  <c:v>L. Transa.</c:v>
                </c:pt>
                <c:pt idx="2">
                  <c:v>L.Pasivo/E.</c:v>
                </c:pt>
              </c:strCache>
            </c:strRef>
          </c:cat>
          <c:val>
            <c:numRef>
              <c:f>'tipos de liderazgo 1'!$F$26:$F$29</c:f>
              <c:numCache>
                <c:formatCode>General</c:formatCode>
                <c:ptCount val="3"/>
                <c:pt idx="0">
                  <c:v>9.625</c:v>
                </c:pt>
              </c:numCache>
            </c:numRef>
          </c:val>
          <c:extLst xmlns:c16r2="http://schemas.microsoft.com/office/drawing/2015/06/chart">
            <c:ext xmlns:c16="http://schemas.microsoft.com/office/drawing/2014/chart" uri="{C3380CC4-5D6E-409C-BE32-E72D297353CC}">
              <c16:uniqueId val="{00000004-8782-4EA2-9CA4-7D1B0662683F}"/>
            </c:ext>
          </c:extLst>
        </c:ser>
        <c:ser>
          <c:idx val="5"/>
          <c:order val="5"/>
          <c:tx>
            <c:strRef>
              <c:f>'tipos de liderazgo 1'!$AA$19:$AA$25</c:f>
              <c:strCache>
                <c:ptCount val="1"/>
                <c:pt idx="0">
                  <c:v>1,75 - 0,08 - 0,42 - 4,92 - 7,83 - Suma de Nunca</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1'!$AA$26:$AA$29</c:f>
              <c:numCache>
                <c:formatCode>General</c:formatCode>
                <c:ptCount val="3"/>
                <c:pt idx="1">
                  <c:v>8.3333333333333329E-2</c:v>
                </c:pt>
              </c:numCache>
            </c:numRef>
          </c:val>
          <c:extLst xmlns:c16r2="http://schemas.microsoft.com/office/drawing/2015/06/chart">
            <c:ext xmlns:c16="http://schemas.microsoft.com/office/drawing/2014/chart" uri="{C3380CC4-5D6E-409C-BE32-E72D297353CC}">
              <c16:uniqueId val="{00000005-8782-4EA2-9CA4-7D1B0662683F}"/>
            </c:ext>
          </c:extLst>
        </c:ser>
        <c:ser>
          <c:idx val="6"/>
          <c:order val="6"/>
          <c:tx>
            <c:strRef>
              <c:f>'tipos de liderazgo 1'!$AB$19:$AB$25</c:f>
              <c:strCache>
                <c:ptCount val="1"/>
                <c:pt idx="0">
                  <c:v>1,75 - 0,08 - 0,42 - 4,92 - 7,83 - Suma de Rara vez</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1'!$AB$26:$AB$29</c:f>
              <c:numCache>
                <c:formatCode>General</c:formatCode>
                <c:ptCount val="3"/>
                <c:pt idx="1">
                  <c:v>0.41666666666666669</c:v>
                </c:pt>
              </c:numCache>
            </c:numRef>
          </c:val>
          <c:extLst xmlns:c16r2="http://schemas.microsoft.com/office/drawing/2015/06/chart">
            <c:ext xmlns:c16="http://schemas.microsoft.com/office/drawing/2014/chart" uri="{C3380CC4-5D6E-409C-BE32-E72D297353CC}">
              <c16:uniqueId val="{00000006-8782-4EA2-9CA4-7D1B0662683F}"/>
            </c:ext>
          </c:extLst>
        </c:ser>
        <c:ser>
          <c:idx val="7"/>
          <c:order val="7"/>
          <c:tx>
            <c:strRef>
              <c:f>'tipos de liderazgo 1'!$AC$19:$AC$25</c:f>
              <c:strCache>
                <c:ptCount val="1"/>
                <c:pt idx="0">
                  <c:v>1,75 - 0,08 - 0,42 - 4,92 - 7,83 - Suma de A veces </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1'!$AC$26:$AC$29</c:f>
              <c:numCache>
                <c:formatCode>General</c:formatCode>
                <c:ptCount val="3"/>
                <c:pt idx="1">
                  <c:v>1.75</c:v>
                </c:pt>
              </c:numCache>
            </c:numRef>
          </c:val>
          <c:extLst xmlns:c16r2="http://schemas.microsoft.com/office/drawing/2015/06/chart">
            <c:ext xmlns:c16="http://schemas.microsoft.com/office/drawing/2014/chart" uri="{C3380CC4-5D6E-409C-BE32-E72D297353CC}">
              <c16:uniqueId val="{00000007-8782-4EA2-9CA4-7D1B0662683F}"/>
            </c:ext>
          </c:extLst>
        </c:ser>
        <c:ser>
          <c:idx val="8"/>
          <c:order val="8"/>
          <c:tx>
            <c:strRef>
              <c:f>'tipos de liderazgo 1'!$AD$19:$AD$25</c:f>
              <c:strCache>
                <c:ptCount val="1"/>
                <c:pt idx="0">
                  <c:v>1,75 - 0,08 - 0,42 - 4,92 - 7,83 - Suma de A menudo</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1'!$AD$26:$AD$29</c:f>
              <c:numCache>
                <c:formatCode>General</c:formatCode>
                <c:ptCount val="3"/>
                <c:pt idx="1">
                  <c:v>4.916666666666667</c:v>
                </c:pt>
              </c:numCache>
            </c:numRef>
          </c:val>
          <c:extLst xmlns:c16r2="http://schemas.microsoft.com/office/drawing/2015/06/chart">
            <c:ext xmlns:c16="http://schemas.microsoft.com/office/drawing/2014/chart" uri="{C3380CC4-5D6E-409C-BE32-E72D297353CC}">
              <c16:uniqueId val="{00000008-8782-4EA2-9CA4-7D1B0662683F}"/>
            </c:ext>
          </c:extLst>
        </c:ser>
        <c:ser>
          <c:idx val="9"/>
          <c:order val="9"/>
          <c:tx>
            <c:strRef>
              <c:f>'tipos de liderazgo 1'!$AE$19:$AE$25</c:f>
              <c:strCache>
                <c:ptCount val="1"/>
                <c:pt idx="0">
                  <c:v>1,75 - 0,08 - 0,42 - 4,92 - 7,83 - Suma de Frecuentemente o siempre</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dLbl>
              <c:idx val="1"/>
              <c:layout/>
              <c:tx>
                <c:rich>
                  <a:bodyPr/>
                  <a:lstStyle/>
                  <a:p>
                    <a:r>
                      <a:rPr lang="en-US"/>
                      <a:t>7,83</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9-8782-4EA2-9CA4-7D1B066268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0"/>
            <c:showCatName val="0"/>
            <c:showSerName val="0"/>
            <c:showPercent val="0"/>
            <c:showBubbleSize val="0"/>
            <c:separator>. </c:separator>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'tipos de liderazgo 1'!$A$26:$A$29</c:f>
              <c:strCache>
                <c:ptCount val="3"/>
                <c:pt idx="0">
                  <c:v>L. Transf.</c:v>
                </c:pt>
                <c:pt idx="1">
                  <c:v>L. Transa.</c:v>
                </c:pt>
                <c:pt idx="2">
                  <c:v>L.Pasivo/E.</c:v>
                </c:pt>
              </c:strCache>
            </c:strRef>
          </c:cat>
          <c:val>
            <c:numRef>
              <c:f>'tipos de liderazgo 1'!$AE$26:$AE$29</c:f>
              <c:numCache>
                <c:formatCode>General</c:formatCode>
                <c:ptCount val="3"/>
                <c:pt idx="1">
                  <c:v>7.833333333333333</c:v>
                </c:pt>
              </c:numCache>
            </c:numRef>
          </c:val>
          <c:extLst xmlns:c16r2="http://schemas.microsoft.com/office/drawing/2015/06/chart">
            <c:ext xmlns:c16="http://schemas.microsoft.com/office/drawing/2014/chart" uri="{C3380CC4-5D6E-409C-BE32-E72D297353CC}">
              <c16:uniqueId val="{0000000A-8782-4EA2-9CA4-7D1B0662683F}"/>
            </c:ext>
          </c:extLst>
        </c:ser>
        <c:ser>
          <c:idx val="10"/>
          <c:order val="10"/>
          <c:tx>
            <c:strRef>
              <c:f>'tipos de liderazgo 1'!$AZ$19:$AZ$25</c:f>
              <c:strCache>
                <c:ptCount val="1"/>
                <c:pt idx="0">
                  <c:v>3,13 - 3,75 - 4,38 - 2,13 - 1,63 - Suma de Nunca</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1'!$AZ$26:$AZ$29</c:f>
              <c:numCache>
                <c:formatCode>General</c:formatCode>
                <c:ptCount val="3"/>
                <c:pt idx="2">
                  <c:v>3.75</c:v>
                </c:pt>
              </c:numCache>
            </c:numRef>
          </c:val>
          <c:extLst xmlns:c16r2="http://schemas.microsoft.com/office/drawing/2015/06/chart">
            <c:ext xmlns:c16="http://schemas.microsoft.com/office/drawing/2014/chart" uri="{C3380CC4-5D6E-409C-BE32-E72D297353CC}">
              <c16:uniqueId val="{0000000B-8782-4EA2-9CA4-7D1B0662683F}"/>
            </c:ext>
          </c:extLst>
        </c:ser>
        <c:ser>
          <c:idx val="11"/>
          <c:order val="11"/>
          <c:tx>
            <c:strRef>
              <c:f>'tipos de liderazgo 1'!$BA$19:$BA$25</c:f>
              <c:strCache>
                <c:ptCount val="1"/>
                <c:pt idx="0">
                  <c:v>3,13 - 3,75 - 4,38 - 2,13 - 1,63 - Suma de Rara vez</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1'!$BA$26:$BA$29</c:f>
              <c:numCache>
                <c:formatCode>General</c:formatCode>
                <c:ptCount val="3"/>
                <c:pt idx="2">
                  <c:v>4.375</c:v>
                </c:pt>
              </c:numCache>
            </c:numRef>
          </c:val>
          <c:extLst xmlns:c16r2="http://schemas.microsoft.com/office/drawing/2015/06/chart">
            <c:ext xmlns:c16="http://schemas.microsoft.com/office/drawing/2014/chart" uri="{C3380CC4-5D6E-409C-BE32-E72D297353CC}">
              <c16:uniqueId val="{0000000C-8782-4EA2-9CA4-7D1B0662683F}"/>
            </c:ext>
          </c:extLst>
        </c:ser>
        <c:ser>
          <c:idx val="12"/>
          <c:order val="12"/>
          <c:tx>
            <c:strRef>
              <c:f>'tipos de liderazgo 1'!$BB$19:$BB$25</c:f>
              <c:strCache>
                <c:ptCount val="1"/>
                <c:pt idx="0">
                  <c:v>3,13 - 3,75 - 4,38 - 2,13 - 1,63 - Suma de A veces </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1'!$BB$26:$BB$29</c:f>
              <c:numCache>
                <c:formatCode>General</c:formatCode>
                <c:ptCount val="3"/>
                <c:pt idx="2">
                  <c:v>3.125</c:v>
                </c:pt>
              </c:numCache>
            </c:numRef>
          </c:val>
          <c:extLst xmlns:c16r2="http://schemas.microsoft.com/office/drawing/2015/06/chart">
            <c:ext xmlns:c16="http://schemas.microsoft.com/office/drawing/2014/chart" uri="{C3380CC4-5D6E-409C-BE32-E72D297353CC}">
              <c16:uniqueId val="{0000000D-8782-4EA2-9CA4-7D1B0662683F}"/>
            </c:ext>
          </c:extLst>
        </c:ser>
        <c:ser>
          <c:idx val="13"/>
          <c:order val="13"/>
          <c:tx>
            <c:strRef>
              <c:f>'tipos de liderazgo 1'!$BC$19:$BC$25</c:f>
              <c:strCache>
                <c:ptCount val="1"/>
                <c:pt idx="0">
                  <c:v>3,13 - 3,75 - 4,38 - 2,13 - 1,63 - Suma de A menudo</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invertIfNegative val="0"/>
          <c:cat>
            <c:strRef>
              <c:f>'tipos de liderazgo 1'!$A$26:$A$29</c:f>
              <c:strCache>
                <c:ptCount val="3"/>
                <c:pt idx="0">
                  <c:v>L. Transf.</c:v>
                </c:pt>
                <c:pt idx="1">
                  <c:v>L. Transa.</c:v>
                </c:pt>
                <c:pt idx="2">
                  <c:v>L.Pasivo/E.</c:v>
                </c:pt>
              </c:strCache>
            </c:strRef>
          </c:cat>
          <c:val>
            <c:numRef>
              <c:f>'tipos de liderazgo 1'!$BC$26:$BC$29</c:f>
              <c:numCache>
                <c:formatCode>General</c:formatCode>
                <c:ptCount val="3"/>
                <c:pt idx="2">
                  <c:v>2.125</c:v>
                </c:pt>
              </c:numCache>
            </c:numRef>
          </c:val>
          <c:extLst xmlns:c16r2="http://schemas.microsoft.com/office/drawing/2015/06/chart">
            <c:ext xmlns:c16="http://schemas.microsoft.com/office/drawing/2014/chart" uri="{C3380CC4-5D6E-409C-BE32-E72D297353CC}">
              <c16:uniqueId val="{0000000E-8782-4EA2-9CA4-7D1B0662683F}"/>
            </c:ext>
          </c:extLst>
        </c:ser>
        <c:ser>
          <c:idx val="14"/>
          <c:order val="14"/>
          <c:tx>
            <c:strRef>
              <c:f>'tipos de liderazgo 1'!$BD$19:$BD$25</c:f>
              <c:strCache>
                <c:ptCount val="1"/>
                <c:pt idx="0">
                  <c:v>3,13 - 3,75 - 4,38 - 2,13 - 1,63 - Suma de Frecuentemente o siempre</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de liderazgo 1'!$A$26:$A$29</c:f>
              <c:strCache>
                <c:ptCount val="3"/>
                <c:pt idx="0">
                  <c:v>L. Transf.</c:v>
                </c:pt>
                <c:pt idx="1">
                  <c:v>L. Transa.</c:v>
                </c:pt>
                <c:pt idx="2">
                  <c:v>L.Pasivo/E.</c:v>
                </c:pt>
              </c:strCache>
            </c:strRef>
          </c:cat>
          <c:val>
            <c:numRef>
              <c:f>'tipos de liderazgo 1'!$BD$26:$BD$29</c:f>
              <c:numCache>
                <c:formatCode>General</c:formatCode>
                <c:ptCount val="3"/>
                <c:pt idx="2">
                  <c:v>1.625</c:v>
                </c:pt>
              </c:numCache>
            </c:numRef>
          </c:val>
          <c:extLst xmlns:c16r2="http://schemas.microsoft.com/office/drawing/2015/06/chart">
            <c:ext xmlns:c16="http://schemas.microsoft.com/office/drawing/2014/chart" uri="{C3380CC4-5D6E-409C-BE32-E72D297353CC}">
              <c16:uniqueId val="{0000000F-8782-4EA2-9CA4-7D1B0662683F}"/>
            </c:ext>
          </c:extLst>
        </c:ser>
        <c:dLbls>
          <c:showLegendKey val="0"/>
          <c:showVal val="0"/>
          <c:showCatName val="0"/>
          <c:showSerName val="0"/>
          <c:showPercent val="0"/>
          <c:showBubbleSize val="0"/>
        </c:dLbls>
        <c:gapWidth val="150"/>
        <c:overlap val="-27"/>
        <c:axId val="353562704"/>
        <c:axId val="353560744"/>
      </c:barChart>
      <c:catAx>
        <c:axId val="35356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353560744"/>
        <c:crosses val="autoZero"/>
        <c:auto val="1"/>
        <c:lblAlgn val="ctr"/>
        <c:lblOffset val="100"/>
        <c:noMultiLvlLbl val="0"/>
      </c:catAx>
      <c:valAx>
        <c:axId val="353560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35356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[ENCUESTA DE TESIS.xlsx]satisfaccion subordinados!Tabla dinámica1</c:name>
    <c:fmtId val="1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pivotFmt>
      <c:pivotFmt>
        <c:idx val="20"/>
        <c:spPr>
          <a:solidFill>
            <a:schemeClr val="accent1"/>
          </a:solidFill>
          <a:ln>
            <a:noFill/>
          </a:ln>
          <a:effectLst/>
        </c:spPr>
        <c:marker>
          <c:symbol val="none"/>
        </c:marker>
      </c:pivotFmt>
      <c:pivotFmt>
        <c:idx val="21"/>
        <c:spPr>
          <a:solidFill>
            <a:schemeClr val="accent2">
              <a:lumMod val="40000"/>
              <a:lumOff val="60000"/>
            </a:schemeClr>
          </a:solidFill>
          <a:ln>
            <a:noFill/>
          </a:ln>
          <a:effectLst/>
        </c:spPr>
        <c:marker>
          <c:symbol val="none"/>
        </c:marker>
      </c:pivotFmt>
      <c:pivotFmt>
        <c:idx val="22"/>
        <c:spPr>
          <a:solidFill>
            <a:schemeClr val="accent2">
              <a:lumMod val="40000"/>
              <a:lumOff val="60000"/>
            </a:schemeClr>
          </a:solidFill>
          <a:ln>
            <a:noFill/>
          </a:ln>
          <a:effectLst/>
        </c:spPr>
      </c:pivotFmt>
      <c:pivotFmt>
        <c:idx val="23"/>
        <c:spPr>
          <a:solidFill>
            <a:schemeClr val="accent2">
              <a:lumMod val="40000"/>
              <a:lumOff val="60000"/>
            </a:schemeClr>
          </a:solidFill>
          <a:ln>
            <a:noFill/>
          </a:ln>
          <a:effectLst/>
        </c:spPr>
        <c:marker>
          <c:symbol val="none"/>
        </c:marker>
      </c:pivotFmt>
      <c:pivotFmt>
        <c:idx val="24"/>
        <c:spPr>
          <a:solidFill>
            <a:schemeClr val="accent2">
              <a:lumMod val="40000"/>
              <a:lumOff val="60000"/>
            </a:schemeClr>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3"/>
          </a:solidFill>
          <a:ln>
            <a:noFill/>
          </a:ln>
          <a:effectLst/>
        </c:spPr>
        <c:marker>
          <c:symbol val="none"/>
        </c:marker>
      </c:pivotFmt>
      <c:pivotFmt>
        <c:idx val="27"/>
        <c:spPr>
          <a:solidFill>
            <a:schemeClr val="accent3"/>
          </a:solidFill>
          <a:ln>
            <a:noFill/>
          </a:ln>
          <a:effectLst/>
        </c:spPr>
        <c:marker>
          <c:symbol val="none"/>
        </c:marker>
      </c:pivotFmt>
      <c:pivotFmt>
        <c:idx val="28"/>
        <c:spPr>
          <a:solidFill>
            <a:schemeClr val="accent3"/>
          </a:solidFill>
          <a:ln>
            <a:noFill/>
          </a:ln>
          <a:effectLst/>
        </c:spPr>
        <c:marker>
          <c:symbol val="none"/>
        </c:marker>
      </c:pivotFmt>
      <c:pivotFmt>
        <c:idx val="29"/>
        <c:spPr>
          <a:solidFill>
            <a:schemeClr val="accent6">
              <a:lumMod val="60000"/>
              <a:lumOff val="40000"/>
            </a:schemeClr>
          </a:solidFill>
          <a:ln>
            <a:noFill/>
          </a:ln>
          <a:effectLst/>
        </c:spPr>
        <c:marker>
          <c:symbol val="none"/>
        </c:marker>
      </c:pivotFmt>
      <c:pivotFmt>
        <c:idx val="30"/>
        <c:spPr>
          <a:solidFill>
            <a:schemeClr val="accent6">
              <a:lumMod val="60000"/>
              <a:lumOff val="40000"/>
            </a:schemeClr>
          </a:solidFill>
          <a:ln>
            <a:noFill/>
          </a:ln>
          <a:effectLst/>
        </c:spPr>
      </c:pivotFmt>
      <c:pivotFmt>
        <c:idx val="31"/>
        <c:spPr>
          <a:solidFill>
            <a:schemeClr val="accent6">
              <a:lumMod val="60000"/>
              <a:lumOff val="40000"/>
            </a:schemeClr>
          </a:solidFill>
          <a:ln>
            <a:noFill/>
          </a:ln>
          <a:effectLst/>
        </c:spPr>
        <c:marker>
          <c:symbol val="none"/>
        </c:marker>
      </c:pivotFmt>
      <c:pivotFmt>
        <c:idx val="32"/>
        <c:spPr>
          <a:solidFill>
            <a:schemeClr val="accent6">
              <a:lumMod val="60000"/>
              <a:lumOff val="40000"/>
            </a:schemeClr>
          </a:solidFill>
          <a:ln>
            <a:noFill/>
          </a:ln>
          <a:effectLst/>
        </c:spPr>
        <c:marker>
          <c:symbol val="none"/>
        </c:marker>
      </c:pivotFmt>
      <c:pivotFmt>
        <c:idx val="33"/>
        <c:spPr>
          <a:solidFill>
            <a:schemeClr val="accent6">
              <a:lumMod val="60000"/>
              <a:lumOff val="40000"/>
            </a:schemeClr>
          </a:solidFill>
          <a:ln>
            <a:noFill/>
          </a:ln>
          <a:effectLst/>
        </c:spPr>
      </c:pivotFmt>
      <c:pivotFmt>
        <c:idx val="34"/>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5"/>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7"/>
        <c:spPr>
          <a:solidFill>
            <a:schemeClr val="accent4">
              <a:lumMod val="60000"/>
              <a:lumOff val="40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9"/>
        <c:spPr>
          <a:solidFill>
            <a:schemeClr val="accent1"/>
          </a:solidFill>
          <a:ln>
            <a:noFill/>
          </a:ln>
          <a:effectLst/>
        </c:spPr>
        <c:marker>
          <c:symbol val="none"/>
        </c:marker>
      </c:pivotFmt>
      <c:pivotFmt>
        <c:idx val="40"/>
        <c:spPr>
          <a:solidFill>
            <a:schemeClr val="accent2">
              <a:lumMod val="40000"/>
              <a:lumOff val="60000"/>
            </a:schemeClr>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6">
              <a:lumMod val="60000"/>
              <a:lumOff val="40000"/>
            </a:schemeClr>
          </a:solidFill>
          <a:ln>
            <a:noFill/>
          </a:ln>
          <a:effectLst/>
        </c:spPr>
        <c:marker>
          <c:symbol val="none"/>
        </c:marker>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4"/>
        <c:spPr>
          <a:solidFill>
            <a:schemeClr val="accent4">
              <a:lumMod val="60000"/>
              <a:lumOff val="40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5"/>
        <c:spPr>
          <a:solidFill>
            <a:schemeClr val="accent1"/>
          </a:solidFill>
          <a:ln>
            <a:noFill/>
          </a:ln>
          <a:effectLst/>
        </c:spPr>
        <c:marker>
          <c:symbol val="none"/>
        </c:marker>
      </c:pivotFmt>
      <c:pivotFmt>
        <c:idx val="46"/>
        <c:spPr>
          <a:solidFill>
            <a:schemeClr val="accent1"/>
          </a:solidFill>
          <a:ln>
            <a:noFill/>
          </a:ln>
          <a:effectLst/>
        </c:spPr>
      </c:pivotFmt>
      <c:pivotFmt>
        <c:idx val="47"/>
        <c:spPr>
          <a:solidFill>
            <a:schemeClr val="accent1"/>
          </a:solidFill>
          <a:ln>
            <a:noFill/>
          </a:ln>
          <a:effectLst/>
        </c:spPr>
        <c:marker>
          <c:symbol val="none"/>
        </c:marker>
      </c:pivotFmt>
      <c:pivotFmt>
        <c:idx val="48"/>
        <c:spPr>
          <a:solidFill>
            <a:schemeClr val="accent2">
              <a:lumMod val="40000"/>
              <a:lumOff val="60000"/>
            </a:schemeClr>
          </a:solidFill>
          <a:ln>
            <a:noFill/>
          </a:ln>
          <a:effectLst/>
        </c:spPr>
      </c:pivotFmt>
      <c:pivotFmt>
        <c:idx val="49"/>
        <c:spPr>
          <a:solidFill>
            <a:schemeClr val="accent3"/>
          </a:solidFill>
          <a:ln>
            <a:noFill/>
          </a:ln>
          <a:effectLst/>
        </c:spPr>
        <c:marker>
          <c:symbol val="none"/>
        </c:marker>
      </c:pivotFmt>
      <c:pivotFmt>
        <c:idx val="50"/>
        <c:spPr>
          <a:solidFill>
            <a:schemeClr val="accent6">
              <a:lumMod val="60000"/>
              <a:lumOff val="40000"/>
            </a:schemeClr>
          </a:solidFill>
          <a:ln>
            <a:noFill/>
          </a:ln>
          <a:effectLst/>
        </c:spPr>
        <c:marker>
          <c:symbol val="none"/>
        </c:marker>
      </c:pivotFmt>
      <c:pivotFmt>
        <c:idx val="51"/>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2"/>
        <c:spPr>
          <a:solidFill>
            <a:schemeClr val="accent1"/>
          </a:solidFill>
          <a:ln>
            <a:noFill/>
          </a:ln>
          <a:effectLst/>
        </c:spPr>
        <c:marker>
          <c:symbol val="none"/>
        </c:marker>
      </c:pivotFmt>
      <c:pivotFmt>
        <c:idx val="53"/>
        <c:spPr>
          <a:solidFill>
            <a:schemeClr val="accent2">
              <a:lumMod val="40000"/>
              <a:lumOff val="60000"/>
            </a:schemeClr>
          </a:solidFill>
          <a:ln>
            <a:noFill/>
          </a:ln>
          <a:effectLst/>
        </c:spPr>
        <c:marker>
          <c:symbol val="none"/>
        </c:marker>
      </c:pivotFmt>
      <c:pivotFmt>
        <c:idx val="54"/>
        <c:spPr>
          <a:solidFill>
            <a:schemeClr val="accent3"/>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6">
              <a:lumMod val="60000"/>
              <a:lumOff val="40000"/>
            </a:schemeClr>
          </a:solidFill>
          <a:ln>
            <a:noFill/>
          </a:ln>
          <a:effectLst/>
        </c:spPr>
      </c:pivotFmt>
      <c:pivotFmt>
        <c:idx val="5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8"/>
        <c:spPr>
          <a:solidFill>
            <a:schemeClr val="accent1"/>
          </a:solidFill>
          <a:ln>
            <a:noFill/>
          </a:ln>
          <a:effectLst/>
        </c:spPr>
        <c:marker>
          <c:symbol val="none"/>
        </c:marker>
      </c:pivotFmt>
      <c:pivotFmt>
        <c:idx val="59"/>
        <c:spPr>
          <a:solidFill>
            <a:schemeClr val="accent2">
              <a:lumMod val="40000"/>
              <a:lumOff val="60000"/>
            </a:schemeClr>
          </a:solidFill>
          <a:ln>
            <a:noFill/>
          </a:ln>
          <a:effectLst/>
        </c:spPr>
        <c:marker>
          <c:symbol val="none"/>
        </c:marker>
      </c:pivotFmt>
      <c:pivotFmt>
        <c:idx val="60"/>
        <c:spPr>
          <a:solidFill>
            <a:schemeClr val="accent3"/>
          </a:solidFill>
          <a:ln>
            <a:noFill/>
          </a:ln>
          <a:effectLst/>
        </c:spPr>
        <c:marker>
          <c:symbol val="none"/>
        </c:marker>
      </c:pivotFmt>
      <c:pivotFmt>
        <c:idx val="61"/>
        <c:spPr>
          <a:solidFill>
            <a:schemeClr val="accent6">
              <a:lumMod val="60000"/>
              <a:lumOff val="40000"/>
            </a:schemeClr>
          </a:solidFill>
          <a:ln>
            <a:noFill/>
          </a:ln>
          <a:effectLst/>
        </c:spPr>
        <c:marker>
          <c:symbol val="none"/>
        </c:marker>
      </c:pivotFmt>
      <c:pivotFmt>
        <c:idx val="62"/>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3"/>
        <c:spPr>
          <a:solidFill>
            <a:schemeClr val="accent1"/>
          </a:solidFill>
          <a:ln>
            <a:noFill/>
          </a:ln>
          <a:effectLst/>
        </c:spPr>
        <c:marker>
          <c:symbol val="none"/>
        </c:marker>
      </c:pivotFmt>
      <c:pivotFmt>
        <c:idx val="64"/>
        <c:spPr>
          <a:solidFill>
            <a:schemeClr val="accent2">
              <a:lumMod val="40000"/>
              <a:lumOff val="60000"/>
            </a:schemeClr>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6">
              <a:lumMod val="60000"/>
              <a:lumOff val="40000"/>
            </a:schemeClr>
          </a:solidFill>
          <a:ln>
            <a:noFill/>
          </a:ln>
          <a:effectLst/>
        </c:spPr>
        <c:marker>
          <c:symbol val="none"/>
        </c:marker>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8"/>
        <c:spPr>
          <a:solidFill>
            <a:schemeClr val="accent4">
              <a:lumMod val="60000"/>
              <a:lumOff val="40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9"/>
        <c:spPr>
          <a:solidFill>
            <a:schemeClr val="accent1"/>
          </a:solidFill>
          <a:ln>
            <a:noFill/>
          </a:ln>
          <a:effectLst/>
        </c:spPr>
        <c:marker>
          <c:symbol val="none"/>
        </c:marker>
      </c:pivotFmt>
      <c:pivotFmt>
        <c:idx val="70"/>
        <c:spPr>
          <a:solidFill>
            <a:schemeClr val="accent1"/>
          </a:solidFill>
          <a:ln>
            <a:noFill/>
          </a:ln>
          <a:effectLst/>
        </c:spPr>
      </c:pivotFmt>
      <c:pivotFmt>
        <c:idx val="71"/>
        <c:spPr>
          <a:solidFill>
            <a:schemeClr val="accent1"/>
          </a:solidFill>
          <a:ln>
            <a:noFill/>
          </a:ln>
          <a:effectLst/>
        </c:spPr>
        <c:marker>
          <c:symbol val="none"/>
        </c:marker>
      </c:pivotFmt>
      <c:pivotFmt>
        <c:idx val="72"/>
        <c:spPr>
          <a:solidFill>
            <a:schemeClr val="accent2">
              <a:lumMod val="40000"/>
              <a:lumOff val="60000"/>
            </a:schemeClr>
          </a:solidFill>
          <a:ln>
            <a:noFill/>
          </a:ln>
          <a:effectLst/>
        </c:spPr>
      </c:pivotFmt>
      <c:pivotFmt>
        <c:idx val="73"/>
        <c:spPr>
          <a:solidFill>
            <a:schemeClr val="accent3"/>
          </a:solidFill>
          <a:ln>
            <a:noFill/>
          </a:ln>
          <a:effectLst/>
        </c:spPr>
        <c:marker>
          <c:symbol val="none"/>
        </c:marker>
      </c:pivotFmt>
      <c:pivotFmt>
        <c:idx val="74"/>
        <c:spPr>
          <a:solidFill>
            <a:schemeClr val="accent6">
              <a:lumMod val="60000"/>
              <a:lumOff val="40000"/>
            </a:schemeClr>
          </a:solidFill>
          <a:ln>
            <a:noFill/>
          </a:ln>
          <a:effectLst/>
        </c:spPr>
        <c:marker>
          <c:symbol val="none"/>
        </c:marker>
      </c:pivotFmt>
      <c:pivotFmt>
        <c:idx val="75"/>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6"/>
        <c:spPr>
          <a:solidFill>
            <a:schemeClr val="accent1"/>
          </a:solidFill>
          <a:ln>
            <a:noFill/>
          </a:ln>
          <a:effectLst/>
        </c:spPr>
        <c:marker>
          <c:symbol val="none"/>
        </c:marker>
      </c:pivotFmt>
      <c:pivotFmt>
        <c:idx val="77"/>
        <c:spPr>
          <a:solidFill>
            <a:schemeClr val="accent2">
              <a:lumMod val="40000"/>
              <a:lumOff val="60000"/>
            </a:schemeClr>
          </a:solidFill>
          <a:ln>
            <a:noFill/>
          </a:ln>
          <a:effectLst/>
        </c:spPr>
        <c:marker>
          <c:symbol val="none"/>
        </c:marker>
      </c:pivotFmt>
      <c:pivotFmt>
        <c:idx val="78"/>
        <c:spPr>
          <a:solidFill>
            <a:schemeClr val="accent3"/>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6">
              <a:lumMod val="60000"/>
              <a:lumOff val="40000"/>
            </a:schemeClr>
          </a:solidFill>
          <a:ln>
            <a:noFill/>
          </a:ln>
          <a:effectLst/>
        </c:spPr>
      </c:pivotFmt>
      <c:pivotFmt>
        <c:idx val="81"/>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2"/>
        <c:spPr>
          <a:solidFill>
            <a:schemeClr val="accent1"/>
          </a:solidFill>
          <a:ln>
            <a:noFill/>
          </a:ln>
          <a:effectLst/>
        </c:spPr>
        <c:marker>
          <c:symbol val="none"/>
        </c:marker>
      </c:pivotFmt>
      <c:pivotFmt>
        <c:idx val="83"/>
        <c:spPr>
          <a:solidFill>
            <a:schemeClr val="accent2">
              <a:lumMod val="40000"/>
              <a:lumOff val="60000"/>
            </a:schemeClr>
          </a:solidFill>
          <a:ln>
            <a:noFill/>
          </a:ln>
          <a:effectLst/>
        </c:spPr>
        <c:marker>
          <c:symbol val="none"/>
        </c:marker>
      </c:pivotFmt>
      <c:pivotFmt>
        <c:idx val="84"/>
        <c:spPr>
          <a:solidFill>
            <a:schemeClr val="accent3"/>
          </a:solidFill>
          <a:ln>
            <a:noFill/>
          </a:ln>
          <a:effectLst/>
        </c:spPr>
        <c:marker>
          <c:symbol val="none"/>
        </c:marker>
      </c:pivotFmt>
      <c:pivotFmt>
        <c:idx val="85"/>
        <c:spPr>
          <a:solidFill>
            <a:schemeClr val="accent6">
              <a:lumMod val="60000"/>
              <a:lumOff val="40000"/>
            </a:schemeClr>
          </a:solidFill>
          <a:ln>
            <a:noFill/>
          </a:ln>
          <a:effectLst/>
        </c:spPr>
        <c:marker>
          <c:symbol val="none"/>
        </c:marker>
      </c:pivotFmt>
      <c:pivotFmt>
        <c:idx val="8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'satisfaccion subordinados'!$B$11:$B$17</c:f>
              <c:strCache>
                <c:ptCount val="1"/>
                <c:pt idx="0">
                  <c:v>1,00 - 4,50 - 21,00 - 98,50 - 225,00 - Suma de Nunca</c:v>
                </c:pt>
              </c:strCache>
            </c:strRef>
          </c:tx>
          <c:spPr>
            <a:solidFill>
              <a:schemeClr val="accent1"/>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subordinados'!$B$18:$B$22</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00-14CD-4944-8F16-60D09D0DBE65}"/>
            </c:ext>
          </c:extLst>
        </c:ser>
        <c:ser>
          <c:idx val="1"/>
          <c:order val="1"/>
          <c:tx>
            <c:strRef>
              <c:f>'satisfaccion subordinados'!$C$11:$C$17</c:f>
              <c:strCache>
                <c:ptCount val="1"/>
                <c:pt idx="0">
                  <c:v>1,00 - 4,50 - 21,00 - 98,50 - 225,00 - Suma de Rara vez</c:v>
                </c:pt>
              </c:strCache>
            </c:strRef>
          </c:tx>
          <c:spPr>
            <a:solidFill>
              <a:schemeClr val="accent2">
                <a:lumMod val="40000"/>
                <a:lumOff val="6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subordinados'!$C$18:$C$22</c:f>
              <c:numCache>
                <c:formatCode>General</c:formatCode>
                <c:ptCount val="4"/>
                <c:pt idx="0">
                  <c:v>4.5</c:v>
                </c:pt>
              </c:numCache>
            </c:numRef>
          </c:val>
          <c:extLst xmlns:c16r2="http://schemas.microsoft.com/office/drawing/2015/06/chart">
            <c:ext xmlns:c16="http://schemas.microsoft.com/office/drawing/2014/chart" uri="{C3380CC4-5D6E-409C-BE32-E72D297353CC}">
              <c16:uniqueId val="{00000001-14CD-4944-8F16-60D09D0DBE65}"/>
            </c:ext>
          </c:extLst>
        </c:ser>
        <c:ser>
          <c:idx val="2"/>
          <c:order val="2"/>
          <c:tx>
            <c:strRef>
              <c:f>'satisfaccion subordinados'!$D$11:$D$17</c:f>
              <c:strCache>
                <c:ptCount val="1"/>
                <c:pt idx="0">
                  <c:v>1,00 - 4,50 - 21,00 - 98,50 - 225,00 - Suma de A veces</c:v>
                </c:pt>
              </c:strCache>
            </c:strRef>
          </c:tx>
          <c:spPr>
            <a:solidFill>
              <a:schemeClr val="accent3"/>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subordinados'!$D$18:$D$22</c:f>
              <c:numCache>
                <c:formatCode>General</c:formatCode>
                <c:ptCount val="4"/>
                <c:pt idx="0">
                  <c:v>21</c:v>
                </c:pt>
              </c:numCache>
            </c:numRef>
          </c:val>
          <c:extLst xmlns:c16r2="http://schemas.microsoft.com/office/drawing/2015/06/chart">
            <c:ext xmlns:c16="http://schemas.microsoft.com/office/drawing/2014/chart" uri="{C3380CC4-5D6E-409C-BE32-E72D297353CC}">
              <c16:uniqueId val="{00000002-14CD-4944-8F16-60D09D0DBE65}"/>
            </c:ext>
          </c:extLst>
        </c:ser>
        <c:ser>
          <c:idx val="3"/>
          <c:order val="3"/>
          <c:tx>
            <c:strRef>
              <c:f>'satisfaccion subordinados'!$E$11:$E$17</c:f>
              <c:strCache>
                <c:ptCount val="1"/>
                <c:pt idx="0">
                  <c:v>1,00 - 4,50 - 21,00 - 98,50 - 225,00 - Suma de A menudo</c:v>
                </c:pt>
              </c:strCache>
            </c:strRef>
          </c:tx>
          <c:spPr>
            <a:solidFill>
              <a:schemeClr val="accent6">
                <a:lumMod val="60000"/>
                <a:lumOff val="4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subordinados'!$E$18:$E$22</c:f>
              <c:numCache>
                <c:formatCode>General</c:formatCode>
                <c:ptCount val="4"/>
                <c:pt idx="0">
                  <c:v>98.5</c:v>
                </c:pt>
              </c:numCache>
            </c:numRef>
          </c:val>
          <c:extLst xmlns:c16r2="http://schemas.microsoft.com/office/drawing/2015/06/chart">
            <c:ext xmlns:c16="http://schemas.microsoft.com/office/drawing/2014/chart" uri="{C3380CC4-5D6E-409C-BE32-E72D297353CC}">
              <c16:uniqueId val="{00000003-14CD-4944-8F16-60D09D0DBE65}"/>
            </c:ext>
          </c:extLst>
        </c:ser>
        <c:ser>
          <c:idx val="4"/>
          <c:order val="4"/>
          <c:tx>
            <c:strRef>
              <c:f>'satisfaccion subordinados'!$F$11:$F$17</c:f>
              <c:strCache>
                <c:ptCount val="1"/>
                <c:pt idx="0">
                  <c:v>1,00 - 4,50 - 21,00 - 98,50 - 225,00 - Suma de Frecuentemente o siempre</c:v>
                </c:pt>
              </c:strCache>
            </c:strRef>
          </c:tx>
          <c:spPr>
            <a:solidFill>
              <a:schemeClr val="accent5"/>
            </a:solidFill>
            <a:ln>
              <a:noFill/>
            </a:ln>
            <a:effectLst/>
          </c:spPr>
          <c:invertIfNegative val="0"/>
          <c:dPt>
            <c:idx val="0"/>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14CD-4944-8F16-60D09D0DBE65}"/>
              </c:ext>
            </c:extLst>
          </c:dPt>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4CD-4944-8F16-60D09D0DBE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'satisfaccion subordinados'!$A$18:$A$22</c:f>
              <c:strCache>
                <c:ptCount val="4"/>
                <c:pt idx="0">
                  <c:v>Satisfaccion</c:v>
                </c:pt>
                <c:pt idx="1">
                  <c:v>Efectividad</c:v>
                </c:pt>
                <c:pt idx="2">
                  <c:v>Esfuerzo Extra</c:v>
                </c:pt>
                <c:pt idx="3">
                  <c:v>Total de Variable de Satisfaccion</c:v>
                </c:pt>
              </c:strCache>
            </c:strRef>
          </c:cat>
          <c:val>
            <c:numRef>
              <c:f>'satisfaccion subordinados'!$F$18:$F$22</c:f>
              <c:numCache>
                <c:formatCode>General</c:formatCode>
                <c:ptCount val="4"/>
                <c:pt idx="0">
                  <c:v>225</c:v>
                </c:pt>
              </c:numCache>
            </c:numRef>
          </c:val>
          <c:extLst xmlns:c16r2="http://schemas.microsoft.com/office/drawing/2015/06/chart">
            <c:ext xmlns:c16="http://schemas.microsoft.com/office/drawing/2014/chart" uri="{C3380CC4-5D6E-409C-BE32-E72D297353CC}">
              <c16:uniqueId val="{00000006-14CD-4944-8F16-60D09D0DBE65}"/>
            </c:ext>
          </c:extLst>
        </c:ser>
        <c:ser>
          <c:idx val="5"/>
          <c:order val="5"/>
          <c:tx>
            <c:strRef>
              <c:f>'satisfaccion subordinados'!$AA$11:$AA$17</c:f>
              <c:strCache>
                <c:ptCount val="1"/>
                <c:pt idx="0">
                  <c:v>1,75 - 6,50 - 34,50 - 115,25 - 192,00 - Suma de Nunca</c:v>
                </c:pt>
              </c:strCache>
            </c:strRef>
          </c:tx>
          <c:spPr>
            <a:solidFill>
              <a:schemeClr val="accent6"/>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14CD-4944-8F16-60D09D0DBE65}"/>
              </c:ext>
            </c:extLst>
          </c:dPt>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subordinados'!$AA$18:$AA$22</c:f>
              <c:numCache>
                <c:formatCode>General</c:formatCode>
                <c:ptCount val="4"/>
                <c:pt idx="1">
                  <c:v>1.75</c:v>
                </c:pt>
              </c:numCache>
            </c:numRef>
          </c:val>
          <c:extLst xmlns:c16r2="http://schemas.microsoft.com/office/drawing/2015/06/chart">
            <c:ext xmlns:c16="http://schemas.microsoft.com/office/drawing/2014/chart" uri="{C3380CC4-5D6E-409C-BE32-E72D297353CC}">
              <c16:uniqueId val="{00000009-14CD-4944-8F16-60D09D0DBE65}"/>
            </c:ext>
          </c:extLst>
        </c:ser>
        <c:ser>
          <c:idx val="6"/>
          <c:order val="6"/>
          <c:tx>
            <c:strRef>
              <c:f>'satisfaccion subordinados'!$AB$11:$AB$17</c:f>
              <c:strCache>
                <c:ptCount val="1"/>
                <c:pt idx="0">
                  <c:v>1,75 - 6,50 - 34,50 - 115,25 - 192,00 - Suma de Rara vez</c:v>
                </c:pt>
              </c:strCache>
            </c:strRef>
          </c:tx>
          <c:spPr>
            <a:solidFill>
              <a:schemeClr val="accent1"/>
            </a:solidFill>
            <a:ln>
              <a:noFill/>
            </a:ln>
            <a:effectLst/>
          </c:spPr>
          <c:invertIfNegative val="0"/>
          <c:dPt>
            <c:idx val="1"/>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14CD-4944-8F16-60D09D0DBE65}"/>
              </c:ext>
            </c:extLst>
          </c:dPt>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subordinados'!$AB$18:$AB$22</c:f>
              <c:numCache>
                <c:formatCode>General</c:formatCode>
                <c:ptCount val="4"/>
                <c:pt idx="1">
                  <c:v>6.5</c:v>
                </c:pt>
              </c:numCache>
            </c:numRef>
          </c:val>
          <c:extLst xmlns:c16r2="http://schemas.microsoft.com/office/drawing/2015/06/chart">
            <c:ext xmlns:c16="http://schemas.microsoft.com/office/drawing/2014/chart" uri="{C3380CC4-5D6E-409C-BE32-E72D297353CC}">
              <c16:uniqueId val="{0000000C-14CD-4944-8F16-60D09D0DBE65}"/>
            </c:ext>
          </c:extLst>
        </c:ser>
        <c:ser>
          <c:idx val="7"/>
          <c:order val="7"/>
          <c:tx>
            <c:strRef>
              <c:f>'satisfaccion subordinados'!$AC$11:$AC$17</c:f>
              <c:strCache>
                <c:ptCount val="1"/>
                <c:pt idx="0">
                  <c:v>1,75 - 6,50 - 34,50 - 115,25 - 192,00 - Suma de A veces</c:v>
                </c:pt>
              </c:strCache>
            </c:strRef>
          </c:tx>
          <c:spPr>
            <a:solidFill>
              <a:schemeClr val="accent3"/>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subordinados'!$AC$18:$AC$22</c:f>
              <c:numCache>
                <c:formatCode>General</c:formatCode>
                <c:ptCount val="4"/>
                <c:pt idx="1">
                  <c:v>34.5</c:v>
                </c:pt>
              </c:numCache>
            </c:numRef>
          </c:val>
          <c:extLst xmlns:c16r2="http://schemas.microsoft.com/office/drawing/2015/06/chart">
            <c:ext xmlns:c16="http://schemas.microsoft.com/office/drawing/2014/chart" uri="{C3380CC4-5D6E-409C-BE32-E72D297353CC}">
              <c16:uniqueId val="{0000000D-14CD-4944-8F16-60D09D0DBE65}"/>
            </c:ext>
          </c:extLst>
        </c:ser>
        <c:ser>
          <c:idx val="8"/>
          <c:order val="8"/>
          <c:tx>
            <c:strRef>
              <c:f>'satisfaccion subordinados'!$AD$11:$AD$17</c:f>
              <c:strCache>
                <c:ptCount val="1"/>
                <c:pt idx="0">
                  <c:v>1,75 - 6,50 - 34,50 - 115,25 - 192,00 - Suma de A menudo</c:v>
                </c:pt>
              </c:strCache>
            </c:strRef>
          </c:tx>
          <c:spPr>
            <a:solidFill>
              <a:schemeClr val="accent6">
                <a:lumMod val="60000"/>
                <a:lumOff val="4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subordinados'!$AD$18:$AD$22</c:f>
              <c:numCache>
                <c:formatCode>General</c:formatCode>
                <c:ptCount val="4"/>
                <c:pt idx="1">
                  <c:v>115.25</c:v>
                </c:pt>
              </c:numCache>
            </c:numRef>
          </c:val>
          <c:extLst xmlns:c16r2="http://schemas.microsoft.com/office/drawing/2015/06/chart">
            <c:ext xmlns:c16="http://schemas.microsoft.com/office/drawing/2014/chart" uri="{C3380CC4-5D6E-409C-BE32-E72D297353CC}">
              <c16:uniqueId val="{0000000E-14CD-4944-8F16-60D09D0DBE65}"/>
            </c:ext>
          </c:extLst>
        </c:ser>
        <c:ser>
          <c:idx val="9"/>
          <c:order val="9"/>
          <c:tx>
            <c:strRef>
              <c:f>'satisfaccion subordinados'!$AE$11:$AE$17</c:f>
              <c:strCache>
                <c:ptCount val="1"/>
                <c:pt idx="0">
                  <c:v>1,75 - 6,50 - 34,50 - 115,25 - 192,00 - Suma de Frecuentemente o siempre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subordinados'!$AE$18:$AE$22</c:f>
              <c:numCache>
                <c:formatCode>General</c:formatCode>
                <c:ptCount val="4"/>
                <c:pt idx="1">
                  <c:v>192</c:v>
                </c:pt>
              </c:numCache>
            </c:numRef>
          </c:val>
          <c:extLst xmlns:c16r2="http://schemas.microsoft.com/office/drawing/2015/06/chart">
            <c:ext xmlns:c16="http://schemas.microsoft.com/office/drawing/2014/chart" uri="{C3380CC4-5D6E-409C-BE32-E72D297353CC}">
              <c16:uniqueId val="{0000000F-14CD-4944-8F16-60D09D0DBE65}"/>
            </c:ext>
          </c:extLst>
        </c:ser>
        <c:ser>
          <c:idx val="10"/>
          <c:order val="10"/>
          <c:tx>
            <c:strRef>
              <c:f>'satisfaccion subordinados'!$AZ$11:$AZ$17</c:f>
              <c:strCache>
                <c:ptCount val="1"/>
                <c:pt idx="0">
                  <c:v>2,03 - 6,22 - 27,50 - 98,36 - 215,89 - Suma de Nunca</c:v>
                </c:pt>
              </c:strCache>
            </c:strRef>
          </c:tx>
          <c:spPr>
            <a:solidFill>
              <a:schemeClr val="accent1"/>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subordinados'!$AZ$18:$AZ$22</c:f>
              <c:numCache>
                <c:formatCode>General</c:formatCode>
                <c:ptCount val="4"/>
                <c:pt idx="3">
                  <c:v>2.0277777777777781</c:v>
                </c:pt>
              </c:numCache>
            </c:numRef>
          </c:val>
          <c:extLst xmlns:c16r2="http://schemas.microsoft.com/office/drawing/2015/06/chart">
            <c:ext xmlns:c16="http://schemas.microsoft.com/office/drawing/2014/chart" uri="{C3380CC4-5D6E-409C-BE32-E72D297353CC}">
              <c16:uniqueId val="{00000010-14CD-4944-8F16-60D09D0DBE65}"/>
            </c:ext>
          </c:extLst>
        </c:ser>
        <c:ser>
          <c:idx val="11"/>
          <c:order val="11"/>
          <c:tx>
            <c:strRef>
              <c:f>'satisfaccion subordinados'!$BA$11:$BA$17</c:f>
              <c:strCache>
                <c:ptCount val="1"/>
                <c:pt idx="0">
                  <c:v>2,03 - 6,22 - 27,50 - 98,36 - 215,89 - Suma de Rara vez</c:v>
                </c:pt>
              </c:strCache>
            </c:strRef>
          </c:tx>
          <c:spPr>
            <a:solidFill>
              <a:schemeClr val="accent2">
                <a:lumMod val="40000"/>
                <a:lumOff val="6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subordinados'!$BA$18:$BA$22</c:f>
              <c:numCache>
                <c:formatCode>General</c:formatCode>
                <c:ptCount val="4"/>
                <c:pt idx="3">
                  <c:v>6.2222222222222223</c:v>
                </c:pt>
              </c:numCache>
            </c:numRef>
          </c:val>
          <c:extLst xmlns:c16r2="http://schemas.microsoft.com/office/drawing/2015/06/chart">
            <c:ext xmlns:c16="http://schemas.microsoft.com/office/drawing/2014/chart" uri="{C3380CC4-5D6E-409C-BE32-E72D297353CC}">
              <c16:uniqueId val="{00000011-14CD-4944-8F16-60D09D0DBE65}"/>
            </c:ext>
          </c:extLst>
        </c:ser>
        <c:ser>
          <c:idx val="12"/>
          <c:order val="12"/>
          <c:tx>
            <c:strRef>
              <c:f>'satisfaccion subordinados'!$BB$11:$BB$17</c:f>
              <c:strCache>
                <c:ptCount val="1"/>
                <c:pt idx="0">
                  <c:v>2,03 - 6,22 - 27,50 - 98,36 - 215,89 - Suma de A veces</c:v>
                </c:pt>
              </c:strCache>
            </c:strRef>
          </c:tx>
          <c:spPr>
            <a:solidFill>
              <a:schemeClr val="accent3"/>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subordinados'!$BB$18:$BB$22</c:f>
              <c:numCache>
                <c:formatCode>General</c:formatCode>
                <c:ptCount val="4"/>
                <c:pt idx="3">
                  <c:v>27.5</c:v>
                </c:pt>
              </c:numCache>
            </c:numRef>
          </c:val>
          <c:extLst xmlns:c16r2="http://schemas.microsoft.com/office/drawing/2015/06/chart">
            <c:ext xmlns:c16="http://schemas.microsoft.com/office/drawing/2014/chart" uri="{C3380CC4-5D6E-409C-BE32-E72D297353CC}">
              <c16:uniqueId val="{00000012-14CD-4944-8F16-60D09D0DBE65}"/>
            </c:ext>
          </c:extLst>
        </c:ser>
        <c:ser>
          <c:idx val="13"/>
          <c:order val="13"/>
          <c:tx>
            <c:strRef>
              <c:f>'satisfaccion subordinados'!$BC$11:$BC$17</c:f>
              <c:strCache>
                <c:ptCount val="1"/>
                <c:pt idx="0">
                  <c:v>2,03 - 6,22 - 27,50 - 98,36 - 215,89 - Suma de A menudo</c:v>
                </c:pt>
              </c:strCache>
            </c:strRef>
          </c:tx>
          <c:spPr>
            <a:solidFill>
              <a:schemeClr val="accent1"/>
            </a:solidFill>
            <a:ln>
              <a:noFill/>
            </a:ln>
            <a:effectLst/>
          </c:spPr>
          <c:invertIfNegative val="0"/>
          <c:dPt>
            <c:idx val="3"/>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4-14CD-4944-8F16-60D09D0DBE65}"/>
              </c:ext>
            </c:extLst>
          </c:dPt>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subordinados'!$BC$18:$BC$22</c:f>
              <c:numCache>
                <c:formatCode>General</c:formatCode>
                <c:ptCount val="4"/>
                <c:pt idx="3">
                  <c:v>98.3611111111111</c:v>
                </c:pt>
              </c:numCache>
            </c:numRef>
          </c:val>
          <c:extLst xmlns:c16r2="http://schemas.microsoft.com/office/drawing/2015/06/chart">
            <c:ext xmlns:c16="http://schemas.microsoft.com/office/drawing/2014/chart" uri="{C3380CC4-5D6E-409C-BE32-E72D297353CC}">
              <c16:uniqueId val="{00000015-14CD-4944-8F16-60D09D0DBE65}"/>
            </c:ext>
          </c:extLst>
        </c:ser>
        <c:ser>
          <c:idx val="14"/>
          <c:order val="14"/>
          <c:tx>
            <c:strRef>
              <c:f>'satisfaccion subordinados'!$BD$11:$BD$17</c:f>
              <c:strCache>
                <c:ptCount val="1"/>
                <c:pt idx="0">
                  <c:v>2,03 - 6,22 - 27,50 - 98,36 - 215,89 - Suma de Frecuentemente o siempre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subordinados'!$BD$18:$BD$22</c:f>
              <c:numCache>
                <c:formatCode>General</c:formatCode>
                <c:ptCount val="4"/>
                <c:pt idx="3">
                  <c:v>215.88888888888889</c:v>
                </c:pt>
              </c:numCache>
            </c:numRef>
          </c:val>
          <c:extLst xmlns:c16r2="http://schemas.microsoft.com/office/drawing/2015/06/chart">
            <c:ext xmlns:c16="http://schemas.microsoft.com/office/drawing/2014/chart" uri="{C3380CC4-5D6E-409C-BE32-E72D297353CC}">
              <c16:uniqueId val="{00000016-14CD-4944-8F16-60D09D0DBE65}"/>
            </c:ext>
          </c:extLst>
        </c:ser>
        <c:ser>
          <c:idx val="15"/>
          <c:order val="15"/>
          <c:tx>
            <c:strRef>
              <c:f>'satisfaccion subordinados'!$BY$11:$BY$17</c:f>
              <c:strCache>
                <c:ptCount val="1"/>
                <c:pt idx="0">
                  <c:v>3,33 - 7,67 - 27,00 - 81,33 - 230,67 - Suma de Nunca</c:v>
                </c:pt>
              </c:strCache>
            </c:strRef>
          </c:tx>
          <c:spPr>
            <a:solidFill>
              <a:schemeClr val="accent1"/>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subordinados'!$BY$18:$BY$22</c:f>
              <c:numCache>
                <c:formatCode>General</c:formatCode>
                <c:ptCount val="4"/>
                <c:pt idx="2">
                  <c:v>3.3333333333333335</c:v>
                </c:pt>
              </c:numCache>
            </c:numRef>
          </c:val>
          <c:extLst xmlns:c16r2="http://schemas.microsoft.com/office/drawing/2015/06/chart">
            <c:ext xmlns:c16="http://schemas.microsoft.com/office/drawing/2014/chart" uri="{C3380CC4-5D6E-409C-BE32-E72D297353CC}">
              <c16:uniqueId val="{00000017-14CD-4944-8F16-60D09D0DBE65}"/>
            </c:ext>
          </c:extLst>
        </c:ser>
        <c:ser>
          <c:idx val="16"/>
          <c:order val="16"/>
          <c:tx>
            <c:strRef>
              <c:f>'satisfaccion subordinados'!$BZ$11:$BZ$17</c:f>
              <c:strCache>
                <c:ptCount val="1"/>
                <c:pt idx="0">
                  <c:v>3,33 - 7,67 - 27,00 - 81,33 - 230,67 - Suma de Rara vez</c:v>
                </c:pt>
              </c:strCache>
            </c:strRef>
          </c:tx>
          <c:spPr>
            <a:solidFill>
              <a:schemeClr val="accent2">
                <a:lumMod val="40000"/>
                <a:lumOff val="6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subordinados'!$BZ$18:$BZ$22</c:f>
              <c:numCache>
                <c:formatCode>General</c:formatCode>
                <c:ptCount val="4"/>
                <c:pt idx="2">
                  <c:v>7.666666666666667</c:v>
                </c:pt>
              </c:numCache>
            </c:numRef>
          </c:val>
          <c:extLst xmlns:c16r2="http://schemas.microsoft.com/office/drawing/2015/06/chart">
            <c:ext xmlns:c16="http://schemas.microsoft.com/office/drawing/2014/chart" uri="{C3380CC4-5D6E-409C-BE32-E72D297353CC}">
              <c16:uniqueId val="{00000018-14CD-4944-8F16-60D09D0DBE65}"/>
            </c:ext>
          </c:extLst>
        </c:ser>
        <c:ser>
          <c:idx val="17"/>
          <c:order val="17"/>
          <c:tx>
            <c:strRef>
              <c:f>'satisfaccion subordinados'!$CA$11:$CA$17</c:f>
              <c:strCache>
                <c:ptCount val="1"/>
                <c:pt idx="0">
                  <c:v>3,33 - 7,67 - 27,00 - 81,33 - 230,67 - Suma de A veces</c:v>
                </c:pt>
              </c:strCache>
            </c:strRef>
          </c:tx>
          <c:spPr>
            <a:solidFill>
              <a:schemeClr val="accent3"/>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subordinados'!$CA$18:$CA$22</c:f>
              <c:numCache>
                <c:formatCode>General</c:formatCode>
                <c:ptCount val="4"/>
                <c:pt idx="2">
                  <c:v>27</c:v>
                </c:pt>
              </c:numCache>
            </c:numRef>
          </c:val>
          <c:extLst xmlns:c16r2="http://schemas.microsoft.com/office/drawing/2015/06/chart">
            <c:ext xmlns:c16="http://schemas.microsoft.com/office/drawing/2014/chart" uri="{C3380CC4-5D6E-409C-BE32-E72D297353CC}">
              <c16:uniqueId val="{00000019-14CD-4944-8F16-60D09D0DBE65}"/>
            </c:ext>
          </c:extLst>
        </c:ser>
        <c:ser>
          <c:idx val="18"/>
          <c:order val="18"/>
          <c:tx>
            <c:strRef>
              <c:f>'satisfaccion subordinados'!$CB$11:$CB$17</c:f>
              <c:strCache>
                <c:ptCount val="1"/>
                <c:pt idx="0">
                  <c:v>3,33 - 7,67 - 27,00 - 81,33 - 230,67 - Suma de A menudo</c:v>
                </c:pt>
              </c:strCache>
            </c:strRef>
          </c:tx>
          <c:spPr>
            <a:solidFill>
              <a:schemeClr val="accent6">
                <a:lumMod val="60000"/>
                <a:lumOff val="40000"/>
              </a:schemeClr>
            </a:solidFill>
            <a:ln>
              <a:noFill/>
            </a:ln>
            <a:effectLst/>
          </c:spPr>
          <c:invertIfNegative val="0"/>
          <c:cat>
            <c:strRef>
              <c:f>'satisfaccion subordinados'!$A$18:$A$22</c:f>
              <c:strCache>
                <c:ptCount val="4"/>
                <c:pt idx="0">
                  <c:v>Satisfaccion</c:v>
                </c:pt>
                <c:pt idx="1">
                  <c:v>Efectividad</c:v>
                </c:pt>
                <c:pt idx="2">
                  <c:v>Esfuerzo Extra</c:v>
                </c:pt>
                <c:pt idx="3">
                  <c:v>Total de Variable de Satisfaccion</c:v>
                </c:pt>
              </c:strCache>
            </c:strRef>
          </c:cat>
          <c:val>
            <c:numRef>
              <c:f>'satisfaccion subordinados'!$CB$18:$CB$22</c:f>
              <c:numCache>
                <c:formatCode>General</c:formatCode>
                <c:ptCount val="4"/>
                <c:pt idx="2">
                  <c:v>81.333333333333329</c:v>
                </c:pt>
              </c:numCache>
            </c:numRef>
          </c:val>
          <c:extLst xmlns:c16r2="http://schemas.microsoft.com/office/drawing/2015/06/chart">
            <c:ext xmlns:c16="http://schemas.microsoft.com/office/drawing/2014/chart" uri="{C3380CC4-5D6E-409C-BE32-E72D297353CC}">
              <c16:uniqueId val="{0000001A-14CD-4944-8F16-60D09D0DBE65}"/>
            </c:ext>
          </c:extLst>
        </c:ser>
        <c:ser>
          <c:idx val="19"/>
          <c:order val="19"/>
          <c:tx>
            <c:strRef>
              <c:f>'satisfaccion subordinados'!$CC$11:$CC$17</c:f>
              <c:strCache>
                <c:ptCount val="1"/>
                <c:pt idx="0">
                  <c:v>3,33 - 7,67 - 27,00 - 81,33 - 230,67 - Suma de Frecuentemente o siempre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'satisfaccion subordinados'!$A$18:$A$22</c:f>
              <c:strCache>
                <c:ptCount val="4"/>
                <c:pt idx="0">
                  <c:v>Satisfaccion</c:v>
                </c:pt>
                <c:pt idx="1">
                  <c:v>Efectividad</c:v>
                </c:pt>
                <c:pt idx="2">
                  <c:v>Esfuerzo Extra</c:v>
                </c:pt>
                <c:pt idx="3">
                  <c:v>Total de Variable de Satisfaccion</c:v>
                </c:pt>
              </c:strCache>
            </c:strRef>
          </c:cat>
          <c:val>
            <c:numRef>
              <c:f>'satisfaccion subordinados'!$CC$18:$CC$22</c:f>
              <c:numCache>
                <c:formatCode>General</c:formatCode>
                <c:ptCount val="4"/>
                <c:pt idx="2">
                  <c:v>230.66666666666666</c:v>
                </c:pt>
              </c:numCache>
            </c:numRef>
          </c:val>
          <c:extLst xmlns:c16r2="http://schemas.microsoft.com/office/drawing/2015/06/chart">
            <c:ext xmlns:c16="http://schemas.microsoft.com/office/drawing/2014/chart" uri="{C3380CC4-5D6E-409C-BE32-E72D297353CC}">
              <c16:uniqueId val="{0000001B-14CD-4944-8F16-60D09D0DBE65}"/>
            </c:ext>
          </c:extLst>
        </c:ser>
        <c:dLbls>
          <c:showLegendKey val="0"/>
          <c:showVal val="0"/>
          <c:showCatName val="0"/>
          <c:showSerName val="0"/>
          <c:showPercent val="0"/>
          <c:showBubbleSize val="0"/>
        </c:dLbls>
        <c:gapWidth val="261"/>
        <c:overlap val="-27"/>
        <c:axId val="353562312"/>
        <c:axId val="353558392"/>
      </c:barChart>
      <c:catAx>
        <c:axId val="35356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558392"/>
        <c:crosses val="autoZero"/>
        <c:auto val="1"/>
        <c:lblAlgn val="ctr"/>
        <c:lblOffset val="100"/>
        <c:noMultiLvlLbl val="0"/>
      </c:catAx>
      <c:valAx>
        <c:axId val="353558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56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'COMPARACION SUBORDINADOS Y LIDE'!$B$2</c:f>
              <c:strCache>
                <c:ptCount val="1"/>
                <c:pt idx="0">
                  <c:v>Liderazgo Transf.</c:v>
                </c:pt>
              </c:strCache>
            </c:strRef>
          </c:tx>
          <c:spPr>
            <a:solidFill>
              <a:schemeClr val="accent1">
                <a:lumMod val="60000"/>
                <a:lumOff val="40000"/>
              </a:schemeClr>
            </a:solidFill>
            <a:ln>
              <a:noFill/>
            </a:ln>
            <a:effectLst/>
          </c:spPr>
          <c:invertIfNegative val="0"/>
          <c:cat>
            <c:strRef>
              <c:f>'COMPARACION SUBORDINADOS Y LIDE'!$A$3:$A$4</c:f>
              <c:strCache>
                <c:ptCount val="2"/>
                <c:pt idx="0">
                  <c:v>Cómo es evaluado por sus subordinados?</c:v>
                </c:pt>
                <c:pt idx="1">
                  <c:v>Cómo se autoevalua?</c:v>
                </c:pt>
              </c:strCache>
            </c:strRef>
          </c:cat>
          <c:val>
            <c:numRef>
              <c:f>'COMPARACION SUBORDINADOS Y LIDE'!$B$3:$B$4</c:f>
              <c:numCache>
                <c:formatCode>General</c:formatCode>
                <c:ptCount val="2"/>
                <c:pt idx="0">
                  <c:v>3.3</c:v>
                </c:pt>
                <c:pt idx="1">
                  <c:v>3.45</c:v>
                </c:pt>
              </c:numCache>
            </c:numRef>
          </c:val>
        </c:ser>
        <c:ser>
          <c:idx val="1"/>
          <c:order val="1"/>
          <c:tx>
            <c:strRef>
              <c:f>'COMPARACION SUBORDINADOS Y LIDE'!$C$2</c:f>
              <c:strCache>
                <c:ptCount val="1"/>
                <c:pt idx="0">
                  <c:v>Liderazgo Transac.</c:v>
                </c:pt>
              </c:strCache>
            </c:strRef>
          </c:tx>
          <c:spPr>
            <a:solidFill>
              <a:schemeClr val="accent2">
                <a:lumMod val="40000"/>
                <a:lumOff val="60000"/>
              </a:schemeClr>
            </a:solidFill>
            <a:ln>
              <a:noFill/>
            </a:ln>
            <a:effectLst/>
          </c:spPr>
          <c:invertIfNegative val="0"/>
          <c:cat>
            <c:strRef>
              <c:f>'COMPARACION SUBORDINADOS Y LIDE'!$A$3:$A$4</c:f>
              <c:strCache>
                <c:ptCount val="2"/>
                <c:pt idx="0">
                  <c:v>Cómo es evaluado por sus subordinados?</c:v>
                </c:pt>
                <c:pt idx="1">
                  <c:v>Cómo se autoevalua?</c:v>
                </c:pt>
              </c:strCache>
            </c:strRef>
          </c:cat>
          <c:val>
            <c:numRef>
              <c:f>'COMPARACION SUBORDINADOS Y LIDE'!$C$3:$C$4</c:f>
              <c:numCache>
                <c:formatCode>General</c:formatCode>
                <c:ptCount val="2"/>
                <c:pt idx="0">
                  <c:v>2.94</c:v>
                </c:pt>
                <c:pt idx="1">
                  <c:v>3.33</c:v>
                </c:pt>
              </c:numCache>
            </c:numRef>
          </c:val>
        </c:ser>
        <c:ser>
          <c:idx val="2"/>
          <c:order val="2"/>
          <c:tx>
            <c:strRef>
              <c:f>'COMPARACION SUBORDINADOS Y LIDE'!$D$2</c:f>
              <c:strCache>
                <c:ptCount val="1"/>
                <c:pt idx="0">
                  <c:v>Liderazgo Pas./Evit.</c:v>
                </c:pt>
              </c:strCache>
            </c:strRef>
          </c:tx>
          <c:spPr>
            <a:solidFill>
              <a:schemeClr val="accent3"/>
            </a:solidFill>
            <a:ln>
              <a:noFill/>
            </a:ln>
            <a:effectLst/>
          </c:spPr>
          <c:invertIfNegative val="0"/>
          <c:cat>
            <c:strRef>
              <c:f>'COMPARACION SUBORDINADOS Y LIDE'!$A$3:$A$4</c:f>
              <c:strCache>
                <c:ptCount val="2"/>
                <c:pt idx="0">
                  <c:v>Cómo es evaluado por sus subordinados?</c:v>
                </c:pt>
                <c:pt idx="1">
                  <c:v>Cómo se autoevalua?</c:v>
                </c:pt>
              </c:strCache>
            </c:strRef>
          </c:cat>
          <c:val>
            <c:numRef>
              <c:f>'COMPARACION SUBORDINADOS Y LIDE'!$D$3:$D$4</c:f>
              <c:numCache>
                <c:formatCode>General</c:formatCode>
                <c:ptCount val="2"/>
                <c:pt idx="0">
                  <c:v>1.36</c:v>
                </c:pt>
                <c:pt idx="1">
                  <c:v>1.57</c:v>
                </c:pt>
              </c:numCache>
            </c:numRef>
          </c:val>
        </c:ser>
        <c:dLbls>
          <c:showLegendKey val="0"/>
          <c:showVal val="0"/>
          <c:showCatName val="0"/>
          <c:showSerName val="0"/>
          <c:showPercent val="0"/>
          <c:showBubbleSize val="0"/>
        </c:dLbls>
        <c:gapWidth val="219"/>
        <c:overlap val="-27"/>
        <c:axId val="353564664"/>
        <c:axId val="353300696"/>
      </c:barChart>
      <c:catAx>
        <c:axId val="35356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300696"/>
        <c:crosses val="autoZero"/>
        <c:auto val="1"/>
        <c:lblAlgn val="ctr"/>
        <c:lblOffset val="100"/>
        <c:noMultiLvlLbl val="0"/>
      </c:catAx>
      <c:valAx>
        <c:axId val="353300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b="1"/>
              </a:p>
              <a:p>
                <a:pPr>
                  <a:defRPr/>
                </a:pPr>
                <a:endParaRPr lang="es-EC" b="1"/>
              </a:p>
              <a:p>
                <a:pPr>
                  <a:defRPr/>
                </a:pPr>
                <a:endParaRPr lang="es-EC" b="1"/>
              </a:p>
              <a:p>
                <a:pPr>
                  <a:defRPr/>
                </a:pPr>
                <a:r>
                  <a:rPr lang="es-EC" b="1"/>
                  <a:t>Frecuentemente</a:t>
                </a:r>
                <a:r>
                  <a:rPr lang="es-EC" b="1" baseline="0"/>
                  <a:t> o siempre</a:t>
                </a:r>
              </a:p>
              <a:p>
                <a:pPr>
                  <a:defRPr/>
                </a:pPr>
                <a:endParaRPr lang="es-EC" b="1" baseline="0"/>
              </a:p>
              <a:p>
                <a:pPr>
                  <a:defRPr/>
                </a:pPr>
                <a:endParaRPr lang="es-EC" b="1" baseline="0"/>
              </a:p>
              <a:p>
                <a:pPr>
                  <a:defRPr/>
                </a:pPr>
                <a:r>
                  <a:rPr lang="es-EC" b="1" baseline="0"/>
                  <a:t>A menudo</a:t>
                </a:r>
              </a:p>
              <a:p>
                <a:pPr>
                  <a:defRPr/>
                </a:pPr>
                <a:endParaRPr lang="es-EC" b="1" baseline="0"/>
              </a:p>
              <a:p>
                <a:pPr>
                  <a:defRPr/>
                </a:pPr>
                <a:endParaRPr lang="es-EC" b="1" baseline="0"/>
              </a:p>
              <a:p>
                <a:pPr>
                  <a:defRPr/>
                </a:pPr>
                <a:endParaRPr lang="es-EC" b="1" baseline="0"/>
              </a:p>
              <a:p>
                <a:pPr>
                  <a:defRPr/>
                </a:pPr>
                <a:r>
                  <a:rPr lang="es-EC" b="1" baseline="0"/>
                  <a:t>A veces</a:t>
                </a:r>
              </a:p>
              <a:p>
                <a:pPr>
                  <a:defRPr/>
                </a:pPr>
                <a:endParaRPr lang="es-EC" b="1" baseline="0"/>
              </a:p>
              <a:p>
                <a:pPr>
                  <a:defRPr/>
                </a:pPr>
                <a:endParaRPr lang="es-EC" b="1" baseline="0"/>
              </a:p>
              <a:p>
                <a:pPr>
                  <a:defRPr/>
                </a:pPr>
                <a:endParaRPr lang="es-EC" b="1" baseline="0"/>
              </a:p>
              <a:p>
                <a:pPr>
                  <a:defRPr/>
                </a:pPr>
                <a:r>
                  <a:rPr lang="es-EC" b="1" baseline="0"/>
                  <a:t>Rara vez</a:t>
                </a:r>
              </a:p>
              <a:p>
                <a:pPr>
                  <a:defRPr/>
                </a:pPr>
                <a:endParaRPr lang="es-EC" b="1" baseline="0"/>
              </a:p>
              <a:p>
                <a:pPr>
                  <a:defRPr/>
                </a:pPr>
                <a:endParaRPr lang="es-EC" b="1" baseline="0"/>
              </a:p>
              <a:p>
                <a:pPr>
                  <a:defRPr/>
                </a:pPr>
                <a:r>
                  <a:rPr lang="es-EC" b="1" baseline="0"/>
                  <a:t>Nunca</a:t>
                </a:r>
                <a:endParaRPr lang="es-EC" b="1"/>
              </a:p>
            </c:rich>
          </c:tx>
          <c:layout>
            <c:manualLayout>
              <c:xMode val="edge"/>
              <c:yMode val="edge"/>
              <c:x val="3.8045822748406267E-2"/>
              <c:y val="2.9925187032418907E-4"/>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53564664"/>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13.xml.rels><?xml version="1.0" encoding="UTF-8" standalone="yes"?>
<Relationships xmlns="http://schemas.openxmlformats.org/package/2006/relationships"><Relationship Id="rId1" Type="http://schemas.openxmlformats.org/officeDocument/2006/relationships/image" Target="../media/image30.png"/></Relationships>
</file>

<file path=ppt/diagrams/_rels/data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ata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iagrams/_rels/data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7.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EABDF-9B02-458F-BD40-7560AA98AC11}" type="doc">
      <dgm:prSet loTypeId="urn:microsoft.com/office/officeart/2005/8/layout/vList3" loCatId="picture" qsTypeId="urn:microsoft.com/office/officeart/2005/8/quickstyle/simple5" qsCatId="simple" csTypeId="urn:microsoft.com/office/officeart/2005/8/colors/colorful1" csCatId="colorful" phldr="1"/>
      <dgm:spPr/>
    </dgm:pt>
    <dgm:pt modelId="{272A6B18-CEA2-4925-BAF0-CF55C8B3C570}">
      <dgm:prSet phldrT="[Texto]"/>
      <dgm:spPr/>
      <dgm:t>
        <a:bodyPr/>
        <a:lstStyle/>
        <a:p>
          <a:r>
            <a:rPr lang="es-EC" dirty="0" smtClean="0"/>
            <a:t>Bajo compromiso del personal con los objetivos de la empresa. </a:t>
          </a:r>
          <a:endParaRPr lang="es-EC" dirty="0"/>
        </a:p>
      </dgm:t>
    </dgm:pt>
    <dgm:pt modelId="{BC872803-A527-4F18-8DCE-ECA12432DAF1}" type="parTrans" cxnId="{23B4964E-7D07-42E2-A5B1-C0D699D4842B}">
      <dgm:prSet/>
      <dgm:spPr/>
      <dgm:t>
        <a:bodyPr/>
        <a:lstStyle/>
        <a:p>
          <a:endParaRPr lang="es-EC"/>
        </a:p>
      </dgm:t>
    </dgm:pt>
    <dgm:pt modelId="{096DDC40-56F4-458F-A02D-CA1668025B10}" type="sibTrans" cxnId="{23B4964E-7D07-42E2-A5B1-C0D699D4842B}">
      <dgm:prSet/>
      <dgm:spPr/>
      <dgm:t>
        <a:bodyPr/>
        <a:lstStyle/>
        <a:p>
          <a:endParaRPr lang="es-EC"/>
        </a:p>
      </dgm:t>
    </dgm:pt>
    <dgm:pt modelId="{394F22E5-6C6B-4B5B-837F-F40BA66FAB05}">
      <dgm:prSet phldrT="[Texto]"/>
      <dgm:spPr/>
      <dgm:t>
        <a:bodyPr/>
        <a:lstStyle/>
        <a:p>
          <a:r>
            <a:rPr lang="es-EC" dirty="0" smtClean="0"/>
            <a:t>Escasez de liderazgo en mandos medios.</a:t>
          </a:r>
          <a:endParaRPr lang="es-EC" dirty="0"/>
        </a:p>
      </dgm:t>
    </dgm:pt>
    <dgm:pt modelId="{C23CCE74-96DF-4BCD-AE63-CA9D03E76EEB}" type="parTrans" cxnId="{0D3F322D-6F8F-4845-BAB5-5AA8B0D50DE6}">
      <dgm:prSet/>
      <dgm:spPr/>
      <dgm:t>
        <a:bodyPr/>
        <a:lstStyle/>
        <a:p>
          <a:endParaRPr lang="es-EC"/>
        </a:p>
      </dgm:t>
    </dgm:pt>
    <dgm:pt modelId="{D30FC314-9486-4646-A5B3-BB883426A8B9}" type="sibTrans" cxnId="{0D3F322D-6F8F-4845-BAB5-5AA8B0D50DE6}">
      <dgm:prSet/>
      <dgm:spPr/>
      <dgm:t>
        <a:bodyPr/>
        <a:lstStyle/>
        <a:p>
          <a:endParaRPr lang="es-EC"/>
        </a:p>
      </dgm:t>
    </dgm:pt>
    <dgm:pt modelId="{1538ACE0-BCCA-4D80-A39C-CB3014F97A84}">
      <dgm:prSet phldrT="[Texto]"/>
      <dgm:spPr/>
      <dgm:t>
        <a:bodyPr/>
        <a:lstStyle/>
        <a:p>
          <a:r>
            <a:rPr lang="es-EC" dirty="0" smtClean="0"/>
            <a:t>Falta de motivación del talento humano.</a:t>
          </a:r>
          <a:endParaRPr lang="es-EC" dirty="0"/>
        </a:p>
      </dgm:t>
    </dgm:pt>
    <dgm:pt modelId="{5D069075-846D-4F21-9D6B-BB3076788881}" type="parTrans" cxnId="{1155459D-2E63-4017-A496-B49DF2125904}">
      <dgm:prSet/>
      <dgm:spPr/>
      <dgm:t>
        <a:bodyPr/>
        <a:lstStyle/>
        <a:p>
          <a:endParaRPr lang="es-EC"/>
        </a:p>
      </dgm:t>
    </dgm:pt>
    <dgm:pt modelId="{2E195C08-DD20-46B2-9153-AAA6CCEEEA14}" type="sibTrans" cxnId="{1155459D-2E63-4017-A496-B49DF2125904}">
      <dgm:prSet/>
      <dgm:spPr/>
      <dgm:t>
        <a:bodyPr/>
        <a:lstStyle/>
        <a:p>
          <a:endParaRPr lang="es-EC"/>
        </a:p>
      </dgm:t>
    </dgm:pt>
    <dgm:pt modelId="{2671B80B-4218-4742-B808-9BE4DCEB5C2B}">
      <dgm:prSet phldrT="[Texto]"/>
      <dgm:spPr/>
      <dgm:t>
        <a:bodyPr/>
        <a:lstStyle/>
        <a:p>
          <a:r>
            <a:rPr lang="es-EC" dirty="0" smtClean="0"/>
            <a:t>Carencia de lideres transformacionales.</a:t>
          </a:r>
        </a:p>
        <a:p>
          <a:endParaRPr lang="es-EC" dirty="0"/>
        </a:p>
      </dgm:t>
    </dgm:pt>
    <dgm:pt modelId="{2CC6D77E-F340-458D-BE16-F2D3465FD5E1}" type="parTrans" cxnId="{6AEA712B-5FB5-4598-A0A6-7660C39AAEC3}">
      <dgm:prSet/>
      <dgm:spPr/>
      <dgm:t>
        <a:bodyPr/>
        <a:lstStyle/>
        <a:p>
          <a:endParaRPr lang="es-EC"/>
        </a:p>
      </dgm:t>
    </dgm:pt>
    <dgm:pt modelId="{E84ECDBE-1A58-4A9E-B1FD-DF53E06D8F2C}" type="sibTrans" cxnId="{6AEA712B-5FB5-4598-A0A6-7660C39AAEC3}">
      <dgm:prSet/>
      <dgm:spPr/>
      <dgm:t>
        <a:bodyPr/>
        <a:lstStyle/>
        <a:p>
          <a:endParaRPr lang="es-EC"/>
        </a:p>
      </dgm:t>
    </dgm:pt>
    <dgm:pt modelId="{6B6B735D-0362-4976-8976-EF3F0A722077}" type="pres">
      <dgm:prSet presAssocID="{9FBEABDF-9B02-458F-BD40-7560AA98AC11}" presName="linearFlow" presStyleCnt="0">
        <dgm:presLayoutVars>
          <dgm:dir/>
          <dgm:resizeHandles val="exact"/>
        </dgm:presLayoutVars>
      </dgm:prSet>
      <dgm:spPr/>
    </dgm:pt>
    <dgm:pt modelId="{0268F926-8E93-4123-8D9A-92DBC1BD4F2C}" type="pres">
      <dgm:prSet presAssocID="{272A6B18-CEA2-4925-BAF0-CF55C8B3C570}" presName="composite" presStyleCnt="0"/>
      <dgm:spPr/>
    </dgm:pt>
    <dgm:pt modelId="{BF1ACE23-0577-4789-A4A5-1A491EE76DC3}" type="pres">
      <dgm:prSet presAssocID="{272A6B18-CEA2-4925-BAF0-CF55C8B3C570}" presName="imgShp" presStyleLbl="fgImgPlace1" presStyleIdx="0" presStyleCnt="4"/>
      <dgm:spPr>
        <a:blipFill rotWithShape="1">
          <a:blip xmlns:r="http://schemas.openxmlformats.org/officeDocument/2006/relationships" r:embed="rId1"/>
          <a:stretch>
            <a:fillRect/>
          </a:stretch>
        </a:blipFill>
      </dgm:spPr>
    </dgm:pt>
    <dgm:pt modelId="{FB859EB7-E10D-4559-A248-94BB92383A28}" type="pres">
      <dgm:prSet presAssocID="{272A6B18-CEA2-4925-BAF0-CF55C8B3C570}" presName="txShp" presStyleLbl="node1" presStyleIdx="0" presStyleCnt="4">
        <dgm:presLayoutVars>
          <dgm:bulletEnabled val="1"/>
        </dgm:presLayoutVars>
      </dgm:prSet>
      <dgm:spPr/>
      <dgm:t>
        <a:bodyPr/>
        <a:lstStyle/>
        <a:p>
          <a:endParaRPr lang="es-EC"/>
        </a:p>
      </dgm:t>
    </dgm:pt>
    <dgm:pt modelId="{D7CFA051-E20B-4684-A35C-DB079C4DA45B}" type="pres">
      <dgm:prSet presAssocID="{096DDC40-56F4-458F-A02D-CA1668025B10}" presName="spacing" presStyleCnt="0"/>
      <dgm:spPr/>
    </dgm:pt>
    <dgm:pt modelId="{432AD70B-C4C2-4872-B830-035A59CE99FF}" type="pres">
      <dgm:prSet presAssocID="{394F22E5-6C6B-4B5B-837F-F40BA66FAB05}" presName="composite" presStyleCnt="0"/>
      <dgm:spPr/>
    </dgm:pt>
    <dgm:pt modelId="{84F1AB24-0234-4942-A83B-79AC29443E15}" type="pres">
      <dgm:prSet presAssocID="{394F22E5-6C6B-4B5B-837F-F40BA66FAB05}" presName="imgShp" presStyleLbl="fgImgPlace1" presStyleIdx="1" presStyleCnt="4"/>
      <dgm:spPr>
        <a:blipFill rotWithShape="1">
          <a:blip xmlns:r="http://schemas.openxmlformats.org/officeDocument/2006/relationships" r:embed="rId2"/>
          <a:stretch>
            <a:fillRect/>
          </a:stretch>
        </a:blipFill>
      </dgm:spPr>
    </dgm:pt>
    <dgm:pt modelId="{1EE448F9-D5D8-400B-BA6A-4185C18B88A2}" type="pres">
      <dgm:prSet presAssocID="{394F22E5-6C6B-4B5B-837F-F40BA66FAB05}" presName="txShp" presStyleLbl="node1" presStyleIdx="1" presStyleCnt="4">
        <dgm:presLayoutVars>
          <dgm:bulletEnabled val="1"/>
        </dgm:presLayoutVars>
      </dgm:prSet>
      <dgm:spPr/>
      <dgm:t>
        <a:bodyPr/>
        <a:lstStyle/>
        <a:p>
          <a:endParaRPr lang="es-EC"/>
        </a:p>
      </dgm:t>
    </dgm:pt>
    <dgm:pt modelId="{0BFB67A6-0773-47CC-A3A4-F9AB352E5973}" type="pres">
      <dgm:prSet presAssocID="{D30FC314-9486-4646-A5B3-BB883426A8B9}" presName="spacing" presStyleCnt="0"/>
      <dgm:spPr/>
    </dgm:pt>
    <dgm:pt modelId="{44CE2664-BB3E-4CD9-9DEA-CF3066D7EA06}" type="pres">
      <dgm:prSet presAssocID="{1538ACE0-BCCA-4D80-A39C-CB3014F97A84}" presName="composite" presStyleCnt="0"/>
      <dgm:spPr/>
    </dgm:pt>
    <dgm:pt modelId="{35666BA7-3364-420A-8BB0-0CE3F64C9C5D}" type="pres">
      <dgm:prSet presAssocID="{1538ACE0-BCCA-4D80-A39C-CB3014F97A84}" presName="imgShp" presStyleLbl="fgImgPlace1" presStyleIdx="2" presStyleCnt="4"/>
      <dgm:spPr>
        <a:blipFill rotWithShape="1">
          <a:blip xmlns:r="http://schemas.openxmlformats.org/officeDocument/2006/relationships" r:embed="rId3"/>
          <a:stretch>
            <a:fillRect/>
          </a:stretch>
        </a:blipFill>
      </dgm:spPr>
    </dgm:pt>
    <dgm:pt modelId="{880318E2-0510-4286-BB6A-7EE7AB794001}" type="pres">
      <dgm:prSet presAssocID="{1538ACE0-BCCA-4D80-A39C-CB3014F97A84}" presName="txShp" presStyleLbl="node1" presStyleIdx="2" presStyleCnt="4">
        <dgm:presLayoutVars>
          <dgm:bulletEnabled val="1"/>
        </dgm:presLayoutVars>
      </dgm:prSet>
      <dgm:spPr/>
      <dgm:t>
        <a:bodyPr/>
        <a:lstStyle/>
        <a:p>
          <a:endParaRPr lang="es-EC"/>
        </a:p>
      </dgm:t>
    </dgm:pt>
    <dgm:pt modelId="{8B642BEE-2E27-4502-986E-A4E2199CC5EA}" type="pres">
      <dgm:prSet presAssocID="{2E195C08-DD20-46B2-9153-AAA6CCEEEA14}" presName="spacing" presStyleCnt="0"/>
      <dgm:spPr/>
    </dgm:pt>
    <dgm:pt modelId="{6EFDB55C-88C1-40C6-9D1A-5DDB730BDB09}" type="pres">
      <dgm:prSet presAssocID="{2671B80B-4218-4742-B808-9BE4DCEB5C2B}" presName="composite" presStyleCnt="0"/>
      <dgm:spPr/>
    </dgm:pt>
    <dgm:pt modelId="{238AE4C3-8215-424A-852C-C8F0D19762C1}" type="pres">
      <dgm:prSet presAssocID="{2671B80B-4218-4742-B808-9BE4DCEB5C2B}" presName="imgShp" presStyleLbl="fgImgPlace1" presStyleIdx="3" presStyleCnt="4"/>
      <dgm:spPr>
        <a:blipFill rotWithShape="1">
          <a:blip xmlns:r="http://schemas.openxmlformats.org/officeDocument/2006/relationships" r:embed="rId4"/>
          <a:stretch>
            <a:fillRect/>
          </a:stretch>
        </a:blipFill>
      </dgm:spPr>
    </dgm:pt>
    <dgm:pt modelId="{686E411E-3736-4528-BE36-0EC73AA4734B}" type="pres">
      <dgm:prSet presAssocID="{2671B80B-4218-4742-B808-9BE4DCEB5C2B}" presName="txShp" presStyleLbl="node1" presStyleIdx="3" presStyleCnt="4">
        <dgm:presLayoutVars>
          <dgm:bulletEnabled val="1"/>
        </dgm:presLayoutVars>
      </dgm:prSet>
      <dgm:spPr/>
      <dgm:t>
        <a:bodyPr/>
        <a:lstStyle/>
        <a:p>
          <a:endParaRPr lang="es-EC"/>
        </a:p>
      </dgm:t>
    </dgm:pt>
  </dgm:ptLst>
  <dgm:cxnLst>
    <dgm:cxn modelId="{23B4964E-7D07-42E2-A5B1-C0D699D4842B}" srcId="{9FBEABDF-9B02-458F-BD40-7560AA98AC11}" destId="{272A6B18-CEA2-4925-BAF0-CF55C8B3C570}" srcOrd="0" destOrd="0" parTransId="{BC872803-A527-4F18-8DCE-ECA12432DAF1}" sibTransId="{096DDC40-56F4-458F-A02D-CA1668025B10}"/>
    <dgm:cxn modelId="{C4B6492B-A605-4639-9102-B661932A35E9}" type="presOf" srcId="{9FBEABDF-9B02-458F-BD40-7560AA98AC11}" destId="{6B6B735D-0362-4976-8976-EF3F0A722077}" srcOrd="0" destOrd="0" presId="urn:microsoft.com/office/officeart/2005/8/layout/vList3"/>
    <dgm:cxn modelId="{0D3F322D-6F8F-4845-BAB5-5AA8B0D50DE6}" srcId="{9FBEABDF-9B02-458F-BD40-7560AA98AC11}" destId="{394F22E5-6C6B-4B5B-837F-F40BA66FAB05}" srcOrd="1" destOrd="0" parTransId="{C23CCE74-96DF-4BCD-AE63-CA9D03E76EEB}" sibTransId="{D30FC314-9486-4646-A5B3-BB883426A8B9}"/>
    <dgm:cxn modelId="{1155459D-2E63-4017-A496-B49DF2125904}" srcId="{9FBEABDF-9B02-458F-BD40-7560AA98AC11}" destId="{1538ACE0-BCCA-4D80-A39C-CB3014F97A84}" srcOrd="2" destOrd="0" parTransId="{5D069075-846D-4F21-9D6B-BB3076788881}" sibTransId="{2E195C08-DD20-46B2-9153-AAA6CCEEEA14}"/>
    <dgm:cxn modelId="{35D82928-8EEA-44AF-84FC-2AA6ACC28474}" type="presOf" srcId="{394F22E5-6C6B-4B5B-837F-F40BA66FAB05}" destId="{1EE448F9-D5D8-400B-BA6A-4185C18B88A2}" srcOrd="0" destOrd="0" presId="urn:microsoft.com/office/officeart/2005/8/layout/vList3"/>
    <dgm:cxn modelId="{AE880921-271F-4761-A8B0-AB7DB0F08511}" type="presOf" srcId="{1538ACE0-BCCA-4D80-A39C-CB3014F97A84}" destId="{880318E2-0510-4286-BB6A-7EE7AB794001}" srcOrd="0" destOrd="0" presId="urn:microsoft.com/office/officeart/2005/8/layout/vList3"/>
    <dgm:cxn modelId="{6AEA712B-5FB5-4598-A0A6-7660C39AAEC3}" srcId="{9FBEABDF-9B02-458F-BD40-7560AA98AC11}" destId="{2671B80B-4218-4742-B808-9BE4DCEB5C2B}" srcOrd="3" destOrd="0" parTransId="{2CC6D77E-F340-458D-BE16-F2D3465FD5E1}" sibTransId="{E84ECDBE-1A58-4A9E-B1FD-DF53E06D8F2C}"/>
    <dgm:cxn modelId="{BE2E3610-3F6E-44C3-A086-5D2382375D32}" type="presOf" srcId="{2671B80B-4218-4742-B808-9BE4DCEB5C2B}" destId="{686E411E-3736-4528-BE36-0EC73AA4734B}" srcOrd="0" destOrd="0" presId="urn:microsoft.com/office/officeart/2005/8/layout/vList3"/>
    <dgm:cxn modelId="{7E161C97-3596-4D31-81CD-11911E39C9C4}" type="presOf" srcId="{272A6B18-CEA2-4925-BAF0-CF55C8B3C570}" destId="{FB859EB7-E10D-4559-A248-94BB92383A28}" srcOrd="0" destOrd="0" presId="urn:microsoft.com/office/officeart/2005/8/layout/vList3"/>
    <dgm:cxn modelId="{36267AA8-782B-4706-BB73-76FCF2B13AB0}" type="presParOf" srcId="{6B6B735D-0362-4976-8976-EF3F0A722077}" destId="{0268F926-8E93-4123-8D9A-92DBC1BD4F2C}" srcOrd="0" destOrd="0" presId="urn:microsoft.com/office/officeart/2005/8/layout/vList3"/>
    <dgm:cxn modelId="{96E30BCC-FD93-4190-B013-CFEBBD534ADB}" type="presParOf" srcId="{0268F926-8E93-4123-8D9A-92DBC1BD4F2C}" destId="{BF1ACE23-0577-4789-A4A5-1A491EE76DC3}" srcOrd="0" destOrd="0" presId="urn:microsoft.com/office/officeart/2005/8/layout/vList3"/>
    <dgm:cxn modelId="{B9ECD8EC-DB65-4C1C-B5FB-38C6EE574D42}" type="presParOf" srcId="{0268F926-8E93-4123-8D9A-92DBC1BD4F2C}" destId="{FB859EB7-E10D-4559-A248-94BB92383A28}" srcOrd="1" destOrd="0" presId="urn:microsoft.com/office/officeart/2005/8/layout/vList3"/>
    <dgm:cxn modelId="{1C3C173A-294C-458C-A319-ECAC75AF6989}" type="presParOf" srcId="{6B6B735D-0362-4976-8976-EF3F0A722077}" destId="{D7CFA051-E20B-4684-A35C-DB079C4DA45B}" srcOrd="1" destOrd="0" presId="urn:microsoft.com/office/officeart/2005/8/layout/vList3"/>
    <dgm:cxn modelId="{A891002E-A6A4-4552-9AAF-9273D0E5E7FE}" type="presParOf" srcId="{6B6B735D-0362-4976-8976-EF3F0A722077}" destId="{432AD70B-C4C2-4872-B830-035A59CE99FF}" srcOrd="2" destOrd="0" presId="urn:microsoft.com/office/officeart/2005/8/layout/vList3"/>
    <dgm:cxn modelId="{EDB17B46-DAD0-4B6B-80E4-1DAD48C5E925}" type="presParOf" srcId="{432AD70B-C4C2-4872-B830-035A59CE99FF}" destId="{84F1AB24-0234-4942-A83B-79AC29443E15}" srcOrd="0" destOrd="0" presId="urn:microsoft.com/office/officeart/2005/8/layout/vList3"/>
    <dgm:cxn modelId="{F8E3B0A8-C68A-4728-929F-AD7A0497D06C}" type="presParOf" srcId="{432AD70B-C4C2-4872-B830-035A59CE99FF}" destId="{1EE448F9-D5D8-400B-BA6A-4185C18B88A2}" srcOrd="1" destOrd="0" presId="urn:microsoft.com/office/officeart/2005/8/layout/vList3"/>
    <dgm:cxn modelId="{399E273D-3518-4F36-99BA-49E814F54A74}" type="presParOf" srcId="{6B6B735D-0362-4976-8976-EF3F0A722077}" destId="{0BFB67A6-0773-47CC-A3A4-F9AB352E5973}" srcOrd="3" destOrd="0" presId="urn:microsoft.com/office/officeart/2005/8/layout/vList3"/>
    <dgm:cxn modelId="{FAA60A04-2A47-4359-8754-DF9B036D5C37}" type="presParOf" srcId="{6B6B735D-0362-4976-8976-EF3F0A722077}" destId="{44CE2664-BB3E-4CD9-9DEA-CF3066D7EA06}" srcOrd="4" destOrd="0" presId="urn:microsoft.com/office/officeart/2005/8/layout/vList3"/>
    <dgm:cxn modelId="{E319AC0A-4CF4-463A-AE32-070E8FB80008}" type="presParOf" srcId="{44CE2664-BB3E-4CD9-9DEA-CF3066D7EA06}" destId="{35666BA7-3364-420A-8BB0-0CE3F64C9C5D}" srcOrd="0" destOrd="0" presId="urn:microsoft.com/office/officeart/2005/8/layout/vList3"/>
    <dgm:cxn modelId="{535B1FC8-A579-4136-B4E4-C9C72C9B786C}" type="presParOf" srcId="{44CE2664-BB3E-4CD9-9DEA-CF3066D7EA06}" destId="{880318E2-0510-4286-BB6A-7EE7AB794001}" srcOrd="1" destOrd="0" presId="urn:microsoft.com/office/officeart/2005/8/layout/vList3"/>
    <dgm:cxn modelId="{F2809973-F038-4E1E-8F83-7E65B91BDE5B}" type="presParOf" srcId="{6B6B735D-0362-4976-8976-EF3F0A722077}" destId="{8B642BEE-2E27-4502-986E-A4E2199CC5EA}" srcOrd="5" destOrd="0" presId="urn:microsoft.com/office/officeart/2005/8/layout/vList3"/>
    <dgm:cxn modelId="{1B8F3BE2-14B1-4523-AF38-94AD4CD3095C}" type="presParOf" srcId="{6B6B735D-0362-4976-8976-EF3F0A722077}" destId="{6EFDB55C-88C1-40C6-9D1A-5DDB730BDB09}" srcOrd="6" destOrd="0" presId="urn:microsoft.com/office/officeart/2005/8/layout/vList3"/>
    <dgm:cxn modelId="{7C16504A-FEE6-4EB9-BD56-3D65E15E6CF4}" type="presParOf" srcId="{6EFDB55C-88C1-40C6-9D1A-5DDB730BDB09}" destId="{238AE4C3-8215-424A-852C-C8F0D19762C1}" srcOrd="0" destOrd="0" presId="urn:microsoft.com/office/officeart/2005/8/layout/vList3"/>
    <dgm:cxn modelId="{9D04F1EA-1383-4430-8C48-9F957C409980}" type="presParOf" srcId="{6EFDB55C-88C1-40C6-9D1A-5DDB730BDB09}" destId="{686E411E-3736-4528-BE36-0EC73AA4734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0CB273-8173-4837-A6AA-92D3E32F2232}" type="doc">
      <dgm:prSet loTypeId="urn:microsoft.com/office/officeart/2005/8/layout/arrow2" loCatId="process" qsTypeId="urn:microsoft.com/office/officeart/2005/8/quickstyle/3d4" qsCatId="3D" csTypeId="urn:microsoft.com/office/officeart/2005/8/colors/accent1_2" csCatId="accent1" phldr="1"/>
      <dgm:spPr/>
      <dgm:t>
        <a:bodyPr/>
        <a:lstStyle/>
        <a:p>
          <a:endParaRPr lang="es-EC"/>
        </a:p>
      </dgm:t>
    </dgm:pt>
    <dgm:pt modelId="{B61D192A-6D6A-4D9A-B942-FF1DDFDF4773}">
      <dgm:prSet phldrT="[Texto]" custT="1"/>
      <dgm:spPr/>
      <dgm:t>
        <a:bodyPr/>
        <a:lstStyle/>
        <a:p>
          <a:r>
            <a:rPr lang="es-EC" sz="1800" dirty="0" smtClean="0"/>
            <a:t>El Bienestar laboral se relaciona directamente con el estado de satisfacción que alcanza el trabajador en sus funciones, consecuencias de un entorno laboral agradable y de la comprobación, reconocimiento y gratitud de sus trabajadores, que a su vez transciende en un bienestar familiar y social.</a:t>
          </a:r>
          <a:endParaRPr lang="es-EC" sz="1800" dirty="0"/>
        </a:p>
      </dgm:t>
    </dgm:pt>
    <dgm:pt modelId="{F71B0A5E-53EA-4AB3-B618-7630672BE61D}" type="parTrans" cxnId="{05E1C7CC-74C7-423F-80CB-AC411C86F445}">
      <dgm:prSet/>
      <dgm:spPr/>
      <dgm:t>
        <a:bodyPr/>
        <a:lstStyle/>
        <a:p>
          <a:endParaRPr lang="es-EC"/>
        </a:p>
      </dgm:t>
    </dgm:pt>
    <dgm:pt modelId="{34874F7C-6D9D-4295-8D15-C1CD46D8AC2B}" type="sibTrans" cxnId="{05E1C7CC-74C7-423F-80CB-AC411C86F445}">
      <dgm:prSet/>
      <dgm:spPr/>
      <dgm:t>
        <a:bodyPr/>
        <a:lstStyle/>
        <a:p>
          <a:endParaRPr lang="es-EC"/>
        </a:p>
      </dgm:t>
    </dgm:pt>
    <dgm:pt modelId="{36550D73-D745-4E32-AA2F-B5E9D632D022}">
      <dgm:prSet phldrT="[Texto]" custT="1"/>
      <dgm:spPr/>
      <dgm:t>
        <a:bodyPr/>
        <a:lstStyle/>
        <a:p>
          <a:r>
            <a:rPr lang="es-EC" sz="2000" dirty="0" smtClean="0"/>
            <a:t>La Satisfacción Laboral esta asociada con la productividad y el desempeño, con el Liderazgo y el Bienestar. Va de la mano con la motivación y un entorno laboral agradable (Pérez &amp; Azzollini, 2013).</a:t>
          </a:r>
          <a:endParaRPr lang="es-EC" sz="2000" dirty="0"/>
        </a:p>
      </dgm:t>
    </dgm:pt>
    <dgm:pt modelId="{DC7DD34F-D89C-4841-B316-9D411464BE0B}" type="parTrans" cxnId="{0EF0669B-CC93-4B4F-A3A7-C0DF4E927559}">
      <dgm:prSet/>
      <dgm:spPr/>
      <dgm:t>
        <a:bodyPr/>
        <a:lstStyle/>
        <a:p>
          <a:endParaRPr lang="es-EC"/>
        </a:p>
      </dgm:t>
    </dgm:pt>
    <dgm:pt modelId="{B1664FE8-81BA-4892-A1DE-266D2043F8B0}" type="sibTrans" cxnId="{0EF0669B-CC93-4B4F-A3A7-C0DF4E927559}">
      <dgm:prSet/>
      <dgm:spPr/>
      <dgm:t>
        <a:bodyPr/>
        <a:lstStyle/>
        <a:p>
          <a:endParaRPr lang="es-EC"/>
        </a:p>
      </dgm:t>
    </dgm:pt>
    <dgm:pt modelId="{BD274542-E80A-45F6-B663-5456690B3249}" type="pres">
      <dgm:prSet presAssocID="{1A0CB273-8173-4837-A6AA-92D3E32F2232}" presName="arrowDiagram" presStyleCnt="0">
        <dgm:presLayoutVars>
          <dgm:chMax val="5"/>
          <dgm:dir/>
          <dgm:resizeHandles val="exact"/>
        </dgm:presLayoutVars>
      </dgm:prSet>
      <dgm:spPr/>
      <dgm:t>
        <a:bodyPr/>
        <a:lstStyle/>
        <a:p>
          <a:endParaRPr lang="es-EC"/>
        </a:p>
      </dgm:t>
    </dgm:pt>
    <dgm:pt modelId="{44349498-8613-4BBB-AEB4-A636A2763CED}" type="pres">
      <dgm:prSet presAssocID="{1A0CB273-8173-4837-A6AA-92D3E32F2232}" presName="arrow" presStyleLbl="bgShp" presStyleIdx="0" presStyleCnt="1"/>
      <dgm:spPr/>
    </dgm:pt>
    <dgm:pt modelId="{776C20A4-9BA1-4552-9E17-45104E2F4002}" type="pres">
      <dgm:prSet presAssocID="{1A0CB273-8173-4837-A6AA-92D3E32F2232}" presName="arrowDiagram2" presStyleCnt="0"/>
      <dgm:spPr/>
    </dgm:pt>
    <dgm:pt modelId="{462B31F2-43C0-431B-86A4-814AF36A3A3B}" type="pres">
      <dgm:prSet presAssocID="{B61D192A-6D6A-4D9A-B942-FF1DDFDF4773}" presName="bullet2a" presStyleLbl="node1" presStyleIdx="0" presStyleCnt="2"/>
      <dgm:spPr/>
    </dgm:pt>
    <dgm:pt modelId="{8E9A5B81-46B1-4CAB-8DE2-C25420A889CD}" type="pres">
      <dgm:prSet presAssocID="{B61D192A-6D6A-4D9A-B942-FF1DDFDF4773}" presName="textBox2a" presStyleLbl="revTx" presStyleIdx="0" presStyleCnt="2" custScaleX="113410">
        <dgm:presLayoutVars>
          <dgm:bulletEnabled val="1"/>
        </dgm:presLayoutVars>
      </dgm:prSet>
      <dgm:spPr/>
      <dgm:t>
        <a:bodyPr/>
        <a:lstStyle/>
        <a:p>
          <a:endParaRPr lang="es-EC"/>
        </a:p>
      </dgm:t>
    </dgm:pt>
    <dgm:pt modelId="{9BC57DC0-49C9-4C09-8E9B-E71552176C26}" type="pres">
      <dgm:prSet presAssocID="{36550D73-D745-4E32-AA2F-B5E9D632D022}" presName="bullet2b" presStyleLbl="node1" presStyleIdx="1" presStyleCnt="2"/>
      <dgm:spPr/>
    </dgm:pt>
    <dgm:pt modelId="{9ECE591D-DEE6-4999-A30A-37362CA20B32}" type="pres">
      <dgm:prSet presAssocID="{36550D73-D745-4E32-AA2F-B5E9D632D022}" presName="textBox2b" presStyleLbl="revTx" presStyleIdx="1" presStyleCnt="2">
        <dgm:presLayoutVars>
          <dgm:bulletEnabled val="1"/>
        </dgm:presLayoutVars>
      </dgm:prSet>
      <dgm:spPr/>
      <dgm:t>
        <a:bodyPr/>
        <a:lstStyle/>
        <a:p>
          <a:endParaRPr lang="es-EC"/>
        </a:p>
      </dgm:t>
    </dgm:pt>
  </dgm:ptLst>
  <dgm:cxnLst>
    <dgm:cxn modelId="{6197EC5F-CDF3-4C11-A2BC-880FE6803A35}" type="presOf" srcId="{36550D73-D745-4E32-AA2F-B5E9D632D022}" destId="{9ECE591D-DEE6-4999-A30A-37362CA20B32}" srcOrd="0" destOrd="0" presId="urn:microsoft.com/office/officeart/2005/8/layout/arrow2"/>
    <dgm:cxn modelId="{0EF0669B-CC93-4B4F-A3A7-C0DF4E927559}" srcId="{1A0CB273-8173-4837-A6AA-92D3E32F2232}" destId="{36550D73-D745-4E32-AA2F-B5E9D632D022}" srcOrd="1" destOrd="0" parTransId="{DC7DD34F-D89C-4841-B316-9D411464BE0B}" sibTransId="{B1664FE8-81BA-4892-A1DE-266D2043F8B0}"/>
    <dgm:cxn modelId="{88C74722-5758-4D5D-A1EC-3F751671A546}" type="presOf" srcId="{1A0CB273-8173-4837-A6AA-92D3E32F2232}" destId="{BD274542-E80A-45F6-B663-5456690B3249}" srcOrd="0" destOrd="0" presId="urn:microsoft.com/office/officeart/2005/8/layout/arrow2"/>
    <dgm:cxn modelId="{05E1C7CC-74C7-423F-80CB-AC411C86F445}" srcId="{1A0CB273-8173-4837-A6AA-92D3E32F2232}" destId="{B61D192A-6D6A-4D9A-B942-FF1DDFDF4773}" srcOrd="0" destOrd="0" parTransId="{F71B0A5E-53EA-4AB3-B618-7630672BE61D}" sibTransId="{34874F7C-6D9D-4295-8D15-C1CD46D8AC2B}"/>
    <dgm:cxn modelId="{DB2E0D05-AA71-44EC-9E6A-E1CC0F78EBEC}" type="presOf" srcId="{B61D192A-6D6A-4D9A-B942-FF1DDFDF4773}" destId="{8E9A5B81-46B1-4CAB-8DE2-C25420A889CD}" srcOrd="0" destOrd="0" presId="urn:microsoft.com/office/officeart/2005/8/layout/arrow2"/>
    <dgm:cxn modelId="{652CE754-2324-4BC2-BA96-D7E096603CB1}" type="presParOf" srcId="{BD274542-E80A-45F6-B663-5456690B3249}" destId="{44349498-8613-4BBB-AEB4-A636A2763CED}" srcOrd="0" destOrd="0" presId="urn:microsoft.com/office/officeart/2005/8/layout/arrow2"/>
    <dgm:cxn modelId="{843423D4-0979-438A-B453-73CE29D7D8F0}" type="presParOf" srcId="{BD274542-E80A-45F6-B663-5456690B3249}" destId="{776C20A4-9BA1-4552-9E17-45104E2F4002}" srcOrd="1" destOrd="0" presId="urn:microsoft.com/office/officeart/2005/8/layout/arrow2"/>
    <dgm:cxn modelId="{4861FABB-631F-4B43-BF89-34FE4564530C}" type="presParOf" srcId="{776C20A4-9BA1-4552-9E17-45104E2F4002}" destId="{462B31F2-43C0-431B-86A4-814AF36A3A3B}" srcOrd="0" destOrd="0" presId="urn:microsoft.com/office/officeart/2005/8/layout/arrow2"/>
    <dgm:cxn modelId="{DC4CE312-021C-4E96-9B91-C6B91E46411E}" type="presParOf" srcId="{776C20A4-9BA1-4552-9E17-45104E2F4002}" destId="{8E9A5B81-46B1-4CAB-8DE2-C25420A889CD}" srcOrd="1" destOrd="0" presId="urn:microsoft.com/office/officeart/2005/8/layout/arrow2"/>
    <dgm:cxn modelId="{D3041E46-CF0F-46BB-8D18-364DE73535E1}" type="presParOf" srcId="{776C20A4-9BA1-4552-9E17-45104E2F4002}" destId="{9BC57DC0-49C9-4C09-8E9B-E71552176C26}" srcOrd="2" destOrd="0" presId="urn:microsoft.com/office/officeart/2005/8/layout/arrow2"/>
    <dgm:cxn modelId="{08EBF6A7-396A-4A08-B102-1DBDA0BC9728}" type="presParOf" srcId="{776C20A4-9BA1-4552-9E17-45104E2F4002}" destId="{9ECE591D-DEE6-4999-A30A-37362CA20B3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FECA63-85C7-4F25-B746-C0BC40C1B31A}" type="doc">
      <dgm:prSet loTypeId="urn:microsoft.com/office/officeart/2005/8/layout/bList2" loCatId="list" qsTypeId="urn:microsoft.com/office/officeart/2005/8/quickstyle/simple1" qsCatId="simple" csTypeId="urn:microsoft.com/office/officeart/2005/8/colors/accent3_2" csCatId="accent3" phldr="1"/>
      <dgm:spPr/>
      <dgm:t>
        <a:bodyPr/>
        <a:lstStyle/>
        <a:p>
          <a:endParaRPr lang="es-EC"/>
        </a:p>
      </dgm:t>
    </dgm:pt>
    <dgm:pt modelId="{6D360594-4D5B-4ACD-92DD-CC5BAA8D6073}">
      <dgm:prSet phldrT="[Texto]"/>
      <dgm:spPr/>
      <dgm:t>
        <a:bodyPr/>
        <a:lstStyle/>
        <a:p>
          <a:r>
            <a:rPr lang="es-EC" dirty="0" smtClean="0"/>
            <a:t>(Silva Zapata,2015)</a:t>
          </a:r>
          <a:endParaRPr lang="es-EC" dirty="0"/>
        </a:p>
      </dgm:t>
    </dgm:pt>
    <dgm:pt modelId="{738B3BA2-9F63-4BA8-8A86-888BF1BB0387}" type="parTrans" cxnId="{0A9101CC-0BD7-4282-9143-765998A5C847}">
      <dgm:prSet/>
      <dgm:spPr/>
      <dgm:t>
        <a:bodyPr/>
        <a:lstStyle/>
        <a:p>
          <a:endParaRPr lang="es-EC"/>
        </a:p>
      </dgm:t>
    </dgm:pt>
    <dgm:pt modelId="{84E8B48B-E279-48E9-8222-9A4F56647C42}" type="sibTrans" cxnId="{0A9101CC-0BD7-4282-9143-765998A5C847}">
      <dgm:prSet/>
      <dgm:spPr/>
      <dgm:t>
        <a:bodyPr/>
        <a:lstStyle/>
        <a:p>
          <a:endParaRPr lang="es-EC"/>
        </a:p>
      </dgm:t>
    </dgm:pt>
    <dgm:pt modelId="{E5C1D382-E844-4A07-A411-3C3629F244EE}">
      <dgm:prSet/>
      <dgm:spPr/>
      <dgm:t>
        <a:bodyPr/>
        <a:lstStyle/>
        <a:p>
          <a:r>
            <a:rPr lang="es-EC" dirty="0" smtClean="0"/>
            <a:t>(Gómez Ortiz &amp; Perilla Toro,2017)</a:t>
          </a:r>
          <a:endParaRPr lang="es-EC" dirty="0"/>
        </a:p>
      </dgm:t>
    </dgm:pt>
    <dgm:pt modelId="{F8BF9AD6-8286-4E46-9FDF-543B40F833A0}" type="parTrans" cxnId="{6CB7FB50-66BD-41AC-961E-27A1BAF531BD}">
      <dgm:prSet/>
      <dgm:spPr/>
      <dgm:t>
        <a:bodyPr/>
        <a:lstStyle/>
        <a:p>
          <a:endParaRPr lang="es-EC"/>
        </a:p>
      </dgm:t>
    </dgm:pt>
    <dgm:pt modelId="{3FB8C3D2-EB0E-4696-9DAE-63B14CC1BA97}" type="sibTrans" cxnId="{6CB7FB50-66BD-41AC-961E-27A1BAF531BD}">
      <dgm:prSet/>
      <dgm:spPr/>
      <dgm:t>
        <a:bodyPr/>
        <a:lstStyle/>
        <a:p>
          <a:endParaRPr lang="es-EC"/>
        </a:p>
      </dgm:t>
    </dgm:pt>
    <dgm:pt modelId="{B9CDD670-A2EE-4B5E-9B4A-53F20ED64CF8}">
      <dgm:prSet phldrT="[Texto]"/>
      <dgm:spPr/>
      <dgm:t>
        <a:bodyPr/>
        <a:lstStyle/>
        <a:p>
          <a:r>
            <a:rPr lang="es-EC" dirty="0" smtClean="0"/>
            <a:t>La relación del estilo de Liderazgo Transformacional con la salud y el bienestar del empleado y el rol mediador de la confianza en el líder</a:t>
          </a:r>
          <a:endParaRPr lang="es-EC" dirty="0"/>
        </a:p>
      </dgm:t>
    </dgm:pt>
    <dgm:pt modelId="{A7F0DB8B-F46E-4999-BCCC-BF2D55959DBE}" type="parTrans" cxnId="{50C6F03A-129C-4BD9-BDB3-2E47EF291274}">
      <dgm:prSet/>
      <dgm:spPr/>
      <dgm:t>
        <a:bodyPr/>
        <a:lstStyle/>
        <a:p>
          <a:endParaRPr lang="es-EC"/>
        </a:p>
      </dgm:t>
    </dgm:pt>
    <dgm:pt modelId="{6A0F5778-E40F-4979-8C75-36CDF66F455A}" type="sibTrans" cxnId="{50C6F03A-129C-4BD9-BDB3-2E47EF291274}">
      <dgm:prSet/>
      <dgm:spPr/>
      <dgm:t>
        <a:bodyPr/>
        <a:lstStyle/>
        <a:p>
          <a:endParaRPr lang="es-EC"/>
        </a:p>
      </dgm:t>
    </dgm:pt>
    <dgm:pt modelId="{3587A629-8233-40F7-A266-B578A988289D}">
      <dgm:prSet/>
      <dgm:spPr/>
      <dgm:t>
        <a:bodyPr/>
        <a:lstStyle/>
        <a:p>
          <a:r>
            <a:rPr lang="es-EC" dirty="0" smtClean="0"/>
            <a:t>Liderazgo Transformacional y su influencia en la satisfacción laboral de los funcionarios de la subgerencia de vinculación, capacitación y desarrollo de Petroecuador.</a:t>
          </a:r>
          <a:endParaRPr lang="es-EC" dirty="0"/>
        </a:p>
      </dgm:t>
    </dgm:pt>
    <dgm:pt modelId="{25E946EC-1802-40F9-8E28-E718E4C6D2CE}" type="parTrans" cxnId="{7145E184-DD8A-4847-9E3E-EF6AAEFD35F1}">
      <dgm:prSet/>
      <dgm:spPr/>
      <dgm:t>
        <a:bodyPr/>
        <a:lstStyle/>
        <a:p>
          <a:endParaRPr lang="es-EC"/>
        </a:p>
      </dgm:t>
    </dgm:pt>
    <dgm:pt modelId="{DB9608A2-13CF-4FED-AFF1-678B653D9BC6}" type="sibTrans" cxnId="{7145E184-DD8A-4847-9E3E-EF6AAEFD35F1}">
      <dgm:prSet/>
      <dgm:spPr/>
      <dgm:t>
        <a:bodyPr/>
        <a:lstStyle/>
        <a:p>
          <a:endParaRPr lang="es-EC"/>
        </a:p>
      </dgm:t>
    </dgm:pt>
    <dgm:pt modelId="{809C2962-54F6-4A2B-8A47-22C15FDA65BE}" type="pres">
      <dgm:prSet presAssocID="{62FECA63-85C7-4F25-B746-C0BC40C1B31A}" presName="diagram" presStyleCnt="0">
        <dgm:presLayoutVars>
          <dgm:dir/>
          <dgm:animLvl val="lvl"/>
          <dgm:resizeHandles val="exact"/>
        </dgm:presLayoutVars>
      </dgm:prSet>
      <dgm:spPr/>
      <dgm:t>
        <a:bodyPr/>
        <a:lstStyle/>
        <a:p>
          <a:endParaRPr lang="es-EC"/>
        </a:p>
      </dgm:t>
    </dgm:pt>
    <dgm:pt modelId="{8003A642-C2F8-4276-932A-3BDAAA4721E7}" type="pres">
      <dgm:prSet presAssocID="{E5C1D382-E844-4A07-A411-3C3629F244EE}" presName="compNode" presStyleCnt="0"/>
      <dgm:spPr/>
    </dgm:pt>
    <dgm:pt modelId="{EE833F3B-E00B-41BB-9FC5-04475226D292}" type="pres">
      <dgm:prSet presAssocID="{E5C1D382-E844-4A07-A411-3C3629F244EE}" presName="childRect" presStyleLbl="bgAcc1" presStyleIdx="0" presStyleCnt="2">
        <dgm:presLayoutVars>
          <dgm:bulletEnabled val="1"/>
        </dgm:presLayoutVars>
      </dgm:prSet>
      <dgm:spPr/>
      <dgm:t>
        <a:bodyPr/>
        <a:lstStyle/>
        <a:p>
          <a:endParaRPr lang="es-EC"/>
        </a:p>
      </dgm:t>
    </dgm:pt>
    <dgm:pt modelId="{5BE786B7-13AB-44BA-A5C8-871852D47797}" type="pres">
      <dgm:prSet presAssocID="{E5C1D382-E844-4A07-A411-3C3629F244EE}" presName="parentText" presStyleLbl="node1" presStyleIdx="0" presStyleCnt="0">
        <dgm:presLayoutVars>
          <dgm:chMax val="0"/>
          <dgm:bulletEnabled val="1"/>
        </dgm:presLayoutVars>
      </dgm:prSet>
      <dgm:spPr/>
      <dgm:t>
        <a:bodyPr/>
        <a:lstStyle/>
        <a:p>
          <a:endParaRPr lang="es-EC"/>
        </a:p>
      </dgm:t>
    </dgm:pt>
    <dgm:pt modelId="{1CE86A99-F7D6-40D6-B5A4-6BCCB4B5E69E}" type="pres">
      <dgm:prSet presAssocID="{E5C1D382-E844-4A07-A411-3C3629F244EE}" presName="parentRect" presStyleLbl="alignNode1" presStyleIdx="0" presStyleCnt="2"/>
      <dgm:spPr/>
      <dgm:t>
        <a:bodyPr/>
        <a:lstStyle/>
        <a:p>
          <a:endParaRPr lang="es-EC"/>
        </a:p>
      </dgm:t>
    </dgm:pt>
    <dgm:pt modelId="{D4CD835E-BCB4-4BB5-B552-F103AFDCB973}" type="pres">
      <dgm:prSet presAssocID="{E5C1D382-E844-4A07-A411-3C3629F244EE}" presName="adorn" presStyleLbl="fgAccFollowNode1" presStyleIdx="0" presStyleCnt="2"/>
      <dgm:spPr>
        <a:blipFill rotWithShape="1">
          <a:blip xmlns:r="http://schemas.openxmlformats.org/officeDocument/2006/relationships" r:embed="rId1"/>
          <a:stretch>
            <a:fillRect/>
          </a:stretch>
        </a:blipFill>
      </dgm:spPr>
      <dgm:t>
        <a:bodyPr/>
        <a:lstStyle/>
        <a:p>
          <a:endParaRPr lang="es-EC"/>
        </a:p>
      </dgm:t>
    </dgm:pt>
    <dgm:pt modelId="{97444A77-8CC5-486C-A739-934A922A55C5}" type="pres">
      <dgm:prSet presAssocID="{3FB8C3D2-EB0E-4696-9DAE-63B14CC1BA97}" presName="sibTrans" presStyleLbl="sibTrans2D1" presStyleIdx="0" presStyleCnt="0"/>
      <dgm:spPr/>
      <dgm:t>
        <a:bodyPr/>
        <a:lstStyle/>
        <a:p>
          <a:endParaRPr lang="es-EC"/>
        </a:p>
      </dgm:t>
    </dgm:pt>
    <dgm:pt modelId="{8FB6DE7A-9D9D-49EA-96CC-E5C568BB3B7C}" type="pres">
      <dgm:prSet presAssocID="{6D360594-4D5B-4ACD-92DD-CC5BAA8D6073}" presName="compNode" presStyleCnt="0"/>
      <dgm:spPr/>
    </dgm:pt>
    <dgm:pt modelId="{D742A5F6-9DDA-433C-9D4E-8C41662E6A4F}" type="pres">
      <dgm:prSet presAssocID="{6D360594-4D5B-4ACD-92DD-CC5BAA8D6073}" presName="childRect" presStyleLbl="bgAcc1" presStyleIdx="1" presStyleCnt="2">
        <dgm:presLayoutVars>
          <dgm:bulletEnabled val="1"/>
        </dgm:presLayoutVars>
      </dgm:prSet>
      <dgm:spPr/>
      <dgm:t>
        <a:bodyPr/>
        <a:lstStyle/>
        <a:p>
          <a:endParaRPr lang="es-EC"/>
        </a:p>
      </dgm:t>
    </dgm:pt>
    <dgm:pt modelId="{F2DA1F4A-78DF-4B19-BFC3-D35ECF53932A}" type="pres">
      <dgm:prSet presAssocID="{6D360594-4D5B-4ACD-92DD-CC5BAA8D6073}" presName="parentText" presStyleLbl="node1" presStyleIdx="0" presStyleCnt="0">
        <dgm:presLayoutVars>
          <dgm:chMax val="0"/>
          <dgm:bulletEnabled val="1"/>
        </dgm:presLayoutVars>
      </dgm:prSet>
      <dgm:spPr/>
      <dgm:t>
        <a:bodyPr/>
        <a:lstStyle/>
        <a:p>
          <a:endParaRPr lang="es-EC"/>
        </a:p>
      </dgm:t>
    </dgm:pt>
    <dgm:pt modelId="{22307677-8D23-42D8-A928-E45C5E09F55C}" type="pres">
      <dgm:prSet presAssocID="{6D360594-4D5B-4ACD-92DD-CC5BAA8D6073}" presName="parentRect" presStyleLbl="alignNode1" presStyleIdx="1" presStyleCnt="2"/>
      <dgm:spPr/>
      <dgm:t>
        <a:bodyPr/>
        <a:lstStyle/>
        <a:p>
          <a:endParaRPr lang="es-EC"/>
        </a:p>
      </dgm:t>
    </dgm:pt>
    <dgm:pt modelId="{56736A5B-B708-4381-A474-F21897B911CC}" type="pres">
      <dgm:prSet presAssocID="{6D360594-4D5B-4ACD-92DD-CC5BAA8D6073}" presName="adorn" presStyleLbl="fgAccFollowNode1" presStyleIdx="1" presStyleCnt="2"/>
      <dgm:spPr>
        <a:blipFill rotWithShape="1">
          <a:blip xmlns:r="http://schemas.openxmlformats.org/officeDocument/2006/relationships" r:embed="rId2"/>
          <a:stretch>
            <a:fillRect/>
          </a:stretch>
        </a:blipFill>
      </dgm:spPr>
      <dgm:t>
        <a:bodyPr/>
        <a:lstStyle/>
        <a:p>
          <a:endParaRPr lang="es-EC"/>
        </a:p>
      </dgm:t>
    </dgm:pt>
  </dgm:ptLst>
  <dgm:cxnLst>
    <dgm:cxn modelId="{6CB7FB50-66BD-41AC-961E-27A1BAF531BD}" srcId="{62FECA63-85C7-4F25-B746-C0BC40C1B31A}" destId="{E5C1D382-E844-4A07-A411-3C3629F244EE}" srcOrd="0" destOrd="0" parTransId="{F8BF9AD6-8286-4E46-9FDF-543B40F833A0}" sibTransId="{3FB8C3D2-EB0E-4696-9DAE-63B14CC1BA97}"/>
    <dgm:cxn modelId="{7145E184-DD8A-4847-9E3E-EF6AAEFD35F1}" srcId="{6D360594-4D5B-4ACD-92DD-CC5BAA8D6073}" destId="{3587A629-8233-40F7-A266-B578A988289D}" srcOrd="0" destOrd="0" parTransId="{25E946EC-1802-40F9-8E28-E718E4C6D2CE}" sibTransId="{DB9608A2-13CF-4FED-AFF1-678B653D9BC6}"/>
    <dgm:cxn modelId="{4CAA6966-92D6-4AA4-A68C-81629A89D243}" type="presOf" srcId="{3587A629-8233-40F7-A266-B578A988289D}" destId="{D742A5F6-9DDA-433C-9D4E-8C41662E6A4F}" srcOrd="0" destOrd="0" presId="urn:microsoft.com/office/officeart/2005/8/layout/bList2"/>
    <dgm:cxn modelId="{CB1F4C44-9254-4020-BDA4-B6BEFAB9A9A6}" type="presOf" srcId="{6D360594-4D5B-4ACD-92DD-CC5BAA8D6073}" destId="{22307677-8D23-42D8-A928-E45C5E09F55C}" srcOrd="1" destOrd="0" presId="urn:microsoft.com/office/officeart/2005/8/layout/bList2"/>
    <dgm:cxn modelId="{50C6F03A-129C-4BD9-BDB3-2E47EF291274}" srcId="{E5C1D382-E844-4A07-A411-3C3629F244EE}" destId="{B9CDD670-A2EE-4B5E-9B4A-53F20ED64CF8}" srcOrd="0" destOrd="0" parTransId="{A7F0DB8B-F46E-4999-BCCC-BF2D55959DBE}" sibTransId="{6A0F5778-E40F-4979-8C75-36CDF66F455A}"/>
    <dgm:cxn modelId="{0D932F97-0639-4E40-966F-C05086D41347}" type="presOf" srcId="{B9CDD670-A2EE-4B5E-9B4A-53F20ED64CF8}" destId="{EE833F3B-E00B-41BB-9FC5-04475226D292}" srcOrd="0" destOrd="0" presId="urn:microsoft.com/office/officeart/2005/8/layout/bList2"/>
    <dgm:cxn modelId="{0A9101CC-0BD7-4282-9143-765998A5C847}" srcId="{62FECA63-85C7-4F25-B746-C0BC40C1B31A}" destId="{6D360594-4D5B-4ACD-92DD-CC5BAA8D6073}" srcOrd="1" destOrd="0" parTransId="{738B3BA2-9F63-4BA8-8A86-888BF1BB0387}" sibTransId="{84E8B48B-E279-48E9-8222-9A4F56647C42}"/>
    <dgm:cxn modelId="{F7ADA5FF-52C8-478E-8AED-49DE6CE9114A}" type="presOf" srcId="{62FECA63-85C7-4F25-B746-C0BC40C1B31A}" destId="{809C2962-54F6-4A2B-8A47-22C15FDA65BE}" srcOrd="0" destOrd="0" presId="urn:microsoft.com/office/officeart/2005/8/layout/bList2"/>
    <dgm:cxn modelId="{CF9608A7-F943-4218-9B7F-D5D1E63E0AB2}" type="presOf" srcId="{6D360594-4D5B-4ACD-92DD-CC5BAA8D6073}" destId="{F2DA1F4A-78DF-4B19-BFC3-D35ECF53932A}" srcOrd="0" destOrd="0" presId="urn:microsoft.com/office/officeart/2005/8/layout/bList2"/>
    <dgm:cxn modelId="{DCB3D1CD-3FD6-4455-B7FB-5D16226CA97C}" type="presOf" srcId="{E5C1D382-E844-4A07-A411-3C3629F244EE}" destId="{1CE86A99-F7D6-40D6-B5A4-6BCCB4B5E69E}" srcOrd="1" destOrd="0" presId="urn:microsoft.com/office/officeart/2005/8/layout/bList2"/>
    <dgm:cxn modelId="{C20E3357-4A23-44D2-9B87-BD72372D2AEE}" type="presOf" srcId="{3FB8C3D2-EB0E-4696-9DAE-63B14CC1BA97}" destId="{97444A77-8CC5-486C-A739-934A922A55C5}" srcOrd="0" destOrd="0" presId="urn:microsoft.com/office/officeart/2005/8/layout/bList2"/>
    <dgm:cxn modelId="{FA3700F4-D478-459D-BB50-B97EEF3246BF}" type="presOf" srcId="{E5C1D382-E844-4A07-A411-3C3629F244EE}" destId="{5BE786B7-13AB-44BA-A5C8-871852D47797}" srcOrd="0" destOrd="0" presId="urn:microsoft.com/office/officeart/2005/8/layout/bList2"/>
    <dgm:cxn modelId="{08BA7F29-9130-4087-B92C-892727B2E9EA}" type="presParOf" srcId="{809C2962-54F6-4A2B-8A47-22C15FDA65BE}" destId="{8003A642-C2F8-4276-932A-3BDAAA4721E7}" srcOrd="0" destOrd="0" presId="urn:microsoft.com/office/officeart/2005/8/layout/bList2"/>
    <dgm:cxn modelId="{30D9DC47-2A3A-4905-9731-F2B696A250F6}" type="presParOf" srcId="{8003A642-C2F8-4276-932A-3BDAAA4721E7}" destId="{EE833F3B-E00B-41BB-9FC5-04475226D292}" srcOrd="0" destOrd="0" presId="urn:microsoft.com/office/officeart/2005/8/layout/bList2"/>
    <dgm:cxn modelId="{E5F4E8F2-7A2F-4E22-ACB0-3284EA2CCAE4}" type="presParOf" srcId="{8003A642-C2F8-4276-932A-3BDAAA4721E7}" destId="{5BE786B7-13AB-44BA-A5C8-871852D47797}" srcOrd="1" destOrd="0" presId="urn:microsoft.com/office/officeart/2005/8/layout/bList2"/>
    <dgm:cxn modelId="{F5D40227-AF29-4054-9CE2-61A09E75CF10}" type="presParOf" srcId="{8003A642-C2F8-4276-932A-3BDAAA4721E7}" destId="{1CE86A99-F7D6-40D6-B5A4-6BCCB4B5E69E}" srcOrd="2" destOrd="0" presId="urn:microsoft.com/office/officeart/2005/8/layout/bList2"/>
    <dgm:cxn modelId="{A907FFEB-01A2-4851-B0BD-577BF9EB689F}" type="presParOf" srcId="{8003A642-C2F8-4276-932A-3BDAAA4721E7}" destId="{D4CD835E-BCB4-4BB5-B552-F103AFDCB973}" srcOrd="3" destOrd="0" presId="urn:microsoft.com/office/officeart/2005/8/layout/bList2"/>
    <dgm:cxn modelId="{D98DACEC-29D9-468C-BF8B-A70640D6864D}" type="presParOf" srcId="{809C2962-54F6-4A2B-8A47-22C15FDA65BE}" destId="{97444A77-8CC5-486C-A739-934A922A55C5}" srcOrd="1" destOrd="0" presId="urn:microsoft.com/office/officeart/2005/8/layout/bList2"/>
    <dgm:cxn modelId="{1E8D8CEF-8BDB-4C48-9DAF-33BC4DC1E1AC}" type="presParOf" srcId="{809C2962-54F6-4A2B-8A47-22C15FDA65BE}" destId="{8FB6DE7A-9D9D-49EA-96CC-E5C568BB3B7C}" srcOrd="2" destOrd="0" presId="urn:microsoft.com/office/officeart/2005/8/layout/bList2"/>
    <dgm:cxn modelId="{3A4D4C1A-9865-4DD3-BF1D-751373EE325D}" type="presParOf" srcId="{8FB6DE7A-9D9D-49EA-96CC-E5C568BB3B7C}" destId="{D742A5F6-9DDA-433C-9D4E-8C41662E6A4F}" srcOrd="0" destOrd="0" presId="urn:microsoft.com/office/officeart/2005/8/layout/bList2"/>
    <dgm:cxn modelId="{A25CB689-23B1-4FF7-B80C-52B053B329A8}" type="presParOf" srcId="{8FB6DE7A-9D9D-49EA-96CC-E5C568BB3B7C}" destId="{F2DA1F4A-78DF-4B19-BFC3-D35ECF53932A}" srcOrd="1" destOrd="0" presId="urn:microsoft.com/office/officeart/2005/8/layout/bList2"/>
    <dgm:cxn modelId="{18B08B67-09E2-4595-A055-E119044BFF3D}" type="presParOf" srcId="{8FB6DE7A-9D9D-49EA-96CC-E5C568BB3B7C}" destId="{22307677-8D23-42D8-A928-E45C5E09F55C}" srcOrd="2" destOrd="0" presId="urn:microsoft.com/office/officeart/2005/8/layout/bList2"/>
    <dgm:cxn modelId="{0A2AC17D-FEAE-4195-A358-3CDC73FDFF86}" type="presParOf" srcId="{8FB6DE7A-9D9D-49EA-96CC-E5C568BB3B7C}" destId="{56736A5B-B708-4381-A474-F21897B911C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AA1ABC-2B8D-4688-A80C-FC50DB3BCB76}"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es-EC"/>
        </a:p>
      </dgm:t>
    </dgm:pt>
    <dgm:pt modelId="{0410B81F-17F2-41FD-86D2-40653071B25E}">
      <dgm:prSet phldrT="[Texto]"/>
      <dgm:spPr/>
      <dgm:t>
        <a:bodyPr/>
        <a:lstStyle/>
        <a:p>
          <a:r>
            <a:rPr lang="es-EC" dirty="0" smtClean="0"/>
            <a:t>Cuantitativo</a:t>
          </a:r>
          <a:endParaRPr lang="es-EC" dirty="0"/>
        </a:p>
      </dgm:t>
    </dgm:pt>
    <dgm:pt modelId="{BA06C4E3-88CC-4964-88A9-1F57881DA037}" type="parTrans" cxnId="{541766A3-7BAB-4D2F-86B6-1719A6DE5589}">
      <dgm:prSet/>
      <dgm:spPr/>
      <dgm:t>
        <a:bodyPr/>
        <a:lstStyle/>
        <a:p>
          <a:endParaRPr lang="es-EC"/>
        </a:p>
      </dgm:t>
    </dgm:pt>
    <dgm:pt modelId="{188B1A80-CAD8-44D4-9DA4-6DC89E0FD6A1}" type="sibTrans" cxnId="{541766A3-7BAB-4D2F-86B6-1719A6DE5589}">
      <dgm:prSet/>
      <dgm:spPr/>
      <dgm:t>
        <a:bodyPr/>
        <a:lstStyle/>
        <a:p>
          <a:endParaRPr lang="es-EC"/>
        </a:p>
      </dgm:t>
    </dgm:pt>
    <dgm:pt modelId="{107DB843-56DC-42F4-B6D6-E245D9D2289A}">
      <dgm:prSet phldrT="[Texto]"/>
      <dgm:spPr/>
      <dgm:t>
        <a:bodyPr/>
        <a:lstStyle/>
        <a:p>
          <a:r>
            <a:rPr lang="es-EC" dirty="0" smtClean="0"/>
            <a:t>Diseño no experimental (no existe manipulación de variables), transversal.</a:t>
          </a:r>
          <a:endParaRPr lang="es-EC" dirty="0"/>
        </a:p>
      </dgm:t>
    </dgm:pt>
    <dgm:pt modelId="{D580083D-1FDA-4DAD-8DFF-EEBF7D19825B}" type="parTrans" cxnId="{694CD440-3F3D-42CA-BA31-A6C3E21BB8B5}">
      <dgm:prSet/>
      <dgm:spPr/>
      <dgm:t>
        <a:bodyPr/>
        <a:lstStyle/>
        <a:p>
          <a:endParaRPr lang="es-EC"/>
        </a:p>
      </dgm:t>
    </dgm:pt>
    <dgm:pt modelId="{5226CEDD-0900-411B-A3E7-B42E6D38CD4A}" type="sibTrans" cxnId="{694CD440-3F3D-42CA-BA31-A6C3E21BB8B5}">
      <dgm:prSet/>
      <dgm:spPr/>
      <dgm:t>
        <a:bodyPr/>
        <a:lstStyle/>
        <a:p>
          <a:endParaRPr lang="es-EC"/>
        </a:p>
      </dgm:t>
    </dgm:pt>
    <dgm:pt modelId="{0FC00287-5F9E-410B-AC2A-5FEBE9F47186}">
      <dgm:prSet phldrT="[Texto]"/>
      <dgm:spPr/>
      <dgm:t>
        <a:bodyPr/>
        <a:lstStyle/>
        <a:p>
          <a:r>
            <a:rPr lang="es-EC" dirty="0" smtClean="0"/>
            <a:t>Descriptivo correlacional</a:t>
          </a:r>
          <a:endParaRPr lang="es-EC" dirty="0"/>
        </a:p>
      </dgm:t>
    </dgm:pt>
    <dgm:pt modelId="{E42CF50B-4DB3-4D1E-A84D-576DC58EE626}" type="parTrans" cxnId="{E3F5DFA5-2A1F-4689-973D-2695ECDB53E9}">
      <dgm:prSet/>
      <dgm:spPr/>
      <dgm:t>
        <a:bodyPr/>
        <a:lstStyle/>
        <a:p>
          <a:endParaRPr lang="es-EC"/>
        </a:p>
      </dgm:t>
    </dgm:pt>
    <dgm:pt modelId="{7EA3158D-3EA7-47A3-A450-31B40132B657}" type="sibTrans" cxnId="{E3F5DFA5-2A1F-4689-973D-2695ECDB53E9}">
      <dgm:prSet/>
      <dgm:spPr/>
      <dgm:t>
        <a:bodyPr/>
        <a:lstStyle/>
        <a:p>
          <a:endParaRPr lang="es-EC"/>
        </a:p>
      </dgm:t>
    </dgm:pt>
    <dgm:pt modelId="{6E468465-9149-4DD5-891E-FBCD7E31D08A}">
      <dgm:prSet phldrT="[Texto]"/>
      <dgm:spPr/>
      <dgm:t>
        <a:bodyPr/>
        <a:lstStyle/>
        <a:p>
          <a:r>
            <a:rPr lang="es-EC" dirty="0" smtClean="0"/>
            <a:t>Aplicación del Liderazgo Transformacional y su relación con la Satisfacción Laboral</a:t>
          </a:r>
          <a:endParaRPr lang="es-EC" dirty="0"/>
        </a:p>
      </dgm:t>
    </dgm:pt>
    <dgm:pt modelId="{232EABEC-8EB8-400B-86C0-7B893571DDD2}" type="parTrans" cxnId="{FFD2F66B-2083-4BFA-8A2C-A1F237C9816F}">
      <dgm:prSet/>
      <dgm:spPr/>
      <dgm:t>
        <a:bodyPr/>
        <a:lstStyle/>
        <a:p>
          <a:endParaRPr lang="es-EC"/>
        </a:p>
      </dgm:t>
    </dgm:pt>
    <dgm:pt modelId="{E1EF8AAD-A644-4CA6-AA8D-572DD974670F}" type="sibTrans" cxnId="{FFD2F66B-2083-4BFA-8A2C-A1F237C9816F}">
      <dgm:prSet/>
      <dgm:spPr/>
      <dgm:t>
        <a:bodyPr/>
        <a:lstStyle/>
        <a:p>
          <a:endParaRPr lang="es-EC"/>
        </a:p>
      </dgm:t>
    </dgm:pt>
    <dgm:pt modelId="{12D9324E-771B-49B4-BA04-BE2DD3511B95}">
      <dgm:prSet phldrT="[Texto]"/>
      <dgm:spPr/>
      <dgm:t>
        <a:bodyPr/>
        <a:lstStyle/>
        <a:p>
          <a:r>
            <a:rPr lang="es-EC" dirty="0" smtClean="0"/>
            <a:t>Industria Atunera de Manta.</a:t>
          </a:r>
          <a:endParaRPr lang="es-EC" dirty="0"/>
        </a:p>
      </dgm:t>
    </dgm:pt>
    <dgm:pt modelId="{1539BBBB-D0C4-44F4-AE5C-1C9C6E1B3854}" type="parTrans" cxnId="{7FB71861-47DA-4933-A92B-F209B615B5F7}">
      <dgm:prSet/>
      <dgm:spPr/>
      <dgm:t>
        <a:bodyPr/>
        <a:lstStyle/>
        <a:p>
          <a:endParaRPr lang="es-EC"/>
        </a:p>
      </dgm:t>
    </dgm:pt>
    <dgm:pt modelId="{CDE0779A-29EC-4C3C-95F0-08BE607BE242}" type="sibTrans" cxnId="{7FB71861-47DA-4933-A92B-F209B615B5F7}">
      <dgm:prSet/>
      <dgm:spPr/>
      <dgm:t>
        <a:bodyPr/>
        <a:lstStyle/>
        <a:p>
          <a:endParaRPr lang="es-EC"/>
        </a:p>
      </dgm:t>
    </dgm:pt>
    <dgm:pt modelId="{7FCA4198-DA3A-4701-8AB8-EC16D14A7B31}" type="pres">
      <dgm:prSet presAssocID="{1FAA1ABC-2B8D-4688-A80C-FC50DB3BCB76}" presName="rootnode" presStyleCnt="0">
        <dgm:presLayoutVars>
          <dgm:chMax/>
          <dgm:chPref/>
          <dgm:dir/>
          <dgm:animLvl val="lvl"/>
        </dgm:presLayoutVars>
      </dgm:prSet>
      <dgm:spPr/>
      <dgm:t>
        <a:bodyPr/>
        <a:lstStyle/>
        <a:p>
          <a:endParaRPr lang="es-EC"/>
        </a:p>
      </dgm:t>
    </dgm:pt>
    <dgm:pt modelId="{06C7BE85-A591-4E5A-8368-426CD6651CB1}" type="pres">
      <dgm:prSet presAssocID="{0410B81F-17F2-41FD-86D2-40653071B25E}" presName="composite" presStyleCnt="0"/>
      <dgm:spPr/>
    </dgm:pt>
    <dgm:pt modelId="{563083EB-4B3C-4886-898F-52D68FE67ADB}" type="pres">
      <dgm:prSet presAssocID="{0410B81F-17F2-41FD-86D2-40653071B25E}" presName="LShape" presStyleLbl="alignNode1" presStyleIdx="0" presStyleCnt="9"/>
      <dgm:spPr/>
    </dgm:pt>
    <dgm:pt modelId="{5517AC15-54AE-45D4-ADB2-9E5A0B1AA7B5}" type="pres">
      <dgm:prSet presAssocID="{0410B81F-17F2-41FD-86D2-40653071B25E}" presName="ParentText" presStyleLbl="revTx" presStyleIdx="0" presStyleCnt="5">
        <dgm:presLayoutVars>
          <dgm:chMax val="0"/>
          <dgm:chPref val="0"/>
          <dgm:bulletEnabled val="1"/>
        </dgm:presLayoutVars>
      </dgm:prSet>
      <dgm:spPr/>
      <dgm:t>
        <a:bodyPr/>
        <a:lstStyle/>
        <a:p>
          <a:endParaRPr lang="es-EC"/>
        </a:p>
      </dgm:t>
    </dgm:pt>
    <dgm:pt modelId="{4AC10730-DFAB-464B-8F5D-371639EE88D8}" type="pres">
      <dgm:prSet presAssocID="{0410B81F-17F2-41FD-86D2-40653071B25E}" presName="Triangle" presStyleLbl="alignNode1" presStyleIdx="1" presStyleCnt="9"/>
      <dgm:spPr/>
    </dgm:pt>
    <dgm:pt modelId="{6AD8F2CA-49ED-4C72-A231-564D527CB780}" type="pres">
      <dgm:prSet presAssocID="{188B1A80-CAD8-44D4-9DA4-6DC89E0FD6A1}" presName="sibTrans" presStyleCnt="0"/>
      <dgm:spPr/>
    </dgm:pt>
    <dgm:pt modelId="{C01805A4-7565-4247-A426-17769E130C99}" type="pres">
      <dgm:prSet presAssocID="{188B1A80-CAD8-44D4-9DA4-6DC89E0FD6A1}" presName="space" presStyleCnt="0"/>
      <dgm:spPr/>
    </dgm:pt>
    <dgm:pt modelId="{D792BB9C-C7A4-4B8B-B6DD-03EFC0C1D572}" type="pres">
      <dgm:prSet presAssocID="{107DB843-56DC-42F4-B6D6-E245D9D2289A}" presName="composite" presStyleCnt="0"/>
      <dgm:spPr/>
    </dgm:pt>
    <dgm:pt modelId="{A68629D2-9AF5-499A-9391-D80E9F05AD8C}" type="pres">
      <dgm:prSet presAssocID="{107DB843-56DC-42F4-B6D6-E245D9D2289A}" presName="LShape" presStyleLbl="alignNode1" presStyleIdx="2" presStyleCnt="9"/>
      <dgm:spPr/>
    </dgm:pt>
    <dgm:pt modelId="{0B7931DE-0135-4F7A-BE18-4F8A09AB9156}" type="pres">
      <dgm:prSet presAssocID="{107DB843-56DC-42F4-B6D6-E245D9D2289A}" presName="ParentText" presStyleLbl="revTx" presStyleIdx="1" presStyleCnt="5">
        <dgm:presLayoutVars>
          <dgm:chMax val="0"/>
          <dgm:chPref val="0"/>
          <dgm:bulletEnabled val="1"/>
        </dgm:presLayoutVars>
      </dgm:prSet>
      <dgm:spPr/>
      <dgm:t>
        <a:bodyPr/>
        <a:lstStyle/>
        <a:p>
          <a:endParaRPr lang="es-EC"/>
        </a:p>
      </dgm:t>
    </dgm:pt>
    <dgm:pt modelId="{F08BAF37-92EF-4F48-A04F-1C75B5AAA288}" type="pres">
      <dgm:prSet presAssocID="{107DB843-56DC-42F4-B6D6-E245D9D2289A}" presName="Triangle" presStyleLbl="alignNode1" presStyleIdx="3" presStyleCnt="9"/>
      <dgm:spPr/>
    </dgm:pt>
    <dgm:pt modelId="{2DCE2F76-1566-4C98-AAC9-08ECAEEDED24}" type="pres">
      <dgm:prSet presAssocID="{5226CEDD-0900-411B-A3E7-B42E6D38CD4A}" presName="sibTrans" presStyleCnt="0"/>
      <dgm:spPr/>
    </dgm:pt>
    <dgm:pt modelId="{B4D48798-E66C-41BE-A509-59E10E0C65D0}" type="pres">
      <dgm:prSet presAssocID="{5226CEDD-0900-411B-A3E7-B42E6D38CD4A}" presName="space" presStyleCnt="0"/>
      <dgm:spPr/>
    </dgm:pt>
    <dgm:pt modelId="{F6C67C72-1DBA-4481-82A4-B636E0CA3CE5}" type="pres">
      <dgm:prSet presAssocID="{0FC00287-5F9E-410B-AC2A-5FEBE9F47186}" presName="composite" presStyleCnt="0"/>
      <dgm:spPr/>
    </dgm:pt>
    <dgm:pt modelId="{A9398B38-7755-4178-B5CA-8E32E4ABAFFA}" type="pres">
      <dgm:prSet presAssocID="{0FC00287-5F9E-410B-AC2A-5FEBE9F47186}" presName="LShape" presStyleLbl="alignNode1" presStyleIdx="4" presStyleCnt="9"/>
      <dgm:spPr/>
    </dgm:pt>
    <dgm:pt modelId="{24B62D68-C3E0-45D5-8FDA-E2F4C9E2CCD3}" type="pres">
      <dgm:prSet presAssocID="{0FC00287-5F9E-410B-AC2A-5FEBE9F47186}" presName="ParentText" presStyleLbl="revTx" presStyleIdx="2" presStyleCnt="5">
        <dgm:presLayoutVars>
          <dgm:chMax val="0"/>
          <dgm:chPref val="0"/>
          <dgm:bulletEnabled val="1"/>
        </dgm:presLayoutVars>
      </dgm:prSet>
      <dgm:spPr/>
      <dgm:t>
        <a:bodyPr/>
        <a:lstStyle/>
        <a:p>
          <a:endParaRPr lang="es-EC"/>
        </a:p>
      </dgm:t>
    </dgm:pt>
    <dgm:pt modelId="{395E7C18-1517-423C-8BC2-4392360491E2}" type="pres">
      <dgm:prSet presAssocID="{0FC00287-5F9E-410B-AC2A-5FEBE9F47186}" presName="Triangle" presStyleLbl="alignNode1" presStyleIdx="5" presStyleCnt="9"/>
      <dgm:spPr/>
    </dgm:pt>
    <dgm:pt modelId="{6BD71F21-67AC-4135-9951-77011D449D77}" type="pres">
      <dgm:prSet presAssocID="{7EA3158D-3EA7-47A3-A450-31B40132B657}" presName="sibTrans" presStyleCnt="0"/>
      <dgm:spPr/>
    </dgm:pt>
    <dgm:pt modelId="{46767D4C-68FF-4E55-BD49-ED4BE89F4EC4}" type="pres">
      <dgm:prSet presAssocID="{7EA3158D-3EA7-47A3-A450-31B40132B657}" presName="space" presStyleCnt="0"/>
      <dgm:spPr/>
    </dgm:pt>
    <dgm:pt modelId="{71BFB66A-56B9-4A6C-855D-1687A1074759}" type="pres">
      <dgm:prSet presAssocID="{12D9324E-771B-49B4-BA04-BE2DD3511B95}" presName="composite" presStyleCnt="0"/>
      <dgm:spPr/>
    </dgm:pt>
    <dgm:pt modelId="{E1701F72-3356-4733-AC45-D557E4E6CD02}" type="pres">
      <dgm:prSet presAssocID="{12D9324E-771B-49B4-BA04-BE2DD3511B95}" presName="LShape" presStyleLbl="alignNode1" presStyleIdx="6" presStyleCnt="9"/>
      <dgm:spPr/>
    </dgm:pt>
    <dgm:pt modelId="{D2604743-BD34-4573-88C5-32BF5841B95A}" type="pres">
      <dgm:prSet presAssocID="{12D9324E-771B-49B4-BA04-BE2DD3511B95}" presName="ParentText" presStyleLbl="revTx" presStyleIdx="3" presStyleCnt="5">
        <dgm:presLayoutVars>
          <dgm:chMax val="0"/>
          <dgm:chPref val="0"/>
          <dgm:bulletEnabled val="1"/>
        </dgm:presLayoutVars>
      </dgm:prSet>
      <dgm:spPr/>
      <dgm:t>
        <a:bodyPr/>
        <a:lstStyle/>
        <a:p>
          <a:endParaRPr lang="es-EC"/>
        </a:p>
      </dgm:t>
    </dgm:pt>
    <dgm:pt modelId="{70844433-D411-49FD-859D-7AB272B7ECEF}" type="pres">
      <dgm:prSet presAssocID="{12D9324E-771B-49B4-BA04-BE2DD3511B95}" presName="Triangle" presStyleLbl="alignNode1" presStyleIdx="7" presStyleCnt="9"/>
      <dgm:spPr/>
    </dgm:pt>
    <dgm:pt modelId="{CE3BA994-218F-42C2-ABD0-1E6D32A5E5E7}" type="pres">
      <dgm:prSet presAssocID="{CDE0779A-29EC-4C3C-95F0-08BE607BE242}" presName="sibTrans" presStyleCnt="0"/>
      <dgm:spPr/>
    </dgm:pt>
    <dgm:pt modelId="{7FE5EA9D-2870-49C7-8676-9865BB53C183}" type="pres">
      <dgm:prSet presAssocID="{CDE0779A-29EC-4C3C-95F0-08BE607BE242}" presName="space" presStyleCnt="0"/>
      <dgm:spPr/>
    </dgm:pt>
    <dgm:pt modelId="{4944278E-87D0-42D7-8A63-CBB339A72665}" type="pres">
      <dgm:prSet presAssocID="{6E468465-9149-4DD5-891E-FBCD7E31D08A}" presName="composite" presStyleCnt="0"/>
      <dgm:spPr/>
    </dgm:pt>
    <dgm:pt modelId="{45D69E32-09AA-4B30-B4E6-94C630897C8D}" type="pres">
      <dgm:prSet presAssocID="{6E468465-9149-4DD5-891E-FBCD7E31D08A}" presName="LShape" presStyleLbl="alignNode1" presStyleIdx="8" presStyleCnt="9"/>
      <dgm:spPr/>
    </dgm:pt>
    <dgm:pt modelId="{DF6DC93E-561A-460F-8E16-0B086656FC4E}" type="pres">
      <dgm:prSet presAssocID="{6E468465-9149-4DD5-891E-FBCD7E31D08A}" presName="ParentText" presStyleLbl="revTx" presStyleIdx="4" presStyleCnt="5">
        <dgm:presLayoutVars>
          <dgm:chMax val="0"/>
          <dgm:chPref val="0"/>
          <dgm:bulletEnabled val="1"/>
        </dgm:presLayoutVars>
      </dgm:prSet>
      <dgm:spPr/>
      <dgm:t>
        <a:bodyPr/>
        <a:lstStyle/>
        <a:p>
          <a:endParaRPr lang="es-EC"/>
        </a:p>
      </dgm:t>
    </dgm:pt>
  </dgm:ptLst>
  <dgm:cxnLst>
    <dgm:cxn modelId="{154CACB8-63E5-4AB2-94FA-783C072014BF}" type="presOf" srcId="{1FAA1ABC-2B8D-4688-A80C-FC50DB3BCB76}" destId="{7FCA4198-DA3A-4701-8AB8-EC16D14A7B31}" srcOrd="0" destOrd="0" presId="urn:microsoft.com/office/officeart/2009/3/layout/StepUpProcess"/>
    <dgm:cxn modelId="{E3F5DFA5-2A1F-4689-973D-2695ECDB53E9}" srcId="{1FAA1ABC-2B8D-4688-A80C-FC50DB3BCB76}" destId="{0FC00287-5F9E-410B-AC2A-5FEBE9F47186}" srcOrd="2" destOrd="0" parTransId="{E42CF50B-4DB3-4D1E-A84D-576DC58EE626}" sibTransId="{7EA3158D-3EA7-47A3-A450-31B40132B657}"/>
    <dgm:cxn modelId="{694CD440-3F3D-42CA-BA31-A6C3E21BB8B5}" srcId="{1FAA1ABC-2B8D-4688-A80C-FC50DB3BCB76}" destId="{107DB843-56DC-42F4-B6D6-E245D9D2289A}" srcOrd="1" destOrd="0" parTransId="{D580083D-1FDA-4DAD-8DFF-EEBF7D19825B}" sibTransId="{5226CEDD-0900-411B-A3E7-B42E6D38CD4A}"/>
    <dgm:cxn modelId="{7FB71861-47DA-4933-A92B-F209B615B5F7}" srcId="{1FAA1ABC-2B8D-4688-A80C-FC50DB3BCB76}" destId="{12D9324E-771B-49B4-BA04-BE2DD3511B95}" srcOrd="3" destOrd="0" parTransId="{1539BBBB-D0C4-44F4-AE5C-1C9C6E1B3854}" sibTransId="{CDE0779A-29EC-4C3C-95F0-08BE607BE242}"/>
    <dgm:cxn modelId="{267A6EBA-BD62-4620-AF13-FE63576998EE}" type="presOf" srcId="{6E468465-9149-4DD5-891E-FBCD7E31D08A}" destId="{DF6DC93E-561A-460F-8E16-0B086656FC4E}" srcOrd="0" destOrd="0" presId="urn:microsoft.com/office/officeart/2009/3/layout/StepUpProcess"/>
    <dgm:cxn modelId="{2ABF8C1B-E619-4DF1-9DE9-A37908C736A3}" type="presOf" srcId="{0410B81F-17F2-41FD-86D2-40653071B25E}" destId="{5517AC15-54AE-45D4-ADB2-9E5A0B1AA7B5}" srcOrd="0" destOrd="0" presId="urn:microsoft.com/office/officeart/2009/3/layout/StepUpProcess"/>
    <dgm:cxn modelId="{541766A3-7BAB-4D2F-86B6-1719A6DE5589}" srcId="{1FAA1ABC-2B8D-4688-A80C-FC50DB3BCB76}" destId="{0410B81F-17F2-41FD-86D2-40653071B25E}" srcOrd="0" destOrd="0" parTransId="{BA06C4E3-88CC-4964-88A9-1F57881DA037}" sibTransId="{188B1A80-CAD8-44D4-9DA4-6DC89E0FD6A1}"/>
    <dgm:cxn modelId="{FFD2F66B-2083-4BFA-8A2C-A1F237C9816F}" srcId="{1FAA1ABC-2B8D-4688-A80C-FC50DB3BCB76}" destId="{6E468465-9149-4DD5-891E-FBCD7E31D08A}" srcOrd="4" destOrd="0" parTransId="{232EABEC-8EB8-400B-86C0-7B893571DDD2}" sibTransId="{E1EF8AAD-A644-4CA6-AA8D-572DD974670F}"/>
    <dgm:cxn modelId="{C5A3CDCB-C1FA-4AEF-9DA4-BCE8A961E5B5}" type="presOf" srcId="{12D9324E-771B-49B4-BA04-BE2DD3511B95}" destId="{D2604743-BD34-4573-88C5-32BF5841B95A}" srcOrd="0" destOrd="0" presId="urn:microsoft.com/office/officeart/2009/3/layout/StepUpProcess"/>
    <dgm:cxn modelId="{7759404F-08EF-493E-9BE4-DB04A00EFDFD}" type="presOf" srcId="{107DB843-56DC-42F4-B6D6-E245D9D2289A}" destId="{0B7931DE-0135-4F7A-BE18-4F8A09AB9156}" srcOrd="0" destOrd="0" presId="urn:microsoft.com/office/officeart/2009/3/layout/StepUpProcess"/>
    <dgm:cxn modelId="{FBBF2752-D1F2-4D79-94A0-54DDBCC46AB7}" type="presOf" srcId="{0FC00287-5F9E-410B-AC2A-5FEBE9F47186}" destId="{24B62D68-C3E0-45D5-8FDA-E2F4C9E2CCD3}" srcOrd="0" destOrd="0" presId="urn:microsoft.com/office/officeart/2009/3/layout/StepUpProcess"/>
    <dgm:cxn modelId="{D99423E8-3698-49F2-BB60-00A91474CEE3}" type="presParOf" srcId="{7FCA4198-DA3A-4701-8AB8-EC16D14A7B31}" destId="{06C7BE85-A591-4E5A-8368-426CD6651CB1}" srcOrd="0" destOrd="0" presId="urn:microsoft.com/office/officeart/2009/3/layout/StepUpProcess"/>
    <dgm:cxn modelId="{C09E4A29-EA38-4C36-8286-719AEC2BC533}" type="presParOf" srcId="{06C7BE85-A591-4E5A-8368-426CD6651CB1}" destId="{563083EB-4B3C-4886-898F-52D68FE67ADB}" srcOrd="0" destOrd="0" presId="urn:microsoft.com/office/officeart/2009/3/layout/StepUpProcess"/>
    <dgm:cxn modelId="{78127506-AEC7-4AE9-B157-25F9AB6970F8}" type="presParOf" srcId="{06C7BE85-A591-4E5A-8368-426CD6651CB1}" destId="{5517AC15-54AE-45D4-ADB2-9E5A0B1AA7B5}" srcOrd="1" destOrd="0" presId="urn:microsoft.com/office/officeart/2009/3/layout/StepUpProcess"/>
    <dgm:cxn modelId="{28BF245B-07F6-4AD0-80EA-397447BCA304}" type="presParOf" srcId="{06C7BE85-A591-4E5A-8368-426CD6651CB1}" destId="{4AC10730-DFAB-464B-8F5D-371639EE88D8}" srcOrd="2" destOrd="0" presId="urn:microsoft.com/office/officeart/2009/3/layout/StepUpProcess"/>
    <dgm:cxn modelId="{491AFF37-FD0F-4ACE-BE02-C25C16397D43}" type="presParOf" srcId="{7FCA4198-DA3A-4701-8AB8-EC16D14A7B31}" destId="{6AD8F2CA-49ED-4C72-A231-564D527CB780}" srcOrd="1" destOrd="0" presId="urn:microsoft.com/office/officeart/2009/3/layout/StepUpProcess"/>
    <dgm:cxn modelId="{86CB4504-223C-4E4E-88B7-66B377CAAC98}" type="presParOf" srcId="{6AD8F2CA-49ED-4C72-A231-564D527CB780}" destId="{C01805A4-7565-4247-A426-17769E130C99}" srcOrd="0" destOrd="0" presId="urn:microsoft.com/office/officeart/2009/3/layout/StepUpProcess"/>
    <dgm:cxn modelId="{0F39F346-456E-412C-AD3C-BF048DD4250C}" type="presParOf" srcId="{7FCA4198-DA3A-4701-8AB8-EC16D14A7B31}" destId="{D792BB9C-C7A4-4B8B-B6DD-03EFC0C1D572}" srcOrd="2" destOrd="0" presId="urn:microsoft.com/office/officeart/2009/3/layout/StepUpProcess"/>
    <dgm:cxn modelId="{71BE521B-854B-40B4-8BAD-293B140AC268}" type="presParOf" srcId="{D792BB9C-C7A4-4B8B-B6DD-03EFC0C1D572}" destId="{A68629D2-9AF5-499A-9391-D80E9F05AD8C}" srcOrd="0" destOrd="0" presId="urn:microsoft.com/office/officeart/2009/3/layout/StepUpProcess"/>
    <dgm:cxn modelId="{783A7186-E689-4D83-BC51-C854DCF8C19B}" type="presParOf" srcId="{D792BB9C-C7A4-4B8B-B6DD-03EFC0C1D572}" destId="{0B7931DE-0135-4F7A-BE18-4F8A09AB9156}" srcOrd="1" destOrd="0" presId="urn:microsoft.com/office/officeart/2009/3/layout/StepUpProcess"/>
    <dgm:cxn modelId="{A70560D2-D843-4B56-9142-395210E18050}" type="presParOf" srcId="{D792BB9C-C7A4-4B8B-B6DD-03EFC0C1D572}" destId="{F08BAF37-92EF-4F48-A04F-1C75B5AAA288}" srcOrd="2" destOrd="0" presId="urn:microsoft.com/office/officeart/2009/3/layout/StepUpProcess"/>
    <dgm:cxn modelId="{D083BCD5-D893-4E02-B636-5BD5DFD64885}" type="presParOf" srcId="{7FCA4198-DA3A-4701-8AB8-EC16D14A7B31}" destId="{2DCE2F76-1566-4C98-AAC9-08ECAEEDED24}" srcOrd="3" destOrd="0" presId="urn:microsoft.com/office/officeart/2009/3/layout/StepUpProcess"/>
    <dgm:cxn modelId="{BDCC009B-8AEA-4727-99C5-5EBBCBEAED9C}" type="presParOf" srcId="{2DCE2F76-1566-4C98-AAC9-08ECAEEDED24}" destId="{B4D48798-E66C-41BE-A509-59E10E0C65D0}" srcOrd="0" destOrd="0" presId="urn:microsoft.com/office/officeart/2009/3/layout/StepUpProcess"/>
    <dgm:cxn modelId="{8BC825DD-65A9-428B-A0F3-AA7A17856DDC}" type="presParOf" srcId="{7FCA4198-DA3A-4701-8AB8-EC16D14A7B31}" destId="{F6C67C72-1DBA-4481-82A4-B636E0CA3CE5}" srcOrd="4" destOrd="0" presId="urn:microsoft.com/office/officeart/2009/3/layout/StepUpProcess"/>
    <dgm:cxn modelId="{027CD2FF-EB47-4BAD-B290-64B7F22A35F7}" type="presParOf" srcId="{F6C67C72-1DBA-4481-82A4-B636E0CA3CE5}" destId="{A9398B38-7755-4178-B5CA-8E32E4ABAFFA}" srcOrd="0" destOrd="0" presId="urn:microsoft.com/office/officeart/2009/3/layout/StepUpProcess"/>
    <dgm:cxn modelId="{74560809-0F26-4C47-AD93-F5B56DF25EA2}" type="presParOf" srcId="{F6C67C72-1DBA-4481-82A4-B636E0CA3CE5}" destId="{24B62D68-C3E0-45D5-8FDA-E2F4C9E2CCD3}" srcOrd="1" destOrd="0" presId="urn:microsoft.com/office/officeart/2009/3/layout/StepUpProcess"/>
    <dgm:cxn modelId="{A5EE45B8-F296-4A58-A835-AF8F168600EA}" type="presParOf" srcId="{F6C67C72-1DBA-4481-82A4-B636E0CA3CE5}" destId="{395E7C18-1517-423C-8BC2-4392360491E2}" srcOrd="2" destOrd="0" presId="urn:microsoft.com/office/officeart/2009/3/layout/StepUpProcess"/>
    <dgm:cxn modelId="{63A0FCEC-56C2-45E4-8D98-F4449F431954}" type="presParOf" srcId="{7FCA4198-DA3A-4701-8AB8-EC16D14A7B31}" destId="{6BD71F21-67AC-4135-9951-77011D449D77}" srcOrd="5" destOrd="0" presId="urn:microsoft.com/office/officeart/2009/3/layout/StepUpProcess"/>
    <dgm:cxn modelId="{320E13AB-5C6B-4F05-ACF7-F1B73CB51FAC}" type="presParOf" srcId="{6BD71F21-67AC-4135-9951-77011D449D77}" destId="{46767D4C-68FF-4E55-BD49-ED4BE89F4EC4}" srcOrd="0" destOrd="0" presId="urn:microsoft.com/office/officeart/2009/3/layout/StepUpProcess"/>
    <dgm:cxn modelId="{C8889A4B-880E-4FFC-AE69-6DF960798ED5}" type="presParOf" srcId="{7FCA4198-DA3A-4701-8AB8-EC16D14A7B31}" destId="{71BFB66A-56B9-4A6C-855D-1687A1074759}" srcOrd="6" destOrd="0" presId="urn:microsoft.com/office/officeart/2009/3/layout/StepUpProcess"/>
    <dgm:cxn modelId="{89046BB6-DE65-4B1A-934C-20F59B32A17A}" type="presParOf" srcId="{71BFB66A-56B9-4A6C-855D-1687A1074759}" destId="{E1701F72-3356-4733-AC45-D557E4E6CD02}" srcOrd="0" destOrd="0" presId="urn:microsoft.com/office/officeart/2009/3/layout/StepUpProcess"/>
    <dgm:cxn modelId="{72E5C8C8-4142-40E0-92BA-403D254FB933}" type="presParOf" srcId="{71BFB66A-56B9-4A6C-855D-1687A1074759}" destId="{D2604743-BD34-4573-88C5-32BF5841B95A}" srcOrd="1" destOrd="0" presId="urn:microsoft.com/office/officeart/2009/3/layout/StepUpProcess"/>
    <dgm:cxn modelId="{FE9A664A-B68F-4A24-835B-206EF9E83E1A}" type="presParOf" srcId="{71BFB66A-56B9-4A6C-855D-1687A1074759}" destId="{70844433-D411-49FD-859D-7AB272B7ECEF}" srcOrd="2" destOrd="0" presId="urn:microsoft.com/office/officeart/2009/3/layout/StepUpProcess"/>
    <dgm:cxn modelId="{4E178FAE-AF27-46CD-AE6F-146C0FD2518A}" type="presParOf" srcId="{7FCA4198-DA3A-4701-8AB8-EC16D14A7B31}" destId="{CE3BA994-218F-42C2-ABD0-1E6D32A5E5E7}" srcOrd="7" destOrd="0" presId="urn:microsoft.com/office/officeart/2009/3/layout/StepUpProcess"/>
    <dgm:cxn modelId="{0FAE282A-4215-457B-B09A-273B7ECDEF26}" type="presParOf" srcId="{CE3BA994-218F-42C2-ABD0-1E6D32A5E5E7}" destId="{7FE5EA9D-2870-49C7-8676-9865BB53C183}" srcOrd="0" destOrd="0" presId="urn:microsoft.com/office/officeart/2009/3/layout/StepUpProcess"/>
    <dgm:cxn modelId="{F86B9072-879B-458A-92C4-C716E4A7A872}" type="presParOf" srcId="{7FCA4198-DA3A-4701-8AB8-EC16D14A7B31}" destId="{4944278E-87D0-42D7-8A63-CBB339A72665}" srcOrd="8" destOrd="0" presId="urn:microsoft.com/office/officeart/2009/3/layout/StepUpProcess"/>
    <dgm:cxn modelId="{083D949C-1180-4F01-B141-377DE97FE892}" type="presParOf" srcId="{4944278E-87D0-42D7-8A63-CBB339A72665}" destId="{45D69E32-09AA-4B30-B4E6-94C630897C8D}" srcOrd="0" destOrd="0" presId="urn:microsoft.com/office/officeart/2009/3/layout/StepUpProcess"/>
    <dgm:cxn modelId="{4D9D39D4-DFED-4551-A59B-495DF0C20AC5}" type="presParOf" srcId="{4944278E-87D0-42D7-8A63-CBB339A72665}" destId="{DF6DC93E-561A-460F-8E16-0B086656FC4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382F17-71A6-4068-B837-6B6D8509C20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00A46B8D-40EA-4113-9CBC-C16014BF988E}">
      <dgm:prSet phldrT="[Texto]"/>
      <dgm:spPr>
        <a:blipFill rotWithShape="0">
          <a:blip xmlns:r="http://schemas.openxmlformats.org/officeDocument/2006/relationships" r:embed="rId1"/>
          <a:stretch>
            <a:fillRect/>
          </a:stretch>
        </a:blipFill>
      </dgm:spPr>
      <dgm:t>
        <a:bodyPr/>
        <a:lstStyle/>
        <a:p>
          <a:r>
            <a:rPr lang="es-EC" dirty="0" smtClean="0">
              <a:solidFill>
                <a:schemeClr val="bg1"/>
              </a:solidFill>
            </a:rPr>
            <a:t>a</a:t>
          </a:r>
          <a:endParaRPr lang="es-EC" dirty="0">
            <a:solidFill>
              <a:schemeClr val="bg1"/>
            </a:solidFill>
          </a:endParaRPr>
        </a:p>
      </dgm:t>
    </dgm:pt>
    <dgm:pt modelId="{D9FF5CD5-6190-438E-9963-52ACA98C6F4F}" type="parTrans" cxnId="{0B857BC1-B3F0-4AF4-8C02-D475198E77F7}">
      <dgm:prSet/>
      <dgm:spPr/>
      <dgm:t>
        <a:bodyPr/>
        <a:lstStyle/>
        <a:p>
          <a:endParaRPr lang="es-EC"/>
        </a:p>
      </dgm:t>
    </dgm:pt>
    <dgm:pt modelId="{F53388BE-4368-4472-9504-7DE3EE97D825}" type="sibTrans" cxnId="{0B857BC1-B3F0-4AF4-8C02-D475198E77F7}">
      <dgm:prSet/>
      <dgm:spPr/>
      <dgm:t>
        <a:bodyPr/>
        <a:lstStyle/>
        <a:p>
          <a:endParaRPr lang="es-EC"/>
        </a:p>
      </dgm:t>
    </dgm:pt>
    <dgm:pt modelId="{CD56052B-992D-401D-B723-A964DCC0318F}">
      <dgm:prSet phldrT="[Texto]"/>
      <dgm:spPr/>
      <dgm:t>
        <a:bodyPr/>
        <a:lstStyle/>
        <a:p>
          <a:pPr algn="l"/>
          <a:r>
            <a:rPr lang="es-EC" dirty="0" smtClean="0"/>
            <a:t>Liderazgo Transformacional: Cuestionario Multifactorial de Liderazgo (MLQ Forma 5X corta)(Bass y Avolio,2000)y restructurado por Molero, Recio &amp; Cuadrado (2010).                      Versión Líder y Subordinado:45 ítems.</a:t>
          </a:r>
          <a:endParaRPr lang="es-EC" dirty="0"/>
        </a:p>
      </dgm:t>
    </dgm:pt>
    <dgm:pt modelId="{12E6222E-9A18-42AB-B3B9-0E14BB06D3F5}" type="parTrans" cxnId="{F06E96C0-2955-416D-A10C-8FD475054ED1}">
      <dgm:prSet/>
      <dgm:spPr/>
      <dgm:t>
        <a:bodyPr/>
        <a:lstStyle/>
        <a:p>
          <a:endParaRPr lang="es-EC"/>
        </a:p>
      </dgm:t>
    </dgm:pt>
    <dgm:pt modelId="{5DFCD284-FEF4-4573-9ADC-7B2965169DCF}" type="sibTrans" cxnId="{F06E96C0-2955-416D-A10C-8FD475054ED1}">
      <dgm:prSet/>
      <dgm:spPr/>
      <dgm:t>
        <a:bodyPr/>
        <a:lstStyle/>
        <a:p>
          <a:endParaRPr lang="es-EC"/>
        </a:p>
      </dgm:t>
    </dgm:pt>
    <dgm:pt modelId="{C7E7224A-5DE2-4B4E-A43C-6BFDDAD72E7E}">
      <dgm:prSet phldrT="[Texto]" custT="1"/>
      <dgm:spPr/>
      <dgm:t>
        <a:bodyPr/>
        <a:lstStyle/>
        <a:p>
          <a:pPr algn="l"/>
          <a:r>
            <a:rPr lang="es-EC" sz="2000" dirty="0" smtClean="0"/>
            <a:t>Ficha Sociodemográfica y Satisfacción Laboral.                                                       -10 ítems</a:t>
          </a:r>
          <a:endParaRPr lang="es-EC" sz="2000" dirty="0"/>
        </a:p>
      </dgm:t>
    </dgm:pt>
    <dgm:pt modelId="{3E231CAE-6410-4C1E-8E63-2063C3A7586E}" type="parTrans" cxnId="{36C91590-115E-4CE5-B3AD-80682C643034}">
      <dgm:prSet/>
      <dgm:spPr/>
      <dgm:t>
        <a:bodyPr/>
        <a:lstStyle/>
        <a:p>
          <a:endParaRPr lang="es-EC"/>
        </a:p>
      </dgm:t>
    </dgm:pt>
    <dgm:pt modelId="{6E030D85-D7FB-43E4-9935-13A8B522D066}" type="sibTrans" cxnId="{36C91590-115E-4CE5-B3AD-80682C643034}">
      <dgm:prSet/>
      <dgm:spPr/>
      <dgm:t>
        <a:bodyPr/>
        <a:lstStyle/>
        <a:p>
          <a:endParaRPr lang="es-EC"/>
        </a:p>
      </dgm:t>
    </dgm:pt>
    <dgm:pt modelId="{A1275889-68E3-4EA1-BF75-F94734264855}" type="pres">
      <dgm:prSet presAssocID="{FD382F17-71A6-4068-B837-6B6D8509C20E}" presName="diagram" presStyleCnt="0">
        <dgm:presLayoutVars>
          <dgm:dir/>
          <dgm:resizeHandles val="exact"/>
        </dgm:presLayoutVars>
      </dgm:prSet>
      <dgm:spPr/>
      <dgm:t>
        <a:bodyPr/>
        <a:lstStyle/>
        <a:p>
          <a:endParaRPr lang="es-EC"/>
        </a:p>
      </dgm:t>
    </dgm:pt>
    <dgm:pt modelId="{6C66CA7F-D949-4BE1-BF81-F213148A4FF0}" type="pres">
      <dgm:prSet presAssocID="{00A46B8D-40EA-4113-9CBC-C16014BF988E}" presName="node" presStyleLbl="node1" presStyleIdx="0" presStyleCnt="3">
        <dgm:presLayoutVars>
          <dgm:bulletEnabled val="1"/>
        </dgm:presLayoutVars>
      </dgm:prSet>
      <dgm:spPr/>
      <dgm:t>
        <a:bodyPr/>
        <a:lstStyle/>
        <a:p>
          <a:endParaRPr lang="es-EC"/>
        </a:p>
      </dgm:t>
    </dgm:pt>
    <dgm:pt modelId="{F07EE9A2-17E8-4294-B38C-F6F375976B8D}" type="pres">
      <dgm:prSet presAssocID="{F53388BE-4368-4472-9504-7DE3EE97D825}" presName="sibTrans" presStyleCnt="0"/>
      <dgm:spPr/>
    </dgm:pt>
    <dgm:pt modelId="{E1844E39-A80C-4292-9B1B-8BFF633FDF11}" type="pres">
      <dgm:prSet presAssocID="{CD56052B-992D-401D-B723-A964DCC0318F}" presName="node" presStyleLbl="node1" presStyleIdx="1" presStyleCnt="3">
        <dgm:presLayoutVars>
          <dgm:bulletEnabled val="1"/>
        </dgm:presLayoutVars>
      </dgm:prSet>
      <dgm:spPr/>
      <dgm:t>
        <a:bodyPr/>
        <a:lstStyle/>
        <a:p>
          <a:endParaRPr lang="es-EC"/>
        </a:p>
      </dgm:t>
    </dgm:pt>
    <dgm:pt modelId="{46008287-5D23-4B59-88D1-5053976FC238}" type="pres">
      <dgm:prSet presAssocID="{5DFCD284-FEF4-4573-9ADC-7B2965169DCF}" presName="sibTrans" presStyleCnt="0"/>
      <dgm:spPr/>
    </dgm:pt>
    <dgm:pt modelId="{D0EE5E1F-813E-4984-8FF8-96ACD35513A6}" type="pres">
      <dgm:prSet presAssocID="{C7E7224A-5DE2-4B4E-A43C-6BFDDAD72E7E}" presName="node" presStyleLbl="node1" presStyleIdx="2" presStyleCnt="3">
        <dgm:presLayoutVars>
          <dgm:bulletEnabled val="1"/>
        </dgm:presLayoutVars>
      </dgm:prSet>
      <dgm:spPr/>
      <dgm:t>
        <a:bodyPr/>
        <a:lstStyle/>
        <a:p>
          <a:endParaRPr lang="es-EC"/>
        </a:p>
      </dgm:t>
    </dgm:pt>
  </dgm:ptLst>
  <dgm:cxnLst>
    <dgm:cxn modelId="{48165770-804F-4A0D-8122-793EF5A5D8EF}" type="presOf" srcId="{C7E7224A-5DE2-4B4E-A43C-6BFDDAD72E7E}" destId="{D0EE5E1F-813E-4984-8FF8-96ACD35513A6}" srcOrd="0" destOrd="0" presId="urn:microsoft.com/office/officeart/2005/8/layout/default"/>
    <dgm:cxn modelId="{0B857BC1-B3F0-4AF4-8C02-D475198E77F7}" srcId="{FD382F17-71A6-4068-B837-6B6D8509C20E}" destId="{00A46B8D-40EA-4113-9CBC-C16014BF988E}" srcOrd="0" destOrd="0" parTransId="{D9FF5CD5-6190-438E-9963-52ACA98C6F4F}" sibTransId="{F53388BE-4368-4472-9504-7DE3EE97D825}"/>
    <dgm:cxn modelId="{9D007E7F-7E16-49D0-9573-84D06BE12C39}" type="presOf" srcId="{00A46B8D-40EA-4113-9CBC-C16014BF988E}" destId="{6C66CA7F-D949-4BE1-BF81-F213148A4FF0}" srcOrd="0" destOrd="0" presId="urn:microsoft.com/office/officeart/2005/8/layout/default"/>
    <dgm:cxn modelId="{36C91590-115E-4CE5-B3AD-80682C643034}" srcId="{FD382F17-71A6-4068-B837-6B6D8509C20E}" destId="{C7E7224A-5DE2-4B4E-A43C-6BFDDAD72E7E}" srcOrd="2" destOrd="0" parTransId="{3E231CAE-6410-4C1E-8E63-2063C3A7586E}" sibTransId="{6E030D85-D7FB-43E4-9935-13A8B522D066}"/>
    <dgm:cxn modelId="{764F5052-F888-4633-9E59-94D41546B976}" type="presOf" srcId="{CD56052B-992D-401D-B723-A964DCC0318F}" destId="{E1844E39-A80C-4292-9B1B-8BFF633FDF11}" srcOrd="0" destOrd="0" presId="urn:microsoft.com/office/officeart/2005/8/layout/default"/>
    <dgm:cxn modelId="{F06E96C0-2955-416D-A10C-8FD475054ED1}" srcId="{FD382F17-71A6-4068-B837-6B6D8509C20E}" destId="{CD56052B-992D-401D-B723-A964DCC0318F}" srcOrd="1" destOrd="0" parTransId="{12E6222E-9A18-42AB-B3B9-0E14BB06D3F5}" sibTransId="{5DFCD284-FEF4-4573-9ADC-7B2965169DCF}"/>
    <dgm:cxn modelId="{EAFB4D28-3C4E-4EB7-8944-2D61D088F37D}" type="presOf" srcId="{FD382F17-71A6-4068-B837-6B6D8509C20E}" destId="{A1275889-68E3-4EA1-BF75-F94734264855}" srcOrd="0" destOrd="0" presId="urn:microsoft.com/office/officeart/2005/8/layout/default"/>
    <dgm:cxn modelId="{DCFA76B6-C22D-4BBF-BD8C-62710B736546}" type="presParOf" srcId="{A1275889-68E3-4EA1-BF75-F94734264855}" destId="{6C66CA7F-D949-4BE1-BF81-F213148A4FF0}" srcOrd="0" destOrd="0" presId="urn:microsoft.com/office/officeart/2005/8/layout/default"/>
    <dgm:cxn modelId="{BC7CBD68-37C7-4B1D-A4F2-F16D0D5D2A89}" type="presParOf" srcId="{A1275889-68E3-4EA1-BF75-F94734264855}" destId="{F07EE9A2-17E8-4294-B38C-F6F375976B8D}" srcOrd="1" destOrd="0" presId="urn:microsoft.com/office/officeart/2005/8/layout/default"/>
    <dgm:cxn modelId="{661E8423-123C-46CE-AF16-FBF26030B0FF}" type="presParOf" srcId="{A1275889-68E3-4EA1-BF75-F94734264855}" destId="{E1844E39-A80C-4292-9B1B-8BFF633FDF11}" srcOrd="2" destOrd="0" presId="urn:microsoft.com/office/officeart/2005/8/layout/default"/>
    <dgm:cxn modelId="{2C232A7D-9B67-4A84-9A86-2AF8FEF501FA}" type="presParOf" srcId="{A1275889-68E3-4EA1-BF75-F94734264855}" destId="{46008287-5D23-4B59-88D1-5053976FC238}" srcOrd="3" destOrd="0" presId="urn:microsoft.com/office/officeart/2005/8/layout/default"/>
    <dgm:cxn modelId="{63484927-5A64-4792-8B7F-BDD4A4344281}" type="presParOf" srcId="{A1275889-68E3-4EA1-BF75-F94734264855}" destId="{D0EE5E1F-813E-4984-8FF8-96ACD35513A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9E7A5E-84E5-4448-BEBB-87C88FD513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6628ABE5-3C3A-4303-8383-DA0F48113473}">
      <dgm:prSet phldrT="[Texto]" custT="1"/>
      <dgm:spPr/>
      <dgm:t>
        <a:bodyPr/>
        <a:lstStyle/>
        <a:p>
          <a:r>
            <a:rPr lang="es-EC" sz="2000" dirty="0" smtClean="0"/>
            <a:t>La investigación realizada por Gómez Ortiz y Perilla Toro (2017), sobre la relación entre el estilo de liderazgo transformacional y el bienestar del empleado y el rol mediador de la confianza en el </a:t>
          </a:r>
          <a:r>
            <a:rPr lang="es-EC" sz="2000" dirty="0" smtClean="0"/>
            <a:t>líder.</a:t>
          </a:r>
          <a:endParaRPr lang="es-EC" sz="2000" dirty="0"/>
        </a:p>
      </dgm:t>
    </dgm:pt>
    <dgm:pt modelId="{339BD775-0E9E-46AC-A0AE-C9A13B1FCEDD}" type="parTrans" cxnId="{EEF3E203-3497-4D7C-AB30-8DD2436E52BF}">
      <dgm:prSet/>
      <dgm:spPr/>
      <dgm:t>
        <a:bodyPr/>
        <a:lstStyle/>
        <a:p>
          <a:endParaRPr lang="es-EC"/>
        </a:p>
      </dgm:t>
    </dgm:pt>
    <dgm:pt modelId="{2A36AFD6-61EB-43D8-8E72-48A909328D4C}" type="sibTrans" cxnId="{EEF3E203-3497-4D7C-AB30-8DD2436E52BF}">
      <dgm:prSet/>
      <dgm:spPr/>
      <dgm:t>
        <a:bodyPr/>
        <a:lstStyle/>
        <a:p>
          <a:endParaRPr lang="es-EC"/>
        </a:p>
      </dgm:t>
    </dgm:pt>
    <dgm:pt modelId="{7804D0BC-B007-4C7C-9846-FEC3B518EC0D}">
      <dgm:prSet phldrT="[Texto]"/>
      <dgm:spPr/>
      <dgm:t>
        <a:bodyPr/>
        <a:lstStyle/>
        <a:p>
          <a:r>
            <a:rPr lang="es-EC" dirty="0" smtClean="0"/>
            <a:t>Una investigación de Silva Zapata (2015), que trata sobre el liderazgo transformacional y la influencia en la satisfacción laboral de los empleados de algunas áreas de Petroecuador, planteó como objetivo principal establecer la relación entre el liderazgo transformacional y el nivel de satisfacción de los funcionarios. </a:t>
          </a:r>
          <a:endParaRPr lang="es-EC" dirty="0"/>
        </a:p>
      </dgm:t>
    </dgm:pt>
    <dgm:pt modelId="{2A3C4D04-E969-4904-A6F5-54E038189FBB}" type="parTrans" cxnId="{FF4452D4-744B-4722-A034-C4B3AAF670BA}">
      <dgm:prSet/>
      <dgm:spPr/>
      <dgm:t>
        <a:bodyPr/>
        <a:lstStyle/>
        <a:p>
          <a:endParaRPr lang="es-EC"/>
        </a:p>
      </dgm:t>
    </dgm:pt>
    <dgm:pt modelId="{44EECED9-6D64-4E93-91E3-3C0A7FCC1B9B}" type="sibTrans" cxnId="{FF4452D4-744B-4722-A034-C4B3AAF670BA}">
      <dgm:prSet/>
      <dgm:spPr/>
      <dgm:t>
        <a:bodyPr/>
        <a:lstStyle/>
        <a:p>
          <a:endParaRPr lang="es-EC"/>
        </a:p>
      </dgm:t>
    </dgm:pt>
    <dgm:pt modelId="{0464B73E-095E-4AC7-A4F1-4556255BACB0}" type="pres">
      <dgm:prSet presAssocID="{FC9E7A5E-84E5-4448-BEBB-87C88FD513EF}" presName="Name0" presStyleCnt="0">
        <dgm:presLayoutVars>
          <dgm:dir/>
          <dgm:resizeHandles val="exact"/>
        </dgm:presLayoutVars>
      </dgm:prSet>
      <dgm:spPr/>
      <dgm:t>
        <a:bodyPr/>
        <a:lstStyle/>
        <a:p>
          <a:endParaRPr lang="es-EC"/>
        </a:p>
      </dgm:t>
    </dgm:pt>
    <dgm:pt modelId="{DA8E501C-5DF3-4E37-B687-C6953DEB2B78}" type="pres">
      <dgm:prSet presAssocID="{6628ABE5-3C3A-4303-8383-DA0F48113473}" presName="composite" presStyleCnt="0"/>
      <dgm:spPr/>
    </dgm:pt>
    <dgm:pt modelId="{2B32ACB9-6777-41CB-AE66-AC630EAE101B}" type="pres">
      <dgm:prSet presAssocID="{6628ABE5-3C3A-4303-8383-DA0F48113473}" presName="rect1" presStyleLbl="trAlignAcc1" presStyleIdx="0" presStyleCnt="2">
        <dgm:presLayoutVars>
          <dgm:bulletEnabled val="1"/>
        </dgm:presLayoutVars>
      </dgm:prSet>
      <dgm:spPr/>
      <dgm:t>
        <a:bodyPr/>
        <a:lstStyle/>
        <a:p>
          <a:endParaRPr lang="es-EC"/>
        </a:p>
      </dgm:t>
    </dgm:pt>
    <dgm:pt modelId="{B5D8FFA6-9CCD-432B-83F1-612A262A85D0}" type="pres">
      <dgm:prSet presAssocID="{6628ABE5-3C3A-4303-8383-DA0F48113473}" presName="rect2" presStyleLbl="fgImgPlace1" presStyleIdx="0" presStyleCnt="2" custLinFactNeighborX="1902" custLinFactNeighborY="9798"/>
      <dgm:spPr>
        <a:blipFill rotWithShape="1">
          <a:blip xmlns:r="http://schemas.openxmlformats.org/officeDocument/2006/relationships" r:embed="rId1"/>
          <a:stretch>
            <a:fillRect/>
          </a:stretch>
        </a:blipFill>
      </dgm:spPr>
    </dgm:pt>
    <dgm:pt modelId="{21BFD215-D625-49F8-9CBC-5BE01C3F7262}" type="pres">
      <dgm:prSet presAssocID="{2A36AFD6-61EB-43D8-8E72-48A909328D4C}" presName="sibTrans" presStyleCnt="0"/>
      <dgm:spPr/>
    </dgm:pt>
    <dgm:pt modelId="{B044FE44-177E-4AB3-89FB-AC9BF945B4A9}" type="pres">
      <dgm:prSet presAssocID="{7804D0BC-B007-4C7C-9846-FEC3B518EC0D}" presName="composite" presStyleCnt="0"/>
      <dgm:spPr/>
    </dgm:pt>
    <dgm:pt modelId="{996F509D-B6ED-4E8A-A59E-41D75A76A856}" type="pres">
      <dgm:prSet presAssocID="{7804D0BC-B007-4C7C-9846-FEC3B518EC0D}" presName="rect1" presStyleLbl="trAlignAcc1" presStyleIdx="1" presStyleCnt="2">
        <dgm:presLayoutVars>
          <dgm:bulletEnabled val="1"/>
        </dgm:presLayoutVars>
      </dgm:prSet>
      <dgm:spPr/>
      <dgm:t>
        <a:bodyPr/>
        <a:lstStyle/>
        <a:p>
          <a:endParaRPr lang="es-EC"/>
        </a:p>
      </dgm:t>
    </dgm:pt>
    <dgm:pt modelId="{804D4DBB-344B-48FB-9592-15E4BDFEE08F}" type="pres">
      <dgm:prSet presAssocID="{7804D0BC-B007-4C7C-9846-FEC3B518EC0D}" presName="rect2" presStyleLbl="fgImgPlace1" presStyleIdx="1" presStyleCnt="2"/>
      <dgm:spPr>
        <a:blipFill rotWithShape="1">
          <a:blip xmlns:r="http://schemas.openxmlformats.org/officeDocument/2006/relationships" r:embed="rId2"/>
          <a:stretch>
            <a:fillRect/>
          </a:stretch>
        </a:blipFill>
      </dgm:spPr>
    </dgm:pt>
  </dgm:ptLst>
  <dgm:cxnLst>
    <dgm:cxn modelId="{28FE32EB-9DD8-48A5-9D8B-6FCD689B9EAC}" type="presOf" srcId="{6628ABE5-3C3A-4303-8383-DA0F48113473}" destId="{2B32ACB9-6777-41CB-AE66-AC630EAE101B}" srcOrd="0" destOrd="0" presId="urn:microsoft.com/office/officeart/2008/layout/PictureStrips"/>
    <dgm:cxn modelId="{E75B8FBA-4751-4345-8A65-5243A03AF9B5}" type="presOf" srcId="{FC9E7A5E-84E5-4448-BEBB-87C88FD513EF}" destId="{0464B73E-095E-4AC7-A4F1-4556255BACB0}" srcOrd="0" destOrd="0" presId="urn:microsoft.com/office/officeart/2008/layout/PictureStrips"/>
    <dgm:cxn modelId="{FF4452D4-744B-4722-A034-C4B3AAF670BA}" srcId="{FC9E7A5E-84E5-4448-BEBB-87C88FD513EF}" destId="{7804D0BC-B007-4C7C-9846-FEC3B518EC0D}" srcOrd="1" destOrd="0" parTransId="{2A3C4D04-E969-4904-A6F5-54E038189FBB}" sibTransId="{44EECED9-6D64-4E93-91E3-3C0A7FCC1B9B}"/>
    <dgm:cxn modelId="{6AE085BA-46A3-4ECA-AD67-DDE7CC775CB2}" type="presOf" srcId="{7804D0BC-B007-4C7C-9846-FEC3B518EC0D}" destId="{996F509D-B6ED-4E8A-A59E-41D75A76A856}" srcOrd="0" destOrd="0" presId="urn:microsoft.com/office/officeart/2008/layout/PictureStrips"/>
    <dgm:cxn modelId="{EEF3E203-3497-4D7C-AB30-8DD2436E52BF}" srcId="{FC9E7A5E-84E5-4448-BEBB-87C88FD513EF}" destId="{6628ABE5-3C3A-4303-8383-DA0F48113473}" srcOrd="0" destOrd="0" parTransId="{339BD775-0E9E-46AC-A0AE-C9A13B1FCEDD}" sibTransId="{2A36AFD6-61EB-43D8-8E72-48A909328D4C}"/>
    <dgm:cxn modelId="{4457C640-3939-4DCE-87BF-655C2395727F}" type="presParOf" srcId="{0464B73E-095E-4AC7-A4F1-4556255BACB0}" destId="{DA8E501C-5DF3-4E37-B687-C6953DEB2B78}" srcOrd="0" destOrd="0" presId="urn:microsoft.com/office/officeart/2008/layout/PictureStrips"/>
    <dgm:cxn modelId="{6B764092-A0FB-423B-8589-57B5FAE550A8}" type="presParOf" srcId="{DA8E501C-5DF3-4E37-B687-C6953DEB2B78}" destId="{2B32ACB9-6777-41CB-AE66-AC630EAE101B}" srcOrd="0" destOrd="0" presId="urn:microsoft.com/office/officeart/2008/layout/PictureStrips"/>
    <dgm:cxn modelId="{E55C04AF-1139-4882-BA33-90D3A2744D13}" type="presParOf" srcId="{DA8E501C-5DF3-4E37-B687-C6953DEB2B78}" destId="{B5D8FFA6-9CCD-432B-83F1-612A262A85D0}" srcOrd="1" destOrd="0" presId="urn:microsoft.com/office/officeart/2008/layout/PictureStrips"/>
    <dgm:cxn modelId="{1B4CE4B5-E9E7-4B2B-B74B-B3D053557A15}" type="presParOf" srcId="{0464B73E-095E-4AC7-A4F1-4556255BACB0}" destId="{21BFD215-D625-49F8-9CBC-5BE01C3F7262}" srcOrd="1" destOrd="0" presId="urn:microsoft.com/office/officeart/2008/layout/PictureStrips"/>
    <dgm:cxn modelId="{11540C8D-922A-4123-923A-360098387B38}" type="presParOf" srcId="{0464B73E-095E-4AC7-A4F1-4556255BACB0}" destId="{B044FE44-177E-4AB3-89FB-AC9BF945B4A9}" srcOrd="2" destOrd="0" presId="urn:microsoft.com/office/officeart/2008/layout/PictureStrips"/>
    <dgm:cxn modelId="{8053240F-BD8F-4111-ACB4-2376A8FD912A}" type="presParOf" srcId="{B044FE44-177E-4AB3-89FB-AC9BF945B4A9}" destId="{996F509D-B6ED-4E8A-A59E-41D75A76A856}" srcOrd="0" destOrd="0" presId="urn:microsoft.com/office/officeart/2008/layout/PictureStrips"/>
    <dgm:cxn modelId="{668ECD19-1D6F-49D8-A9D7-9813DE19B051}" type="presParOf" srcId="{B044FE44-177E-4AB3-89FB-AC9BF945B4A9}" destId="{804D4DBB-344B-48FB-9592-15E4BDFEE08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107194-BF4B-4814-A42E-9A34F408AA2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5AE52BC5-DEB5-4542-B726-52DCF83E18D9}">
      <dgm:prSet phldrT="[Texto]" custT="1"/>
      <dgm:spPr/>
      <dgm:t>
        <a:bodyPr/>
        <a:lstStyle/>
        <a:p>
          <a:pPr rtl="0"/>
          <a:r>
            <a:rPr lang="es-ES" sz="1800" dirty="0" smtClean="0"/>
            <a:t>Existen prácticas de liderazgo transformacional en los jefes de áreas de las industrias atuneras de Manta. </a:t>
          </a:r>
          <a:endParaRPr lang="es-EC" sz="1800" dirty="0"/>
        </a:p>
      </dgm:t>
    </dgm:pt>
    <dgm:pt modelId="{5FA672D8-089E-43F7-B682-A1822CB90172}" type="parTrans" cxnId="{3077F43C-FFA2-489F-B1D8-10C2331EE1A3}">
      <dgm:prSet/>
      <dgm:spPr/>
      <dgm:t>
        <a:bodyPr/>
        <a:lstStyle/>
        <a:p>
          <a:endParaRPr lang="es-EC"/>
        </a:p>
      </dgm:t>
    </dgm:pt>
    <dgm:pt modelId="{7A0ACA72-2401-4E71-A443-B169E01D7AA5}" type="sibTrans" cxnId="{3077F43C-FFA2-489F-B1D8-10C2331EE1A3}">
      <dgm:prSet/>
      <dgm:spPr/>
      <dgm:t>
        <a:bodyPr/>
        <a:lstStyle/>
        <a:p>
          <a:endParaRPr lang="es-EC"/>
        </a:p>
      </dgm:t>
    </dgm:pt>
    <dgm:pt modelId="{414E7B3F-E765-465D-9C9F-8C75A271E230}">
      <dgm:prSet phldrT="[Texto]" custT="1"/>
      <dgm:spPr/>
      <dgm:t>
        <a:bodyPr/>
        <a:lstStyle/>
        <a:p>
          <a:pPr rtl="0"/>
          <a:r>
            <a:rPr lang="es-ES" sz="1800" dirty="0" smtClean="0"/>
            <a:t>Las dimensiones del liderazgo transformacional con mayor incidencia en el talento humano de la industria atunera de Manta son: Influencia idealizada atribuida y la motivación inspiracional.</a:t>
          </a:r>
          <a:endParaRPr lang="es-EC" sz="1800" dirty="0"/>
        </a:p>
      </dgm:t>
    </dgm:pt>
    <dgm:pt modelId="{3FA217BC-D1F6-4510-9D90-E3525226711B}" type="parTrans" cxnId="{E45B878C-9504-4EF4-9076-CB911186E309}">
      <dgm:prSet/>
      <dgm:spPr/>
      <dgm:t>
        <a:bodyPr/>
        <a:lstStyle/>
        <a:p>
          <a:endParaRPr lang="es-EC"/>
        </a:p>
      </dgm:t>
    </dgm:pt>
    <dgm:pt modelId="{BA2991C8-0C30-4570-9979-70A6574C79F0}" type="sibTrans" cxnId="{E45B878C-9504-4EF4-9076-CB911186E309}">
      <dgm:prSet/>
      <dgm:spPr/>
      <dgm:t>
        <a:bodyPr/>
        <a:lstStyle/>
        <a:p>
          <a:endParaRPr lang="es-EC"/>
        </a:p>
      </dgm:t>
    </dgm:pt>
    <dgm:pt modelId="{604AF371-C79A-4518-A267-530DB5AFE26F}">
      <dgm:prSet phldrT="[Texto]" custT="1"/>
      <dgm:spPr/>
      <dgm:t>
        <a:bodyPr/>
        <a:lstStyle/>
        <a:p>
          <a:pPr rtl="0"/>
          <a:r>
            <a:rPr lang="es-ES" sz="1800" dirty="0" smtClean="0"/>
            <a:t>Se encontró una relación positiva baja entre la actitud hacia el liderazgo transformacional y el nivel de satisfacción de los trabajadores de la industria atunera de Manta.</a:t>
          </a:r>
          <a:endParaRPr lang="es-EC" sz="1800" dirty="0"/>
        </a:p>
      </dgm:t>
    </dgm:pt>
    <dgm:pt modelId="{65A79115-8877-46CB-920E-7968E6E84D97}" type="parTrans" cxnId="{9AE86B2F-EC33-44E7-9059-9CE378F5416F}">
      <dgm:prSet/>
      <dgm:spPr/>
      <dgm:t>
        <a:bodyPr/>
        <a:lstStyle/>
        <a:p>
          <a:endParaRPr lang="es-EC"/>
        </a:p>
      </dgm:t>
    </dgm:pt>
    <dgm:pt modelId="{0CD88752-EE50-4071-8CFF-98A50B68C8AB}" type="sibTrans" cxnId="{9AE86B2F-EC33-44E7-9059-9CE378F5416F}">
      <dgm:prSet/>
      <dgm:spPr/>
      <dgm:t>
        <a:bodyPr/>
        <a:lstStyle/>
        <a:p>
          <a:endParaRPr lang="es-EC"/>
        </a:p>
      </dgm:t>
    </dgm:pt>
    <dgm:pt modelId="{B38E07E1-CC8D-4865-ABDD-D69E1C4BC892}">
      <dgm:prSet phldrT="[Texto]" custT="1"/>
      <dgm:spPr/>
      <dgm:t>
        <a:bodyPr/>
        <a:lstStyle/>
        <a:p>
          <a:r>
            <a:rPr lang="es-EC" sz="1800" dirty="0" smtClean="0"/>
            <a:t>Se concluye que el liderazgo transformacional afecta positivamente en la satisfacción laboral del talento humano de la industria atunera de Manta. Al aumentar el estilo de liderazgo transformacional en las industrias atuneras, aumentará también el nivel de satisfacción laboral en los trabajadores y viceversa.</a:t>
          </a:r>
          <a:endParaRPr lang="es-EC" sz="1800" dirty="0"/>
        </a:p>
      </dgm:t>
    </dgm:pt>
    <dgm:pt modelId="{CA027147-5C75-45CD-A769-2A7ADE636E27}" type="parTrans" cxnId="{F7DFE99D-1D6D-4A0D-B0A4-7764D064A315}">
      <dgm:prSet/>
      <dgm:spPr/>
      <dgm:t>
        <a:bodyPr/>
        <a:lstStyle/>
        <a:p>
          <a:endParaRPr lang="es-EC"/>
        </a:p>
      </dgm:t>
    </dgm:pt>
    <dgm:pt modelId="{D2653152-220A-43E8-B9D1-D10C678235A1}" type="sibTrans" cxnId="{F7DFE99D-1D6D-4A0D-B0A4-7764D064A315}">
      <dgm:prSet/>
      <dgm:spPr/>
      <dgm:t>
        <a:bodyPr/>
        <a:lstStyle/>
        <a:p>
          <a:endParaRPr lang="es-EC"/>
        </a:p>
      </dgm:t>
    </dgm:pt>
    <dgm:pt modelId="{A98B01DF-BD92-4E15-9698-1958B132E3A3}" type="pres">
      <dgm:prSet presAssocID="{1E107194-BF4B-4814-A42E-9A34F408AA26}" presName="Name0" presStyleCnt="0">
        <dgm:presLayoutVars>
          <dgm:chMax val="7"/>
          <dgm:chPref val="7"/>
          <dgm:dir/>
        </dgm:presLayoutVars>
      </dgm:prSet>
      <dgm:spPr/>
      <dgm:t>
        <a:bodyPr/>
        <a:lstStyle/>
        <a:p>
          <a:endParaRPr lang="es-EC"/>
        </a:p>
      </dgm:t>
    </dgm:pt>
    <dgm:pt modelId="{6748D987-F9E3-4D30-A707-F32360EE5E3D}" type="pres">
      <dgm:prSet presAssocID="{1E107194-BF4B-4814-A42E-9A34F408AA26}" presName="Name1" presStyleCnt="0"/>
      <dgm:spPr/>
    </dgm:pt>
    <dgm:pt modelId="{2AF54B92-BB9B-48AB-B3F5-6812C43B3AE0}" type="pres">
      <dgm:prSet presAssocID="{1E107194-BF4B-4814-A42E-9A34F408AA26}" presName="cycle" presStyleCnt="0"/>
      <dgm:spPr/>
    </dgm:pt>
    <dgm:pt modelId="{A7161B9F-70C3-408C-A350-FFDE47C598B0}" type="pres">
      <dgm:prSet presAssocID="{1E107194-BF4B-4814-A42E-9A34F408AA26}" presName="srcNode" presStyleLbl="node1" presStyleIdx="0" presStyleCnt="4"/>
      <dgm:spPr/>
    </dgm:pt>
    <dgm:pt modelId="{940A73DC-03FD-4292-AB96-969A1EE9D456}" type="pres">
      <dgm:prSet presAssocID="{1E107194-BF4B-4814-A42E-9A34F408AA26}" presName="conn" presStyleLbl="parChTrans1D2" presStyleIdx="0" presStyleCnt="1"/>
      <dgm:spPr/>
      <dgm:t>
        <a:bodyPr/>
        <a:lstStyle/>
        <a:p>
          <a:endParaRPr lang="es-EC"/>
        </a:p>
      </dgm:t>
    </dgm:pt>
    <dgm:pt modelId="{015A4572-2862-4219-9345-8E92654AFEB6}" type="pres">
      <dgm:prSet presAssocID="{1E107194-BF4B-4814-A42E-9A34F408AA26}" presName="extraNode" presStyleLbl="node1" presStyleIdx="0" presStyleCnt="4"/>
      <dgm:spPr/>
    </dgm:pt>
    <dgm:pt modelId="{032E4ED9-0303-4452-881E-031B94FF148C}" type="pres">
      <dgm:prSet presAssocID="{1E107194-BF4B-4814-A42E-9A34F408AA26}" presName="dstNode" presStyleLbl="node1" presStyleIdx="0" presStyleCnt="4"/>
      <dgm:spPr/>
    </dgm:pt>
    <dgm:pt modelId="{D1D673E3-2C4B-4574-BFD9-D28F5091F3CD}" type="pres">
      <dgm:prSet presAssocID="{5AE52BC5-DEB5-4542-B726-52DCF83E18D9}" presName="text_1" presStyleLbl="node1" presStyleIdx="0" presStyleCnt="4" custScaleY="136401">
        <dgm:presLayoutVars>
          <dgm:bulletEnabled val="1"/>
        </dgm:presLayoutVars>
      </dgm:prSet>
      <dgm:spPr/>
      <dgm:t>
        <a:bodyPr/>
        <a:lstStyle/>
        <a:p>
          <a:endParaRPr lang="es-EC"/>
        </a:p>
      </dgm:t>
    </dgm:pt>
    <dgm:pt modelId="{0E4EBDB9-E37F-4F71-A61D-D4CCF45BDD5C}" type="pres">
      <dgm:prSet presAssocID="{5AE52BC5-DEB5-4542-B726-52DCF83E18D9}" presName="accent_1" presStyleCnt="0"/>
      <dgm:spPr/>
    </dgm:pt>
    <dgm:pt modelId="{90E9052A-F907-4FB2-BD05-98CE7AD6ECAD}" type="pres">
      <dgm:prSet presAssocID="{5AE52BC5-DEB5-4542-B726-52DCF83E18D9}" presName="accentRepeatNode" presStyleLbl="solidFgAcc1" presStyleIdx="0" presStyleCnt="4"/>
      <dgm:spPr>
        <a:blipFill rotWithShape="0">
          <a:blip xmlns:r="http://schemas.openxmlformats.org/officeDocument/2006/relationships" r:embed="rId1"/>
          <a:stretch>
            <a:fillRect/>
          </a:stretch>
        </a:blipFill>
      </dgm:spPr>
    </dgm:pt>
    <dgm:pt modelId="{F9589044-23BD-42F5-AB16-0E40F1D7EC80}" type="pres">
      <dgm:prSet presAssocID="{414E7B3F-E765-465D-9C9F-8C75A271E230}" presName="text_2" presStyleLbl="node1" presStyleIdx="1" presStyleCnt="4" custScaleY="136401">
        <dgm:presLayoutVars>
          <dgm:bulletEnabled val="1"/>
        </dgm:presLayoutVars>
      </dgm:prSet>
      <dgm:spPr/>
      <dgm:t>
        <a:bodyPr/>
        <a:lstStyle/>
        <a:p>
          <a:endParaRPr lang="es-EC"/>
        </a:p>
      </dgm:t>
    </dgm:pt>
    <dgm:pt modelId="{64C38BAD-BDC1-4D6C-9574-F612910FFF96}" type="pres">
      <dgm:prSet presAssocID="{414E7B3F-E765-465D-9C9F-8C75A271E230}" presName="accent_2" presStyleCnt="0"/>
      <dgm:spPr/>
    </dgm:pt>
    <dgm:pt modelId="{C3E3A554-27D5-4167-9909-39899DB52896}" type="pres">
      <dgm:prSet presAssocID="{414E7B3F-E765-465D-9C9F-8C75A271E230}" presName="accentRepeatNode" presStyleLbl="solidFgAcc1" presStyleIdx="1" presStyleCnt="4"/>
      <dgm:spPr>
        <a:blipFill rotWithShape="0">
          <a:blip xmlns:r="http://schemas.openxmlformats.org/officeDocument/2006/relationships" r:embed="rId2"/>
          <a:stretch>
            <a:fillRect/>
          </a:stretch>
        </a:blipFill>
      </dgm:spPr>
    </dgm:pt>
    <dgm:pt modelId="{0CA03F0C-3572-4A79-80CD-47CF0D0FEDBB}" type="pres">
      <dgm:prSet presAssocID="{604AF371-C79A-4518-A267-530DB5AFE26F}" presName="text_3" presStyleLbl="node1" presStyleIdx="2" presStyleCnt="4" custScaleY="136401">
        <dgm:presLayoutVars>
          <dgm:bulletEnabled val="1"/>
        </dgm:presLayoutVars>
      </dgm:prSet>
      <dgm:spPr/>
      <dgm:t>
        <a:bodyPr/>
        <a:lstStyle/>
        <a:p>
          <a:endParaRPr lang="es-EC"/>
        </a:p>
      </dgm:t>
    </dgm:pt>
    <dgm:pt modelId="{4109A2CA-AFBD-49A5-BFE5-EF67663FF658}" type="pres">
      <dgm:prSet presAssocID="{604AF371-C79A-4518-A267-530DB5AFE26F}" presName="accent_3" presStyleCnt="0"/>
      <dgm:spPr/>
    </dgm:pt>
    <dgm:pt modelId="{C260A40E-E50A-41F1-91DA-DAF5B5CD1BDD}" type="pres">
      <dgm:prSet presAssocID="{604AF371-C79A-4518-A267-530DB5AFE26F}" presName="accentRepeatNode" presStyleLbl="solidFgAcc1" presStyleIdx="2" presStyleCnt="4"/>
      <dgm:spPr>
        <a:blipFill rotWithShape="0">
          <a:blip xmlns:r="http://schemas.openxmlformats.org/officeDocument/2006/relationships" r:embed="rId3"/>
          <a:stretch>
            <a:fillRect/>
          </a:stretch>
        </a:blipFill>
      </dgm:spPr>
    </dgm:pt>
    <dgm:pt modelId="{3A67A137-560E-4412-B097-2560B43EF010}" type="pres">
      <dgm:prSet presAssocID="{B38E07E1-CC8D-4865-ABDD-D69E1C4BC892}" presName="text_4" presStyleLbl="node1" presStyleIdx="3" presStyleCnt="4" custScaleY="143644">
        <dgm:presLayoutVars>
          <dgm:bulletEnabled val="1"/>
        </dgm:presLayoutVars>
      </dgm:prSet>
      <dgm:spPr/>
      <dgm:t>
        <a:bodyPr/>
        <a:lstStyle/>
        <a:p>
          <a:endParaRPr lang="es-EC"/>
        </a:p>
      </dgm:t>
    </dgm:pt>
    <dgm:pt modelId="{276F5A8E-1492-43C5-A56D-CC39A6A69915}" type="pres">
      <dgm:prSet presAssocID="{B38E07E1-CC8D-4865-ABDD-D69E1C4BC892}" presName="accent_4" presStyleCnt="0"/>
      <dgm:spPr/>
    </dgm:pt>
    <dgm:pt modelId="{5F179657-E0A0-478A-81ED-3477323CB759}" type="pres">
      <dgm:prSet presAssocID="{B38E07E1-CC8D-4865-ABDD-D69E1C4BC892}" presName="accentRepeatNode" presStyleLbl="solidFgAcc1" presStyleIdx="3" presStyleCnt="4"/>
      <dgm:spPr>
        <a:blipFill rotWithShape="0">
          <a:blip xmlns:r="http://schemas.openxmlformats.org/officeDocument/2006/relationships" r:embed="rId4"/>
          <a:stretch>
            <a:fillRect/>
          </a:stretch>
        </a:blipFill>
      </dgm:spPr>
    </dgm:pt>
  </dgm:ptLst>
  <dgm:cxnLst>
    <dgm:cxn modelId="{1883151A-3091-4B97-B291-A36CCCE36FFB}" type="presOf" srcId="{B38E07E1-CC8D-4865-ABDD-D69E1C4BC892}" destId="{3A67A137-560E-4412-B097-2560B43EF010}" srcOrd="0" destOrd="0" presId="urn:microsoft.com/office/officeart/2008/layout/VerticalCurvedList"/>
    <dgm:cxn modelId="{9AE86B2F-EC33-44E7-9059-9CE378F5416F}" srcId="{1E107194-BF4B-4814-A42E-9A34F408AA26}" destId="{604AF371-C79A-4518-A267-530DB5AFE26F}" srcOrd="2" destOrd="0" parTransId="{65A79115-8877-46CB-920E-7968E6E84D97}" sibTransId="{0CD88752-EE50-4071-8CFF-98A50B68C8AB}"/>
    <dgm:cxn modelId="{D9B0F1CC-D621-43F0-979E-934F13DED79D}" type="presOf" srcId="{1E107194-BF4B-4814-A42E-9A34F408AA26}" destId="{A98B01DF-BD92-4E15-9698-1958B132E3A3}" srcOrd="0" destOrd="0" presId="urn:microsoft.com/office/officeart/2008/layout/VerticalCurvedList"/>
    <dgm:cxn modelId="{C0B91007-6777-4633-91EB-F3D935B6DA66}" type="presOf" srcId="{5AE52BC5-DEB5-4542-B726-52DCF83E18D9}" destId="{D1D673E3-2C4B-4574-BFD9-D28F5091F3CD}" srcOrd="0" destOrd="0" presId="urn:microsoft.com/office/officeart/2008/layout/VerticalCurvedList"/>
    <dgm:cxn modelId="{3077F43C-FFA2-489F-B1D8-10C2331EE1A3}" srcId="{1E107194-BF4B-4814-A42E-9A34F408AA26}" destId="{5AE52BC5-DEB5-4542-B726-52DCF83E18D9}" srcOrd="0" destOrd="0" parTransId="{5FA672D8-089E-43F7-B682-A1822CB90172}" sibTransId="{7A0ACA72-2401-4E71-A443-B169E01D7AA5}"/>
    <dgm:cxn modelId="{A47E9A31-8743-4BF5-BA14-70282EBC938D}" type="presOf" srcId="{604AF371-C79A-4518-A267-530DB5AFE26F}" destId="{0CA03F0C-3572-4A79-80CD-47CF0D0FEDBB}" srcOrd="0" destOrd="0" presId="urn:microsoft.com/office/officeart/2008/layout/VerticalCurvedList"/>
    <dgm:cxn modelId="{9C167766-A69C-4DB1-B864-0AADE9A1403A}" type="presOf" srcId="{414E7B3F-E765-465D-9C9F-8C75A271E230}" destId="{F9589044-23BD-42F5-AB16-0E40F1D7EC80}" srcOrd="0" destOrd="0" presId="urn:microsoft.com/office/officeart/2008/layout/VerticalCurvedList"/>
    <dgm:cxn modelId="{E45B878C-9504-4EF4-9076-CB911186E309}" srcId="{1E107194-BF4B-4814-A42E-9A34F408AA26}" destId="{414E7B3F-E765-465D-9C9F-8C75A271E230}" srcOrd="1" destOrd="0" parTransId="{3FA217BC-D1F6-4510-9D90-E3525226711B}" sibTransId="{BA2991C8-0C30-4570-9979-70A6574C79F0}"/>
    <dgm:cxn modelId="{F7DFE99D-1D6D-4A0D-B0A4-7764D064A315}" srcId="{1E107194-BF4B-4814-A42E-9A34F408AA26}" destId="{B38E07E1-CC8D-4865-ABDD-D69E1C4BC892}" srcOrd="3" destOrd="0" parTransId="{CA027147-5C75-45CD-A769-2A7ADE636E27}" sibTransId="{D2653152-220A-43E8-B9D1-D10C678235A1}"/>
    <dgm:cxn modelId="{6145C6E1-4711-4AF6-BFE4-D158AC724FD5}" type="presOf" srcId="{7A0ACA72-2401-4E71-A443-B169E01D7AA5}" destId="{940A73DC-03FD-4292-AB96-969A1EE9D456}" srcOrd="0" destOrd="0" presId="urn:microsoft.com/office/officeart/2008/layout/VerticalCurvedList"/>
    <dgm:cxn modelId="{19644831-7E9B-43CB-8C94-8D212A5D9C44}" type="presParOf" srcId="{A98B01DF-BD92-4E15-9698-1958B132E3A3}" destId="{6748D987-F9E3-4D30-A707-F32360EE5E3D}" srcOrd="0" destOrd="0" presId="urn:microsoft.com/office/officeart/2008/layout/VerticalCurvedList"/>
    <dgm:cxn modelId="{A813DAC1-32C5-484C-A263-1766A00E4AD8}" type="presParOf" srcId="{6748D987-F9E3-4D30-A707-F32360EE5E3D}" destId="{2AF54B92-BB9B-48AB-B3F5-6812C43B3AE0}" srcOrd="0" destOrd="0" presId="urn:microsoft.com/office/officeart/2008/layout/VerticalCurvedList"/>
    <dgm:cxn modelId="{6FBE3C4A-8841-4DD6-A60B-7C5F2A2B28DF}" type="presParOf" srcId="{2AF54B92-BB9B-48AB-B3F5-6812C43B3AE0}" destId="{A7161B9F-70C3-408C-A350-FFDE47C598B0}" srcOrd="0" destOrd="0" presId="urn:microsoft.com/office/officeart/2008/layout/VerticalCurvedList"/>
    <dgm:cxn modelId="{5FD386EF-C288-4358-B09F-52F1F46F4196}" type="presParOf" srcId="{2AF54B92-BB9B-48AB-B3F5-6812C43B3AE0}" destId="{940A73DC-03FD-4292-AB96-969A1EE9D456}" srcOrd="1" destOrd="0" presId="urn:microsoft.com/office/officeart/2008/layout/VerticalCurvedList"/>
    <dgm:cxn modelId="{94B62C5D-0EF4-47C2-A5FE-823F6B910FB4}" type="presParOf" srcId="{2AF54B92-BB9B-48AB-B3F5-6812C43B3AE0}" destId="{015A4572-2862-4219-9345-8E92654AFEB6}" srcOrd="2" destOrd="0" presId="urn:microsoft.com/office/officeart/2008/layout/VerticalCurvedList"/>
    <dgm:cxn modelId="{321A6392-0E08-4A5D-9D77-CEFA03C7A261}" type="presParOf" srcId="{2AF54B92-BB9B-48AB-B3F5-6812C43B3AE0}" destId="{032E4ED9-0303-4452-881E-031B94FF148C}" srcOrd="3" destOrd="0" presId="urn:microsoft.com/office/officeart/2008/layout/VerticalCurvedList"/>
    <dgm:cxn modelId="{F3082AB0-928D-437E-B2F1-96602EA03F5A}" type="presParOf" srcId="{6748D987-F9E3-4D30-A707-F32360EE5E3D}" destId="{D1D673E3-2C4B-4574-BFD9-D28F5091F3CD}" srcOrd="1" destOrd="0" presId="urn:microsoft.com/office/officeart/2008/layout/VerticalCurvedList"/>
    <dgm:cxn modelId="{6459BF7B-201C-4A91-B1C6-5000F4307457}" type="presParOf" srcId="{6748D987-F9E3-4D30-A707-F32360EE5E3D}" destId="{0E4EBDB9-E37F-4F71-A61D-D4CCF45BDD5C}" srcOrd="2" destOrd="0" presId="urn:microsoft.com/office/officeart/2008/layout/VerticalCurvedList"/>
    <dgm:cxn modelId="{BFC3E5AB-67F9-427D-ACCE-AA847358B21F}" type="presParOf" srcId="{0E4EBDB9-E37F-4F71-A61D-D4CCF45BDD5C}" destId="{90E9052A-F907-4FB2-BD05-98CE7AD6ECAD}" srcOrd="0" destOrd="0" presId="urn:microsoft.com/office/officeart/2008/layout/VerticalCurvedList"/>
    <dgm:cxn modelId="{3FBE5BE3-F70B-430A-8499-EE79030D9C3E}" type="presParOf" srcId="{6748D987-F9E3-4D30-A707-F32360EE5E3D}" destId="{F9589044-23BD-42F5-AB16-0E40F1D7EC80}" srcOrd="3" destOrd="0" presId="urn:microsoft.com/office/officeart/2008/layout/VerticalCurvedList"/>
    <dgm:cxn modelId="{F38CEA1D-7C23-40AC-8FFA-1906C0F0A073}" type="presParOf" srcId="{6748D987-F9E3-4D30-A707-F32360EE5E3D}" destId="{64C38BAD-BDC1-4D6C-9574-F612910FFF96}" srcOrd="4" destOrd="0" presId="urn:microsoft.com/office/officeart/2008/layout/VerticalCurvedList"/>
    <dgm:cxn modelId="{B1B2880B-AD52-41C6-A2DA-B3BE673C8957}" type="presParOf" srcId="{64C38BAD-BDC1-4D6C-9574-F612910FFF96}" destId="{C3E3A554-27D5-4167-9909-39899DB52896}" srcOrd="0" destOrd="0" presId="urn:microsoft.com/office/officeart/2008/layout/VerticalCurvedList"/>
    <dgm:cxn modelId="{D493BC00-09DE-4453-80B0-1076347601C3}" type="presParOf" srcId="{6748D987-F9E3-4D30-A707-F32360EE5E3D}" destId="{0CA03F0C-3572-4A79-80CD-47CF0D0FEDBB}" srcOrd="5" destOrd="0" presId="urn:microsoft.com/office/officeart/2008/layout/VerticalCurvedList"/>
    <dgm:cxn modelId="{A408DDA0-6829-4973-B3FB-1EC71EA82960}" type="presParOf" srcId="{6748D987-F9E3-4D30-A707-F32360EE5E3D}" destId="{4109A2CA-AFBD-49A5-BFE5-EF67663FF658}" srcOrd="6" destOrd="0" presId="urn:microsoft.com/office/officeart/2008/layout/VerticalCurvedList"/>
    <dgm:cxn modelId="{00DB7A53-0BFB-4B29-BEDE-BE85C8A74B8A}" type="presParOf" srcId="{4109A2CA-AFBD-49A5-BFE5-EF67663FF658}" destId="{C260A40E-E50A-41F1-91DA-DAF5B5CD1BDD}" srcOrd="0" destOrd="0" presId="urn:microsoft.com/office/officeart/2008/layout/VerticalCurvedList"/>
    <dgm:cxn modelId="{EC6C7CDD-B42E-4DAC-82A9-BDA4E01658DA}" type="presParOf" srcId="{6748D987-F9E3-4D30-A707-F32360EE5E3D}" destId="{3A67A137-560E-4412-B097-2560B43EF010}" srcOrd="7" destOrd="0" presId="urn:microsoft.com/office/officeart/2008/layout/VerticalCurvedList"/>
    <dgm:cxn modelId="{8CC44120-50FF-4E82-B272-D8ABA25CC887}" type="presParOf" srcId="{6748D987-F9E3-4D30-A707-F32360EE5E3D}" destId="{276F5A8E-1492-43C5-A56D-CC39A6A69915}" srcOrd="8" destOrd="0" presId="urn:microsoft.com/office/officeart/2008/layout/VerticalCurvedList"/>
    <dgm:cxn modelId="{69682622-8933-4085-BEFC-D31A5035957C}" type="presParOf" srcId="{276F5A8E-1492-43C5-A56D-CC39A6A69915}" destId="{5F179657-E0A0-478A-81ED-3477323CB7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D103E0-4DBF-40CE-8284-A544A5D75649}" type="doc">
      <dgm:prSet loTypeId="urn:microsoft.com/office/officeart/2005/8/layout/vList3" loCatId="list" qsTypeId="urn:microsoft.com/office/officeart/2005/8/quickstyle/simple1" qsCatId="simple" csTypeId="urn:microsoft.com/office/officeart/2005/8/colors/accent0_1" csCatId="mainScheme" phldr="1"/>
      <dgm:spPr/>
    </dgm:pt>
    <dgm:pt modelId="{781A2E53-252E-4A57-B01A-50B24F7BF69D}">
      <dgm:prSet phldrT="[Texto]"/>
      <dgm:spPr/>
      <dgm:t>
        <a:bodyPr/>
        <a:lstStyle/>
        <a:p>
          <a:r>
            <a:rPr lang="es-EC" dirty="0" smtClean="0"/>
            <a:t>Es recomendable involucrar a los jefes de áreas (líderes) que fueron parte de la presente investigación. Ellos, al obtener ciertos niveles de práctica de liderazgo transformacional, se puedan convertir en guías o realizar actividades  con otros supervisores para mejorar y potencializar este estilo de  liderazgo en las industrias atuneras. </a:t>
          </a:r>
          <a:endParaRPr lang="es-EC" dirty="0"/>
        </a:p>
      </dgm:t>
    </dgm:pt>
    <dgm:pt modelId="{8A488D28-555E-4B8F-88B5-A9529856C7DD}" type="parTrans" cxnId="{E98FA5DC-E4AC-433B-8C2F-EC6CB89AEF71}">
      <dgm:prSet/>
      <dgm:spPr/>
      <dgm:t>
        <a:bodyPr/>
        <a:lstStyle/>
        <a:p>
          <a:endParaRPr lang="es-EC"/>
        </a:p>
      </dgm:t>
    </dgm:pt>
    <dgm:pt modelId="{6F9B3BCE-BD6B-4581-A67B-91F4851B6ABC}" type="sibTrans" cxnId="{E98FA5DC-E4AC-433B-8C2F-EC6CB89AEF71}">
      <dgm:prSet/>
      <dgm:spPr/>
      <dgm:t>
        <a:bodyPr/>
        <a:lstStyle/>
        <a:p>
          <a:endParaRPr lang="es-EC"/>
        </a:p>
      </dgm:t>
    </dgm:pt>
    <dgm:pt modelId="{EC120E25-D622-4AB8-BC71-ED2C6FA51944}">
      <dgm:prSet phldrT="[Texto]"/>
      <dgm:spPr/>
      <dgm:t>
        <a:bodyPr/>
        <a:lstStyle/>
        <a:p>
          <a:r>
            <a:rPr lang="es-EC" dirty="0" smtClean="0"/>
            <a:t>Se recomienda la capacitación constante de los jefes (líderes) en técnicas y prácticas de liderazgo como pueden ser: coaching, retroalimentación constructiva, practicar un lenguaje apreciativo y mantener siempre motivado al personal a través del reconocimiento, la autonomía y autorrealización y el fomento a las relaciones; todo esto se reflejará en los niveles de bienestar de los grupos los cuales obtendrán mejores resultados en beneficio de la empresa.</a:t>
          </a:r>
          <a:endParaRPr lang="es-EC" dirty="0"/>
        </a:p>
      </dgm:t>
    </dgm:pt>
    <dgm:pt modelId="{D2BD0886-E365-4F87-87E1-A10FF35F6D8E}" type="sibTrans" cxnId="{53346CD3-BA75-4E54-95E9-9DBD3139951D}">
      <dgm:prSet/>
      <dgm:spPr/>
      <dgm:t>
        <a:bodyPr/>
        <a:lstStyle/>
        <a:p>
          <a:endParaRPr lang="es-EC"/>
        </a:p>
      </dgm:t>
    </dgm:pt>
    <dgm:pt modelId="{AA55E85B-A078-465F-B51A-52C0E70CE370}" type="parTrans" cxnId="{53346CD3-BA75-4E54-95E9-9DBD3139951D}">
      <dgm:prSet/>
      <dgm:spPr/>
      <dgm:t>
        <a:bodyPr/>
        <a:lstStyle/>
        <a:p>
          <a:endParaRPr lang="es-EC"/>
        </a:p>
      </dgm:t>
    </dgm:pt>
    <dgm:pt modelId="{17F9AE6E-50FF-4E3A-987C-505C2720133B}" type="pres">
      <dgm:prSet presAssocID="{AED103E0-4DBF-40CE-8284-A544A5D75649}" presName="linearFlow" presStyleCnt="0">
        <dgm:presLayoutVars>
          <dgm:dir/>
          <dgm:resizeHandles val="exact"/>
        </dgm:presLayoutVars>
      </dgm:prSet>
      <dgm:spPr/>
    </dgm:pt>
    <dgm:pt modelId="{8F7C9553-8A3F-416E-BDBE-15034B807CF5}" type="pres">
      <dgm:prSet presAssocID="{781A2E53-252E-4A57-B01A-50B24F7BF69D}" presName="composite" presStyleCnt="0"/>
      <dgm:spPr/>
    </dgm:pt>
    <dgm:pt modelId="{26F40AC2-2675-4961-9717-2CECB442CD0B}" type="pres">
      <dgm:prSet presAssocID="{781A2E53-252E-4A57-B01A-50B24F7BF69D}" presName="imgShp" presStyleLbl="fgImgPlace1" presStyleIdx="0" presStyleCnt="2"/>
      <dgm:spPr>
        <a:blipFill rotWithShape="1">
          <a:blip xmlns:r="http://schemas.openxmlformats.org/officeDocument/2006/relationships" r:embed="rId1"/>
          <a:stretch>
            <a:fillRect/>
          </a:stretch>
        </a:blipFill>
      </dgm:spPr>
    </dgm:pt>
    <dgm:pt modelId="{8AE23881-8E7A-4487-8660-A93FD73F4D98}" type="pres">
      <dgm:prSet presAssocID="{781A2E53-252E-4A57-B01A-50B24F7BF69D}" presName="txShp" presStyleLbl="node1" presStyleIdx="0" presStyleCnt="2">
        <dgm:presLayoutVars>
          <dgm:bulletEnabled val="1"/>
        </dgm:presLayoutVars>
      </dgm:prSet>
      <dgm:spPr/>
      <dgm:t>
        <a:bodyPr/>
        <a:lstStyle/>
        <a:p>
          <a:endParaRPr lang="es-EC"/>
        </a:p>
      </dgm:t>
    </dgm:pt>
    <dgm:pt modelId="{72864DEE-6D3B-42A0-A5BC-AF630B7C45FD}" type="pres">
      <dgm:prSet presAssocID="{6F9B3BCE-BD6B-4581-A67B-91F4851B6ABC}" presName="spacing" presStyleCnt="0"/>
      <dgm:spPr/>
    </dgm:pt>
    <dgm:pt modelId="{682E9B8E-FC48-40A6-9C43-EEB74663EF37}" type="pres">
      <dgm:prSet presAssocID="{EC120E25-D622-4AB8-BC71-ED2C6FA51944}" presName="composite" presStyleCnt="0"/>
      <dgm:spPr/>
    </dgm:pt>
    <dgm:pt modelId="{93D601A2-B59E-49CE-8BAB-7330851B9355}" type="pres">
      <dgm:prSet presAssocID="{EC120E25-D622-4AB8-BC71-ED2C6FA51944}" presName="imgShp" presStyleLbl="fgImgPlace1" presStyleIdx="1" presStyleCnt="2"/>
      <dgm:spPr>
        <a:blipFill rotWithShape="1">
          <a:blip xmlns:r="http://schemas.openxmlformats.org/officeDocument/2006/relationships" r:embed="rId2"/>
          <a:stretch>
            <a:fillRect/>
          </a:stretch>
        </a:blipFill>
      </dgm:spPr>
    </dgm:pt>
    <dgm:pt modelId="{9841CE94-8810-418C-AA90-61CA67832BE7}" type="pres">
      <dgm:prSet presAssocID="{EC120E25-D622-4AB8-BC71-ED2C6FA51944}" presName="txShp" presStyleLbl="node1" presStyleIdx="1" presStyleCnt="2">
        <dgm:presLayoutVars>
          <dgm:bulletEnabled val="1"/>
        </dgm:presLayoutVars>
      </dgm:prSet>
      <dgm:spPr/>
      <dgm:t>
        <a:bodyPr/>
        <a:lstStyle/>
        <a:p>
          <a:endParaRPr lang="es-EC"/>
        </a:p>
      </dgm:t>
    </dgm:pt>
  </dgm:ptLst>
  <dgm:cxnLst>
    <dgm:cxn modelId="{E98FA5DC-E4AC-433B-8C2F-EC6CB89AEF71}" srcId="{AED103E0-4DBF-40CE-8284-A544A5D75649}" destId="{781A2E53-252E-4A57-B01A-50B24F7BF69D}" srcOrd="0" destOrd="0" parTransId="{8A488D28-555E-4B8F-88B5-A9529856C7DD}" sibTransId="{6F9B3BCE-BD6B-4581-A67B-91F4851B6ABC}"/>
    <dgm:cxn modelId="{5942D411-6EBE-4C59-9892-D047645C72A4}" type="presOf" srcId="{EC120E25-D622-4AB8-BC71-ED2C6FA51944}" destId="{9841CE94-8810-418C-AA90-61CA67832BE7}" srcOrd="0" destOrd="0" presId="urn:microsoft.com/office/officeart/2005/8/layout/vList3"/>
    <dgm:cxn modelId="{D6AC6FC8-57B7-45A8-9332-82EBF8AC385F}" type="presOf" srcId="{AED103E0-4DBF-40CE-8284-A544A5D75649}" destId="{17F9AE6E-50FF-4E3A-987C-505C2720133B}" srcOrd="0" destOrd="0" presId="urn:microsoft.com/office/officeart/2005/8/layout/vList3"/>
    <dgm:cxn modelId="{53346CD3-BA75-4E54-95E9-9DBD3139951D}" srcId="{AED103E0-4DBF-40CE-8284-A544A5D75649}" destId="{EC120E25-D622-4AB8-BC71-ED2C6FA51944}" srcOrd="1" destOrd="0" parTransId="{AA55E85B-A078-465F-B51A-52C0E70CE370}" sibTransId="{D2BD0886-E365-4F87-87E1-A10FF35F6D8E}"/>
    <dgm:cxn modelId="{4C47A52E-FD00-4CF5-A93F-87E440871580}" type="presOf" srcId="{781A2E53-252E-4A57-B01A-50B24F7BF69D}" destId="{8AE23881-8E7A-4487-8660-A93FD73F4D98}" srcOrd="0" destOrd="0" presId="urn:microsoft.com/office/officeart/2005/8/layout/vList3"/>
    <dgm:cxn modelId="{6CCB3D1B-AB50-4007-9444-B2C83106507A}" type="presParOf" srcId="{17F9AE6E-50FF-4E3A-987C-505C2720133B}" destId="{8F7C9553-8A3F-416E-BDBE-15034B807CF5}" srcOrd="0" destOrd="0" presId="urn:microsoft.com/office/officeart/2005/8/layout/vList3"/>
    <dgm:cxn modelId="{C17F662E-5995-49B8-9DA4-99E7FEECA427}" type="presParOf" srcId="{8F7C9553-8A3F-416E-BDBE-15034B807CF5}" destId="{26F40AC2-2675-4961-9717-2CECB442CD0B}" srcOrd="0" destOrd="0" presId="urn:microsoft.com/office/officeart/2005/8/layout/vList3"/>
    <dgm:cxn modelId="{FAE19C19-A59E-4047-8B13-567F6BA526D2}" type="presParOf" srcId="{8F7C9553-8A3F-416E-BDBE-15034B807CF5}" destId="{8AE23881-8E7A-4487-8660-A93FD73F4D98}" srcOrd="1" destOrd="0" presId="urn:microsoft.com/office/officeart/2005/8/layout/vList3"/>
    <dgm:cxn modelId="{159AA30A-69FF-4E39-AFF4-66C1A4997EC6}" type="presParOf" srcId="{17F9AE6E-50FF-4E3A-987C-505C2720133B}" destId="{72864DEE-6D3B-42A0-A5BC-AF630B7C45FD}" srcOrd="1" destOrd="0" presId="urn:microsoft.com/office/officeart/2005/8/layout/vList3"/>
    <dgm:cxn modelId="{BFD1CDA0-A444-4F41-A788-5B28D111676B}" type="presParOf" srcId="{17F9AE6E-50FF-4E3A-987C-505C2720133B}" destId="{682E9B8E-FC48-40A6-9C43-EEB74663EF37}" srcOrd="2" destOrd="0" presId="urn:microsoft.com/office/officeart/2005/8/layout/vList3"/>
    <dgm:cxn modelId="{7A5A21B0-B462-4E04-80AD-B421D3F3E047}" type="presParOf" srcId="{682E9B8E-FC48-40A6-9C43-EEB74663EF37}" destId="{93D601A2-B59E-49CE-8BAB-7330851B9355}" srcOrd="0" destOrd="0" presId="urn:microsoft.com/office/officeart/2005/8/layout/vList3"/>
    <dgm:cxn modelId="{A176EEA1-C6C3-4345-BF84-860DD2CF5108}" type="presParOf" srcId="{682E9B8E-FC48-40A6-9C43-EEB74663EF37}" destId="{9841CE94-8810-418C-AA90-61CA67832BE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668D0-A738-4E03-A33B-11142A7197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BF48002B-1862-4A91-881B-3D95E8DC265F}">
      <dgm:prSet phldrT="[Texto]" custT="1"/>
      <dgm:spPr/>
      <dgm:t>
        <a:bodyPr/>
        <a:lstStyle/>
        <a:p>
          <a:r>
            <a:rPr lang="es-EC" sz="2800" dirty="0" smtClean="0"/>
            <a:t>Identificar la relación entre el liderazgo transformacional y el </a:t>
          </a:r>
          <a:r>
            <a:rPr lang="es-EC" sz="2800" dirty="0" smtClean="0"/>
            <a:t>bienestar.</a:t>
          </a:r>
          <a:endParaRPr lang="es-EC" sz="2800" dirty="0"/>
        </a:p>
      </dgm:t>
    </dgm:pt>
    <dgm:pt modelId="{1880050C-02DC-49C2-9C92-4290D19276F2}" type="parTrans" cxnId="{50342101-C317-400A-B337-BD00B7EE2F5F}">
      <dgm:prSet/>
      <dgm:spPr/>
      <dgm:t>
        <a:bodyPr/>
        <a:lstStyle/>
        <a:p>
          <a:endParaRPr lang="es-EC"/>
        </a:p>
      </dgm:t>
    </dgm:pt>
    <dgm:pt modelId="{28AD983D-5E0B-4919-9B01-19DFCDEE609B}" type="sibTrans" cxnId="{50342101-C317-400A-B337-BD00B7EE2F5F}">
      <dgm:prSet/>
      <dgm:spPr/>
      <dgm:t>
        <a:bodyPr/>
        <a:lstStyle/>
        <a:p>
          <a:endParaRPr lang="es-EC"/>
        </a:p>
      </dgm:t>
    </dgm:pt>
    <dgm:pt modelId="{A5642C19-9285-4A67-969F-7D7A1D7A4281}">
      <dgm:prSet phldrT="[Texto]"/>
      <dgm:spPr/>
      <dgm:t>
        <a:bodyPr/>
        <a:lstStyle/>
        <a:p>
          <a:r>
            <a:rPr lang="es-EC" dirty="0" smtClean="0"/>
            <a:t>Describir los factores que intervienen en el liderazgo </a:t>
          </a:r>
          <a:r>
            <a:rPr lang="es-EC" dirty="0" smtClean="0"/>
            <a:t>transformacional.</a:t>
          </a:r>
          <a:endParaRPr lang="es-EC" dirty="0"/>
        </a:p>
      </dgm:t>
    </dgm:pt>
    <dgm:pt modelId="{60743DAA-048E-446D-9FF3-29E04A12968C}" type="parTrans" cxnId="{13694EC4-943D-4011-B587-E52811AAAB7C}">
      <dgm:prSet/>
      <dgm:spPr/>
      <dgm:t>
        <a:bodyPr/>
        <a:lstStyle/>
        <a:p>
          <a:endParaRPr lang="es-EC"/>
        </a:p>
      </dgm:t>
    </dgm:pt>
    <dgm:pt modelId="{C7CBB012-A8E1-48DA-919E-17F4234148D4}" type="sibTrans" cxnId="{13694EC4-943D-4011-B587-E52811AAAB7C}">
      <dgm:prSet/>
      <dgm:spPr/>
      <dgm:t>
        <a:bodyPr/>
        <a:lstStyle/>
        <a:p>
          <a:endParaRPr lang="es-EC"/>
        </a:p>
      </dgm:t>
    </dgm:pt>
    <dgm:pt modelId="{4F1888A1-46DF-4743-A66E-91BE637C86DF}">
      <dgm:prSet phldrT="[Texto]"/>
      <dgm:spPr/>
      <dgm:t>
        <a:bodyPr/>
        <a:lstStyle/>
        <a:p>
          <a:r>
            <a:rPr lang="es-EC" dirty="0" smtClean="0"/>
            <a:t>Identificar los elementos del liderazgo transformacional que inciden en el bienestar </a:t>
          </a:r>
          <a:r>
            <a:rPr lang="es-EC" dirty="0" smtClean="0"/>
            <a:t>laboral.</a:t>
          </a:r>
          <a:endParaRPr lang="es-EC" dirty="0"/>
        </a:p>
      </dgm:t>
    </dgm:pt>
    <dgm:pt modelId="{ED112D7D-A7EC-4056-B8EB-0C83CD2F6238}" type="parTrans" cxnId="{07AB461F-77CC-4D41-A531-BBF95F564B47}">
      <dgm:prSet/>
      <dgm:spPr/>
      <dgm:t>
        <a:bodyPr/>
        <a:lstStyle/>
        <a:p>
          <a:endParaRPr lang="es-EC"/>
        </a:p>
      </dgm:t>
    </dgm:pt>
    <dgm:pt modelId="{F2147B81-7D17-43D3-9C92-729936DDA50C}" type="sibTrans" cxnId="{07AB461F-77CC-4D41-A531-BBF95F564B47}">
      <dgm:prSet/>
      <dgm:spPr/>
      <dgm:t>
        <a:bodyPr/>
        <a:lstStyle/>
        <a:p>
          <a:endParaRPr lang="es-EC"/>
        </a:p>
      </dgm:t>
    </dgm:pt>
    <dgm:pt modelId="{96995620-B4CA-4C9B-A62C-1EF000AE0599}" type="pres">
      <dgm:prSet presAssocID="{F59668D0-A738-4E03-A33B-11142A71972D}" presName="vert0" presStyleCnt="0">
        <dgm:presLayoutVars>
          <dgm:dir/>
          <dgm:animOne val="branch"/>
          <dgm:animLvl val="lvl"/>
        </dgm:presLayoutVars>
      </dgm:prSet>
      <dgm:spPr/>
      <dgm:t>
        <a:bodyPr/>
        <a:lstStyle/>
        <a:p>
          <a:endParaRPr lang="es-EC"/>
        </a:p>
      </dgm:t>
    </dgm:pt>
    <dgm:pt modelId="{3F5EECDE-34BB-4F50-9F9C-8635FEB3B79E}" type="pres">
      <dgm:prSet presAssocID="{BF48002B-1862-4A91-881B-3D95E8DC265F}" presName="thickLine" presStyleLbl="alignNode1" presStyleIdx="0" presStyleCnt="3"/>
      <dgm:spPr/>
    </dgm:pt>
    <dgm:pt modelId="{26D50F86-8579-42B6-AF02-2E35796D6DB2}" type="pres">
      <dgm:prSet presAssocID="{BF48002B-1862-4A91-881B-3D95E8DC265F}" presName="horz1" presStyleCnt="0"/>
      <dgm:spPr/>
    </dgm:pt>
    <dgm:pt modelId="{FB0B4A83-53E6-4E38-87B8-5637CE7E8C86}" type="pres">
      <dgm:prSet presAssocID="{BF48002B-1862-4A91-881B-3D95E8DC265F}" presName="tx1" presStyleLbl="revTx" presStyleIdx="0" presStyleCnt="3"/>
      <dgm:spPr/>
      <dgm:t>
        <a:bodyPr/>
        <a:lstStyle/>
        <a:p>
          <a:endParaRPr lang="es-EC"/>
        </a:p>
      </dgm:t>
    </dgm:pt>
    <dgm:pt modelId="{B60F10FF-D176-440C-B82E-B9FE794C630A}" type="pres">
      <dgm:prSet presAssocID="{BF48002B-1862-4A91-881B-3D95E8DC265F}" presName="vert1" presStyleCnt="0"/>
      <dgm:spPr/>
    </dgm:pt>
    <dgm:pt modelId="{A54436C3-26D8-4ED3-AAC6-1A6FF5573C82}" type="pres">
      <dgm:prSet presAssocID="{A5642C19-9285-4A67-969F-7D7A1D7A4281}" presName="thickLine" presStyleLbl="alignNode1" presStyleIdx="1" presStyleCnt="3"/>
      <dgm:spPr/>
    </dgm:pt>
    <dgm:pt modelId="{AD345138-8D8B-4CCF-A583-E68ED12BC231}" type="pres">
      <dgm:prSet presAssocID="{A5642C19-9285-4A67-969F-7D7A1D7A4281}" presName="horz1" presStyleCnt="0"/>
      <dgm:spPr/>
    </dgm:pt>
    <dgm:pt modelId="{26B16AFE-54CB-4D13-96CD-3FCB5EB3547B}" type="pres">
      <dgm:prSet presAssocID="{A5642C19-9285-4A67-969F-7D7A1D7A4281}" presName="tx1" presStyleLbl="revTx" presStyleIdx="1" presStyleCnt="3"/>
      <dgm:spPr/>
      <dgm:t>
        <a:bodyPr/>
        <a:lstStyle/>
        <a:p>
          <a:endParaRPr lang="es-EC"/>
        </a:p>
      </dgm:t>
    </dgm:pt>
    <dgm:pt modelId="{1A65FFA5-879B-4BD5-849B-DA1C6EE5BA0A}" type="pres">
      <dgm:prSet presAssocID="{A5642C19-9285-4A67-969F-7D7A1D7A4281}" presName="vert1" presStyleCnt="0"/>
      <dgm:spPr/>
    </dgm:pt>
    <dgm:pt modelId="{E9393DA6-7EBC-4554-9A42-12F41ECC3A41}" type="pres">
      <dgm:prSet presAssocID="{4F1888A1-46DF-4743-A66E-91BE637C86DF}" presName="thickLine" presStyleLbl="alignNode1" presStyleIdx="2" presStyleCnt="3"/>
      <dgm:spPr/>
    </dgm:pt>
    <dgm:pt modelId="{386511E9-24B4-4448-B9D8-0E90B06C56F9}" type="pres">
      <dgm:prSet presAssocID="{4F1888A1-46DF-4743-A66E-91BE637C86DF}" presName="horz1" presStyleCnt="0"/>
      <dgm:spPr/>
    </dgm:pt>
    <dgm:pt modelId="{C2B2403E-7CEC-4AB8-BA22-00481C29830A}" type="pres">
      <dgm:prSet presAssocID="{4F1888A1-46DF-4743-A66E-91BE637C86DF}" presName="tx1" presStyleLbl="revTx" presStyleIdx="2" presStyleCnt="3"/>
      <dgm:spPr/>
      <dgm:t>
        <a:bodyPr/>
        <a:lstStyle/>
        <a:p>
          <a:endParaRPr lang="es-EC"/>
        </a:p>
      </dgm:t>
    </dgm:pt>
    <dgm:pt modelId="{D2C37BF7-9F94-4062-8EA4-B1DD65EC4AAE}" type="pres">
      <dgm:prSet presAssocID="{4F1888A1-46DF-4743-A66E-91BE637C86DF}" presName="vert1" presStyleCnt="0"/>
      <dgm:spPr/>
    </dgm:pt>
  </dgm:ptLst>
  <dgm:cxnLst>
    <dgm:cxn modelId="{07AB461F-77CC-4D41-A531-BBF95F564B47}" srcId="{F59668D0-A738-4E03-A33B-11142A71972D}" destId="{4F1888A1-46DF-4743-A66E-91BE637C86DF}" srcOrd="2" destOrd="0" parTransId="{ED112D7D-A7EC-4056-B8EB-0C83CD2F6238}" sibTransId="{F2147B81-7D17-43D3-9C92-729936DDA50C}"/>
    <dgm:cxn modelId="{13694EC4-943D-4011-B587-E52811AAAB7C}" srcId="{F59668D0-A738-4E03-A33B-11142A71972D}" destId="{A5642C19-9285-4A67-969F-7D7A1D7A4281}" srcOrd="1" destOrd="0" parTransId="{60743DAA-048E-446D-9FF3-29E04A12968C}" sibTransId="{C7CBB012-A8E1-48DA-919E-17F4234148D4}"/>
    <dgm:cxn modelId="{E69D1B73-0B29-4B9A-936D-72AEAE12B3F0}" type="presOf" srcId="{F59668D0-A738-4E03-A33B-11142A71972D}" destId="{96995620-B4CA-4C9B-A62C-1EF000AE0599}" srcOrd="0" destOrd="0" presId="urn:microsoft.com/office/officeart/2008/layout/LinedList"/>
    <dgm:cxn modelId="{3AF076B6-2275-4A95-872B-01375022A94C}" type="presOf" srcId="{A5642C19-9285-4A67-969F-7D7A1D7A4281}" destId="{26B16AFE-54CB-4D13-96CD-3FCB5EB3547B}" srcOrd="0" destOrd="0" presId="urn:microsoft.com/office/officeart/2008/layout/LinedList"/>
    <dgm:cxn modelId="{50342101-C317-400A-B337-BD00B7EE2F5F}" srcId="{F59668D0-A738-4E03-A33B-11142A71972D}" destId="{BF48002B-1862-4A91-881B-3D95E8DC265F}" srcOrd="0" destOrd="0" parTransId="{1880050C-02DC-49C2-9C92-4290D19276F2}" sibTransId="{28AD983D-5E0B-4919-9B01-19DFCDEE609B}"/>
    <dgm:cxn modelId="{7F4CE655-C891-40B9-B546-054BB04FFF88}" type="presOf" srcId="{BF48002B-1862-4A91-881B-3D95E8DC265F}" destId="{FB0B4A83-53E6-4E38-87B8-5637CE7E8C86}" srcOrd="0" destOrd="0" presId="urn:microsoft.com/office/officeart/2008/layout/LinedList"/>
    <dgm:cxn modelId="{12CFB914-6AD3-4D35-B57B-A02D3BBAB4E5}" type="presOf" srcId="{4F1888A1-46DF-4743-A66E-91BE637C86DF}" destId="{C2B2403E-7CEC-4AB8-BA22-00481C29830A}" srcOrd="0" destOrd="0" presId="urn:microsoft.com/office/officeart/2008/layout/LinedList"/>
    <dgm:cxn modelId="{888B4B1B-FF6B-4DA3-90BC-4453CF12EA23}" type="presParOf" srcId="{96995620-B4CA-4C9B-A62C-1EF000AE0599}" destId="{3F5EECDE-34BB-4F50-9F9C-8635FEB3B79E}" srcOrd="0" destOrd="0" presId="urn:microsoft.com/office/officeart/2008/layout/LinedList"/>
    <dgm:cxn modelId="{FCA06847-AFEF-4C6B-8098-F45576918495}" type="presParOf" srcId="{96995620-B4CA-4C9B-A62C-1EF000AE0599}" destId="{26D50F86-8579-42B6-AF02-2E35796D6DB2}" srcOrd="1" destOrd="0" presId="urn:microsoft.com/office/officeart/2008/layout/LinedList"/>
    <dgm:cxn modelId="{D81E69F5-F0FF-4128-A5F5-DCE3D0904DC9}" type="presParOf" srcId="{26D50F86-8579-42B6-AF02-2E35796D6DB2}" destId="{FB0B4A83-53E6-4E38-87B8-5637CE7E8C86}" srcOrd="0" destOrd="0" presId="urn:microsoft.com/office/officeart/2008/layout/LinedList"/>
    <dgm:cxn modelId="{27AB3B2C-65E4-43DC-8AE9-BC10D132F94D}" type="presParOf" srcId="{26D50F86-8579-42B6-AF02-2E35796D6DB2}" destId="{B60F10FF-D176-440C-B82E-B9FE794C630A}" srcOrd="1" destOrd="0" presId="urn:microsoft.com/office/officeart/2008/layout/LinedList"/>
    <dgm:cxn modelId="{B6B52E9B-307E-4A03-9039-5935FFB191A6}" type="presParOf" srcId="{96995620-B4CA-4C9B-A62C-1EF000AE0599}" destId="{A54436C3-26D8-4ED3-AAC6-1A6FF5573C82}" srcOrd="2" destOrd="0" presId="urn:microsoft.com/office/officeart/2008/layout/LinedList"/>
    <dgm:cxn modelId="{6759FCDB-2A2B-4043-80E1-F9AB5D94412C}" type="presParOf" srcId="{96995620-B4CA-4C9B-A62C-1EF000AE0599}" destId="{AD345138-8D8B-4CCF-A583-E68ED12BC231}" srcOrd="3" destOrd="0" presId="urn:microsoft.com/office/officeart/2008/layout/LinedList"/>
    <dgm:cxn modelId="{89678C87-CDD0-4D3E-9E25-DBF9B29B0C96}" type="presParOf" srcId="{AD345138-8D8B-4CCF-A583-E68ED12BC231}" destId="{26B16AFE-54CB-4D13-96CD-3FCB5EB3547B}" srcOrd="0" destOrd="0" presId="urn:microsoft.com/office/officeart/2008/layout/LinedList"/>
    <dgm:cxn modelId="{A064B3BC-A07C-4D0A-B5C7-77FBA76ABE4A}" type="presParOf" srcId="{AD345138-8D8B-4CCF-A583-E68ED12BC231}" destId="{1A65FFA5-879B-4BD5-849B-DA1C6EE5BA0A}" srcOrd="1" destOrd="0" presId="urn:microsoft.com/office/officeart/2008/layout/LinedList"/>
    <dgm:cxn modelId="{A83A96F4-2062-40E2-821F-C130BA07FB1E}" type="presParOf" srcId="{96995620-B4CA-4C9B-A62C-1EF000AE0599}" destId="{E9393DA6-7EBC-4554-9A42-12F41ECC3A41}" srcOrd="4" destOrd="0" presId="urn:microsoft.com/office/officeart/2008/layout/LinedList"/>
    <dgm:cxn modelId="{3BD3E461-84AD-440F-BC26-4F5B4AD4F931}" type="presParOf" srcId="{96995620-B4CA-4C9B-A62C-1EF000AE0599}" destId="{386511E9-24B4-4448-B9D8-0E90B06C56F9}" srcOrd="5" destOrd="0" presId="urn:microsoft.com/office/officeart/2008/layout/LinedList"/>
    <dgm:cxn modelId="{868B4810-01F2-4C3D-B51C-1827EBA83818}" type="presParOf" srcId="{386511E9-24B4-4448-B9D8-0E90B06C56F9}" destId="{C2B2403E-7CEC-4AB8-BA22-00481C29830A}" srcOrd="0" destOrd="0" presId="urn:microsoft.com/office/officeart/2008/layout/LinedList"/>
    <dgm:cxn modelId="{B43B7303-C8F2-4476-824C-7A452361AF54}" type="presParOf" srcId="{386511E9-24B4-4448-B9D8-0E90B06C56F9}" destId="{D2C37BF7-9F94-4062-8EA4-B1DD65EC4A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3BDF6-C63B-4DF3-B8CD-B8A716AD564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C"/>
        </a:p>
      </dgm:t>
    </dgm:pt>
    <dgm:pt modelId="{C7A1F9DD-E512-4465-A79D-FD111A5D8F9B}">
      <dgm:prSet phldrT="[Texto]" custT="1"/>
      <dgm:spPr/>
      <dgm:t>
        <a:bodyPr/>
        <a:lstStyle/>
        <a:p>
          <a:r>
            <a:rPr lang="es-EC" sz="3200" dirty="0" smtClean="0"/>
            <a:t>El Liderazgo se considera una destreza o habilidad humana que logra la unión de un conglomerado y lo motiva para conseguir ciertos objetivos (</a:t>
          </a:r>
          <a:r>
            <a:rPr lang="es-EC" sz="3200" dirty="0" err="1" smtClean="0"/>
            <a:t>Archer</a:t>
          </a:r>
          <a:r>
            <a:rPr lang="es-EC" sz="3200" dirty="0" smtClean="0"/>
            <a:t> &amp; Cameron,2012).</a:t>
          </a:r>
          <a:endParaRPr lang="es-EC" sz="3200" dirty="0"/>
        </a:p>
      </dgm:t>
    </dgm:pt>
    <dgm:pt modelId="{9137E35E-72D2-41D8-87BE-7728E9E132B4}" type="parTrans" cxnId="{37F4D034-D304-42BD-A6F5-6CEC26BED906}">
      <dgm:prSet/>
      <dgm:spPr/>
      <dgm:t>
        <a:bodyPr/>
        <a:lstStyle/>
        <a:p>
          <a:endParaRPr lang="es-EC"/>
        </a:p>
      </dgm:t>
    </dgm:pt>
    <dgm:pt modelId="{D4F859AB-EEFB-4548-A467-CBA4CBA32A7F}" type="sibTrans" cxnId="{37F4D034-D304-42BD-A6F5-6CEC26BED906}">
      <dgm:prSet/>
      <dgm:spPr/>
      <dgm:t>
        <a:bodyPr/>
        <a:lstStyle/>
        <a:p>
          <a:endParaRPr lang="es-EC"/>
        </a:p>
      </dgm:t>
    </dgm:pt>
    <dgm:pt modelId="{C5EF3AB9-5113-48C8-8741-03B771125454}">
      <dgm:prSet phldrT="[Texto]" custT="1"/>
      <dgm:spPr/>
      <dgm:t>
        <a:bodyPr/>
        <a:lstStyle/>
        <a:p>
          <a:r>
            <a:rPr lang="es-EC" sz="2800" b="1" dirty="0" smtClean="0"/>
            <a:t>Definición de Liderazgo</a:t>
          </a:r>
          <a:endParaRPr lang="es-EC" sz="2800" b="1" dirty="0"/>
        </a:p>
      </dgm:t>
    </dgm:pt>
    <dgm:pt modelId="{49266701-303E-484F-9D85-CCCE336B5F5E}" type="parTrans" cxnId="{1CAAEB15-6E39-430B-A929-B38A8333AF01}">
      <dgm:prSet/>
      <dgm:spPr/>
      <dgm:t>
        <a:bodyPr/>
        <a:lstStyle/>
        <a:p>
          <a:endParaRPr lang="es-EC"/>
        </a:p>
      </dgm:t>
    </dgm:pt>
    <dgm:pt modelId="{00D80B68-7877-4DAC-8946-47CB2618E13A}" type="sibTrans" cxnId="{1CAAEB15-6E39-430B-A929-B38A8333AF01}">
      <dgm:prSet/>
      <dgm:spPr/>
      <dgm:t>
        <a:bodyPr/>
        <a:lstStyle/>
        <a:p>
          <a:endParaRPr lang="es-EC"/>
        </a:p>
      </dgm:t>
    </dgm:pt>
    <dgm:pt modelId="{23B7E996-6D68-4523-8B49-27AA7C5C30B5}" type="pres">
      <dgm:prSet presAssocID="{5D03BDF6-C63B-4DF3-B8CD-B8A716AD564A}" presName="linear" presStyleCnt="0">
        <dgm:presLayoutVars>
          <dgm:dir/>
          <dgm:animLvl val="lvl"/>
          <dgm:resizeHandles val="exact"/>
        </dgm:presLayoutVars>
      </dgm:prSet>
      <dgm:spPr/>
      <dgm:t>
        <a:bodyPr/>
        <a:lstStyle/>
        <a:p>
          <a:endParaRPr lang="es-EC"/>
        </a:p>
      </dgm:t>
    </dgm:pt>
    <dgm:pt modelId="{2BF6FA27-160D-4D20-8B77-48ED9679E295}" type="pres">
      <dgm:prSet presAssocID="{C5EF3AB9-5113-48C8-8741-03B771125454}" presName="parentLin" presStyleCnt="0"/>
      <dgm:spPr/>
    </dgm:pt>
    <dgm:pt modelId="{A5674561-5606-4C2E-A179-174CC51AFC24}" type="pres">
      <dgm:prSet presAssocID="{C5EF3AB9-5113-48C8-8741-03B771125454}" presName="parentLeftMargin" presStyleLbl="node1" presStyleIdx="0" presStyleCnt="2"/>
      <dgm:spPr/>
      <dgm:t>
        <a:bodyPr/>
        <a:lstStyle/>
        <a:p>
          <a:endParaRPr lang="es-EC"/>
        </a:p>
      </dgm:t>
    </dgm:pt>
    <dgm:pt modelId="{606BF89E-8B5B-4D88-B6DA-E8EBFDF5DF7F}" type="pres">
      <dgm:prSet presAssocID="{C5EF3AB9-5113-48C8-8741-03B771125454}" presName="parentText" presStyleLbl="node1" presStyleIdx="0" presStyleCnt="2" custScaleX="135311">
        <dgm:presLayoutVars>
          <dgm:chMax val="0"/>
          <dgm:bulletEnabled val="1"/>
        </dgm:presLayoutVars>
      </dgm:prSet>
      <dgm:spPr/>
      <dgm:t>
        <a:bodyPr/>
        <a:lstStyle/>
        <a:p>
          <a:endParaRPr lang="es-EC"/>
        </a:p>
      </dgm:t>
    </dgm:pt>
    <dgm:pt modelId="{5F91423D-3D6F-4217-91D6-C3FA7529789B}" type="pres">
      <dgm:prSet presAssocID="{C5EF3AB9-5113-48C8-8741-03B771125454}" presName="negativeSpace" presStyleCnt="0"/>
      <dgm:spPr/>
    </dgm:pt>
    <dgm:pt modelId="{B1718EDB-59C6-42B0-AFF6-29ED98B33CF1}" type="pres">
      <dgm:prSet presAssocID="{C5EF3AB9-5113-48C8-8741-03B771125454}" presName="childText" presStyleLbl="conFgAcc1" presStyleIdx="0" presStyleCnt="2" custLinFactY="-16901" custLinFactNeighborX="4776" custLinFactNeighborY="-100000">
        <dgm:presLayoutVars>
          <dgm:bulletEnabled val="1"/>
        </dgm:presLayoutVars>
      </dgm:prSet>
      <dgm:spPr/>
    </dgm:pt>
    <dgm:pt modelId="{D77DC6CA-B8B7-4696-B888-FD17F079094F}" type="pres">
      <dgm:prSet presAssocID="{00D80B68-7877-4DAC-8946-47CB2618E13A}" presName="spaceBetweenRectangles" presStyleCnt="0"/>
      <dgm:spPr/>
    </dgm:pt>
    <dgm:pt modelId="{0A7D89AF-12E4-440E-9461-458BF4E0C551}" type="pres">
      <dgm:prSet presAssocID="{C7A1F9DD-E512-4465-A79D-FD111A5D8F9B}" presName="parentLin" presStyleCnt="0"/>
      <dgm:spPr/>
    </dgm:pt>
    <dgm:pt modelId="{D26AF694-BC1D-43F1-96DA-F6BCD9211146}" type="pres">
      <dgm:prSet presAssocID="{C7A1F9DD-E512-4465-A79D-FD111A5D8F9B}" presName="parentLeftMargin" presStyleLbl="node1" presStyleIdx="0" presStyleCnt="2"/>
      <dgm:spPr/>
      <dgm:t>
        <a:bodyPr/>
        <a:lstStyle/>
        <a:p>
          <a:endParaRPr lang="es-EC"/>
        </a:p>
      </dgm:t>
    </dgm:pt>
    <dgm:pt modelId="{9B942261-CD31-4A83-9422-02B14CFE3714}" type="pres">
      <dgm:prSet presAssocID="{C7A1F9DD-E512-4465-A79D-FD111A5D8F9B}" presName="parentText" presStyleLbl="node1" presStyleIdx="1" presStyleCnt="2" custScaleX="136139" custScaleY="228169">
        <dgm:presLayoutVars>
          <dgm:chMax val="0"/>
          <dgm:bulletEnabled val="1"/>
        </dgm:presLayoutVars>
      </dgm:prSet>
      <dgm:spPr/>
      <dgm:t>
        <a:bodyPr/>
        <a:lstStyle/>
        <a:p>
          <a:endParaRPr lang="es-EC"/>
        </a:p>
      </dgm:t>
    </dgm:pt>
    <dgm:pt modelId="{984EAA43-DF72-4CE9-B453-6F9E8A606FF7}" type="pres">
      <dgm:prSet presAssocID="{C7A1F9DD-E512-4465-A79D-FD111A5D8F9B}" presName="negativeSpace" presStyleCnt="0"/>
      <dgm:spPr/>
    </dgm:pt>
    <dgm:pt modelId="{D8E07602-29B0-41BA-8347-ECA8DB2867B6}" type="pres">
      <dgm:prSet presAssocID="{C7A1F9DD-E512-4465-A79D-FD111A5D8F9B}" presName="childText" presStyleLbl="conFgAcc1" presStyleIdx="1" presStyleCnt="2">
        <dgm:presLayoutVars>
          <dgm:bulletEnabled val="1"/>
        </dgm:presLayoutVars>
      </dgm:prSet>
      <dgm:spPr/>
    </dgm:pt>
  </dgm:ptLst>
  <dgm:cxnLst>
    <dgm:cxn modelId="{72483CD8-5D0E-4A98-8190-A468D9C9CED3}" type="presOf" srcId="{5D03BDF6-C63B-4DF3-B8CD-B8A716AD564A}" destId="{23B7E996-6D68-4523-8B49-27AA7C5C30B5}" srcOrd="0" destOrd="0" presId="urn:microsoft.com/office/officeart/2005/8/layout/list1"/>
    <dgm:cxn modelId="{37F4D034-D304-42BD-A6F5-6CEC26BED906}" srcId="{5D03BDF6-C63B-4DF3-B8CD-B8A716AD564A}" destId="{C7A1F9DD-E512-4465-A79D-FD111A5D8F9B}" srcOrd="1" destOrd="0" parTransId="{9137E35E-72D2-41D8-87BE-7728E9E132B4}" sibTransId="{D4F859AB-EEFB-4548-A467-CBA4CBA32A7F}"/>
    <dgm:cxn modelId="{55D84C96-87F5-4340-8BFF-1AD23FF85580}" type="presOf" srcId="{C5EF3AB9-5113-48C8-8741-03B771125454}" destId="{A5674561-5606-4C2E-A179-174CC51AFC24}" srcOrd="0" destOrd="0" presId="urn:microsoft.com/office/officeart/2005/8/layout/list1"/>
    <dgm:cxn modelId="{0FFE6C55-6760-4840-9EEC-63236FB78D24}" type="presOf" srcId="{C7A1F9DD-E512-4465-A79D-FD111A5D8F9B}" destId="{D26AF694-BC1D-43F1-96DA-F6BCD9211146}" srcOrd="0" destOrd="0" presId="urn:microsoft.com/office/officeart/2005/8/layout/list1"/>
    <dgm:cxn modelId="{68696BF5-9117-4351-B765-91F2A85E64EB}" type="presOf" srcId="{C7A1F9DD-E512-4465-A79D-FD111A5D8F9B}" destId="{9B942261-CD31-4A83-9422-02B14CFE3714}" srcOrd="1" destOrd="0" presId="urn:microsoft.com/office/officeart/2005/8/layout/list1"/>
    <dgm:cxn modelId="{1CAAEB15-6E39-430B-A929-B38A8333AF01}" srcId="{5D03BDF6-C63B-4DF3-B8CD-B8A716AD564A}" destId="{C5EF3AB9-5113-48C8-8741-03B771125454}" srcOrd="0" destOrd="0" parTransId="{49266701-303E-484F-9D85-CCCE336B5F5E}" sibTransId="{00D80B68-7877-4DAC-8946-47CB2618E13A}"/>
    <dgm:cxn modelId="{5965FCD1-9511-4389-A5EF-BF35DDCAB2F1}" type="presOf" srcId="{C5EF3AB9-5113-48C8-8741-03B771125454}" destId="{606BF89E-8B5B-4D88-B6DA-E8EBFDF5DF7F}" srcOrd="1" destOrd="0" presId="urn:microsoft.com/office/officeart/2005/8/layout/list1"/>
    <dgm:cxn modelId="{57DDBEC7-9941-450F-BF42-5C9133FD2D59}" type="presParOf" srcId="{23B7E996-6D68-4523-8B49-27AA7C5C30B5}" destId="{2BF6FA27-160D-4D20-8B77-48ED9679E295}" srcOrd="0" destOrd="0" presId="urn:microsoft.com/office/officeart/2005/8/layout/list1"/>
    <dgm:cxn modelId="{873B8F40-1CF8-4750-B931-BD566B768CDC}" type="presParOf" srcId="{2BF6FA27-160D-4D20-8B77-48ED9679E295}" destId="{A5674561-5606-4C2E-A179-174CC51AFC24}" srcOrd="0" destOrd="0" presId="urn:microsoft.com/office/officeart/2005/8/layout/list1"/>
    <dgm:cxn modelId="{B95A30DC-418E-43F1-A18B-C7F43655B1B7}" type="presParOf" srcId="{2BF6FA27-160D-4D20-8B77-48ED9679E295}" destId="{606BF89E-8B5B-4D88-B6DA-E8EBFDF5DF7F}" srcOrd="1" destOrd="0" presId="urn:microsoft.com/office/officeart/2005/8/layout/list1"/>
    <dgm:cxn modelId="{9A066730-A3B6-4D13-A95B-CF761746E981}" type="presParOf" srcId="{23B7E996-6D68-4523-8B49-27AA7C5C30B5}" destId="{5F91423D-3D6F-4217-91D6-C3FA7529789B}" srcOrd="1" destOrd="0" presId="urn:microsoft.com/office/officeart/2005/8/layout/list1"/>
    <dgm:cxn modelId="{A88B4269-15CE-46EC-A42C-5B34F9707D45}" type="presParOf" srcId="{23B7E996-6D68-4523-8B49-27AA7C5C30B5}" destId="{B1718EDB-59C6-42B0-AFF6-29ED98B33CF1}" srcOrd="2" destOrd="0" presId="urn:microsoft.com/office/officeart/2005/8/layout/list1"/>
    <dgm:cxn modelId="{5E71ECA5-2C4C-440B-BD99-0104CDE07852}" type="presParOf" srcId="{23B7E996-6D68-4523-8B49-27AA7C5C30B5}" destId="{D77DC6CA-B8B7-4696-B888-FD17F079094F}" srcOrd="3" destOrd="0" presId="urn:microsoft.com/office/officeart/2005/8/layout/list1"/>
    <dgm:cxn modelId="{9377E664-E609-4BCE-BBE6-056350B1CAF8}" type="presParOf" srcId="{23B7E996-6D68-4523-8B49-27AA7C5C30B5}" destId="{0A7D89AF-12E4-440E-9461-458BF4E0C551}" srcOrd="4" destOrd="0" presId="urn:microsoft.com/office/officeart/2005/8/layout/list1"/>
    <dgm:cxn modelId="{7C427351-8906-470A-9DF6-B41F73FB1DAD}" type="presParOf" srcId="{0A7D89AF-12E4-440E-9461-458BF4E0C551}" destId="{D26AF694-BC1D-43F1-96DA-F6BCD9211146}" srcOrd="0" destOrd="0" presId="urn:microsoft.com/office/officeart/2005/8/layout/list1"/>
    <dgm:cxn modelId="{109A7237-9566-4114-8EEF-F081DE9DE7AB}" type="presParOf" srcId="{0A7D89AF-12E4-440E-9461-458BF4E0C551}" destId="{9B942261-CD31-4A83-9422-02B14CFE3714}" srcOrd="1" destOrd="0" presId="urn:microsoft.com/office/officeart/2005/8/layout/list1"/>
    <dgm:cxn modelId="{DB96FC50-954B-4F5F-B86A-0C843F2A7410}" type="presParOf" srcId="{23B7E996-6D68-4523-8B49-27AA7C5C30B5}" destId="{984EAA43-DF72-4CE9-B453-6F9E8A606FF7}" srcOrd="5" destOrd="0" presId="urn:microsoft.com/office/officeart/2005/8/layout/list1"/>
    <dgm:cxn modelId="{986039B4-5EE8-47FD-AB2F-104487D92A38}" type="presParOf" srcId="{23B7E996-6D68-4523-8B49-27AA7C5C30B5}" destId="{D8E07602-29B0-41BA-8347-ECA8DB2867B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7C995-A32E-45A6-9DC1-A2B2C676DE4D}" type="doc">
      <dgm:prSet loTypeId="urn:microsoft.com/office/officeart/2008/layout/SquareAccentList" loCatId="list" qsTypeId="urn:microsoft.com/office/officeart/2005/8/quickstyle/simple1" qsCatId="simple" csTypeId="urn:microsoft.com/office/officeart/2005/8/colors/accent0_1" csCatId="mainScheme" phldr="1"/>
      <dgm:spPr/>
      <dgm:t>
        <a:bodyPr/>
        <a:lstStyle/>
        <a:p>
          <a:endParaRPr lang="es-EC"/>
        </a:p>
      </dgm:t>
    </dgm:pt>
    <dgm:pt modelId="{5BCC2C4C-2F57-4EA8-A0CE-79E751AEFC18}">
      <dgm:prSet phldrT="[Texto]"/>
      <dgm:spPr/>
      <dgm:t>
        <a:bodyPr/>
        <a:lstStyle/>
        <a:p>
          <a:pPr algn="r"/>
          <a:r>
            <a:rPr lang="es-EC" b="1" dirty="0" smtClean="0"/>
            <a:t> </a:t>
          </a:r>
          <a:endParaRPr lang="es-EC" dirty="0"/>
        </a:p>
      </dgm:t>
    </dgm:pt>
    <dgm:pt modelId="{CBF4E34B-3F8B-49CE-AFB8-6314A78D2A4D}" type="parTrans" cxnId="{62D9B6E5-6BFB-4BB3-B221-FF1C5D80D394}">
      <dgm:prSet/>
      <dgm:spPr/>
      <dgm:t>
        <a:bodyPr/>
        <a:lstStyle/>
        <a:p>
          <a:endParaRPr lang="es-EC"/>
        </a:p>
      </dgm:t>
    </dgm:pt>
    <dgm:pt modelId="{F8A12B95-88FE-452C-B4CF-B768EFC6B22A}" type="sibTrans" cxnId="{62D9B6E5-6BFB-4BB3-B221-FF1C5D80D394}">
      <dgm:prSet/>
      <dgm:spPr/>
      <dgm:t>
        <a:bodyPr/>
        <a:lstStyle/>
        <a:p>
          <a:endParaRPr lang="es-EC"/>
        </a:p>
      </dgm:t>
    </dgm:pt>
    <dgm:pt modelId="{ADD7E7B7-40F9-4A13-9D32-34488238F030}">
      <dgm:prSet phldrT="[Texto]" custT="1"/>
      <dgm:spPr/>
      <dgm:t>
        <a:bodyPr/>
        <a:lstStyle/>
        <a:p>
          <a:r>
            <a:rPr lang="es-EC" sz="2000" dirty="0" smtClean="0"/>
            <a:t>Personalidad</a:t>
          </a:r>
          <a:endParaRPr lang="es-EC" sz="2000" dirty="0"/>
        </a:p>
      </dgm:t>
    </dgm:pt>
    <dgm:pt modelId="{A5578E88-6288-4621-8D2E-1F35864C136D}" type="parTrans" cxnId="{4AAFB6C6-C3B9-488C-8529-B3D6D96273BB}">
      <dgm:prSet/>
      <dgm:spPr/>
      <dgm:t>
        <a:bodyPr/>
        <a:lstStyle/>
        <a:p>
          <a:endParaRPr lang="es-EC"/>
        </a:p>
      </dgm:t>
    </dgm:pt>
    <dgm:pt modelId="{7562DCF4-B346-4040-85FD-27FB1224DF57}" type="sibTrans" cxnId="{4AAFB6C6-C3B9-488C-8529-B3D6D96273BB}">
      <dgm:prSet/>
      <dgm:spPr/>
      <dgm:t>
        <a:bodyPr/>
        <a:lstStyle/>
        <a:p>
          <a:endParaRPr lang="es-EC"/>
        </a:p>
      </dgm:t>
    </dgm:pt>
    <dgm:pt modelId="{15017C8B-A7C3-463D-B6AD-4EC79E456CC5}">
      <dgm:prSet phldrT="[Texto]" custT="1"/>
      <dgm:spPr/>
      <dgm:t>
        <a:bodyPr/>
        <a:lstStyle/>
        <a:p>
          <a:r>
            <a:rPr lang="es-EC" sz="2000" dirty="0" smtClean="0"/>
            <a:t>Análisis.</a:t>
          </a:r>
          <a:endParaRPr lang="es-EC" sz="2000" dirty="0"/>
        </a:p>
      </dgm:t>
    </dgm:pt>
    <dgm:pt modelId="{4B82A920-2345-4BF0-A609-46892C911A65}" type="parTrans" cxnId="{075D9812-C1B2-43A4-8FC2-7D9D4CEBC2D9}">
      <dgm:prSet/>
      <dgm:spPr/>
      <dgm:t>
        <a:bodyPr/>
        <a:lstStyle/>
        <a:p>
          <a:endParaRPr lang="es-EC"/>
        </a:p>
      </dgm:t>
    </dgm:pt>
    <dgm:pt modelId="{D08F4031-AF94-4A87-B7BE-7A4E7B4EDE08}" type="sibTrans" cxnId="{075D9812-C1B2-43A4-8FC2-7D9D4CEBC2D9}">
      <dgm:prSet/>
      <dgm:spPr/>
      <dgm:t>
        <a:bodyPr/>
        <a:lstStyle/>
        <a:p>
          <a:endParaRPr lang="es-EC"/>
        </a:p>
      </dgm:t>
    </dgm:pt>
    <dgm:pt modelId="{9B06BDC5-4580-4BC3-AC94-477F3C149F69}">
      <dgm:prSet phldrT="[Texto]" custT="1"/>
      <dgm:spPr/>
      <dgm:t>
        <a:bodyPr/>
        <a:lstStyle/>
        <a:p>
          <a:r>
            <a:rPr lang="es-EC" sz="2000" dirty="0" smtClean="0"/>
            <a:t>Logro.</a:t>
          </a:r>
          <a:endParaRPr lang="es-EC" sz="2000" dirty="0"/>
        </a:p>
      </dgm:t>
    </dgm:pt>
    <dgm:pt modelId="{07E178DF-9238-444C-A1CB-F22608BC8D09}" type="parTrans" cxnId="{4CB22FD0-A082-4F7F-9F90-A3EB7E8B905C}">
      <dgm:prSet/>
      <dgm:spPr/>
      <dgm:t>
        <a:bodyPr/>
        <a:lstStyle/>
        <a:p>
          <a:endParaRPr lang="es-EC"/>
        </a:p>
      </dgm:t>
    </dgm:pt>
    <dgm:pt modelId="{4DC1B644-171A-4198-B559-F31404533F90}" type="sibTrans" cxnId="{4CB22FD0-A082-4F7F-9F90-A3EB7E8B905C}">
      <dgm:prSet/>
      <dgm:spPr/>
      <dgm:t>
        <a:bodyPr/>
        <a:lstStyle/>
        <a:p>
          <a:endParaRPr lang="es-EC"/>
        </a:p>
      </dgm:t>
    </dgm:pt>
    <dgm:pt modelId="{A00B8E8E-CCC9-41F2-A857-46290D07FD55}">
      <dgm:prSet phldrT="[Texto]" custT="1"/>
      <dgm:spPr/>
      <dgm:t>
        <a:bodyPr/>
        <a:lstStyle/>
        <a:p>
          <a:endParaRPr lang="es-EC" sz="2000" dirty="0"/>
        </a:p>
      </dgm:t>
    </dgm:pt>
    <dgm:pt modelId="{AAD8D1CC-E9BA-4142-8A26-6E5D7B37FA0F}" type="parTrans" cxnId="{CD33CE05-FF34-4AC2-98EF-7C5BA0B3BB5C}">
      <dgm:prSet/>
      <dgm:spPr/>
      <dgm:t>
        <a:bodyPr/>
        <a:lstStyle/>
        <a:p>
          <a:endParaRPr lang="es-EC"/>
        </a:p>
      </dgm:t>
    </dgm:pt>
    <dgm:pt modelId="{C3F7CFB8-78CE-4477-94A4-25BB33785F04}" type="sibTrans" cxnId="{CD33CE05-FF34-4AC2-98EF-7C5BA0B3BB5C}">
      <dgm:prSet/>
      <dgm:spPr/>
      <dgm:t>
        <a:bodyPr/>
        <a:lstStyle/>
        <a:p>
          <a:endParaRPr lang="es-EC"/>
        </a:p>
      </dgm:t>
    </dgm:pt>
    <dgm:pt modelId="{F30C0C6C-C77A-46E8-B5D0-E14A9BBA9E37}">
      <dgm:prSet phldrT="[Texto]" custT="1"/>
      <dgm:spPr/>
      <dgm:t>
        <a:bodyPr/>
        <a:lstStyle/>
        <a:p>
          <a:r>
            <a:rPr lang="es-EC" sz="2000" dirty="0" smtClean="0"/>
            <a:t>Visión.</a:t>
          </a:r>
          <a:endParaRPr lang="es-EC" sz="2000" dirty="0"/>
        </a:p>
      </dgm:t>
    </dgm:pt>
    <dgm:pt modelId="{49A12DFB-0A4D-42FF-B65C-1C5969210581}" type="parTrans" cxnId="{D9851B19-C76E-4D21-B268-554E90606C27}">
      <dgm:prSet/>
      <dgm:spPr/>
      <dgm:t>
        <a:bodyPr/>
        <a:lstStyle/>
        <a:p>
          <a:endParaRPr lang="es-EC"/>
        </a:p>
      </dgm:t>
    </dgm:pt>
    <dgm:pt modelId="{A940A01B-19BE-46C0-A147-FD6ECD5728B3}" type="sibTrans" cxnId="{D9851B19-C76E-4D21-B268-554E90606C27}">
      <dgm:prSet/>
      <dgm:spPr/>
      <dgm:t>
        <a:bodyPr/>
        <a:lstStyle/>
        <a:p>
          <a:endParaRPr lang="es-EC"/>
        </a:p>
      </dgm:t>
    </dgm:pt>
    <dgm:pt modelId="{F36EFE8D-ABB6-4DDB-AF04-72E61DB253AD}">
      <dgm:prSet phldrT="[Texto]" custT="1"/>
      <dgm:spPr/>
      <dgm:t>
        <a:bodyPr/>
        <a:lstStyle/>
        <a:p>
          <a:r>
            <a:rPr lang="es-EC" sz="2000" dirty="0" smtClean="0"/>
            <a:t>Desarrollo de </a:t>
          </a:r>
          <a:r>
            <a:rPr lang="es-EC" sz="2000" dirty="0" smtClean="0"/>
            <a:t>equipos.</a:t>
          </a:r>
          <a:endParaRPr lang="es-EC" sz="2000" dirty="0" smtClean="0"/>
        </a:p>
      </dgm:t>
    </dgm:pt>
    <dgm:pt modelId="{2DE5D141-568A-4990-BD0D-21833399957E}" type="parTrans" cxnId="{6C1F050C-751C-4FD7-82C0-0A364A2D315E}">
      <dgm:prSet/>
      <dgm:spPr/>
      <dgm:t>
        <a:bodyPr/>
        <a:lstStyle/>
        <a:p>
          <a:endParaRPr lang="es-EC"/>
        </a:p>
      </dgm:t>
    </dgm:pt>
    <dgm:pt modelId="{970F914E-A79F-4D2E-B317-B59CD0D6B5D1}" type="sibTrans" cxnId="{6C1F050C-751C-4FD7-82C0-0A364A2D315E}">
      <dgm:prSet/>
      <dgm:spPr/>
      <dgm:t>
        <a:bodyPr/>
        <a:lstStyle/>
        <a:p>
          <a:endParaRPr lang="es-EC"/>
        </a:p>
      </dgm:t>
    </dgm:pt>
    <dgm:pt modelId="{B93D59E5-1D67-40F5-8878-8EDCC18870C8}">
      <dgm:prSet phldrT="[Texto]" custT="1"/>
      <dgm:spPr/>
      <dgm:t>
        <a:bodyPr/>
        <a:lstStyle/>
        <a:p>
          <a:r>
            <a:rPr lang="es-EC" sz="2000" dirty="0" smtClean="0"/>
            <a:t>Resolución de </a:t>
          </a:r>
          <a:r>
            <a:rPr lang="es-EC" sz="2000" dirty="0" smtClean="0"/>
            <a:t>Conflictos.</a:t>
          </a:r>
          <a:endParaRPr lang="es-EC" sz="2000" dirty="0"/>
        </a:p>
      </dgm:t>
    </dgm:pt>
    <dgm:pt modelId="{CF302493-BCA7-4A25-B9EA-1962627B9ACA}" type="parTrans" cxnId="{DA7E703E-B869-45CE-B27D-5C8D4CE7720D}">
      <dgm:prSet/>
      <dgm:spPr/>
      <dgm:t>
        <a:bodyPr/>
        <a:lstStyle/>
        <a:p>
          <a:endParaRPr lang="es-EC"/>
        </a:p>
      </dgm:t>
    </dgm:pt>
    <dgm:pt modelId="{1A46ADAA-986D-4589-AC92-746200132E74}" type="sibTrans" cxnId="{DA7E703E-B869-45CE-B27D-5C8D4CE7720D}">
      <dgm:prSet/>
      <dgm:spPr/>
      <dgm:t>
        <a:bodyPr/>
        <a:lstStyle/>
        <a:p>
          <a:endParaRPr lang="es-EC"/>
        </a:p>
      </dgm:t>
    </dgm:pt>
    <dgm:pt modelId="{A4849B0A-D65C-4B37-BC4D-579283804807}">
      <dgm:prSet phldrT="[Texto]" custT="1"/>
      <dgm:spPr/>
      <dgm:t>
        <a:bodyPr/>
        <a:lstStyle/>
        <a:p>
          <a:r>
            <a:rPr lang="es-EC" sz="2000" dirty="0" smtClean="0"/>
            <a:t>Interacción</a:t>
          </a:r>
          <a:endParaRPr lang="es-EC" sz="2000" dirty="0"/>
        </a:p>
      </dgm:t>
    </dgm:pt>
    <dgm:pt modelId="{9DC28818-99C1-4537-AD3C-B1761FEE3F83}" type="parTrans" cxnId="{27134763-7197-453B-8DCC-ADC2C8B863C6}">
      <dgm:prSet/>
      <dgm:spPr/>
      <dgm:t>
        <a:bodyPr/>
        <a:lstStyle/>
        <a:p>
          <a:endParaRPr lang="es-EC"/>
        </a:p>
      </dgm:t>
    </dgm:pt>
    <dgm:pt modelId="{8CAD74AE-3B1D-42D4-ADF7-0820887BCF38}" type="sibTrans" cxnId="{27134763-7197-453B-8DCC-ADC2C8B863C6}">
      <dgm:prSet/>
      <dgm:spPr/>
      <dgm:t>
        <a:bodyPr/>
        <a:lstStyle/>
        <a:p>
          <a:endParaRPr lang="es-EC"/>
        </a:p>
      </dgm:t>
    </dgm:pt>
    <dgm:pt modelId="{445E0659-23E8-46C7-9885-7FBB06200CA2}">
      <dgm:prSet phldrT="[Texto]" custT="1"/>
      <dgm:spPr/>
      <dgm:t>
        <a:bodyPr/>
        <a:lstStyle/>
        <a:p>
          <a:r>
            <a:rPr lang="es-EC" sz="2000" dirty="0" smtClean="0"/>
            <a:t>Evalúa el trabajo a tiempo.</a:t>
          </a:r>
          <a:endParaRPr lang="es-EC" sz="2000" dirty="0"/>
        </a:p>
      </dgm:t>
    </dgm:pt>
    <dgm:pt modelId="{07572754-1CF1-4711-AE69-D9B01B3265ED}" type="parTrans" cxnId="{BEBE918D-979A-4722-AAF4-A3815AE71A4A}">
      <dgm:prSet/>
      <dgm:spPr/>
      <dgm:t>
        <a:bodyPr/>
        <a:lstStyle/>
        <a:p>
          <a:endParaRPr lang="es-EC"/>
        </a:p>
      </dgm:t>
    </dgm:pt>
    <dgm:pt modelId="{D67A0011-86A8-4F46-9B26-9AD4A0977623}" type="sibTrans" cxnId="{BEBE918D-979A-4722-AAF4-A3815AE71A4A}">
      <dgm:prSet/>
      <dgm:spPr/>
      <dgm:t>
        <a:bodyPr/>
        <a:lstStyle/>
        <a:p>
          <a:endParaRPr lang="es-EC"/>
        </a:p>
      </dgm:t>
    </dgm:pt>
    <dgm:pt modelId="{05C55A50-3EF8-4326-B7EF-8A877268B5A9}">
      <dgm:prSet phldrT="[Texto]" custT="1"/>
      <dgm:spPr/>
      <dgm:t>
        <a:bodyPr/>
        <a:lstStyle/>
        <a:p>
          <a:r>
            <a:rPr lang="es-EC" sz="2000" dirty="0" smtClean="0"/>
            <a:t>Compromete la colaboración del </a:t>
          </a:r>
          <a:r>
            <a:rPr lang="es-EC" sz="2000" dirty="0" smtClean="0"/>
            <a:t>grupo</a:t>
          </a:r>
          <a:r>
            <a:rPr lang="es-EC" sz="1300" dirty="0" smtClean="0"/>
            <a:t>.</a:t>
          </a:r>
          <a:endParaRPr lang="es-EC" sz="1300" dirty="0"/>
        </a:p>
      </dgm:t>
    </dgm:pt>
    <dgm:pt modelId="{4D396BAF-A955-4B44-8955-2737755A8D12}" type="parTrans" cxnId="{EE2F133C-AFEC-4A0A-BCB2-5661C951074D}">
      <dgm:prSet/>
      <dgm:spPr/>
      <dgm:t>
        <a:bodyPr/>
        <a:lstStyle/>
        <a:p>
          <a:endParaRPr lang="es-EC"/>
        </a:p>
      </dgm:t>
    </dgm:pt>
    <dgm:pt modelId="{AFE90269-622E-4610-827F-3F8166DC5383}" type="sibTrans" cxnId="{EE2F133C-AFEC-4A0A-BCB2-5661C951074D}">
      <dgm:prSet/>
      <dgm:spPr/>
      <dgm:t>
        <a:bodyPr/>
        <a:lstStyle/>
        <a:p>
          <a:endParaRPr lang="es-EC"/>
        </a:p>
      </dgm:t>
    </dgm:pt>
    <dgm:pt modelId="{138BC8B8-569E-4D60-AE3F-157B938265EC}">
      <dgm:prSet phldrT="[Texto]" custT="1"/>
      <dgm:spPr/>
      <dgm:t>
        <a:bodyPr/>
        <a:lstStyle/>
        <a:p>
          <a:r>
            <a:rPr lang="es-EC" sz="2000" dirty="0" smtClean="0"/>
            <a:t>Valores.</a:t>
          </a:r>
          <a:endParaRPr lang="es-EC" sz="2000" dirty="0"/>
        </a:p>
      </dgm:t>
    </dgm:pt>
    <dgm:pt modelId="{E53E416F-C55C-489F-8E47-88071A56B174}" type="parTrans" cxnId="{8F3E25D9-9A1A-4363-B6C7-A7853B567648}">
      <dgm:prSet/>
      <dgm:spPr/>
      <dgm:t>
        <a:bodyPr/>
        <a:lstStyle/>
        <a:p>
          <a:endParaRPr lang="es-EC"/>
        </a:p>
      </dgm:t>
    </dgm:pt>
    <dgm:pt modelId="{971B358D-83CB-4ABC-962F-AFDCE0E3D88F}" type="sibTrans" cxnId="{8F3E25D9-9A1A-4363-B6C7-A7853B567648}">
      <dgm:prSet/>
      <dgm:spPr/>
      <dgm:t>
        <a:bodyPr/>
        <a:lstStyle/>
        <a:p>
          <a:endParaRPr lang="es-EC"/>
        </a:p>
      </dgm:t>
    </dgm:pt>
    <dgm:pt modelId="{01ACCFD4-9B28-4590-90E1-EBE25C04EE29}" type="pres">
      <dgm:prSet presAssocID="{EFB7C995-A32E-45A6-9DC1-A2B2C676DE4D}" presName="layout" presStyleCnt="0">
        <dgm:presLayoutVars>
          <dgm:chMax/>
          <dgm:chPref/>
          <dgm:dir/>
          <dgm:resizeHandles/>
        </dgm:presLayoutVars>
      </dgm:prSet>
      <dgm:spPr/>
      <dgm:t>
        <a:bodyPr/>
        <a:lstStyle/>
        <a:p>
          <a:endParaRPr lang="es-EC"/>
        </a:p>
      </dgm:t>
    </dgm:pt>
    <dgm:pt modelId="{DEF0BC1F-C821-47ED-8496-A0A0C5AF594E}" type="pres">
      <dgm:prSet presAssocID="{5BCC2C4C-2F57-4EA8-A0CE-79E751AEFC18}" presName="root" presStyleCnt="0">
        <dgm:presLayoutVars>
          <dgm:chMax/>
          <dgm:chPref/>
        </dgm:presLayoutVars>
      </dgm:prSet>
      <dgm:spPr/>
      <dgm:t>
        <a:bodyPr/>
        <a:lstStyle/>
        <a:p>
          <a:endParaRPr lang="es-EC"/>
        </a:p>
      </dgm:t>
    </dgm:pt>
    <dgm:pt modelId="{006D6A4D-EAD1-48B2-AAE3-4E8062350AD7}" type="pres">
      <dgm:prSet presAssocID="{5BCC2C4C-2F57-4EA8-A0CE-79E751AEFC18}" presName="rootComposite" presStyleCnt="0">
        <dgm:presLayoutVars/>
      </dgm:prSet>
      <dgm:spPr/>
      <dgm:t>
        <a:bodyPr/>
        <a:lstStyle/>
        <a:p>
          <a:endParaRPr lang="es-EC"/>
        </a:p>
      </dgm:t>
    </dgm:pt>
    <dgm:pt modelId="{0441AE0C-15BC-448F-983F-750CBBC5D8C9}" type="pres">
      <dgm:prSet presAssocID="{5BCC2C4C-2F57-4EA8-A0CE-79E751AEFC18}" presName="ParentAccent" presStyleLbl="alignNode1" presStyleIdx="0" presStyleCnt="2"/>
      <dgm:spPr/>
      <dgm:t>
        <a:bodyPr/>
        <a:lstStyle/>
        <a:p>
          <a:endParaRPr lang="es-EC"/>
        </a:p>
      </dgm:t>
    </dgm:pt>
    <dgm:pt modelId="{92C7A2F3-A758-4874-8352-E6F9311AD057}" type="pres">
      <dgm:prSet presAssocID="{5BCC2C4C-2F57-4EA8-A0CE-79E751AEFC18}" presName="ParentSmallAccent" presStyleLbl="fgAcc1" presStyleIdx="0" presStyleCnt="2"/>
      <dgm:spPr>
        <a:solidFill>
          <a:schemeClr val="accent1">
            <a:lumMod val="60000"/>
            <a:lumOff val="40000"/>
            <a:alpha val="90000"/>
          </a:schemeClr>
        </a:solidFill>
        <a:ln>
          <a:solidFill>
            <a:schemeClr val="accent1"/>
          </a:solidFill>
        </a:ln>
      </dgm:spPr>
      <dgm:t>
        <a:bodyPr/>
        <a:lstStyle/>
        <a:p>
          <a:endParaRPr lang="es-EC"/>
        </a:p>
      </dgm:t>
    </dgm:pt>
    <dgm:pt modelId="{8F4B3AE2-9542-4DF9-A031-EAD9A9F0A641}" type="pres">
      <dgm:prSet presAssocID="{5BCC2C4C-2F57-4EA8-A0CE-79E751AEFC18}" presName="Parent" presStyleLbl="revTx" presStyleIdx="0" presStyleCnt="12">
        <dgm:presLayoutVars>
          <dgm:chMax/>
          <dgm:chPref val="4"/>
          <dgm:bulletEnabled val="1"/>
        </dgm:presLayoutVars>
      </dgm:prSet>
      <dgm:spPr/>
      <dgm:t>
        <a:bodyPr/>
        <a:lstStyle/>
        <a:p>
          <a:endParaRPr lang="es-EC"/>
        </a:p>
      </dgm:t>
    </dgm:pt>
    <dgm:pt modelId="{41D27453-3E25-4DC8-912A-ADBA36E26DFF}" type="pres">
      <dgm:prSet presAssocID="{5BCC2C4C-2F57-4EA8-A0CE-79E751AEFC18}" presName="childShape" presStyleCnt="0">
        <dgm:presLayoutVars>
          <dgm:chMax val="0"/>
          <dgm:chPref val="0"/>
        </dgm:presLayoutVars>
      </dgm:prSet>
      <dgm:spPr/>
      <dgm:t>
        <a:bodyPr/>
        <a:lstStyle/>
        <a:p>
          <a:endParaRPr lang="es-EC"/>
        </a:p>
      </dgm:t>
    </dgm:pt>
    <dgm:pt modelId="{76C8E629-5438-4E32-8C3A-3DFEB75CE548}" type="pres">
      <dgm:prSet presAssocID="{ADD7E7B7-40F9-4A13-9D32-34488238F030}" presName="childComposite" presStyleCnt="0">
        <dgm:presLayoutVars>
          <dgm:chMax val="0"/>
          <dgm:chPref val="0"/>
        </dgm:presLayoutVars>
      </dgm:prSet>
      <dgm:spPr/>
      <dgm:t>
        <a:bodyPr/>
        <a:lstStyle/>
        <a:p>
          <a:endParaRPr lang="es-EC"/>
        </a:p>
      </dgm:t>
    </dgm:pt>
    <dgm:pt modelId="{65D482E6-EEAF-48B1-B9CB-5996C51C38B3}" type="pres">
      <dgm:prSet presAssocID="{ADD7E7B7-40F9-4A13-9D32-34488238F030}" presName="ChildAccent" presStyleLbl="solidFgAcc1" presStyleIdx="0"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F2747F8F-C3F5-4147-B7CE-42BCDB9E0C93}" type="pres">
      <dgm:prSet presAssocID="{ADD7E7B7-40F9-4A13-9D32-34488238F030}" presName="Child" presStyleLbl="revTx" presStyleIdx="1" presStyleCnt="12">
        <dgm:presLayoutVars>
          <dgm:chMax val="0"/>
          <dgm:chPref val="0"/>
          <dgm:bulletEnabled val="1"/>
        </dgm:presLayoutVars>
      </dgm:prSet>
      <dgm:spPr/>
      <dgm:t>
        <a:bodyPr/>
        <a:lstStyle/>
        <a:p>
          <a:endParaRPr lang="es-EC"/>
        </a:p>
      </dgm:t>
    </dgm:pt>
    <dgm:pt modelId="{D2E56EBB-0F18-4819-AA04-BCA5320020B4}" type="pres">
      <dgm:prSet presAssocID="{15017C8B-A7C3-463D-B6AD-4EC79E456CC5}" presName="childComposite" presStyleCnt="0">
        <dgm:presLayoutVars>
          <dgm:chMax val="0"/>
          <dgm:chPref val="0"/>
        </dgm:presLayoutVars>
      </dgm:prSet>
      <dgm:spPr/>
      <dgm:t>
        <a:bodyPr/>
        <a:lstStyle/>
        <a:p>
          <a:endParaRPr lang="es-EC"/>
        </a:p>
      </dgm:t>
    </dgm:pt>
    <dgm:pt modelId="{BE214BC5-9AC0-42E9-99AC-C59F909CAC37}" type="pres">
      <dgm:prSet presAssocID="{15017C8B-A7C3-463D-B6AD-4EC79E456CC5}" presName="ChildAccent" presStyleLbl="solidFgAcc1" presStyleIdx="1"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3F21B478-4D9B-4626-B5E8-CF8449242BDF}" type="pres">
      <dgm:prSet presAssocID="{15017C8B-A7C3-463D-B6AD-4EC79E456CC5}" presName="Child" presStyleLbl="revTx" presStyleIdx="2" presStyleCnt="12">
        <dgm:presLayoutVars>
          <dgm:chMax val="0"/>
          <dgm:chPref val="0"/>
          <dgm:bulletEnabled val="1"/>
        </dgm:presLayoutVars>
      </dgm:prSet>
      <dgm:spPr/>
      <dgm:t>
        <a:bodyPr/>
        <a:lstStyle/>
        <a:p>
          <a:endParaRPr lang="es-EC"/>
        </a:p>
      </dgm:t>
    </dgm:pt>
    <dgm:pt modelId="{58CD46D6-6F08-4653-8A7F-1B66F4DE9012}" type="pres">
      <dgm:prSet presAssocID="{9B06BDC5-4580-4BC3-AC94-477F3C149F69}" presName="childComposite" presStyleCnt="0">
        <dgm:presLayoutVars>
          <dgm:chMax val="0"/>
          <dgm:chPref val="0"/>
        </dgm:presLayoutVars>
      </dgm:prSet>
      <dgm:spPr/>
      <dgm:t>
        <a:bodyPr/>
        <a:lstStyle/>
        <a:p>
          <a:endParaRPr lang="es-EC"/>
        </a:p>
      </dgm:t>
    </dgm:pt>
    <dgm:pt modelId="{8CB427CD-5675-4462-8CC4-C87088A2550C}" type="pres">
      <dgm:prSet presAssocID="{9B06BDC5-4580-4BC3-AC94-477F3C149F69}" presName="ChildAccent" presStyleLbl="solidFgAcc1" presStyleIdx="2"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A31317FD-BE7F-4F44-9882-4A72FDC4C4DC}" type="pres">
      <dgm:prSet presAssocID="{9B06BDC5-4580-4BC3-AC94-477F3C149F69}" presName="Child" presStyleLbl="revTx" presStyleIdx="3" presStyleCnt="12">
        <dgm:presLayoutVars>
          <dgm:chMax val="0"/>
          <dgm:chPref val="0"/>
          <dgm:bulletEnabled val="1"/>
        </dgm:presLayoutVars>
      </dgm:prSet>
      <dgm:spPr/>
      <dgm:t>
        <a:bodyPr/>
        <a:lstStyle/>
        <a:p>
          <a:endParaRPr lang="es-EC"/>
        </a:p>
      </dgm:t>
    </dgm:pt>
    <dgm:pt modelId="{8D8E93C9-66FA-4C98-B510-6875FFB6091B}" type="pres">
      <dgm:prSet presAssocID="{A4849B0A-D65C-4B37-BC4D-579283804807}" presName="childComposite" presStyleCnt="0">
        <dgm:presLayoutVars>
          <dgm:chMax val="0"/>
          <dgm:chPref val="0"/>
        </dgm:presLayoutVars>
      </dgm:prSet>
      <dgm:spPr/>
      <dgm:t>
        <a:bodyPr/>
        <a:lstStyle/>
        <a:p>
          <a:endParaRPr lang="es-EC"/>
        </a:p>
      </dgm:t>
    </dgm:pt>
    <dgm:pt modelId="{B9C6EF79-361A-449A-A767-6B387CA5908E}" type="pres">
      <dgm:prSet presAssocID="{A4849B0A-D65C-4B37-BC4D-579283804807}" presName="ChildAccent" presStyleLbl="solidFgAcc1" presStyleIdx="3"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5C5A2864-CA83-4F7E-ABBC-C634EFE76A6B}" type="pres">
      <dgm:prSet presAssocID="{A4849B0A-D65C-4B37-BC4D-579283804807}" presName="Child" presStyleLbl="revTx" presStyleIdx="4" presStyleCnt="12">
        <dgm:presLayoutVars>
          <dgm:chMax val="0"/>
          <dgm:chPref val="0"/>
          <dgm:bulletEnabled val="1"/>
        </dgm:presLayoutVars>
      </dgm:prSet>
      <dgm:spPr/>
      <dgm:t>
        <a:bodyPr/>
        <a:lstStyle/>
        <a:p>
          <a:endParaRPr lang="es-EC"/>
        </a:p>
      </dgm:t>
    </dgm:pt>
    <dgm:pt modelId="{B88DDB62-0B28-46B0-B64E-0DC77A37BE76}" type="pres">
      <dgm:prSet presAssocID="{138BC8B8-569E-4D60-AE3F-157B938265EC}" presName="childComposite" presStyleCnt="0">
        <dgm:presLayoutVars>
          <dgm:chMax val="0"/>
          <dgm:chPref val="0"/>
        </dgm:presLayoutVars>
      </dgm:prSet>
      <dgm:spPr/>
      <dgm:t>
        <a:bodyPr/>
        <a:lstStyle/>
        <a:p>
          <a:endParaRPr lang="es-EC"/>
        </a:p>
      </dgm:t>
    </dgm:pt>
    <dgm:pt modelId="{0FA8D9AD-FC8A-487B-8626-3362D9F1DA9E}" type="pres">
      <dgm:prSet presAssocID="{138BC8B8-569E-4D60-AE3F-157B938265EC}" presName="ChildAccent" presStyleLbl="solidFgAcc1" presStyleIdx="4"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F29B0B77-AC53-400D-AB75-58136004E8BD}" type="pres">
      <dgm:prSet presAssocID="{138BC8B8-569E-4D60-AE3F-157B938265EC}" presName="Child" presStyleLbl="revTx" presStyleIdx="5" presStyleCnt="12">
        <dgm:presLayoutVars>
          <dgm:chMax val="0"/>
          <dgm:chPref val="0"/>
          <dgm:bulletEnabled val="1"/>
        </dgm:presLayoutVars>
      </dgm:prSet>
      <dgm:spPr/>
      <dgm:t>
        <a:bodyPr/>
        <a:lstStyle/>
        <a:p>
          <a:endParaRPr lang="es-EC"/>
        </a:p>
      </dgm:t>
    </dgm:pt>
    <dgm:pt modelId="{6D43FDF0-9018-4028-BE93-F1DCA1E4CF85}" type="pres">
      <dgm:prSet presAssocID="{A00B8E8E-CCC9-41F2-A857-46290D07FD55}" presName="root" presStyleCnt="0">
        <dgm:presLayoutVars>
          <dgm:chMax/>
          <dgm:chPref/>
        </dgm:presLayoutVars>
      </dgm:prSet>
      <dgm:spPr/>
      <dgm:t>
        <a:bodyPr/>
        <a:lstStyle/>
        <a:p>
          <a:endParaRPr lang="es-EC"/>
        </a:p>
      </dgm:t>
    </dgm:pt>
    <dgm:pt modelId="{70B10CEC-B52D-4EDE-BF40-0D5F4D15C5D5}" type="pres">
      <dgm:prSet presAssocID="{A00B8E8E-CCC9-41F2-A857-46290D07FD55}" presName="rootComposite" presStyleCnt="0">
        <dgm:presLayoutVars/>
      </dgm:prSet>
      <dgm:spPr/>
      <dgm:t>
        <a:bodyPr/>
        <a:lstStyle/>
        <a:p>
          <a:endParaRPr lang="es-EC"/>
        </a:p>
      </dgm:t>
    </dgm:pt>
    <dgm:pt modelId="{7AB15518-B426-4E55-8B63-FFA2116C7303}" type="pres">
      <dgm:prSet presAssocID="{A00B8E8E-CCC9-41F2-A857-46290D07FD55}" presName="ParentAccent" presStyleLbl="alignNode1" presStyleIdx="1" presStyleCnt="2"/>
      <dgm:spPr/>
      <dgm:t>
        <a:bodyPr/>
        <a:lstStyle/>
        <a:p>
          <a:endParaRPr lang="es-EC"/>
        </a:p>
      </dgm:t>
    </dgm:pt>
    <dgm:pt modelId="{613ACF39-4EFC-411C-9062-D5FA10F640CF}" type="pres">
      <dgm:prSet presAssocID="{A00B8E8E-CCC9-41F2-A857-46290D07FD55}" presName="ParentSmallAccent" presStyleLbl="fgAcc1" presStyleIdx="1" presStyleCnt="2"/>
      <dgm:spPr>
        <a:solidFill>
          <a:schemeClr val="accent1">
            <a:lumMod val="60000"/>
            <a:lumOff val="40000"/>
            <a:alpha val="90000"/>
          </a:schemeClr>
        </a:solidFill>
        <a:ln>
          <a:solidFill>
            <a:schemeClr val="accent1"/>
          </a:solidFill>
        </a:ln>
      </dgm:spPr>
      <dgm:t>
        <a:bodyPr/>
        <a:lstStyle/>
        <a:p>
          <a:endParaRPr lang="es-EC"/>
        </a:p>
      </dgm:t>
    </dgm:pt>
    <dgm:pt modelId="{06D9A0FC-FCBA-4D97-BF4D-7D83B2BEA874}" type="pres">
      <dgm:prSet presAssocID="{A00B8E8E-CCC9-41F2-A857-46290D07FD55}" presName="Parent" presStyleLbl="revTx" presStyleIdx="6" presStyleCnt="12">
        <dgm:presLayoutVars>
          <dgm:chMax/>
          <dgm:chPref val="4"/>
          <dgm:bulletEnabled val="1"/>
        </dgm:presLayoutVars>
      </dgm:prSet>
      <dgm:spPr/>
      <dgm:t>
        <a:bodyPr/>
        <a:lstStyle/>
        <a:p>
          <a:endParaRPr lang="es-EC"/>
        </a:p>
      </dgm:t>
    </dgm:pt>
    <dgm:pt modelId="{55E25067-A925-4FF0-B96A-D51CAF269A4B}" type="pres">
      <dgm:prSet presAssocID="{A00B8E8E-CCC9-41F2-A857-46290D07FD55}" presName="childShape" presStyleCnt="0">
        <dgm:presLayoutVars>
          <dgm:chMax val="0"/>
          <dgm:chPref val="0"/>
        </dgm:presLayoutVars>
      </dgm:prSet>
      <dgm:spPr/>
      <dgm:t>
        <a:bodyPr/>
        <a:lstStyle/>
        <a:p>
          <a:endParaRPr lang="es-EC"/>
        </a:p>
      </dgm:t>
    </dgm:pt>
    <dgm:pt modelId="{E8EBE844-B8D7-4FDF-9A27-FA21E39B5AF0}" type="pres">
      <dgm:prSet presAssocID="{F30C0C6C-C77A-46E8-B5D0-E14A9BBA9E37}" presName="childComposite" presStyleCnt="0">
        <dgm:presLayoutVars>
          <dgm:chMax val="0"/>
          <dgm:chPref val="0"/>
        </dgm:presLayoutVars>
      </dgm:prSet>
      <dgm:spPr/>
      <dgm:t>
        <a:bodyPr/>
        <a:lstStyle/>
        <a:p>
          <a:endParaRPr lang="es-EC"/>
        </a:p>
      </dgm:t>
    </dgm:pt>
    <dgm:pt modelId="{C777DF13-8594-4370-99C1-535CF64631FF}" type="pres">
      <dgm:prSet presAssocID="{F30C0C6C-C77A-46E8-B5D0-E14A9BBA9E37}" presName="ChildAccent" presStyleLbl="solidFgAcc1" presStyleIdx="5"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0BD896EF-AF36-46D6-8555-C05F58783568}" type="pres">
      <dgm:prSet presAssocID="{F30C0C6C-C77A-46E8-B5D0-E14A9BBA9E37}" presName="Child" presStyleLbl="revTx" presStyleIdx="7" presStyleCnt="12">
        <dgm:presLayoutVars>
          <dgm:chMax val="0"/>
          <dgm:chPref val="0"/>
          <dgm:bulletEnabled val="1"/>
        </dgm:presLayoutVars>
      </dgm:prSet>
      <dgm:spPr/>
      <dgm:t>
        <a:bodyPr/>
        <a:lstStyle/>
        <a:p>
          <a:endParaRPr lang="es-EC"/>
        </a:p>
      </dgm:t>
    </dgm:pt>
    <dgm:pt modelId="{192D9BFC-D637-4519-A66C-0A01EB13284E}" type="pres">
      <dgm:prSet presAssocID="{F36EFE8D-ABB6-4DDB-AF04-72E61DB253AD}" presName="childComposite" presStyleCnt="0">
        <dgm:presLayoutVars>
          <dgm:chMax val="0"/>
          <dgm:chPref val="0"/>
        </dgm:presLayoutVars>
      </dgm:prSet>
      <dgm:spPr/>
      <dgm:t>
        <a:bodyPr/>
        <a:lstStyle/>
        <a:p>
          <a:endParaRPr lang="es-EC"/>
        </a:p>
      </dgm:t>
    </dgm:pt>
    <dgm:pt modelId="{B965DA38-F3AF-482F-8341-004578E3F9CC}" type="pres">
      <dgm:prSet presAssocID="{F36EFE8D-ABB6-4DDB-AF04-72E61DB253AD}" presName="ChildAccent" presStyleLbl="solidFgAcc1" presStyleIdx="6"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9801CDBE-78CC-4856-96C9-7276895D4503}" type="pres">
      <dgm:prSet presAssocID="{F36EFE8D-ABB6-4DDB-AF04-72E61DB253AD}" presName="Child" presStyleLbl="revTx" presStyleIdx="8" presStyleCnt="12">
        <dgm:presLayoutVars>
          <dgm:chMax val="0"/>
          <dgm:chPref val="0"/>
          <dgm:bulletEnabled val="1"/>
        </dgm:presLayoutVars>
      </dgm:prSet>
      <dgm:spPr/>
      <dgm:t>
        <a:bodyPr/>
        <a:lstStyle/>
        <a:p>
          <a:endParaRPr lang="es-EC"/>
        </a:p>
      </dgm:t>
    </dgm:pt>
    <dgm:pt modelId="{DAB06AAA-048D-48FF-9B4F-B75E3EDD8A8C}" type="pres">
      <dgm:prSet presAssocID="{B93D59E5-1D67-40F5-8878-8EDCC18870C8}" presName="childComposite" presStyleCnt="0">
        <dgm:presLayoutVars>
          <dgm:chMax val="0"/>
          <dgm:chPref val="0"/>
        </dgm:presLayoutVars>
      </dgm:prSet>
      <dgm:spPr/>
      <dgm:t>
        <a:bodyPr/>
        <a:lstStyle/>
        <a:p>
          <a:endParaRPr lang="es-EC"/>
        </a:p>
      </dgm:t>
    </dgm:pt>
    <dgm:pt modelId="{A235968C-0DC6-4945-A920-7891BA52D66E}" type="pres">
      <dgm:prSet presAssocID="{B93D59E5-1D67-40F5-8878-8EDCC18870C8}" presName="ChildAccent" presStyleLbl="solidFgAcc1" presStyleIdx="7"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F46B3343-8AD4-46E6-9BB7-CF50A62D576C}" type="pres">
      <dgm:prSet presAssocID="{B93D59E5-1D67-40F5-8878-8EDCC18870C8}" presName="Child" presStyleLbl="revTx" presStyleIdx="9" presStyleCnt="12">
        <dgm:presLayoutVars>
          <dgm:chMax val="0"/>
          <dgm:chPref val="0"/>
          <dgm:bulletEnabled val="1"/>
        </dgm:presLayoutVars>
      </dgm:prSet>
      <dgm:spPr/>
      <dgm:t>
        <a:bodyPr/>
        <a:lstStyle/>
        <a:p>
          <a:endParaRPr lang="es-EC"/>
        </a:p>
      </dgm:t>
    </dgm:pt>
    <dgm:pt modelId="{7DCC7AF7-F064-4AFF-B57B-D4F8C3E2DFB3}" type="pres">
      <dgm:prSet presAssocID="{445E0659-23E8-46C7-9885-7FBB06200CA2}" presName="childComposite" presStyleCnt="0">
        <dgm:presLayoutVars>
          <dgm:chMax val="0"/>
          <dgm:chPref val="0"/>
        </dgm:presLayoutVars>
      </dgm:prSet>
      <dgm:spPr/>
      <dgm:t>
        <a:bodyPr/>
        <a:lstStyle/>
        <a:p>
          <a:endParaRPr lang="es-EC"/>
        </a:p>
      </dgm:t>
    </dgm:pt>
    <dgm:pt modelId="{B8EF45A8-B616-4EF4-9045-D3DB8F394159}" type="pres">
      <dgm:prSet presAssocID="{445E0659-23E8-46C7-9885-7FBB06200CA2}" presName="ChildAccent" presStyleLbl="solidFgAcc1" presStyleIdx="8"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940C5F75-70E1-483A-92A3-85BCBBF645B9}" type="pres">
      <dgm:prSet presAssocID="{445E0659-23E8-46C7-9885-7FBB06200CA2}" presName="Child" presStyleLbl="revTx" presStyleIdx="10" presStyleCnt="12">
        <dgm:presLayoutVars>
          <dgm:chMax val="0"/>
          <dgm:chPref val="0"/>
          <dgm:bulletEnabled val="1"/>
        </dgm:presLayoutVars>
      </dgm:prSet>
      <dgm:spPr/>
      <dgm:t>
        <a:bodyPr/>
        <a:lstStyle/>
        <a:p>
          <a:endParaRPr lang="es-EC"/>
        </a:p>
      </dgm:t>
    </dgm:pt>
    <dgm:pt modelId="{8A5B94FC-C0D1-47FC-BB95-7DA998D5362F}" type="pres">
      <dgm:prSet presAssocID="{05C55A50-3EF8-4326-B7EF-8A877268B5A9}" presName="childComposite" presStyleCnt="0">
        <dgm:presLayoutVars>
          <dgm:chMax val="0"/>
          <dgm:chPref val="0"/>
        </dgm:presLayoutVars>
      </dgm:prSet>
      <dgm:spPr/>
      <dgm:t>
        <a:bodyPr/>
        <a:lstStyle/>
        <a:p>
          <a:endParaRPr lang="es-EC"/>
        </a:p>
      </dgm:t>
    </dgm:pt>
    <dgm:pt modelId="{7DF59574-90D5-4E89-9ECC-159B350C42F6}" type="pres">
      <dgm:prSet presAssocID="{05C55A50-3EF8-4326-B7EF-8A877268B5A9}" presName="ChildAccent" presStyleLbl="solidFgAcc1" presStyleIdx="9" presStyleCnt="10">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1D8B64AA-4967-4D7E-8B17-AF2326788554}" type="pres">
      <dgm:prSet presAssocID="{05C55A50-3EF8-4326-B7EF-8A877268B5A9}" presName="Child" presStyleLbl="revTx" presStyleIdx="11" presStyleCnt="12">
        <dgm:presLayoutVars>
          <dgm:chMax val="0"/>
          <dgm:chPref val="0"/>
          <dgm:bulletEnabled val="1"/>
        </dgm:presLayoutVars>
      </dgm:prSet>
      <dgm:spPr/>
      <dgm:t>
        <a:bodyPr/>
        <a:lstStyle/>
        <a:p>
          <a:endParaRPr lang="es-EC"/>
        </a:p>
      </dgm:t>
    </dgm:pt>
  </dgm:ptLst>
  <dgm:cxnLst>
    <dgm:cxn modelId="{27134763-7197-453B-8DCC-ADC2C8B863C6}" srcId="{5BCC2C4C-2F57-4EA8-A0CE-79E751AEFC18}" destId="{A4849B0A-D65C-4B37-BC4D-579283804807}" srcOrd="3" destOrd="0" parTransId="{9DC28818-99C1-4537-AD3C-B1761FEE3F83}" sibTransId="{8CAD74AE-3B1D-42D4-ADF7-0820887BCF38}"/>
    <dgm:cxn modelId="{5A13B701-9E5F-4B10-90A8-4CAA8A02FA59}" type="presOf" srcId="{138BC8B8-569E-4D60-AE3F-157B938265EC}" destId="{F29B0B77-AC53-400D-AB75-58136004E8BD}" srcOrd="0" destOrd="0" presId="urn:microsoft.com/office/officeart/2008/layout/SquareAccentList"/>
    <dgm:cxn modelId="{3471DC34-2218-4D09-BBEA-266D0EE73557}" type="presOf" srcId="{EFB7C995-A32E-45A6-9DC1-A2B2C676DE4D}" destId="{01ACCFD4-9B28-4590-90E1-EBE25C04EE29}" srcOrd="0" destOrd="0" presId="urn:microsoft.com/office/officeart/2008/layout/SquareAccentList"/>
    <dgm:cxn modelId="{4CB22FD0-A082-4F7F-9F90-A3EB7E8B905C}" srcId="{5BCC2C4C-2F57-4EA8-A0CE-79E751AEFC18}" destId="{9B06BDC5-4580-4BC3-AC94-477F3C149F69}" srcOrd="2" destOrd="0" parTransId="{07E178DF-9238-444C-A1CB-F22608BC8D09}" sibTransId="{4DC1B644-171A-4198-B559-F31404533F90}"/>
    <dgm:cxn modelId="{339F8A54-EDFC-4CDE-A8A7-4CA8C1ED3DE5}" type="presOf" srcId="{5BCC2C4C-2F57-4EA8-A0CE-79E751AEFC18}" destId="{8F4B3AE2-9542-4DF9-A031-EAD9A9F0A641}" srcOrd="0" destOrd="0" presId="urn:microsoft.com/office/officeart/2008/layout/SquareAccentList"/>
    <dgm:cxn modelId="{A1B0F813-EB35-45EF-9A39-54C0A2ABDB09}" type="presOf" srcId="{A4849B0A-D65C-4B37-BC4D-579283804807}" destId="{5C5A2864-CA83-4F7E-ABBC-C634EFE76A6B}" srcOrd="0" destOrd="0" presId="urn:microsoft.com/office/officeart/2008/layout/SquareAccentList"/>
    <dgm:cxn modelId="{D260FA79-A756-40AD-9CCB-062536CB4E23}" type="presOf" srcId="{15017C8B-A7C3-463D-B6AD-4EC79E456CC5}" destId="{3F21B478-4D9B-4626-B5E8-CF8449242BDF}" srcOrd="0" destOrd="0" presId="urn:microsoft.com/office/officeart/2008/layout/SquareAccentList"/>
    <dgm:cxn modelId="{056A5CAA-ACC1-48E0-8CFA-CAEAB813992B}" type="presOf" srcId="{445E0659-23E8-46C7-9885-7FBB06200CA2}" destId="{940C5F75-70E1-483A-92A3-85BCBBF645B9}" srcOrd="0" destOrd="0" presId="urn:microsoft.com/office/officeart/2008/layout/SquareAccentList"/>
    <dgm:cxn modelId="{32397C2A-91A0-4867-B022-BFB1CF61F49D}" type="presOf" srcId="{F36EFE8D-ABB6-4DDB-AF04-72E61DB253AD}" destId="{9801CDBE-78CC-4856-96C9-7276895D4503}" srcOrd="0" destOrd="0" presId="urn:microsoft.com/office/officeart/2008/layout/SquareAccentList"/>
    <dgm:cxn modelId="{62D9B6E5-6BFB-4BB3-B221-FF1C5D80D394}" srcId="{EFB7C995-A32E-45A6-9DC1-A2B2C676DE4D}" destId="{5BCC2C4C-2F57-4EA8-A0CE-79E751AEFC18}" srcOrd="0" destOrd="0" parTransId="{CBF4E34B-3F8B-49CE-AFB8-6314A78D2A4D}" sibTransId="{F8A12B95-88FE-452C-B4CF-B768EFC6B22A}"/>
    <dgm:cxn modelId="{96E9F737-4492-4050-B9E6-67AD820700B8}" type="presOf" srcId="{F30C0C6C-C77A-46E8-B5D0-E14A9BBA9E37}" destId="{0BD896EF-AF36-46D6-8555-C05F58783568}" srcOrd="0" destOrd="0" presId="urn:microsoft.com/office/officeart/2008/layout/SquareAccentList"/>
    <dgm:cxn modelId="{DA7E703E-B869-45CE-B27D-5C8D4CE7720D}" srcId="{A00B8E8E-CCC9-41F2-A857-46290D07FD55}" destId="{B93D59E5-1D67-40F5-8878-8EDCC18870C8}" srcOrd="2" destOrd="0" parTransId="{CF302493-BCA7-4A25-B9EA-1962627B9ACA}" sibTransId="{1A46ADAA-986D-4589-AC92-746200132E74}"/>
    <dgm:cxn modelId="{8F3E25D9-9A1A-4363-B6C7-A7853B567648}" srcId="{5BCC2C4C-2F57-4EA8-A0CE-79E751AEFC18}" destId="{138BC8B8-569E-4D60-AE3F-157B938265EC}" srcOrd="4" destOrd="0" parTransId="{E53E416F-C55C-489F-8E47-88071A56B174}" sibTransId="{971B358D-83CB-4ABC-962F-AFDCE0E3D88F}"/>
    <dgm:cxn modelId="{A2CB1494-8E24-462D-90A2-EB9417B8CFFF}" type="presOf" srcId="{A00B8E8E-CCC9-41F2-A857-46290D07FD55}" destId="{06D9A0FC-FCBA-4D97-BF4D-7D83B2BEA874}" srcOrd="0" destOrd="0" presId="urn:microsoft.com/office/officeart/2008/layout/SquareAccentList"/>
    <dgm:cxn modelId="{3D614D0A-934C-405F-98E4-D792F48F5ABD}" type="presOf" srcId="{9B06BDC5-4580-4BC3-AC94-477F3C149F69}" destId="{A31317FD-BE7F-4F44-9882-4A72FDC4C4DC}" srcOrd="0" destOrd="0" presId="urn:microsoft.com/office/officeart/2008/layout/SquareAccentList"/>
    <dgm:cxn modelId="{6C1F050C-751C-4FD7-82C0-0A364A2D315E}" srcId="{A00B8E8E-CCC9-41F2-A857-46290D07FD55}" destId="{F36EFE8D-ABB6-4DDB-AF04-72E61DB253AD}" srcOrd="1" destOrd="0" parTransId="{2DE5D141-568A-4990-BD0D-21833399957E}" sibTransId="{970F914E-A79F-4D2E-B317-B59CD0D6B5D1}"/>
    <dgm:cxn modelId="{0E054737-6CA7-4F59-86D3-2137BB112E08}" type="presOf" srcId="{05C55A50-3EF8-4326-B7EF-8A877268B5A9}" destId="{1D8B64AA-4967-4D7E-8B17-AF2326788554}" srcOrd="0" destOrd="0" presId="urn:microsoft.com/office/officeart/2008/layout/SquareAccentList"/>
    <dgm:cxn modelId="{BEBE918D-979A-4722-AAF4-A3815AE71A4A}" srcId="{A00B8E8E-CCC9-41F2-A857-46290D07FD55}" destId="{445E0659-23E8-46C7-9885-7FBB06200CA2}" srcOrd="3" destOrd="0" parTransId="{07572754-1CF1-4711-AE69-D9B01B3265ED}" sibTransId="{D67A0011-86A8-4F46-9B26-9AD4A0977623}"/>
    <dgm:cxn modelId="{D9851B19-C76E-4D21-B268-554E90606C27}" srcId="{A00B8E8E-CCC9-41F2-A857-46290D07FD55}" destId="{F30C0C6C-C77A-46E8-B5D0-E14A9BBA9E37}" srcOrd="0" destOrd="0" parTransId="{49A12DFB-0A4D-42FF-B65C-1C5969210581}" sibTransId="{A940A01B-19BE-46C0-A147-FD6ECD5728B3}"/>
    <dgm:cxn modelId="{EE2F133C-AFEC-4A0A-BCB2-5661C951074D}" srcId="{A00B8E8E-CCC9-41F2-A857-46290D07FD55}" destId="{05C55A50-3EF8-4326-B7EF-8A877268B5A9}" srcOrd="4" destOrd="0" parTransId="{4D396BAF-A955-4B44-8955-2737755A8D12}" sibTransId="{AFE90269-622E-4610-827F-3F8166DC5383}"/>
    <dgm:cxn modelId="{4AAFB6C6-C3B9-488C-8529-B3D6D96273BB}" srcId="{5BCC2C4C-2F57-4EA8-A0CE-79E751AEFC18}" destId="{ADD7E7B7-40F9-4A13-9D32-34488238F030}" srcOrd="0" destOrd="0" parTransId="{A5578E88-6288-4621-8D2E-1F35864C136D}" sibTransId="{7562DCF4-B346-4040-85FD-27FB1224DF57}"/>
    <dgm:cxn modelId="{35868F51-C372-45E2-B051-3CCFB0AFCEF8}" type="presOf" srcId="{B93D59E5-1D67-40F5-8878-8EDCC18870C8}" destId="{F46B3343-8AD4-46E6-9BB7-CF50A62D576C}" srcOrd="0" destOrd="0" presId="urn:microsoft.com/office/officeart/2008/layout/SquareAccentList"/>
    <dgm:cxn modelId="{075D9812-C1B2-43A4-8FC2-7D9D4CEBC2D9}" srcId="{5BCC2C4C-2F57-4EA8-A0CE-79E751AEFC18}" destId="{15017C8B-A7C3-463D-B6AD-4EC79E456CC5}" srcOrd="1" destOrd="0" parTransId="{4B82A920-2345-4BF0-A609-46892C911A65}" sibTransId="{D08F4031-AF94-4A87-B7BE-7A4E7B4EDE08}"/>
    <dgm:cxn modelId="{9474403C-21BB-4AF0-9E29-4377E51092F6}" type="presOf" srcId="{ADD7E7B7-40F9-4A13-9D32-34488238F030}" destId="{F2747F8F-C3F5-4147-B7CE-42BCDB9E0C93}" srcOrd="0" destOrd="0" presId="urn:microsoft.com/office/officeart/2008/layout/SquareAccentList"/>
    <dgm:cxn modelId="{CD33CE05-FF34-4AC2-98EF-7C5BA0B3BB5C}" srcId="{EFB7C995-A32E-45A6-9DC1-A2B2C676DE4D}" destId="{A00B8E8E-CCC9-41F2-A857-46290D07FD55}" srcOrd="1" destOrd="0" parTransId="{AAD8D1CC-E9BA-4142-8A26-6E5D7B37FA0F}" sibTransId="{C3F7CFB8-78CE-4477-94A4-25BB33785F04}"/>
    <dgm:cxn modelId="{F511D77C-93FA-4150-BD31-F18E4EAF7973}" type="presParOf" srcId="{01ACCFD4-9B28-4590-90E1-EBE25C04EE29}" destId="{DEF0BC1F-C821-47ED-8496-A0A0C5AF594E}" srcOrd="0" destOrd="0" presId="urn:microsoft.com/office/officeart/2008/layout/SquareAccentList"/>
    <dgm:cxn modelId="{4CFDC15B-89AD-4CD5-9094-9A8C0835B38C}" type="presParOf" srcId="{DEF0BC1F-C821-47ED-8496-A0A0C5AF594E}" destId="{006D6A4D-EAD1-48B2-AAE3-4E8062350AD7}" srcOrd="0" destOrd="0" presId="urn:microsoft.com/office/officeart/2008/layout/SquareAccentList"/>
    <dgm:cxn modelId="{3D0EE72F-E26F-45EF-AC1D-5E7878079F2E}" type="presParOf" srcId="{006D6A4D-EAD1-48B2-AAE3-4E8062350AD7}" destId="{0441AE0C-15BC-448F-983F-750CBBC5D8C9}" srcOrd="0" destOrd="0" presId="urn:microsoft.com/office/officeart/2008/layout/SquareAccentList"/>
    <dgm:cxn modelId="{E09B54AB-10FA-4FD8-A0B6-B0F9D52A9D19}" type="presParOf" srcId="{006D6A4D-EAD1-48B2-AAE3-4E8062350AD7}" destId="{92C7A2F3-A758-4874-8352-E6F9311AD057}" srcOrd="1" destOrd="0" presId="urn:microsoft.com/office/officeart/2008/layout/SquareAccentList"/>
    <dgm:cxn modelId="{B6424E66-1749-4B7F-8E73-CF1002764D3D}" type="presParOf" srcId="{006D6A4D-EAD1-48B2-AAE3-4E8062350AD7}" destId="{8F4B3AE2-9542-4DF9-A031-EAD9A9F0A641}" srcOrd="2" destOrd="0" presId="urn:microsoft.com/office/officeart/2008/layout/SquareAccentList"/>
    <dgm:cxn modelId="{7B43F80D-38F4-4B49-80B6-5D85DB31E12D}" type="presParOf" srcId="{DEF0BC1F-C821-47ED-8496-A0A0C5AF594E}" destId="{41D27453-3E25-4DC8-912A-ADBA36E26DFF}" srcOrd="1" destOrd="0" presId="urn:microsoft.com/office/officeart/2008/layout/SquareAccentList"/>
    <dgm:cxn modelId="{E85E2D3F-B657-4EBC-A956-647A361864F4}" type="presParOf" srcId="{41D27453-3E25-4DC8-912A-ADBA36E26DFF}" destId="{76C8E629-5438-4E32-8C3A-3DFEB75CE548}" srcOrd="0" destOrd="0" presId="urn:microsoft.com/office/officeart/2008/layout/SquareAccentList"/>
    <dgm:cxn modelId="{317122E6-EC9D-4CB8-ABCE-5DA05D3030F1}" type="presParOf" srcId="{76C8E629-5438-4E32-8C3A-3DFEB75CE548}" destId="{65D482E6-EEAF-48B1-B9CB-5996C51C38B3}" srcOrd="0" destOrd="0" presId="urn:microsoft.com/office/officeart/2008/layout/SquareAccentList"/>
    <dgm:cxn modelId="{5CDAE947-A277-462B-AA22-F747F907D24A}" type="presParOf" srcId="{76C8E629-5438-4E32-8C3A-3DFEB75CE548}" destId="{F2747F8F-C3F5-4147-B7CE-42BCDB9E0C93}" srcOrd="1" destOrd="0" presId="urn:microsoft.com/office/officeart/2008/layout/SquareAccentList"/>
    <dgm:cxn modelId="{6721E488-D546-4D1F-999B-1713A6228B24}" type="presParOf" srcId="{41D27453-3E25-4DC8-912A-ADBA36E26DFF}" destId="{D2E56EBB-0F18-4819-AA04-BCA5320020B4}" srcOrd="1" destOrd="0" presId="urn:microsoft.com/office/officeart/2008/layout/SquareAccentList"/>
    <dgm:cxn modelId="{AD56A49B-A156-44E9-BE8F-D0EFB2CF2F19}" type="presParOf" srcId="{D2E56EBB-0F18-4819-AA04-BCA5320020B4}" destId="{BE214BC5-9AC0-42E9-99AC-C59F909CAC37}" srcOrd="0" destOrd="0" presId="urn:microsoft.com/office/officeart/2008/layout/SquareAccentList"/>
    <dgm:cxn modelId="{6C7EA1B5-C63B-422A-9C49-AFC48029E1B9}" type="presParOf" srcId="{D2E56EBB-0F18-4819-AA04-BCA5320020B4}" destId="{3F21B478-4D9B-4626-B5E8-CF8449242BDF}" srcOrd="1" destOrd="0" presId="urn:microsoft.com/office/officeart/2008/layout/SquareAccentList"/>
    <dgm:cxn modelId="{D1D02CFA-1356-48C2-93C0-046EFE2F3ACA}" type="presParOf" srcId="{41D27453-3E25-4DC8-912A-ADBA36E26DFF}" destId="{58CD46D6-6F08-4653-8A7F-1B66F4DE9012}" srcOrd="2" destOrd="0" presId="urn:microsoft.com/office/officeart/2008/layout/SquareAccentList"/>
    <dgm:cxn modelId="{7619CCDC-1896-4E69-90AB-A13040962133}" type="presParOf" srcId="{58CD46D6-6F08-4653-8A7F-1B66F4DE9012}" destId="{8CB427CD-5675-4462-8CC4-C87088A2550C}" srcOrd="0" destOrd="0" presId="urn:microsoft.com/office/officeart/2008/layout/SquareAccentList"/>
    <dgm:cxn modelId="{26FDDDCA-8BD6-4738-B01F-F5E7CDA01E6E}" type="presParOf" srcId="{58CD46D6-6F08-4653-8A7F-1B66F4DE9012}" destId="{A31317FD-BE7F-4F44-9882-4A72FDC4C4DC}" srcOrd="1" destOrd="0" presId="urn:microsoft.com/office/officeart/2008/layout/SquareAccentList"/>
    <dgm:cxn modelId="{3979D573-396D-42A0-8B73-8E9777164A6E}" type="presParOf" srcId="{41D27453-3E25-4DC8-912A-ADBA36E26DFF}" destId="{8D8E93C9-66FA-4C98-B510-6875FFB6091B}" srcOrd="3" destOrd="0" presId="urn:microsoft.com/office/officeart/2008/layout/SquareAccentList"/>
    <dgm:cxn modelId="{51B14D6C-4F97-4D00-890B-B45D0CB29499}" type="presParOf" srcId="{8D8E93C9-66FA-4C98-B510-6875FFB6091B}" destId="{B9C6EF79-361A-449A-A767-6B387CA5908E}" srcOrd="0" destOrd="0" presId="urn:microsoft.com/office/officeart/2008/layout/SquareAccentList"/>
    <dgm:cxn modelId="{0402DEA7-CE8D-4B04-A379-D1984EC79088}" type="presParOf" srcId="{8D8E93C9-66FA-4C98-B510-6875FFB6091B}" destId="{5C5A2864-CA83-4F7E-ABBC-C634EFE76A6B}" srcOrd="1" destOrd="0" presId="urn:microsoft.com/office/officeart/2008/layout/SquareAccentList"/>
    <dgm:cxn modelId="{98ADF812-C18B-410D-94C0-EC6833A85CD2}" type="presParOf" srcId="{41D27453-3E25-4DC8-912A-ADBA36E26DFF}" destId="{B88DDB62-0B28-46B0-B64E-0DC77A37BE76}" srcOrd="4" destOrd="0" presId="urn:microsoft.com/office/officeart/2008/layout/SquareAccentList"/>
    <dgm:cxn modelId="{966F18E1-8CB1-46F6-995E-A7220FED29B9}" type="presParOf" srcId="{B88DDB62-0B28-46B0-B64E-0DC77A37BE76}" destId="{0FA8D9AD-FC8A-487B-8626-3362D9F1DA9E}" srcOrd="0" destOrd="0" presId="urn:microsoft.com/office/officeart/2008/layout/SquareAccentList"/>
    <dgm:cxn modelId="{E581D169-CA89-43BB-88FB-ABAC068367A7}" type="presParOf" srcId="{B88DDB62-0B28-46B0-B64E-0DC77A37BE76}" destId="{F29B0B77-AC53-400D-AB75-58136004E8BD}" srcOrd="1" destOrd="0" presId="urn:microsoft.com/office/officeart/2008/layout/SquareAccentList"/>
    <dgm:cxn modelId="{009E3FA8-BA25-4B31-9669-CB3B6459BBF3}" type="presParOf" srcId="{01ACCFD4-9B28-4590-90E1-EBE25C04EE29}" destId="{6D43FDF0-9018-4028-BE93-F1DCA1E4CF85}" srcOrd="1" destOrd="0" presId="urn:microsoft.com/office/officeart/2008/layout/SquareAccentList"/>
    <dgm:cxn modelId="{C3AB7C8C-E7AD-4F20-8995-A1DE10696F61}" type="presParOf" srcId="{6D43FDF0-9018-4028-BE93-F1DCA1E4CF85}" destId="{70B10CEC-B52D-4EDE-BF40-0D5F4D15C5D5}" srcOrd="0" destOrd="0" presId="urn:microsoft.com/office/officeart/2008/layout/SquareAccentList"/>
    <dgm:cxn modelId="{4BF1F5A2-7171-4E16-B343-EF7ABE0276F2}" type="presParOf" srcId="{70B10CEC-B52D-4EDE-BF40-0D5F4D15C5D5}" destId="{7AB15518-B426-4E55-8B63-FFA2116C7303}" srcOrd="0" destOrd="0" presId="urn:microsoft.com/office/officeart/2008/layout/SquareAccentList"/>
    <dgm:cxn modelId="{D9511712-A25B-456F-BAC6-3FD15681F1CA}" type="presParOf" srcId="{70B10CEC-B52D-4EDE-BF40-0D5F4D15C5D5}" destId="{613ACF39-4EFC-411C-9062-D5FA10F640CF}" srcOrd="1" destOrd="0" presId="urn:microsoft.com/office/officeart/2008/layout/SquareAccentList"/>
    <dgm:cxn modelId="{0553BC37-E94F-476B-9241-4B7AD6B88DF0}" type="presParOf" srcId="{70B10CEC-B52D-4EDE-BF40-0D5F4D15C5D5}" destId="{06D9A0FC-FCBA-4D97-BF4D-7D83B2BEA874}" srcOrd="2" destOrd="0" presId="urn:microsoft.com/office/officeart/2008/layout/SquareAccentList"/>
    <dgm:cxn modelId="{503EB8A9-0A99-4ECA-9109-07B77BDE8773}" type="presParOf" srcId="{6D43FDF0-9018-4028-BE93-F1DCA1E4CF85}" destId="{55E25067-A925-4FF0-B96A-D51CAF269A4B}" srcOrd="1" destOrd="0" presId="urn:microsoft.com/office/officeart/2008/layout/SquareAccentList"/>
    <dgm:cxn modelId="{6A71C4D4-1457-4992-9163-98446CCFDE99}" type="presParOf" srcId="{55E25067-A925-4FF0-B96A-D51CAF269A4B}" destId="{E8EBE844-B8D7-4FDF-9A27-FA21E39B5AF0}" srcOrd="0" destOrd="0" presId="urn:microsoft.com/office/officeart/2008/layout/SquareAccentList"/>
    <dgm:cxn modelId="{C5096170-B330-4E3F-90CB-28CC7F338560}" type="presParOf" srcId="{E8EBE844-B8D7-4FDF-9A27-FA21E39B5AF0}" destId="{C777DF13-8594-4370-99C1-535CF64631FF}" srcOrd="0" destOrd="0" presId="urn:microsoft.com/office/officeart/2008/layout/SquareAccentList"/>
    <dgm:cxn modelId="{7B0B6077-4EC8-4B05-AF2F-C3DA38803FA1}" type="presParOf" srcId="{E8EBE844-B8D7-4FDF-9A27-FA21E39B5AF0}" destId="{0BD896EF-AF36-46D6-8555-C05F58783568}" srcOrd="1" destOrd="0" presId="urn:microsoft.com/office/officeart/2008/layout/SquareAccentList"/>
    <dgm:cxn modelId="{DBF17148-DA1A-41C3-846F-4E67EA3B5E55}" type="presParOf" srcId="{55E25067-A925-4FF0-B96A-D51CAF269A4B}" destId="{192D9BFC-D637-4519-A66C-0A01EB13284E}" srcOrd="1" destOrd="0" presId="urn:microsoft.com/office/officeart/2008/layout/SquareAccentList"/>
    <dgm:cxn modelId="{420327B6-9C9F-4588-B1D6-C6E360A257DC}" type="presParOf" srcId="{192D9BFC-D637-4519-A66C-0A01EB13284E}" destId="{B965DA38-F3AF-482F-8341-004578E3F9CC}" srcOrd="0" destOrd="0" presId="urn:microsoft.com/office/officeart/2008/layout/SquareAccentList"/>
    <dgm:cxn modelId="{16D3C888-8C53-42E8-A386-EFB2ED220F38}" type="presParOf" srcId="{192D9BFC-D637-4519-A66C-0A01EB13284E}" destId="{9801CDBE-78CC-4856-96C9-7276895D4503}" srcOrd="1" destOrd="0" presId="urn:microsoft.com/office/officeart/2008/layout/SquareAccentList"/>
    <dgm:cxn modelId="{36D16633-8227-4008-BF51-31BC8E386E0F}" type="presParOf" srcId="{55E25067-A925-4FF0-B96A-D51CAF269A4B}" destId="{DAB06AAA-048D-48FF-9B4F-B75E3EDD8A8C}" srcOrd="2" destOrd="0" presId="urn:microsoft.com/office/officeart/2008/layout/SquareAccentList"/>
    <dgm:cxn modelId="{BBCA7EBB-4CEB-4B01-AD3B-2FF6D7CC60B5}" type="presParOf" srcId="{DAB06AAA-048D-48FF-9B4F-B75E3EDD8A8C}" destId="{A235968C-0DC6-4945-A920-7891BA52D66E}" srcOrd="0" destOrd="0" presId="urn:microsoft.com/office/officeart/2008/layout/SquareAccentList"/>
    <dgm:cxn modelId="{EE7BB9BC-0E6E-4808-B028-86647183E3AD}" type="presParOf" srcId="{DAB06AAA-048D-48FF-9B4F-B75E3EDD8A8C}" destId="{F46B3343-8AD4-46E6-9BB7-CF50A62D576C}" srcOrd="1" destOrd="0" presId="urn:microsoft.com/office/officeart/2008/layout/SquareAccentList"/>
    <dgm:cxn modelId="{27EF856E-AD08-4F54-AA61-ABDB23F3FA8C}" type="presParOf" srcId="{55E25067-A925-4FF0-B96A-D51CAF269A4B}" destId="{7DCC7AF7-F064-4AFF-B57B-D4F8C3E2DFB3}" srcOrd="3" destOrd="0" presId="urn:microsoft.com/office/officeart/2008/layout/SquareAccentList"/>
    <dgm:cxn modelId="{9BC5233E-02EC-4015-BC96-DD3948286704}" type="presParOf" srcId="{7DCC7AF7-F064-4AFF-B57B-D4F8C3E2DFB3}" destId="{B8EF45A8-B616-4EF4-9045-D3DB8F394159}" srcOrd="0" destOrd="0" presId="urn:microsoft.com/office/officeart/2008/layout/SquareAccentList"/>
    <dgm:cxn modelId="{B6146935-67B1-49AB-9145-619DBE308147}" type="presParOf" srcId="{7DCC7AF7-F064-4AFF-B57B-D4F8C3E2DFB3}" destId="{940C5F75-70E1-483A-92A3-85BCBBF645B9}" srcOrd="1" destOrd="0" presId="urn:microsoft.com/office/officeart/2008/layout/SquareAccentList"/>
    <dgm:cxn modelId="{D22DEF1D-9B85-4A2F-93ED-842781DEF65D}" type="presParOf" srcId="{55E25067-A925-4FF0-B96A-D51CAF269A4B}" destId="{8A5B94FC-C0D1-47FC-BB95-7DA998D5362F}" srcOrd="4" destOrd="0" presId="urn:microsoft.com/office/officeart/2008/layout/SquareAccentList"/>
    <dgm:cxn modelId="{2252BD7F-4D1C-482F-8613-EB31F435169E}" type="presParOf" srcId="{8A5B94FC-C0D1-47FC-BB95-7DA998D5362F}" destId="{7DF59574-90D5-4E89-9ECC-159B350C42F6}" srcOrd="0" destOrd="0" presId="urn:microsoft.com/office/officeart/2008/layout/SquareAccentList"/>
    <dgm:cxn modelId="{22D4085D-BBD7-417D-8538-F74FAC8E052A}" type="presParOf" srcId="{8A5B94FC-C0D1-47FC-BB95-7DA998D5362F}" destId="{1D8B64AA-4967-4D7E-8B17-AF232678855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1D489-B833-41CF-A2AD-D3B3E9741067}"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C"/>
        </a:p>
      </dgm:t>
    </dgm:pt>
    <dgm:pt modelId="{8FD84F85-A9F6-46EA-8AC7-435C696A74C5}">
      <dgm:prSet phldrT="[Texto]"/>
      <dgm:spPr/>
      <dgm:t>
        <a:bodyPr/>
        <a:lstStyle/>
        <a:p>
          <a:r>
            <a:rPr lang="es-EC" dirty="0" smtClean="0"/>
            <a:t>Estudios realizados por Fred Fiedler determina:</a:t>
          </a:r>
          <a:endParaRPr lang="es-EC" dirty="0"/>
        </a:p>
      </dgm:t>
    </dgm:pt>
    <dgm:pt modelId="{D9AA0A93-C314-4885-B1F5-A0D492ED18D9}" type="parTrans" cxnId="{692BF96D-22F9-4FCF-AAE9-D5F66C201809}">
      <dgm:prSet/>
      <dgm:spPr/>
      <dgm:t>
        <a:bodyPr/>
        <a:lstStyle/>
        <a:p>
          <a:endParaRPr lang="es-EC"/>
        </a:p>
      </dgm:t>
    </dgm:pt>
    <dgm:pt modelId="{8BF26F0D-DDA4-4614-973B-07A2CACED2C3}" type="sibTrans" cxnId="{692BF96D-22F9-4FCF-AAE9-D5F66C201809}">
      <dgm:prSet/>
      <dgm:spPr/>
      <dgm:t>
        <a:bodyPr/>
        <a:lstStyle/>
        <a:p>
          <a:endParaRPr lang="es-EC"/>
        </a:p>
      </dgm:t>
    </dgm:pt>
    <dgm:pt modelId="{F39FBD6E-1E78-4B99-B44D-61C024C14201}">
      <dgm:prSet phldrT="[Texto]"/>
      <dgm:spPr/>
      <dgm:t>
        <a:bodyPr/>
        <a:lstStyle/>
        <a:p>
          <a:pPr algn="l"/>
          <a:r>
            <a:rPr lang="es-EC" dirty="0" smtClean="0"/>
            <a:t>Idoneidad del líder para un grupo :medición de  estilo de liderazgo y realidad del grupo que tiene que liderar.</a:t>
          </a:r>
          <a:endParaRPr lang="es-EC" dirty="0"/>
        </a:p>
      </dgm:t>
    </dgm:pt>
    <dgm:pt modelId="{CED0B606-29FF-4481-ACB2-D553A1F549C8}" type="parTrans" cxnId="{294E4EE4-AE49-42A8-98D3-C365531EC3B0}">
      <dgm:prSet/>
      <dgm:spPr/>
      <dgm:t>
        <a:bodyPr/>
        <a:lstStyle/>
        <a:p>
          <a:endParaRPr lang="es-EC"/>
        </a:p>
      </dgm:t>
    </dgm:pt>
    <dgm:pt modelId="{B9824D75-E090-41BE-A128-EDF55090C139}" type="sibTrans" cxnId="{294E4EE4-AE49-42A8-98D3-C365531EC3B0}">
      <dgm:prSet/>
      <dgm:spPr/>
      <dgm:t>
        <a:bodyPr/>
        <a:lstStyle/>
        <a:p>
          <a:endParaRPr lang="es-EC"/>
        </a:p>
      </dgm:t>
    </dgm:pt>
    <dgm:pt modelId="{F23BD1FE-C45C-4152-B8BF-669249096AAC}" type="pres">
      <dgm:prSet presAssocID="{B3C1D489-B833-41CF-A2AD-D3B3E9741067}" presName="Name0" presStyleCnt="0">
        <dgm:presLayoutVars>
          <dgm:dir/>
          <dgm:resizeHandles val="exact"/>
        </dgm:presLayoutVars>
      </dgm:prSet>
      <dgm:spPr/>
      <dgm:t>
        <a:bodyPr/>
        <a:lstStyle/>
        <a:p>
          <a:endParaRPr lang="es-EC"/>
        </a:p>
      </dgm:t>
    </dgm:pt>
    <dgm:pt modelId="{00C17DD6-67A0-4C29-B956-FD9D422D66FE}" type="pres">
      <dgm:prSet presAssocID="{8FD84F85-A9F6-46EA-8AC7-435C696A74C5}" presName="composite" presStyleCnt="0"/>
      <dgm:spPr/>
    </dgm:pt>
    <dgm:pt modelId="{D4C60DC1-FD33-4D09-B8AB-FAB811225AF5}" type="pres">
      <dgm:prSet presAssocID="{8FD84F85-A9F6-46EA-8AC7-435C696A74C5}" presName="rect1" presStyleLbl="trAlignAcc1" presStyleIdx="0" presStyleCnt="2" custLinFactNeighborX="416" custLinFactNeighborY="1900">
        <dgm:presLayoutVars>
          <dgm:bulletEnabled val="1"/>
        </dgm:presLayoutVars>
      </dgm:prSet>
      <dgm:spPr/>
      <dgm:t>
        <a:bodyPr/>
        <a:lstStyle/>
        <a:p>
          <a:endParaRPr lang="es-EC"/>
        </a:p>
      </dgm:t>
    </dgm:pt>
    <dgm:pt modelId="{47D996F1-A3CF-4E7A-ADD5-E0E59283C3EC}" type="pres">
      <dgm:prSet presAssocID="{8FD84F85-A9F6-46EA-8AC7-435C696A74C5}" presName="rect2" presStyleLbl="fgImgPlace1" presStyleIdx="0" presStyleCnt="2"/>
      <dgm:spPr>
        <a:blipFill rotWithShape="1">
          <a:blip xmlns:r="http://schemas.openxmlformats.org/officeDocument/2006/relationships" r:embed="rId1"/>
          <a:stretch>
            <a:fillRect/>
          </a:stretch>
        </a:blipFill>
      </dgm:spPr>
    </dgm:pt>
    <dgm:pt modelId="{27B8B0FE-5857-4744-B18C-1A58B040524D}" type="pres">
      <dgm:prSet presAssocID="{8BF26F0D-DDA4-4614-973B-07A2CACED2C3}" presName="sibTrans" presStyleCnt="0"/>
      <dgm:spPr/>
    </dgm:pt>
    <dgm:pt modelId="{6B3BC3E0-B1EF-44A1-8D9D-5B4B927AFE9B}" type="pres">
      <dgm:prSet presAssocID="{F39FBD6E-1E78-4B99-B44D-61C024C14201}" presName="composite" presStyleCnt="0"/>
      <dgm:spPr/>
    </dgm:pt>
    <dgm:pt modelId="{4FEF45DA-A01F-42BB-BA77-C20C4B1236F7}" type="pres">
      <dgm:prSet presAssocID="{F39FBD6E-1E78-4B99-B44D-61C024C14201}" presName="rect1" presStyleLbl="trAlignAcc1" presStyleIdx="1" presStyleCnt="2">
        <dgm:presLayoutVars>
          <dgm:bulletEnabled val="1"/>
        </dgm:presLayoutVars>
      </dgm:prSet>
      <dgm:spPr/>
      <dgm:t>
        <a:bodyPr/>
        <a:lstStyle/>
        <a:p>
          <a:endParaRPr lang="es-EC"/>
        </a:p>
      </dgm:t>
    </dgm:pt>
    <dgm:pt modelId="{CDF74281-806B-4E60-AD9E-AF2924605B4E}" type="pres">
      <dgm:prSet presAssocID="{F39FBD6E-1E78-4B99-B44D-61C024C14201}" presName="rect2" presStyleLbl="fgImgPlace1" presStyleIdx="1" presStyleCnt="2"/>
      <dgm:spPr>
        <a:blipFill rotWithShape="1">
          <a:blip xmlns:r="http://schemas.openxmlformats.org/officeDocument/2006/relationships" r:embed="rId2"/>
          <a:stretch>
            <a:fillRect/>
          </a:stretch>
        </a:blipFill>
      </dgm:spPr>
    </dgm:pt>
  </dgm:ptLst>
  <dgm:cxnLst>
    <dgm:cxn modelId="{FDD9F2BA-A4F2-4615-B66D-00956EDCA61D}" type="presOf" srcId="{F39FBD6E-1E78-4B99-B44D-61C024C14201}" destId="{4FEF45DA-A01F-42BB-BA77-C20C4B1236F7}" srcOrd="0" destOrd="0" presId="urn:microsoft.com/office/officeart/2008/layout/PictureStrips"/>
    <dgm:cxn modelId="{692BF96D-22F9-4FCF-AAE9-D5F66C201809}" srcId="{B3C1D489-B833-41CF-A2AD-D3B3E9741067}" destId="{8FD84F85-A9F6-46EA-8AC7-435C696A74C5}" srcOrd="0" destOrd="0" parTransId="{D9AA0A93-C314-4885-B1F5-A0D492ED18D9}" sibTransId="{8BF26F0D-DDA4-4614-973B-07A2CACED2C3}"/>
    <dgm:cxn modelId="{A2F64534-EEFA-49C3-9D0E-512F9E8BB2B1}" type="presOf" srcId="{8FD84F85-A9F6-46EA-8AC7-435C696A74C5}" destId="{D4C60DC1-FD33-4D09-B8AB-FAB811225AF5}" srcOrd="0" destOrd="0" presId="urn:microsoft.com/office/officeart/2008/layout/PictureStrips"/>
    <dgm:cxn modelId="{54306844-2E89-4140-93D9-D5D6737514EB}" type="presOf" srcId="{B3C1D489-B833-41CF-A2AD-D3B3E9741067}" destId="{F23BD1FE-C45C-4152-B8BF-669249096AAC}" srcOrd="0" destOrd="0" presId="urn:microsoft.com/office/officeart/2008/layout/PictureStrips"/>
    <dgm:cxn modelId="{294E4EE4-AE49-42A8-98D3-C365531EC3B0}" srcId="{B3C1D489-B833-41CF-A2AD-D3B3E9741067}" destId="{F39FBD6E-1E78-4B99-B44D-61C024C14201}" srcOrd="1" destOrd="0" parTransId="{CED0B606-29FF-4481-ACB2-D553A1F549C8}" sibTransId="{B9824D75-E090-41BE-A128-EDF55090C139}"/>
    <dgm:cxn modelId="{CFA57012-D43E-4253-A0AC-3B509B1AAF31}" type="presParOf" srcId="{F23BD1FE-C45C-4152-B8BF-669249096AAC}" destId="{00C17DD6-67A0-4C29-B956-FD9D422D66FE}" srcOrd="0" destOrd="0" presId="urn:microsoft.com/office/officeart/2008/layout/PictureStrips"/>
    <dgm:cxn modelId="{5A38620D-264F-4BC0-A9FC-456BD4A95DA6}" type="presParOf" srcId="{00C17DD6-67A0-4C29-B956-FD9D422D66FE}" destId="{D4C60DC1-FD33-4D09-B8AB-FAB811225AF5}" srcOrd="0" destOrd="0" presId="urn:microsoft.com/office/officeart/2008/layout/PictureStrips"/>
    <dgm:cxn modelId="{827EEE26-64C2-440F-A985-375E39160967}" type="presParOf" srcId="{00C17DD6-67A0-4C29-B956-FD9D422D66FE}" destId="{47D996F1-A3CF-4E7A-ADD5-E0E59283C3EC}" srcOrd="1" destOrd="0" presId="urn:microsoft.com/office/officeart/2008/layout/PictureStrips"/>
    <dgm:cxn modelId="{34118CB6-079D-430F-8984-12C120F2F9E1}" type="presParOf" srcId="{F23BD1FE-C45C-4152-B8BF-669249096AAC}" destId="{27B8B0FE-5857-4744-B18C-1A58B040524D}" srcOrd="1" destOrd="0" presId="urn:microsoft.com/office/officeart/2008/layout/PictureStrips"/>
    <dgm:cxn modelId="{0106EB2E-14CE-40FB-A186-D9FE5DF5CF9E}" type="presParOf" srcId="{F23BD1FE-C45C-4152-B8BF-669249096AAC}" destId="{6B3BC3E0-B1EF-44A1-8D9D-5B4B927AFE9B}" srcOrd="2" destOrd="0" presId="urn:microsoft.com/office/officeart/2008/layout/PictureStrips"/>
    <dgm:cxn modelId="{0D85F971-82E1-4E12-9A90-4FD7C0811B43}" type="presParOf" srcId="{6B3BC3E0-B1EF-44A1-8D9D-5B4B927AFE9B}" destId="{4FEF45DA-A01F-42BB-BA77-C20C4B1236F7}" srcOrd="0" destOrd="0" presId="urn:microsoft.com/office/officeart/2008/layout/PictureStrips"/>
    <dgm:cxn modelId="{3320A855-F445-40E5-B701-F00FC70996F8}" type="presParOf" srcId="{6B3BC3E0-B1EF-44A1-8D9D-5B4B927AFE9B}" destId="{CDF74281-806B-4E60-AD9E-AF2924605B4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BB3408-DE9B-4A15-A914-B77D963B87D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AF40AB05-D128-4F64-948C-CCC54E4BC611}">
      <dgm:prSet phldrT="[Texto]"/>
      <dgm:spPr/>
      <dgm:t>
        <a:bodyPr/>
        <a:lstStyle/>
        <a:p>
          <a:r>
            <a:rPr lang="es-EC" dirty="0" smtClean="0"/>
            <a:t>Influencia líder-seguidor. Mediante la inspiración y motivación se busca obtener logros y resultados. </a:t>
          </a:r>
          <a:endParaRPr lang="es-EC" dirty="0"/>
        </a:p>
      </dgm:t>
    </dgm:pt>
    <dgm:pt modelId="{54F05637-27E3-4530-8ADE-8AC46F6CB5A2}" type="parTrans" cxnId="{D5913286-EB91-4571-9B3F-3F2F4A94B626}">
      <dgm:prSet/>
      <dgm:spPr/>
      <dgm:t>
        <a:bodyPr/>
        <a:lstStyle/>
        <a:p>
          <a:endParaRPr lang="es-EC"/>
        </a:p>
      </dgm:t>
    </dgm:pt>
    <dgm:pt modelId="{61F018E0-2346-474C-A837-2F59F573E023}" type="sibTrans" cxnId="{D5913286-EB91-4571-9B3F-3F2F4A94B626}">
      <dgm:prSet/>
      <dgm:spPr/>
      <dgm:t>
        <a:bodyPr/>
        <a:lstStyle/>
        <a:p>
          <a:endParaRPr lang="es-EC"/>
        </a:p>
      </dgm:t>
    </dgm:pt>
    <dgm:pt modelId="{1E6E0953-1E92-4D49-A600-59DA5913B076}">
      <dgm:prSet phldrT="[Texto]"/>
      <dgm:spPr/>
      <dgm:t>
        <a:bodyPr/>
        <a:lstStyle/>
        <a:p>
          <a:r>
            <a:rPr lang="es-EC" dirty="0" smtClean="0"/>
            <a:t>El seguidor trabaja mas allá de los intereses personales. Se basa: el liderazgo transaccional y transformacional.</a:t>
          </a:r>
          <a:endParaRPr lang="es-EC" dirty="0"/>
        </a:p>
      </dgm:t>
    </dgm:pt>
    <dgm:pt modelId="{8F9A2E55-0003-4981-90F6-D0219712BCFC}" type="sibTrans" cxnId="{0CE50EB4-6715-4EA8-8227-2B649B8BD30E}">
      <dgm:prSet/>
      <dgm:spPr/>
      <dgm:t>
        <a:bodyPr/>
        <a:lstStyle/>
        <a:p>
          <a:endParaRPr lang="es-EC"/>
        </a:p>
      </dgm:t>
    </dgm:pt>
    <dgm:pt modelId="{FAB18DD4-995C-4885-8D73-2DF24CAF6DC5}" type="parTrans" cxnId="{0CE50EB4-6715-4EA8-8227-2B649B8BD30E}">
      <dgm:prSet/>
      <dgm:spPr/>
      <dgm:t>
        <a:bodyPr/>
        <a:lstStyle/>
        <a:p>
          <a:endParaRPr lang="es-EC"/>
        </a:p>
      </dgm:t>
    </dgm:pt>
    <dgm:pt modelId="{CB11B39C-103E-4931-A257-3984A2DFD8BC}" type="pres">
      <dgm:prSet presAssocID="{86BB3408-DE9B-4A15-A914-B77D963B87D2}" presName="Name0" presStyleCnt="0">
        <dgm:presLayoutVars>
          <dgm:chMax val="7"/>
          <dgm:chPref val="7"/>
          <dgm:dir/>
        </dgm:presLayoutVars>
      </dgm:prSet>
      <dgm:spPr/>
      <dgm:t>
        <a:bodyPr/>
        <a:lstStyle/>
        <a:p>
          <a:endParaRPr lang="es-EC"/>
        </a:p>
      </dgm:t>
    </dgm:pt>
    <dgm:pt modelId="{79FB85F7-582E-45C2-B5C2-D3EE2A7CB6F6}" type="pres">
      <dgm:prSet presAssocID="{86BB3408-DE9B-4A15-A914-B77D963B87D2}" presName="Name1" presStyleCnt="0"/>
      <dgm:spPr/>
    </dgm:pt>
    <dgm:pt modelId="{10C9BCB1-C513-4D56-A2FD-C1EEE2FC32DA}" type="pres">
      <dgm:prSet presAssocID="{86BB3408-DE9B-4A15-A914-B77D963B87D2}" presName="cycle" presStyleCnt="0"/>
      <dgm:spPr/>
    </dgm:pt>
    <dgm:pt modelId="{0232B98E-CF5D-41E7-82EB-E1EE9803C295}" type="pres">
      <dgm:prSet presAssocID="{86BB3408-DE9B-4A15-A914-B77D963B87D2}" presName="srcNode" presStyleLbl="node1" presStyleIdx="0" presStyleCnt="2"/>
      <dgm:spPr/>
    </dgm:pt>
    <dgm:pt modelId="{004103D8-0850-44C9-83DE-CB2D0D43CAC0}" type="pres">
      <dgm:prSet presAssocID="{86BB3408-DE9B-4A15-A914-B77D963B87D2}" presName="conn" presStyleLbl="parChTrans1D2" presStyleIdx="0" presStyleCnt="1"/>
      <dgm:spPr/>
      <dgm:t>
        <a:bodyPr/>
        <a:lstStyle/>
        <a:p>
          <a:endParaRPr lang="es-EC"/>
        </a:p>
      </dgm:t>
    </dgm:pt>
    <dgm:pt modelId="{BDDD33CC-44DD-4B7E-9D3B-510E744DF9A2}" type="pres">
      <dgm:prSet presAssocID="{86BB3408-DE9B-4A15-A914-B77D963B87D2}" presName="extraNode" presStyleLbl="node1" presStyleIdx="0" presStyleCnt="2"/>
      <dgm:spPr/>
    </dgm:pt>
    <dgm:pt modelId="{1FAE9E43-2A61-4766-9F31-4DA6B22BC58B}" type="pres">
      <dgm:prSet presAssocID="{86BB3408-DE9B-4A15-A914-B77D963B87D2}" presName="dstNode" presStyleLbl="node1" presStyleIdx="0" presStyleCnt="2"/>
      <dgm:spPr/>
    </dgm:pt>
    <dgm:pt modelId="{7852BF3F-EA04-4F2D-B129-C7311025DE5E}" type="pres">
      <dgm:prSet presAssocID="{AF40AB05-D128-4F64-948C-CCC54E4BC611}" presName="text_1" presStyleLbl="node1" presStyleIdx="0" presStyleCnt="2">
        <dgm:presLayoutVars>
          <dgm:bulletEnabled val="1"/>
        </dgm:presLayoutVars>
      </dgm:prSet>
      <dgm:spPr/>
      <dgm:t>
        <a:bodyPr/>
        <a:lstStyle/>
        <a:p>
          <a:endParaRPr lang="es-EC"/>
        </a:p>
      </dgm:t>
    </dgm:pt>
    <dgm:pt modelId="{D1153918-49F7-4FAE-9CD0-B1C44A0C4E61}" type="pres">
      <dgm:prSet presAssocID="{AF40AB05-D128-4F64-948C-CCC54E4BC611}" presName="accent_1" presStyleCnt="0"/>
      <dgm:spPr/>
    </dgm:pt>
    <dgm:pt modelId="{45EA86EB-D147-40E2-A72C-5EE0A4725751}" type="pres">
      <dgm:prSet presAssocID="{AF40AB05-D128-4F64-948C-CCC54E4BC611}" presName="accentRepeatNode" presStyleLbl="solidFgAcc1" presStyleIdx="0" presStyleCnt="2"/>
      <dgm:spPr>
        <a:blipFill rotWithShape="0">
          <a:blip xmlns:r="http://schemas.openxmlformats.org/officeDocument/2006/relationships" r:embed="rId1"/>
          <a:stretch>
            <a:fillRect/>
          </a:stretch>
        </a:blipFill>
      </dgm:spPr>
    </dgm:pt>
    <dgm:pt modelId="{1F3A944C-1FF6-42CD-A6DC-98ECC6577A5D}" type="pres">
      <dgm:prSet presAssocID="{1E6E0953-1E92-4D49-A600-59DA5913B076}" presName="text_2" presStyleLbl="node1" presStyleIdx="1" presStyleCnt="2">
        <dgm:presLayoutVars>
          <dgm:bulletEnabled val="1"/>
        </dgm:presLayoutVars>
      </dgm:prSet>
      <dgm:spPr/>
      <dgm:t>
        <a:bodyPr/>
        <a:lstStyle/>
        <a:p>
          <a:endParaRPr lang="es-EC"/>
        </a:p>
      </dgm:t>
    </dgm:pt>
    <dgm:pt modelId="{A6973AA9-6065-4FDB-84B7-6C6AB98A533A}" type="pres">
      <dgm:prSet presAssocID="{1E6E0953-1E92-4D49-A600-59DA5913B076}" presName="accent_2" presStyleCnt="0"/>
      <dgm:spPr/>
    </dgm:pt>
    <dgm:pt modelId="{C05565FB-62CA-4B5B-9855-CD5F8E306665}" type="pres">
      <dgm:prSet presAssocID="{1E6E0953-1E92-4D49-A600-59DA5913B076}" presName="accentRepeatNode" presStyleLbl="solidFgAcc1" presStyleIdx="1" presStyleCnt="2" custLinFactNeighborX="170" custLinFactNeighborY="-2501"/>
      <dgm:spPr>
        <a:blipFill rotWithShape="0">
          <a:blip xmlns:r="http://schemas.openxmlformats.org/officeDocument/2006/relationships" r:embed="rId2"/>
          <a:stretch>
            <a:fillRect/>
          </a:stretch>
        </a:blipFill>
      </dgm:spPr>
    </dgm:pt>
  </dgm:ptLst>
  <dgm:cxnLst>
    <dgm:cxn modelId="{8775515A-EE44-4F0E-8E04-969A6467741F}" type="presOf" srcId="{AF40AB05-D128-4F64-948C-CCC54E4BC611}" destId="{7852BF3F-EA04-4F2D-B129-C7311025DE5E}" srcOrd="0" destOrd="0" presId="urn:microsoft.com/office/officeart/2008/layout/VerticalCurvedList"/>
    <dgm:cxn modelId="{E429CE44-6A5E-4621-8613-151B98E10AE3}" type="presOf" srcId="{61F018E0-2346-474C-A837-2F59F573E023}" destId="{004103D8-0850-44C9-83DE-CB2D0D43CAC0}" srcOrd="0" destOrd="0" presId="urn:microsoft.com/office/officeart/2008/layout/VerticalCurvedList"/>
    <dgm:cxn modelId="{5BAC9C1D-D3E0-4E10-B3DE-ECAE44CD21A3}" type="presOf" srcId="{86BB3408-DE9B-4A15-A914-B77D963B87D2}" destId="{CB11B39C-103E-4931-A257-3984A2DFD8BC}" srcOrd="0" destOrd="0" presId="urn:microsoft.com/office/officeart/2008/layout/VerticalCurvedList"/>
    <dgm:cxn modelId="{0CE50EB4-6715-4EA8-8227-2B649B8BD30E}" srcId="{86BB3408-DE9B-4A15-A914-B77D963B87D2}" destId="{1E6E0953-1E92-4D49-A600-59DA5913B076}" srcOrd="1" destOrd="0" parTransId="{FAB18DD4-995C-4885-8D73-2DF24CAF6DC5}" sibTransId="{8F9A2E55-0003-4981-90F6-D0219712BCFC}"/>
    <dgm:cxn modelId="{D5913286-EB91-4571-9B3F-3F2F4A94B626}" srcId="{86BB3408-DE9B-4A15-A914-B77D963B87D2}" destId="{AF40AB05-D128-4F64-948C-CCC54E4BC611}" srcOrd="0" destOrd="0" parTransId="{54F05637-27E3-4530-8ADE-8AC46F6CB5A2}" sibTransId="{61F018E0-2346-474C-A837-2F59F573E023}"/>
    <dgm:cxn modelId="{AD0A9321-ED0C-468A-9E8A-D477B783C2BA}" type="presOf" srcId="{1E6E0953-1E92-4D49-A600-59DA5913B076}" destId="{1F3A944C-1FF6-42CD-A6DC-98ECC6577A5D}" srcOrd="0" destOrd="0" presId="urn:microsoft.com/office/officeart/2008/layout/VerticalCurvedList"/>
    <dgm:cxn modelId="{CB6AD2E2-5F96-4D03-95C9-29F2F4CB10C4}" type="presParOf" srcId="{CB11B39C-103E-4931-A257-3984A2DFD8BC}" destId="{79FB85F7-582E-45C2-B5C2-D3EE2A7CB6F6}" srcOrd="0" destOrd="0" presId="urn:microsoft.com/office/officeart/2008/layout/VerticalCurvedList"/>
    <dgm:cxn modelId="{EAFB1266-CECA-4EAE-8DC1-9DF1BE101BD2}" type="presParOf" srcId="{79FB85F7-582E-45C2-B5C2-D3EE2A7CB6F6}" destId="{10C9BCB1-C513-4D56-A2FD-C1EEE2FC32DA}" srcOrd="0" destOrd="0" presId="urn:microsoft.com/office/officeart/2008/layout/VerticalCurvedList"/>
    <dgm:cxn modelId="{D4A05574-F5D0-4084-B4B3-9C2C5F5D7B09}" type="presParOf" srcId="{10C9BCB1-C513-4D56-A2FD-C1EEE2FC32DA}" destId="{0232B98E-CF5D-41E7-82EB-E1EE9803C295}" srcOrd="0" destOrd="0" presId="urn:microsoft.com/office/officeart/2008/layout/VerticalCurvedList"/>
    <dgm:cxn modelId="{8FDF60EC-E711-4EA1-A342-B57D5D4A392F}" type="presParOf" srcId="{10C9BCB1-C513-4D56-A2FD-C1EEE2FC32DA}" destId="{004103D8-0850-44C9-83DE-CB2D0D43CAC0}" srcOrd="1" destOrd="0" presId="urn:microsoft.com/office/officeart/2008/layout/VerticalCurvedList"/>
    <dgm:cxn modelId="{000B3BA6-5007-460D-BAC0-173765B9EF90}" type="presParOf" srcId="{10C9BCB1-C513-4D56-A2FD-C1EEE2FC32DA}" destId="{BDDD33CC-44DD-4B7E-9D3B-510E744DF9A2}" srcOrd="2" destOrd="0" presId="urn:microsoft.com/office/officeart/2008/layout/VerticalCurvedList"/>
    <dgm:cxn modelId="{4E02151D-6EB7-4207-83EC-BA478FFACED7}" type="presParOf" srcId="{10C9BCB1-C513-4D56-A2FD-C1EEE2FC32DA}" destId="{1FAE9E43-2A61-4766-9F31-4DA6B22BC58B}" srcOrd="3" destOrd="0" presId="urn:microsoft.com/office/officeart/2008/layout/VerticalCurvedList"/>
    <dgm:cxn modelId="{27B71E49-9295-4248-9D32-2197F1C9E14A}" type="presParOf" srcId="{79FB85F7-582E-45C2-B5C2-D3EE2A7CB6F6}" destId="{7852BF3F-EA04-4F2D-B129-C7311025DE5E}" srcOrd="1" destOrd="0" presId="urn:microsoft.com/office/officeart/2008/layout/VerticalCurvedList"/>
    <dgm:cxn modelId="{0F05F61B-672F-464D-B819-1E2EDBE2C1A7}" type="presParOf" srcId="{79FB85F7-582E-45C2-B5C2-D3EE2A7CB6F6}" destId="{D1153918-49F7-4FAE-9CD0-B1C44A0C4E61}" srcOrd="2" destOrd="0" presId="urn:microsoft.com/office/officeart/2008/layout/VerticalCurvedList"/>
    <dgm:cxn modelId="{FE0CA020-6F16-4204-8E06-3E1DC80EEB1A}" type="presParOf" srcId="{D1153918-49F7-4FAE-9CD0-B1C44A0C4E61}" destId="{45EA86EB-D147-40E2-A72C-5EE0A4725751}" srcOrd="0" destOrd="0" presId="urn:microsoft.com/office/officeart/2008/layout/VerticalCurvedList"/>
    <dgm:cxn modelId="{7E5F5BDD-6618-4030-8F93-F4AF5B41A11F}" type="presParOf" srcId="{79FB85F7-582E-45C2-B5C2-D3EE2A7CB6F6}" destId="{1F3A944C-1FF6-42CD-A6DC-98ECC6577A5D}" srcOrd="3" destOrd="0" presId="urn:microsoft.com/office/officeart/2008/layout/VerticalCurvedList"/>
    <dgm:cxn modelId="{9248F0E0-CA27-481F-882F-1CB9B73AABC5}" type="presParOf" srcId="{79FB85F7-582E-45C2-B5C2-D3EE2A7CB6F6}" destId="{A6973AA9-6065-4FDB-84B7-6C6AB98A533A}" srcOrd="4" destOrd="0" presId="urn:microsoft.com/office/officeart/2008/layout/VerticalCurvedList"/>
    <dgm:cxn modelId="{C8D9D2AF-58C6-4B57-A89A-FFAFDFB33382}" type="presParOf" srcId="{A6973AA9-6065-4FDB-84B7-6C6AB98A533A}" destId="{C05565FB-62CA-4B5B-9855-CD5F8E30666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F18860-ADD5-496B-9A2E-45EA9F50744D}" type="doc">
      <dgm:prSet loTypeId="urn:microsoft.com/office/officeart/2008/layout/RadialCluster" loCatId="relationship" qsTypeId="urn:microsoft.com/office/officeart/2005/8/quickstyle/simple1" qsCatId="simple" csTypeId="urn:microsoft.com/office/officeart/2005/8/colors/accent0_1" csCatId="mainScheme" phldr="1"/>
      <dgm:spPr/>
      <dgm:t>
        <a:bodyPr/>
        <a:lstStyle/>
        <a:p>
          <a:endParaRPr lang="es-EC"/>
        </a:p>
      </dgm:t>
    </dgm:pt>
    <dgm:pt modelId="{AD86C4C5-0CC4-45CD-8B4D-DD4F41FC9667}">
      <dgm:prSet phldrT="[Texto]" custT="1"/>
      <dgm:spPr/>
      <dgm:t>
        <a:bodyPr/>
        <a:lstStyle/>
        <a:p>
          <a:r>
            <a:rPr lang="es-EC" sz="2000" dirty="0" smtClean="0"/>
            <a:t>Liderazgo Transformacional</a:t>
          </a:r>
          <a:endParaRPr lang="es-EC" sz="2000" dirty="0"/>
        </a:p>
      </dgm:t>
    </dgm:pt>
    <dgm:pt modelId="{15A8C027-D030-44B0-9AB3-2E7BB30708F5}" type="parTrans" cxnId="{3507ED8A-2711-4AFF-8C64-6B65E1C154DC}">
      <dgm:prSet/>
      <dgm:spPr/>
      <dgm:t>
        <a:bodyPr/>
        <a:lstStyle/>
        <a:p>
          <a:endParaRPr lang="es-EC"/>
        </a:p>
      </dgm:t>
    </dgm:pt>
    <dgm:pt modelId="{518A19CC-CB7D-41FF-8A25-0A4D65731934}" type="sibTrans" cxnId="{3507ED8A-2711-4AFF-8C64-6B65E1C154DC}">
      <dgm:prSet/>
      <dgm:spPr/>
      <dgm:t>
        <a:bodyPr/>
        <a:lstStyle/>
        <a:p>
          <a:endParaRPr lang="es-EC"/>
        </a:p>
      </dgm:t>
    </dgm:pt>
    <dgm:pt modelId="{D16AB28F-A403-47E5-B4C7-F648CA773B0A}">
      <dgm:prSet phldrT="[Texto]" custT="1"/>
      <dgm:spPr/>
      <dgm:t>
        <a:bodyPr/>
        <a:lstStyle/>
        <a:p>
          <a:r>
            <a:rPr lang="es-EC" sz="2000" dirty="0" smtClean="0"/>
            <a:t>Liderazgo Transaccional</a:t>
          </a:r>
          <a:endParaRPr lang="es-EC" sz="2000" dirty="0"/>
        </a:p>
      </dgm:t>
    </dgm:pt>
    <dgm:pt modelId="{C5C5DDF8-0C33-40E8-96D7-42FA517125E0}" type="parTrans" cxnId="{A7747B2E-21F0-4D47-91DB-E583DF12FBEC}">
      <dgm:prSet/>
      <dgm:spPr/>
      <dgm:t>
        <a:bodyPr/>
        <a:lstStyle/>
        <a:p>
          <a:endParaRPr lang="es-EC"/>
        </a:p>
      </dgm:t>
    </dgm:pt>
    <dgm:pt modelId="{E6C40905-292B-4A16-8FC7-DA9642F2BE06}" type="sibTrans" cxnId="{A7747B2E-21F0-4D47-91DB-E583DF12FBEC}">
      <dgm:prSet/>
      <dgm:spPr/>
      <dgm:t>
        <a:bodyPr/>
        <a:lstStyle/>
        <a:p>
          <a:endParaRPr lang="es-EC"/>
        </a:p>
      </dgm:t>
    </dgm:pt>
    <dgm:pt modelId="{599F35D2-BB5A-48E0-A08A-E268F8C3A3F6}">
      <dgm:prSet phldrT="[Texto]" custT="1"/>
      <dgm:spPr/>
      <dgm:t>
        <a:bodyPr/>
        <a:lstStyle/>
        <a:p>
          <a:r>
            <a:rPr lang="es-EC" sz="2000" dirty="0" smtClean="0"/>
            <a:t>Liderazgo Pasivo-</a:t>
          </a:r>
          <a:r>
            <a:rPr lang="es-EC" sz="2000" dirty="0" err="1" smtClean="0"/>
            <a:t>Evitador</a:t>
          </a:r>
          <a:endParaRPr lang="es-EC" sz="2000" dirty="0"/>
        </a:p>
      </dgm:t>
    </dgm:pt>
    <dgm:pt modelId="{59ABD49F-B5BF-4F98-9062-EFC6C0C6CD6E}" type="parTrans" cxnId="{45F2DC99-347E-4D3D-90E3-AE123AF0F525}">
      <dgm:prSet/>
      <dgm:spPr/>
      <dgm:t>
        <a:bodyPr/>
        <a:lstStyle/>
        <a:p>
          <a:endParaRPr lang="es-EC"/>
        </a:p>
      </dgm:t>
    </dgm:pt>
    <dgm:pt modelId="{B4D258E6-A023-4425-BECD-0E8322E41222}" type="sibTrans" cxnId="{45F2DC99-347E-4D3D-90E3-AE123AF0F525}">
      <dgm:prSet/>
      <dgm:spPr/>
      <dgm:t>
        <a:bodyPr/>
        <a:lstStyle/>
        <a:p>
          <a:endParaRPr lang="es-EC"/>
        </a:p>
      </dgm:t>
    </dgm:pt>
    <dgm:pt modelId="{07630081-753E-4B7A-B0F9-AB426E38629D}">
      <dgm:prSet phldrT="[Texto]" custT="1"/>
      <dgm:spPr>
        <a:blipFill rotWithShape="0">
          <a:blip xmlns:r="http://schemas.openxmlformats.org/officeDocument/2006/relationships" r:embed="rId1"/>
          <a:stretch>
            <a:fillRect/>
          </a:stretch>
        </a:blipFill>
      </dgm:spPr>
      <dgm:t>
        <a:bodyPr/>
        <a:lstStyle/>
        <a:p>
          <a:r>
            <a:rPr lang="es-EC" sz="800" dirty="0" smtClean="0">
              <a:solidFill>
                <a:schemeClr val="bg1"/>
              </a:solidFill>
            </a:rPr>
            <a:t>e</a:t>
          </a:r>
          <a:endParaRPr lang="es-EC" sz="800" dirty="0">
            <a:solidFill>
              <a:schemeClr val="bg1"/>
            </a:solidFill>
          </a:endParaRPr>
        </a:p>
      </dgm:t>
    </dgm:pt>
    <dgm:pt modelId="{B97821F8-A1C4-44BB-B03F-A5B9D424F38B}" type="sibTrans" cxnId="{9FEA575E-E968-44B1-B1F7-961F051C707C}">
      <dgm:prSet/>
      <dgm:spPr/>
      <dgm:t>
        <a:bodyPr/>
        <a:lstStyle/>
        <a:p>
          <a:endParaRPr lang="es-EC"/>
        </a:p>
      </dgm:t>
    </dgm:pt>
    <dgm:pt modelId="{E5C50F61-A551-42C2-8F75-01D3221DD098}" type="parTrans" cxnId="{9FEA575E-E968-44B1-B1F7-961F051C707C}">
      <dgm:prSet/>
      <dgm:spPr/>
      <dgm:t>
        <a:bodyPr/>
        <a:lstStyle/>
        <a:p>
          <a:endParaRPr lang="es-EC"/>
        </a:p>
      </dgm:t>
    </dgm:pt>
    <dgm:pt modelId="{E68CEB94-1982-4BFA-A6BA-F8C52A9CC9D6}" type="pres">
      <dgm:prSet presAssocID="{25F18860-ADD5-496B-9A2E-45EA9F50744D}" presName="Name0" presStyleCnt="0">
        <dgm:presLayoutVars>
          <dgm:chMax val="1"/>
          <dgm:chPref val="1"/>
          <dgm:dir/>
          <dgm:animOne val="branch"/>
          <dgm:animLvl val="lvl"/>
        </dgm:presLayoutVars>
      </dgm:prSet>
      <dgm:spPr/>
      <dgm:t>
        <a:bodyPr/>
        <a:lstStyle/>
        <a:p>
          <a:endParaRPr lang="es-EC"/>
        </a:p>
      </dgm:t>
    </dgm:pt>
    <dgm:pt modelId="{F6A3FEDA-9431-48A8-BAE0-4CB36E54F6CD}" type="pres">
      <dgm:prSet presAssocID="{07630081-753E-4B7A-B0F9-AB426E38629D}" presName="singleCycle" presStyleCnt="0"/>
      <dgm:spPr/>
    </dgm:pt>
    <dgm:pt modelId="{CBF8D5AF-E524-4F74-80D9-49280BD2D526}" type="pres">
      <dgm:prSet presAssocID="{07630081-753E-4B7A-B0F9-AB426E38629D}" presName="singleCenter" presStyleLbl="node1" presStyleIdx="0" presStyleCnt="4">
        <dgm:presLayoutVars>
          <dgm:chMax val="7"/>
          <dgm:chPref val="7"/>
        </dgm:presLayoutVars>
      </dgm:prSet>
      <dgm:spPr/>
      <dgm:t>
        <a:bodyPr/>
        <a:lstStyle/>
        <a:p>
          <a:endParaRPr lang="es-EC"/>
        </a:p>
      </dgm:t>
    </dgm:pt>
    <dgm:pt modelId="{75BF6D04-E2EA-471A-AE74-52D9F81557A2}" type="pres">
      <dgm:prSet presAssocID="{15A8C027-D030-44B0-9AB3-2E7BB30708F5}" presName="Name56" presStyleLbl="parChTrans1D2" presStyleIdx="0" presStyleCnt="3"/>
      <dgm:spPr/>
      <dgm:t>
        <a:bodyPr/>
        <a:lstStyle/>
        <a:p>
          <a:endParaRPr lang="es-EC"/>
        </a:p>
      </dgm:t>
    </dgm:pt>
    <dgm:pt modelId="{FB8FC688-B512-4E1D-9682-F26D2B8B876E}" type="pres">
      <dgm:prSet presAssocID="{AD86C4C5-0CC4-45CD-8B4D-DD4F41FC9667}" presName="text0" presStyleLbl="node1" presStyleIdx="1" presStyleCnt="4" custScaleX="247617" custScaleY="117328">
        <dgm:presLayoutVars>
          <dgm:bulletEnabled val="1"/>
        </dgm:presLayoutVars>
      </dgm:prSet>
      <dgm:spPr/>
      <dgm:t>
        <a:bodyPr/>
        <a:lstStyle/>
        <a:p>
          <a:endParaRPr lang="es-EC"/>
        </a:p>
      </dgm:t>
    </dgm:pt>
    <dgm:pt modelId="{09D62612-7A8D-4815-897B-D065A5263CDA}" type="pres">
      <dgm:prSet presAssocID="{C5C5DDF8-0C33-40E8-96D7-42FA517125E0}" presName="Name56" presStyleLbl="parChTrans1D2" presStyleIdx="1" presStyleCnt="3"/>
      <dgm:spPr/>
      <dgm:t>
        <a:bodyPr/>
        <a:lstStyle/>
        <a:p>
          <a:endParaRPr lang="es-EC"/>
        </a:p>
      </dgm:t>
    </dgm:pt>
    <dgm:pt modelId="{56B624FF-84FD-4E78-BF3C-79AE4C1E3CD2}" type="pres">
      <dgm:prSet presAssocID="{D16AB28F-A403-47E5-B4C7-F648CA773B0A}" presName="text0" presStyleLbl="node1" presStyleIdx="2" presStyleCnt="4" custScaleX="225383">
        <dgm:presLayoutVars>
          <dgm:bulletEnabled val="1"/>
        </dgm:presLayoutVars>
      </dgm:prSet>
      <dgm:spPr/>
      <dgm:t>
        <a:bodyPr/>
        <a:lstStyle/>
        <a:p>
          <a:endParaRPr lang="es-EC"/>
        </a:p>
      </dgm:t>
    </dgm:pt>
    <dgm:pt modelId="{E84B6C45-6468-4B37-960F-244984596D62}" type="pres">
      <dgm:prSet presAssocID="{59ABD49F-B5BF-4F98-9062-EFC6C0C6CD6E}" presName="Name56" presStyleLbl="parChTrans1D2" presStyleIdx="2" presStyleCnt="3"/>
      <dgm:spPr/>
      <dgm:t>
        <a:bodyPr/>
        <a:lstStyle/>
        <a:p>
          <a:endParaRPr lang="es-EC"/>
        </a:p>
      </dgm:t>
    </dgm:pt>
    <dgm:pt modelId="{E2622C26-483B-4211-A040-FFA7433F46B3}" type="pres">
      <dgm:prSet presAssocID="{599F35D2-BB5A-48E0-A08A-E268F8C3A3F6}" presName="text0" presStyleLbl="node1" presStyleIdx="3" presStyleCnt="4" custScaleX="211767">
        <dgm:presLayoutVars>
          <dgm:bulletEnabled val="1"/>
        </dgm:presLayoutVars>
      </dgm:prSet>
      <dgm:spPr/>
      <dgm:t>
        <a:bodyPr/>
        <a:lstStyle/>
        <a:p>
          <a:endParaRPr lang="es-EC"/>
        </a:p>
      </dgm:t>
    </dgm:pt>
  </dgm:ptLst>
  <dgm:cxnLst>
    <dgm:cxn modelId="{45F2DC99-347E-4D3D-90E3-AE123AF0F525}" srcId="{07630081-753E-4B7A-B0F9-AB426E38629D}" destId="{599F35D2-BB5A-48E0-A08A-E268F8C3A3F6}" srcOrd="2" destOrd="0" parTransId="{59ABD49F-B5BF-4F98-9062-EFC6C0C6CD6E}" sibTransId="{B4D258E6-A023-4425-BECD-0E8322E41222}"/>
    <dgm:cxn modelId="{A7747B2E-21F0-4D47-91DB-E583DF12FBEC}" srcId="{07630081-753E-4B7A-B0F9-AB426E38629D}" destId="{D16AB28F-A403-47E5-B4C7-F648CA773B0A}" srcOrd="1" destOrd="0" parTransId="{C5C5DDF8-0C33-40E8-96D7-42FA517125E0}" sibTransId="{E6C40905-292B-4A16-8FC7-DA9642F2BE06}"/>
    <dgm:cxn modelId="{678CBA53-A20C-4F73-B6D8-35EBDBBFD2F1}" type="presOf" srcId="{599F35D2-BB5A-48E0-A08A-E268F8C3A3F6}" destId="{E2622C26-483B-4211-A040-FFA7433F46B3}" srcOrd="0" destOrd="0" presId="urn:microsoft.com/office/officeart/2008/layout/RadialCluster"/>
    <dgm:cxn modelId="{192CC4D5-AA87-46A8-80ED-50174E478AA3}" type="presOf" srcId="{25F18860-ADD5-496B-9A2E-45EA9F50744D}" destId="{E68CEB94-1982-4BFA-A6BA-F8C52A9CC9D6}" srcOrd="0" destOrd="0" presId="urn:microsoft.com/office/officeart/2008/layout/RadialCluster"/>
    <dgm:cxn modelId="{9FEA575E-E968-44B1-B1F7-961F051C707C}" srcId="{25F18860-ADD5-496B-9A2E-45EA9F50744D}" destId="{07630081-753E-4B7A-B0F9-AB426E38629D}" srcOrd="0" destOrd="0" parTransId="{E5C50F61-A551-42C2-8F75-01D3221DD098}" sibTransId="{B97821F8-A1C4-44BB-B03F-A5B9D424F38B}"/>
    <dgm:cxn modelId="{E258B673-7F6C-4684-B689-A252C92325AB}" type="presOf" srcId="{C5C5DDF8-0C33-40E8-96D7-42FA517125E0}" destId="{09D62612-7A8D-4815-897B-D065A5263CDA}" srcOrd="0" destOrd="0" presId="urn:microsoft.com/office/officeart/2008/layout/RadialCluster"/>
    <dgm:cxn modelId="{38A4C84F-DB05-4B75-827D-954F14887B92}" type="presOf" srcId="{D16AB28F-A403-47E5-B4C7-F648CA773B0A}" destId="{56B624FF-84FD-4E78-BF3C-79AE4C1E3CD2}" srcOrd="0" destOrd="0" presId="urn:microsoft.com/office/officeart/2008/layout/RadialCluster"/>
    <dgm:cxn modelId="{33B49D42-08C0-4BA6-BFF2-338342EC9BE4}" type="presOf" srcId="{AD86C4C5-0CC4-45CD-8B4D-DD4F41FC9667}" destId="{FB8FC688-B512-4E1D-9682-F26D2B8B876E}" srcOrd="0" destOrd="0" presId="urn:microsoft.com/office/officeart/2008/layout/RadialCluster"/>
    <dgm:cxn modelId="{2D6FC5D1-6A8A-4976-8789-38CECBD7A4B7}" type="presOf" srcId="{59ABD49F-B5BF-4F98-9062-EFC6C0C6CD6E}" destId="{E84B6C45-6468-4B37-960F-244984596D62}" srcOrd="0" destOrd="0" presId="urn:microsoft.com/office/officeart/2008/layout/RadialCluster"/>
    <dgm:cxn modelId="{3777D0ED-6A22-46BD-90F7-A1D340DA71AD}" type="presOf" srcId="{15A8C027-D030-44B0-9AB3-2E7BB30708F5}" destId="{75BF6D04-E2EA-471A-AE74-52D9F81557A2}" srcOrd="0" destOrd="0" presId="urn:microsoft.com/office/officeart/2008/layout/RadialCluster"/>
    <dgm:cxn modelId="{1471CC15-4038-434E-853E-FFB31EFC2CCD}" type="presOf" srcId="{07630081-753E-4B7A-B0F9-AB426E38629D}" destId="{CBF8D5AF-E524-4F74-80D9-49280BD2D526}" srcOrd="0" destOrd="0" presId="urn:microsoft.com/office/officeart/2008/layout/RadialCluster"/>
    <dgm:cxn modelId="{3507ED8A-2711-4AFF-8C64-6B65E1C154DC}" srcId="{07630081-753E-4B7A-B0F9-AB426E38629D}" destId="{AD86C4C5-0CC4-45CD-8B4D-DD4F41FC9667}" srcOrd="0" destOrd="0" parTransId="{15A8C027-D030-44B0-9AB3-2E7BB30708F5}" sibTransId="{518A19CC-CB7D-41FF-8A25-0A4D65731934}"/>
    <dgm:cxn modelId="{35405ADF-0D88-4C38-8B3F-D3FF90E442A7}" type="presParOf" srcId="{E68CEB94-1982-4BFA-A6BA-F8C52A9CC9D6}" destId="{F6A3FEDA-9431-48A8-BAE0-4CB36E54F6CD}" srcOrd="0" destOrd="0" presId="urn:microsoft.com/office/officeart/2008/layout/RadialCluster"/>
    <dgm:cxn modelId="{C8961359-E2B6-45CD-8A04-EECF33310AB9}" type="presParOf" srcId="{F6A3FEDA-9431-48A8-BAE0-4CB36E54F6CD}" destId="{CBF8D5AF-E524-4F74-80D9-49280BD2D526}" srcOrd="0" destOrd="0" presId="urn:microsoft.com/office/officeart/2008/layout/RadialCluster"/>
    <dgm:cxn modelId="{6A0F7C84-6E49-41EC-BEB4-3E2617242105}" type="presParOf" srcId="{F6A3FEDA-9431-48A8-BAE0-4CB36E54F6CD}" destId="{75BF6D04-E2EA-471A-AE74-52D9F81557A2}" srcOrd="1" destOrd="0" presId="urn:microsoft.com/office/officeart/2008/layout/RadialCluster"/>
    <dgm:cxn modelId="{8FD6A5AB-AA67-4D05-A204-3FBB04E50FA4}" type="presParOf" srcId="{F6A3FEDA-9431-48A8-BAE0-4CB36E54F6CD}" destId="{FB8FC688-B512-4E1D-9682-F26D2B8B876E}" srcOrd="2" destOrd="0" presId="urn:microsoft.com/office/officeart/2008/layout/RadialCluster"/>
    <dgm:cxn modelId="{B8D6B8FB-A78A-4B6B-892D-F18273B64D0D}" type="presParOf" srcId="{F6A3FEDA-9431-48A8-BAE0-4CB36E54F6CD}" destId="{09D62612-7A8D-4815-897B-D065A5263CDA}" srcOrd="3" destOrd="0" presId="urn:microsoft.com/office/officeart/2008/layout/RadialCluster"/>
    <dgm:cxn modelId="{445E2141-37C1-4611-89DC-50C5BE4705FC}" type="presParOf" srcId="{F6A3FEDA-9431-48A8-BAE0-4CB36E54F6CD}" destId="{56B624FF-84FD-4E78-BF3C-79AE4C1E3CD2}" srcOrd="4" destOrd="0" presId="urn:microsoft.com/office/officeart/2008/layout/RadialCluster"/>
    <dgm:cxn modelId="{4252F0F7-FA51-47AB-A9A1-E0E42A639258}" type="presParOf" srcId="{F6A3FEDA-9431-48A8-BAE0-4CB36E54F6CD}" destId="{E84B6C45-6468-4B37-960F-244984596D62}" srcOrd="5" destOrd="0" presId="urn:microsoft.com/office/officeart/2008/layout/RadialCluster"/>
    <dgm:cxn modelId="{534A3810-107E-450E-853C-BC503BB85260}" type="presParOf" srcId="{F6A3FEDA-9431-48A8-BAE0-4CB36E54F6CD}" destId="{E2622C26-483B-4211-A040-FFA7433F46B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459F82-A877-43B0-A4F5-5A06DD15A3B8}"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C"/>
        </a:p>
      </dgm:t>
    </dgm:pt>
    <dgm:pt modelId="{504C8950-24F8-4B06-A3C6-30D2196451B4}">
      <dgm:prSet phldrT="[Texto]" custT="1"/>
      <dgm:spPr/>
      <dgm:t>
        <a:bodyPr/>
        <a:lstStyle/>
        <a:p>
          <a:r>
            <a:rPr lang="es-EC" sz="2000" dirty="0" smtClean="0"/>
            <a:t>Se centra en el manejo de las emociones y los valores que poseen los líderes y que logran transmitir a sus seguidores. Mejoran niveles de motivación y compromiso de los trabajadores (Bass &amp; Bass,2008).</a:t>
          </a:r>
          <a:endParaRPr lang="es-EC" sz="2000" dirty="0"/>
        </a:p>
      </dgm:t>
    </dgm:pt>
    <dgm:pt modelId="{07BC6360-61A1-415D-B5C8-1E5F9D089FA4}" type="parTrans" cxnId="{3E0DC04A-3590-45D2-97F1-D60D9606ABE9}">
      <dgm:prSet/>
      <dgm:spPr/>
      <dgm:t>
        <a:bodyPr/>
        <a:lstStyle/>
        <a:p>
          <a:endParaRPr lang="es-EC"/>
        </a:p>
      </dgm:t>
    </dgm:pt>
    <dgm:pt modelId="{7D31C360-05A7-4639-91F1-26E08050938A}" type="sibTrans" cxnId="{3E0DC04A-3590-45D2-97F1-D60D9606ABE9}">
      <dgm:prSet/>
      <dgm:spPr>
        <a:solidFill>
          <a:schemeClr val="tx1">
            <a:alpha val="90000"/>
          </a:schemeClr>
        </a:solidFill>
      </dgm:spPr>
      <dgm:t>
        <a:bodyPr/>
        <a:lstStyle/>
        <a:p>
          <a:endParaRPr lang="es-EC"/>
        </a:p>
      </dgm:t>
    </dgm:pt>
    <dgm:pt modelId="{69E51246-37B0-40A8-ADB8-B8E7F90E2021}" type="pres">
      <dgm:prSet presAssocID="{70459F82-A877-43B0-A4F5-5A06DD15A3B8}" presName="outerComposite" presStyleCnt="0">
        <dgm:presLayoutVars>
          <dgm:chMax val="5"/>
          <dgm:dir/>
          <dgm:resizeHandles val="exact"/>
        </dgm:presLayoutVars>
      </dgm:prSet>
      <dgm:spPr/>
      <dgm:t>
        <a:bodyPr/>
        <a:lstStyle/>
        <a:p>
          <a:endParaRPr lang="es-EC"/>
        </a:p>
      </dgm:t>
    </dgm:pt>
    <dgm:pt modelId="{2A10F7FF-8C03-442E-B4A0-EF318FCEA73E}" type="pres">
      <dgm:prSet presAssocID="{70459F82-A877-43B0-A4F5-5A06DD15A3B8}" presName="dummyMaxCanvas" presStyleCnt="0">
        <dgm:presLayoutVars/>
      </dgm:prSet>
      <dgm:spPr/>
    </dgm:pt>
    <dgm:pt modelId="{E34F2360-E3A1-4958-B576-F3E759339066}" type="pres">
      <dgm:prSet presAssocID="{70459F82-A877-43B0-A4F5-5A06DD15A3B8}" presName="OneNode_1" presStyleLbl="node1" presStyleIdx="0" presStyleCnt="1">
        <dgm:presLayoutVars>
          <dgm:bulletEnabled val="1"/>
        </dgm:presLayoutVars>
      </dgm:prSet>
      <dgm:spPr/>
      <dgm:t>
        <a:bodyPr/>
        <a:lstStyle/>
        <a:p>
          <a:endParaRPr lang="es-EC"/>
        </a:p>
      </dgm:t>
    </dgm:pt>
  </dgm:ptLst>
  <dgm:cxnLst>
    <dgm:cxn modelId="{71F39F1D-E8CC-4E99-96A8-9F163FC37F97}" type="presOf" srcId="{70459F82-A877-43B0-A4F5-5A06DD15A3B8}" destId="{69E51246-37B0-40A8-ADB8-B8E7F90E2021}" srcOrd="0" destOrd="0" presId="urn:microsoft.com/office/officeart/2005/8/layout/vProcess5"/>
    <dgm:cxn modelId="{DEE490A1-64A3-4A77-BBC8-01A0250AE904}" type="presOf" srcId="{504C8950-24F8-4B06-A3C6-30D2196451B4}" destId="{E34F2360-E3A1-4958-B576-F3E759339066}" srcOrd="0" destOrd="0" presId="urn:microsoft.com/office/officeart/2005/8/layout/vProcess5"/>
    <dgm:cxn modelId="{3E0DC04A-3590-45D2-97F1-D60D9606ABE9}" srcId="{70459F82-A877-43B0-A4F5-5A06DD15A3B8}" destId="{504C8950-24F8-4B06-A3C6-30D2196451B4}" srcOrd="0" destOrd="0" parTransId="{07BC6360-61A1-415D-B5C8-1E5F9D089FA4}" sibTransId="{7D31C360-05A7-4639-91F1-26E08050938A}"/>
    <dgm:cxn modelId="{5E74CF7F-B64B-4FE6-B676-0757D5427630}" type="presParOf" srcId="{69E51246-37B0-40A8-ADB8-B8E7F90E2021}" destId="{2A10F7FF-8C03-442E-B4A0-EF318FCEA73E}" srcOrd="0" destOrd="0" presId="urn:microsoft.com/office/officeart/2005/8/layout/vProcess5"/>
    <dgm:cxn modelId="{02295909-F360-496B-87FF-07088A4AE63B}" type="presParOf" srcId="{69E51246-37B0-40A8-ADB8-B8E7F90E2021}" destId="{E34F2360-E3A1-4958-B576-F3E759339066}"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ED9436-76DD-485E-B5EC-C895E1280E47}" type="doc">
      <dgm:prSet loTypeId="urn:microsoft.com/office/officeart/2005/8/layout/radial5" loCatId="relationship" qsTypeId="urn:microsoft.com/office/officeart/2005/8/quickstyle/simple5" qsCatId="simple" csTypeId="urn:microsoft.com/office/officeart/2005/8/colors/accent0_1" csCatId="mainScheme" phldr="1"/>
      <dgm:spPr/>
      <dgm:t>
        <a:bodyPr/>
        <a:lstStyle/>
        <a:p>
          <a:endParaRPr lang="es-EC"/>
        </a:p>
      </dgm:t>
    </dgm:pt>
    <dgm:pt modelId="{737A1784-4A0E-41ED-8FFD-F266CF0592BF}">
      <dgm:prSet phldrT="[Texto]" custT="1">
        <dgm:style>
          <a:lnRef idx="2">
            <a:schemeClr val="dk1">
              <a:shade val="50000"/>
            </a:schemeClr>
          </a:lnRef>
          <a:fillRef idx="1">
            <a:schemeClr val="dk1"/>
          </a:fillRef>
          <a:effectRef idx="0">
            <a:schemeClr val="dk1"/>
          </a:effectRef>
          <a:fontRef idx="minor">
            <a:schemeClr val="lt1"/>
          </a:fontRef>
        </dgm:style>
      </dgm:prSet>
      <dgm:spPr/>
      <dgm:t>
        <a:bodyPr/>
        <a:lstStyle/>
        <a:p>
          <a:r>
            <a:rPr lang="es-EC" sz="1400" dirty="0" smtClean="0">
              <a:solidFill>
                <a:schemeClr val="bg1"/>
              </a:solidFill>
            </a:rPr>
            <a:t>Dimensiones</a:t>
          </a:r>
          <a:endParaRPr lang="es-EC" sz="1400" dirty="0">
            <a:solidFill>
              <a:schemeClr val="bg1"/>
            </a:solidFill>
          </a:endParaRPr>
        </a:p>
      </dgm:t>
    </dgm:pt>
    <dgm:pt modelId="{D695A6DF-4C31-490F-9924-B6EFAF62CA10}" type="parTrans" cxnId="{DA2E85D4-6ADD-4326-8F80-BE4AB6E55195}">
      <dgm:prSet/>
      <dgm:spPr/>
      <dgm:t>
        <a:bodyPr/>
        <a:lstStyle/>
        <a:p>
          <a:endParaRPr lang="es-EC"/>
        </a:p>
      </dgm:t>
    </dgm:pt>
    <dgm:pt modelId="{E34C02F4-5872-4987-A0D7-B062CEB8EC0A}" type="sibTrans" cxnId="{DA2E85D4-6ADD-4326-8F80-BE4AB6E55195}">
      <dgm:prSet/>
      <dgm:spPr/>
      <dgm:t>
        <a:bodyPr/>
        <a:lstStyle/>
        <a:p>
          <a:endParaRPr lang="es-EC"/>
        </a:p>
      </dgm:t>
    </dgm:pt>
    <dgm:pt modelId="{6FDAC42B-FD3A-41DC-8366-D39F51C4F0AF}">
      <dgm:prSet phldrT="[Texto]" custT="1"/>
      <dgm:spPr/>
      <dgm:t>
        <a:bodyPr/>
        <a:lstStyle/>
        <a:p>
          <a:r>
            <a:rPr lang="es-EC" sz="1400" dirty="0" smtClean="0"/>
            <a:t>Influencia Idealizada</a:t>
          </a:r>
          <a:endParaRPr lang="es-EC" sz="1400" dirty="0"/>
        </a:p>
      </dgm:t>
    </dgm:pt>
    <dgm:pt modelId="{7242976C-EA54-4B79-9D07-6109FF2F8F3D}" type="parTrans" cxnId="{244D73AC-23A9-4464-A6B1-FFC4282A1AAF}">
      <dgm:prSet/>
      <dgm:spPr/>
      <dgm:t>
        <a:bodyPr/>
        <a:lstStyle/>
        <a:p>
          <a:endParaRPr lang="es-EC"/>
        </a:p>
      </dgm:t>
    </dgm:pt>
    <dgm:pt modelId="{6B533AEF-2557-413F-9BBA-243BB14A87EB}" type="sibTrans" cxnId="{244D73AC-23A9-4464-A6B1-FFC4282A1AAF}">
      <dgm:prSet/>
      <dgm:spPr/>
      <dgm:t>
        <a:bodyPr/>
        <a:lstStyle/>
        <a:p>
          <a:endParaRPr lang="es-EC"/>
        </a:p>
      </dgm:t>
    </dgm:pt>
    <dgm:pt modelId="{FFEC97AC-A1CB-474A-9DC9-5A8E998CB2B8}">
      <dgm:prSet phldrT="[Texto]" custT="1"/>
      <dgm:spPr/>
      <dgm:t>
        <a:bodyPr/>
        <a:lstStyle/>
        <a:p>
          <a:r>
            <a:rPr lang="es-EC" sz="1400" dirty="0" smtClean="0"/>
            <a:t>Motivación Inspiradora</a:t>
          </a:r>
          <a:endParaRPr lang="es-EC" sz="1400" dirty="0"/>
        </a:p>
      </dgm:t>
    </dgm:pt>
    <dgm:pt modelId="{795A3273-8E1F-4B83-AECF-33D4C23F1B55}" type="parTrans" cxnId="{83B74978-9681-4FF8-B108-0230E031C0A0}">
      <dgm:prSet/>
      <dgm:spPr/>
      <dgm:t>
        <a:bodyPr/>
        <a:lstStyle/>
        <a:p>
          <a:endParaRPr lang="es-EC"/>
        </a:p>
      </dgm:t>
    </dgm:pt>
    <dgm:pt modelId="{9F34D77F-8FB7-4423-9797-4EB34D9C49C5}" type="sibTrans" cxnId="{83B74978-9681-4FF8-B108-0230E031C0A0}">
      <dgm:prSet/>
      <dgm:spPr/>
      <dgm:t>
        <a:bodyPr/>
        <a:lstStyle/>
        <a:p>
          <a:endParaRPr lang="es-EC"/>
        </a:p>
      </dgm:t>
    </dgm:pt>
    <dgm:pt modelId="{B22C688D-555A-4CD3-84D0-EA1CD422B053}">
      <dgm:prSet phldrT="[Texto]" custT="1"/>
      <dgm:spPr/>
      <dgm:t>
        <a:bodyPr/>
        <a:lstStyle/>
        <a:p>
          <a:r>
            <a:rPr lang="es-EC" sz="1400" dirty="0" smtClean="0"/>
            <a:t>Estimulación Intelectual</a:t>
          </a:r>
          <a:endParaRPr lang="es-EC" sz="1400" dirty="0"/>
        </a:p>
      </dgm:t>
    </dgm:pt>
    <dgm:pt modelId="{F53C3E6A-E7C9-4813-8E7D-4E95FACA4D09}" type="parTrans" cxnId="{AF586679-A982-4A99-85AF-C7EB5899EB33}">
      <dgm:prSet/>
      <dgm:spPr/>
      <dgm:t>
        <a:bodyPr/>
        <a:lstStyle/>
        <a:p>
          <a:endParaRPr lang="es-EC"/>
        </a:p>
      </dgm:t>
    </dgm:pt>
    <dgm:pt modelId="{4DB7DC9A-A7A3-4A0A-B0CE-4C64B0CE4609}" type="sibTrans" cxnId="{AF586679-A982-4A99-85AF-C7EB5899EB33}">
      <dgm:prSet/>
      <dgm:spPr/>
      <dgm:t>
        <a:bodyPr/>
        <a:lstStyle/>
        <a:p>
          <a:endParaRPr lang="es-EC"/>
        </a:p>
      </dgm:t>
    </dgm:pt>
    <dgm:pt modelId="{B207DA0B-DAC2-4353-BB0A-A574DB4C38DB}">
      <dgm:prSet phldrT="[Texto]" custT="1"/>
      <dgm:spPr/>
      <dgm:t>
        <a:bodyPr/>
        <a:lstStyle/>
        <a:p>
          <a:r>
            <a:rPr lang="es-EC" sz="1400" dirty="0" smtClean="0"/>
            <a:t>Consideración Individual</a:t>
          </a:r>
          <a:endParaRPr lang="es-EC" sz="1400" dirty="0"/>
        </a:p>
      </dgm:t>
    </dgm:pt>
    <dgm:pt modelId="{402CCCA9-8887-45A6-BAE4-909637D60469}" type="parTrans" cxnId="{CFD9E7E5-9FFA-40E6-8E1B-12AB6E953D7A}">
      <dgm:prSet/>
      <dgm:spPr/>
      <dgm:t>
        <a:bodyPr/>
        <a:lstStyle/>
        <a:p>
          <a:endParaRPr lang="es-EC"/>
        </a:p>
      </dgm:t>
    </dgm:pt>
    <dgm:pt modelId="{6440205A-13AD-48C6-9DC7-158780067839}" type="sibTrans" cxnId="{CFD9E7E5-9FFA-40E6-8E1B-12AB6E953D7A}">
      <dgm:prSet/>
      <dgm:spPr/>
      <dgm:t>
        <a:bodyPr/>
        <a:lstStyle/>
        <a:p>
          <a:endParaRPr lang="es-EC"/>
        </a:p>
      </dgm:t>
    </dgm:pt>
    <dgm:pt modelId="{27D29407-C735-4D26-9119-21EBA218B389}" type="pres">
      <dgm:prSet presAssocID="{64ED9436-76DD-485E-B5EC-C895E1280E47}" presName="Name0" presStyleCnt="0">
        <dgm:presLayoutVars>
          <dgm:chMax val="1"/>
          <dgm:dir/>
          <dgm:animLvl val="ctr"/>
          <dgm:resizeHandles val="exact"/>
        </dgm:presLayoutVars>
      </dgm:prSet>
      <dgm:spPr/>
      <dgm:t>
        <a:bodyPr/>
        <a:lstStyle/>
        <a:p>
          <a:endParaRPr lang="es-EC"/>
        </a:p>
      </dgm:t>
    </dgm:pt>
    <dgm:pt modelId="{ACA2D136-9EBC-42B6-95D0-5B2E3A33B4ED}" type="pres">
      <dgm:prSet presAssocID="{737A1784-4A0E-41ED-8FFD-F266CF0592BF}" presName="centerShape" presStyleLbl="node0" presStyleIdx="0" presStyleCnt="1"/>
      <dgm:spPr/>
      <dgm:t>
        <a:bodyPr/>
        <a:lstStyle/>
        <a:p>
          <a:endParaRPr lang="es-EC"/>
        </a:p>
      </dgm:t>
    </dgm:pt>
    <dgm:pt modelId="{C9F4C1C3-C925-487A-A48D-AE5126996A53}" type="pres">
      <dgm:prSet presAssocID="{7242976C-EA54-4B79-9D07-6109FF2F8F3D}" presName="parTrans" presStyleLbl="sibTrans2D1" presStyleIdx="0" presStyleCnt="4"/>
      <dgm:spPr/>
      <dgm:t>
        <a:bodyPr/>
        <a:lstStyle/>
        <a:p>
          <a:endParaRPr lang="es-EC"/>
        </a:p>
      </dgm:t>
    </dgm:pt>
    <dgm:pt modelId="{7C39D477-F5FE-4785-B821-2D80608D956F}" type="pres">
      <dgm:prSet presAssocID="{7242976C-EA54-4B79-9D07-6109FF2F8F3D}" presName="connectorText" presStyleLbl="sibTrans2D1" presStyleIdx="0" presStyleCnt="4"/>
      <dgm:spPr/>
      <dgm:t>
        <a:bodyPr/>
        <a:lstStyle/>
        <a:p>
          <a:endParaRPr lang="es-EC"/>
        </a:p>
      </dgm:t>
    </dgm:pt>
    <dgm:pt modelId="{D530B279-381C-4FE4-B928-F36F3C2DD624}" type="pres">
      <dgm:prSet presAssocID="{6FDAC42B-FD3A-41DC-8366-D39F51C4F0AF}" presName="node" presStyleLbl="node1" presStyleIdx="0" presStyleCnt="4">
        <dgm:presLayoutVars>
          <dgm:bulletEnabled val="1"/>
        </dgm:presLayoutVars>
      </dgm:prSet>
      <dgm:spPr/>
      <dgm:t>
        <a:bodyPr/>
        <a:lstStyle/>
        <a:p>
          <a:endParaRPr lang="es-EC"/>
        </a:p>
      </dgm:t>
    </dgm:pt>
    <dgm:pt modelId="{EF91CFB3-EF47-4D3C-8982-62F1B236D334}" type="pres">
      <dgm:prSet presAssocID="{795A3273-8E1F-4B83-AECF-33D4C23F1B55}" presName="parTrans" presStyleLbl="sibTrans2D1" presStyleIdx="1" presStyleCnt="4"/>
      <dgm:spPr/>
      <dgm:t>
        <a:bodyPr/>
        <a:lstStyle/>
        <a:p>
          <a:endParaRPr lang="es-EC"/>
        </a:p>
      </dgm:t>
    </dgm:pt>
    <dgm:pt modelId="{CB38E24A-D3F2-407F-9B0C-641A0206A0A5}" type="pres">
      <dgm:prSet presAssocID="{795A3273-8E1F-4B83-AECF-33D4C23F1B55}" presName="connectorText" presStyleLbl="sibTrans2D1" presStyleIdx="1" presStyleCnt="4"/>
      <dgm:spPr/>
      <dgm:t>
        <a:bodyPr/>
        <a:lstStyle/>
        <a:p>
          <a:endParaRPr lang="es-EC"/>
        </a:p>
      </dgm:t>
    </dgm:pt>
    <dgm:pt modelId="{9880EB9D-CF51-48EC-95FC-29CA2A4FD621}" type="pres">
      <dgm:prSet presAssocID="{FFEC97AC-A1CB-474A-9DC9-5A8E998CB2B8}" presName="node" presStyleLbl="node1" presStyleIdx="1" presStyleCnt="4">
        <dgm:presLayoutVars>
          <dgm:bulletEnabled val="1"/>
        </dgm:presLayoutVars>
      </dgm:prSet>
      <dgm:spPr/>
      <dgm:t>
        <a:bodyPr/>
        <a:lstStyle/>
        <a:p>
          <a:endParaRPr lang="es-EC"/>
        </a:p>
      </dgm:t>
    </dgm:pt>
    <dgm:pt modelId="{1786A433-484B-41D6-A0F1-BD5BCA517AC5}" type="pres">
      <dgm:prSet presAssocID="{F53C3E6A-E7C9-4813-8E7D-4E95FACA4D09}" presName="parTrans" presStyleLbl="sibTrans2D1" presStyleIdx="2" presStyleCnt="4"/>
      <dgm:spPr/>
      <dgm:t>
        <a:bodyPr/>
        <a:lstStyle/>
        <a:p>
          <a:endParaRPr lang="es-EC"/>
        </a:p>
      </dgm:t>
    </dgm:pt>
    <dgm:pt modelId="{F40015EF-3857-43C5-8AFB-2DE16222C15D}" type="pres">
      <dgm:prSet presAssocID="{F53C3E6A-E7C9-4813-8E7D-4E95FACA4D09}" presName="connectorText" presStyleLbl="sibTrans2D1" presStyleIdx="2" presStyleCnt="4"/>
      <dgm:spPr/>
      <dgm:t>
        <a:bodyPr/>
        <a:lstStyle/>
        <a:p>
          <a:endParaRPr lang="es-EC"/>
        </a:p>
      </dgm:t>
    </dgm:pt>
    <dgm:pt modelId="{EF2BDB25-2EC8-4C38-8AE8-35EB15672B4E}" type="pres">
      <dgm:prSet presAssocID="{B22C688D-555A-4CD3-84D0-EA1CD422B053}" presName="node" presStyleLbl="node1" presStyleIdx="2" presStyleCnt="4">
        <dgm:presLayoutVars>
          <dgm:bulletEnabled val="1"/>
        </dgm:presLayoutVars>
      </dgm:prSet>
      <dgm:spPr/>
      <dgm:t>
        <a:bodyPr/>
        <a:lstStyle/>
        <a:p>
          <a:endParaRPr lang="es-EC"/>
        </a:p>
      </dgm:t>
    </dgm:pt>
    <dgm:pt modelId="{55EA875C-A47D-4D14-9341-E3F88D2AA503}" type="pres">
      <dgm:prSet presAssocID="{402CCCA9-8887-45A6-BAE4-909637D60469}" presName="parTrans" presStyleLbl="sibTrans2D1" presStyleIdx="3" presStyleCnt="4"/>
      <dgm:spPr/>
      <dgm:t>
        <a:bodyPr/>
        <a:lstStyle/>
        <a:p>
          <a:endParaRPr lang="es-EC"/>
        </a:p>
      </dgm:t>
    </dgm:pt>
    <dgm:pt modelId="{171DB685-5D2A-469C-AD41-3F3D70435CF6}" type="pres">
      <dgm:prSet presAssocID="{402CCCA9-8887-45A6-BAE4-909637D60469}" presName="connectorText" presStyleLbl="sibTrans2D1" presStyleIdx="3" presStyleCnt="4"/>
      <dgm:spPr/>
      <dgm:t>
        <a:bodyPr/>
        <a:lstStyle/>
        <a:p>
          <a:endParaRPr lang="es-EC"/>
        </a:p>
      </dgm:t>
    </dgm:pt>
    <dgm:pt modelId="{1C85BB12-263F-4968-9C69-B2270D40C744}" type="pres">
      <dgm:prSet presAssocID="{B207DA0B-DAC2-4353-BB0A-A574DB4C38DB}" presName="node" presStyleLbl="node1" presStyleIdx="3" presStyleCnt="4" custScaleX="113018">
        <dgm:presLayoutVars>
          <dgm:bulletEnabled val="1"/>
        </dgm:presLayoutVars>
      </dgm:prSet>
      <dgm:spPr/>
      <dgm:t>
        <a:bodyPr/>
        <a:lstStyle/>
        <a:p>
          <a:endParaRPr lang="es-EC"/>
        </a:p>
      </dgm:t>
    </dgm:pt>
  </dgm:ptLst>
  <dgm:cxnLst>
    <dgm:cxn modelId="{044923F2-C88E-446A-A764-1092C3AD19C3}" type="presOf" srcId="{402CCCA9-8887-45A6-BAE4-909637D60469}" destId="{171DB685-5D2A-469C-AD41-3F3D70435CF6}" srcOrd="1" destOrd="0" presId="urn:microsoft.com/office/officeart/2005/8/layout/radial5"/>
    <dgm:cxn modelId="{83B74978-9681-4FF8-B108-0230E031C0A0}" srcId="{737A1784-4A0E-41ED-8FFD-F266CF0592BF}" destId="{FFEC97AC-A1CB-474A-9DC9-5A8E998CB2B8}" srcOrd="1" destOrd="0" parTransId="{795A3273-8E1F-4B83-AECF-33D4C23F1B55}" sibTransId="{9F34D77F-8FB7-4423-9797-4EB34D9C49C5}"/>
    <dgm:cxn modelId="{244D73AC-23A9-4464-A6B1-FFC4282A1AAF}" srcId="{737A1784-4A0E-41ED-8FFD-F266CF0592BF}" destId="{6FDAC42B-FD3A-41DC-8366-D39F51C4F0AF}" srcOrd="0" destOrd="0" parTransId="{7242976C-EA54-4B79-9D07-6109FF2F8F3D}" sibTransId="{6B533AEF-2557-413F-9BBA-243BB14A87EB}"/>
    <dgm:cxn modelId="{B3A0D3EA-3B57-402F-B4FF-64FB0156BE55}" type="presOf" srcId="{737A1784-4A0E-41ED-8FFD-F266CF0592BF}" destId="{ACA2D136-9EBC-42B6-95D0-5B2E3A33B4ED}" srcOrd="0" destOrd="0" presId="urn:microsoft.com/office/officeart/2005/8/layout/radial5"/>
    <dgm:cxn modelId="{CFD9E7E5-9FFA-40E6-8E1B-12AB6E953D7A}" srcId="{737A1784-4A0E-41ED-8FFD-F266CF0592BF}" destId="{B207DA0B-DAC2-4353-BB0A-A574DB4C38DB}" srcOrd="3" destOrd="0" parTransId="{402CCCA9-8887-45A6-BAE4-909637D60469}" sibTransId="{6440205A-13AD-48C6-9DC7-158780067839}"/>
    <dgm:cxn modelId="{E72B0497-56B9-4B0C-B8AC-8038021F4C8D}" type="presOf" srcId="{F53C3E6A-E7C9-4813-8E7D-4E95FACA4D09}" destId="{F40015EF-3857-43C5-8AFB-2DE16222C15D}" srcOrd="1" destOrd="0" presId="urn:microsoft.com/office/officeart/2005/8/layout/radial5"/>
    <dgm:cxn modelId="{7FD58F7D-FAC0-479B-938B-75A97006D274}" type="presOf" srcId="{F53C3E6A-E7C9-4813-8E7D-4E95FACA4D09}" destId="{1786A433-484B-41D6-A0F1-BD5BCA517AC5}" srcOrd="0" destOrd="0" presId="urn:microsoft.com/office/officeart/2005/8/layout/radial5"/>
    <dgm:cxn modelId="{DA2E85D4-6ADD-4326-8F80-BE4AB6E55195}" srcId="{64ED9436-76DD-485E-B5EC-C895E1280E47}" destId="{737A1784-4A0E-41ED-8FFD-F266CF0592BF}" srcOrd="0" destOrd="0" parTransId="{D695A6DF-4C31-490F-9924-B6EFAF62CA10}" sibTransId="{E34C02F4-5872-4987-A0D7-B062CEB8EC0A}"/>
    <dgm:cxn modelId="{ACE9C6AE-CE8A-402C-B987-8819EAD4B400}" type="presOf" srcId="{B22C688D-555A-4CD3-84D0-EA1CD422B053}" destId="{EF2BDB25-2EC8-4C38-8AE8-35EB15672B4E}" srcOrd="0" destOrd="0" presId="urn:microsoft.com/office/officeart/2005/8/layout/radial5"/>
    <dgm:cxn modelId="{00F3F3E4-ECB5-4CD7-9A2B-32F46B2CBED0}" type="presOf" srcId="{7242976C-EA54-4B79-9D07-6109FF2F8F3D}" destId="{7C39D477-F5FE-4785-B821-2D80608D956F}" srcOrd="1" destOrd="0" presId="urn:microsoft.com/office/officeart/2005/8/layout/radial5"/>
    <dgm:cxn modelId="{D16EAF92-D714-4084-900D-7CDC15223134}" type="presOf" srcId="{795A3273-8E1F-4B83-AECF-33D4C23F1B55}" destId="{EF91CFB3-EF47-4D3C-8982-62F1B236D334}" srcOrd="0" destOrd="0" presId="urn:microsoft.com/office/officeart/2005/8/layout/radial5"/>
    <dgm:cxn modelId="{B75C507A-62DB-4B28-A6C2-84965823AAED}" type="presOf" srcId="{795A3273-8E1F-4B83-AECF-33D4C23F1B55}" destId="{CB38E24A-D3F2-407F-9B0C-641A0206A0A5}" srcOrd="1" destOrd="0" presId="urn:microsoft.com/office/officeart/2005/8/layout/radial5"/>
    <dgm:cxn modelId="{920D5AA4-F9F1-4F91-A9BE-0E3D3E056AD4}" type="presOf" srcId="{402CCCA9-8887-45A6-BAE4-909637D60469}" destId="{55EA875C-A47D-4D14-9341-E3F88D2AA503}" srcOrd="0" destOrd="0" presId="urn:microsoft.com/office/officeart/2005/8/layout/radial5"/>
    <dgm:cxn modelId="{40254E77-B5C3-4693-AE70-26897FE61F56}" type="presOf" srcId="{6FDAC42B-FD3A-41DC-8366-D39F51C4F0AF}" destId="{D530B279-381C-4FE4-B928-F36F3C2DD624}" srcOrd="0" destOrd="0" presId="urn:microsoft.com/office/officeart/2005/8/layout/radial5"/>
    <dgm:cxn modelId="{A62EDCED-A1A8-4445-B780-1BF9A793B58C}" type="presOf" srcId="{B207DA0B-DAC2-4353-BB0A-A574DB4C38DB}" destId="{1C85BB12-263F-4968-9C69-B2270D40C744}" srcOrd="0" destOrd="0" presId="urn:microsoft.com/office/officeart/2005/8/layout/radial5"/>
    <dgm:cxn modelId="{AF586679-A982-4A99-85AF-C7EB5899EB33}" srcId="{737A1784-4A0E-41ED-8FFD-F266CF0592BF}" destId="{B22C688D-555A-4CD3-84D0-EA1CD422B053}" srcOrd="2" destOrd="0" parTransId="{F53C3E6A-E7C9-4813-8E7D-4E95FACA4D09}" sibTransId="{4DB7DC9A-A7A3-4A0A-B0CE-4C64B0CE4609}"/>
    <dgm:cxn modelId="{F99A8D40-28C2-451E-8E0D-5068D238012C}" type="presOf" srcId="{FFEC97AC-A1CB-474A-9DC9-5A8E998CB2B8}" destId="{9880EB9D-CF51-48EC-95FC-29CA2A4FD621}" srcOrd="0" destOrd="0" presId="urn:microsoft.com/office/officeart/2005/8/layout/radial5"/>
    <dgm:cxn modelId="{460081D6-AD88-4F60-A59F-E6BF8D96383F}" type="presOf" srcId="{64ED9436-76DD-485E-B5EC-C895E1280E47}" destId="{27D29407-C735-4D26-9119-21EBA218B389}" srcOrd="0" destOrd="0" presId="urn:microsoft.com/office/officeart/2005/8/layout/radial5"/>
    <dgm:cxn modelId="{4C280F04-3737-4FB1-A0BB-A1D7FBB24FB4}" type="presOf" srcId="{7242976C-EA54-4B79-9D07-6109FF2F8F3D}" destId="{C9F4C1C3-C925-487A-A48D-AE5126996A53}" srcOrd="0" destOrd="0" presId="urn:microsoft.com/office/officeart/2005/8/layout/radial5"/>
    <dgm:cxn modelId="{9D8B597A-DD52-4D0A-B5B1-A1DA9F9F6672}" type="presParOf" srcId="{27D29407-C735-4D26-9119-21EBA218B389}" destId="{ACA2D136-9EBC-42B6-95D0-5B2E3A33B4ED}" srcOrd="0" destOrd="0" presId="urn:microsoft.com/office/officeart/2005/8/layout/radial5"/>
    <dgm:cxn modelId="{469A8537-A459-471B-B122-A133266FB8A5}" type="presParOf" srcId="{27D29407-C735-4D26-9119-21EBA218B389}" destId="{C9F4C1C3-C925-487A-A48D-AE5126996A53}" srcOrd="1" destOrd="0" presId="urn:microsoft.com/office/officeart/2005/8/layout/radial5"/>
    <dgm:cxn modelId="{CBCF621C-8798-4BF1-B0AC-7948A5360344}" type="presParOf" srcId="{C9F4C1C3-C925-487A-A48D-AE5126996A53}" destId="{7C39D477-F5FE-4785-B821-2D80608D956F}" srcOrd="0" destOrd="0" presId="urn:microsoft.com/office/officeart/2005/8/layout/radial5"/>
    <dgm:cxn modelId="{A17BF900-1360-4496-BE69-3A2917CC0F5D}" type="presParOf" srcId="{27D29407-C735-4D26-9119-21EBA218B389}" destId="{D530B279-381C-4FE4-B928-F36F3C2DD624}" srcOrd="2" destOrd="0" presId="urn:microsoft.com/office/officeart/2005/8/layout/radial5"/>
    <dgm:cxn modelId="{98861567-3CDE-4EBE-AC28-44735DB6958C}" type="presParOf" srcId="{27D29407-C735-4D26-9119-21EBA218B389}" destId="{EF91CFB3-EF47-4D3C-8982-62F1B236D334}" srcOrd="3" destOrd="0" presId="urn:microsoft.com/office/officeart/2005/8/layout/radial5"/>
    <dgm:cxn modelId="{A4660457-4C95-443A-B30E-83C1932DD946}" type="presParOf" srcId="{EF91CFB3-EF47-4D3C-8982-62F1B236D334}" destId="{CB38E24A-D3F2-407F-9B0C-641A0206A0A5}" srcOrd="0" destOrd="0" presId="urn:microsoft.com/office/officeart/2005/8/layout/radial5"/>
    <dgm:cxn modelId="{0CE130F4-8171-4678-AD5D-39198A66E9ED}" type="presParOf" srcId="{27D29407-C735-4D26-9119-21EBA218B389}" destId="{9880EB9D-CF51-48EC-95FC-29CA2A4FD621}" srcOrd="4" destOrd="0" presId="urn:microsoft.com/office/officeart/2005/8/layout/radial5"/>
    <dgm:cxn modelId="{5E1AD09D-31EF-4CBC-BDCC-C272E43CB262}" type="presParOf" srcId="{27D29407-C735-4D26-9119-21EBA218B389}" destId="{1786A433-484B-41D6-A0F1-BD5BCA517AC5}" srcOrd="5" destOrd="0" presId="urn:microsoft.com/office/officeart/2005/8/layout/radial5"/>
    <dgm:cxn modelId="{72299203-9E5B-48A5-B39F-43BB66B93BE7}" type="presParOf" srcId="{1786A433-484B-41D6-A0F1-BD5BCA517AC5}" destId="{F40015EF-3857-43C5-8AFB-2DE16222C15D}" srcOrd="0" destOrd="0" presId="urn:microsoft.com/office/officeart/2005/8/layout/radial5"/>
    <dgm:cxn modelId="{3ED21C69-3FE2-4E01-A8BB-734625E3854F}" type="presParOf" srcId="{27D29407-C735-4D26-9119-21EBA218B389}" destId="{EF2BDB25-2EC8-4C38-8AE8-35EB15672B4E}" srcOrd="6" destOrd="0" presId="urn:microsoft.com/office/officeart/2005/8/layout/radial5"/>
    <dgm:cxn modelId="{D47FBB0B-CE2B-416D-B6E9-76355B243A22}" type="presParOf" srcId="{27D29407-C735-4D26-9119-21EBA218B389}" destId="{55EA875C-A47D-4D14-9341-E3F88D2AA503}" srcOrd="7" destOrd="0" presId="urn:microsoft.com/office/officeart/2005/8/layout/radial5"/>
    <dgm:cxn modelId="{1F882594-F810-47B3-B608-EFA84920E582}" type="presParOf" srcId="{55EA875C-A47D-4D14-9341-E3F88D2AA503}" destId="{171DB685-5D2A-469C-AD41-3F3D70435CF6}" srcOrd="0" destOrd="0" presId="urn:microsoft.com/office/officeart/2005/8/layout/radial5"/>
    <dgm:cxn modelId="{5ABD1F9C-8970-4A2D-9D86-71F607DA8252}" type="presParOf" srcId="{27D29407-C735-4D26-9119-21EBA218B389}" destId="{1C85BB12-263F-4968-9C69-B2270D40C744}"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9EB7-E10D-4559-A248-94BB92383A28}">
      <dsp:nvSpPr>
        <dsp:cNvPr id="0" name=""/>
        <dsp:cNvSpPr/>
      </dsp:nvSpPr>
      <dsp:spPr>
        <a:xfrm rot="10800000">
          <a:off x="1239562" y="944"/>
          <a:ext cx="4192476" cy="73424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78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Bajo compromiso del personal con los objetivos de la empresa. </a:t>
          </a:r>
          <a:endParaRPr lang="es-EC" sz="1700" kern="1200" dirty="0"/>
        </a:p>
      </dsp:txBody>
      <dsp:txXfrm rot="10800000">
        <a:off x="1423124" y="944"/>
        <a:ext cx="4008914" cy="734249"/>
      </dsp:txXfrm>
    </dsp:sp>
    <dsp:sp modelId="{BF1ACE23-0577-4789-A4A5-1A491EE76DC3}">
      <dsp:nvSpPr>
        <dsp:cNvPr id="0" name=""/>
        <dsp:cNvSpPr/>
      </dsp:nvSpPr>
      <dsp:spPr>
        <a:xfrm>
          <a:off x="872437" y="944"/>
          <a:ext cx="734249" cy="73424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EE448F9-D5D8-400B-BA6A-4185C18B88A2}">
      <dsp:nvSpPr>
        <dsp:cNvPr id="0" name=""/>
        <dsp:cNvSpPr/>
      </dsp:nvSpPr>
      <dsp:spPr>
        <a:xfrm rot="10800000">
          <a:off x="1239562" y="954373"/>
          <a:ext cx="4192476" cy="73424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78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Escasez de liderazgo en mandos medios.</a:t>
          </a:r>
          <a:endParaRPr lang="es-EC" sz="1700" kern="1200" dirty="0"/>
        </a:p>
      </dsp:txBody>
      <dsp:txXfrm rot="10800000">
        <a:off x="1423124" y="954373"/>
        <a:ext cx="4008914" cy="734249"/>
      </dsp:txXfrm>
    </dsp:sp>
    <dsp:sp modelId="{84F1AB24-0234-4942-A83B-79AC29443E15}">
      <dsp:nvSpPr>
        <dsp:cNvPr id="0" name=""/>
        <dsp:cNvSpPr/>
      </dsp:nvSpPr>
      <dsp:spPr>
        <a:xfrm>
          <a:off x="872437" y="954373"/>
          <a:ext cx="734249" cy="734249"/>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80318E2-0510-4286-BB6A-7EE7AB794001}">
      <dsp:nvSpPr>
        <dsp:cNvPr id="0" name=""/>
        <dsp:cNvSpPr/>
      </dsp:nvSpPr>
      <dsp:spPr>
        <a:xfrm rot="10800000">
          <a:off x="1239562" y="1907802"/>
          <a:ext cx="4192476" cy="73424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78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Falta de motivación del talento humano.</a:t>
          </a:r>
          <a:endParaRPr lang="es-EC" sz="1700" kern="1200" dirty="0"/>
        </a:p>
      </dsp:txBody>
      <dsp:txXfrm rot="10800000">
        <a:off x="1423124" y="1907802"/>
        <a:ext cx="4008914" cy="734249"/>
      </dsp:txXfrm>
    </dsp:sp>
    <dsp:sp modelId="{35666BA7-3364-420A-8BB0-0CE3F64C9C5D}">
      <dsp:nvSpPr>
        <dsp:cNvPr id="0" name=""/>
        <dsp:cNvSpPr/>
      </dsp:nvSpPr>
      <dsp:spPr>
        <a:xfrm>
          <a:off x="872437" y="1907802"/>
          <a:ext cx="734249" cy="734249"/>
        </a:xfrm>
        <a:prstGeom prst="ellipse">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86E411E-3736-4528-BE36-0EC73AA4734B}">
      <dsp:nvSpPr>
        <dsp:cNvPr id="0" name=""/>
        <dsp:cNvSpPr/>
      </dsp:nvSpPr>
      <dsp:spPr>
        <a:xfrm rot="10800000">
          <a:off x="1239562" y="2861230"/>
          <a:ext cx="4192476" cy="73424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78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Carencia de lideres transformacionales.</a:t>
          </a:r>
        </a:p>
        <a:p>
          <a:pPr lvl="0" algn="ctr" defTabSz="755650">
            <a:lnSpc>
              <a:spcPct val="90000"/>
            </a:lnSpc>
            <a:spcBef>
              <a:spcPct val="0"/>
            </a:spcBef>
            <a:spcAft>
              <a:spcPct val="35000"/>
            </a:spcAft>
          </a:pPr>
          <a:endParaRPr lang="es-EC" sz="1700" kern="1200" dirty="0"/>
        </a:p>
      </dsp:txBody>
      <dsp:txXfrm rot="10800000">
        <a:off x="1423124" y="2861230"/>
        <a:ext cx="4008914" cy="734249"/>
      </dsp:txXfrm>
    </dsp:sp>
    <dsp:sp modelId="{238AE4C3-8215-424A-852C-C8F0D19762C1}">
      <dsp:nvSpPr>
        <dsp:cNvPr id="0" name=""/>
        <dsp:cNvSpPr/>
      </dsp:nvSpPr>
      <dsp:spPr>
        <a:xfrm>
          <a:off x="872437" y="2861230"/>
          <a:ext cx="734249" cy="734249"/>
        </a:xfrm>
        <a:prstGeom prst="ellipse">
          <a:avLst/>
        </a:prstGeom>
        <a:blipFill rotWithShape="1">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9498-8613-4BBB-AEB4-A636A2763CED}">
      <dsp:nvSpPr>
        <dsp:cNvPr id="0" name=""/>
        <dsp:cNvSpPr/>
      </dsp:nvSpPr>
      <dsp:spPr>
        <a:xfrm>
          <a:off x="895728" y="0"/>
          <a:ext cx="8775702" cy="5484814"/>
        </a:xfrm>
        <a:prstGeom prst="swooshArrow">
          <a:avLst>
            <a:gd name="adj1" fmla="val 25000"/>
            <a:gd name="adj2" fmla="val 25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62B31F2-43C0-431B-86A4-814AF36A3A3B}">
      <dsp:nvSpPr>
        <dsp:cNvPr id="0" name=""/>
        <dsp:cNvSpPr/>
      </dsp:nvSpPr>
      <dsp:spPr>
        <a:xfrm>
          <a:off x="2936079" y="2989223"/>
          <a:ext cx="307149" cy="30714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9A5B81-46B1-4CAB-8DE2-C25420A889CD}">
      <dsp:nvSpPr>
        <dsp:cNvPr id="0" name=""/>
        <dsp:cNvSpPr/>
      </dsp:nvSpPr>
      <dsp:spPr>
        <a:xfrm>
          <a:off x="2898420" y="3142798"/>
          <a:ext cx="3234570" cy="234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52" tIns="0" rIns="0" bIns="0" numCol="1" spcCol="1270" anchor="t" anchorCtr="0">
          <a:noAutofit/>
        </a:bodyPr>
        <a:lstStyle/>
        <a:p>
          <a:pPr lvl="0" algn="l" defTabSz="800100">
            <a:lnSpc>
              <a:spcPct val="90000"/>
            </a:lnSpc>
            <a:spcBef>
              <a:spcPct val="0"/>
            </a:spcBef>
            <a:spcAft>
              <a:spcPct val="35000"/>
            </a:spcAft>
          </a:pPr>
          <a:r>
            <a:rPr lang="es-EC" sz="1800" kern="1200" dirty="0" smtClean="0"/>
            <a:t>El Bienestar laboral se relaciona directamente con el estado de satisfacción que alcanza el trabajador en sus funciones, consecuencias de un entorno laboral agradable y de la comprobación, reconocimiento y gratitud de sus trabajadores, que a su vez transciende en un bienestar familiar y social.</a:t>
          </a:r>
          <a:endParaRPr lang="es-EC" sz="1800" kern="1200" dirty="0"/>
        </a:p>
      </dsp:txBody>
      <dsp:txXfrm>
        <a:off x="2898420" y="3142798"/>
        <a:ext cx="3234570" cy="2342015"/>
      </dsp:txXfrm>
    </dsp:sp>
    <dsp:sp modelId="{9BC57DC0-49C9-4C09-8E9B-E71552176C26}">
      <dsp:nvSpPr>
        <dsp:cNvPr id="0" name=""/>
        <dsp:cNvSpPr/>
      </dsp:nvSpPr>
      <dsp:spPr>
        <a:xfrm>
          <a:off x="5766243" y="1590596"/>
          <a:ext cx="526542" cy="52654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CE591D-DEE6-4999-A30A-37362CA20B32}">
      <dsp:nvSpPr>
        <dsp:cNvPr id="0" name=""/>
        <dsp:cNvSpPr/>
      </dsp:nvSpPr>
      <dsp:spPr>
        <a:xfrm>
          <a:off x="6029514" y="1853867"/>
          <a:ext cx="2852103" cy="3630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04" tIns="0" rIns="0" bIns="0" numCol="1" spcCol="1270" anchor="t" anchorCtr="0">
          <a:noAutofit/>
        </a:bodyPr>
        <a:lstStyle/>
        <a:p>
          <a:pPr lvl="0" algn="l" defTabSz="889000">
            <a:lnSpc>
              <a:spcPct val="90000"/>
            </a:lnSpc>
            <a:spcBef>
              <a:spcPct val="0"/>
            </a:spcBef>
            <a:spcAft>
              <a:spcPct val="35000"/>
            </a:spcAft>
          </a:pPr>
          <a:r>
            <a:rPr lang="es-EC" sz="2000" kern="1200" dirty="0" smtClean="0"/>
            <a:t>La Satisfacción Laboral esta asociada con la productividad y el desempeño, con el Liderazgo y el Bienestar. Va de la mano con la motivación y un entorno laboral agradable (Pérez &amp; Azzollini, 2013).</a:t>
          </a:r>
          <a:endParaRPr lang="es-EC" sz="2000" kern="1200" dirty="0"/>
        </a:p>
      </dsp:txBody>
      <dsp:txXfrm>
        <a:off x="6029514" y="1853867"/>
        <a:ext cx="2852103" cy="36309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33F3B-E00B-41BB-9FC5-04475226D292}">
      <dsp:nvSpPr>
        <dsp:cNvPr id="0" name=""/>
        <dsp:cNvSpPr/>
      </dsp:nvSpPr>
      <dsp:spPr>
        <a:xfrm>
          <a:off x="996344"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La relación del estilo de Liderazgo Transformacional con la salud y el bienestar del empleado y el rol mediador de la confianza en el líder</a:t>
          </a:r>
          <a:endParaRPr lang="es-EC" sz="2300" kern="1200" dirty="0"/>
        </a:p>
      </dsp:txBody>
      <dsp:txXfrm>
        <a:off x="1062548" y="70275"/>
        <a:ext cx="3652629" cy="2759246"/>
      </dsp:txXfrm>
    </dsp:sp>
    <dsp:sp modelId="{1CE86A99-F7D6-40D6-B5A4-6BCCB4B5E69E}">
      <dsp:nvSpPr>
        <dsp:cNvPr id="0" name=""/>
        <dsp:cNvSpPr/>
      </dsp:nvSpPr>
      <dsp:spPr>
        <a:xfrm>
          <a:off x="996344" y="2829521"/>
          <a:ext cx="3785037" cy="121494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EC" sz="2900" kern="1200" dirty="0" smtClean="0"/>
            <a:t>(Gómez Ortiz &amp; Perilla Toro,2017)</a:t>
          </a:r>
          <a:endParaRPr lang="es-EC" sz="2900" kern="1200" dirty="0"/>
        </a:p>
      </dsp:txBody>
      <dsp:txXfrm>
        <a:off x="996344" y="2829521"/>
        <a:ext cx="2665519" cy="1214943"/>
      </dsp:txXfrm>
    </dsp:sp>
    <dsp:sp modelId="{D4CD835E-BCB4-4BB5-B552-F103AFDCB973}">
      <dsp:nvSpPr>
        <dsp:cNvPr id="0" name=""/>
        <dsp:cNvSpPr/>
      </dsp:nvSpPr>
      <dsp:spPr>
        <a:xfrm>
          <a:off x="3768936" y="3022503"/>
          <a:ext cx="1324762" cy="1324762"/>
        </a:xfrm>
        <a:prstGeom prst="ellipse">
          <a:avLst/>
        </a:prstGeom>
        <a:blipFill rotWithShape="1">
          <a:blip xmlns:r="http://schemas.openxmlformats.org/officeDocument/2006/relationships" r:embed="rId1"/>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2A5F6-9DDA-433C-9D4E-8C41662E6A4F}">
      <dsp:nvSpPr>
        <dsp:cNvPr id="0" name=""/>
        <dsp:cNvSpPr/>
      </dsp:nvSpPr>
      <dsp:spPr>
        <a:xfrm>
          <a:off x="5421900"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Liderazgo Transformacional y su influencia en la satisfacción laboral de los funcionarios de la subgerencia de vinculación, capacitación y desarrollo de Petroecuador.</a:t>
          </a:r>
          <a:endParaRPr lang="es-EC" sz="2300" kern="1200" dirty="0"/>
        </a:p>
      </dsp:txBody>
      <dsp:txXfrm>
        <a:off x="5488104" y="70275"/>
        <a:ext cx="3652629" cy="2759246"/>
      </dsp:txXfrm>
    </dsp:sp>
    <dsp:sp modelId="{22307677-8D23-42D8-A928-E45C5E09F55C}">
      <dsp:nvSpPr>
        <dsp:cNvPr id="0" name=""/>
        <dsp:cNvSpPr/>
      </dsp:nvSpPr>
      <dsp:spPr>
        <a:xfrm>
          <a:off x="5421900" y="2829521"/>
          <a:ext cx="3785037" cy="121494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EC" sz="2900" kern="1200" dirty="0" smtClean="0"/>
            <a:t>(Silva Zapata,2015)</a:t>
          </a:r>
          <a:endParaRPr lang="es-EC" sz="2900" kern="1200" dirty="0"/>
        </a:p>
      </dsp:txBody>
      <dsp:txXfrm>
        <a:off x="5421900" y="2829521"/>
        <a:ext cx="2665519" cy="1214943"/>
      </dsp:txXfrm>
    </dsp:sp>
    <dsp:sp modelId="{56736A5B-B708-4381-A474-F21897B911CC}">
      <dsp:nvSpPr>
        <dsp:cNvPr id="0" name=""/>
        <dsp:cNvSpPr/>
      </dsp:nvSpPr>
      <dsp:spPr>
        <a:xfrm>
          <a:off x="8194492" y="3022503"/>
          <a:ext cx="1324762" cy="1324762"/>
        </a:xfrm>
        <a:prstGeom prst="ellipse">
          <a:avLst/>
        </a:prstGeom>
        <a:blipFill rotWithShape="1">
          <a:blip xmlns:r="http://schemas.openxmlformats.org/officeDocument/2006/relationships" r:embed="rId2"/>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83EB-4B3C-4886-898F-52D68FE67ADB}">
      <dsp:nvSpPr>
        <dsp:cNvPr id="0" name=""/>
        <dsp:cNvSpPr/>
      </dsp:nvSpPr>
      <dsp:spPr>
        <a:xfrm rot="5400000">
          <a:off x="387510" y="1985930"/>
          <a:ext cx="1165208" cy="193888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517AC15-54AE-45D4-ADB2-9E5A0B1AA7B5}">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Cuantitativo</a:t>
          </a:r>
          <a:endParaRPr lang="es-EC" sz="1600" kern="1200" dirty="0"/>
        </a:p>
      </dsp:txBody>
      <dsp:txXfrm>
        <a:off x="193008" y="2565237"/>
        <a:ext cx="1750432" cy="1534356"/>
      </dsp:txXfrm>
    </dsp:sp>
    <dsp:sp modelId="{4AC10730-DFAB-464B-8F5D-371639EE88D8}">
      <dsp:nvSpPr>
        <dsp:cNvPr id="0" name=""/>
        <dsp:cNvSpPr/>
      </dsp:nvSpPr>
      <dsp:spPr>
        <a:xfrm>
          <a:off x="1613170" y="1843187"/>
          <a:ext cx="330270" cy="330270"/>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68629D2-9AF5-499A-9391-D80E9F05AD8C}">
      <dsp:nvSpPr>
        <dsp:cNvPr id="0" name=""/>
        <dsp:cNvSpPr/>
      </dsp:nvSpPr>
      <dsp:spPr>
        <a:xfrm rot="5400000">
          <a:off x="2530381" y="1455674"/>
          <a:ext cx="1165208" cy="193888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B7931DE-0135-4F7A-BE18-4F8A09AB9156}">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Diseño no experimental (no existe manipulación de variables), transversal.</a:t>
          </a:r>
          <a:endParaRPr lang="es-EC" sz="1600" kern="1200" dirty="0"/>
        </a:p>
      </dsp:txBody>
      <dsp:txXfrm>
        <a:off x="2335879" y="2034982"/>
        <a:ext cx="1750432" cy="1534356"/>
      </dsp:txXfrm>
    </dsp:sp>
    <dsp:sp modelId="{F08BAF37-92EF-4F48-A04F-1C75B5AAA288}">
      <dsp:nvSpPr>
        <dsp:cNvPr id="0" name=""/>
        <dsp:cNvSpPr/>
      </dsp:nvSpPr>
      <dsp:spPr>
        <a:xfrm>
          <a:off x="3756041" y="1312931"/>
          <a:ext cx="330270" cy="330270"/>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9398B38-7755-4178-B5CA-8E32E4ABAFFA}">
      <dsp:nvSpPr>
        <dsp:cNvPr id="0" name=""/>
        <dsp:cNvSpPr/>
      </dsp:nvSpPr>
      <dsp:spPr>
        <a:xfrm rot="5400000">
          <a:off x="4673253" y="925418"/>
          <a:ext cx="1165208" cy="193888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4B62D68-C3E0-45D5-8FDA-E2F4C9E2CCD3}">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Descriptivo correlacional</a:t>
          </a:r>
          <a:endParaRPr lang="es-EC" sz="1600" kern="1200" dirty="0"/>
        </a:p>
      </dsp:txBody>
      <dsp:txXfrm>
        <a:off x="4478750" y="1504726"/>
        <a:ext cx="1750432" cy="1534356"/>
      </dsp:txXfrm>
    </dsp:sp>
    <dsp:sp modelId="{395E7C18-1517-423C-8BC2-4392360491E2}">
      <dsp:nvSpPr>
        <dsp:cNvPr id="0" name=""/>
        <dsp:cNvSpPr/>
      </dsp:nvSpPr>
      <dsp:spPr>
        <a:xfrm>
          <a:off x="5898912" y="782676"/>
          <a:ext cx="330270" cy="330270"/>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701F72-3356-4733-AC45-D557E4E6CD02}">
      <dsp:nvSpPr>
        <dsp:cNvPr id="0" name=""/>
        <dsp:cNvSpPr/>
      </dsp:nvSpPr>
      <dsp:spPr>
        <a:xfrm rot="5400000">
          <a:off x="6816124" y="395163"/>
          <a:ext cx="1165208" cy="193888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2604743-BD34-4573-88C5-32BF5841B95A}">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Industria Atunera de Manta.</a:t>
          </a:r>
          <a:endParaRPr lang="es-EC" sz="1600" kern="1200" dirty="0"/>
        </a:p>
      </dsp:txBody>
      <dsp:txXfrm>
        <a:off x="6621621" y="974470"/>
        <a:ext cx="1750432" cy="1534356"/>
      </dsp:txXfrm>
    </dsp:sp>
    <dsp:sp modelId="{70844433-D411-49FD-859D-7AB272B7ECEF}">
      <dsp:nvSpPr>
        <dsp:cNvPr id="0" name=""/>
        <dsp:cNvSpPr/>
      </dsp:nvSpPr>
      <dsp:spPr>
        <a:xfrm>
          <a:off x="8041783" y="252420"/>
          <a:ext cx="330270" cy="330270"/>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5D69E32-09AA-4B30-B4E6-94C630897C8D}">
      <dsp:nvSpPr>
        <dsp:cNvPr id="0" name=""/>
        <dsp:cNvSpPr/>
      </dsp:nvSpPr>
      <dsp:spPr>
        <a:xfrm rot="5400000">
          <a:off x="8958995" y="-135092"/>
          <a:ext cx="1165208" cy="193888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F6DC93E-561A-460F-8E16-0B086656FC4E}">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Aplicación del Liderazgo Transformacional y su relación con la Satisfacción Laboral</a:t>
          </a:r>
          <a:endParaRPr lang="es-EC" sz="1600" kern="1200" dirty="0"/>
        </a:p>
      </dsp:txBody>
      <dsp:txXfrm>
        <a:off x="8764492" y="444215"/>
        <a:ext cx="1750432" cy="15343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6CA7F-D949-4BE1-BF81-F213148A4FF0}">
      <dsp:nvSpPr>
        <dsp:cNvPr id="0" name=""/>
        <dsp:cNvSpPr/>
      </dsp:nvSpPr>
      <dsp:spPr>
        <a:xfrm>
          <a:off x="1748064" y="2975"/>
          <a:ext cx="3342605" cy="2005563"/>
        </a:xfrm>
        <a:prstGeom prst="rect">
          <a:avLst/>
        </a:prstGeom>
        <a:blipFill rotWithShape="0">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a</a:t>
          </a:r>
          <a:endParaRPr lang="es-EC" sz="1600" kern="1200" dirty="0">
            <a:solidFill>
              <a:schemeClr val="bg1"/>
            </a:solidFill>
          </a:endParaRPr>
        </a:p>
      </dsp:txBody>
      <dsp:txXfrm>
        <a:off x="1748064" y="2975"/>
        <a:ext cx="3342605" cy="2005563"/>
      </dsp:txXfrm>
    </dsp:sp>
    <dsp:sp modelId="{E1844E39-A80C-4292-9B1B-8BFF633FDF11}">
      <dsp:nvSpPr>
        <dsp:cNvPr id="0" name=""/>
        <dsp:cNvSpPr/>
      </dsp:nvSpPr>
      <dsp:spPr>
        <a:xfrm>
          <a:off x="5424930" y="2975"/>
          <a:ext cx="3342605" cy="2005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Liderazgo Transformacional: Cuestionario Multifactorial de Liderazgo (MLQ Forma 5X corta)(Bass y Avolio,2000)y restructurado por Molero, Recio &amp; Cuadrado (2010).                      Versión Líder y Subordinado:45 ítems.</a:t>
          </a:r>
          <a:endParaRPr lang="es-EC" sz="1600" kern="1200" dirty="0"/>
        </a:p>
      </dsp:txBody>
      <dsp:txXfrm>
        <a:off x="5424930" y="2975"/>
        <a:ext cx="3342605" cy="2005563"/>
      </dsp:txXfrm>
    </dsp:sp>
    <dsp:sp modelId="{D0EE5E1F-813E-4984-8FF8-96ACD35513A6}">
      <dsp:nvSpPr>
        <dsp:cNvPr id="0" name=""/>
        <dsp:cNvSpPr/>
      </dsp:nvSpPr>
      <dsp:spPr>
        <a:xfrm>
          <a:off x="3586497" y="2342799"/>
          <a:ext cx="3342605" cy="2005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Ficha Sociodemográfica y Satisfacción Laboral.                                                       -10 ítems</a:t>
          </a:r>
          <a:endParaRPr lang="es-EC" sz="2000" kern="1200" dirty="0"/>
        </a:p>
      </dsp:txBody>
      <dsp:txXfrm>
        <a:off x="3586497" y="2342799"/>
        <a:ext cx="3342605" cy="20055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2ACB9-6777-41CB-AE66-AC630EAE101B}">
      <dsp:nvSpPr>
        <dsp:cNvPr id="0" name=""/>
        <dsp:cNvSpPr/>
      </dsp:nvSpPr>
      <dsp:spPr>
        <a:xfrm>
          <a:off x="2324528" y="315785"/>
          <a:ext cx="6189924" cy="19343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10201"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La investigación realizada por Gómez Ortiz y Perilla Toro (2017), sobre la relación entre el estilo de liderazgo transformacional y el bienestar del empleado y el rol mediador de la confianza en el </a:t>
          </a:r>
          <a:r>
            <a:rPr lang="es-EC" sz="2000" kern="1200" dirty="0" smtClean="0"/>
            <a:t>líder.</a:t>
          </a:r>
          <a:endParaRPr lang="es-EC" sz="2000" kern="1200" dirty="0"/>
        </a:p>
      </dsp:txBody>
      <dsp:txXfrm>
        <a:off x="2324528" y="315785"/>
        <a:ext cx="6189924" cy="1934351"/>
      </dsp:txXfrm>
    </dsp:sp>
    <dsp:sp modelId="{B5D8FFA6-9CCD-432B-83F1-612A262A85D0}">
      <dsp:nvSpPr>
        <dsp:cNvPr id="0" name=""/>
        <dsp:cNvSpPr/>
      </dsp:nvSpPr>
      <dsp:spPr>
        <a:xfrm>
          <a:off x="2092368" y="235383"/>
          <a:ext cx="1354046" cy="203106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F509D-B6ED-4E8A-A59E-41D75A76A856}">
      <dsp:nvSpPr>
        <dsp:cNvPr id="0" name=""/>
        <dsp:cNvSpPr/>
      </dsp:nvSpPr>
      <dsp:spPr>
        <a:xfrm>
          <a:off x="2324528" y="2750919"/>
          <a:ext cx="6189924" cy="19343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10201"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Una investigación de Silva Zapata (2015), que trata sobre el liderazgo transformacional y la influencia en la satisfacción laboral de los empleados de algunas áreas de Petroecuador, planteó como objetivo principal establecer la relación entre el liderazgo transformacional y el nivel de satisfacción de los funcionarios. </a:t>
          </a:r>
          <a:endParaRPr lang="es-EC" sz="1800" kern="1200" dirty="0"/>
        </a:p>
      </dsp:txBody>
      <dsp:txXfrm>
        <a:off x="2324528" y="2750919"/>
        <a:ext cx="6189924" cy="1934351"/>
      </dsp:txXfrm>
    </dsp:sp>
    <dsp:sp modelId="{804D4DBB-344B-48FB-9592-15E4BDFEE08F}">
      <dsp:nvSpPr>
        <dsp:cNvPr id="0" name=""/>
        <dsp:cNvSpPr/>
      </dsp:nvSpPr>
      <dsp:spPr>
        <a:xfrm>
          <a:off x="2066614" y="2471512"/>
          <a:ext cx="1354046" cy="2031069"/>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A73DC-03FD-4292-AB96-969A1EE9D456}">
      <dsp:nvSpPr>
        <dsp:cNvPr id="0" name=""/>
        <dsp:cNvSpPr/>
      </dsp:nvSpPr>
      <dsp:spPr>
        <a:xfrm>
          <a:off x="-5810197" y="-889251"/>
          <a:ext cx="6917172" cy="6917172"/>
        </a:xfrm>
        <a:prstGeom prst="blockArc">
          <a:avLst>
            <a:gd name="adj1" fmla="val 18900000"/>
            <a:gd name="adj2" fmla="val 2700000"/>
            <a:gd name="adj3" fmla="val 312"/>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D673E3-2C4B-4574-BFD9-D28F5091F3CD}">
      <dsp:nvSpPr>
        <dsp:cNvPr id="0" name=""/>
        <dsp:cNvSpPr/>
      </dsp:nvSpPr>
      <dsp:spPr>
        <a:xfrm>
          <a:off x="579423" y="251179"/>
          <a:ext cx="9916605" cy="10782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486" tIns="45720" rIns="45720" bIns="45720" numCol="1" spcCol="1270" anchor="ctr" anchorCtr="0">
          <a:noAutofit/>
        </a:bodyPr>
        <a:lstStyle/>
        <a:p>
          <a:pPr lvl="0" algn="l" defTabSz="800100" rtl="0">
            <a:lnSpc>
              <a:spcPct val="90000"/>
            </a:lnSpc>
            <a:spcBef>
              <a:spcPct val="0"/>
            </a:spcBef>
            <a:spcAft>
              <a:spcPct val="35000"/>
            </a:spcAft>
          </a:pPr>
          <a:r>
            <a:rPr lang="es-ES" sz="1800" kern="1200" dirty="0" smtClean="0"/>
            <a:t>Existen prácticas de liderazgo transformacional en los jefes de áreas de las industrias atuneras de Manta. </a:t>
          </a:r>
          <a:endParaRPr lang="es-EC" sz="1800" kern="1200" dirty="0"/>
        </a:p>
      </dsp:txBody>
      <dsp:txXfrm>
        <a:off x="579423" y="251179"/>
        <a:ext cx="9916605" cy="1078294"/>
      </dsp:txXfrm>
    </dsp:sp>
    <dsp:sp modelId="{90E9052A-F907-4FB2-BD05-98CE7AD6ECAD}">
      <dsp:nvSpPr>
        <dsp:cNvPr id="0" name=""/>
        <dsp:cNvSpPr/>
      </dsp:nvSpPr>
      <dsp:spPr>
        <a:xfrm>
          <a:off x="85340" y="296244"/>
          <a:ext cx="988166" cy="988166"/>
        </a:xfrm>
        <a:prstGeom prst="ellipse">
          <a:avLst/>
        </a:prstGeom>
        <a:blipFill rotWithShape="0">
          <a:blip xmlns:r="http://schemas.openxmlformats.org/officeDocument/2006/relationships" r:embed="rId1"/>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89044-23BD-42F5-AB16-0E40F1D7EC80}">
      <dsp:nvSpPr>
        <dsp:cNvPr id="0" name=""/>
        <dsp:cNvSpPr/>
      </dsp:nvSpPr>
      <dsp:spPr>
        <a:xfrm>
          <a:off x="1032654" y="1437185"/>
          <a:ext cx="9463374" cy="10782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486" tIns="45720" rIns="45720" bIns="45720" numCol="1" spcCol="1270" anchor="ctr" anchorCtr="0">
          <a:noAutofit/>
        </a:bodyPr>
        <a:lstStyle/>
        <a:p>
          <a:pPr lvl="0" algn="l" defTabSz="800100" rtl="0">
            <a:lnSpc>
              <a:spcPct val="90000"/>
            </a:lnSpc>
            <a:spcBef>
              <a:spcPct val="0"/>
            </a:spcBef>
            <a:spcAft>
              <a:spcPct val="35000"/>
            </a:spcAft>
          </a:pPr>
          <a:r>
            <a:rPr lang="es-ES" sz="1800" kern="1200" dirty="0" smtClean="0"/>
            <a:t>Las dimensiones del liderazgo transformacional con mayor incidencia en el talento humano de la industria atunera de Manta son: Influencia idealizada atribuida y la motivación inspiracional.</a:t>
          </a:r>
          <a:endParaRPr lang="es-EC" sz="1800" kern="1200" dirty="0"/>
        </a:p>
      </dsp:txBody>
      <dsp:txXfrm>
        <a:off x="1032654" y="1437185"/>
        <a:ext cx="9463374" cy="1078294"/>
      </dsp:txXfrm>
    </dsp:sp>
    <dsp:sp modelId="{C3E3A554-27D5-4167-9909-39899DB52896}">
      <dsp:nvSpPr>
        <dsp:cNvPr id="0" name=""/>
        <dsp:cNvSpPr/>
      </dsp:nvSpPr>
      <dsp:spPr>
        <a:xfrm>
          <a:off x="538571" y="1482249"/>
          <a:ext cx="988166" cy="988166"/>
        </a:xfrm>
        <a:prstGeom prst="ellipse">
          <a:avLst/>
        </a:prstGeom>
        <a:blipFill rotWithShape="0">
          <a:blip xmlns:r="http://schemas.openxmlformats.org/officeDocument/2006/relationships" r:embed="rId2"/>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03F0C-3572-4A79-80CD-47CF0D0FEDBB}">
      <dsp:nvSpPr>
        <dsp:cNvPr id="0" name=""/>
        <dsp:cNvSpPr/>
      </dsp:nvSpPr>
      <dsp:spPr>
        <a:xfrm>
          <a:off x="1032654" y="2623190"/>
          <a:ext cx="9463374" cy="10782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486" tIns="45720" rIns="45720" bIns="45720" numCol="1" spcCol="1270" anchor="ctr" anchorCtr="0">
          <a:noAutofit/>
        </a:bodyPr>
        <a:lstStyle/>
        <a:p>
          <a:pPr lvl="0" algn="l" defTabSz="800100" rtl="0">
            <a:lnSpc>
              <a:spcPct val="90000"/>
            </a:lnSpc>
            <a:spcBef>
              <a:spcPct val="0"/>
            </a:spcBef>
            <a:spcAft>
              <a:spcPct val="35000"/>
            </a:spcAft>
          </a:pPr>
          <a:r>
            <a:rPr lang="es-ES" sz="1800" kern="1200" dirty="0" smtClean="0"/>
            <a:t>Se encontró una relación positiva baja entre la actitud hacia el liderazgo transformacional y el nivel de satisfacción de los trabajadores de la industria atunera de Manta.</a:t>
          </a:r>
          <a:endParaRPr lang="es-EC" sz="1800" kern="1200" dirty="0"/>
        </a:p>
      </dsp:txBody>
      <dsp:txXfrm>
        <a:off x="1032654" y="2623190"/>
        <a:ext cx="9463374" cy="1078294"/>
      </dsp:txXfrm>
    </dsp:sp>
    <dsp:sp modelId="{C260A40E-E50A-41F1-91DA-DAF5B5CD1BDD}">
      <dsp:nvSpPr>
        <dsp:cNvPr id="0" name=""/>
        <dsp:cNvSpPr/>
      </dsp:nvSpPr>
      <dsp:spPr>
        <a:xfrm>
          <a:off x="538571" y="2668254"/>
          <a:ext cx="988166" cy="988166"/>
        </a:xfrm>
        <a:prstGeom prst="ellipse">
          <a:avLst/>
        </a:prstGeom>
        <a:blipFill rotWithShape="0">
          <a:blip xmlns:r="http://schemas.openxmlformats.org/officeDocument/2006/relationships" r:embed="rId3"/>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7A137-560E-4412-B097-2560B43EF010}">
      <dsp:nvSpPr>
        <dsp:cNvPr id="0" name=""/>
        <dsp:cNvSpPr/>
      </dsp:nvSpPr>
      <dsp:spPr>
        <a:xfrm>
          <a:off x="579423" y="3780565"/>
          <a:ext cx="9916605" cy="11355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486"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Se concluye que el liderazgo transformacional afecta positivamente en la satisfacción laboral del talento humano de la industria atunera de Manta. Al aumentar el estilo de liderazgo transformacional en las industrias atuneras, aumentará también el nivel de satisfacción laboral en los trabajadores y viceversa.</a:t>
          </a:r>
          <a:endParaRPr lang="es-EC" sz="1800" kern="1200" dirty="0"/>
        </a:p>
      </dsp:txBody>
      <dsp:txXfrm>
        <a:off x="579423" y="3780565"/>
        <a:ext cx="9916605" cy="1135553"/>
      </dsp:txXfrm>
    </dsp:sp>
    <dsp:sp modelId="{5F179657-E0A0-478A-81ED-3477323CB759}">
      <dsp:nvSpPr>
        <dsp:cNvPr id="0" name=""/>
        <dsp:cNvSpPr/>
      </dsp:nvSpPr>
      <dsp:spPr>
        <a:xfrm>
          <a:off x="85340" y="3854259"/>
          <a:ext cx="988166" cy="988166"/>
        </a:xfrm>
        <a:prstGeom prst="ellipse">
          <a:avLst/>
        </a:prstGeom>
        <a:blipFill rotWithShape="0">
          <a:blip xmlns:r="http://schemas.openxmlformats.org/officeDocument/2006/relationships" r:embed="rId4"/>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23881-8E7A-4487-8660-A93FD73F4D98}">
      <dsp:nvSpPr>
        <dsp:cNvPr id="0" name=""/>
        <dsp:cNvSpPr/>
      </dsp:nvSpPr>
      <dsp:spPr>
        <a:xfrm rot="10800000">
          <a:off x="2273087" y="1982"/>
          <a:ext cx="6992874" cy="2046896"/>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62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Es recomendable involucrar a los jefes de áreas (líderes) que fueron parte de la presente investigación. Ellos, al obtener ciertos niveles de práctica de liderazgo transformacional, se puedan convertir en guías o realizar actividades  con otros supervisores para mejorar y potencializar este estilo de  liderazgo en las industrias atuneras. </a:t>
          </a:r>
          <a:endParaRPr lang="es-EC" sz="1700" kern="1200" dirty="0"/>
        </a:p>
      </dsp:txBody>
      <dsp:txXfrm rot="10800000">
        <a:off x="2784811" y="1982"/>
        <a:ext cx="6481150" cy="2046896"/>
      </dsp:txXfrm>
    </dsp:sp>
    <dsp:sp modelId="{26F40AC2-2675-4961-9717-2CECB442CD0B}">
      <dsp:nvSpPr>
        <dsp:cNvPr id="0" name=""/>
        <dsp:cNvSpPr/>
      </dsp:nvSpPr>
      <dsp:spPr>
        <a:xfrm>
          <a:off x="1249638" y="1982"/>
          <a:ext cx="2046896" cy="2046896"/>
        </a:xfrm>
        <a:prstGeom prst="ellipse">
          <a:avLst/>
        </a:prstGeom>
        <a:blipFill rotWithShape="1">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41CE94-8810-418C-AA90-61CA67832BE7}">
      <dsp:nvSpPr>
        <dsp:cNvPr id="0" name=""/>
        <dsp:cNvSpPr/>
      </dsp:nvSpPr>
      <dsp:spPr>
        <a:xfrm rot="10800000">
          <a:off x="2273087" y="2659892"/>
          <a:ext cx="6992874" cy="2046896"/>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624" tIns="64770" rIns="120904" bIns="64770" numCol="1" spcCol="1270" anchor="ctr" anchorCtr="0">
          <a:noAutofit/>
        </a:bodyPr>
        <a:lstStyle/>
        <a:p>
          <a:pPr lvl="0" algn="ctr" defTabSz="755650">
            <a:lnSpc>
              <a:spcPct val="90000"/>
            </a:lnSpc>
            <a:spcBef>
              <a:spcPct val="0"/>
            </a:spcBef>
            <a:spcAft>
              <a:spcPct val="35000"/>
            </a:spcAft>
          </a:pPr>
          <a:r>
            <a:rPr lang="es-EC" sz="1700" kern="1200" dirty="0" smtClean="0"/>
            <a:t>Se recomienda la capacitación constante de los jefes (líderes) en técnicas y prácticas de liderazgo como pueden ser: coaching, retroalimentación constructiva, practicar un lenguaje apreciativo y mantener siempre motivado al personal a través del reconocimiento, la autonomía y autorrealización y el fomento a las relaciones; todo esto se reflejará en los niveles de bienestar de los grupos los cuales obtendrán mejores resultados en beneficio de la empresa.</a:t>
          </a:r>
          <a:endParaRPr lang="es-EC" sz="1700" kern="1200" dirty="0"/>
        </a:p>
      </dsp:txBody>
      <dsp:txXfrm rot="10800000">
        <a:off x="2784811" y="2659892"/>
        <a:ext cx="6481150" cy="2046896"/>
      </dsp:txXfrm>
    </dsp:sp>
    <dsp:sp modelId="{93D601A2-B59E-49CE-8BAB-7330851B9355}">
      <dsp:nvSpPr>
        <dsp:cNvPr id="0" name=""/>
        <dsp:cNvSpPr/>
      </dsp:nvSpPr>
      <dsp:spPr>
        <a:xfrm>
          <a:off x="1249638" y="2659892"/>
          <a:ext cx="2046896" cy="2046896"/>
        </a:xfrm>
        <a:prstGeom prst="ellipse">
          <a:avLst/>
        </a:prstGeom>
        <a:blipFill rotWithShape="1">
          <a:blip xmlns:r="http://schemas.openxmlformats.org/officeDocument/2006/relationships" r:embed="rId2"/>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ECDE-34BB-4F50-9F9C-8635FEB3B79E}">
      <dsp:nvSpPr>
        <dsp:cNvPr id="0" name=""/>
        <dsp:cNvSpPr/>
      </dsp:nvSpPr>
      <dsp:spPr>
        <a:xfrm>
          <a:off x="0" y="2105"/>
          <a:ext cx="554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B4A83-53E6-4E38-87B8-5637CE7E8C86}">
      <dsp:nvSpPr>
        <dsp:cNvPr id="0" name=""/>
        <dsp:cNvSpPr/>
      </dsp:nvSpPr>
      <dsp:spPr>
        <a:xfrm>
          <a:off x="0" y="2105"/>
          <a:ext cx="5541046" cy="14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Identificar la relación entre el liderazgo transformacional y el </a:t>
          </a:r>
          <a:r>
            <a:rPr lang="es-EC" sz="2800" kern="1200" dirty="0" smtClean="0"/>
            <a:t>bienestar.</a:t>
          </a:r>
          <a:endParaRPr lang="es-EC" sz="2800" kern="1200" dirty="0"/>
        </a:p>
      </dsp:txBody>
      <dsp:txXfrm>
        <a:off x="0" y="2105"/>
        <a:ext cx="5541046" cy="1435775"/>
      </dsp:txXfrm>
    </dsp:sp>
    <dsp:sp modelId="{A54436C3-26D8-4ED3-AAC6-1A6FF5573C82}">
      <dsp:nvSpPr>
        <dsp:cNvPr id="0" name=""/>
        <dsp:cNvSpPr/>
      </dsp:nvSpPr>
      <dsp:spPr>
        <a:xfrm>
          <a:off x="0" y="1437881"/>
          <a:ext cx="554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16AFE-54CB-4D13-96CD-3FCB5EB3547B}">
      <dsp:nvSpPr>
        <dsp:cNvPr id="0" name=""/>
        <dsp:cNvSpPr/>
      </dsp:nvSpPr>
      <dsp:spPr>
        <a:xfrm>
          <a:off x="0" y="1437881"/>
          <a:ext cx="5541046" cy="14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C" sz="2900" kern="1200" dirty="0" smtClean="0"/>
            <a:t>Describir los factores que intervienen en el liderazgo </a:t>
          </a:r>
          <a:r>
            <a:rPr lang="es-EC" sz="2900" kern="1200" dirty="0" smtClean="0"/>
            <a:t>transformacional.</a:t>
          </a:r>
          <a:endParaRPr lang="es-EC" sz="2900" kern="1200" dirty="0"/>
        </a:p>
      </dsp:txBody>
      <dsp:txXfrm>
        <a:off x="0" y="1437881"/>
        <a:ext cx="5541046" cy="1435775"/>
      </dsp:txXfrm>
    </dsp:sp>
    <dsp:sp modelId="{E9393DA6-7EBC-4554-9A42-12F41ECC3A41}">
      <dsp:nvSpPr>
        <dsp:cNvPr id="0" name=""/>
        <dsp:cNvSpPr/>
      </dsp:nvSpPr>
      <dsp:spPr>
        <a:xfrm>
          <a:off x="0" y="2873656"/>
          <a:ext cx="554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2403E-7CEC-4AB8-BA22-00481C29830A}">
      <dsp:nvSpPr>
        <dsp:cNvPr id="0" name=""/>
        <dsp:cNvSpPr/>
      </dsp:nvSpPr>
      <dsp:spPr>
        <a:xfrm>
          <a:off x="0" y="2873656"/>
          <a:ext cx="5541046" cy="14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C" sz="2900" kern="1200" dirty="0" smtClean="0"/>
            <a:t>Identificar los elementos del liderazgo transformacional que inciden en el bienestar </a:t>
          </a:r>
          <a:r>
            <a:rPr lang="es-EC" sz="2900" kern="1200" dirty="0" smtClean="0"/>
            <a:t>laboral.</a:t>
          </a:r>
          <a:endParaRPr lang="es-EC" sz="2900" kern="1200" dirty="0"/>
        </a:p>
      </dsp:txBody>
      <dsp:txXfrm>
        <a:off x="0" y="2873656"/>
        <a:ext cx="5541046" cy="1435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18EDB-59C6-42B0-AFF6-29ED98B33CF1}">
      <dsp:nvSpPr>
        <dsp:cNvPr id="0" name=""/>
        <dsp:cNvSpPr/>
      </dsp:nvSpPr>
      <dsp:spPr>
        <a:xfrm>
          <a:off x="0" y="199951"/>
          <a:ext cx="10515600" cy="856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BF89E-8B5B-4D88-B6DA-E8EBFDF5DF7F}">
      <dsp:nvSpPr>
        <dsp:cNvPr id="0" name=""/>
        <dsp:cNvSpPr/>
      </dsp:nvSpPr>
      <dsp:spPr>
        <a:xfrm>
          <a:off x="525780" y="26519"/>
          <a:ext cx="9960134" cy="1003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es-EC" sz="2800" b="1" kern="1200" dirty="0" smtClean="0"/>
            <a:t>Definición de Liderazgo</a:t>
          </a:r>
          <a:endParaRPr lang="es-EC" sz="2800" b="1" kern="1200" dirty="0"/>
        </a:p>
      </dsp:txBody>
      <dsp:txXfrm>
        <a:off x="574776" y="75515"/>
        <a:ext cx="9862142" cy="905688"/>
      </dsp:txXfrm>
    </dsp:sp>
    <dsp:sp modelId="{D8E07602-29B0-41BA-8347-ECA8DB2867B6}">
      <dsp:nvSpPr>
        <dsp:cNvPr id="0" name=""/>
        <dsp:cNvSpPr/>
      </dsp:nvSpPr>
      <dsp:spPr>
        <a:xfrm>
          <a:off x="0" y="3357005"/>
          <a:ext cx="10515600" cy="856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42261-CD31-4A83-9422-02B14CFE3714}">
      <dsp:nvSpPr>
        <dsp:cNvPr id="0" name=""/>
        <dsp:cNvSpPr/>
      </dsp:nvSpPr>
      <dsp:spPr>
        <a:xfrm>
          <a:off x="523726" y="1568759"/>
          <a:ext cx="9981938" cy="229008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22400">
            <a:lnSpc>
              <a:spcPct val="90000"/>
            </a:lnSpc>
            <a:spcBef>
              <a:spcPct val="0"/>
            </a:spcBef>
            <a:spcAft>
              <a:spcPct val="35000"/>
            </a:spcAft>
          </a:pPr>
          <a:r>
            <a:rPr lang="es-EC" sz="3200" kern="1200" dirty="0" smtClean="0"/>
            <a:t>El Liderazgo se considera una destreza o habilidad humana que logra la unión de un conglomerado y lo motiva para conseguir ciertos objetivos (</a:t>
          </a:r>
          <a:r>
            <a:rPr lang="es-EC" sz="3200" kern="1200" dirty="0" err="1" smtClean="0"/>
            <a:t>Archer</a:t>
          </a:r>
          <a:r>
            <a:rPr lang="es-EC" sz="3200" kern="1200" dirty="0" smtClean="0"/>
            <a:t> &amp; Cameron,2012).</a:t>
          </a:r>
          <a:endParaRPr lang="es-EC" sz="3200" kern="1200" dirty="0"/>
        </a:p>
      </dsp:txBody>
      <dsp:txXfrm>
        <a:off x="635519" y="1680552"/>
        <a:ext cx="9758352" cy="20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1AE0C-15BC-448F-983F-750CBBC5D8C9}">
      <dsp:nvSpPr>
        <dsp:cNvPr id="0" name=""/>
        <dsp:cNvSpPr/>
      </dsp:nvSpPr>
      <dsp:spPr>
        <a:xfrm>
          <a:off x="1439181" y="787356"/>
          <a:ext cx="3725481" cy="4382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7A2F3-A758-4874-8352-E6F9311AD057}">
      <dsp:nvSpPr>
        <dsp:cNvPr id="0" name=""/>
        <dsp:cNvSpPr/>
      </dsp:nvSpPr>
      <dsp:spPr>
        <a:xfrm>
          <a:off x="1439181" y="951961"/>
          <a:ext cx="273687" cy="273687"/>
        </a:xfrm>
        <a:prstGeom prst="rect">
          <a:avLst/>
        </a:prstGeom>
        <a:solidFill>
          <a:schemeClr val="accent1">
            <a:lumMod val="60000"/>
            <a:lumOff val="40000"/>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8F4B3AE2-9542-4DF9-A031-EAD9A9F0A641}">
      <dsp:nvSpPr>
        <dsp:cNvPr id="0" name=""/>
        <dsp:cNvSpPr/>
      </dsp:nvSpPr>
      <dsp:spPr>
        <a:xfrm>
          <a:off x="1439181" y="0"/>
          <a:ext cx="3725481" cy="78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r" defTabSz="2089150">
            <a:lnSpc>
              <a:spcPct val="90000"/>
            </a:lnSpc>
            <a:spcBef>
              <a:spcPct val="0"/>
            </a:spcBef>
            <a:spcAft>
              <a:spcPct val="35000"/>
            </a:spcAft>
          </a:pPr>
          <a:r>
            <a:rPr lang="es-EC" sz="4700" b="1" kern="1200" dirty="0" smtClean="0"/>
            <a:t> </a:t>
          </a:r>
          <a:endParaRPr lang="es-EC" sz="4700" kern="1200" dirty="0"/>
        </a:p>
      </dsp:txBody>
      <dsp:txXfrm>
        <a:off x="1439181" y="0"/>
        <a:ext cx="3725481" cy="787356"/>
      </dsp:txXfrm>
    </dsp:sp>
    <dsp:sp modelId="{65D482E6-EEAF-48B1-B9CB-5996C51C38B3}">
      <dsp:nvSpPr>
        <dsp:cNvPr id="0" name=""/>
        <dsp:cNvSpPr/>
      </dsp:nvSpPr>
      <dsp:spPr>
        <a:xfrm>
          <a:off x="1439181" y="15899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F2747F8F-C3F5-4147-B7CE-42BCDB9E0C93}">
      <dsp:nvSpPr>
        <dsp:cNvPr id="0" name=""/>
        <dsp:cNvSpPr/>
      </dsp:nvSpPr>
      <dsp:spPr>
        <a:xfrm>
          <a:off x="1699965" y="14077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Personalidad</a:t>
          </a:r>
          <a:endParaRPr lang="es-EC" sz="2000" kern="1200" dirty="0"/>
        </a:p>
      </dsp:txBody>
      <dsp:txXfrm>
        <a:off x="1699965" y="1407783"/>
        <a:ext cx="3464697" cy="637950"/>
      </dsp:txXfrm>
    </dsp:sp>
    <dsp:sp modelId="{BE214BC5-9AC0-42E9-99AC-C59F909CAC37}">
      <dsp:nvSpPr>
        <dsp:cNvPr id="0" name=""/>
        <dsp:cNvSpPr/>
      </dsp:nvSpPr>
      <dsp:spPr>
        <a:xfrm>
          <a:off x="1439181" y="222786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3F21B478-4D9B-4626-B5E8-CF8449242BDF}">
      <dsp:nvSpPr>
        <dsp:cNvPr id="0" name=""/>
        <dsp:cNvSpPr/>
      </dsp:nvSpPr>
      <dsp:spPr>
        <a:xfrm>
          <a:off x="1699965" y="204573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Análisis.</a:t>
          </a:r>
          <a:endParaRPr lang="es-EC" sz="2000" kern="1200" dirty="0"/>
        </a:p>
      </dsp:txBody>
      <dsp:txXfrm>
        <a:off x="1699965" y="2045733"/>
        <a:ext cx="3464697" cy="637950"/>
      </dsp:txXfrm>
    </dsp:sp>
    <dsp:sp modelId="{8CB427CD-5675-4462-8CC4-C87088A2550C}">
      <dsp:nvSpPr>
        <dsp:cNvPr id="0" name=""/>
        <dsp:cNvSpPr/>
      </dsp:nvSpPr>
      <dsp:spPr>
        <a:xfrm>
          <a:off x="1439181" y="28658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A31317FD-BE7F-4F44-9882-4A72FDC4C4DC}">
      <dsp:nvSpPr>
        <dsp:cNvPr id="0" name=""/>
        <dsp:cNvSpPr/>
      </dsp:nvSpPr>
      <dsp:spPr>
        <a:xfrm>
          <a:off x="1699965" y="26836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Logro.</a:t>
          </a:r>
          <a:endParaRPr lang="es-EC" sz="2000" kern="1200" dirty="0"/>
        </a:p>
      </dsp:txBody>
      <dsp:txXfrm>
        <a:off x="1699965" y="2683683"/>
        <a:ext cx="3464697" cy="637950"/>
      </dsp:txXfrm>
    </dsp:sp>
    <dsp:sp modelId="{B9C6EF79-361A-449A-A767-6B387CA5908E}">
      <dsp:nvSpPr>
        <dsp:cNvPr id="0" name=""/>
        <dsp:cNvSpPr/>
      </dsp:nvSpPr>
      <dsp:spPr>
        <a:xfrm>
          <a:off x="1439181" y="350376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5C5A2864-CA83-4F7E-ABBC-C634EFE76A6B}">
      <dsp:nvSpPr>
        <dsp:cNvPr id="0" name=""/>
        <dsp:cNvSpPr/>
      </dsp:nvSpPr>
      <dsp:spPr>
        <a:xfrm>
          <a:off x="1699965" y="332163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Interacción</a:t>
          </a:r>
          <a:endParaRPr lang="es-EC" sz="2000" kern="1200" dirty="0"/>
        </a:p>
      </dsp:txBody>
      <dsp:txXfrm>
        <a:off x="1699965" y="3321633"/>
        <a:ext cx="3464697" cy="637950"/>
      </dsp:txXfrm>
    </dsp:sp>
    <dsp:sp modelId="{0FA8D9AD-FC8A-487B-8626-3362D9F1DA9E}">
      <dsp:nvSpPr>
        <dsp:cNvPr id="0" name=""/>
        <dsp:cNvSpPr/>
      </dsp:nvSpPr>
      <dsp:spPr>
        <a:xfrm>
          <a:off x="1439181" y="41417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F29B0B77-AC53-400D-AB75-58136004E8BD}">
      <dsp:nvSpPr>
        <dsp:cNvPr id="0" name=""/>
        <dsp:cNvSpPr/>
      </dsp:nvSpPr>
      <dsp:spPr>
        <a:xfrm>
          <a:off x="1699965" y="39595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Valores.</a:t>
          </a:r>
          <a:endParaRPr lang="es-EC" sz="2000" kern="1200" dirty="0"/>
        </a:p>
      </dsp:txBody>
      <dsp:txXfrm>
        <a:off x="1699965" y="3959583"/>
        <a:ext cx="3464697" cy="637950"/>
      </dsp:txXfrm>
    </dsp:sp>
    <dsp:sp modelId="{7AB15518-B426-4E55-8B63-FFA2116C7303}">
      <dsp:nvSpPr>
        <dsp:cNvPr id="0" name=""/>
        <dsp:cNvSpPr/>
      </dsp:nvSpPr>
      <dsp:spPr>
        <a:xfrm>
          <a:off x="5350937" y="787356"/>
          <a:ext cx="3725481" cy="4382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ACF39-4EFC-411C-9062-D5FA10F640CF}">
      <dsp:nvSpPr>
        <dsp:cNvPr id="0" name=""/>
        <dsp:cNvSpPr/>
      </dsp:nvSpPr>
      <dsp:spPr>
        <a:xfrm>
          <a:off x="5350937" y="951961"/>
          <a:ext cx="273687" cy="273687"/>
        </a:xfrm>
        <a:prstGeom prst="rect">
          <a:avLst/>
        </a:prstGeom>
        <a:solidFill>
          <a:schemeClr val="accent1">
            <a:lumMod val="60000"/>
            <a:lumOff val="40000"/>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06D9A0FC-FCBA-4D97-BF4D-7D83B2BEA874}">
      <dsp:nvSpPr>
        <dsp:cNvPr id="0" name=""/>
        <dsp:cNvSpPr/>
      </dsp:nvSpPr>
      <dsp:spPr>
        <a:xfrm>
          <a:off x="5350937" y="0"/>
          <a:ext cx="3725481" cy="78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endParaRPr lang="es-EC" sz="2000" kern="1200" dirty="0"/>
        </a:p>
      </dsp:txBody>
      <dsp:txXfrm>
        <a:off x="5350937" y="0"/>
        <a:ext cx="3725481" cy="787356"/>
      </dsp:txXfrm>
    </dsp:sp>
    <dsp:sp modelId="{C777DF13-8594-4370-99C1-535CF64631FF}">
      <dsp:nvSpPr>
        <dsp:cNvPr id="0" name=""/>
        <dsp:cNvSpPr/>
      </dsp:nvSpPr>
      <dsp:spPr>
        <a:xfrm>
          <a:off x="5350937" y="15899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0BD896EF-AF36-46D6-8555-C05F58783568}">
      <dsp:nvSpPr>
        <dsp:cNvPr id="0" name=""/>
        <dsp:cNvSpPr/>
      </dsp:nvSpPr>
      <dsp:spPr>
        <a:xfrm>
          <a:off x="5611720" y="14077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Visión.</a:t>
          </a:r>
          <a:endParaRPr lang="es-EC" sz="2000" kern="1200" dirty="0"/>
        </a:p>
      </dsp:txBody>
      <dsp:txXfrm>
        <a:off x="5611720" y="1407783"/>
        <a:ext cx="3464697" cy="637950"/>
      </dsp:txXfrm>
    </dsp:sp>
    <dsp:sp modelId="{B965DA38-F3AF-482F-8341-004578E3F9CC}">
      <dsp:nvSpPr>
        <dsp:cNvPr id="0" name=""/>
        <dsp:cNvSpPr/>
      </dsp:nvSpPr>
      <dsp:spPr>
        <a:xfrm>
          <a:off x="5350937" y="222786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9801CDBE-78CC-4856-96C9-7276895D4503}">
      <dsp:nvSpPr>
        <dsp:cNvPr id="0" name=""/>
        <dsp:cNvSpPr/>
      </dsp:nvSpPr>
      <dsp:spPr>
        <a:xfrm>
          <a:off x="5611720" y="204573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Desarrollo de </a:t>
          </a:r>
          <a:r>
            <a:rPr lang="es-EC" sz="2000" kern="1200" dirty="0" smtClean="0"/>
            <a:t>equipos.</a:t>
          </a:r>
          <a:endParaRPr lang="es-EC" sz="2000" kern="1200" dirty="0" smtClean="0"/>
        </a:p>
      </dsp:txBody>
      <dsp:txXfrm>
        <a:off x="5611720" y="2045733"/>
        <a:ext cx="3464697" cy="637950"/>
      </dsp:txXfrm>
    </dsp:sp>
    <dsp:sp modelId="{A235968C-0DC6-4945-A920-7891BA52D66E}">
      <dsp:nvSpPr>
        <dsp:cNvPr id="0" name=""/>
        <dsp:cNvSpPr/>
      </dsp:nvSpPr>
      <dsp:spPr>
        <a:xfrm>
          <a:off x="5350937" y="28658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F46B3343-8AD4-46E6-9BB7-CF50A62D576C}">
      <dsp:nvSpPr>
        <dsp:cNvPr id="0" name=""/>
        <dsp:cNvSpPr/>
      </dsp:nvSpPr>
      <dsp:spPr>
        <a:xfrm>
          <a:off x="5611720" y="26836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Resolución de </a:t>
          </a:r>
          <a:r>
            <a:rPr lang="es-EC" sz="2000" kern="1200" dirty="0" smtClean="0"/>
            <a:t>Conflictos.</a:t>
          </a:r>
          <a:endParaRPr lang="es-EC" sz="2000" kern="1200" dirty="0"/>
        </a:p>
      </dsp:txBody>
      <dsp:txXfrm>
        <a:off x="5611720" y="2683683"/>
        <a:ext cx="3464697" cy="637950"/>
      </dsp:txXfrm>
    </dsp:sp>
    <dsp:sp modelId="{B8EF45A8-B616-4EF4-9045-D3DB8F394159}">
      <dsp:nvSpPr>
        <dsp:cNvPr id="0" name=""/>
        <dsp:cNvSpPr/>
      </dsp:nvSpPr>
      <dsp:spPr>
        <a:xfrm>
          <a:off x="5350937" y="350376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940C5F75-70E1-483A-92A3-85BCBBF645B9}">
      <dsp:nvSpPr>
        <dsp:cNvPr id="0" name=""/>
        <dsp:cNvSpPr/>
      </dsp:nvSpPr>
      <dsp:spPr>
        <a:xfrm>
          <a:off x="5611720" y="332163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Evalúa el trabajo a tiempo.</a:t>
          </a:r>
          <a:endParaRPr lang="es-EC" sz="2000" kern="1200" dirty="0"/>
        </a:p>
      </dsp:txBody>
      <dsp:txXfrm>
        <a:off x="5611720" y="3321633"/>
        <a:ext cx="3464697" cy="637950"/>
      </dsp:txXfrm>
    </dsp:sp>
    <dsp:sp modelId="{7DF59574-90D5-4E89-9ECC-159B350C42F6}">
      <dsp:nvSpPr>
        <dsp:cNvPr id="0" name=""/>
        <dsp:cNvSpPr/>
      </dsp:nvSpPr>
      <dsp:spPr>
        <a:xfrm>
          <a:off x="5350937" y="4141718"/>
          <a:ext cx="273680" cy="27368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1D8B64AA-4967-4D7E-8B17-AF2326788554}">
      <dsp:nvSpPr>
        <dsp:cNvPr id="0" name=""/>
        <dsp:cNvSpPr/>
      </dsp:nvSpPr>
      <dsp:spPr>
        <a:xfrm>
          <a:off x="5611720" y="3959583"/>
          <a:ext cx="3464697" cy="6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Compromete la colaboración del </a:t>
          </a:r>
          <a:r>
            <a:rPr lang="es-EC" sz="2000" kern="1200" dirty="0" smtClean="0"/>
            <a:t>grupo</a:t>
          </a:r>
          <a:r>
            <a:rPr lang="es-EC" sz="1300" kern="1200" dirty="0" smtClean="0"/>
            <a:t>.</a:t>
          </a:r>
          <a:endParaRPr lang="es-EC" sz="1300" kern="1200" dirty="0"/>
        </a:p>
      </dsp:txBody>
      <dsp:txXfrm>
        <a:off x="5611720" y="3959583"/>
        <a:ext cx="3464697" cy="637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60DC1-FD33-4D09-B8AB-FAB811225AF5}">
      <dsp:nvSpPr>
        <dsp:cNvPr id="0" name=""/>
        <dsp:cNvSpPr/>
      </dsp:nvSpPr>
      <dsp:spPr>
        <a:xfrm>
          <a:off x="797982" y="219656"/>
          <a:ext cx="3533624" cy="1104257"/>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7951"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Estudios realizados por Fred Fiedler determina:</a:t>
          </a:r>
          <a:endParaRPr lang="es-EC" sz="1700" kern="1200" dirty="0"/>
        </a:p>
      </dsp:txBody>
      <dsp:txXfrm>
        <a:off x="797982" y="219656"/>
        <a:ext cx="3533624" cy="1104257"/>
      </dsp:txXfrm>
    </dsp:sp>
    <dsp:sp modelId="{47D996F1-A3CF-4E7A-ADD5-E0E59283C3EC}">
      <dsp:nvSpPr>
        <dsp:cNvPr id="0" name=""/>
        <dsp:cNvSpPr/>
      </dsp:nvSpPr>
      <dsp:spPr>
        <a:xfrm>
          <a:off x="636048" y="39171"/>
          <a:ext cx="772980" cy="1159470"/>
        </a:xfrm>
        <a:prstGeom prst="rect">
          <a:avLst/>
        </a:prstGeom>
        <a:blipFill rotWithShape="1">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EF45DA-A01F-42BB-BA77-C20C4B1236F7}">
      <dsp:nvSpPr>
        <dsp:cNvPr id="0" name=""/>
        <dsp:cNvSpPr/>
      </dsp:nvSpPr>
      <dsp:spPr>
        <a:xfrm>
          <a:off x="783282" y="1588812"/>
          <a:ext cx="3533624" cy="1104257"/>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7951"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Idoneidad del líder para un grupo :medición de  estilo de liderazgo y realidad del grupo que tiene que liderar.</a:t>
          </a:r>
          <a:endParaRPr lang="es-EC" sz="1700" kern="1200" dirty="0"/>
        </a:p>
      </dsp:txBody>
      <dsp:txXfrm>
        <a:off x="783282" y="1588812"/>
        <a:ext cx="3533624" cy="1104257"/>
      </dsp:txXfrm>
    </dsp:sp>
    <dsp:sp modelId="{CDF74281-806B-4E60-AD9E-AF2924605B4E}">
      <dsp:nvSpPr>
        <dsp:cNvPr id="0" name=""/>
        <dsp:cNvSpPr/>
      </dsp:nvSpPr>
      <dsp:spPr>
        <a:xfrm>
          <a:off x="636048" y="1429309"/>
          <a:ext cx="772980" cy="1159470"/>
        </a:xfrm>
        <a:prstGeom prst="rect">
          <a:avLst/>
        </a:prstGeom>
        <a:blipFill rotWithShape="1">
          <a:blip xmlns:r="http://schemas.openxmlformats.org/officeDocument/2006/relationships" r:embed="rId2"/>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103D8-0850-44C9-83DE-CB2D0D43CAC0}">
      <dsp:nvSpPr>
        <dsp:cNvPr id="0" name=""/>
        <dsp:cNvSpPr/>
      </dsp:nvSpPr>
      <dsp:spPr>
        <a:xfrm>
          <a:off x="-3334266" y="-516225"/>
          <a:ext cx="4002364" cy="4002364"/>
        </a:xfrm>
        <a:prstGeom prst="blockArc">
          <a:avLst>
            <a:gd name="adj1" fmla="val 18900000"/>
            <a:gd name="adj2" fmla="val 2700000"/>
            <a:gd name="adj3" fmla="val 54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2BF3F-EA04-4F2D-B129-C7311025DE5E}">
      <dsp:nvSpPr>
        <dsp:cNvPr id="0" name=""/>
        <dsp:cNvSpPr/>
      </dsp:nvSpPr>
      <dsp:spPr>
        <a:xfrm>
          <a:off x="545944" y="424281"/>
          <a:ext cx="3867823" cy="8484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453"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Influencia líder-seguidor. Mediante la inspiración y motivación se busca obtener logros y resultados. </a:t>
          </a:r>
          <a:endParaRPr lang="es-EC" sz="1400" kern="1200" dirty="0"/>
        </a:p>
      </dsp:txBody>
      <dsp:txXfrm>
        <a:off x="545944" y="424281"/>
        <a:ext cx="3867823" cy="848445"/>
      </dsp:txXfrm>
    </dsp:sp>
    <dsp:sp modelId="{45EA86EB-D147-40E2-A72C-5EE0A4725751}">
      <dsp:nvSpPr>
        <dsp:cNvPr id="0" name=""/>
        <dsp:cNvSpPr/>
      </dsp:nvSpPr>
      <dsp:spPr>
        <a:xfrm>
          <a:off x="15666" y="318226"/>
          <a:ext cx="1060556" cy="1060556"/>
        </a:xfrm>
        <a:prstGeom prst="ellipse">
          <a:avLst/>
        </a:prstGeom>
        <a:blipFill rotWithShape="0">
          <a:blip xmlns:r="http://schemas.openxmlformats.org/officeDocument/2006/relationships" r:embed="rId1"/>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A944C-1FF6-42CD-A6DC-98ECC6577A5D}">
      <dsp:nvSpPr>
        <dsp:cNvPr id="0" name=""/>
        <dsp:cNvSpPr/>
      </dsp:nvSpPr>
      <dsp:spPr>
        <a:xfrm>
          <a:off x="545944" y="1697187"/>
          <a:ext cx="3867823" cy="8484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453"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El seguidor trabaja mas allá de los intereses personales. Se basa: el liderazgo transaccional y transformacional.</a:t>
          </a:r>
          <a:endParaRPr lang="es-EC" sz="1400" kern="1200" dirty="0"/>
        </a:p>
      </dsp:txBody>
      <dsp:txXfrm>
        <a:off x="545944" y="1697187"/>
        <a:ext cx="3867823" cy="848445"/>
      </dsp:txXfrm>
    </dsp:sp>
    <dsp:sp modelId="{C05565FB-62CA-4B5B-9855-CD5F8E306665}">
      <dsp:nvSpPr>
        <dsp:cNvPr id="0" name=""/>
        <dsp:cNvSpPr/>
      </dsp:nvSpPr>
      <dsp:spPr>
        <a:xfrm>
          <a:off x="17469" y="1564606"/>
          <a:ext cx="1060556" cy="1060556"/>
        </a:xfrm>
        <a:prstGeom prst="ellipse">
          <a:avLst/>
        </a:prstGeom>
        <a:blipFill rotWithShape="0">
          <a:blip xmlns:r="http://schemas.openxmlformats.org/officeDocument/2006/relationships" r:embed="rId2"/>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8D5AF-E524-4F74-80D9-49280BD2D526}">
      <dsp:nvSpPr>
        <dsp:cNvPr id="0" name=""/>
        <dsp:cNvSpPr/>
      </dsp:nvSpPr>
      <dsp:spPr>
        <a:xfrm>
          <a:off x="4732046" y="2180573"/>
          <a:ext cx="1380279" cy="1380279"/>
        </a:xfrm>
        <a:prstGeom prst="roundRect">
          <a:avLst/>
        </a:prstGeom>
        <a:blipFill rotWithShape="0">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s-EC" sz="800" kern="1200" dirty="0" smtClean="0">
              <a:solidFill>
                <a:schemeClr val="bg1"/>
              </a:solidFill>
            </a:rPr>
            <a:t>e</a:t>
          </a:r>
          <a:endParaRPr lang="es-EC" sz="800" kern="1200" dirty="0">
            <a:solidFill>
              <a:schemeClr val="bg1"/>
            </a:solidFill>
          </a:endParaRPr>
        </a:p>
      </dsp:txBody>
      <dsp:txXfrm>
        <a:off x="4799426" y="2247953"/>
        <a:ext cx="1245519" cy="1245519"/>
      </dsp:txXfrm>
    </dsp:sp>
    <dsp:sp modelId="{75BF6D04-E2EA-471A-AE74-52D9F81557A2}">
      <dsp:nvSpPr>
        <dsp:cNvPr id="0" name=""/>
        <dsp:cNvSpPr/>
      </dsp:nvSpPr>
      <dsp:spPr>
        <a:xfrm rot="16200000">
          <a:off x="4978143" y="1736531"/>
          <a:ext cx="888085" cy="0"/>
        </a:xfrm>
        <a:custGeom>
          <a:avLst/>
          <a:gdLst/>
          <a:ahLst/>
          <a:cxnLst/>
          <a:rect l="0" t="0" r="0" b="0"/>
          <a:pathLst>
            <a:path>
              <a:moveTo>
                <a:pt x="0" y="0"/>
              </a:moveTo>
              <a:lnTo>
                <a:pt x="888085"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FC688-B512-4E1D-9682-F26D2B8B876E}">
      <dsp:nvSpPr>
        <dsp:cNvPr id="0" name=""/>
        <dsp:cNvSpPr/>
      </dsp:nvSpPr>
      <dsp:spPr>
        <a:xfrm>
          <a:off x="4277220" y="207454"/>
          <a:ext cx="2289931" cy="10850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Liderazgo Transformacional</a:t>
          </a:r>
          <a:endParaRPr lang="es-EC" sz="2000" kern="1200" dirty="0"/>
        </a:p>
      </dsp:txBody>
      <dsp:txXfrm>
        <a:off x="4330187" y="260421"/>
        <a:ext cx="2183997" cy="979100"/>
      </dsp:txXfrm>
    </dsp:sp>
    <dsp:sp modelId="{09D62612-7A8D-4815-897B-D065A5263CDA}">
      <dsp:nvSpPr>
        <dsp:cNvPr id="0" name=""/>
        <dsp:cNvSpPr/>
      </dsp:nvSpPr>
      <dsp:spPr>
        <a:xfrm rot="1800000">
          <a:off x="6085594" y="3368928"/>
          <a:ext cx="399050" cy="0"/>
        </a:xfrm>
        <a:custGeom>
          <a:avLst/>
          <a:gdLst/>
          <a:ahLst/>
          <a:cxnLst/>
          <a:rect l="0" t="0" r="0" b="0"/>
          <a:pathLst>
            <a:path>
              <a:moveTo>
                <a:pt x="0" y="0"/>
              </a:moveTo>
              <a:lnTo>
                <a:pt x="39905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B624FF-84FD-4E78-BF3C-79AE4C1E3CD2}">
      <dsp:nvSpPr>
        <dsp:cNvPr id="0" name=""/>
        <dsp:cNvSpPr/>
      </dsp:nvSpPr>
      <dsp:spPr>
        <a:xfrm>
          <a:off x="6216646" y="3468691"/>
          <a:ext cx="2084313" cy="92478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Liderazgo Transaccional</a:t>
          </a:r>
          <a:endParaRPr lang="es-EC" sz="2000" kern="1200" dirty="0"/>
        </a:p>
      </dsp:txBody>
      <dsp:txXfrm>
        <a:off x="6261790" y="3513835"/>
        <a:ext cx="1994025" cy="834499"/>
      </dsp:txXfrm>
    </dsp:sp>
    <dsp:sp modelId="{E84B6C45-6468-4B37-960F-244984596D62}">
      <dsp:nvSpPr>
        <dsp:cNvPr id="0" name=""/>
        <dsp:cNvSpPr/>
      </dsp:nvSpPr>
      <dsp:spPr>
        <a:xfrm rot="9000000">
          <a:off x="4359727" y="3368928"/>
          <a:ext cx="399050" cy="0"/>
        </a:xfrm>
        <a:custGeom>
          <a:avLst/>
          <a:gdLst/>
          <a:ahLst/>
          <a:cxnLst/>
          <a:rect l="0" t="0" r="0" b="0"/>
          <a:pathLst>
            <a:path>
              <a:moveTo>
                <a:pt x="0" y="0"/>
              </a:moveTo>
              <a:lnTo>
                <a:pt x="39905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22C26-483B-4211-A040-FFA7433F46B3}">
      <dsp:nvSpPr>
        <dsp:cNvPr id="0" name=""/>
        <dsp:cNvSpPr/>
      </dsp:nvSpPr>
      <dsp:spPr>
        <a:xfrm>
          <a:off x="2606371" y="3468691"/>
          <a:ext cx="1958394" cy="92478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Liderazgo Pasivo-</a:t>
          </a:r>
          <a:r>
            <a:rPr lang="es-EC" sz="2000" kern="1200" dirty="0" err="1" smtClean="0"/>
            <a:t>Evitador</a:t>
          </a:r>
          <a:endParaRPr lang="es-EC" sz="2000" kern="1200" dirty="0"/>
        </a:p>
      </dsp:txBody>
      <dsp:txXfrm>
        <a:off x="2651515" y="3513835"/>
        <a:ext cx="1868106" cy="834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F2360-E3A1-4958-B576-F3E759339066}">
      <dsp:nvSpPr>
        <dsp:cNvPr id="0" name=""/>
        <dsp:cNvSpPr/>
      </dsp:nvSpPr>
      <dsp:spPr>
        <a:xfrm>
          <a:off x="0" y="968246"/>
          <a:ext cx="5074276" cy="193649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Se centra en el manejo de las emociones y los valores que poseen los líderes y que logran transmitir a sus seguidores. Mejoran niveles de motivación y compromiso de los trabajadores (Bass &amp; Bass,2008).</a:t>
          </a:r>
          <a:endParaRPr lang="es-EC" sz="2000" kern="1200" dirty="0"/>
        </a:p>
      </dsp:txBody>
      <dsp:txXfrm>
        <a:off x="56718" y="1024964"/>
        <a:ext cx="4960840" cy="1823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2D136-9EBC-42B6-95D0-5B2E3A33B4ED}">
      <dsp:nvSpPr>
        <dsp:cNvPr id="0" name=""/>
        <dsp:cNvSpPr/>
      </dsp:nvSpPr>
      <dsp:spPr>
        <a:xfrm>
          <a:off x="2349687" y="2135211"/>
          <a:ext cx="1228856" cy="1228856"/>
        </a:xfrm>
        <a:prstGeom prst="ellipse">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Dimensiones</a:t>
          </a:r>
          <a:endParaRPr lang="es-EC" sz="1400" kern="1200" dirty="0">
            <a:solidFill>
              <a:schemeClr val="bg1"/>
            </a:solidFill>
          </a:endParaRPr>
        </a:p>
      </dsp:txBody>
      <dsp:txXfrm>
        <a:off x="2529649" y="2315173"/>
        <a:ext cx="868932" cy="868932"/>
      </dsp:txXfrm>
    </dsp:sp>
    <dsp:sp modelId="{C9F4C1C3-C925-487A-A48D-AE5126996A53}">
      <dsp:nvSpPr>
        <dsp:cNvPr id="0" name=""/>
        <dsp:cNvSpPr/>
      </dsp:nvSpPr>
      <dsp:spPr>
        <a:xfrm rot="16200000">
          <a:off x="2782446" y="1556949"/>
          <a:ext cx="363340" cy="491542"/>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836947" y="1709758"/>
        <a:ext cx="254338" cy="294926"/>
      </dsp:txXfrm>
    </dsp:sp>
    <dsp:sp modelId="{D530B279-381C-4FE4-B928-F36F3C2DD624}">
      <dsp:nvSpPr>
        <dsp:cNvPr id="0" name=""/>
        <dsp:cNvSpPr/>
      </dsp:nvSpPr>
      <dsp:spPr>
        <a:xfrm>
          <a:off x="2241259" y="3950"/>
          <a:ext cx="1445713" cy="14457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Influencia Idealizada</a:t>
          </a:r>
          <a:endParaRPr lang="es-EC" sz="1400" kern="1200" dirty="0"/>
        </a:p>
      </dsp:txBody>
      <dsp:txXfrm>
        <a:off x="2452979" y="215670"/>
        <a:ext cx="1022273" cy="1022273"/>
      </dsp:txXfrm>
    </dsp:sp>
    <dsp:sp modelId="{EF91CFB3-EF47-4D3C-8982-62F1B236D334}">
      <dsp:nvSpPr>
        <dsp:cNvPr id="0" name=""/>
        <dsp:cNvSpPr/>
      </dsp:nvSpPr>
      <dsp:spPr>
        <a:xfrm>
          <a:off x="3729364" y="2503868"/>
          <a:ext cx="363340" cy="491542"/>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3729364" y="2602176"/>
        <a:ext cx="254338" cy="294926"/>
      </dsp:txXfrm>
    </dsp:sp>
    <dsp:sp modelId="{9880EB9D-CF51-48EC-95FC-29CA2A4FD621}">
      <dsp:nvSpPr>
        <dsp:cNvPr id="0" name=""/>
        <dsp:cNvSpPr/>
      </dsp:nvSpPr>
      <dsp:spPr>
        <a:xfrm>
          <a:off x="4264091" y="2026782"/>
          <a:ext cx="1445713" cy="14457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Motivación Inspiradora</a:t>
          </a:r>
          <a:endParaRPr lang="es-EC" sz="1400" kern="1200" dirty="0"/>
        </a:p>
      </dsp:txBody>
      <dsp:txXfrm>
        <a:off x="4475811" y="2238502"/>
        <a:ext cx="1022273" cy="1022273"/>
      </dsp:txXfrm>
    </dsp:sp>
    <dsp:sp modelId="{1786A433-484B-41D6-A0F1-BD5BCA517AC5}">
      <dsp:nvSpPr>
        <dsp:cNvPr id="0" name=""/>
        <dsp:cNvSpPr/>
      </dsp:nvSpPr>
      <dsp:spPr>
        <a:xfrm rot="5400000">
          <a:off x="2782446" y="3450786"/>
          <a:ext cx="363340" cy="491542"/>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836947" y="3494593"/>
        <a:ext cx="254338" cy="294926"/>
      </dsp:txXfrm>
    </dsp:sp>
    <dsp:sp modelId="{EF2BDB25-2EC8-4C38-8AE8-35EB15672B4E}">
      <dsp:nvSpPr>
        <dsp:cNvPr id="0" name=""/>
        <dsp:cNvSpPr/>
      </dsp:nvSpPr>
      <dsp:spPr>
        <a:xfrm>
          <a:off x="2241259" y="4049615"/>
          <a:ext cx="1445713" cy="14457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Estimulación Intelectual</a:t>
          </a:r>
          <a:endParaRPr lang="es-EC" sz="1400" kern="1200" dirty="0"/>
        </a:p>
      </dsp:txBody>
      <dsp:txXfrm>
        <a:off x="2452979" y="4261335"/>
        <a:ext cx="1022273" cy="1022273"/>
      </dsp:txXfrm>
    </dsp:sp>
    <dsp:sp modelId="{55EA875C-A47D-4D14-9341-E3F88D2AA503}">
      <dsp:nvSpPr>
        <dsp:cNvPr id="0" name=""/>
        <dsp:cNvSpPr/>
      </dsp:nvSpPr>
      <dsp:spPr>
        <a:xfrm rot="10800000">
          <a:off x="1906103" y="2503868"/>
          <a:ext cx="313466" cy="491542"/>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2000143" y="2602176"/>
        <a:ext cx="219426" cy="294926"/>
      </dsp:txXfrm>
    </dsp:sp>
    <dsp:sp modelId="{1C85BB12-263F-4968-9C69-B2270D40C744}">
      <dsp:nvSpPr>
        <dsp:cNvPr id="0" name=""/>
        <dsp:cNvSpPr/>
      </dsp:nvSpPr>
      <dsp:spPr>
        <a:xfrm>
          <a:off x="124325" y="2026782"/>
          <a:ext cx="1633916" cy="14457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Consideración Individual</a:t>
          </a:r>
          <a:endParaRPr lang="es-EC" sz="1400" kern="1200" dirty="0"/>
        </a:p>
      </dsp:txBody>
      <dsp:txXfrm>
        <a:off x="363606" y="2238502"/>
        <a:ext cx="1155354" cy="102227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0.4587</cdr:x>
      <cdr:y>0.6281</cdr:y>
    </cdr:from>
    <cdr:to>
      <cdr:x>0.5413</cdr:x>
      <cdr:y>1</cdr:y>
    </cdr:to>
    <cdr:sp macro="" textlink="">
      <cdr:nvSpPr>
        <cdr:cNvPr id="3" name="Elipse 2"/>
        <cdr:cNvSpPr/>
      </cdr:nvSpPr>
      <cdr:spPr>
        <a:xfrm xmlns:a="http://schemas.openxmlformats.org/drawingml/2006/main">
          <a:off x="3537096" y="2064906"/>
          <a:ext cx="636997" cy="1222625"/>
        </a:xfrm>
        <a:prstGeom xmlns:a="http://schemas.openxmlformats.org/drawingml/2006/main" prst="ellipse">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C"/>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rtl="0">
              <a:defRPr sz="1300"/>
            </a:lvl1pPr>
          </a:lstStyle>
          <a:p>
            <a:pPr rtl="0"/>
            <a:endParaRPr lang="es-ES" dirty="0"/>
          </a:p>
        </p:txBody>
      </p:sp>
      <p:sp>
        <p:nvSpPr>
          <p:cNvPr id="3" name="Marcador de posición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l" rtl="0">
              <a:defRPr sz="1300"/>
            </a:lvl1pPr>
          </a:lstStyle>
          <a:p>
            <a:pPr algn="r" rtl="0"/>
            <a:fld id="{690DC06B-AB08-4449-BBF2-D264D52BB5AA}" type="datetime1">
              <a:rPr lang="es-ES" smtClean="0"/>
              <a:pPr algn="r" rtl="0"/>
              <a:t>31/03/2021</a:t>
            </a:fld>
            <a:r>
              <a:rPr lang="es-ES" dirty="0" smtClean="0"/>
              <a:t>​</a:t>
            </a:r>
            <a:endParaRPr lang="es-ES" dirty="0"/>
          </a:p>
        </p:txBody>
      </p:sp>
      <p:sp>
        <p:nvSpPr>
          <p:cNvPr id="4" name="Marcador de posición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rtl="0">
              <a:defRPr sz="1300"/>
            </a:lvl1pPr>
          </a:lstStyle>
          <a:p>
            <a:pPr rtl="0"/>
            <a:endParaRPr lang="es-ES" dirty="0"/>
          </a:p>
        </p:txBody>
      </p:sp>
      <p:sp>
        <p:nvSpPr>
          <p:cNvPr id="5" name="Marcador de posición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l" rtl="0">
              <a:defRPr sz="1300"/>
            </a:lvl1pPr>
          </a:lstStyle>
          <a:p>
            <a:pPr algn="r" rtl="0"/>
            <a:fld id="{06834459-7356-44BF-850D-8B30C4FB3B6B}" type="slidenum">
              <a:rPr lang="es-ES" smtClean="0"/>
              <a:pPr algn="r" rtl="0"/>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rtl="0">
              <a:defRPr sz="1300"/>
            </a:lvl1pPr>
          </a:lstStyle>
          <a:p>
            <a:pPr rtl="0"/>
            <a:endParaRPr/>
          </a:p>
        </p:txBody>
      </p:sp>
      <p:sp>
        <p:nvSpPr>
          <p:cNvPr id="3" name="Marcador de posición de fecha 2"/>
          <p:cNvSpPr>
            <a:spLocks noGrp="1"/>
          </p:cNvSpPr>
          <p:nvPr>
            <p:ph type="dt" idx="1"/>
          </p:nvPr>
        </p:nvSpPr>
        <p:spPr>
          <a:xfrm>
            <a:off x="3901698" y="0"/>
            <a:ext cx="2984871" cy="502755"/>
          </a:xfrm>
          <a:prstGeom prst="rect">
            <a:avLst/>
          </a:prstGeom>
        </p:spPr>
        <p:txBody>
          <a:bodyPr vert="horz" lIns="96616" tIns="48308" rIns="96616" bIns="48308" rtlCol="0"/>
          <a:lstStyle>
            <a:lvl1pPr algn="l" rtl="0">
              <a:defRPr sz="1300"/>
            </a:lvl1pPr>
          </a:lstStyle>
          <a:p>
            <a:pPr algn="r"/>
            <a:fld id="{093B6963-495A-4FE1-8B7F-59E549A2EEB6}" type="datetime1">
              <a:rPr lang="es-ES" smtClean="0"/>
              <a:pPr algn="r"/>
              <a:t>31/03/2021</a:t>
            </a:fld>
            <a:endParaRPr lang="es-ES" dirty="0"/>
          </a:p>
        </p:txBody>
      </p:sp>
      <p:sp>
        <p:nvSpPr>
          <p:cNvPr id="4" name="Marcador de posición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rtl="0"/>
            <a:endParaRPr/>
          </a:p>
        </p:txBody>
      </p:sp>
      <p:sp>
        <p:nvSpPr>
          <p:cNvPr id="5" name="Marcador de posición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rtl="0"/>
            <a:r>
              <a:t>Haga clic para modificar el estilo de texto del patrón</a:t>
            </a:r>
          </a:p>
          <a:p>
            <a:pPr lvl="1" rtl="0"/>
            <a:r>
              <a:t>Segundo nivel</a:t>
            </a:r>
          </a:p>
          <a:p>
            <a:pPr lvl="2" rtl="0"/>
            <a:r>
              <a:t>Tercer nivel</a:t>
            </a:r>
          </a:p>
          <a:p>
            <a:pPr lvl="3" rtl="0"/>
            <a:r>
              <a:t>Cuarto nivel</a:t>
            </a:r>
          </a:p>
          <a:p>
            <a:pPr lvl="4" rtl="0"/>
            <a:r>
              <a:t>Quinto nivel</a:t>
            </a:r>
            <a:endParaRPr/>
          </a:p>
        </p:txBody>
      </p:sp>
      <p:sp>
        <p:nvSpPr>
          <p:cNvPr id="6" name="Marcador de posición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rtl="0">
              <a:defRPr sz="1300"/>
            </a:lvl1pPr>
          </a:lstStyle>
          <a:p>
            <a:pPr rtl="0"/>
            <a:endParaRPr/>
          </a:p>
        </p:txBody>
      </p:sp>
      <p:sp>
        <p:nvSpPr>
          <p:cNvPr id="7" name="Marcador de posición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l" rtl="0">
              <a:defRPr sz="1300"/>
            </a:lvl1pPr>
          </a:lstStyle>
          <a:p>
            <a:pPr algn="r"/>
            <a:fld id="{0A3C37BE-C303-496D-B5CD-85F2937540FC}" type="slidenum">
              <a:rPr lang="es-ES" smtClean="0"/>
              <a:pPr algn="r"/>
              <a:t>‹Nº›</a:t>
            </a:fld>
            <a:endParaRPr lang="es-E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a:t>
            </a:fld>
            <a:endParaRPr lang="es-ES" dirty="0"/>
          </a:p>
        </p:txBody>
      </p:sp>
    </p:spTree>
    <p:extLst>
      <p:ext uri="{BB962C8B-B14F-4D97-AF65-F5344CB8AC3E}">
        <p14:creationId xmlns:p14="http://schemas.microsoft.com/office/powerpoint/2010/main" val="18299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20</a:t>
            </a:fld>
            <a:endParaRPr lang="es-ES" dirty="0"/>
          </a:p>
        </p:txBody>
      </p:sp>
    </p:spTree>
    <p:extLst>
      <p:ext uri="{BB962C8B-B14F-4D97-AF65-F5344CB8AC3E}">
        <p14:creationId xmlns:p14="http://schemas.microsoft.com/office/powerpoint/2010/main" val="373139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r>
              <a:rPr lang="es-ES" smtClean="0"/>
              <a:t>​</a:t>
            </a:r>
            <a:fld id="{934A2FF8-4559-4149-8B79-D85ED6F0B853}" type="datetime1">
              <a:rPr lang="es-ES" smtClean="0"/>
              <a:pPr/>
              <a:t>31/03/2021</a:t>
            </a:fld>
            <a:r>
              <a:rPr lang="es-ES" smtClean="0"/>
              <a:t>​</a:t>
            </a:r>
            <a:endParaRPr lang="es-ES" dirty="0"/>
          </a:p>
        </p:txBody>
      </p:sp>
      <p:sp>
        <p:nvSpPr>
          <p:cNvPr id="5" name="Marcador de pie de página 4"/>
          <p:cNvSpPr>
            <a:spLocks noGrp="1"/>
          </p:cNvSpPr>
          <p:nvPr>
            <p:ph type="ftr" sz="quarter" idx="11"/>
          </p:nvPr>
        </p:nvSpPr>
        <p:spPr/>
        <p:txBody>
          <a:bodyPr/>
          <a:lstStyle/>
          <a:p>
            <a:pPr rtl="0"/>
            <a:endParaRPr lang="es-ES" noProof="0" dirty="0"/>
          </a:p>
        </p:txBody>
      </p:sp>
      <p:sp>
        <p:nvSpPr>
          <p:cNvPr id="6" name="Marcador de número de diapositiva 5"/>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18735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r>
              <a:rPr lang="es-ES" smtClean="0"/>
              <a:t>​</a:t>
            </a:r>
            <a:fld id="{7776A268-E945-41BF-9F85-D7A3B8400346}" type="datetime1">
              <a:rPr lang="es-ES" smtClean="0"/>
              <a:pPr/>
              <a:t>31/03/2021</a:t>
            </a:fld>
            <a:endParaRPr lang="es-ES" dirty="0"/>
          </a:p>
        </p:txBody>
      </p:sp>
      <p:sp>
        <p:nvSpPr>
          <p:cNvPr id="5" name="Marcador de pie de página 4"/>
          <p:cNvSpPr>
            <a:spLocks noGrp="1"/>
          </p:cNvSpPr>
          <p:nvPr>
            <p:ph type="ftr" sz="quarter" idx="11"/>
          </p:nvPr>
        </p:nvSpPr>
        <p:spPr/>
        <p:txBody>
          <a:bodyPr/>
          <a:lstStyle/>
          <a:p>
            <a:pPr rtl="0"/>
            <a:endParaRPr lang="es-ES" noProof="0" dirty="0"/>
          </a:p>
        </p:txBody>
      </p:sp>
      <p:sp>
        <p:nvSpPr>
          <p:cNvPr id="6" name="Marcador de número de diapositiva 5"/>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130203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r>
              <a:rPr lang="es-ES" smtClean="0"/>
              <a:t>​</a:t>
            </a:r>
            <a:fld id="{CEC05348-D021-422A-8D9F-89EEB8C0F442}" type="datetime1">
              <a:rPr lang="es-ES" smtClean="0"/>
              <a:pPr/>
              <a:t>31/03/2021</a:t>
            </a:fld>
            <a:endParaRPr lang="es-ES" dirty="0"/>
          </a:p>
        </p:txBody>
      </p:sp>
      <p:sp>
        <p:nvSpPr>
          <p:cNvPr id="5" name="Marcador de pie de página 4"/>
          <p:cNvSpPr>
            <a:spLocks noGrp="1"/>
          </p:cNvSpPr>
          <p:nvPr>
            <p:ph type="ftr" sz="quarter" idx="11"/>
          </p:nvPr>
        </p:nvSpPr>
        <p:spPr/>
        <p:txBody>
          <a:bodyPr/>
          <a:lstStyle/>
          <a:p>
            <a:pPr rtl="0"/>
            <a:endParaRPr lang="es-ES" noProof="0" dirty="0"/>
          </a:p>
        </p:txBody>
      </p:sp>
      <p:sp>
        <p:nvSpPr>
          <p:cNvPr id="6" name="Marcador de número de diapositiva 5"/>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9560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modificar el estilo de subtítulo del patrón</a:t>
            </a:r>
            <a:endParaRPr lang="es-ES" noProof="0" dirty="0"/>
          </a:p>
        </p:txBody>
      </p:sp>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s-ES" noProof="0" smtClean="0"/>
              <a:t>Haga clic en el icono para agregar una imagen</a:t>
            </a:r>
            <a:endParaRPr lang="es-ES" noProof="0" dirty="0"/>
          </a:p>
        </p:txBody>
      </p:sp>
    </p:spTree>
    <p:extLst>
      <p:ext uri="{BB962C8B-B14F-4D97-AF65-F5344CB8AC3E}">
        <p14:creationId xmlns:p14="http://schemas.microsoft.com/office/powerpoint/2010/main" val="26279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B0EBC17-0101-4DBA-89EA-55E7A4727CA3}" type="datetime1">
              <a:rPr lang="es-ES" noProof="0" smtClean="0"/>
              <a:pPr/>
              <a:t>31/03/2021</a:t>
            </a:fld>
            <a:endParaRPr lang="es-ES" noProof="0" dirty="0"/>
          </a:p>
        </p:txBody>
      </p:sp>
      <p:sp>
        <p:nvSpPr>
          <p:cNvPr id="5" name="Marcador de pie de página 4"/>
          <p:cNvSpPr>
            <a:spLocks noGrp="1"/>
          </p:cNvSpPr>
          <p:nvPr>
            <p:ph type="ftr" sz="quarter" idx="11"/>
          </p:nvPr>
        </p:nvSpPr>
        <p:spPr/>
        <p:txBody>
          <a:bodyPr/>
          <a:lstStyle/>
          <a:p>
            <a:pPr rtl="0"/>
            <a:endParaRPr lang="es-ES" noProof="0" dirty="0"/>
          </a:p>
        </p:txBody>
      </p:sp>
      <p:sp>
        <p:nvSpPr>
          <p:cNvPr id="6" name="Marcador de número de diapositiva 5"/>
          <p:cNvSpPr>
            <a:spLocks noGrp="1"/>
          </p:cNvSpPr>
          <p:nvPr>
            <p:ph type="sldNum" sz="quarter" idx="12"/>
          </p:nvPr>
        </p:nvSpPr>
        <p:spPr/>
        <p:txBody>
          <a:bodyPr/>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49729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385DCDB-4A77-4170-9E07-5F1D7C0A0A5B}" type="datetime1">
              <a:rPr lang="es-ES" smtClean="0"/>
              <a:pPr/>
              <a:t>31/03/2021</a:t>
            </a:fld>
            <a:endParaRPr lang="es-ES" dirty="0"/>
          </a:p>
        </p:txBody>
      </p:sp>
      <p:sp>
        <p:nvSpPr>
          <p:cNvPr id="5" name="Marcador de pie de página 4"/>
          <p:cNvSpPr>
            <a:spLocks noGrp="1"/>
          </p:cNvSpPr>
          <p:nvPr>
            <p:ph type="ftr" sz="quarter" idx="11"/>
          </p:nvPr>
        </p:nvSpPr>
        <p:spPr/>
        <p:txBody>
          <a:bodyPr/>
          <a:lstStyle/>
          <a:p>
            <a:pPr rtl="0"/>
            <a:endParaRPr lang="es-ES" noProof="0" dirty="0"/>
          </a:p>
        </p:txBody>
      </p:sp>
      <p:sp>
        <p:nvSpPr>
          <p:cNvPr id="6" name="Marcador de número de diapositiva 5"/>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1501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3C6D8C4-ADF9-42A1-9ABC-C61A9E9D2D08}" type="datetime1">
              <a:rPr lang="es-ES" smtClean="0"/>
              <a:pPr/>
              <a:t>31/03/2021</a:t>
            </a:fld>
            <a:endParaRPr lang="es-ES" dirty="0"/>
          </a:p>
        </p:txBody>
      </p:sp>
      <p:sp>
        <p:nvSpPr>
          <p:cNvPr id="6" name="Marcador de pie de página 5"/>
          <p:cNvSpPr>
            <a:spLocks noGrp="1"/>
          </p:cNvSpPr>
          <p:nvPr>
            <p:ph type="ftr" sz="quarter" idx="11"/>
          </p:nvPr>
        </p:nvSpPr>
        <p:spPr/>
        <p:txBody>
          <a:bodyPr/>
          <a:lstStyle/>
          <a:p>
            <a:pPr rtl="0"/>
            <a:endParaRPr lang="es-ES" noProof="0" dirty="0"/>
          </a:p>
        </p:txBody>
      </p:sp>
      <p:sp>
        <p:nvSpPr>
          <p:cNvPr id="7" name="Marcador de número de diapositiva 6"/>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4528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r>
              <a:rPr lang="es-ES" smtClean="0"/>
              <a:t>​</a:t>
            </a:r>
            <a:fld id="{5B79CF11-FD05-4F88-8EC3-5D4F176B79FC}" type="datetime1">
              <a:rPr lang="es-ES" smtClean="0"/>
              <a:pPr/>
              <a:t>31/03/2021</a:t>
            </a:fld>
            <a:endParaRPr lang="es-ES" dirty="0"/>
          </a:p>
        </p:txBody>
      </p:sp>
      <p:sp>
        <p:nvSpPr>
          <p:cNvPr id="8" name="Marcador de pie de página 7"/>
          <p:cNvSpPr>
            <a:spLocks noGrp="1"/>
          </p:cNvSpPr>
          <p:nvPr>
            <p:ph type="ftr" sz="quarter" idx="11"/>
          </p:nvPr>
        </p:nvSpPr>
        <p:spPr/>
        <p:txBody>
          <a:bodyPr/>
          <a:lstStyle/>
          <a:p>
            <a:pPr rtl="0"/>
            <a:endParaRPr lang="es-ES" noProof="0" dirty="0"/>
          </a:p>
        </p:txBody>
      </p:sp>
      <p:sp>
        <p:nvSpPr>
          <p:cNvPr id="9" name="Marcador de número de diapositiva 8"/>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28272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r>
              <a:rPr lang="es-ES" smtClean="0"/>
              <a:t>​</a:t>
            </a:r>
            <a:fld id="{FEAFC309-1B63-44A4-A9FC-29FA1501E26B}" type="datetime1">
              <a:rPr lang="es-ES" smtClean="0"/>
              <a:pPr/>
              <a:t>31/03/2021</a:t>
            </a:fld>
            <a:endParaRPr lang="es-ES" dirty="0"/>
          </a:p>
        </p:txBody>
      </p:sp>
      <p:sp>
        <p:nvSpPr>
          <p:cNvPr id="4" name="Marcador de pie de página 3"/>
          <p:cNvSpPr>
            <a:spLocks noGrp="1"/>
          </p:cNvSpPr>
          <p:nvPr>
            <p:ph type="ftr" sz="quarter" idx="11"/>
          </p:nvPr>
        </p:nvSpPr>
        <p:spPr/>
        <p:txBody>
          <a:bodyPr/>
          <a:lstStyle/>
          <a:p>
            <a:pPr rtl="0"/>
            <a:endParaRPr lang="es-ES" noProof="0" dirty="0"/>
          </a:p>
        </p:txBody>
      </p:sp>
      <p:sp>
        <p:nvSpPr>
          <p:cNvPr id="5" name="Marcador de número de diapositiva 4"/>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1934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850802-155D-414A-A9FD-662B6F0E4656}" type="datetime1">
              <a:rPr lang="es-ES" smtClean="0"/>
              <a:pPr/>
              <a:t>31/03/2021</a:t>
            </a:fld>
            <a:r>
              <a:rPr lang="es-ES" smtClean="0"/>
              <a:t>​</a:t>
            </a:r>
            <a:endParaRPr lang="es-ES" dirty="0"/>
          </a:p>
        </p:txBody>
      </p:sp>
      <p:sp>
        <p:nvSpPr>
          <p:cNvPr id="3" name="Marcador de pie de página 2"/>
          <p:cNvSpPr>
            <a:spLocks noGrp="1"/>
          </p:cNvSpPr>
          <p:nvPr>
            <p:ph type="ftr" sz="quarter" idx="11"/>
          </p:nvPr>
        </p:nvSpPr>
        <p:spPr/>
        <p:txBody>
          <a:bodyPr/>
          <a:lstStyle/>
          <a:p>
            <a:pPr rtl="0"/>
            <a:endParaRPr lang="es-ES" noProof="0" dirty="0"/>
          </a:p>
        </p:txBody>
      </p:sp>
      <p:sp>
        <p:nvSpPr>
          <p:cNvPr id="4" name="Marcador de número de diapositiva 3"/>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0069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r>
              <a:rPr lang="es-ES" smtClean="0"/>
              <a:t>​</a:t>
            </a:r>
            <a:fld id="{5146D9C0-42AF-411F-B87E-5CF0AD6A3E2D}" type="datetime1">
              <a:rPr lang="es-ES" smtClean="0"/>
              <a:pPr/>
              <a:t>31/03/2021</a:t>
            </a:fld>
            <a:endParaRPr lang="es-ES" dirty="0"/>
          </a:p>
        </p:txBody>
      </p:sp>
      <p:sp>
        <p:nvSpPr>
          <p:cNvPr id="6" name="Marcador de pie de página 5"/>
          <p:cNvSpPr>
            <a:spLocks noGrp="1"/>
          </p:cNvSpPr>
          <p:nvPr>
            <p:ph type="ftr" sz="quarter" idx="11"/>
          </p:nvPr>
        </p:nvSpPr>
        <p:spPr/>
        <p:txBody>
          <a:bodyPr/>
          <a:lstStyle/>
          <a:p>
            <a:pPr rtl="0"/>
            <a:endParaRPr lang="es-ES" noProof="0" dirty="0"/>
          </a:p>
        </p:txBody>
      </p:sp>
      <p:sp>
        <p:nvSpPr>
          <p:cNvPr id="7" name="Marcador de número de diapositiva 6"/>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3281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r>
              <a:rPr lang="es-ES" smtClean="0"/>
              <a:t>​</a:t>
            </a:r>
            <a:fld id="{99FE88BC-BA9C-41DB-8175-8FC1D1B95355}" type="datetime1">
              <a:rPr lang="es-ES" smtClean="0"/>
              <a:pPr/>
              <a:t>31/03/2021</a:t>
            </a:fld>
            <a:r>
              <a:rPr lang="es-ES" smtClean="0"/>
              <a:t>​</a:t>
            </a:r>
            <a:endParaRPr lang="es-ES" dirty="0"/>
          </a:p>
        </p:txBody>
      </p:sp>
      <p:sp>
        <p:nvSpPr>
          <p:cNvPr id="6" name="Marcador de pie de página 5"/>
          <p:cNvSpPr>
            <a:spLocks noGrp="1"/>
          </p:cNvSpPr>
          <p:nvPr>
            <p:ph type="ftr" sz="quarter" idx="11"/>
          </p:nvPr>
        </p:nvSpPr>
        <p:spPr/>
        <p:txBody>
          <a:bodyPr/>
          <a:lstStyle/>
          <a:p>
            <a:pPr rtl="0"/>
            <a:endParaRPr lang="es-ES" noProof="0" dirty="0"/>
          </a:p>
        </p:txBody>
      </p:sp>
      <p:sp>
        <p:nvSpPr>
          <p:cNvPr id="7" name="Marcador de número de diapositiva 6"/>
          <p:cNvSpPr>
            <a:spLocks noGrp="1"/>
          </p:cNvSpPr>
          <p:nvPr>
            <p:ph type="sldNum" sz="quarter" idx="12"/>
          </p:nvPr>
        </p:nvSpPr>
        <p:spPr/>
        <p:txBody>
          <a:bodyPr/>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5592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EBC17-0101-4DBA-89EA-55E7A4727CA3}" type="datetime1">
              <a:rPr lang="es-ES" noProof="0" smtClean="0"/>
              <a:pPr/>
              <a:t>31/03/2021</a:t>
            </a:fld>
            <a:endParaRPr lang="es-ES" noProof="0"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5292566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5.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409700" y="2820129"/>
            <a:ext cx="10782300" cy="979140"/>
          </a:xfrm>
        </p:spPr>
        <p:txBody>
          <a:bodyPr rtlCol="0" anchor="ctr">
            <a:noAutofit/>
          </a:bodyPr>
          <a:lstStyle/>
          <a:p>
            <a:pPr algn="ctr"/>
            <a:r>
              <a:rPr lang="es-EC" sz="2400" b="1" dirty="0"/>
              <a:t>Liderazgo Transformacional en el Bienestar Laboral del Talento Humano en la Industria Atunera de Manta</a:t>
            </a:r>
            <a:r>
              <a:rPr lang="es-EC" sz="2400" dirty="0"/>
              <a:t>.</a:t>
            </a:r>
            <a:r>
              <a:rPr lang="es-EC" sz="2800" dirty="0"/>
              <a:t/>
            </a:r>
            <a:br>
              <a:rPr lang="es-EC" sz="2800" dirty="0"/>
            </a:br>
            <a:endParaRPr lang="es-ES" sz="2800" dirty="0"/>
          </a:p>
        </p:txBody>
      </p:sp>
      <p:sp>
        <p:nvSpPr>
          <p:cNvPr id="7" name="Subtítulo 6"/>
          <p:cNvSpPr>
            <a:spLocks noGrp="1"/>
          </p:cNvSpPr>
          <p:nvPr>
            <p:ph type="subTitle" idx="1"/>
          </p:nvPr>
        </p:nvSpPr>
        <p:spPr>
          <a:xfrm>
            <a:off x="1104899" y="3979572"/>
            <a:ext cx="10705027" cy="1365161"/>
          </a:xfrm>
        </p:spPr>
        <p:txBody>
          <a:bodyPr rtlCol="0">
            <a:normAutofit lnSpcReduction="10000"/>
          </a:bodyPr>
          <a:lstStyle/>
          <a:p>
            <a:pPr algn="ctr"/>
            <a:r>
              <a:rPr lang="es-EC" sz="2000" dirty="0"/>
              <a:t>Carrera de Ingeniería Comercial </a:t>
            </a:r>
            <a:endParaRPr lang="es-EC" sz="2000" dirty="0" smtClean="0"/>
          </a:p>
          <a:p>
            <a:pPr algn="ctr"/>
            <a:endParaRPr lang="es-EC" sz="2000" dirty="0"/>
          </a:p>
          <a:p>
            <a:pPr algn="ctr"/>
            <a:r>
              <a:rPr lang="es-EC" sz="2000" b="1" dirty="0" smtClean="0"/>
              <a:t>Autor: </a:t>
            </a:r>
            <a:r>
              <a:rPr lang="es-EC" sz="2000" dirty="0" smtClean="0"/>
              <a:t>Vera </a:t>
            </a:r>
            <a:r>
              <a:rPr lang="es-EC" sz="2000" dirty="0"/>
              <a:t>Londoño, Herquin Arturo</a:t>
            </a:r>
          </a:p>
          <a:p>
            <a:pPr algn="ctr"/>
            <a:endParaRPr lang="es-EC" sz="2000" dirty="0"/>
          </a:p>
          <a:p>
            <a:pPr algn="ctr"/>
            <a:r>
              <a:rPr lang="es-EC" sz="2000" b="1" dirty="0" smtClean="0"/>
              <a:t>Directora: </a:t>
            </a:r>
            <a:r>
              <a:rPr lang="es-EC" sz="2000" dirty="0" smtClean="0"/>
              <a:t>Borsic </a:t>
            </a:r>
            <a:r>
              <a:rPr lang="es-EC" sz="2000" dirty="0"/>
              <a:t>Laborde, Zlata Dolores, PhD</a:t>
            </a:r>
          </a:p>
          <a:p>
            <a:pPr algn="ctr" rtl="0"/>
            <a:endParaRPr lang="es-ES"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026535" y="1282165"/>
            <a:ext cx="6349285" cy="1229215"/>
          </a:xfrm>
          <a:prstGeom prst="rect">
            <a:avLst/>
          </a:prstGeom>
          <a:noFill/>
          <a:ln>
            <a:noFill/>
          </a:ln>
        </p:spPr>
      </p:pic>
      <p:pic>
        <p:nvPicPr>
          <p:cNvPr id="1026" name="Picture 2" descr="Archivo:Logo ESPE.png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2648" y="5525036"/>
            <a:ext cx="1026017" cy="9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chivo:Logo ESPE.pn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5461" y="5907975"/>
            <a:ext cx="855106" cy="7732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5"/>
            <a:ext cx="10515600" cy="1231855"/>
          </a:xfrm>
        </p:spPr>
        <p:txBody>
          <a:bodyPr>
            <a:normAutofit fontScale="90000"/>
          </a:bodyPr>
          <a:lstStyle/>
          <a:p>
            <a:pPr algn="ctr"/>
            <a:r>
              <a:rPr lang="es-EC" b="1" dirty="0" smtClean="0"/>
              <a:t/>
            </a:r>
            <a:br>
              <a:rPr lang="es-EC" b="1" dirty="0" smtClean="0"/>
            </a:br>
            <a:r>
              <a:rPr lang="es-EC" b="1" dirty="0" smtClean="0"/>
              <a:t>Marco </a:t>
            </a:r>
            <a:r>
              <a:rPr lang="es-EC" b="1" dirty="0"/>
              <a:t>Teórico</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47363792"/>
              </p:ext>
            </p:extLst>
          </p:nvPr>
        </p:nvGraphicFramePr>
        <p:xfrm>
          <a:off x="838200" y="1825624"/>
          <a:ext cx="10515600" cy="424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452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fontScale="90000"/>
          </a:bodyPr>
          <a:lstStyle/>
          <a:p>
            <a:pPr algn="ctr"/>
            <a:r>
              <a:rPr lang="es-EC" b="1" dirty="0" smtClean="0"/>
              <a:t/>
            </a:r>
            <a:br>
              <a:rPr lang="es-EC" b="1" dirty="0" smtClean="0"/>
            </a:br>
            <a:r>
              <a:rPr lang="es-EC" b="1" dirty="0" smtClean="0"/>
              <a:t>Habilidades y </a:t>
            </a:r>
            <a:r>
              <a:rPr lang="es-EC" b="1" dirty="0"/>
              <a:t>Características del Líder</a:t>
            </a:r>
            <a:br>
              <a:rPr lang="es-EC" b="1" dirty="0"/>
            </a:b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52528752"/>
              </p:ext>
            </p:extLst>
          </p:nvPr>
        </p:nvGraphicFramePr>
        <p:xfrm>
          <a:off x="889010" y="1685523"/>
          <a:ext cx="10515600" cy="460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88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424903" y="3063583"/>
            <a:ext cx="3565124"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r>
              <a:rPr lang="es-EC" sz="1600" b="1" dirty="0"/>
              <a:t>Teoría de Contingencia o Situacional</a:t>
            </a:r>
          </a:p>
        </p:txBody>
      </p:sp>
      <p:sp>
        <p:nvSpPr>
          <p:cNvPr id="8" name="Marcador de contenido 7"/>
          <p:cNvSpPr>
            <a:spLocks noGrp="1"/>
          </p:cNvSpPr>
          <p:nvPr>
            <p:ph idx="1"/>
          </p:nvPr>
        </p:nvSpPr>
        <p:spPr>
          <a:xfrm>
            <a:off x="463463" y="594823"/>
            <a:ext cx="3800131" cy="2672367"/>
          </a:xfrm>
        </p:spPr>
        <p:txBody>
          <a:bodyPr>
            <a:normAutofit fontScale="85000" lnSpcReduction="20000"/>
          </a:bodyPr>
          <a:lstStyle/>
          <a:p>
            <a:r>
              <a:rPr lang="es-EC" sz="1900" b="1" dirty="0" smtClean="0"/>
              <a:t>Teoría de los Rasgos</a:t>
            </a:r>
          </a:p>
          <a:p>
            <a:pPr marL="0" indent="0">
              <a:buNone/>
            </a:pPr>
            <a:r>
              <a:rPr lang="es-EC" sz="1900" dirty="0" smtClean="0"/>
              <a:t>Considera los rasgos mas importantes de un líder:</a:t>
            </a:r>
          </a:p>
          <a:p>
            <a:r>
              <a:rPr lang="es-EC" sz="1900" dirty="0" smtClean="0"/>
              <a:t>Inteligencia</a:t>
            </a:r>
          </a:p>
          <a:p>
            <a:r>
              <a:rPr lang="es-EC" sz="1900" dirty="0" smtClean="0"/>
              <a:t>Responsabilidad</a:t>
            </a:r>
          </a:p>
          <a:p>
            <a:r>
              <a:rPr lang="es-EC" sz="1900" dirty="0" smtClean="0"/>
              <a:t>Actividad Social</a:t>
            </a:r>
          </a:p>
          <a:p>
            <a:r>
              <a:rPr lang="es-EC" sz="1900" dirty="0" smtClean="0"/>
              <a:t>Confiabilidad</a:t>
            </a:r>
          </a:p>
          <a:p>
            <a:r>
              <a:rPr lang="es-EC" sz="1900" dirty="0" smtClean="0"/>
              <a:t>Originalidad</a:t>
            </a:r>
          </a:p>
          <a:p>
            <a:r>
              <a:rPr lang="es-EC" sz="1900" dirty="0" smtClean="0"/>
              <a:t>Seguridad</a:t>
            </a:r>
          </a:p>
          <a:p>
            <a:endParaRPr lang="es-EC" dirty="0"/>
          </a:p>
        </p:txBody>
      </p:sp>
      <p:sp>
        <p:nvSpPr>
          <p:cNvPr id="2" name="Título 1"/>
          <p:cNvSpPr>
            <a:spLocks noGrp="1"/>
          </p:cNvSpPr>
          <p:nvPr>
            <p:ph type="title"/>
          </p:nvPr>
        </p:nvSpPr>
        <p:spPr>
          <a:xfrm>
            <a:off x="792587" y="365125"/>
            <a:ext cx="10515600" cy="974278"/>
          </a:xfrm>
        </p:spPr>
        <p:txBody>
          <a:bodyPr>
            <a:normAutofit fontScale="90000"/>
          </a:bodyPr>
          <a:lstStyle/>
          <a:p>
            <a:pPr algn="ctr"/>
            <a:r>
              <a:rPr lang="es-EC" b="1" dirty="0" smtClean="0"/>
              <a:t>Teoría del Liderazgo</a:t>
            </a:r>
            <a:r>
              <a:rPr lang="es-EC" b="1" dirty="0"/>
              <a:t/>
            </a:r>
            <a:br>
              <a:rPr lang="es-EC" b="1" dirty="0"/>
            </a:br>
            <a:endParaRPr lang="es-EC" sz="2800" b="1" dirty="0"/>
          </a:p>
        </p:txBody>
      </p:sp>
      <p:sp>
        <p:nvSpPr>
          <p:cNvPr id="7" name="Marcador de contenido 7"/>
          <p:cNvSpPr txBox="1">
            <a:spLocks/>
          </p:cNvSpPr>
          <p:nvPr/>
        </p:nvSpPr>
        <p:spPr>
          <a:xfrm>
            <a:off x="5150476" y="1529411"/>
            <a:ext cx="3373191" cy="3068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dirty="0" smtClean="0"/>
          </a:p>
          <a:p>
            <a:endParaRPr lang="es-EC" dirty="0"/>
          </a:p>
        </p:txBody>
      </p:sp>
      <p:sp>
        <p:nvSpPr>
          <p:cNvPr id="9" name="Marcador de contenido 7"/>
          <p:cNvSpPr txBox="1">
            <a:spLocks/>
          </p:cNvSpPr>
          <p:nvPr/>
        </p:nvSpPr>
        <p:spPr>
          <a:xfrm>
            <a:off x="8226380" y="1529410"/>
            <a:ext cx="3373191" cy="3068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dirty="0" smtClean="0"/>
          </a:p>
          <a:p>
            <a:endParaRPr lang="es-EC" dirty="0"/>
          </a:p>
        </p:txBody>
      </p:sp>
      <p:sp>
        <p:nvSpPr>
          <p:cNvPr id="10" name="Marcador de contenido 7"/>
          <p:cNvSpPr txBox="1">
            <a:spLocks/>
          </p:cNvSpPr>
          <p:nvPr/>
        </p:nvSpPr>
        <p:spPr>
          <a:xfrm>
            <a:off x="6779774" y="1224652"/>
            <a:ext cx="3373191" cy="176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600" b="1" dirty="0" smtClean="0"/>
              <a:t>Teoría Conductual</a:t>
            </a:r>
          </a:p>
          <a:p>
            <a:r>
              <a:rPr lang="es-EC" sz="1600" dirty="0" smtClean="0"/>
              <a:t>Se centra en las acciones que el líder puede realizar y el efecto de las mismas hacia el equipo. Estudios de la Universidad de Michigan y Ohio:</a:t>
            </a:r>
            <a:endParaRPr lang="es-EC" sz="1600" dirty="0"/>
          </a:p>
        </p:txBody>
      </p:sp>
      <p:graphicFrame>
        <p:nvGraphicFramePr>
          <p:cNvPr id="12" name="Diagrama 11"/>
          <p:cNvGraphicFramePr/>
          <p:nvPr>
            <p:extLst>
              <p:ext uri="{D42A27DB-BD31-4B8C-83A1-F6EECF244321}">
                <p14:modId xmlns:p14="http://schemas.microsoft.com/office/powerpoint/2010/main" val="1798284109"/>
              </p:ext>
            </p:extLst>
          </p:nvPr>
        </p:nvGraphicFramePr>
        <p:xfrm>
          <a:off x="353679" y="3616415"/>
          <a:ext cx="4952956" cy="273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p:cNvSpPr txBox="1"/>
          <p:nvPr/>
        </p:nvSpPr>
        <p:spPr>
          <a:xfrm>
            <a:off x="2266682" y="3412901"/>
            <a:ext cx="64906" cy="369332"/>
          </a:xfrm>
          <a:prstGeom prst="rect">
            <a:avLst/>
          </a:prstGeom>
          <a:noFill/>
        </p:spPr>
        <p:txBody>
          <a:bodyPr wrap="square" rtlCol="0">
            <a:spAutoFit/>
          </a:bodyPr>
          <a:lstStyle/>
          <a:p>
            <a:endParaRPr lang="es-EC" dirty="0"/>
          </a:p>
        </p:txBody>
      </p:sp>
      <p:graphicFrame>
        <p:nvGraphicFramePr>
          <p:cNvPr id="16" name="Diagrama 15"/>
          <p:cNvGraphicFramePr/>
          <p:nvPr>
            <p:extLst>
              <p:ext uri="{D42A27DB-BD31-4B8C-83A1-F6EECF244321}">
                <p14:modId xmlns:p14="http://schemas.microsoft.com/office/powerpoint/2010/main" val="2851130533"/>
              </p:ext>
            </p:extLst>
          </p:nvPr>
        </p:nvGraphicFramePr>
        <p:xfrm>
          <a:off x="7483776" y="3096668"/>
          <a:ext cx="4429434" cy="2969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Flecha derecha 17"/>
          <p:cNvSpPr/>
          <p:nvPr/>
        </p:nvSpPr>
        <p:spPr>
          <a:xfrm flipH="1">
            <a:off x="5273003" y="4411171"/>
            <a:ext cx="2132053" cy="668068"/>
          </a:xfrm>
          <a:prstGeom prst="rightArrow">
            <a:avLst>
              <a:gd name="adj1" fmla="val 50000"/>
              <a:gd name="adj2"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r>
              <a:rPr lang="es-EC" sz="1600" b="1" dirty="0"/>
              <a:t>Teoría </a:t>
            </a:r>
            <a:r>
              <a:rPr lang="es-EC" sz="1600" b="1" dirty="0" smtClean="0"/>
              <a:t>Emergente</a:t>
            </a:r>
            <a:endParaRPr lang="es-EC" sz="1600" b="1" dirty="0"/>
          </a:p>
        </p:txBody>
      </p:sp>
      <p:sp>
        <p:nvSpPr>
          <p:cNvPr id="20" name="Flecha derecha 19"/>
          <p:cNvSpPr/>
          <p:nvPr/>
        </p:nvSpPr>
        <p:spPr>
          <a:xfrm>
            <a:off x="6887070" y="4560153"/>
            <a:ext cx="566134" cy="35820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9" name="Flecha abajo 18"/>
          <p:cNvSpPr/>
          <p:nvPr/>
        </p:nvSpPr>
        <p:spPr>
          <a:xfrm>
            <a:off x="3061301" y="3500506"/>
            <a:ext cx="282710" cy="2518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pic>
        <p:nvPicPr>
          <p:cNvPr id="23" name="Picture 2" descr="Teoria de los rasg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0688" y="1431379"/>
            <a:ext cx="1989339" cy="1340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rchivo:Logo ESPE.png - Wikipedia, la enciclopedia libr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308185" y="6035272"/>
            <a:ext cx="683745" cy="618281"/>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20"/>
          <p:cNvSpPr/>
          <p:nvPr/>
        </p:nvSpPr>
        <p:spPr>
          <a:xfrm>
            <a:off x="10017738" y="1224651"/>
            <a:ext cx="1290447" cy="1290447"/>
          </a:xfrm>
          <a:prstGeom prst="ellipse">
            <a:avLst/>
          </a:prstGeom>
          <a:blipFill rotWithShape="1">
            <a:blip r:embed="rId14"/>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7828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800" b="1" dirty="0" smtClean="0"/>
              <a:t>Estilos de Liderazgo</a:t>
            </a:r>
            <a:endParaRPr lang="es-EC" sz="4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74139091"/>
              </p:ext>
            </p:extLst>
          </p:nvPr>
        </p:nvGraphicFramePr>
        <p:xfrm>
          <a:off x="838200" y="1825624"/>
          <a:ext cx="10907332" cy="4600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6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Liderazgo Transformacional</a:t>
            </a:r>
            <a:endParaRPr lang="es-EC" sz="40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031167"/>
              </p:ext>
            </p:extLst>
          </p:nvPr>
        </p:nvGraphicFramePr>
        <p:xfrm>
          <a:off x="553792" y="1690687"/>
          <a:ext cx="5074276" cy="387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737066614"/>
              </p:ext>
            </p:extLst>
          </p:nvPr>
        </p:nvGraphicFramePr>
        <p:xfrm>
          <a:off x="6181857" y="888642"/>
          <a:ext cx="5834131" cy="5499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ángulo 6"/>
          <p:cNvSpPr/>
          <p:nvPr/>
        </p:nvSpPr>
        <p:spPr>
          <a:xfrm>
            <a:off x="9994005" y="5442437"/>
            <a:ext cx="2021983" cy="4378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Bass y Avolio (2006)</a:t>
            </a:r>
            <a:endParaRPr lang="es-EC" sz="1400" dirty="0">
              <a:solidFill>
                <a:schemeClr val="tx1"/>
              </a:solidFill>
            </a:endParaRPr>
          </a:p>
        </p:txBody>
      </p:sp>
      <p:pic>
        <p:nvPicPr>
          <p:cNvPr id="8" name="Picture 2" descr="Archivo:Logo ESPE.png - Wikipedia, la enciclopedia libr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8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Bienestar y Satisfacción Laboral</a:t>
            </a:r>
            <a:endParaRPr lang="es-EC" sz="4000" b="1" dirty="0"/>
          </a:p>
        </p:txBody>
      </p:sp>
      <p:pic>
        <p:nvPicPr>
          <p:cNvPr id="5" name="Imagen 4"/>
          <p:cNvPicPr>
            <a:picLocks noChangeAspect="1"/>
          </p:cNvPicPr>
          <p:nvPr/>
        </p:nvPicPr>
        <p:blipFill>
          <a:blip r:embed="rId2"/>
          <a:stretch>
            <a:fillRect/>
          </a:stretch>
        </p:blipFill>
        <p:spPr>
          <a:xfrm>
            <a:off x="838200" y="1343818"/>
            <a:ext cx="3181350" cy="2426244"/>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154758874"/>
              </p:ext>
            </p:extLst>
          </p:nvPr>
        </p:nvGraphicFramePr>
        <p:xfrm>
          <a:off x="631065" y="814386"/>
          <a:ext cx="10567160" cy="548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Archivo:Logo ESPE.png - Wikipedia, la enciclopedia li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3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Estudios Previos</a:t>
            </a:r>
            <a:endParaRPr lang="es-EC"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31186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4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Diseño Metodológico</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951371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flipH="1">
            <a:off x="1379219" y="3352800"/>
            <a:ext cx="1135381" cy="51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Por su enfoque</a:t>
            </a:r>
            <a:endParaRPr lang="es-EC" dirty="0"/>
          </a:p>
        </p:txBody>
      </p:sp>
      <p:sp>
        <p:nvSpPr>
          <p:cNvPr id="7" name="Rectángulo 6"/>
          <p:cNvSpPr/>
          <p:nvPr/>
        </p:nvSpPr>
        <p:spPr>
          <a:xfrm flipH="1">
            <a:off x="3055618" y="2837181"/>
            <a:ext cx="1592581" cy="51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Por el control de las variable</a:t>
            </a:r>
            <a:endParaRPr lang="es-EC" dirty="0"/>
          </a:p>
        </p:txBody>
      </p:sp>
      <p:sp>
        <p:nvSpPr>
          <p:cNvPr id="8" name="Rectángulo 7"/>
          <p:cNvSpPr/>
          <p:nvPr/>
        </p:nvSpPr>
        <p:spPr>
          <a:xfrm flipH="1">
            <a:off x="5528309" y="2321562"/>
            <a:ext cx="1135381" cy="51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Por su alcance</a:t>
            </a:r>
            <a:endParaRPr lang="es-EC" dirty="0"/>
          </a:p>
        </p:txBody>
      </p:sp>
      <p:sp>
        <p:nvSpPr>
          <p:cNvPr id="9" name="Rectángulo 8"/>
          <p:cNvSpPr/>
          <p:nvPr/>
        </p:nvSpPr>
        <p:spPr>
          <a:xfrm flipH="1">
            <a:off x="7665719" y="1825625"/>
            <a:ext cx="1135381" cy="51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Contexto</a:t>
            </a:r>
            <a:endParaRPr lang="es-EC" dirty="0"/>
          </a:p>
        </p:txBody>
      </p:sp>
      <p:sp>
        <p:nvSpPr>
          <p:cNvPr id="10" name="Rectángulo 9"/>
          <p:cNvSpPr/>
          <p:nvPr/>
        </p:nvSpPr>
        <p:spPr>
          <a:xfrm flipH="1">
            <a:off x="10027919" y="1310006"/>
            <a:ext cx="1135381" cy="51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Finalidad</a:t>
            </a:r>
            <a:endParaRPr lang="es-EC" dirty="0"/>
          </a:p>
        </p:txBody>
      </p:sp>
      <p:pic>
        <p:nvPicPr>
          <p:cNvPr id="11"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43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Muestral</a:t>
            </a:r>
            <a:endParaRPr lang="es-EC" b="1" dirty="0"/>
          </a:p>
        </p:txBody>
      </p:sp>
      <p:grpSp>
        <p:nvGrpSpPr>
          <p:cNvPr id="6" name="Google Shape;995;p68"/>
          <p:cNvGrpSpPr/>
          <p:nvPr/>
        </p:nvGrpSpPr>
        <p:grpSpPr>
          <a:xfrm>
            <a:off x="8691135" y="7023833"/>
            <a:ext cx="210053" cy="278936"/>
            <a:chOff x="4126815" y="2760704"/>
            <a:chExt cx="380393" cy="363118"/>
          </a:xfrm>
        </p:grpSpPr>
        <p:sp>
          <p:nvSpPr>
            <p:cNvPr id="7" name="Google Shape;996;p6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97;p6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8;p6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9;p6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Determinación del tamaño de una muestra - SoySta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4" y="3381376"/>
            <a:ext cx="3197225" cy="21390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473074" y="1344612"/>
            <a:ext cx="2792414" cy="346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Población 3900 trabajadores </a:t>
            </a:r>
            <a:endParaRPr lang="es-EC" dirty="0">
              <a:solidFill>
                <a:schemeClr val="tx1"/>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2918363277"/>
              </p:ext>
            </p:extLst>
          </p:nvPr>
        </p:nvGraphicFramePr>
        <p:xfrm>
          <a:off x="3916362" y="1517650"/>
          <a:ext cx="4228673" cy="1702967"/>
        </p:xfrm>
        <a:graphic>
          <a:graphicData uri="http://schemas.openxmlformats.org/drawingml/2006/table">
            <a:tbl>
              <a:tblPr firstRow="1" firstCol="1" bandRow="1">
                <a:tableStyleId>{793D81CF-94F2-401A-BA57-92F5A7B2D0C5}</a:tableStyleId>
              </a:tblPr>
              <a:tblGrid>
                <a:gridCol w="2103438"/>
                <a:gridCol w="1036218"/>
                <a:gridCol w="1089017"/>
              </a:tblGrid>
              <a:tr h="508499">
                <a:tc>
                  <a:txBody>
                    <a:bodyPr/>
                    <a:lstStyle/>
                    <a:p>
                      <a:pPr indent="457200">
                        <a:lnSpc>
                          <a:spcPct val="100000"/>
                        </a:lnSpc>
                        <a:spcAft>
                          <a:spcPts val="600"/>
                        </a:spcAft>
                      </a:pPr>
                      <a:r>
                        <a:rPr lang="es-EC" sz="1100" dirty="0">
                          <a:effectLst/>
                        </a:rPr>
                        <a:t>Empresa</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7200" algn="ctr">
                        <a:lnSpc>
                          <a:spcPct val="100000"/>
                        </a:lnSpc>
                        <a:spcAft>
                          <a:spcPts val="600"/>
                        </a:spcAft>
                      </a:pPr>
                      <a:r>
                        <a:rPr lang="es-EC" sz="1100" dirty="0">
                          <a:effectLst/>
                        </a:rPr>
                        <a:t>No Empleados</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7200" algn="just">
                        <a:lnSpc>
                          <a:spcPct val="100000"/>
                        </a:lnSpc>
                        <a:spcAft>
                          <a:spcPts val="600"/>
                        </a:spcAft>
                      </a:pPr>
                      <a:r>
                        <a:rPr lang="es-EC" sz="1100" dirty="0">
                          <a:effectLst/>
                        </a:rPr>
                        <a:t>% Población</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54249">
                <a:tc>
                  <a:txBody>
                    <a:bodyPr/>
                    <a:lstStyle/>
                    <a:p>
                      <a:pPr indent="457200">
                        <a:lnSpc>
                          <a:spcPct val="200000"/>
                        </a:lnSpc>
                        <a:spcAft>
                          <a:spcPts val="600"/>
                        </a:spcAft>
                      </a:pPr>
                      <a:r>
                        <a:rPr lang="es-EC" sz="1100">
                          <a:effectLst/>
                        </a:rPr>
                        <a:t>SEAFMAN C.A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a:effectLst/>
                        </a:rPr>
                        <a:t>1.500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dirty="0">
                          <a:effectLst/>
                        </a:rPr>
                        <a:t>38.46%</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29406">
                <a:tc>
                  <a:txBody>
                    <a:bodyPr/>
                    <a:lstStyle/>
                    <a:p>
                      <a:pPr indent="457200">
                        <a:lnSpc>
                          <a:spcPct val="200000"/>
                        </a:lnSpc>
                        <a:spcAft>
                          <a:spcPts val="600"/>
                        </a:spcAft>
                      </a:pPr>
                      <a:r>
                        <a:rPr lang="es-EC" sz="1100">
                          <a:effectLst/>
                        </a:rPr>
                        <a:t>CONSERVAS ISABEL S.A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a:effectLst/>
                        </a:rPr>
                        <a:t>1.400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dirty="0">
                          <a:effectLst/>
                        </a:rPr>
                        <a:t>35.90%</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4249">
                <a:tc>
                  <a:txBody>
                    <a:bodyPr/>
                    <a:lstStyle/>
                    <a:p>
                      <a:pPr indent="457200">
                        <a:lnSpc>
                          <a:spcPct val="200000"/>
                        </a:lnSpc>
                        <a:spcAft>
                          <a:spcPts val="600"/>
                        </a:spcAft>
                      </a:pPr>
                      <a:r>
                        <a:rPr lang="es-EC" sz="1100">
                          <a:effectLst/>
                        </a:rPr>
                        <a:t>FISHCORP S.A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a:effectLst/>
                        </a:rPr>
                        <a:t>1.000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a:effectLst/>
                        </a:rPr>
                        <a:t>25.64%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4249">
                <a:tc>
                  <a:txBody>
                    <a:bodyPr/>
                    <a:lstStyle/>
                    <a:p>
                      <a:pPr indent="457200">
                        <a:lnSpc>
                          <a:spcPct val="200000"/>
                        </a:lnSpc>
                        <a:spcAft>
                          <a:spcPts val="600"/>
                        </a:spcAft>
                      </a:pPr>
                      <a:r>
                        <a:rPr lang="es-EC" sz="1100">
                          <a:effectLst/>
                        </a:rPr>
                        <a:t>Total Población</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a:effectLst/>
                        </a:rPr>
                        <a:t>3.900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spcAft>
                          <a:spcPts val="600"/>
                        </a:spcAft>
                      </a:pPr>
                      <a:r>
                        <a:rPr lang="es-EC" sz="1000" dirty="0">
                          <a:effectLst/>
                        </a:rPr>
                        <a:t>100.00 %</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6" name="Flecha abajo 15"/>
          <p:cNvSpPr/>
          <p:nvPr/>
        </p:nvSpPr>
        <p:spPr>
          <a:xfrm flipH="1">
            <a:off x="1320800" y="1968500"/>
            <a:ext cx="596900" cy="1252117"/>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p:cNvSpPr/>
          <p:nvPr/>
        </p:nvSpPr>
        <p:spPr>
          <a:xfrm>
            <a:off x="4634491" y="4071516"/>
            <a:ext cx="2792414" cy="346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Muestra 350 trabajadores </a:t>
            </a:r>
            <a:endParaRPr lang="es-EC" b="1" dirty="0">
              <a:solidFill>
                <a:schemeClr val="tx1"/>
              </a:solidFill>
            </a:endParaRPr>
          </a:p>
        </p:txBody>
      </p:sp>
      <p:sp>
        <p:nvSpPr>
          <p:cNvPr id="17" name="Flecha derecha 16"/>
          <p:cNvSpPr/>
          <p:nvPr/>
        </p:nvSpPr>
        <p:spPr>
          <a:xfrm rot="10800000" flipH="1" flipV="1">
            <a:off x="3615026" y="3973725"/>
            <a:ext cx="1074738" cy="57287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0" name="Rectángulo 19"/>
              <p:cNvSpPr/>
              <p:nvPr/>
            </p:nvSpPr>
            <p:spPr>
              <a:xfrm>
                <a:off x="3670298" y="5520472"/>
                <a:ext cx="3382657" cy="1130374"/>
              </a:xfrm>
              <a:prstGeom prst="rect">
                <a:avLst/>
              </a:prstGeom>
            </p:spPr>
            <p:txBody>
              <a:bodyPr wrap="none">
                <a:spAutoFit/>
              </a:bodyPr>
              <a:lstStyle/>
              <a:p>
                <a:endParaRPr lang="es-EC" i="1" dirty="0" smtClean="0">
                  <a:latin typeface="Cambria Math" panose="02040503050406030204" pitchFamily="18" charset="0"/>
                </a:endParaRPr>
              </a:p>
              <a:p>
                <a14:m>
                  <m:oMath xmlns:m="http://schemas.openxmlformats.org/officeDocument/2006/math">
                    <m:r>
                      <a:rPr lang="es-EC" i="1">
                        <a:latin typeface="Cambria Math" panose="02040503050406030204" pitchFamily="18" charset="0"/>
                      </a:rPr>
                      <m:t>𝑛</m:t>
                    </m:r>
                    <m:r>
                      <a:rPr lang="es-EC"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1">
                                    <a:latin typeface="Cambria Math" panose="02040503050406030204" pitchFamily="18" charset="0"/>
                                  </a:rPr>
                                  <m:t>1.96</m:t>
                                </m:r>
                              </m:e>
                            </m:d>
                          </m:e>
                          <m:sup>
                            <m:r>
                              <a:rPr lang="es-EC" i="1">
                                <a:latin typeface="Cambria Math" panose="02040503050406030204" pitchFamily="18" charset="0"/>
                              </a:rPr>
                              <m:t>2</m:t>
                            </m:r>
                          </m:sup>
                        </m:sSup>
                        <m:r>
                          <a:rPr lang="es-EC" i="1">
                            <a:latin typeface="Cambria Math" panose="02040503050406030204" pitchFamily="18" charset="0"/>
                          </a:rPr>
                          <m:t>∗0.5∗0.5∗3900</m:t>
                        </m:r>
                      </m:num>
                      <m:den>
                        <m:sSup>
                          <m:sSupPr>
                            <m:ctrlPr>
                              <a:rPr lang="es-EC" i="1">
                                <a:latin typeface="Cambria Math" panose="02040503050406030204" pitchFamily="18" charset="0"/>
                              </a:rPr>
                            </m:ctrlPr>
                          </m:sSupPr>
                          <m:e>
                            <m:r>
                              <a:rPr lang="es-EC" i="1">
                                <a:latin typeface="Cambria Math" panose="02040503050406030204" pitchFamily="18" charset="0"/>
                              </a:rPr>
                              <m:t>0.05</m:t>
                            </m:r>
                          </m:e>
                          <m:sup>
                            <m:r>
                              <a:rPr lang="es-EC" i="1">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3900−1</m:t>
                            </m:r>
                          </m:e>
                        </m:d>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r>
                          <a:rPr lang="es-EC" i="1">
                            <a:latin typeface="Cambria Math" panose="02040503050406030204" pitchFamily="18" charset="0"/>
                          </a:rPr>
                          <m:t>∗0.5∗0.5</m:t>
                        </m:r>
                      </m:den>
                    </m:f>
                  </m:oMath>
                </a14:m>
                <a:r>
                  <a:rPr lang="es-EC" dirty="0" smtClean="0"/>
                  <a:t>=350</a:t>
                </a:r>
                <a:endParaRPr lang="es-EC" dirty="0"/>
              </a:p>
              <a:p>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3670298" y="5520472"/>
                <a:ext cx="3382657" cy="1130374"/>
              </a:xfrm>
              <a:prstGeom prst="rect">
                <a:avLst/>
              </a:prstGeom>
              <a:blipFill rotWithShape="0">
                <a:blip r:embed="rId3"/>
                <a:stretch>
                  <a:fillRect r="-72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3825109" y="4825666"/>
                <a:ext cx="2535181"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21" name="Rectángulo 20"/>
              <p:cNvSpPr>
                <a:spLocks noRot="1" noChangeAspect="1" noMove="1" noResize="1" noEditPoints="1" noAdjustHandles="1" noChangeArrowheads="1" noChangeShapeType="1" noTextEdit="1"/>
              </p:cNvSpPr>
              <p:nvPr/>
            </p:nvSpPr>
            <p:spPr>
              <a:xfrm>
                <a:off x="3825109" y="4825666"/>
                <a:ext cx="2535181" cy="694806"/>
              </a:xfrm>
              <a:prstGeom prst="rect">
                <a:avLst/>
              </a:prstGeom>
              <a:blipFill rotWithShape="0">
                <a:blip r:embed="rId4"/>
                <a:stretch>
                  <a:fillRect/>
                </a:stretch>
              </a:blipFill>
            </p:spPr>
            <p:txBody>
              <a:bodyPr/>
              <a:lstStyle/>
              <a:p>
                <a:r>
                  <a:rPr lang="es-EC">
                    <a:noFill/>
                  </a:rPr>
                  <a:t> </a:t>
                </a:r>
              </a:p>
            </p:txBody>
          </p:sp>
        </mc:Fallback>
      </mc:AlternateContent>
      <p:sp>
        <p:nvSpPr>
          <p:cNvPr id="22" name="Rectángulo 21"/>
          <p:cNvSpPr/>
          <p:nvPr/>
        </p:nvSpPr>
        <p:spPr>
          <a:xfrm>
            <a:off x="7645400" y="3381376"/>
            <a:ext cx="4546600" cy="2739211"/>
          </a:xfrm>
          <a:prstGeom prst="rect">
            <a:avLst/>
          </a:prstGeom>
        </p:spPr>
        <p:txBody>
          <a:bodyPr wrap="square">
            <a:spAutoFit/>
          </a:bodyPr>
          <a:lstStyle/>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n = tamaño de la muestra=?</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Z = Nivel de confianza (95% = 1,96)</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N = Población= 3.900</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e = Margen de error 5% =0.05</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P/q = Probabilidades con las que se presenta el </a:t>
            </a:r>
            <a:r>
              <a:rPr lang="es-EC" sz="1400" dirty="0" smtClean="0">
                <a:latin typeface="Calibri" panose="020F0502020204030204" pitchFamily="34" charset="0"/>
                <a:ea typeface="Times New Roman" panose="02020603050405020304" pitchFamily="18" charset="0"/>
                <a:cs typeface="Calibri" panose="020F0502020204030204" pitchFamily="34" charset="0"/>
              </a:rPr>
              <a:t>  	acontecimiento</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q=0.5</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s-EC" sz="1400" dirty="0">
                <a:latin typeface="Calibri" panose="020F0502020204030204" pitchFamily="34" charset="0"/>
                <a:ea typeface="Times New Roman" panose="02020603050405020304" pitchFamily="18" charset="0"/>
                <a:cs typeface="Calibri" panose="020F0502020204030204" pitchFamily="34" charset="0"/>
              </a:rPr>
              <a:t>p=0.5</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Rectángulo 24"/>
          <p:cNvSpPr/>
          <p:nvPr/>
        </p:nvSpPr>
        <p:spPr>
          <a:xfrm>
            <a:off x="134419" y="5486715"/>
            <a:ext cx="2792414" cy="8608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Cálculo de la Muestra </a:t>
            </a:r>
            <a:endParaRPr lang="es-EC" b="1" dirty="0">
              <a:solidFill>
                <a:schemeClr val="tx1"/>
              </a:solidFill>
            </a:endParaRPr>
          </a:p>
        </p:txBody>
      </p:sp>
      <p:sp>
        <p:nvSpPr>
          <p:cNvPr id="24" name="Flecha derecha 23"/>
          <p:cNvSpPr/>
          <p:nvPr/>
        </p:nvSpPr>
        <p:spPr>
          <a:xfrm>
            <a:off x="2908300" y="5560732"/>
            <a:ext cx="751607" cy="55208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Picture 2" descr="Archivo:Logo ESPE.png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Instrumento Recolección de Datos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080397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7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p:txBody>
          <a:bodyPr rtlCol="0">
            <a:normAutofit/>
          </a:bodyPr>
          <a:lstStyle/>
          <a:p>
            <a:pPr marL="0" indent="0" rtl="0">
              <a:lnSpc>
                <a:spcPct val="150000"/>
              </a:lnSpc>
              <a:buNone/>
            </a:pPr>
            <a:r>
              <a:rPr lang="es-ES" sz="3200" i="1" dirty="0" smtClean="0"/>
              <a:t>“ Hay una diferencia  entre ser líder y ser un jefe. Los dos se basan en la autoridad. Un jefe demanda obediencia ciega; un líder se gana su autoridad a través de conocimiento y confianza”</a:t>
            </a:r>
          </a:p>
          <a:p>
            <a:pPr marL="0" indent="0" rtl="0">
              <a:lnSpc>
                <a:spcPct val="150000"/>
              </a:lnSpc>
              <a:buNone/>
            </a:pPr>
            <a:r>
              <a:rPr lang="es-ES" sz="3200" i="1" dirty="0" smtClean="0"/>
              <a:t>(Klaus Balkenhol)</a:t>
            </a:r>
            <a:endParaRPr lang="es-ES" sz="3200" i="1" dirty="0"/>
          </a:p>
        </p:txBody>
      </p:sp>
      <p:pic>
        <p:nvPicPr>
          <p:cNvPr id="3"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2648" y="5525036"/>
            <a:ext cx="1026017" cy="9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622182" y="2397616"/>
            <a:ext cx="2956289" cy="1300767"/>
          </a:xfrm>
          <a:prstGeom prst="rect">
            <a:avLst/>
          </a:prstGeom>
        </p:spPr>
      </p:pic>
      <p:sp>
        <p:nvSpPr>
          <p:cNvPr id="2" name="Título 1"/>
          <p:cNvSpPr>
            <a:spLocks noGrp="1"/>
          </p:cNvSpPr>
          <p:nvPr>
            <p:ph type="title"/>
          </p:nvPr>
        </p:nvSpPr>
        <p:spPr>
          <a:xfrm>
            <a:off x="838200" y="365126"/>
            <a:ext cx="6134100" cy="1174114"/>
          </a:xfrm>
        </p:spPr>
        <p:txBody>
          <a:bodyPr rtlCol="0"/>
          <a:lstStyle/>
          <a:p>
            <a:pPr rtl="0"/>
            <a:r>
              <a:rPr lang="es-ES" b="1" dirty="0" smtClean="0"/>
              <a:t>Resultados</a:t>
            </a:r>
            <a:endParaRPr lang="es-ES" b="1" dirty="0"/>
          </a:p>
        </p:txBody>
      </p:sp>
      <p:sp>
        <p:nvSpPr>
          <p:cNvPr id="3" name="Marcador de posición de contenido 2"/>
          <p:cNvSpPr>
            <a:spLocks noGrp="1"/>
          </p:cNvSpPr>
          <p:nvPr>
            <p:ph sz="half" idx="1"/>
          </p:nvPr>
        </p:nvSpPr>
        <p:spPr>
          <a:xfrm>
            <a:off x="730191" y="1480345"/>
            <a:ext cx="2740272" cy="911076"/>
          </a:xfrm>
        </p:spPr>
        <p:txBody>
          <a:bodyPr rtlCol="0">
            <a:normAutofit lnSpcReduction="10000"/>
          </a:bodyPr>
          <a:lstStyle/>
          <a:p>
            <a:pPr rtl="0"/>
            <a:r>
              <a:rPr lang="es-ES" b="1" dirty="0" smtClean="0"/>
              <a:t>Genero</a:t>
            </a:r>
          </a:p>
          <a:p>
            <a:pPr rtl="0"/>
            <a:r>
              <a:rPr lang="es-ES" sz="2400" dirty="0" smtClean="0"/>
              <a:t>38%        62%</a:t>
            </a:r>
            <a:endParaRPr lang="es-ES" sz="2400" dirty="0"/>
          </a:p>
        </p:txBody>
      </p:sp>
      <p:graphicFrame>
        <p:nvGraphicFramePr>
          <p:cNvPr id="16" name="Marcador de posición de contenido 15" descr="Tabla de ejemplo con 3 columnas y 4 filas" title="Tabla"/>
          <p:cNvGraphicFramePr>
            <a:graphicFrameLocks noGrp="1"/>
          </p:cNvGraphicFramePr>
          <p:nvPr>
            <p:ph sz="half" idx="2"/>
            <p:extLst>
              <p:ext uri="{D42A27DB-BD31-4B8C-83A1-F6EECF244321}">
                <p14:modId xmlns:p14="http://schemas.microsoft.com/office/powerpoint/2010/main" val="263836774"/>
              </p:ext>
            </p:extLst>
          </p:nvPr>
        </p:nvGraphicFramePr>
        <p:xfrm>
          <a:off x="2100326" y="3608387"/>
          <a:ext cx="4307175" cy="3011352"/>
        </p:xfrm>
        <a:graphic>
          <a:graphicData uri="http://schemas.openxmlformats.org/drawingml/2006/table">
            <a:tbl>
              <a:tblPr firstRow="1" bandRow="1">
                <a:tableStyleId>{9D7B26C5-4107-4FEC-AEDC-1716B250A1EF}</a:tableStyleId>
              </a:tblPr>
              <a:tblGrid>
                <a:gridCol w="1435725">
                  <a:extLst>
                    <a:ext uri="{9D8B030D-6E8A-4147-A177-3AD203B41FA5}">
                      <a16:colId xmlns="" xmlns:a16="http://schemas.microsoft.com/office/drawing/2014/main" val="20000"/>
                    </a:ext>
                  </a:extLst>
                </a:gridCol>
                <a:gridCol w="1435725">
                  <a:extLst>
                    <a:ext uri="{9D8B030D-6E8A-4147-A177-3AD203B41FA5}">
                      <a16:colId xmlns="" xmlns:a16="http://schemas.microsoft.com/office/drawing/2014/main" val="20001"/>
                    </a:ext>
                  </a:extLst>
                </a:gridCol>
                <a:gridCol w="1435725">
                  <a:extLst>
                    <a:ext uri="{9D8B030D-6E8A-4147-A177-3AD203B41FA5}">
                      <a16:colId xmlns="" xmlns:a16="http://schemas.microsoft.com/office/drawing/2014/main" val="20002"/>
                    </a:ext>
                  </a:extLst>
                </a:gridCol>
              </a:tblGrid>
              <a:tr h="542472">
                <a:tc>
                  <a:txBody>
                    <a:bodyPr/>
                    <a:lstStyle/>
                    <a:p>
                      <a:pPr rtl="0"/>
                      <a:r>
                        <a:rPr lang="es-ES" noProof="0" dirty="0" smtClean="0"/>
                        <a:t>Edad</a:t>
                      </a:r>
                      <a:endParaRPr lang="es-ES" noProof="0" dirty="0"/>
                    </a:p>
                  </a:txBody>
                  <a:tcPr marL="96402" marR="96402" anchor="ctr"/>
                </a:tc>
                <a:tc>
                  <a:txBody>
                    <a:bodyPr/>
                    <a:lstStyle/>
                    <a:p>
                      <a:pPr algn="ctr" rtl="0"/>
                      <a:r>
                        <a:rPr lang="es-ES" noProof="0" dirty="0" smtClean="0"/>
                        <a:t>Frecuencia </a:t>
                      </a:r>
                      <a:endParaRPr lang="es-ES" noProof="0" dirty="0"/>
                    </a:p>
                  </a:txBody>
                  <a:tcPr marL="96402" marR="96402" anchor="ctr"/>
                </a:tc>
                <a:tc>
                  <a:txBody>
                    <a:bodyPr/>
                    <a:lstStyle/>
                    <a:p>
                      <a:pPr algn="ctr" rtl="0"/>
                      <a:r>
                        <a:rPr lang="es-ES" noProof="0" dirty="0" smtClean="0"/>
                        <a:t>Porcentaje</a:t>
                      </a:r>
                      <a:endParaRPr lang="es-ES" noProof="0" dirty="0"/>
                    </a:p>
                  </a:txBody>
                  <a:tcPr marL="96402" marR="96402" anchor="ctr"/>
                </a:tc>
                <a:extLst>
                  <a:ext uri="{0D108BD9-81ED-4DB2-BD59-A6C34878D82A}">
                    <a16:rowId xmlns="" xmlns:a16="http://schemas.microsoft.com/office/drawing/2014/main" val="10000"/>
                  </a:ext>
                </a:extLst>
              </a:tr>
              <a:tr h="309984">
                <a:tc>
                  <a:txBody>
                    <a:bodyPr/>
                    <a:lstStyle/>
                    <a:p>
                      <a:pPr rtl="0"/>
                      <a:r>
                        <a:rPr lang="es-ES" noProof="0" dirty="0" smtClean="0"/>
                        <a:t>18-24</a:t>
                      </a:r>
                      <a:r>
                        <a:rPr lang="es-ES" baseline="0" noProof="0" dirty="0" smtClean="0"/>
                        <a:t> años</a:t>
                      </a:r>
                      <a:endParaRPr lang="es-ES" noProof="0" dirty="0"/>
                    </a:p>
                  </a:txBody>
                  <a:tcPr marL="96402" marR="96402" anchor="ctr"/>
                </a:tc>
                <a:tc>
                  <a:txBody>
                    <a:bodyPr/>
                    <a:lstStyle/>
                    <a:p>
                      <a:pPr algn="ctr" rtl="0"/>
                      <a:r>
                        <a:rPr lang="es-ES" noProof="0" dirty="0" smtClean="0"/>
                        <a:t>108</a:t>
                      </a:r>
                      <a:endParaRPr lang="es-ES" noProof="0" dirty="0"/>
                    </a:p>
                  </a:txBody>
                  <a:tcPr marL="96402" marR="96402" anchor="ctr"/>
                </a:tc>
                <a:tc>
                  <a:txBody>
                    <a:bodyPr/>
                    <a:lstStyle/>
                    <a:p>
                      <a:pPr algn="ctr" rtl="0"/>
                      <a:r>
                        <a:rPr lang="es-ES" noProof="0" dirty="0" smtClean="0"/>
                        <a:t>31.00</a:t>
                      </a:r>
                      <a:endParaRPr lang="es-ES" noProof="0" dirty="0"/>
                    </a:p>
                  </a:txBody>
                  <a:tcPr marL="96402" marR="96402" anchor="ctr"/>
                </a:tc>
                <a:extLst>
                  <a:ext uri="{0D108BD9-81ED-4DB2-BD59-A6C34878D82A}">
                    <a16:rowId xmlns="" xmlns:a16="http://schemas.microsoft.com/office/drawing/2014/main" val="10001"/>
                  </a:ext>
                </a:extLst>
              </a:tr>
              <a:tr h="309984">
                <a:tc>
                  <a:txBody>
                    <a:bodyPr/>
                    <a:lstStyle/>
                    <a:p>
                      <a:pPr rtl="0"/>
                      <a:r>
                        <a:rPr lang="es-ES" noProof="0" dirty="0" smtClean="0"/>
                        <a:t>25-34</a:t>
                      </a:r>
                      <a:r>
                        <a:rPr lang="es-ES" baseline="0" noProof="0" dirty="0" smtClean="0"/>
                        <a:t> años</a:t>
                      </a:r>
                      <a:endParaRPr lang="es-ES" noProof="0" dirty="0"/>
                    </a:p>
                  </a:txBody>
                  <a:tcPr marL="96402" marR="96402" anchor="ctr"/>
                </a:tc>
                <a:tc>
                  <a:txBody>
                    <a:bodyPr/>
                    <a:lstStyle/>
                    <a:p>
                      <a:pPr algn="ctr" rtl="0"/>
                      <a:r>
                        <a:rPr lang="es-ES" noProof="0" dirty="0" smtClean="0"/>
                        <a:t>121</a:t>
                      </a:r>
                      <a:endParaRPr lang="es-ES" noProof="0" dirty="0"/>
                    </a:p>
                  </a:txBody>
                  <a:tcPr marL="96402" marR="96402" anchor="ctr"/>
                </a:tc>
                <a:tc>
                  <a:txBody>
                    <a:bodyPr/>
                    <a:lstStyle/>
                    <a:p>
                      <a:pPr algn="ctr" rtl="0"/>
                      <a:r>
                        <a:rPr lang="es-ES" noProof="0" dirty="0" smtClean="0"/>
                        <a:t>35.00</a:t>
                      </a:r>
                      <a:endParaRPr lang="es-ES" noProof="0" dirty="0"/>
                    </a:p>
                  </a:txBody>
                  <a:tcPr marL="96402" marR="96402" anchor="ctr"/>
                </a:tc>
                <a:extLst>
                  <a:ext uri="{0D108BD9-81ED-4DB2-BD59-A6C34878D82A}">
                    <a16:rowId xmlns="" xmlns:a16="http://schemas.microsoft.com/office/drawing/2014/main" val="10002"/>
                  </a:ext>
                </a:extLst>
              </a:tr>
              <a:tr h="309984">
                <a:tc>
                  <a:txBody>
                    <a:bodyPr/>
                    <a:lstStyle/>
                    <a:p>
                      <a:pPr rtl="0"/>
                      <a:r>
                        <a:rPr lang="es-ES" noProof="0" dirty="0" smtClean="0"/>
                        <a:t>35-44</a:t>
                      </a:r>
                      <a:r>
                        <a:rPr lang="es-ES" baseline="0" noProof="0" dirty="0" smtClean="0"/>
                        <a:t> años</a:t>
                      </a:r>
                      <a:endParaRPr lang="es-ES" noProof="0" dirty="0"/>
                    </a:p>
                  </a:txBody>
                  <a:tcPr marL="96402" marR="96402" anchor="ctr"/>
                </a:tc>
                <a:tc>
                  <a:txBody>
                    <a:bodyPr/>
                    <a:lstStyle/>
                    <a:p>
                      <a:pPr algn="ctr" rtl="0"/>
                      <a:r>
                        <a:rPr lang="es-ES" noProof="0" dirty="0" smtClean="0"/>
                        <a:t>81</a:t>
                      </a:r>
                      <a:endParaRPr lang="es-ES" noProof="0" dirty="0"/>
                    </a:p>
                  </a:txBody>
                  <a:tcPr marL="96402" marR="96402" anchor="ctr"/>
                </a:tc>
                <a:tc>
                  <a:txBody>
                    <a:bodyPr/>
                    <a:lstStyle/>
                    <a:p>
                      <a:pPr algn="ctr" rtl="0"/>
                      <a:r>
                        <a:rPr lang="es-ES" noProof="0" dirty="0" smtClean="0"/>
                        <a:t>23.00</a:t>
                      </a:r>
                      <a:endParaRPr lang="es-ES" noProof="0" dirty="0"/>
                    </a:p>
                  </a:txBody>
                  <a:tcPr marL="96402" marR="96402" anchor="ctr"/>
                </a:tc>
                <a:extLst>
                  <a:ext uri="{0D108BD9-81ED-4DB2-BD59-A6C34878D82A}">
                    <a16:rowId xmlns="" xmlns:a16="http://schemas.microsoft.com/office/drawing/2014/main" val="10003"/>
                  </a:ext>
                </a:extLst>
              </a:tr>
              <a:tr h="309984">
                <a:tc>
                  <a:txBody>
                    <a:bodyPr/>
                    <a:lstStyle/>
                    <a:p>
                      <a:pPr rtl="0"/>
                      <a:r>
                        <a:rPr lang="es-ES" noProof="0" dirty="0" smtClean="0"/>
                        <a:t>45-54 años</a:t>
                      </a:r>
                      <a:endParaRPr lang="es-ES" noProof="0" dirty="0"/>
                    </a:p>
                  </a:txBody>
                  <a:tcPr marL="96402" marR="96402" anchor="ctr"/>
                </a:tc>
                <a:tc>
                  <a:txBody>
                    <a:bodyPr/>
                    <a:lstStyle/>
                    <a:p>
                      <a:pPr algn="ctr" rtl="0"/>
                      <a:r>
                        <a:rPr lang="es-ES" noProof="0" dirty="0" smtClean="0"/>
                        <a:t>32</a:t>
                      </a:r>
                      <a:endParaRPr lang="es-ES" noProof="0" dirty="0"/>
                    </a:p>
                  </a:txBody>
                  <a:tcPr marL="96402" marR="96402" anchor="ctr"/>
                </a:tc>
                <a:tc>
                  <a:txBody>
                    <a:bodyPr/>
                    <a:lstStyle/>
                    <a:p>
                      <a:pPr algn="ctr" rtl="0"/>
                      <a:r>
                        <a:rPr lang="es-ES" noProof="0" dirty="0" smtClean="0"/>
                        <a:t>9.00</a:t>
                      </a:r>
                      <a:endParaRPr lang="es-ES" noProof="0" dirty="0"/>
                    </a:p>
                  </a:txBody>
                  <a:tcPr marL="96402" marR="96402" anchor="ctr"/>
                </a:tc>
              </a:tr>
              <a:tr h="542472">
                <a:tc>
                  <a:txBody>
                    <a:bodyPr/>
                    <a:lstStyle/>
                    <a:p>
                      <a:pPr rtl="0"/>
                      <a:r>
                        <a:rPr lang="es-ES" noProof="0" dirty="0" smtClean="0"/>
                        <a:t>Mas</a:t>
                      </a:r>
                      <a:r>
                        <a:rPr lang="es-ES" baseline="0" noProof="0" dirty="0" smtClean="0"/>
                        <a:t> de 54 años</a:t>
                      </a:r>
                      <a:endParaRPr lang="es-ES" noProof="0" dirty="0"/>
                    </a:p>
                  </a:txBody>
                  <a:tcPr marL="96402" marR="96402" anchor="ctr"/>
                </a:tc>
                <a:tc>
                  <a:txBody>
                    <a:bodyPr/>
                    <a:lstStyle/>
                    <a:p>
                      <a:pPr algn="ctr" rtl="0"/>
                      <a:r>
                        <a:rPr lang="es-ES" noProof="0" dirty="0" smtClean="0"/>
                        <a:t>8</a:t>
                      </a:r>
                      <a:endParaRPr lang="es-ES" noProof="0" dirty="0"/>
                    </a:p>
                  </a:txBody>
                  <a:tcPr marL="96402" marR="96402" anchor="ctr"/>
                </a:tc>
                <a:tc>
                  <a:txBody>
                    <a:bodyPr/>
                    <a:lstStyle/>
                    <a:p>
                      <a:pPr algn="ctr" rtl="0"/>
                      <a:r>
                        <a:rPr lang="es-ES" noProof="0" dirty="0" smtClean="0"/>
                        <a:t>2.00</a:t>
                      </a:r>
                      <a:endParaRPr lang="es-ES" noProof="0" dirty="0"/>
                    </a:p>
                  </a:txBody>
                  <a:tcPr marL="96402" marR="96402" anchor="ctr"/>
                </a:tc>
              </a:tr>
              <a:tr h="309984">
                <a:tc>
                  <a:txBody>
                    <a:bodyPr/>
                    <a:lstStyle/>
                    <a:p>
                      <a:pPr rtl="0"/>
                      <a:r>
                        <a:rPr lang="es-ES" noProof="0" dirty="0" smtClean="0"/>
                        <a:t>Total</a:t>
                      </a:r>
                      <a:endParaRPr lang="es-ES" noProof="0" dirty="0"/>
                    </a:p>
                  </a:txBody>
                  <a:tcPr marL="96402" marR="96402" anchor="ctr"/>
                </a:tc>
                <a:tc>
                  <a:txBody>
                    <a:bodyPr/>
                    <a:lstStyle/>
                    <a:p>
                      <a:pPr algn="ctr" rtl="0"/>
                      <a:r>
                        <a:rPr lang="es-ES" noProof="0" dirty="0" smtClean="0"/>
                        <a:t>350</a:t>
                      </a:r>
                      <a:endParaRPr lang="es-ES" noProof="0" dirty="0"/>
                    </a:p>
                  </a:txBody>
                  <a:tcPr marL="96402" marR="96402" anchor="ctr"/>
                </a:tc>
                <a:tc>
                  <a:txBody>
                    <a:bodyPr/>
                    <a:lstStyle/>
                    <a:p>
                      <a:pPr algn="ctr" rtl="0"/>
                      <a:r>
                        <a:rPr lang="es-ES" noProof="0" dirty="0" smtClean="0"/>
                        <a:t>100.00</a:t>
                      </a:r>
                      <a:endParaRPr lang="es-ES" noProof="0" dirty="0"/>
                    </a:p>
                  </a:txBody>
                  <a:tcPr marL="96402" marR="96402" anchor="ctr"/>
                </a:tc>
              </a:tr>
            </a:tbl>
          </a:graphicData>
        </a:graphic>
      </p:graphicFrame>
      <p:graphicFrame>
        <p:nvGraphicFramePr>
          <p:cNvPr id="6" name="Marcador de posición de contenido 15" descr="Tabla de ejemplo con 3 columnas y 4 filas" title="Tabla"/>
          <p:cNvGraphicFramePr>
            <a:graphicFrameLocks/>
          </p:cNvGraphicFramePr>
          <p:nvPr>
            <p:extLst>
              <p:ext uri="{D42A27DB-BD31-4B8C-83A1-F6EECF244321}">
                <p14:modId xmlns:p14="http://schemas.microsoft.com/office/powerpoint/2010/main" val="657839408"/>
              </p:ext>
            </p:extLst>
          </p:nvPr>
        </p:nvGraphicFramePr>
        <p:xfrm>
          <a:off x="7018016" y="1310639"/>
          <a:ext cx="4800600" cy="3017520"/>
        </p:xfrm>
        <a:graphic>
          <a:graphicData uri="http://schemas.openxmlformats.org/drawingml/2006/table">
            <a:tbl>
              <a:tblPr firstRow="1" bandRow="1">
                <a:tableStyleId>{9D7B26C5-4107-4FEC-AEDC-1716B250A1EF}</a:tableStyleId>
              </a:tblPr>
              <a:tblGrid>
                <a:gridCol w="16002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tblGrid>
              <a:tr h="586873">
                <a:tc>
                  <a:txBody>
                    <a:bodyPr/>
                    <a:lstStyle/>
                    <a:p>
                      <a:pPr rtl="0"/>
                      <a:r>
                        <a:rPr lang="es-ES" noProof="0" dirty="0" smtClean="0"/>
                        <a:t>Nivel</a:t>
                      </a:r>
                      <a:r>
                        <a:rPr lang="es-ES" baseline="0" noProof="0" dirty="0" smtClean="0"/>
                        <a:t> de estudios</a:t>
                      </a:r>
                      <a:endParaRPr lang="es-ES" noProof="0" dirty="0"/>
                    </a:p>
                  </a:txBody>
                  <a:tcPr marL="96402" marR="96402" anchor="ctr"/>
                </a:tc>
                <a:tc>
                  <a:txBody>
                    <a:bodyPr/>
                    <a:lstStyle/>
                    <a:p>
                      <a:pPr algn="ctr" rtl="0"/>
                      <a:r>
                        <a:rPr lang="es-ES" noProof="0" dirty="0" smtClean="0"/>
                        <a:t>Frecuencia</a:t>
                      </a:r>
                      <a:endParaRPr lang="es-ES" noProof="0" dirty="0"/>
                    </a:p>
                  </a:txBody>
                  <a:tcPr marL="96402" marR="96402" anchor="ctr"/>
                </a:tc>
                <a:tc>
                  <a:txBody>
                    <a:bodyPr/>
                    <a:lstStyle/>
                    <a:p>
                      <a:pPr algn="ctr" rtl="0"/>
                      <a:r>
                        <a:rPr lang="es-ES" noProof="0" dirty="0" smtClean="0"/>
                        <a:t>Porcentaje</a:t>
                      </a:r>
                      <a:endParaRPr lang="es-ES" noProof="0" dirty="0"/>
                    </a:p>
                  </a:txBody>
                  <a:tcPr marL="96402" marR="96402" anchor="ctr"/>
                </a:tc>
                <a:extLst>
                  <a:ext uri="{0D108BD9-81ED-4DB2-BD59-A6C34878D82A}">
                    <a16:rowId xmlns="" xmlns:a16="http://schemas.microsoft.com/office/drawing/2014/main" val="10000"/>
                  </a:ext>
                </a:extLst>
              </a:tr>
              <a:tr h="335356">
                <a:tc>
                  <a:txBody>
                    <a:bodyPr/>
                    <a:lstStyle/>
                    <a:p>
                      <a:pPr rtl="0"/>
                      <a:r>
                        <a:rPr lang="es-ES" noProof="0" smtClean="0"/>
                        <a:t>Secundaria</a:t>
                      </a:r>
                      <a:endParaRPr lang="es-ES" noProof="0" dirty="0"/>
                    </a:p>
                  </a:txBody>
                  <a:tcPr marL="96402" marR="96402" anchor="ctr"/>
                </a:tc>
                <a:tc>
                  <a:txBody>
                    <a:bodyPr/>
                    <a:lstStyle/>
                    <a:p>
                      <a:pPr algn="ctr" rtl="0"/>
                      <a:r>
                        <a:rPr lang="es-ES" noProof="0" dirty="0" smtClean="0"/>
                        <a:t>78</a:t>
                      </a:r>
                      <a:endParaRPr lang="es-ES" noProof="0" dirty="0"/>
                    </a:p>
                  </a:txBody>
                  <a:tcPr marL="96402" marR="96402" anchor="ctr"/>
                </a:tc>
                <a:tc>
                  <a:txBody>
                    <a:bodyPr/>
                    <a:lstStyle/>
                    <a:p>
                      <a:pPr algn="ctr" rtl="0"/>
                      <a:r>
                        <a:rPr lang="es-ES" noProof="0" dirty="0" smtClean="0"/>
                        <a:t>22.00</a:t>
                      </a:r>
                      <a:endParaRPr lang="es-ES" noProof="0" dirty="0"/>
                    </a:p>
                  </a:txBody>
                  <a:tcPr marL="96402" marR="96402" anchor="ctr"/>
                </a:tc>
                <a:extLst>
                  <a:ext uri="{0D108BD9-81ED-4DB2-BD59-A6C34878D82A}">
                    <a16:rowId xmlns="" xmlns:a16="http://schemas.microsoft.com/office/drawing/2014/main" val="10002"/>
                  </a:ext>
                </a:extLst>
              </a:tr>
              <a:tr h="586873">
                <a:tc>
                  <a:txBody>
                    <a:bodyPr/>
                    <a:lstStyle/>
                    <a:p>
                      <a:pPr rtl="0"/>
                      <a:r>
                        <a:rPr lang="es-ES" noProof="0" smtClean="0"/>
                        <a:t>Tercer nivel incompleto</a:t>
                      </a:r>
                      <a:endParaRPr lang="es-ES" noProof="0" dirty="0"/>
                    </a:p>
                  </a:txBody>
                  <a:tcPr marL="96402" marR="96402" anchor="ctr"/>
                </a:tc>
                <a:tc>
                  <a:txBody>
                    <a:bodyPr/>
                    <a:lstStyle/>
                    <a:p>
                      <a:pPr algn="ctr" rtl="0"/>
                      <a:r>
                        <a:rPr lang="es-ES" noProof="0" dirty="0" smtClean="0"/>
                        <a:t>126</a:t>
                      </a:r>
                      <a:endParaRPr lang="es-ES" noProof="0" dirty="0"/>
                    </a:p>
                  </a:txBody>
                  <a:tcPr marL="96402" marR="96402" anchor="ctr"/>
                </a:tc>
                <a:tc>
                  <a:txBody>
                    <a:bodyPr/>
                    <a:lstStyle/>
                    <a:p>
                      <a:pPr algn="ctr" rtl="0"/>
                      <a:r>
                        <a:rPr lang="es-ES" noProof="0" dirty="0" smtClean="0"/>
                        <a:t>36.00</a:t>
                      </a:r>
                      <a:endParaRPr lang="es-ES" noProof="0" dirty="0"/>
                    </a:p>
                  </a:txBody>
                  <a:tcPr marL="96402" marR="96402" anchor="ctr"/>
                </a:tc>
                <a:extLst>
                  <a:ext uri="{0D108BD9-81ED-4DB2-BD59-A6C34878D82A}">
                    <a16:rowId xmlns="" xmlns:a16="http://schemas.microsoft.com/office/drawing/2014/main" val="10003"/>
                  </a:ext>
                </a:extLst>
              </a:tr>
              <a:tr h="586873">
                <a:tc>
                  <a:txBody>
                    <a:bodyPr/>
                    <a:lstStyle/>
                    <a:p>
                      <a:pPr rtl="0"/>
                      <a:r>
                        <a:rPr lang="es-ES" noProof="0" smtClean="0"/>
                        <a:t>Tercer nivel completo</a:t>
                      </a:r>
                      <a:endParaRPr lang="es-ES" noProof="0" dirty="0"/>
                    </a:p>
                  </a:txBody>
                  <a:tcPr marL="96402" marR="96402" anchor="ctr"/>
                </a:tc>
                <a:tc>
                  <a:txBody>
                    <a:bodyPr/>
                    <a:lstStyle/>
                    <a:p>
                      <a:pPr algn="ctr" rtl="0"/>
                      <a:r>
                        <a:rPr lang="es-ES" noProof="0" dirty="0" smtClean="0"/>
                        <a:t>141</a:t>
                      </a:r>
                      <a:endParaRPr lang="es-ES" noProof="0" dirty="0"/>
                    </a:p>
                  </a:txBody>
                  <a:tcPr marL="96402" marR="96402" anchor="ctr"/>
                </a:tc>
                <a:tc>
                  <a:txBody>
                    <a:bodyPr/>
                    <a:lstStyle/>
                    <a:p>
                      <a:pPr algn="ctr" rtl="0"/>
                      <a:r>
                        <a:rPr lang="es-ES" noProof="0" dirty="0" smtClean="0"/>
                        <a:t>40.00</a:t>
                      </a:r>
                      <a:endParaRPr lang="es-ES" noProof="0" dirty="0"/>
                    </a:p>
                  </a:txBody>
                  <a:tcPr marL="96402" marR="96402" anchor="ctr"/>
                </a:tc>
              </a:tr>
              <a:tr h="335356">
                <a:tc>
                  <a:txBody>
                    <a:bodyPr/>
                    <a:lstStyle/>
                    <a:p>
                      <a:pPr rtl="0"/>
                      <a:r>
                        <a:rPr lang="es-ES" noProof="0" smtClean="0"/>
                        <a:t>Maestría</a:t>
                      </a:r>
                      <a:endParaRPr lang="es-ES" noProof="0" dirty="0"/>
                    </a:p>
                  </a:txBody>
                  <a:tcPr marL="96402" marR="96402" anchor="ctr"/>
                </a:tc>
                <a:tc>
                  <a:txBody>
                    <a:bodyPr/>
                    <a:lstStyle/>
                    <a:p>
                      <a:pPr algn="ctr" rtl="0"/>
                      <a:r>
                        <a:rPr lang="es-ES" noProof="0" dirty="0" smtClean="0"/>
                        <a:t>5</a:t>
                      </a:r>
                      <a:endParaRPr lang="es-ES" noProof="0" dirty="0"/>
                    </a:p>
                  </a:txBody>
                  <a:tcPr marL="96402" marR="96402" anchor="ctr"/>
                </a:tc>
                <a:tc>
                  <a:txBody>
                    <a:bodyPr/>
                    <a:lstStyle/>
                    <a:p>
                      <a:pPr algn="ctr" rtl="0"/>
                      <a:r>
                        <a:rPr lang="es-ES" noProof="0" dirty="0" smtClean="0"/>
                        <a:t>1.00</a:t>
                      </a:r>
                      <a:endParaRPr lang="es-ES" noProof="0" dirty="0"/>
                    </a:p>
                  </a:txBody>
                  <a:tcPr marL="96402" marR="96402" anchor="ctr"/>
                </a:tc>
              </a:tr>
              <a:tr h="335356">
                <a:tc>
                  <a:txBody>
                    <a:bodyPr/>
                    <a:lstStyle/>
                    <a:p>
                      <a:pPr rtl="0"/>
                      <a:r>
                        <a:rPr lang="es-ES" noProof="0" dirty="0" smtClean="0"/>
                        <a:t>Total</a:t>
                      </a:r>
                      <a:endParaRPr lang="es-ES" noProof="0" dirty="0"/>
                    </a:p>
                  </a:txBody>
                  <a:tcPr marL="96402" marR="96402" anchor="ctr"/>
                </a:tc>
                <a:tc>
                  <a:txBody>
                    <a:bodyPr/>
                    <a:lstStyle/>
                    <a:p>
                      <a:pPr algn="ctr" rtl="0"/>
                      <a:r>
                        <a:rPr lang="es-ES" noProof="0" dirty="0" smtClean="0"/>
                        <a:t>350</a:t>
                      </a:r>
                      <a:endParaRPr lang="es-ES" noProof="0" dirty="0"/>
                    </a:p>
                  </a:txBody>
                  <a:tcPr marL="96402" marR="96402" anchor="ctr"/>
                </a:tc>
                <a:tc>
                  <a:txBody>
                    <a:bodyPr/>
                    <a:lstStyle/>
                    <a:p>
                      <a:pPr algn="ctr" rtl="0"/>
                      <a:r>
                        <a:rPr lang="es-ES" noProof="0" dirty="0" smtClean="0"/>
                        <a:t>100.00</a:t>
                      </a:r>
                      <a:endParaRPr lang="es-ES" noProof="0" dirty="0"/>
                    </a:p>
                  </a:txBody>
                  <a:tcPr marL="96402" marR="96402" anchor="ctr"/>
                </a:tc>
              </a:tr>
            </a:tbl>
          </a:graphicData>
        </a:graphic>
      </p:graphicFrame>
      <p:sp>
        <p:nvSpPr>
          <p:cNvPr id="4" name="Rectángulo 3"/>
          <p:cNvSpPr/>
          <p:nvPr/>
        </p:nvSpPr>
        <p:spPr>
          <a:xfrm flipH="1">
            <a:off x="7452731" y="806363"/>
            <a:ext cx="3573781" cy="2916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t>Nivel de Estudios</a:t>
            </a:r>
            <a:endParaRPr lang="es-EC" sz="2000" b="1" dirty="0"/>
          </a:p>
        </p:txBody>
      </p:sp>
      <p:sp>
        <p:nvSpPr>
          <p:cNvPr id="8" name="Rectángulo 7"/>
          <p:cNvSpPr/>
          <p:nvPr/>
        </p:nvSpPr>
        <p:spPr>
          <a:xfrm flipH="1">
            <a:off x="2833720" y="3249797"/>
            <a:ext cx="3573781" cy="2916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t>Edad</a:t>
            </a:r>
            <a:endParaRPr lang="es-EC" sz="2000" b="1" dirty="0"/>
          </a:p>
        </p:txBody>
      </p:sp>
      <p:pic>
        <p:nvPicPr>
          <p:cNvPr id="9" name="Picture 2" descr="Archivo:Logo ESPE.png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16"/>
          <p:cNvSpPr/>
          <p:nvPr/>
        </p:nvSpPr>
        <p:spPr>
          <a:xfrm>
            <a:off x="7243281" y="5250094"/>
            <a:ext cx="554804" cy="14281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p:txBody>
          <a:bodyPr/>
          <a:lstStyle/>
          <a:p>
            <a:r>
              <a:rPr lang="es-EC" dirty="0" smtClean="0"/>
              <a:t>Liderazgo Transformacional</a:t>
            </a:r>
            <a:endParaRPr lang="es-EC"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3369652813"/>
              </p:ext>
            </p:extLst>
          </p:nvPr>
        </p:nvGraphicFramePr>
        <p:xfrm>
          <a:off x="533400" y="1439354"/>
          <a:ext cx="5562600" cy="1706880"/>
        </p:xfrm>
        <a:graphic>
          <a:graphicData uri="http://schemas.openxmlformats.org/drawingml/2006/table">
            <a:tbl>
              <a:tblPr firstRow="1" firstCol="1" bandRow="1">
                <a:tableStyleId>{9D7B26C5-4107-4FEC-AEDC-1716B250A1EF}</a:tableStyleId>
              </a:tblPr>
              <a:tblGrid>
                <a:gridCol w="2179300"/>
                <a:gridCol w="1529100"/>
                <a:gridCol w="1854200"/>
              </a:tblGrid>
              <a:tr h="219189">
                <a:tc>
                  <a:txBody>
                    <a:bodyPr/>
                    <a:lstStyle/>
                    <a:p>
                      <a:pPr indent="457200">
                        <a:lnSpc>
                          <a:spcPct val="100000"/>
                        </a:lnSpc>
                        <a:spcAft>
                          <a:spcPts val="0"/>
                        </a:spcAft>
                      </a:pPr>
                      <a:r>
                        <a:rPr lang="es-EC" sz="1600" b="1" dirty="0">
                          <a:effectLst/>
                        </a:rPr>
                        <a:t>Escala</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nSpc>
                          <a:spcPct val="100000"/>
                        </a:lnSpc>
                        <a:spcAft>
                          <a:spcPts val="0"/>
                        </a:spcAft>
                      </a:pPr>
                      <a:r>
                        <a:rPr lang="es-EC" sz="1600" b="1" dirty="0">
                          <a:effectLst/>
                        </a:rPr>
                        <a:t>Frecuencia</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nSpc>
                          <a:spcPct val="100000"/>
                        </a:lnSpc>
                        <a:spcAft>
                          <a:spcPts val="0"/>
                        </a:spcAft>
                      </a:pPr>
                      <a:r>
                        <a:rPr lang="es-EC" sz="1600" b="1" dirty="0">
                          <a:effectLst/>
                        </a:rPr>
                        <a:t>Porcentaje</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dirty="0">
                          <a:effectLst/>
                        </a:rPr>
                        <a:t>Nunca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8.57</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a:effectLst/>
                        </a:rPr>
                        <a:t>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dirty="0">
                          <a:effectLst/>
                        </a:rPr>
                        <a:t>Rara vez</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15.56</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4%</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a:effectLst/>
                        </a:rPr>
                        <a:t>A veces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35.81</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10%</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a:effectLst/>
                        </a:rPr>
                        <a:t>A menudo</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93.00</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27%</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dirty="0">
                          <a:effectLst/>
                        </a:rPr>
                        <a:t>Frecuentemente </a:t>
                      </a:r>
                      <a:r>
                        <a:rPr lang="es-EC" sz="1600" dirty="0" smtClean="0">
                          <a:effectLst/>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197.06</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56%</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9189">
                <a:tc>
                  <a:txBody>
                    <a:bodyPr/>
                    <a:lstStyle/>
                    <a:p>
                      <a:pPr indent="457200">
                        <a:lnSpc>
                          <a:spcPct val="100000"/>
                        </a:lnSpc>
                        <a:spcAft>
                          <a:spcPts val="0"/>
                        </a:spcAft>
                      </a:pPr>
                      <a:r>
                        <a:rPr lang="es-EC" sz="1600" dirty="0">
                          <a:effectLst/>
                        </a:rPr>
                        <a:t>Total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a:effectLst/>
                        </a:rPr>
                        <a:t>350.00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00000"/>
                        </a:lnSpc>
                        <a:spcAft>
                          <a:spcPts val="0"/>
                        </a:spcAft>
                      </a:pPr>
                      <a:r>
                        <a:rPr lang="es-EC" sz="1600" dirty="0">
                          <a:effectLst/>
                        </a:rPr>
                        <a:t>100%</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3" name="Gráfico 12"/>
          <p:cNvGraphicFramePr/>
          <p:nvPr>
            <p:extLst>
              <p:ext uri="{D42A27DB-BD31-4B8C-83A1-F6EECF244321}">
                <p14:modId xmlns:p14="http://schemas.microsoft.com/office/powerpoint/2010/main" val="1410531232"/>
              </p:ext>
            </p:extLst>
          </p:nvPr>
        </p:nvGraphicFramePr>
        <p:xfrm>
          <a:off x="3642611" y="3290510"/>
          <a:ext cx="7711190" cy="3287531"/>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13"/>
          <p:cNvSpPr/>
          <p:nvPr/>
        </p:nvSpPr>
        <p:spPr>
          <a:xfrm>
            <a:off x="961245" y="3939389"/>
            <a:ext cx="2353455" cy="5696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Estilos de Liderazgo y Dimensiones.</a:t>
            </a:r>
            <a:endParaRPr lang="es-EC" b="1" dirty="0"/>
          </a:p>
        </p:txBody>
      </p:sp>
      <p:sp>
        <p:nvSpPr>
          <p:cNvPr id="15" name="Rectángulo 14"/>
          <p:cNvSpPr/>
          <p:nvPr/>
        </p:nvSpPr>
        <p:spPr>
          <a:xfrm>
            <a:off x="194873" y="4833910"/>
            <a:ext cx="3627619" cy="14319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s-EC" sz="1600" dirty="0"/>
              <a:t>S</a:t>
            </a:r>
            <a:r>
              <a:rPr lang="es-EC" sz="1600" dirty="0" smtClean="0"/>
              <a:t>e </a:t>
            </a:r>
            <a:r>
              <a:rPr lang="es-EC" sz="1600" dirty="0"/>
              <a:t>observa un comparativo de los estilos de liderazgos presentes en la industria atunera de Manta, sobresaliendo el Liderazgo Transformacional y sus diferentes dimensiones.</a:t>
            </a:r>
          </a:p>
        </p:txBody>
      </p:sp>
      <p:sp>
        <p:nvSpPr>
          <p:cNvPr id="16" name="Rectángulo 15"/>
          <p:cNvSpPr/>
          <p:nvPr/>
        </p:nvSpPr>
        <p:spPr>
          <a:xfrm>
            <a:off x="7480092" y="1424066"/>
            <a:ext cx="3873708" cy="13191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s-EC" dirty="0" smtClean="0"/>
              <a:t>El liderazgo Transformacional está presente en los supervisores de área (líderes) evaluados según el criterio de los trabajadores a su cargo(subordinados).</a:t>
            </a:r>
            <a:endParaRPr lang="es-EC" dirty="0"/>
          </a:p>
        </p:txBody>
      </p:sp>
      <p:sp>
        <p:nvSpPr>
          <p:cNvPr id="18" name="Elipse 17"/>
          <p:cNvSpPr/>
          <p:nvPr/>
        </p:nvSpPr>
        <p:spPr>
          <a:xfrm>
            <a:off x="3278114" y="2649998"/>
            <a:ext cx="753866" cy="3063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0897" y="6001555"/>
            <a:ext cx="721033" cy="65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1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Autoevaluación de Líderes</a:t>
            </a:r>
            <a:endParaRPr lang="es-EC" sz="4000" b="1" dirty="0"/>
          </a:p>
        </p:txBody>
      </p:sp>
      <p:sp>
        <p:nvSpPr>
          <p:cNvPr id="3" name="Marcador de texto 2"/>
          <p:cNvSpPr>
            <a:spLocks noGrp="1"/>
          </p:cNvSpPr>
          <p:nvPr>
            <p:ph type="body" idx="1"/>
          </p:nvPr>
        </p:nvSpPr>
        <p:spPr/>
        <p:txBody>
          <a:bodyPr>
            <a:normAutofit fontScale="70000" lnSpcReduction="20000"/>
          </a:bodyPr>
          <a:lstStyle/>
          <a:p>
            <a:r>
              <a:rPr lang="es-EC" b="0" dirty="0" smtClean="0"/>
              <a:t>Comparativo de estilos de Liderazgo, según la autoevaluación de los jefes de área sobresale el liderazgo transformacional (satisfechos  del desempeño y bienestar del personal).</a:t>
            </a:r>
            <a:endParaRPr lang="es-EC" b="0" dirty="0"/>
          </a:p>
        </p:txBody>
      </p:sp>
      <p:graphicFrame>
        <p:nvGraphicFramePr>
          <p:cNvPr id="7" name="Marcador de contenido 6"/>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7"/>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9" name="Elipse 8"/>
          <p:cNvSpPr/>
          <p:nvPr/>
        </p:nvSpPr>
        <p:spPr>
          <a:xfrm>
            <a:off x="3615558" y="5927834"/>
            <a:ext cx="241739" cy="2618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4685698" y="5927834"/>
            <a:ext cx="306716" cy="2618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5561888" y="5927834"/>
            <a:ext cx="334415" cy="2618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2" descr="Archivo:Logo ESPE.png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Satisfacción Laboral</a:t>
            </a:r>
            <a:endParaRPr lang="es-EC" sz="4000" b="1" dirty="0"/>
          </a:p>
        </p:txBody>
      </p:sp>
      <p:sp>
        <p:nvSpPr>
          <p:cNvPr id="3" name="Marcador de texto 2"/>
          <p:cNvSpPr>
            <a:spLocks noGrp="1"/>
          </p:cNvSpPr>
          <p:nvPr>
            <p:ph type="body" idx="1"/>
          </p:nvPr>
        </p:nvSpPr>
        <p:spPr>
          <a:xfrm>
            <a:off x="611742" y="4397388"/>
            <a:ext cx="5157787" cy="823912"/>
          </a:xfrm>
        </p:spPr>
        <p:txBody>
          <a:bodyPr>
            <a:normAutofit/>
          </a:bodyPr>
          <a:lstStyle/>
          <a:p>
            <a:r>
              <a:rPr lang="es-EC" sz="1800" b="0" dirty="0" smtClean="0"/>
              <a:t>¿Hasta qué punto se siente satisfecho con su trabajo?</a:t>
            </a:r>
            <a:endParaRPr lang="es-EC" sz="1800" b="0"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3541100184"/>
              </p:ext>
            </p:extLst>
          </p:nvPr>
        </p:nvGraphicFramePr>
        <p:xfrm>
          <a:off x="839788" y="2306546"/>
          <a:ext cx="4701696" cy="1886940"/>
        </p:xfrm>
        <a:graphic>
          <a:graphicData uri="http://schemas.openxmlformats.org/drawingml/2006/table">
            <a:tbl>
              <a:tblPr firstRow="1" firstCol="1" bandRow="1">
                <a:tableStyleId>{9D7B26C5-4107-4FEC-AEDC-1716B250A1EF}</a:tableStyleId>
              </a:tblPr>
              <a:tblGrid>
                <a:gridCol w="2031524"/>
                <a:gridCol w="1337131"/>
                <a:gridCol w="1333041"/>
              </a:tblGrid>
              <a:tr h="243370">
                <a:tc>
                  <a:txBody>
                    <a:bodyPr/>
                    <a:lstStyle/>
                    <a:p>
                      <a:pPr indent="457200">
                        <a:lnSpc>
                          <a:spcPct val="100000"/>
                        </a:lnSpc>
                        <a:spcAft>
                          <a:spcPts val="0"/>
                        </a:spcAft>
                      </a:pPr>
                      <a:r>
                        <a:rPr lang="es-EC" sz="1400" dirty="0">
                          <a:effectLst/>
                        </a:rPr>
                        <a:t>Escala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Frecuencia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Porcentaje</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l">
                        <a:lnSpc>
                          <a:spcPct val="100000"/>
                        </a:lnSpc>
                        <a:spcAft>
                          <a:spcPts val="0"/>
                        </a:spcAft>
                      </a:pPr>
                      <a:r>
                        <a:rPr lang="es-EC" sz="1400" dirty="0">
                          <a:effectLst/>
                        </a:rPr>
                        <a:t>Nada satisfecho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a:effectLst/>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l">
                        <a:lnSpc>
                          <a:spcPct val="100000"/>
                        </a:lnSpc>
                        <a:spcAft>
                          <a:spcPts val="0"/>
                        </a:spcAft>
                      </a:pPr>
                      <a:r>
                        <a:rPr lang="es-EC" sz="1400" dirty="0">
                          <a:effectLst/>
                        </a:rPr>
                        <a:t>Poco satisfecho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7</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a:effectLst/>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ctr">
                        <a:lnSpc>
                          <a:spcPct val="100000"/>
                        </a:lnSpc>
                        <a:spcAft>
                          <a:spcPts val="0"/>
                        </a:spcAft>
                      </a:pPr>
                      <a:r>
                        <a:rPr lang="es-EC" sz="1400" dirty="0">
                          <a:effectLst/>
                        </a:rPr>
                        <a:t>Ni satisfecho ni </a:t>
                      </a:r>
                      <a:r>
                        <a:rPr lang="es-EC" sz="1400" dirty="0" smtClean="0">
                          <a:effectLst/>
                        </a:rPr>
                        <a:t>  insatisfecho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36</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10%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l">
                        <a:lnSpc>
                          <a:spcPct val="100000"/>
                        </a:lnSpc>
                        <a:spcAft>
                          <a:spcPts val="0"/>
                        </a:spcAft>
                      </a:pPr>
                      <a:r>
                        <a:rPr lang="es-EC" sz="1400" dirty="0">
                          <a:effectLst/>
                        </a:rPr>
                        <a:t>Satisfecho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a:effectLst/>
                        </a:rPr>
                        <a:t>182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52%</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l">
                        <a:lnSpc>
                          <a:spcPct val="100000"/>
                        </a:lnSpc>
                        <a:spcAft>
                          <a:spcPts val="0"/>
                        </a:spcAft>
                      </a:pPr>
                      <a:r>
                        <a:rPr lang="es-EC" sz="1400" dirty="0">
                          <a:effectLst/>
                        </a:rPr>
                        <a:t>Muy satisfecho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a:effectLst/>
                        </a:rPr>
                        <a:t>125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36%</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r h="243370">
                <a:tc>
                  <a:txBody>
                    <a:bodyPr/>
                    <a:lstStyle/>
                    <a:p>
                      <a:pPr indent="457200" algn="l">
                        <a:lnSpc>
                          <a:spcPct val="100000"/>
                        </a:lnSpc>
                        <a:spcAft>
                          <a:spcPts val="0"/>
                        </a:spcAft>
                      </a:pPr>
                      <a:r>
                        <a:rPr lang="es-EC" sz="1400" dirty="0">
                          <a:effectLst/>
                        </a:rPr>
                        <a:t>Total</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a:effectLst/>
                        </a:rPr>
                        <a:t>350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c>
                  <a:txBody>
                    <a:bodyPr/>
                    <a:lstStyle/>
                    <a:p>
                      <a:pPr indent="457200" algn="ctr">
                        <a:lnSpc>
                          <a:spcPct val="100000"/>
                        </a:lnSpc>
                        <a:spcAft>
                          <a:spcPts val="0"/>
                        </a:spcAft>
                      </a:pPr>
                      <a:r>
                        <a:rPr lang="es-EC" sz="1400" dirty="0">
                          <a:effectLst/>
                        </a:rPr>
                        <a:t>100%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38" marR="33638" marT="0" marB="0"/>
                </a:tc>
              </a:tr>
            </a:tbl>
          </a:graphicData>
        </a:graphic>
      </p:graphicFrame>
      <p:sp>
        <p:nvSpPr>
          <p:cNvPr id="5" name="Marcador de texto 4"/>
          <p:cNvSpPr>
            <a:spLocks noGrp="1"/>
          </p:cNvSpPr>
          <p:nvPr>
            <p:ph type="body" sz="quarter" idx="3"/>
          </p:nvPr>
        </p:nvSpPr>
        <p:spPr/>
        <p:txBody>
          <a:bodyPr>
            <a:normAutofit fontScale="92500"/>
          </a:bodyPr>
          <a:lstStyle/>
          <a:p>
            <a:r>
              <a:rPr lang="es-EC" sz="1800" b="0" dirty="0" smtClean="0"/>
              <a:t>Los resultados indican que los trabajadores asocian los comportamientos transformacionales de los jefes con las variables satisfacción, esfuerzo extra y efectividad .</a:t>
            </a:r>
            <a:endParaRPr lang="es-EC" sz="1800" b="0" dirty="0"/>
          </a:p>
        </p:txBody>
      </p:sp>
      <p:graphicFrame>
        <p:nvGraphicFramePr>
          <p:cNvPr id="8" name="Marcador de contenido 7"/>
          <p:cNvGraphicFramePr>
            <a:graphicFrameLocks noGrp="1"/>
          </p:cNvGraphicFramePr>
          <p:nvPr>
            <p:ph sz="quarter" idx="4"/>
            <p:extLst>
              <p:ext uri="{D42A27DB-BD31-4B8C-83A1-F6EECF244321}">
                <p14:modId xmlns:p14="http://schemas.microsoft.com/office/powerpoint/2010/main" val="2590195784"/>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a:t>Comparativo autoevaluación de líderes y evaluación de subordinados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19609858"/>
              </p:ext>
            </p:extLst>
          </p:nvPr>
        </p:nvGraphicFramePr>
        <p:xfrm>
          <a:off x="838199" y="1825624"/>
          <a:ext cx="6526727" cy="443738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364926" y="1984672"/>
            <a:ext cx="4538950" cy="1631216"/>
          </a:xfrm>
          <a:prstGeom prst="rect">
            <a:avLst/>
          </a:prstGeom>
          <a:solidFill>
            <a:schemeClr val="bg1"/>
          </a:solidFill>
        </p:spPr>
        <p:txBody>
          <a:bodyPr wrap="square">
            <a:spAutoFit/>
          </a:bodyPr>
          <a:lstStyle/>
          <a:p>
            <a:pPr indent="457200">
              <a:spcAft>
                <a:spcPts val="0"/>
              </a:spcAft>
            </a:pPr>
            <a:r>
              <a:rPr lang="es-EC" sz="2000" dirty="0">
                <a:latin typeface="Calibri" panose="020F0502020204030204" pitchFamily="34" charset="0"/>
                <a:ea typeface="Times New Roman" panose="02020603050405020304" pitchFamily="18" charset="0"/>
                <a:cs typeface="Times New Roman" panose="02020603050405020304" pitchFamily="18" charset="0"/>
              </a:rPr>
              <a:t>S</a:t>
            </a:r>
            <a:r>
              <a:rPr lang="es-EC" sz="2000" dirty="0" smtClean="0">
                <a:latin typeface="Calibri" panose="020F0502020204030204" pitchFamily="34" charset="0"/>
                <a:ea typeface="Times New Roman" panose="02020603050405020304" pitchFamily="18" charset="0"/>
                <a:cs typeface="Times New Roman" panose="02020603050405020304" pitchFamily="18" charset="0"/>
              </a:rPr>
              <a:t>e </a:t>
            </a:r>
            <a:r>
              <a:rPr lang="es-EC" sz="2000" dirty="0">
                <a:latin typeface="Calibri" panose="020F0502020204030204" pitchFamily="34" charset="0"/>
                <a:ea typeface="Times New Roman" panose="02020603050405020304" pitchFamily="18" charset="0"/>
                <a:cs typeface="Times New Roman" panose="02020603050405020304" pitchFamily="18" charset="0"/>
              </a:rPr>
              <a:t>puede observar la diferencia que existe entre la autoevaluación de los líderes y la percepción que tienen los trabajadores sobre el estilo de liderazgo de sus jefes inmediatos. </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48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Comprobación de Hipótesis</a:t>
            </a:r>
            <a:endParaRPr lang="es-EC" sz="4000" b="1" dirty="0"/>
          </a:p>
        </p:txBody>
      </p:sp>
      <p:sp>
        <p:nvSpPr>
          <p:cNvPr id="4" name="Marcador de contenido 3"/>
          <p:cNvSpPr>
            <a:spLocks noGrp="1"/>
          </p:cNvSpPr>
          <p:nvPr>
            <p:ph sz="half" idx="2"/>
          </p:nvPr>
        </p:nvSpPr>
        <p:spPr>
          <a:xfrm>
            <a:off x="839787" y="1581151"/>
            <a:ext cx="9405900" cy="1162050"/>
          </a:xfrm>
        </p:spPr>
        <p:txBody>
          <a:bodyPr>
            <a:normAutofit/>
          </a:bodyPr>
          <a:lstStyle/>
          <a:p>
            <a:r>
              <a:rPr lang="es-EC" sz="2000" dirty="0" smtClean="0"/>
              <a:t> </a:t>
            </a:r>
            <a:r>
              <a:rPr lang="es-EC" sz="2000" dirty="0"/>
              <a:t>El liderazgo transformacional incide positivamente en la satisfacción del talento humano en la Industria atunera de Manta.</a:t>
            </a:r>
          </a:p>
        </p:txBody>
      </p:sp>
      <p:sp>
        <p:nvSpPr>
          <p:cNvPr id="5" name="Marcador de texto 4"/>
          <p:cNvSpPr>
            <a:spLocks noGrp="1"/>
          </p:cNvSpPr>
          <p:nvPr>
            <p:ph type="body" sz="quarter" idx="3"/>
          </p:nvPr>
        </p:nvSpPr>
        <p:spPr>
          <a:xfrm>
            <a:off x="2867139" y="2390659"/>
            <a:ext cx="5183188" cy="607849"/>
          </a:xfrm>
        </p:spPr>
        <p:txBody>
          <a:bodyPr>
            <a:normAutofit/>
          </a:bodyPr>
          <a:lstStyle/>
          <a:p>
            <a:r>
              <a:rPr lang="es-EC" sz="1800" dirty="0" smtClean="0"/>
              <a:t>Correlación Rho de Spearman </a:t>
            </a:r>
            <a:endParaRPr lang="es-EC" sz="1800" dirty="0"/>
          </a:p>
        </p:txBody>
      </p:sp>
      <p:graphicFrame>
        <p:nvGraphicFramePr>
          <p:cNvPr id="7" name="Marcador de contenido 6"/>
          <p:cNvGraphicFramePr>
            <a:graphicFrameLocks noGrp="1"/>
          </p:cNvGraphicFramePr>
          <p:nvPr>
            <p:ph sz="quarter" idx="4"/>
            <p:extLst>
              <p:ext uri="{D42A27DB-BD31-4B8C-83A1-F6EECF244321}">
                <p14:modId xmlns:p14="http://schemas.microsoft.com/office/powerpoint/2010/main" val="2526813936"/>
              </p:ext>
            </p:extLst>
          </p:nvPr>
        </p:nvGraphicFramePr>
        <p:xfrm>
          <a:off x="2107674" y="3268307"/>
          <a:ext cx="7928692" cy="1802143"/>
        </p:xfrm>
        <a:graphic>
          <a:graphicData uri="http://schemas.openxmlformats.org/drawingml/2006/table">
            <a:tbl>
              <a:tblPr>
                <a:tableStyleId>{8EC20E35-A176-4012-BC5E-935CFFF8708E}</a:tableStyleId>
              </a:tblPr>
              <a:tblGrid>
                <a:gridCol w="1461791"/>
                <a:gridCol w="2104222"/>
                <a:gridCol w="2004124"/>
                <a:gridCol w="1112704"/>
                <a:gridCol w="1245851"/>
              </a:tblGrid>
              <a:tr h="85665">
                <a:tc gridSpan="5">
                  <a:txBody>
                    <a:bodyPr/>
                    <a:lstStyle/>
                    <a:p>
                      <a:pPr marR="38100" indent="457200">
                        <a:lnSpc>
                          <a:spcPct val="100000"/>
                        </a:lnSpc>
                        <a:spcAft>
                          <a:spcPts val="0"/>
                        </a:spcAft>
                      </a:pPr>
                      <a:r>
                        <a:rPr lang="es-EC"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608">
                <a:tc gridSpan="3">
                  <a:txBody>
                    <a:bodyPr/>
                    <a:lstStyle/>
                    <a:p>
                      <a:pPr indent="457200">
                        <a:lnSpc>
                          <a:spcPct val="10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a:txBody>
                    <a:bodyPr/>
                    <a:lstStyle/>
                    <a:p>
                      <a:pPr marL="38100" marR="38100" indent="457200">
                        <a:lnSpc>
                          <a:spcPct val="100000"/>
                        </a:lnSpc>
                        <a:spcAft>
                          <a:spcPts val="0"/>
                        </a:spcAft>
                      </a:pPr>
                      <a:r>
                        <a:rPr lang="es-EC" sz="1000" dirty="0">
                          <a:effectLst/>
                        </a:rPr>
                        <a:t>Liderazgo Transformacional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indent="457200">
                        <a:lnSpc>
                          <a:spcPct val="100000"/>
                        </a:lnSpc>
                        <a:spcAft>
                          <a:spcPts val="0"/>
                        </a:spcAft>
                      </a:pPr>
                      <a:r>
                        <a:rPr lang="es-EC" sz="1000" dirty="0">
                          <a:effectLst/>
                        </a:rPr>
                        <a:t>Satisfacción</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r>
              <a:tr h="186965">
                <a:tc rowSpan="6">
                  <a:txBody>
                    <a:bodyPr/>
                    <a:lstStyle/>
                    <a:p>
                      <a:pPr marR="38100" indent="457200" algn="just">
                        <a:lnSpc>
                          <a:spcPct val="100000"/>
                        </a:lnSpc>
                        <a:spcAft>
                          <a:spcPts val="0"/>
                        </a:spcAft>
                      </a:pPr>
                      <a:r>
                        <a:rPr lang="es-EC" sz="1000" dirty="0">
                          <a:effectLst/>
                        </a:rPr>
                        <a:t>Rho de Spearman</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rowSpan="3">
                  <a:txBody>
                    <a:bodyPr/>
                    <a:lstStyle/>
                    <a:p>
                      <a:pPr marL="38100" marR="38100" indent="457200" algn="just">
                        <a:lnSpc>
                          <a:spcPct val="100000"/>
                        </a:lnSpc>
                        <a:spcAft>
                          <a:spcPts val="0"/>
                        </a:spcAft>
                      </a:pPr>
                      <a:r>
                        <a:rPr lang="es-EC" sz="1000" dirty="0">
                          <a:effectLst/>
                        </a:rPr>
                        <a:t>Liderazgo Transformacional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nSpc>
                          <a:spcPct val="100000"/>
                        </a:lnSpc>
                        <a:spcAft>
                          <a:spcPts val="0"/>
                        </a:spcAft>
                      </a:pPr>
                      <a:r>
                        <a:rPr lang="es-EC" sz="1000" dirty="0">
                          <a:effectLst/>
                        </a:rPr>
                        <a:t>Coeficiente de correlación</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1.000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.274</a:t>
                      </a:r>
                      <a:r>
                        <a:rPr lang="es-EC" sz="1000" baseline="30000" dirty="0">
                          <a:effectLst/>
                        </a:rPr>
                        <a:t>**</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86965">
                <a:tc vMerge="1">
                  <a:txBody>
                    <a:bodyPr/>
                    <a:lstStyle/>
                    <a:p>
                      <a:endParaRPr lang="es-EC"/>
                    </a:p>
                  </a:txBody>
                  <a:tcPr/>
                </a:tc>
                <a:tc vMerge="1">
                  <a:txBody>
                    <a:bodyPr/>
                    <a:lstStyle/>
                    <a:p>
                      <a:endParaRPr lang="es-EC"/>
                    </a:p>
                  </a:txBody>
                  <a:tcPr/>
                </a:tc>
                <a:tc>
                  <a:txBody>
                    <a:bodyPr/>
                    <a:lstStyle/>
                    <a:p>
                      <a:pPr marR="38100" indent="457200">
                        <a:lnSpc>
                          <a:spcPct val="100000"/>
                        </a:lnSpc>
                        <a:spcAft>
                          <a:spcPts val="0"/>
                        </a:spcAft>
                      </a:pPr>
                      <a:r>
                        <a:rPr lang="es-EC" sz="1000" dirty="0">
                          <a:effectLst/>
                        </a:rPr>
                        <a:t>Sig. (bilateral)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.000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24643">
                <a:tc vMerge="1">
                  <a:txBody>
                    <a:bodyPr/>
                    <a:lstStyle/>
                    <a:p>
                      <a:endParaRPr lang="es-EC"/>
                    </a:p>
                  </a:txBody>
                  <a:tcPr/>
                </a:tc>
                <a:tc vMerge="1">
                  <a:txBody>
                    <a:bodyPr/>
                    <a:lstStyle/>
                    <a:p>
                      <a:endParaRPr lang="es-EC"/>
                    </a:p>
                  </a:txBody>
                  <a:tcPr/>
                </a:tc>
                <a:tc>
                  <a:txBody>
                    <a:bodyPr/>
                    <a:lstStyle/>
                    <a:p>
                      <a:pPr marR="38100" indent="457200">
                        <a:lnSpc>
                          <a:spcPct val="100000"/>
                        </a:lnSpc>
                        <a:spcAft>
                          <a:spcPts val="0"/>
                        </a:spcAft>
                      </a:pPr>
                      <a:r>
                        <a:rPr lang="es-EC" sz="1000" dirty="0">
                          <a:effectLst/>
                        </a:rPr>
                        <a:t>N</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350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350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86965">
                <a:tc vMerge="1">
                  <a:txBody>
                    <a:bodyPr/>
                    <a:lstStyle/>
                    <a:p>
                      <a:endParaRPr lang="es-EC"/>
                    </a:p>
                  </a:txBody>
                  <a:tcPr/>
                </a:tc>
                <a:tc rowSpan="3">
                  <a:txBody>
                    <a:bodyPr/>
                    <a:lstStyle/>
                    <a:p>
                      <a:pPr marL="38100" marR="38100" indent="457200">
                        <a:lnSpc>
                          <a:spcPct val="100000"/>
                        </a:lnSpc>
                        <a:spcAft>
                          <a:spcPts val="0"/>
                        </a:spcAft>
                      </a:pPr>
                      <a:r>
                        <a:rPr lang="es-EC" sz="1000">
                          <a:effectLst/>
                        </a:rPr>
                        <a:t>Satisfacción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nSpc>
                          <a:spcPct val="100000"/>
                        </a:lnSpc>
                        <a:spcAft>
                          <a:spcPts val="0"/>
                        </a:spcAft>
                      </a:pPr>
                      <a:r>
                        <a:rPr lang="es-EC" sz="1000">
                          <a:effectLst/>
                        </a:rPr>
                        <a:t>Coeficiente de correlación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.274</a:t>
                      </a:r>
                      <a:r>
                        <a:rPr lang="es-EC" sz="1000" baseline="30000" dirty="0">
                          <a:effectLst/>
                        </a:rPr>
                        <a:t>**</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1.000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24643">
                <a:tc vMerge="1">
                  <a:txBody>
                    <a:bodyPr/>
                    <a:lstStyle/>
                    <a:p>
                      <a:endParaRPr lang="es-EC"/>
                    </a:p>
                  </a:txBody>
                  <a:tcPr/>
                </a:tc>
                <a:tc vMerge="1">
                  <a:txBody>
                    <a:bodyPr/>
                    <a:lstStyle/>
                    <a:p>
                      <a:endParaRPr lang="es-EC"/>
                    </a:p>
                  </a:txBody>
                  <a:tcPr/>
                </a:tc>
                <a:tc>
                  <a:txBody>
                    <a:bodyPr/>
                    <a:lstStyle/>
                    <a:p>
                      <a:pPr marR="38100" indent="457200">
                        <a:lnSpc>
                          <a:spcPct val="100000"/>
                        </a:lnSpc>
                        <a:spcAft>
                          <a:spcPts val="0"/>
                        </a:spcAft>
                      </a:pPr>
                      <a:r>
                        <a:rPr lang="es-EC" sz="1000">
                          <a:effectLst/>
                        </a:rPr>
                        <a:t>Sig. (bilateral)</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.000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77877">
                <a:tc vMerge="1">
                  <a:txBody>
                    <a:bodyPr/>
                    <a:lstStyle/>
                    <a:p>
                      <a:endParaRPr lang="es-EC"/>
                    </a:p>
                  </a:txBody>
                  <a:tcPr/>
                </a:tc>
                <a:tc vMerge="1">
                  <a:txBody>
                    <a:bodyPr/>
                    <a:lstStyle/>
                    <a:p>
                      <a:endParaRPr lang="es-EC"/>
                    </a:p>
                  </a:txBody>
                  <a:tcPr/>
                </a:tc>
                <a:tc>
                  <a:txBody>
                    <a:bodyPr/>
                    <a:lstStyle/>
                    <a:p>
                      <a:pPr marR="38100" indent="457200">
                        <a:lnSpc>
                          <a:spcPct val="100000"/>
                        </a:lnSpc>
                        <a:spcAft>
                          <a:spcPts val="0"/>
                        </a:spcAft>
                      </a:pPr>
                      <a:r>
                        <a:rPr lang="es-EC" sz="1000">
                          <a:effectLst/>
                        </a:rPr>
                        <a:t>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350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457200" algn="r">
                        <a:lnSpc>
                          <a:spcPct val="100000"/>
                        </a:lnSpc>
                        <a:spcAft>
                          <a:spcPts val="0"/>
                        </a:spcAft>
                      </a:pPr>
                      <a:r>
                        <a:rPr lang="es-EC" sz="1000" dirty="0">
                          <a:effectLst/>
                        </a:rPr>
                        <a:t>350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55754">
                <a:tc gridSpan="5">
                  <a:txBody>
                    <a:bodyPr/>
                    <a:lstStyle/>
                    <a:p>
                      <a:pPr marL="38100" marR="38100" indent="457200">
                        <a:lnSpc>
                          <a:spcPct val="100000"/>
                        </a:lnSpc>
                        <a:spcAft>
                          <a:spcPts val="0"/>
                        </a:spcAft>
                      </a:pPr>
                      <a:r>
                        <a:rPr lang="es-EC" sz="1000" dirty="0">
                          <a:effectLst/>
                        </a:rPr>
                        <a:t>**. La correlación es significativa en el nivel 0.01 (bilateral).</a:t>
                      </a:r>
                    </a:p>
                    <a:p>
                      <a:pPr marL="38100" marR="38100" indent="457200">
                        <a:lnSpc>
                          <a:spcPct val="10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0" name="Marcador de texto 4"/>
          <p:cNvSpPr>
            <a:spLocks noGrp="1"/>
          </p:cNvSpPr>
          <p:nvPr>
            <p:ph type="body" sz="quarter" idx="3"/>
          </p:nvPr>
        </p:nvSpPr>
        <p:spPr>
          <a:xfrm>
            <a:off x="2107673" y="5291631"/>
            <a:ext cx="6540567" cy="607849"/>
          </a:xfrm>
        </p:spPr>
        <p:txBody>
          <a:bodyPr>
            <a:normAutofit/>
          </a:bodyPr>
          <a:lstStyle/>
          <a:p>
            <a:r>
              <a:rPr lang="es-EC" sz="1800" b="0" i="1" dirty="0"/>
              <a:t>r</a:t>
            </a:r>
            <a:r>
              <a:rPr lang="es-EC" sz="1800" b="0" baseline="-25000" dirty="0"/>
              <a:t>s </a:t>
            </a:r>
            <a:r>
              <a:rPr lang="es-EC" sz="1800" b="0" dirty="0"/>
              <a:t>= 0.274, </a:t>
            </a:r>
            <a:r>
              <a:rPr lang="es-EC" sz="1800" b="0" i="1" dirty="0"/>
              <a:t>p </a:t>
            </a:r>
            <a:r>
              <a:rPr lang="es-EC" sz="1800" b="0" dirty="0"/>
              <a:t>&lt; </a:t>
            </a:r>
            <a:r>
              <a:rPr lang="es-EC" sz="1800" b="0" dirty="0" smtClean="0"/>
              <a:t>0.05 existe una correlación positiva baja.</a:t>
            </a:r>
            <a:endParaRPr lang="es-EC" sz="1800" b="0" dirty="0"/>
          </a:p>
        </p:txBody>
      </p:sp>
      <p:pic>
        <p:nvPicPr>
          <p:cNvPr id="8" name="Picture 2" descr="Archivo:Logo ESPE.pn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dirty="0"/>
              <a:t>Discusión</a:t>
            </a:r>
            <a:endParaRPr lang="es-EC"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6288513"/>
              </p:ext>
            </p:extLst>
          </p:nvPr>
        </p:nvGraphicFramePr>
        <p:xfrm>
          <a:off x="772732" y="1455313"/>
          <a:ext cx="10581068" cy="472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4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Conclusiones</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836954185"/>
              </p:ext>
            </p:extLst>
          </p:nvPr>
        </p:nvGraphicFramePr>
        <p:xfrm>
          <a:off x="785611" y="1455313"/>
          <a:ext cx="10568189" cy="513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99686" y="5937161"/>
            <a:ext cx="792244" cy="7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4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b="1" dirty="0"/>
              <a:t>Recomendaciones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99635144"/>
              </p:ext>
            </p:extLst>
          </p:nvPr>
        </p:nvGraphicFramePr>
        <p:xfrm>
          <a:off x="838200" y="1468192"/>
          <a:ext cx="10515600" cy="4708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9371" y="5927834"/>
            <a:ext cx="802559" cy="7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6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338" y="0"/>
            <a:ext cx="9980682" cy="1096962"/>
          </a:xfrm>
        </p:spPr>
        <p:txBody>
          <a:bodyPr>
            <a:normAutofit/>
          </a:bodyPr>
          <a:lstStyle/>
          <a:p>
            <a:pPr algn="ctr"/>
            <a:r>
              <a:rPr lang="es-EC" sz="4000" dirty="0" smtClean="0"/>
              <a:t>Sector Atunero Ecuatoriano</a:t>
            </a:r>
            <a:endParaRPr lang="es-EC" sz="4000" dirty="0"/>
          </a:p>
        </p:txBody>
      </p:sp>
      <p:pic>
        <p:nvPicPr>
          <p:cNvPr id="1032" name="Picture 8" descr="El gobierno destruyó la industria pesquera con la importación desde Ecuador  | La Razó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13" r="3113"/>
          <a:stretch>
            <a:fillRect/>
          </a:stretch>
        </p:blipFill>
        <p:spPr bwMode="auto">
          <a:xfrm>
            <a:off x="4654671" y="1600200"/>
            <a:ext cx="6163583" cy="438194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p:cNvSpPr>
            <a:spLocks noGrp="1"/>
          </p:cNvSpPr>
          <p:nvPr>
            <p:ph type="body" sz="half" idx="2"/>
          </p:nvPr>
        </p:nvSpPr>
        <p:spPr>
          <a:xfrm>
            <a:off x="1089338" y="1600200"/>
            <a:ext cx="3396996" cy="4572000"/>
          </a:xfrm>
        </p:spPr>
        <p:txBody>
          <a:bodyPr>
            <a:normAutofit fontScale="92500" lnSpcReduction="10000"/>
          </a:bodyPr>
          <a:lstStyle/>
          <a:p>
            <a:pPr>
              <a:lnSpc>
                <a:spcPct val="150000"/>
              </a:lnSpc>
            </a:pPr>
            <a:r>
              <a:rPr lang="es-EC" sz="2400" dirty="0" smtClean="0"/>
              <a:t>La Industria del atún es la principal actividad del sector pesquero industrial del país.</a:t>
            </a:r>
          </a:p>
          <a:p>
            <a:pPr>
              <a:lnSpc>
                <a:spcPct val="150000"/>
              </a:lnSpc>
            </a:pPr>
            <a:r>
              <a:rPr lang="es-EC" sz="2400" dirty="0" smtClean="0"/>
              <a:t>Aporta a la economía del país un 65,48% de generación de divisas del sector pesquero (periodo 2010 -2016)</a:t>
            </a:r>
            <a:endParaRPr lang="es-EC" sz="2400" dirty="0"/>
          </a:p>
        </p:txBody>
      </p:sp>
      <p:pic>
        <p:nvPicPr>
          <p:cNvPr id="5"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6386" y="5708309"/>
            <a:ext cx="1026017" cy="9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8068035" y="3000256"/>
            <a:ext cx="1167422" cy="1167422"/>
          </a:xfrm>
          <a:prstGeom prst="rect">
            <a:avLst/>
          </a:prstGeom>
        </p:spPr>
      </p:pic>
      <p:sp>
        <p:nvSpPr>
          <p:cNvPr id="2" name="Título 1"/>
          <p:cNvSpPr>
            <a:spLocks noGrp="1"/>
          </p:cNvSpPr>
          <p:nvPr>
            <p:ph type="title"/>
          </p:nvPr>
        </p:nvSpPr>
        <p:spPr>
          <a:xfrm>
            <a:off x="839788" y="457201"/>
            <a:ext cx="9321643" cy="853850"/>
          </a:xfrm>
        </p:spPr>
        <p:txBody>
          <a:bodyPr>
            <a:normAutofit/>
          </a:bodyPr>
          <a:lstStyle/>
          <a:p>
            <a:pPr algn="ctr"/>
            <a:r>
              <a:rPr lang="es-EC" sz="4000" dirty="0"/>
              <a:t>Sector Atunero Ecuatoriano</a:t>
            </a:r>
          </a:p>
        </p:txBody>
      </p:sp>
      <p:sp>
        <p:nvSpPr>
          <p:cNvPr id="3" name="Marcador de contenido 2"/>
          <p:cNvSpPr>
            <a:spLocks noGrp="1"/>
          </p:cNvSpPr>
          <p:nvPr>
            <p:ph idx="1"/>
          </p:nvPr>
        </p:nvSpPr>
        <p:spPr>
          <a:xfrm>
            <a:off x="5641848" y="1600199"/>
            <a:ext cx="5949138" cy="1619519"/>
          </a:xfrm>
        </p:spPr>
        <p:txBody>
          <a:bodyPr>
            <a:normAutofit fontScale="85000" lnSpcReduction="20000"/>
          </a:bodyPr>
          <a:lstStyle/>
          <a:p>
            <a:pPr marL="0" indent="0" algn="ctr">
              <a:buNone/>
            </a:pPr>
            <a:endParaRPr lang="es-EC" b="1" dirty="0" smtClean="0"/>
          </a:p>
          <a:p>
            <a:pPr marL="0" indent="0" algn="ctr">
              <a:buNone/>
            </a:pPr>
            <a:r>
              <a:rPr lang="es-EC" b="1" dirty="0" smtClean="0"/>
              <a:t>Exportaciones no petroleras</a:t>
            </a:r>
          </a:p>
          <a:p>
            <a:pPr marL="0" indent="0">
              <a:buNone/>
            </a:pPr>
            <a:r>
              <a:rPr lang="es-EC" dirty="0" smtClean="0"/>
              <a:t>Representan el 8.71% (2010 -2016)de atún en conservas y lomos .</a:t>
            </a:r>
            <a:endParaRPr lang="es-EC" dirty="0"/>
          </a:p>
        </p:txBody>
      </p:sp>
      <p:sp>
        <p:nvSpPr>
          <p:cNvPr id="4" name="Marcador de texto 3"/>
          <p:cNvSpPr>
            <a:spLocks noGrp="1"/>
          </p:cNvSpPr>
          <p:nvPr>
            <p:ph type="body" sz="half" idx="2"/>
          </p:nvPr>
        </p:nvSpPr>
        <p:spPr>
          <a:xfrm>
            <a:off x="995602" y="1533891"/>
            <a:ext cx="4384548" cy="1799823"/>
          </a:xfrm>
        </p:spPr>
        <p:txBody>
          <a:bodyPr/>
          <a:lstStyle/>
          <a:p>
            <a:endParaRPr lang="es-EC" b="1" dirty="0" smtClean="0"/>
          </a:p>
          <a:p>
            <a:pPr algn="ctr"/>
            <a:r>
              <a:rPr lang="es-EC" sz="2000" b="1" dirty="0" smtClean="0"/>
              <a:t>Generación de empleo</a:t>
            </a:r>
          </a:p>
          <a:p>
            <a:r>
              <a:rPr lang="es-EC" sz="2000" dirty="0" smtClean="0"/>
              <a:t>Genera 24.000 puestos de trabajo directo y 120.000 puestos de trabajo indirectos</a:t>
            </a:r>
            <a:endParaRPr lang="es-EC" sz="2000" dirty="0"/>
          </a:p>
        </p:txBody>
      </p:sp>
      <p:grpSp>
        <p:nvGrpSpPr>
          <p:cNvPr id="5" name="Google Shape;379;p47"/>
          <p:cNvGrpSpPr/>
          <p:nvPr/>
        </p:nvGrpSpPr>
        <p:grpSpPr>
          <a:xfrm>
            <a:off x="2644925" y="1357412"/>
            <a:ext cx="687737" cy="627846"/>
            <a:chOff x="2656907" y="2439293"/>
            <a:chExt cx="332757" cy="332343"/>
          </a:xfrm>
        </p:grpSpPr>
        <p:sp>
          <p:nvSpPr>
            <p:cNvPr id="6" name="Google Shape;380;p47"/>
            <p:cNvSpPr/>
            <p:nvPr/>
          </p:nvSpPr>
          <p:spPr>
            <a:xfrm>
              <a:off x="2868751" y="2547666"/>
              <a:ext cx="53088" cy="53088"/>
            </a:xfrm>
            <a:custGeom>
              <a:avLst/>
              <a:gdLst/>
              <a:ahLst/>
              <a:cxnLst/>
              <a:rect l="l" t="t" r="r" b="b"/>
              <a:pathLst>
                <a:path w="1668" h="1668" extrusionOk="0">
                  <a:moveTo>
                    <a:pt x="834" y="334"/>
                  </a:moveTo>
                  <a:cubicBezTo>
                    <a:pt x="1120" y="334"/>
                    <a:pt x="1346" y="548"/>
                    <a:pt x="1346" y="834"/>
                  </a:cubicBezTo>
                  <a:cubicBezTo>
                    <a:pt x="1346" y="1120"/>
                    <a:pt x="1120" y="1334"/>
                    <a:pt x="834" y="1334"/>
                  </a:cubicBezTo>
                  <a:cubicBezTo>
                    <a:pt x="560" y="1334"/>
                    <a:pt x="334" y="1120"/>
                    <a:pt x="334" y="834"/>
                  </a:cubicBezTo>
                  <a:cubicBezTo>
                    <a:pt x="334" y="548"/>
                    <a:pt x="572" y="334"/>
                    <a:pt x="834" y="334"/>
                  </a:cubicBezTo>
                  <a:close/>
                  <a:moveTo>
                    <a:pt x="834" y="0"/>
                  </a:moveTo>
                  <a:cubicBezTo>
                    <a:pt x="381" y="0"/>
                    <a:pt x="0" y="370"/>
                    <a:pt x="0" y="834"/>
                  </a:cubicBezTo>
                  <a:cubicBezTo>
                    <a:pt x="0" y="1298"/>
                    <a:pt x="381" y="1667"/>
                    <a:pt x="834" y="1667"/>
                  </a:cubicBezTo>
                  <a:cubicBezTo>
                    <a:pt x="1298" y="1667"/>
                    <a:pt x="1667" y="1298"/>
                    <a:pt x="1667" y="834"/>
                  </a:cubicBezTo>
                  <a:cubicBezTo>
                    <a:pt x="1667" y="370"/>
                    <a:pt x="1298"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1;p47"/>
            <p:cNvSpPr/>
            <p:nvPr/>
          </p:nvSpPr>
          <p:spPr>
            <a:xfrm>
              <a:off x="2870661" y="2611703"/>
              <a:ext cx="68970" cy="49301"/>
            </a:xfrm>
            <a:custGeom>
              <a:avLst/>
              <a:gdLst/>
              <a:ahLst/>
              <a:cxnLst/>
              <a:rect l="l" t="t" r="r" b="b"/>
              <a:pathLst>
                <a:path w="2167" h="1549" extrusionOk="0">
                  <a:moveTo>
                    <a:pt x="774" y="1"/>
                  </a:moveTo>
                  <a:cubicBezTo>
                    <a:pt x="560" y="1"/>
                    <a:pt x="333" y="60"/>
                    <a:pt x="119" y="167"/>
                  </a:cubicBezTo>
                  <a:cubicBezTo>
                    <a:pt x="48" y="203"/>
                    <a:pt x="0" y="310"/>
                    <a:pt x="48" y="382"/>
                  </a:cubicBezTo>
                  <a:cubicBezTo>
                    <a:pt x="83" y="443"/>
                    <a:pt x="150" y="479"/>
                    <a:pt x="212" y="479"/>
                  </a:cubicBezTo>
                  <a:cubicBezTo>
                    <a:pt x="234" y="479"/>
                    <a:pt x="255" y="474"/>
                    <a:pt x="274" y="465"/>
                  </a:cubicBezTo>
                  <a:cubicBezTo>
                    <a:pt x="417" y="382"/>
                    <a:pt x="595" y="346"/>
                    <a:pt x="762" y="346"/>
                  </a:cubicBezTo>
                  <a:cubicBezTo>
                    <a:pt x="1286" y="346"/>
                    <a:pt x="1715" y="727"/>
                    <a:pt x="1786" y="1215"/>
                  </a:cubicBezTo>
                  <a:lnTo>
                    <a:pt x="762" y="1215"/>
                  </a:lnTo>
                  <a:cubicBezTo>
                    <a:pt x="679" y="1215"/>
                    <a:pt x="595" y="1298"/>
                    <a:pt x="595" y="1382"/>
                  </a:cubicBezTo>
                  <a:cubicBezTo>
                    <a:pt x="595" y="1477"/>
                    <a:pt x="679" y="1548"/>
                    <a:pt x="762" y="1548"/>
                  </a:cubicBezTo>
                  <a:lnTo>
                    <a:pt x="1988" y="1548"/>
                  </a:lnTo>
                  <a:cubicBezTo>
                    <a:pt x="2072" y="1548"/>
                    <a:pt x="2143" y="1477"/>
                    <a:pt x="2143" y="1382"/>
                  </a:cubicBezTo>
                  <a:cubicBezTo>
                    <a:pt x="2167" y="608"/>
                    <a:pt x="1536"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2;p47"/>
            <p:cNvSpPr/>
            <p:nvPr/>
          </p:nvSpPr>
          <p:spPr>
            <a:xfrm>
              <a:off x="2705794" y="2611321"/>
              <a:ext cx="68620" cy="49301"/>
            </a:xfrm>
            <a:custGeom>
              <a:avLst/>
              <a:gdLst/>
              <a:ahLst/>
              <a:cxnLst/>
              <a:rect l="l" t="t" r="r" b="b"/>
              <a:pathLst>
                <a:path w="2156" h="1549" extrusionOk="0">
                  <a:moveTo>
                    <a:pt x="1394" y="1"/>
                  </a:moveTo>
                  <a:cubicBezTo>
                    <a:pt x="632" y="1"/>
                    <a:pt x="1" y="620"/>
                    <a:pt x="1" y="1382"/>
                  </a:cubicBezTo>
                  <a:cubicBezTo>
                    <a:pt x="1" y="1465"/>
                    <a:pt x="84" y="1548"/>
                    <a:pt x="167" y="1548"/>
                  </a:cubicBezTo>
                  <a:lnTo>
                    <a:pt x="1406" y="1548"/>
                  </a:lnTo>
                  <a:cubicBezTo>
                    <a:pt x="1489" y="1548"/>
                    <a:pt x="1572" y="1465"/>
                    <a:pt x="1572" y="1382"/>
                  </a:cubicBezTo>
                  <a:cubicBezTo>
                    <a:pt x="1572" y="1287"/>
                    <a:pt x="1501" y="1215"/>
                    <a:pt x="1418" y="1215"/>
                  </a:cubicBezTo>
                  <a:lnTo>
                    <a:pt x="382" y="1215"/>
                  </a:lnTo>
                  <a:cubicBezTo>
                    <a:pt x="453" y="727"/>
                    <a:pt x="882" y="334"/>
                    <a:pt x="1406" y="334"/>
                  </a:cubicBezTo>
                  <a:cubicBezTo>
                    <a:pt x="1584" y="334"/>
                    <a:pt x="1751" y="382"/>
                    <a:pt x="1894" y="453"/>
                  </a:cubicBezTo>
                  <a:cubicBezTo>
                    <a:pt x="1918" y="469"/>
                    <a:pt x="1945" y="477"/>
                    <a:pt x="1974" y="477"/>
                  </a:cubicBezTo>
                  <a:cubicBezTo>
                    <a:pt x="2030" y="477"/>
                    <a:pt x="2088" y="445"/>
                    <a:pt x="2120" y="382"/>
                  </a:cubicBezTo>
                  <a:cubicBezTo>
                    <a:pt x="2156" y="310"/>
                    <a:pt x="2132" y="203"/>
                    <a:pt x="2049" y="155"/>
                  </a:cubicBezTo>
                  <a:cubicBezTo>
                    <a:pt x="1846" y="60"/>
                    <a:pt x="1632"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3;p47"/>
            <p:cNvSpPr/>
            <p:nvPr/>
          </p:nvSpPr>
          <p:spPr>
            <a:xfrm>
              <a:off x="2724000" y="2547666"/>
              <a:ext cx="53088" cy="53088"/>
            </a:xfrm>
            <a:custGeom>
              <a:avLst/>
              <a:gdLst/>
              <a:ahLst/>
              <a:cxnLst/>
              <a:rect l="l" t="t" r="r" b="b"/>
              <a:pathLst>
                <a:path w="1668" h="1668" extrusionOk="0">
                  <a:moveTo>
                    <a:pt x="834" y="334"/>
                  </a:moveTo>
                  <a:cubicBezTo>
                    <a:pt x="1119" y="334"/>
                    <a:pt x="1334" y="548"/>
                    <a:pt x="1334" y="834"/>
                  </a:cubicBezTo>
                  <a:cubicBezTo>
                    <a:pt x="1334" y="1120"/>
                    <a:pt x="1119" y="1334"/>
                    <a:pt x="834" y="1334"/>
                  </a:cubicBezTo>
                  <a:cubicBezTo>
                    <a:pt x="548" y="1334"/>
                    <a:pt x="322" y="1120"/>
                    <a:pt x="322" y="834"/>
                  </a:cubicBezTo>
                  <a:cubicBezTo>
                    <a:pt x="322" y="548"/>
                    <a:pt x="548" y="334"/>
                    <a:pt x="834" y="334"/>
                  </a:cubicBezTo>
                  <a:close/>
                  <a:moveTo>
                    <a:pt x="834" y="0"/>
                  </a:moveTo>
                  <a:cubicBezTo>
                    <a:pt x="369" y="0"/>
                    <a:pt x="0" y="370"/>
                    <a:pt x="0" y="834"/>
                  </a:cubicBezTo>
                  <a:cubicBezTo>
                    <a:pt x="0" y="1298"/>
                    <a:pt x="369" y="1667"/>
                    <a:pt x="834" y="1667"/>
                  </a:cubicBezTo>
                  <a:cubicBezTo>
                    <a:pt x="1298" y="1667"/>
                    <a:pt x="1667" y="1298"/>
                    <a:pt x="1667" y="834"/>
                  </a:cubicBezTo>
                  <a:cubicBezTo>
                    <a:pt x="1667" y="370"/>
                    <a:pt x="1298"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4;p47"/>
            <p:cNvSpPr/>
            <p:nvPr/>
          </p:nvSpPr>
          <p:spPr>
            <a:xfrm>
              <a:off x="2788800" y="2534394"/>
              <a:ext cx="68238" cy="68238"/>
            </a:xfrm>
            <a:custGeom>
              <a:avLst/>
              <a:gdLst/>
              <a:ahLst/>
              <a:cxnLst/>
              <a:rect l="l" t="t" r="r" b="b"/>
              <a:pathLst>
                <a:path w="2144" h="2144" extrusionOk="0">
                  <a:moveTo>
                    <a:pt x="1072" y="334"/>
                  </a:moveTo>
                  <a:cubicBezTo>
                    <a:pt x="1489" y="334"/>
                    <a:pt x="1822" y="656"/>
                    <a:pt x="1822" y="1072"/>
                  </a:cubicBezTo>
                  <a:cubicBezTo>
                    <a:pt x="1822" y="1489"/>
                    <a:pt x="1489" y="1822"/>
                    <a:pt x="1072" y="1822"/>
                  </a:cubicBezTo>
                  <a:cubicBezTo>
                    <a:pt x="655" y="1822"/>
                    <a:pt x="334" y="1489"/>
                    <a:pt x="334" y="1072"/>
                  </a:cubicBezTo>
                  <a:cubicBezTo>
                    <a:pt x="334" y="656"/>
                    <a:pt x="667" y="334"/>
                    <a:pt x="1072" y="334"/>
                  </a:cubicBezTo>
                  <a:close/>
                  <a:moveTo>
                    <a:pt x="1072" y="1"/>
                  </a:moveTo>
                  <a:cubicBezTo>
                    <a:pt x="477" y="1"/>
                    <a:pt x="0" y="477"/>
                    <a:pt x="0" y="1072"/>
                  </a:cubicBezTo>
                  <a:cubicBezTo>
                    <a:pt x="0" y="1668"/>
                    <a:pt x="477" y="2144"/>
                    <a:pt x="1072" y="2144"/>
                  </a:cubicBezTo>
                  <a:cubicBezTo>
                    <a:pt x="1667" y="2144"/>
                    <a:pt x="2143" y="1668"/>
                    <a:pt x="2143" y="1072"/>
                  </a:cubicBezTo>
                  <a:cubicBezTo>
                    <a:pt x="2143" y="477"/>
                    <a:pt x="1667"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p47"/>
            <p:cNvSpPr/>
            <p:nvPr/>
          </p:nvSpPr>
          <p:spPr>
            <a:xfrm>
              <a:off x="2764930" y="2613613"/>
              <a:ext cx="115979" cy="62923"/>
            </a:xfrm>
            <a:custGeom>
              <a:avLst/>
              <a:gdLst/>
              <a:ahLst/>
              <a:cxnLst/>
              <a:rect l="l" t="t" r="r" b="b"/>
              <a:pathLst>
                <a:path w="3644" h="1977" extrusionOk="0">
                  <a:moveTo>
                    <a:pt x="1822" y="345"/>
                  </a:moveTo>
                  <a:cubicBezTo>
                    <a:pt x="2584" y="345"/>
                    <a:pt x="3203" y="917"/>
                    <a:pt x="3298" y="1655"/>
                  </a:cubicBezTo>
                  <a:lnTo>
                    <a:pt x="345" y="1655"/>
                  </a:lnTo>
                  <a:cubicBezTo>
                    <a:pt x="441" y="905"/>
                    <a:pt x="1060" y="345"/>
                    <a:pt x="1822" y="345"/>
                  </a:cubicBezTo>
                  <a:close/>
                  <a:moveTo>
                    <a:pt x="1822" y="0"/>
                  </a:moveTo>
                  <a:cubicBezTo>
                    <a:pt x="822" y="0"/>
                    <a:pt x="0" y="822"/>
                    <a:pt x="0" y="1810"/>
                  </a:cubicBezTo>
                  <a:cubicBezTo>
                    <a:pt x="0" y="1905"/>
                    <a:pt x="84" y="1977"/>
                    <a:pt x="167" y="1977"/>
                  </a:cubicBezTo>
                  <a:lnTo>
                    <a:pt x="3477" y="1977"/>
                  </a:lnTo>
                  <a:cubicBezTo>
                    <a:pt x="3560" y="1977"/>
                    <a:pt x="3643" y="1905"/>
                    <a:pt x="3643" y="1810"/>
                  </a:cubicBezTo>
                  <a:cubicBezTo>
                    <a:pt x="3643" y="798"/>
                    <a:pt x="2822"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6;p47"/>
            <p:cNvSpPr/>
            <p:nvPr/>
          </p:nvSpPr>
          <p:spPr>
            <a:xfrm>
              <a:off x="2656907" y="2439293"/>
              <a:ext cx="332757" cy="332343"/>
            </a:xfrm>
            <a:custGeom>
              <a:avLst/>
              <a:gdLst/>
              <a:ahLst/>
              <a:cxnLst/>
              <a:rect l="l" t="t" r="r" b="b"/>
              <a:pathLst>
                <a:path w="10455" h="10442" extrusionOk="0">
                  <a:moveTo>
                    <a:pt x="5383" y="893"/>
                  </a:moveTo>
                  <a:cubicBezTo>
                    <a:pt x="7645" y="977"/>
                    <a:pt x="9454" y="2798"/>
                    <a:pt x="9550" y="5060"/>
                  </a:cubicBezTo>
                  <a:lnTo>
                    <a:pt x="9145" y="5060"/>
                  </a:lnTo>
                  <a:cubicBezTo>
                    <a:pt x="9050" y="5060"/>
                    <a:pt x="8978" y="5132"/>
                    <a:pt x="8978" y="5227"/>
                  </a:cubicBezTo>
                  <a:cubicBezTo>
                    <a:pt x="8978" y="5310"/>
                    <a:pt x="9050" y="5382"/>
                    <a:pt x="9145" y="5382"/>
                  </a:cubicBezTo>
                  <a:lnTo>
                    <a:pt x="9550" y="5382"/>
                  </a:lnTo>
                  <a:cubicBezTo>
                    <a:pt x="9454" y="7644"/>
                    <a:pt x="7645" y="9466"/>
                    <a:pt x="5383" y="9549"/>
                  </a:cubicBezTo>
                  <a:lnTo>
                    <a:pt x="5383" y="9156"/>
                  </a:lnTo>
                  <a:cubicBezTo>
                    <a:pt x="5383" y="9061"/>
                    <a:pt x="5311" y="8989"/>
                    <a:pt x="5216" y="8989"/>
                  </a:cubicBezTo>
                  <a:cubicBezTo>
                    <a:pt x="5121" y="8989"/>
                    <a:pt x="5049" y="9061"/>
                    <a:pt x="5049" y="9156"/>
                  </a:cubicBezTo>
                  <a:lnTo>
                    <a:pt x="5049" y="9549"/>
                  </a:lnTo>
                  <a:cubicBezTo>
                    <a:pt x="2787" y="9466"/>
                    <a:pt x="977" y="7644"/>
                    <a:pt x="882" y="5382"/>
                  </a:cubicBezTo>
                  <a:lnTo>
                    <a:pt x="1287" y="5382"/>
                  </a:lnTo>
                  <a:cubicBezTo>
                    <a:pt x="1382" y="5382"/>
                    <a:pt x="1453" y="5310"/>
                    <a:pt x="1453" y="5227"/>
                  </a:cubicBezTo>
                  <a:cubicBezTo>
                    <a:pt x="1453" y="5132"/>
                    <a:pt x="1382" y="5060"/>
                    <a:pt x="1287" y="5060"/>
                  </a:cubicBezTo>
                  <a:lnTo>
                    <a:pt x="882" y="5060"/>
                  </a:lnTo>
                  <a:cubicBezTo>
                    <a:pt x="977" y="2798"/>
                    <a:pt x="2787" y="977"/>
                    <a:pt x="5049" y="893"/>
                  </a:cubicBezTo>
                  <a:lnTo>
                    <a:pt x="5049" y="1286"/>
                  </a:lnTo>
                  <a:cubicBezTo>
                    <a:pt x="5049" y="1381"/>
                    <a:pt x="5121" y="1453"/>
                    <a:pt x="5216" y="1453"/>
                  </a:cubicBezTo>
                  <a:cubicBezTo>
                    <a:pt x="5311" y="1453"/>
                    <a:pt x="5383" y="1381"/>
                    <a:pt x="5383" y="1286"/>
                  </a:cubicBezTo>
                  <a:lnTo>
                    <a:pt x="5383" y="893"/>
                  </a:lnTo>
                  <a:close/>
                  <a:moveTo>
                    <a:pt x="5228" y="0"/>
                  </a:moveTo>
                  <a:cubicBezTo>
                    <a:pt x="5144" y="0"/>
                    <a:pt x="5061" y="72"/>
                    <a:pt x="5061" y="167"/>
                  </a:cubicBezTo>
                  <a:lnTo>
                    <a:pt x="5061" y="560"/>
                  </a:lnTo>
                  <a:cubicBezTo>
                    <a:pt x="2620" y="655"/>
                    <a:pt x="656" y="2620"/>
                    <a:pt x="572" y="5060"/>
                  </a:cubicBezTo>
                  <a:lnTo>
                    <a:pt x="168" y="5060"/>
                  </a:lnTo>
                  <a:cubicBezTo>
                    <a:pt x="84" y="5060"/>
                    <a:pt x="1" y="5132"/>
                    <a:pt x="1" y="5227"/>
                  </a:cubicBezTo>
                  <a:cubicBezTo>
                    <a:pt x="1" y="5310"/>
                    <a:pt x="84" y="5382"/>
                    <a:pt x="168" y="5382"/>
                  </a:cubicBezTo>
                  <a:lnTo>
                    <a:pt x="572" y="5382"/>
                  </a:lnTo>
                  <a:cubicBezTo>
                    <a:pt x="656" y="7823"/>
                    <a:pt x="2620" y="9787"/>
                    <a:pt x="5061" y="9882"/>
                  </a:cubicBezTo>
                  <a:lnTo>
                    <a:pt x="5061" y="10287"/>
                  </a:lnTo>
                  <a:cubicBezTo>
                    <a:pt x="5061" y="10371"/>
                    <a:pt x="5144" y="10442"/>
                    <a:pt x="5228" y="10442"/>
                  </a:cubicBezTo>
                  <a:cubicBezTo>
                    <a:pt x="5323" y="10442"/>
                    <a:pt x="5394" y="10371"/>
                    <a:pt x="5394" y="10287"/>
                  </a:cubicBezTo>
                  <a:lnTo>
                    <a:pt x="5394" y="9882"/>
                  </a:lnTo>
                  <a:cubicBezTo>
                    <a:pt x="7835" y="9787"/>
                    <a:pt x="9800" y="7823"/>
                    <a:pt x="9883" y="5382"/>
                  </a:cubicBezTo>
                  <a:lnTo>
                    <a:pt x="10288" y="5382"/>
                  </a:lnTo>
                  <a:cubicBezTo>
                    <a:pt x="10383" y="5382"/>
                    <a:pt x="10455" y="5310"/>
                    <a:pt x="10455" y="5227"/>
                  </a:cubicBezTo>
                  <a:cubicBezTo>
                    <a:pt x="10455" y="5132"/>
                    <a:pt x="10383" y="5060"/>
                    <a:pt x="10288" y="5060"/>
                  </a:cubicBezTo>
                  <a:lnTo>
                    <a:pt x="9883" y="5060"/>
                  </a:lnTo>
                  <a:cubicBezTo>
                    <a:pt x="9800" y="2620"/>
                    <a:pt x="7835" y="655"/>
                    <a:pt x="5394" y="560"/>
                  </a:cubicBezTo>
                  <a:lnTo>
                    <a:pt x="5394" y="167"/>
                  </a:lnTo>
                  <a:cubicBezTo>
                    <a:pt x="5394" y="72"/>
                    <a:pt x="5323" y="0"/>
                    <a:pt x="5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CuadroTexto 12"/>
          <p:cNvSpPr txBox="1"/>
          <p:nvPr/>
        </p:nvSpPr>
        <p:spPr>
          <a:xfrm>
            <a:off x="2343955" y="4224270"/>
            <a:ext cx="45719" cy="369332"/>
          </a:xfrm>
          <a:prstGeom prst="rect">
            <a:avLst/>
          </a:prstGeom>
          <a:noFill/>
        </p:spPr>
        <p:txBody>
          <a:bodyPr wrap="square" rtlCol="0">
            <a:spAutoFit/>
          </a:bodyPr>
          <a:lstStyle/>
          <a:p>
            <a:endParaRPr lang="es-EC" dirty="0"/>
          </a:p>
        </p:txBody>
      </p:sp>
      <p:sp>
        <p:nvSpPr>
          <p:cNvPr id="15" name="Marcador de texto 3"/>
          <p:cNvSpPr txBox="1">
            <a:spLocks/>
          </p:cNvSpPr>
          <p:nvPr/>
        </p:nvSpPr>
        <p:spPr>
          <a:xfrm>
            <a:off x="5743977" y="3556555"/>
            <a:ext cx="5341605" cy="2831366"/>
          </a:xfrm>
          <a:prstGeom prst="rect">
            <a:avLst/>
          </a:prstGeom>
        </p:spPr>
        <p:txBody>
          <a:bodyPr vert="horz" lIns="0" tIns="45720" rIns="0" bIns="45720" rtlCol="0">
            <a:normAutofit fontScale="5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endParaRPr lang="es-EC" b="1" dirty="0" smtClean="0"/>
          </a:p>
          <a:p>
            <a:pPr algn="ctr">
              <a:lnSpc>
                <a:spcPct val="120000"/>
              </a:lnSpc>
            </a:pPr>
            <a:endParaRPr lang="es-EC" sz="3600" b="1" dirty="0" smtClean="0"/>
          </a:p>
          <a:p>
            <a:pPr algn="ctr">
              <a:lnSpc>
                <a:spcPct val="120000"/>
              </a:lnSpc>
            </a:pPr>
            <a:r>
              <a:rPr lang="es-EC" sz="3600" b="1" dirty="0" smtClean="0"/>
              <a:t>Capacidad de Producción</a:t>
            </a:r>
          </a:p>
          <a:p>
            <a:pPr>
              <a:lnSpc>
                <a:spcPct val="120000"/>
              </a:lnSpc>
            </a:pPr>
            <a:r>
              <a:rPr lang="es-EC" sz="3600" dirty="0" smtClean="0"/>
              <a:t>Procesamiento y envasado es de alrededor de 500.000  toneladas de atún en crudo. La pesca artesanal aporta al total de capturas con aproximadamente, 3.000 toneladas métricas al año.</a:t>
            </a:r>
          </a:p>
          <a:p>
            <a:pPr>
              <a:lnSpc>
                <a:spcPct val="120000"/>
              </a:lnSpc>
            </a:pPr>
            <a:endParaRPr lang="es-EC" sz="3600" dirty="0" smtClean="0"/>
          </a:p>
        </p:txBody>
      </p:sp>
      <p:sp>
        <p:nvSpPr>
          <p:cNvPr id="16" name="Marcador de texto 3"/>
          <p:cNvSpPr txBox="1">
            <a:spLocks/>
          </p:cNvSpPr>
          <p:nvPr/>
        </p:nvSpPr>
        <p:spPr>
          <a:xfrm>
            <a:off x="798490" y="3698028"/>
            <a:ext cx="4581660" cy="2382592"/>
          </a:xfrm>
          <a:prstGeom prst="rect">
            <a:avLst/>
          </a:prstGeom>
        </p:spPr>
        <p:txBody>
          <a:bodyPr vert="horz" lIns="0" tIns="45720" rIns="0" bIns="45720" rtlCol="0">
            <a:normAutofit fontScale="925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endParaRPr lang="es-EC" b="1" dirty="0" smtClean="0"/>
          </a:p>
          <a:p>
            <a:pPr algn="ctr"/>
            <a:endParaRPr lang="es-EC" sz="2000" b="1" dirty="0" smtClean="0"/>
          </a:p>
          <a:p>
            <a:pPr algn="ctr"/>
            <a:r>
              <a:rPr lang="es-EC" sz="2000" b="1" dirty="0" smtClean="0"/>
              <a:t>Localización</a:t>
            </a:r>
          </a:p>
          <a:p>
            <a:r>
              <a:rPr lang="es-EC" sz="2000" dirty="0" smtClean="0"/>
              <a:t>Se localizan en tres provincias: Guayas, Manabí (60% de la oferta exportable) y Santa Elena</a:t>
            </a:r>
          </a:p>
          <a:p>
            <a:endParaRPr lang="es-EC" sz="2000" dirty="0" smtClean="0"/>
          </a:p>
          <a:p>
            <a:r>
              <a:rPr lang="es-EC" sz="1200" dirty="0" smtClean="0"/>
              <a:t>Fuente: Ministerio de Comercio Exterior, Inversión y Pesca.</a:t>
            </a:r>
            <a:endParaRPr lang="es-EC" sz="1200" dirty="0"/>
          </a:p>
        </p:txBody>
      </p:sp>
      <p:pic>
        <p:nvPicPr>
          <p:cNvPr id="18" name="Picture 2" descr="Mapa marca símbolo de ios 7 | Icono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6355" y="3556555"/>
            <a:ext cx="564879" cy="56487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4"/>
          <a:stretch>
            <a:fillRect/>
          </a:stretch>
        </p:blipFill>
        <p:spPr>
          <a:xfrm>
            <a:off x="7904139" y="1357412"/>
            <a:ext cx="712278" cy="712278"/>
          </a:xfrm>
          <a:prstGeom prst="rect">
            <a:avLst/>
          </a:prstGeom>
        </p:spPr>
      </p:pic>
      <p:pic>
        <p:nvPicPr>
          <p:cNvPr id="19" name="Picture 2" descr="Archivo:Logo ESPE.png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7801" y="5692462"/>
            <a:ext cx="840864" cy="76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4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1565" y="325997"/>
            <a:ext cx="8278454" cy="1143000"/>
          </a:xfrm>
        </p:spPr>
        <p:txBody>
          <a:bodyPr>
            <a:normAutofit/>
          </a:bodyPr>
          <a:lstStyle/>
          <a:p>
            <a:pPr algn="ctr"/>
            <a:r>
              <a:rPr lang="es-EC" sz="4000" dirty="0" smtClean="0"/>
              <a:t>Planteamiento del Problema</a:t>
            </a:r>
            <a:endParaRPr lang="es-EC"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69088711"/>
              </p:ext>
            </p:extLst>
          </p:nvPr>
        </p:nvGraphicFramePr>
        <p:xfrm>
          <a:off x="650116" y="3173032"/>
          <a:ext cx="6304476" cy="359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a:xfrm>
            <a:off x="1170670" y="1619247"/>
            <a:ext cx="10267145" cy="1310425"/>
          </a:xfrm>
        </p:spPr>
        <p:txBody>
          <a:bodyPr>
            <a:noAutofit/>
          </a:bodyPr>
          <a:lstStyle/>
          <a:p>
            <a:pPr>
              <a:lnSpc>
                <a:spcPct val="150000"/>
              </a:lnSpc>
            </a:pPr>
            <a:r>
              <a:rPr lang="es-EC" sz="2000" dirty="0" smtClean="0"/>
              <a:t>El Liderazgo se manifiesta como una facultad para llevar a la organización hacia el éxito a través de la toma de decisiones adecuadas y eficaces para cada situación que se pueda presentar (Chacón Luna, 2016).</a:t>
            </a:r>
            <a:endParaRPr lang="es-EC" sz="2000" dirty="0"/>
          </a:p>
        </p:txBody>
      </p:sp>
      <p:sp>
        <p:nvSpPr>
          <p:cNvPr id="9" name="Rectángulo 8"/>
          <p:cNvSpPr/>
          <p:nvPr/>
        </p:nvSpPr>
        <p:spPr>
          <a:xfrm>
            <a:off x="9256782" y="4043966"/>
            <a:ext cx="1986474" cy="1365161"/>
          </a:xfrm>
          <a:prstGeom prst="rect">
            <a:avLst/>
          </a:prstGeom>
          <a:solidFill>
            <a:srgbClr val="CCFFCC"/>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solidFill>
                  <a:schemeClr val="tx2"/>
                </a:solidFill>
              </a:rPr>
              <a:t>Bienestar y Satisfacción Laboral</a:t>
            </a:r>
            <a:endParaRPr lang="es-EC" dirty="0">
              <a:solidFill>
                <a:schemeClr val="tx2"/>
              </a:solidFill>
            </a:endParaRPr>
          </a:p>
        </p:txBody>
      </p:sp>
      <p:sp>
        <p:nvSpPr>
          <p:cNvPr id="10" name="Flecha derecha 9"/>
          <p:cNvSpPr/>
          <p:nvPr/>
        </p:nvSpPr>
        <p:spPr>
          <a:xfrm rot="10800000" flipH="1" flipV="1">
            <a:off x="6954592" y="4443210"/>
            <a:ext cx="1957587" cy="533830"/>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7"/>
          <a:stretch>
            <a:fillRect/>
          </a:stretch>
        </p:blipFill>
        <p:spPr>
          <a:xfrm rot="10800000" flipV="1">
            <a:off x="9653475" y="3106122"/>
            <a:ext cx="1389692" cy="742345"/>
          </a:xfrm>
          <a:prstGeom prst="rect">
            <a:avLst/>
          </a:prstGeom>
        </p:spPr>
      </p:pic>
      <p:pic>
        <p:nvPicPr>
          <p:cNvPr id="8" name="Picture 2" descr="Archivo:Logo ESPE.png - Wikipedia, la enciclopedia li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43167" y="5863369"/>
            <a:ext cx="865498" cy="78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dirty="0" smtClean="0"/>
              <a:t>Formulación del Problema</a:t>
            </a:r>
            <a:endParaRPr lang="es-EC" sz="4000" dirty="0"/>
          </a:p>
        </p:txBody>
      </p:sp>
      <p:sp>
        <p:nvSpPr>
          <p:cNvPr id="3" name="Marcador de contenido 2"/>
          <p:cNvSpPr>
            <a:spLocks noGrp="1"/>
          </p:cNvSpPr>
          <p:nvPr>
            <p:ph sz="half" idx="1"/>
          </p:nvPr>
        </p:nvSpPr>
        <p:spPr>
          <a:xfrm>
            <a:off x="1104899" y="1600200"/>
            <a:ext cx="9739111" cy="4571999"/>
          </a:xfrm>
        </p:spPr>
        <p:txBody>
          <a:bodyPr/>
          <a:lstStyle/>
          <a:p>
            <a:pPr>
              <a:lnSpc>
                <a:spcPct val="150000"/>
              </a:lnSpc>
            </a:pPr>
            <a:r>
              <a:rPr lang="es-EC" dirty="0"/>
              <a:t>¿</a:t>
            </a:r>
            <a:r>
              <a:rPr lang="es-EC" dirty="0" smtClean="0"/>
              <a:t>Existe un nivel de Liderazgo transformacional activo en los mandos medios que influye en el bienestar laboral del talento humano de la industria atunera de Manta?</a:t>
            </a:r>
            <a:endParaRPr lang="es-EC" dirty="0"/>
          </a:p>
        </p:txBody>
      </p:sp>
      <p:pic>
        <p:nvPicPr>
          <p:cNvPr id="1028" name="Picture 4" descr="Problema y pregunta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763" y="3610998"/>
            <a:ext cx="2176530" cy="2578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chivo:Logo ESPE.pn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2648" y="5579384"/>
            <a:ext cx="965915" cy="8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7" y="708758"/>
            <a:ext cx="5157787" cy="823912"/>
          </a:xfrm>
        </p:spPr>
        <p:txBody>
          <a:bodyPr>
            <a:normAutofit/>
          </a:bodyPr>
          <a:lstStyle/>
          <a:p>
            <a:pPr algn="ctr"/>
            <a:r>
              <a:rPr lang="es-EC" sz="2800" dirty="0" smtClean="0"/>
              <a:t>Objetivo General</a:t>
            </a:r>
            <a:endParaRPr lang="es-EC" sz="2800" dirty="0"/>
          </a:p>
        </p:txBody>
      </p:sp>
      <p:sp>
        <p:nvSpPr>
          <p:cNvPr id="4" name="Marcador de contenido 3"/>
          <p:cNvSpPr>
            <a:spLocks noGrp="1"/>
          </p:cNvSpPr>
          <p:nvPr>
            <p:ph sz="half" idx="2"/>
          </p:nvPr>
        </p:nvSpPr>
        <p:spPr>
          <a:xfrm>
            <a:off x="582208" y="1888811"/>
            <a:ext cx="5157787" cy="3684588"/>
          </a:xfrm>
        </p:spPr>
        <p:txBody>
          <a:bodyPr>
            <a:normAutofit/>
          </a:bodyPr>
          <a:lstStyle/>
          <a:p>
            <a:pPr>
              <a:lnSpc>
                <a:spcPct val="150000"/>
              </a:lnSpc>
            </a:pPr>
            <a:r>
              <a:rPr lang="es-ES" sz="2200" dirty="0"/>
              <a:t>Id</a:t>
            </a:r>
            <a:r>
              <a:rPr lang="es-ES" sz="2400" dirty="0"/>
              <a:t>entificar las dimensiones del  liderazgo transformacional que más influyen en la satisfacción laboral del  talento humano en la industria atunera de </a:t>
            </a:r>
            <a:r>
              <a:rPr lang="es-ES" sz="2400" dirty="0" smtClean="0"/>
              <a:t>Manta.</a:t>
            </a:r>
            <a:endParaRPr lang="es-EC" sz="2400" dirty="0"/>
          </a:p>
        </p:txBody>
      </p:sp>
      <p:sp>
        <p:nvSpPr>
          <p:cNvPr id="5" name="Marcador de texto 4"/>
          <p:cNvSpPr>
            <a:spLocks noGrp="1"/>
          </p:cNvSpPr>
          <p:nvPr>
            <p:ph type="body" sz="quarter" idx="3"/>
          </p:nvPr>
        </p:nvSpPr>
        <p:spPr>
          <a:xfrm>
            <a:off x="6176503" y="595123"/>
            <a:ext cx="5183188" cy="823912"/>
          </a:xfrm>
        </p:spPr>
        <p:txBody>
          <a:bodyPr>
            <a:normAutofit/>
          </a:bodyPr>
          <a:lstStyle/>
          <a:p>
            <a:pPr algn="ctr"/>
            <a:r>
              <a:rPr lang="es-EC" sz="2800" dirty="0" smtClean="0"/>
              <a:t>Objetivos Específicos</a:t>
            </a:r>
            <a:endParaRPr lang="es-EC" sz="2800" dirty="0"/>
          </a:p>
        </p:txBody>
      </p:sp>
      <p:graphicFrame>
        <p:nvGraphicFramePr>
          <p:cNvPr id="7" name="Marcador de contenido 6"/>
          <p:cNvGraphicFramePr>
            <a:graphicFrameLocks noGrp="1"/>
          </p:cNvGraphicFramePr>
          <p:nvPr>
            <p:ph sz="quarter" idx="4"/>
            <p:extLst>
              <p:ext uri="{D42A27DB-BD31-4B8C-83A1-F6EECF244321}">
                <p14:modId xmlns:p14="http://schemas.microsoft.com/office/powerpoint/2010/main" val="4029922713"/>
              </p:ext>
            </p:extLst>
          </p:nvPr>
        </p:nvGraphicFramePr>
        <p:xfrm>
          <a:off x="5997574" y="1878124"/>
          <a:ext cx="5541046" cy="431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Archivo:Logo ESPE.png - Wikipedia, la enciclopedia lib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6673" y="5803045"/>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800" b="1" dirty="0" smtClean="0"/>
              <a:t>Variables</a:t>
            </a:r>
            <a:endParaRPr lang="es-EC" sz="4800" b="1" dirty="0"/>
          </a:p>
        </p:txBody>
      </p:sp>
      <p:sp>
        <p:nvSpPr>
          <p:cNvPr id="5" name="Rectángulo redondeado 4"/>
          <p:cNvSpPr/>
          <p:nvPr/>
        </p:nvSpPr>
        <p:spPr>
          <a:xfrm>
            <a:off x="1854557" y="2637270"/>
            <a:ext cx="2763161" cy="159698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Liderazgo Transformacional</a:t>
            </a:r>
            <a:endParaRPr lang="es-EC" dirty="0"/>
          </a:p>
        </p:txBody>
      </p:sp>
      <p:sp>
        <p:nvSpPr>
          <p:cNvPr id="6" name="Rectángulo redondeado 5"/>
          <p:cNvSpPr/>
          <p:nvPr/>
        </p:nvSpPr>
        <p:spPr>
          <a:xfrm>
            <a:off x="8126569" y="2637270"/>
            <a:ext cx="2588654" cy="15068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Satisfacción Laboral</a:t>
            </a:r>
            <a:endParaRPr lang="es-EC" dirty="0"/>
          </a:p>
        </p:txBody>
      </p:sp>
      <p:sp>
        <p:nvSpPr>
          <p:cNvPr id="7" name="Flecha derecha 6"/>
          <p:cNvSpPr/>
          <p:nvPr/>
        </p:nvSpPr>
        <p:spPr>
          <a:xfrm rot="10800000" flipH="1" flipV="1">
            <a:off x="4836660" y="3390684"/>
            <a:ext cx="3070968" cy="429351"/>
          </a:xfrm>
          <a:prstGeom prst="rightArrow">
            <a:avLst/>
          </a:prstGeom>
          <a:solidFill>
            <a:srgbClr val="A5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flipV="1">
            <a:off x="1854557" y="4566203"/>
            <a:ext cx="2936383" cy="70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2"/>
                </a:solidFill>
              </a:rPr>
              <a:t>Variable Independiente</a:t>
            </a:r>
            <a:endParaRPr lang="es-EC" dirty="0">
              <a:solidFill>
                <a:schemeClr val="tx2"/>
              </a:solidFill>
            </a:endParaRPr>
          </a:p>
        </p:txBody>
      </p:sp>
      <p:sp>
        <p:nvSpPr>
          <p:cNvPr id="9" name="Rectángulo 8"/>
          <p:cNvSpPr/>
          <p:nvPr/>
        </p:nvSpPr>
        <p:spPr>
          <a:xfrm rot="10800000" flipV="1">
            <a:off x="7952704" y="4566203"/>
            <a:ext cx="2936383" cy="70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2"/>
                </a:solidFill>
              </a:rPr>
              <a:t>Variable </a:t>
            </a:r>
            <a:r>
              <a:rPr lang="es-EC" dirty="0">
                <a:solidFill>
                  <a:schemeClr val="tx2"/>
                </a:solidFill>
              </a:rPr>
              <a:t>D</a:t>
            </a:r>
            <a:r>
              <a:rPr lang="es-EC" dirty="0" smtClean="0">
                <a:solidFill>
                  <a:schemeClr val="tx2"/>
                </a:solidFill>
              </a:rPr>
              <a:t>ependiente</a:t>
            </a:r>
            <a:endParaRPr lang="es-EC" dirty="0">
              <a:solidFill>
                <a:schemeClr val="tx2"/>
              </a:solidFill>
            </a:endParaRPr>
          </a:p>
        </p:txBody>
      </p:sp>
      <p:pic>
        <p:nvPicPr>
          <p:cNvPr id="10" name="Picture 2" descr="Archivo:Logo ESPE.pn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4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165538"/>
          </a:xfrm>
          <a:effectLst>
            <a:softEdge rad="31750"/>
          </a:effectLst>
        </p:spPr>
        <p:txBody>
          <a:bodyPr>
            <a:normAutofit/>
            <a:scene3d>
              <a:camera prst="obliqueTopRight"/>
              <a:lightRig rig="threePt" dir="t"/>
            </a:scene3d>
          </a:bodyPr>
          <a:lstStyle/>
          <a:p>
            <a:pPr algn="ctr"/>
            <a:r>
              <a:rPr lang="es-EC" sz="3600" b="1" dirty="0"/>
              <a:t>Hipótesis</a:t>
            </a:r>
            <a:endParaRPr lang="es-EC" sz="3600" dirty="0"/>
          </a:p>
        </p:txBody>
      </p:sp>
      <p:sp>
        <p:nvSpPr>
          <p:cNvPr id="4" name="Marcador de texto 3"/>
          <p:cNvSpPr>
            <a:spLocks noGrp="1"/>
          </p:cNvSpPr>
          <p:nvPr>
            <p:ph type="body" sz="half" idx="2"/>
          </p:nvPr>
        </p:nvSpPr>
        <p:spPr>
          <a:xfrm>
            <a:off x="839788" y="2057399"/>
            <a:ext cx="4736764" cy="4060065"/>
          </a:xfr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txBody>
          <a:bodyPr>
            <a:noAutofit/>
            <a:scene3d>
              <a:camera prst="obliqueTopRight"/>
              <a:lightRig rig="threePt" dir="t"/>
            </a:scene3d>
          </a:bodyPr>
          <a:lstStyle/>
          <a:p>
            <a:pPr lvl="0">
              <a:lnSpc>
                <a:spcPct val="150000"/>
              </a:lnSpc>
            </a:pPr>
            <a:r>
              <a:rPr lang="es-EC" sz="2800" dirty="0"/>
              <a:t>El Liderazgo Transformacional incide positivamente en la satisfacción laboral del talento humano de la Industria Atunera de Manta.</a:t>
            </a:r>
          </a:p>
        </p:txBody>
      </p:sp>
      <p:pic>
        <p:nvPicPr>
          <p:cNvPr id="5" name="Picture 2" descr="Archivo:Logo ESPE.pn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825" y="5880318"/>
            <a:ext cx="855106" cy="773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administración del talento humano - Gestion.Or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37161" y="1589877"/>
            <a:ext cx="4921123" cy="387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4873beb7-5857-4685-be1f-d57550cc96cc"/>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1734</Words>
  <Application>Microsoft Office PowerPoint</Application>
  <PresentationFormat>Panorámica</PresentationFormat>
  <Paragraphs>309</Paragraphs>
  <Slides>28</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Cambria Math</vt:lpstr>
      <vt:lpstr>Euphemia</vt:lpstr>
      <vt:lpstr>Times New Roman</vt:lpstr>
      <vt:lpstr>Wingdings</vt:lpstr>
      <vt:lpstr>Tema de Office</vt:lpstr>
      <vt:lpstr>Liderazgo Transformacional en el Bienestar Laboral del Talento Humano en la Industria Atunera de Manta. </vt:lpstr>
      <vt:lpstr>Presentación de PowerPoint</vt:lpstr>
      <vt:lpstr>Sector Atunero Ecuatoriano</vt:lpstr>
      <vt:lpstr>Sector Atunero Ecuatoriano</vt:lpstr>
      <vt:lpstr>Planteamiento del Problema</vt:lpstr>
      <vt:lpstr>Formulación del Problema</vt:lpstr>
      <vt:lpstr>Presentación de PowerPoint</vt:lpstr>
      <vt:lpstr>Variables</vt:lpstr>
      <vt:lpstr>Hipótesis</vt:lpstr>
      <vt:lpstr> Marco Teórico </vt:lpstr>
      <vt:lpstr> Habilidades y Características del Líder  </vt:lpstr>
      <vt:lpstr>Teoría del Liderazgo </vt:lpstr>
      <vt:lpstr>Estilos de Liderazgo</vt:lpstr>
      <vt:lpstr>Liderazgo Transformacional</vt:lpstr>
      <vt:lpstr>Bienestar y Satisfacción Laboral</vt:lpstr>
      <vt:lpstr>Estudios Previos</vt:lpstr>
      <vt:lpstr>Diseño Metodológico</vt:lpstr>
      <vt:lpstr>Marco Muestral</vt:lpstr>
      <vt:lpstr>Instrumento Recolección de Datos</vt:lpstr>
      <vt:lpstr>Resultados</vt:lpstr>
      <vt:lpstr>Liderazgo Transformacional</vt:lpstr>
      <vt:lpstr>Autoevaluación de Líderes</vt:lpstr>
      <vt:lpstr>Satisfacción Laboral</vt:lpstr>
      <vt:lpstr>Comparativo autoevaluación de líderes y evaluación de subordinados</vt:lpstr>
      <vt:lpstr>Comprobación de Hipótesis</vt:lpstr>
      <vt:lpstr>Discusión</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2021-03-21T03:07:53Z</dcterms:created>
  <dcterms:modified xsi:type="dcterms:W3CDTF">2021-04-01T04:59:55Z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