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83" r:id="rId4"/>
    <p:sldId id="28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82"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C5D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92" d="100"/>
          <a:sy n="92" d="100"/>
        </p:scale>
        <p:origin x="498" y="84"/>
      </p:cViewPr>
      <p:guideLst/>
    </p:cSldViewPr>
  </p:slideViewPr>
  <p:outlineViewPr>
    <p:cViewPr>
      <p:scale>
        <a:sx n="33" d="100"/>
        <a:sy n="33" d="100"/>
      </p:scale>
      <p:origin x="0" y="-660"/>
    </p:cViewPr>
  </p:outlineViewPr>
  <p:notesTextViewPr>
    <p:cViewPr>
      <p:scale>
        <a:sx n="1" d="1"/>
        <a:sy n="1" d="1"/>
      </p:scale>
      <p:origin x="0" y="0"/>
    </p:cViewPr>
  </p:notesTextViewPr>
  <p:sorterViewPr>
    <p:cViewPr>
      <p:scale>
        <a:sx n="100" d="100"/>
        <a:sy n="100" d="100"/>
      </p:scale>
      <p:origin x="0" y="-1196"/>
    </p:cViewPr>
  </p:sorter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Nivel de inglés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Nivel de inglés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F534-4264-95F8-A38A99D69460}"/>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F534-4264-95F8-A38A99D69460}"/>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F534-4264-95F8-A38A99D69460}"/>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F534-4264-95F8-A38A99D6946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numRef>
              <c:f>Hoja1!$A$2:$A$5</c:f>
              <c:numCache>
                <c:formatCode>General</c:formatCode>
                <c:ptCount val="4"/>
                <c:pt idx="0">
                  <c:v>4</c:v>
                </c:pt>
                <c:pt idx="1">
                  <c:v>3</c:v>
                </c:pt>
                <c:pt idx="2">
                  <c:v>2</c:v>
                </c:pt>
                <c:pt idx="3">
                  <c:v>1</c:v>
                </c:pt>
              </c:numCache>
            </c:numRef>
          </c:cat>
          <c:val>
            <c:numRef>
              <c:f>Hoja1!$B$2:$B$5</c:f>
              <c:numCache>
                <c:formatCode>General</c:formatCode>
                <c:ptCount val="4"/>
                <c:pt idx="0">
                  <c:v>19</c:v>
                </c:pt>
                <c:pt idx="1">
                  <c:v>69</c:v>
                </c:pt>
                <c:pt idx="2">
                  <c:v>69</c:v>
                </c:pt>
                <c:pt idx="3">
                  <c:v>7</c:v>
                </c:pt>
              </c:numCache>
            </c:numRef>
          </c:val>
          <c:extLst xmlns:c16r2="http://schemas.microsoft.com/office/drawing/2015/06/chart">
            <c:ext xmlns:c16="http://schemas.microsoft.com/office/drawing/2014/chart" uri="{C3380CC4-5D6E-409C-BE32-E72D297353CC}">
              <c16:uniqueId val="{00000008-F534-4264-95F8-A38A99D69460}"/>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Necesidad para la formación naval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8B7F-446A-8F1F-D3363AE95869}"/>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8B7F-446A-8F1F-D3363AE95869}"/>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8B7F-446A-8F1F-D3363AE95869}"/>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8B7F-446A-8F1F-D3363AE9586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Hoja1!$A$2:$A$5</c:f>
              <c:strCache>
                <c:ptCount val="2"/>
                <c:pt idx="0">
                  <c:v>Si</c:v>
                </c:pt>
                <c:pt idx="1">
                  <c:v>No</c:v>
                </c:pt>
              </c:strCache>
            </c:strRef>
          </c:cat>
          <c:val>
            <c:numRef>
              <c:f>Hoja1!$B$2:$B$5</c:f>
              <c:numCache>
                <c:formatCode>General</c:formatCode>
                <c:ptCount val="4"/>
                <c:pt idx="0">
                  <c:v>159</c:v>
                </c:pt>
                <c:pt idx="1">
                  <c:v>5</c:v>
                </c:pt>
              </c:numCache>
            </c:numRef>
          </c:val>
          <c:extLst xmlns:c16r2="http://schemas.microsoft.com/office/drawing/2015/06/chart">
            <c:ext xmlns:c16="http://schemas.microsoft.com/office/drawing/2014/chart" uri="{C3380CC4-5D6E-409C-BE32-E72D297353CC}">
              <c16:uniqueId val="{00000008-8B7F-446A-8F1F-D3363AE95869}"/>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Conocimiento del idioma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Hoja8!$F$11</c:f>
              <c:strCache>
                <c:ptCount val="1"/>
                <c:pt idx="0">
                  <c:v>Conocimiento del idioma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826F-4149-84B3-C33ACB372B7A}"/>
              </c:ext>
            </c:extLst>
          </c:dPt>
          <c:dPt>
            <c:idx val="1"/>
            <c:bubble3D val="0"/>
            <c:explosion val="9"/>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826F-4149-84B3-C33ACB372B7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Hoja8!$E$12:$E$13</c:f>
              <c:strCache>
                <c:ptCount val="2"/>
                <c:pt idx="0">
                  <c:v>Si</c:v>
                </c:pt>
                <c:pt idx="1">
                  <c:v>No</c:v>
                </c:pt>
              </c:strCache>
            </c:strRef>
          </c:cat>
          <c:val>
            <c:numRef>
              <c:f>Hoja8!$F$12:$F$13</c:f>
              <c:numCache>
                <c:formatCode>0%</c:formatCode>
                <c:ptCount val="2"/>
                <c:pt idx="0">
                  <c:v>0.35</c:v>
                </c:pt>
                <c:pt idx="1">
                  <c:v>0.65</c:v>
                </c:pt>
              </c:numCache>
            </c:numRef>
          </c:val>
          <c:extLst xmlns:c16r2="http://schemas.microsoft.com/office/drawing/2015/06/chart">
            <c:ext xmlns:c16="http://schemas.microsoft.com/office/drawing/2014/chart" uri="{C3380CC4-5D6E-409C-BE32-E72D297353CC}">
              <c16:uniqueId val="{00000004-826F-4149-84B3-C33ACB372B7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2277E-E662-454B-993B-8AE969605C0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D415D16E-9674-4AA2-8339-DF40A69478E6}">
      <dgm:prSet phldrT="[Texto]"/>
      <dgm:spPr/>
      <dgm:t>
        <a:bodyPr/>
        <a:lstStyle/>
        <a:p>
          <a:pPr algn="just"/>
          <a:r>
            <a:rPr lang="es-EC" b="1" dirty="0" smtClean="0">
              <a:solidFill>
                <a:schemeClr val="tx1"/>
              </a:solidFill>
              <a:effectLst>
                <a:outerShdw blurRad="38100" dist="38100" dir="2700000" algn="tl">
                  <a:srgbClr val="000000">
                    <a:alpha val="43137"/>
                  </a:srgbClr>
                </a:outerShdw>
              </a:effectLst>
            </a:rPr>
            <a:t>Técnicas metodológicas, equipamiento y modernización.</a:t>
          </a:r>
          <a:endParaRPr lang="es-EC" b="1" dirty="0">
            <a:solidFill>
              <a:schemeClr val="tx1"/>
            </a:solidFill>
            <a:effectLst>
              <a:outerShdw blurRad="38100" dist="38100" dir="2700000" algn="tl">
                <a:srgbClr val="000000">
                  <a:alpha val="43137"/>
                </a:srgbClr>
              </a:outerShdw>
            </a:effectLst>
          </a:endParaRPr>
        </a:p>
      </dgm:t>
    </dgm:pt>
    <dgm:pt modelId="{29F5E419-2574-40AC-A483-4A40227C09EE}" type="parTrans" cxnId="{44B11FF5-EE80-4918-9698-F40583595C3B}">
      <dgm:prSet/>
      <dgm:spPr/>
      <dgm:t>
        <a:bodyPr/>
        <a:lstStyle/>
        <a:p>
          <a:endParaRPr lang="es-EC"/>
        </a:p>
      </dgm:t>
    </dgm:pt>
    <dgm:pt modelId="{0EE96D28-08E3-40BC-862C-320C7DB6963D}" type="sibTrans" cxnId="{44B11FF5-EE80-4918-9698-F40583595C3B}">
      <dgm:prSet/>
      <dgm:spPr/>
      <dgm:t>
        <a:bodyPr/>
        <a:lstStyle/>
        <a:p>
          <a:endParaRPr lang="es-EC"/>
        </a:p>
      </dgm:t>
    </dgm:pt>
    <dgm:pt modelId="{7B07E0B5-E4E4-4495-833F-5F1DC83A9194}">
      <dgm:prSet phldrT="[Texto]"/>
      <dgm:spPr/>
      <dgm:t>
        <a:bodyPr/>
        <a:lstStyle/>
        <a:p>
          <a:pPr algn="just"/>
          <a:r>
            <a:rPr lang="es-EC" b="1" dirty="0" smtClean="0">
              <a:solidFill>
                <a:schemeClr val="tx1"/>
              </a:solidFill>
              <a:effectLst>
                <a:outerShdw blurRad="38100" dist="38100" dir="2700000" algn="tl">
                  <a:srgbClr val="000000">
                    <a:alpha val="43137"/>
                  </a:srgbClr>
                </a:outerShdw>
              </a:effectLst>
            </a:rPr>
            <a:t>Herramienta de apoyo didáctico.</a:t>
          </a:r>
          <a:endParaRPr lang="es-EC" b="1" dirty="0">
            <a:solidFill>
              <a:schemeClr val="tx1"/>
            </a:solidFill>
            <a:effectLst>
              <a:outerShdw blurRad="38100" dist="38100" dir="2700000" algn="tl">
                <a:srgbClr val="000000">
                  <a:alpha val="43137"/>
                </a:srgbClr>
              </a:outerShdw>
            </a:effectLst>
          </a:endParaRPr>
        </a:p>
      </dgm:t>
    </dgm:pt>
    <dgm:pt modelId="{76A1F16D-BA79-4130-8A21-227EBD956F3C}" type="parTrans" cxnId="{06A709F1-D9BD-451C-A8A3-9388EF7228EC}">
      <dgm:prSet/>
      <dgm:spPr/>
      <dgm:t>
        <a:bodyPr/>
        <a:lstStyle/>
        <a:p>
          <a:endParaRPr lang="es-EC"/>
        </a:p>
      </dgm:t>
    </dgm:pt>
    <dgm:pt modelId="{AC0B4B3F-6462-4AA0-A9C5-D7625C194E8A}" type="sibTrans" cxnId="{06A709F1-D9BD-451C-A8A3-9388EF7228EC}">
      <dgm:prSet/>
      <dgm:spPr/>
      <dgm:t>
        <a:bodyPr/>
        <a:lstStyle/>
        <a:p>
          <a:endParaRPr lang="es-EC"/>
        </a:p>
      </dgm:t>
    </dgm:pt>
    <dgm:pt modelId="{7BD3F83E-0EB3-49F4-9541-7A511E380428}">
      <dgm:prSet phldrT="[Texto]"/>
      <dgm:spPr/>
      <dgm:t>
        <a:bodyPr/>
        <a:lstStyle/>
        <a:p>
          <a:pPr algn="just"/>
          <a:r>
            <a:rPr lang="es-EC" b="1" dirty="0" smtClean="0">
              <a:solidFill>
                <a:schemeClr val="tx1"/>
              </a:solidFill>
              <a:effectLst>
                <a:outerShdw blurRad="38100" dist="38100" dir="2700000" algn="tl">
                  <a:srgbClr val="000000">
                    <a:alpha val="43137"/>
                  </a:srgbClr>
                </a:outerShdw>
              </a:effectLst>
            </a:rPr>
            <a:t>Competencias del idioma.</a:t>
          </a:r>
          <a:endParaRPr lang="es-EC" b="1" dirty="0">
            <a:solidFill>
              <a:schemeClr val="tx1"/>
            </a:solidFill>
            <a:effectLst>
              <a:outerShdw blurRad="38100" dist="38100" dir="2700000" algn="tl">
                <a:srgbClr val="000000">
                  <a:alpha val="43137"/>
                </a:srgbClr>
              </a:outerShdw>
            </a:effectLst>
          </a:endParaRPr>
        </a:p>
      </dgm:t>
    </dgm:pt>
    <dgm:pt modelId="{0B264883-0692-4C04-900F-9812EA1B6C4E}" type="parTrans" cxnId="{836BDB65-FF21-4901-BF4A-FF27B4838B5A}">
      <dgm:prSet/>
      <dgm:spPr/>
      <dgm:t>
        <a:bodyPr/>
        <a:lstStyle/>
        <a:p>
          <a:endParaRPr lang="es-EC"/>
        </a:p>
      </dgm:t>
    </dgm:pt>
    <dgm:pt modelId="{A7E961FA-451E-4985-8B29-C69372A06FD3}" type="sibTrans" cxnId="{836BDB65-FF21-4901-BF4A-FF27B4838B5A}">
      <dgm:prSet/>
      <dgm:spPr/>
      <dgm:t>
        <a:bodyPr/>
        <a:lstStyle/>
        <a:p>
          <a:endParaRPr lang="es-EC"/>
        </a:p>
      </dgm:t>
    </dgm:pt>
    <dgm:pt modelId="{8919BC07-D86D-49AF-8F98-AD9C2C24B492}">
      <dgm:prSet/>
      <dgm:spPr/>
      <dgm:t>
        <a:bodyPr/>
        <a:lstStyle/>
        <a:p>
          <a:pPr algn="just"/>
          <a:r>
            <a:rPr lang="es-EC" b="1" dirty="0" smtClean="0">
              <a:solidFill>
                <a:schemeClr val="tx1"/>
              </a:solidFill>
              <a:effectLst>
                <a:outerShdw blurRad="38100" dist="38100" dir="2700000" algn="tl">
                  <a:srgbClr val="000000">
                    <a:alpha val="43137"/>
                  </a:srgbClr>
                </a:outerShdw>
              </a:effectLst>
            </a:rPr>
            <a:t>Deficiencias académicas.</a:t>
          </a:r>
          <a:endParaRPr lang="es-EC" b="1" dirty="0">
            <a:solidFill>
              <a:schemeClr val="tx1"/>
            </a:solidFill>
            <a:effectLst>
              <a:outerShdw blurRad="38100" dist="38100" dir="2700000" algn="tl">
                <a:srgbClr val="000000">
                  <a:alpha val="43137"/>
                </a:srgbClr>
              </a:outerShdw>
            </a:effectLst>
          </a:endParaRPr>
        </a:p>
      </dgm:t>
    </dgm:pt>
    <dgm:pt modelId="{1523A874-5642-4645-9003-3B00E2EFF22C}" type="parTrans" cxnId="{94E26BF5-CD39-45D3-8FAC-F997CD910624}">
      <dgm:prSet/>
      <dgm:spPr/>
      <dgm:t>
        <a:bodyPr/>
        <a:lstStyle/>
        <a:p>
          <a:endParaRPr lang="es-EC"/>
        </a:p>
      </dgm:t>
    </dgm:pt>
    <dgm:pt modelId="{6DB5458C-CD17-4F85-B5A7-16E3CBB277F3}" type="sibTrans" cxnId="{94E26BF5-CD39-45D3-8FAC-F997CD910624}">
      <dgm:prSet/>
      <dgm:spPr/>
      <dgm:t>
        <a:bodyPr/>
        <a:lstStyle/>
        <a:p>
          <a:endParaRPr lang="es-EC"/>
        </a:p>
      </dgm:t>
    </dgm:pt>
    <dgm:pt modelId="{A3468473-A1D0-4E11-8A68-B5A4C06AD6A9}" type="pres">
      <dgm:prSet presAssocID="{A4F2277E-E662-454B-993B-8AE969605C0F}" presName="Name0" presStyleCnt="0">
        <dgm:presLayoutVars>
          <dgm:chMax val="7"/>
          <dgm:chPref val="7"/>
          <dgm:dir/>
        </dgm:presLayoutVars>
      </dgm:prSet>
      <dgm:spPr/>
      <dgm:t>
        <a:bodyPr/>
        <a:lstStyle/>
        <a:p>
          <a:endParaRPr lang="es-ES"/>
        </a:p>
      </dgm:t>
    </dgm:pt>
    <dgm:pt modelId="{C26727E3-5E5E-4091-8951-0A690CB1E990}" type="pres">
      <dgm:prSet presAssocID="{A4F2277E-E662-454B-993B-8AE969605C0F}" presName="Name1" presStyleCnt="0"/>
      <dgm:spPr/>
    </dgm:pt>
    <dgm:pt modelId="{01B6FD5E-D241-4CC2-882D-67423EEE5277}" type="pres">
      <dgm:prSet presAssocID="{A4F2277E-E662-454B-993B-8AE969605C0F}" presName="cycle" presStyleCnt="0"/>
      <dgm:spPr/>
    </dgm:pt>
    <dgm:pt modelId="{03CD00E1-1331-4E4A-9558-0C24A48A9126}" type="pres">
      <dgm:prSet presAssocID="{A4F2277E-E662-454B-993B-8AE969605C0F}" presName="srcNode" presStyleLbl="node1" presStyleIdx="0" presStyleCnt="4"/>
      <dgm:spPr/>
    </dgm:pt>
    <dgm:pt modelId="{B70270C4-4825-4631-9B7A-AF659E0A00C2}" type="pres">
      <dgm:prSet presAssocID="{A4F2277E-E662-454B-993B-8AE969605C0F}" presName="conn" presStyleLbl="parChTrans1D2" presStyleIdx="0" presStyleCnt="1"/>
      <dgm:spPr/>
      <dgm:t>
        <a:bodyPr/>
        <a:lstStyle/>
        <a:p>
          <a:endParaRPr lang="es-ES"/>
        </a:p>
      </dgm:t>
    </dgm:pt>
    <dgm:pt modelId="{C884FA90-89B1-499D-A840-7B03A846AF4F}" type="pres">
      <dgm:prSet presAssocID="{A4F2277E-E662-454B-993B-8AE969605C0F}" presName="extraNode" presStyleLbl="node1" presStyleIdx="0" presStyleCnt="4"/>
      <dgm:spPr/>
    </dgm:pt>
    <dgm:pt modelId="{17F04669-6844-455C-9CA8-AC3D0059A482}" type="pres">
      <dgm:prSet presAssocID="{A4F2277E-E662-454B-993B-8AE969605C0F}" presName="dstNode" presStyleLbl="node1" presStyleIdx="0" presStyleCnt="4"/>
      <dgm:spPr/>
    </dgm:pt>
    <dgm:pt modelId="{5E7807C0-93EF-46EB-8FC0-517462BEA7A4}" type="pres">
      <dgm:prSet presAssocID="{8919BC07-D86D-49AF-8F98-AD9C2C24B492}" presName="text_1" presStyleLbl="node1" presStyleIdx="0" presStyleCnt="4">
        <dgm:presLayoutVars>
          <dgm:bulletEnabled val="1"/>
        </dgm:presLayoutVars>
      </dgm:prSet>
      <dgm:spPr/>
      <dgm:t>
        <a:bodyPr/>
        <a:lstStyle/>
        <a:p>
          <a:endParaRPr lang="es-EC"/>
        </a:p>
      </dgm:t>
    </dgm:pt>
    <dgm:pt modelId="{50EE2930-C591-406C-88D7-F365B20F6CF8}" type="pres">
      <dgm:prSet presAssocID="{8919BC07-D86D-49AF-8F98-AD9C2C24B492}" presName="accent_1" presStyleCnt="0"/>
      <dgm:spPr/>
    </dgm:pt>
    <dgm:pt modelId="{34288D21-4C16-45F3-95D8-5628D8C0658A}" type="pres">
      <dgm:prSet presAssocID="{8919BC07-D86D-49AF-8F98-AD9C2C24B492}" presName="accentRepeatNode" presStyleLbl="solidFgAcc1" presStyleIdx="0" presStyleCnt="4"/>
      <dgm:spPr/>
    </dgm:pt>
    <dgm:pt modelId="{208A698F-3CED-4156-A366-3B38ABCC93A7}" type="pres">
      <dgm:prSet presAssocID="{D415D16E-9674-4AA2-8339-DF40A69478E6}" presName="text_2" presStyleLbl="node1" presStyleIdx="1" presStyleCnt="4">
        <dgm:presLayoutVars>
          <dgm:bulletEnabled val="1"/>
        </dgm:presLayoutVars>
      </dgm:prSet>
      <dgm:spPr/>
      <dgm:t>
        <a:bodyPr/>
        <a:lstStyle/>
        <a:p>
          <a:endParaRPr lang="es-ES"/>
        </a:p>
      </dgm:t>
    </dgm:pt>
    <dgm:pt modelId="{EA1F048F-5E90-422C-BFC9-9B193D0F7B8C}" type="pres">
      <dgm:prSet presAssocID="{D415D16E-9674-4AA2-8339-DF40A69478E6}" presName="accent_2" presStyleCnt="0"/>
      <dgm:spPr/>
    </dgm:pt>
    <dgm:pt modelId="{D37ACAD1-A6D6-4839-98F1-C168A6D6D520}" type="pres">
      <dgm:prSet presAssocID="{D415D16E-9674-4AA2-8339-DF40A69478E6}" presName="accentRepeatNode" presStyleLbl="solidFgAcc1" presStyleIdx="1" presStyleCnt="4"/>
      <dgm:spPr/>
    </dgm:pt>
    <dgm:pt modelId="{4F09DFED-F776-43A9-941F-C0818D5D6D6F}" type="pres">
      <dgm:prSet presAssocID="{7B07E0B5-E4E4-4495-833F-5F1DC83A9194}" presName="text_3" presStyleLbl="node1" presStyleIdx="2" presStyleCnt="4">
        <dgm:presLayoutVars>
          <dgm:bulletEnabled val="1"/>
        </dgm:presLayoutVars>
      </dgm:prSet>
      <dgm:spPr/>
      <dgm:t>
        <a:bodyPr/>
        <a:lstStyle/>
        <a:p>
          <a:endParaRPr lang="es-ES"/>
        </a:p>
      </dgm:t>
    </dgm:pt>
    <dgm:pt modelId="{1B679E88-883F-443D-BC78-1AB7EF272B56}" type="pres">
      <dgm:prSet presAssocID="{7B07E0B5-E4E4-4495-833F-5F1DC83A9194}" presName="accent_3" presStyleCnt="0"/>
      <dgm:spPr/>
    </dgm:pt>
    <dgm:pt modelId="{C651827B-3FDC-4893-916C-AE8ECBFA171B}" type="pres">
      <dgm:prSet presAssocID="{7B07E0B5-E4E4-4495-833F-5F1DC83A9194}" presName="accentRepeatNode" presStyleLbl="solidFgAcc1" presStyleIdx="2" presStyleCnt="4"/>
      <dgm:spPr/>
    </dgm:pt>
    <dgm:pt modelId="{3E9625ED-24F7-4A38-AAF8-4308722BF8D6}" type="pres">
      <dgm:prSet presAssocID="{7BD3F83E-0EB3-49F4-9541-7A511E380428}" presName="text_4" presStyleLbl="node1" presStyleIdx="3" presStyleCnt="4">
        <dgm:presLayoutVars>
          <dgm:bulletEnabled val="1"/>
        </dgm:presLayoutVars>
      </dgm:prSet>
      <dgm:spPr/>
      <dgm:t>
        <a:bodyPr/>
        <a:lstStyle/>
        <a:p>
          <a:endParaRPr lang="es-ES"/>
        </a:p>
      </dgm:t>
    </dgm:pt>
    <dgm:pt modelId="{EDEAF2B9-5D47-434F-8829-DD1BE336DA93}" type="pres">
      <dgm:prSet presAssocID="{7BD3F83E-0EB3-49F4-9541-7A511E380428}" presName="accent_4" presStyleCnt="0"/>
      <dgm:spPr/>
    </dgm:pt>
    <dgm:pt modelId="{259BB9A3-8276-432F-9AAF-F6761392F086}" type="pres">
      <dgm:prSet presAssocID="{7BD3F83E-0EB3-49F4-9541-7A511E380428}" presName="accentRepeatNode" presStyleLbl="solidFgAcc1" presStyleIdx="3" presStyleCnt="4"/>
      <dgm:spPr/>
    </dgm:pt>
  </dgm:ptLst>
  <dgm:cxnLst>
    <dgm:cxn modelId="{19B7DACF-F612-48A2-AA82-8CECAD5645C0}" type="presOf" srcId="{D415D16E-9674-4AA2-8339-DF40A69478E6}" destId="{208A698F-3CED-4156-A366-3B38ABCC93A7}" srcOrd="0" destOrd="0" presId="urn:microsoft.com/office/officeart/2008/layout/VerticalCurvedList"/>
    <dgm:cxn modelId="{44B11FF5-EE80-4918-9698-F40583595C3B}" srcId="{A4F2277E-E662-454B-993B-8AE969605C0F}" destId="{D415D16E-9674-4AA2-8339-DF40A69478E6}" srcOrd="1" destOrd="0" parTransId="{29F5E419-2574-40AC-A483-4A40227C09EE}" sibTransId="{0EE96D28-08E3-40BC-862C-320C7DB6963D}"/>
    <dgm:cxn modelId="{B9A46F14-ABCD-415D-8919-250059A1C35B}" type="presOf" srcId="{6DB5458C-CD17-4F85-B5A7-16E3CBB277F3}" destId="{B70270C4-4825-4631-9B7A-AF659E0A00C2}" srcOrd="0" destOrd="0" presId="urn:microsoft.com/office/officeart/2008/layout/VerticalCurvedList"/>
    <dgm:cxn modelId="{94E26BF5-CD39-45D3-8FAC-F997CD910624}" srcId="{A4F2277E-E662-454B-993B-8AE969605C0F}" destId="{8919BC07-D86D-49AF-8F98-AD9C2C24B492}" srcOrd="0" destOrd="0" parTransId="{1523A874-5642-4645-9003-3B00E2EFF22C}" sibTransId="{6DB5458C-CD17-4F85-B5A7-16E3CBB277F3}"/>
    <dgm:cxn modelId="{548B418A-DD02-40FE-948B-C4A09754D8D3}" type="presOf" srcId="{8919BC07-D86D-49AF-8F98-AD9C2C24B492}" destId="{5E7807C0-93EF-46EB-8FC0-517462BEA7A4}" srcOrd="0" destOrd="0" presId="urn:microsoft.com/office/officeart/2008/layout/VerticalCurvedList"/>
    <dgm:cxn modelId="{06A709F1-D9BD-451C-A8A3-9388EF7228EC}" srcId="{A4F2277E-E662-454B-993B-8AE969605C0F}" destId="{7B07E0B5-E4E4-4495-833F-5F1DC83A9194}" srcOrd="2" destOrd="0" parTransId="{76A1F16D-BA79-4130-8A21-227EBD956F3C}" sibTransId="{AC0B4B3F-6462-4AA0-A9C5-D7625C194E8A}"/>
    <dgm:cxn modelId="{836BDB65-FF21-4901-BF4A-FF27B4838B5A}" srcId="{A4F2277E-E662-454B-993B-8AE969605C0F}" destId="{7BD3F83E-0EB3-49F4-9541-7A511E380428}" srcOrd="3" destOrd="0" parTransId="{0B264883-0692-4C04-900F-9812EA1B6C4E}" sibTransId="{A7E961FA-451E-4985-8B29-C69372A06FD3}"/>
    <dgm:cxn modelId="{8C3DE39E-BE9E-446E-A0D6-E38B1D70F9DF}" type="presOf" srcId="{7BD3F83E-0EB3-49F4-9541-7A511E380428}" destId="{3E9625ED-24F7-4A38-AAF8-4308722BF8D6}" srcOrd="0" destOrd="0" presId="urn:microsoft.com/office/officeart/2008/layout/VerticalCurvedList"/>
    <dgm:cxn modelId="{2FD8C341-CB41-448B-AEA1-BC701504405B}" type="presOf" srcId="{7B07E0B5-E4E4-4495-833F-5F1DC83A9194}" destId="{4F09DFED-F776-43A9-941F-C0818D5D6D6F}" srcOrd="0" destOrd="0" presId="urn:microsoft.com/office/officeart/2008/layout/VerticalCurvedList"/>
    <dgm:cxn modelId="{30A31D5A-3C78-4A13-A00E-7E78B8A92728}" type="presOf" srcId="{A4F2277E-E662-454B-993B-8AE969605C0F}" destId="{A3468473-A1D0-4E11-8A68-B5A4C06AD6A9}" srcOrd="0" destOrd="0" presId="urn:microsoft.com/office/officeart/2008/layout/VerticalCurvedList"/>
    <dgm:cxn modelId="{BA04D8E1-0689-4E77-9488-706CCE77F4C9}" type="presParOf" srcId="{A3468473-A1D0-4E11-8A68-B5A4C06AD6A9}" destId="{C26727E3-5E5E-4091-8951-0A690CB1E990}" srcOrd="0" destOrd="0" presId="urn:microsoft.com/office/officeart/2008/layout/VerticalCurvedList"/>
    <dgm:cxn modelId="{AC6792E5-09A6-4BEE-9655-417D50F11BD1}" type="presParOf" srcId="{C26727E3-5E5E-4091-8951-0A690CB1E990}" destId="{01B6FD5E-D241-4CC2-882D-67423EEE5277}" srcOrd="0" destOrd="0" presId="urn:microsoft.com/office/officeart/2008/layout/VerticalCurvedList"/>
    <dgm:cxn modelId="{B746DFD0-F37B-4200-BFD3-166192A01DEE}" type="presParOf" srcId="{01B6FD5E-D241-4CC2-882D-67423EEE5277}" destId="{03CD00E1-1331-4E4A-9558-0C24A48A9126}" srcOrd="0" destOrd="0" presId="urn:microsoft.com/office/officeart/2008/layout/VerticalCurvedList"/>
    <dgm:cxn modelId="{6430BBC2-FE6B-4E99-A82F-F91269D47C19}" type="presParOf" srcId="{01B6FD5E-D241-4CC2-882D-67423EEE5277}" destId="{B70270C4-4825-4631-9B7A-AF659E0A00C2}" srcOrd="1" destOrd="0" presId="urn:microsoft.com/office/officeart/2008/layout/VerticalCurvedList"/>
    <dgm:cxn modelId="{41E40A06-35A3-4AB0-9345-0D4FC67D1625}" type="presParOf" srcId="{01B6FD5E-D241-4CC2-882D-67423EEE5277}" destId="{C884FA90-89B1-499D-A840-7B03A846AF4F}" srcOrd="2" destOrd="0" presId="urn:microsoft.com/office/officeart/2008/layout/VerticalCurvedList"/>
    <dgm:cxn modelId="{9A7CFBEF-6A72-4051-AD46-3057AB4E23A7}" type="presParOf" srcId="{01B6FD5E-D241-4CC2-882D-67423EEE5277}" destId="{17F04669-6844-455C-9CA8-AC3D0059A482}" srcOrd="3" destOrd="0" presId="urn:microsoft.com/office/officeart/2008/layout/VerticalCurvedList"/>
    <dgm:cxn modelId="{B43E6FA8-FA13-4FDB-B9A5-E1ACF555A4CB}" type="presParOf" srcId="{C26727E3-5E5E-4091-8951-0A690CB1E990}" destId="{5E7807C0-93EF-46EB-8FC0-517462BEA7A4}" srcOrd="1" destOrd="0" presId="urn:microsoft.com/office/officeart/2008/layout/VerticalCurvedList"/>
    <dgm:cxn modelId="{904310F8-F2E8-4F49-9125-796EF76D0DFF}" type="presParOf" srcId="{C26727E3-5E5E-4091-8951-0A690CB1E990}" destId="{50EE2930-C591-406C-88D7-F365B20F6CF8}" srcOrd="2" destOrd="0" presId="urn:microsoft.com/office/officeart/2008/layout/VerticalCurvedList"/>
    <dgm:cxn modelId="{DFD314E4-0E39-4411-BB54-B540A5073DD6}" type="presParOf" srcId="{50EE2930-C591-406C-88D7-F365B20F6CF8}" destId="{34288D21-4C16-45F3-95D8-5628D8C0658A}" srcOrd="0" destOrd="0" presId="urn:microsoft.com/office/officeart/2008/layout/VerticalCurvedList"/>
    <dgm:cxn modelId="{EB5B8C1B-C5A3-45BB-B01A-6C7421338A2E}" type="presParOf" srcId="{C26727E3-5E5E-4091-8951-0A690CB1E990}" destId="{208A698F-3CED-4156-A366-3B38ABCC93A7}" srcOrd="3" destOrd="0" presId="urn:microsoft.com/office/officeart/2008/layout/VerticalCurvedList"/>
    <dgm:cxn modelId="{B444A071-92FB-48EB-ABFC-5D6A50890041}" type="presParOf" srcId="{C26727E3-5E5E-4091-8951-0A690CB1E990}" destId="{EA1F048F-5E90-422C-BFC9-9B193D0F7B8C}" srcOrd="4" destOrd="0" presId="urn:microsoft.com/office/officeart/2008/layout/VerticalCurvedList"/>
    <dgm:cxn modelId="{C2055D57-FD7D-4FBE-A6E9-E4675311C87C}" type="presParOf" srcId="{EA1F048F-5E90-422C-BFC9-9B193D0F7B8C}" destId="{D37ACAD1-A6D6-4839-98F1-C168A6D6D520}" srcOrd="0" destOrd="0" presId="urn:microsoft.com/office/officeart/2008/layout/VerticalCurvedList"/>
    <dgm:cxn modelId="{653131B1-33D7-4A03-8DA9-2046BAA04EB1}" type="presParOf" srcId="{C26727E3-5E5E-4091-8951-0A690CB1E990}" destId="{4F09DFED-F776-43A9-941F-C0818D5D6D6F}" srcOrd="5" destOrd="0" presId="urn:microsoft.com/office/officeart/2008/layout/VerticalCurvedList"/>
    <dgm:cxn modelId="{EF6442D0-496F-4A89-A0FC-94A6CAD94527}" type="presParOf" srcId="{C26727E3-5E5E-4091-8951-0A690CB1E990}" destId="{1B679E88-883F-443D-BC78-1AB7EF272B56}" srcOrd="6" destOrd="0" presId="urn:microsoft.com/office/officeart/2008/layout/VerticalCurvedList"/>
    <dgm:cxn modelId="{96A77B76-54D0-4DC5-A671-01344075CF05}" type="presParOf" srcId="{1B679E88-883F-443D-BC78-1AB7EF272B56}" destId="{C651827B-3FDC-4893-916C-AE8ECBFA171B}" srcOrd="0" destOrd="0" presId="urn:microsoft.com/office/officeart/2008/layout/VerticalCurvedList"/>
    <dgm:cxn modelId="{02118E03-9453-4389-8D59-F5E55B12314A}" type="presParOf" srcId="{C26727E3-5E5E-4091-8951-0A690CB1E990}" destId="{3E9625ED-24F7-4A38-AAF8-4308722BF8D6}" srcOrd="7" destOrd="0" presId="urn:microsoft.com/office/officeart/2008/layout/VerticalCurvedList"/>
    <dgm:cxn modelId="{7995F599-472B-4B84-82C2-0FD441D13B4D}" type="presParOf" srcId="{C26727E3-5E5E-4091-8951-0A690CB1E990}" destId="{EDEAF2B9-5D47-434F-8829-DD1BE336DA93}" srcOrd="8" destOrd="0" presId="urn:microsoft.com/office/officeart/2008/layout/VerticalCurvedList"/>
    <dgm:cxn modelId="{9B77470A-FAEE-4BB1-8096-A19A19854D53}" type="presParOf" srcId="{EDEAF2B9-5D47-434F-8829-DD1BE336DA93}" destId="{259BB9A3-8276-432F-9AAF-F6761392F08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BE3ED-1F99-4DBD-B4BC-87B87B0926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7678809-D09A-4D32-9F84-79D6FEF8F365}">
      <dgm:prSet/>
      <dgm:spPr/>
      <dgm:t>
        <a:bodyPr/>
        <a:lstStyle/>
        <a:p>
          <a:pPr algn="just"/>
          <a:r>
            <a:rPr lang="es-EC" b="1" cap="none" spc="0" dirty="0" smtClean="0">
              <a:ln w="0"/>
              <a:solidFill>
                <a:schemeClr val="tx1"/>
              </a:solidFill>
              <a:effectLst>
                <a:outerShdw blurRad="38100" dist="19050" dir="2700000" algn="tl" rotWithShape="0">
                  <a:schemeClr val="dk1">
                    <a:alpha val="40000"/>
                  </a:schemeClr>
                </a:outerShdw>
              </a:effectLst>
            </a:rPr>
            <a:t>Acreditar la suficiencia en el idioma inglés en el nivel B2 del Marco Común Europeo de referencia para las Lenguas, como lo establece el Art. 31, del Reglamento de Régimen Académico.</a:t>
          </a:r>
          <a:endParaRPr lang="es-ES" b="1" cap="none" spc="0" dirty="0">
            <a:ln w="0"/>
            <a:solidFill>
              <a:schemeClr val="tx1"/>
            </a:solidFill>
            <a:effectLst>
              <a:outerShdw blurRad="38100" dist="19050" dir="2700000" algn="tl" rotWithShape="0">
                <a:schemeClr val="dk1">
                  <a:alpha val="40000"/>
                </a:schemeClr>
              </a:outerShdw>
            </a:effectLst>
          </a:endParaRPr>
        </a:p>
      </dgm:t>
    </dgm:pt>
    <dgm:pt modelId="{46D642D6-1A59-4886-A6E7-44FA75439221}" type="parTrans" cxnId="{74181BD8-A438-43A8-85D6-3DE99A339172}">
      <dgm:prSet/>
      <dgm:spPr/>
      <dgm:t>
        <a:bodyPr/>
        <a:lstStyle/>
        <a:p>
          <a:endParaRPr lang="es-ES"/>
        </a:p>
      </dgm:t>
    </dgm:pt>
    <dgm:pt modelId="{F4283B4B-CC35-414E-8284-92A064B4FCBC}" type="sibTrans" cxnId="{74181BD8-A438-43A8-85D6-3DE99A339172}">
      <dgm:prSet/>
      <dgm:spPr/>
      <dgm:t>
        <a:bodyPr/>
        <a:lstStyle/>
        <a:p>
          <a:endParaRPr lang="es-ES"/>
        </a:p>
      </dgm:t>
    </dgm:pt>
    <dgm:pt modelId="{74A4D812-456C-42DD-BCD4-DE62BCD915DE}">
      <dgm:prSet/>
      <dgm:spPr/>
      <dgm:t>
        <a:bodyPr/>
        <a:lstStyle/>
        <a:p>
          <a:pPr algn="just"/>
          <a:r>
            <a:rPr lang="es-ES" b="1" cap="none" spc="0" dirty="0" smtClean="0">
              <a:ln w="0"/>
              <a:solidFill>
                <a:schemeClr val="tx1"/>
              </a:solidFill>
              <a:effectLst>
                <a:outerShdw blurRad="38100" dist="19050" dir="2700000" algn="tl" rotWithShape="0">
                  <a:schemeClr val="dk1">
                    <a:alpha val="40000"/>
                  </a:schemeClr>
                </a:outerShdw>
              </a:effectLst>
            </a:rPr>
            <a:t>Presentar el Certificado Internacional de Inglés (FCE).</a:t>
          </a:r>
          <a:endParaRPr lang="es-ES" b="1" cap="none" spc="0" dirty="0">
            <a:ln w="0"/>
            <a:solidFill>
              <a:schemeClr val="tx1"/>
            </a:solidFill>
            <a:effectLst>
              <a:outerShdw blurRad="38100" dist="19050" dir="2700000" algn="tl" rotWithShape="0">
                <a:schemeClr val="dk1">
                  <a:alpha val="40000"/>
                </a:schemeClr>
              </a:outerShdw>
            </a:effectLst>
          </a:endParaRPr>
        </a:p>
      </dgm:t>
    </dgm:pt>
    <dgm:pt modelId="{A7C86B21-33F7-452E-A4E2-1C42AE99F427}" type="parTrans" cxnId="{88614DE9-2F6A-4761-BEB2-19F3190CE2DF}">
      <dgm:prSet/>
      <dgm:spPr/>
      <dgm:t>
        <a:bodyPr/>
        <a:lstStyle/>
        <a:p>
          <a:endParaRPr lang="es-ES"/>
        </a:p>
      </dgm:t>
    </dgm:pt>
    <dgm:pt modelId="{CC837AF9-70CB-4429-BCE5-95DDE3019EF0}" type="sibTrans" cxnId="{88614DE9-2F6A-4761-BEB2-19F3190CE2DF}">
      <dgm:prSet/>
      <dgm:spPr/>
      <dgm:t>
        <a:bodyPr/>
        <a:lstStyle/>
        <a:p>
          <a:endParaRPr lang="es-ES"/>
        </a:p>
      </dgm:t>
    </dgm:pt>
    <dgm:pt modelId="{EB03FC16-6646-4747-A1CA-D1CFA53D99F3}">
      <dgm:prSet/>
      <dgm:spPr/>
      <dgm:t>
        <a:bodyPr/>
        <a:lstStyle/>
        <a:p>
          <a:pPr algn="just"/>
          <a:r>
            <a:rPr lang="es-EC" b="1" cap="none" spc="0" dirty="0" smtClean="0">
              <a:ln w="0"/>
              <a:solidFill>
                <a:schemeClr val="tx1"/>
              </a:solidFill>
              <a:effectLst>
                <a:outerShdw blurRad="38100" dist="19050" dir="2700000" algn="tl" rotWithShape="0">
                  <a:schemeClr val="dk1">
                    <a:alpha val="40000"/>
                  </a:schemeClr>
                </a:outerShdw>
              </a:effectLst>
            </a:rPr>
            <a:t>Comunicarse en el idioma inglés en operaciones multinacionales.</a:t>
          </a:r>
          <a:endParaRPr lang="es-ES" b="1" cap="none" spc="0" dirty="0">
            <a:ln w="0"/>
            <a:solidFill>
              <a:schemeClr val="tx1"/>
            </a:solidFill>
            <a:effectLst>
              <a:outerShdw blurRad="38100" dist="19050" dir="2700000" algn="tl" rotWithShape="0">
                <a:schemeClr val="dk1">
                  <a:alpha val="40000"/>
                </a:schemeClr>
              </a:outerShdw>
            </a:effectLst>
          </a:endParaRPr>
        </a:p>
      </dgm:t>
    </dgm:pt>
    <dgm:pt modelId="{BDCC342F-BFB9-4E5B-97FD-C23802D781C0}" type="sibTrans" cxnId="{DCB0078E-19BA-49F3-BF92-01D2A956DA81}">
      <dgm:prSet/>
      <dgm:spPr/>
      <dgm:t>
        <a:bodyPr/>
        <a:lstStyle/>
        <a:p>
          <a:endParaRPr lang="es-ES"/>
        </a:p>
      </dgm:t>
    </dgm:pt>
    <dgm:pt modelId="{6D3535BA-0BDE-4FED-A455-21D94E743E24}" type="parTrans" cxnId="{DCB0078E-19BA-49F3-BF92-01D2A956DA81}">
      <dgm:prSet/>
      <dgm:spPr/>
      <dgm:t>
        <a:bodyPr/>
        <a:lstStyle/>
        <a:p>
          <a:endParaRPr lang="es-ES"/>
        </a:p>
      </dgm:t>
    </dgm:pt>
    <dgm:pt modelId="{1AF759A8-D444-4789-A643-F088BB77BD6A}" type="pres">
      <dgm:prSet presAssocID="{CF7BE3ED-1F99-4DBD-B4BC-87B87B09262F}" presName="linear" presStyleCnt="0">
        <dgm:presLayoutVars>
          <dgm:animLvl val="lvl"/>
          <dgm:resizeHandles val="exact"/>
        </dgm:presLayoutVars>
      </dgm:prSet>
      <dgm:spPr/>
      <dgm:t>
        <a:bodyPr/>
        <a:lstStyle/>
        <a:p>
          <a:endParaRPr lang="en-US"/>
        </a:p>
      </dgm:t>
    </dgm:pt>
    <dgm:pt modelId="{99D8DA7F-C9A7-40F8-9224-086F711615DB}" type="pres">
      <dgm:prSet presAssocID="{A7678809-D09A-4D32-9F84-79D6FEF8F365}" presName="parentText" presStyleLbl="node1" presStyleIdx="0" presStyleCnt="3">
        <dgm:presLayoutVars>
          <dgm:chMax val="0"/>
          <dgm:bulletEnabled val="1"/>
        </dgm:presLayoutVars>
      </dgm:prSet>
      <dgm:spPr/>
      <dgm:t>
        <a:bodyPr/>
        <a:lstStyle/>
        <a:p>
          <a:endParaRPr lang="es-ES"/>
        </a:p>
      </dgm:t>
    </dgm:pt>
    <dgm:pt modelId="{E09F2FB7-82E1-46C4-A40E-B070E1315037}" type="pres">
      <dgm:prSet presAssocID="{F4283B4B-CC35-414E-8284-92A064B4FCBC}" presName="spacer" presStyleCnt="0"/>
      <dgm:spPr/>
    </dgm:pt>
    <dgm:pt modelId="{635FDF45-81D9-408F-9613-027673CC058E}" type="pres">
      <dgm:prSet presAssocID="{EB03FC16-6646-4747-A1CA-D1CFA53D99F3}" presName="parentText" presStyleLbl="node1" presStyleIdx="1" presStyleCnt="3">
        <dgm:presLayoutVars>
          <dgm:chMax val="0"/>
          <dgm:bulletEnabled val="1"/>
        </dgm:presLayoutVars>
      </dgm:prSet>
      <dgm:spPr/>
      <dgm:t>
        <a:bodyPr/>
        <a:lstStyle/>
        <a:p>
          <a:endParaRPr lang="es-ES"/>
        </a:p>
      </dgm:t>
    </dgm:pt>
    <dgm:pt modelId="{225A7E49-ED71-42FC-893B-D83361365A40}" type="pres">
      <dgm:prSet presAssocID="{BDCC342F-BFB9-4E5B-97FD-C23802D781C0}" presName="spacer" presStyleCnt="0"/>
      <dgm:spPr/>
    </dgm:pt>
    <dgm:pt modelId="{8F78CDE9-7065-481B-B8A1-A8F195093526}" type="pres">
      <dgm:prSet presAssocID="{74A4D812-456C-42DD-BCD4-DE62BCD915DE}" presName="parentText" presStyleLbl="node1" presStyleIdx="2" presStyleCnt="3" custLinFactNeighborX="-120" custLinFactNeighborY="28559">
        <dgm:presLayoutVars>
          <dgm:chMax val="0"/>
          <dgm:bulletEnabled val="1"/>
        </dgm:presLayoutVars>
      </dgm:prSet>
      <dgm:spPr/>
      <dgm:t>
        <a:bodyPr/>
        <a:lstStyle/>
        <a:p>
          <a:endParaRPr lang="es-ES"/>
        </a:p>
      </dgm:t>
    </dgm:pt>
  </dgm:ptLst>
  <dgm:cxnLst>
    <dgm:cxn modelId="{DCB0078E-19BA-49F3-BF92-01D2A956DA81}" srcId="{CF7BE3ED-1F99-4DBD-B4BC-87B87B09262F}" destId="{EB03FC16-6646-4747-A1CA-D1CFA53D99F3}" srcOrd="1" destOrd="0" parTransId="{6D3535BA-0BDE-4FED-A455-21D94E743E24}" sibTransId="{BDCC342F-BFB9-4E5B-97FD-C23802D781C0}"/>
    <dgm:cxn modelId="{7D157B9A-5205-43F7-AD29-9D0E701A06C2}" type="presOf" srcId="{A7678809-D09A-4D32-9F84-79D6FEF8F365}" destId="{99D8DA7F-C9A7-40F8-9224-086F711615DB}" srcOrd="0" destOrd="0" presId="urn:microsoft.com/office/officeart/2005/8/layout/vList2"/>
    <dgm:cxn modelId="{3D2AD496-AA26-4B85-BD2A-486F01788B0F}" type="presOf" srcId="{74A4D812-456C-42DD-BCD4-DE62BCD915DE}" destId="{8F78CDE9-7065-481B-B8A1-A8F195093526}" srcOrd="0" destOrd="0" presId="urn:microsoft.com/office/officeart/2005/8/layout/vList2"/>
    <dgm:cxn modelId="{88614DE9-2F6A-4761-BEB2-19F3190CE2DF}" srcId="{CF7BE3ED-1F99-4DBD-B4BC-87B87B09262F}" destId="{74A4D812-456C-42DD-BCD4-DE62BCD915DE}" srcOrd="2" destOrd="0" parTransId="{A7C86B21-33F7-452E-A4E2-1C42AE99F427}" sibTransId="{CC837AF9-70CB-4429-BCE5-95DDE3019EF0}"/>
    <dgm:cxn modelId="{A7E16C8A-BA53-4F5A-A859-B68E7186368E}" type="presOf" srcId="{EB03FC16-6646-4747-A1CA-D1CFA53D99F3}" destId="{635FDF45-81D9-408F-9613-027673CC058E}" srcOrd="0" destOrd="0" presId="urn:microsoft.com/office/officeart/2005/8/layout/vList2"/>
    <dgm:cxn modelId="{15A6A346-36C2-4028-8A0B-A8F64022773E}" type="presOf" srcId="{CF7BE3ED-1F99-4DBD-B4BC-87B87B09262F}" destId="{1AF759A8-D444-4789-A643-F088BB77BD6A}" srcOrd="0" destOrd="0" presId="urn:microsoft.com/office/officeart/2005/8/layout/vList2"/>
    <dgm:cxn modelId="{74181BD8-A438-43A8-85D6-3DE99A339172}" srcId="{CF7BE3ED-1F99-4DBD-B4BC-87B87B09262F}" destId="{A7678809-D09A-4D32-9F84-79D6FEF8F365}" srcOrd="0" destOrd="0" parTransId="{46D642D6-1A59-4886-A6E7-44FA75439221}" sibTransId="{F4283B4B-CC35-414E-8284-92A064B4FCBC}"/>
    <dgm:cxn modelId="{B703A561-B2BE-4FCF-972E-6976B6A32354}" type="presParOf" srcId="{1AF759A8-D444-4789-A643-F088BB77BD6A}" destId="{99D8DA7F-C9A7-40F8-9224-086F711615DB}" srcOrd="0" destOrd="0" presId="urn:microsoft.com/office/officeart/2005/8/layout/vList2"/>
    <dgm:cxn modelId="{40C7BED4-F57A-4B4C-BB67-7B2D5C520EF4}" type="presParOf" srcId="{1AF759A8-D444-4789-A643-F088BB77BD6A}" destId="{E09F2FB7-82E1-46C4-A40E-B070E1315037}" srcOrd="1" destOrd="0" presId="urn:microsoft.com/office/officeart/2005/8/layout/vList2"/>
    <dgm:cxn modelId="{2DCBE856-6764-4E26-885E-0C9BC5F19F79}" type="presParOf" srcId="{1AF759A8-D444-4789-A643-F088BB77BD6A}" destId="{635FDF45-81D9-408F-9613-027673CC058E}" srcOrd="2" destOrd="0" presId="urn:microsoft.com/office/officeart/2005/8/layout/vList2"/>
    <dgm:cxn modelId="{5F8C269A-BDC8-46D9-BF35-D8C7545D97B7}" type="presParOf" srcId="{1AF759A8-D444-4789-A643-F088BB77BD6A}" destId="{225A7E49-ED71-42FC-893B-D83361365A40}" srcOrd="3" destOrd="0" presId="urn:microsoft.com/office/officeart/2005/8/layout/vList2"/>
    <dgm:cxn modelId="{BB909FBF-E69D-4CF1-B5A1-E2BC3C85BB8C}" type="presParOf" srcId="{1AF759A8-D444-4789-A643-F088BB77BD6A}" destId="{8F78CDE9-7065-481B-B8A1-A8F1950935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A62356-6A60-4E13-BF57-687CF9E7284B}" type="doc">
      <dgm:prSet loTypeId="urn:microsoft.com/office/officeart/2009/3/layout/OpposingIdeas" loCatId="relationship" qsTypeId="urn:microsoft.com/office/officeart/2005/8/quickstyle/simple5" qsCatId="simple" csTypeId="urn:microsoft.com/office/officeart/2005/8/colors/accent5_1" csCatId="accent5" phldr="1"/>
      <dgm:spPr/>
      <dgm:t>
        <a:bodyPr/>
        <a:lstStyle/>
        <a:p>
          <a:endParaRPr lang="en-US"/>
        </a:p>
      </dgm:t>
    </dgm:pt>
    <dgm:pt modelId="{B7806970-4276-4205-AEB4-4758A0CB4558}">
      <dgm:prSet phldrT="[Texto]"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Inglés como lengua internacional</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76F49B85-DCF4-4EDD-80E2-E57965A9F5AD}" type="parTrans" cxnId="{899D0714-90D7-48DE-9728-34FFF752AD6D}">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CDDFE95-CE53-4515-ACB4-8C393609A7A3}" type="sibTrans" cxnId="{899D0714-90D7-48DE-9728-34FFF752AD6D}">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DAF10E-A7CC-4BCC-999D-FCCB845CAF0D}">
      <dgm:prSet phldrT="[Texto]" custT="1"/>
      <dgm:spPr/>
      <dgm:t>
        <a:bodyPr/>
        <a:lstStyle/>
        <a:p>
          <a:pPr algn="just"/>
          <a:r>
            <a:rPr lang="es-EC" sz="2200" b="0" cap="none" spc="0" dirty="0" smtClean="0">
              <a:ln w="0"/>
              <a:solidFill>
                <a:schemeClr val="tx1"/>
              </a:solidFill>
              <a:effectLst>
                <a:outerShdw blurRad="38100" dist="19050" dir="2700000" algn="tl" rotWithShape="0">
                  <a:schemeClr val="dk1">
                    <a:alpha val="40000"/>
                  </a:schemeClr>
                </a:outerShdw>
              </a:effectLst>
            </a:rPr>
            <a:t>Permite entablar una buena comunicación con gente de diferentes partes del mundo de distintas nacionalidades. </a:t>
          </a:r>
          <a:endParaRPr lang="en-US" sz="2200" b="0" cap="none" spc="0" dirty="0">
            <a:ln w="0"/>
            <a:solidFill>
              <a:schemeClr val="tx1"/>
            </a:solidFill>
            <a:effectLst>
              <a:outerShdw blurRad="38100" dist="19050" dir="2700000" algn="tl" rotWithShape="0">
                <a:schemeClr val="dk1">
                  <a:alpha val="40000"/>
                </a:schemeClr>
              </a:outerShdw>
            </a:effectLst>
          </a:endParaRPr>
        </a:p>
      </dgm:t>
    </dgm:pt>
    <dgm:pt modelId="{1EBEDF3C-B331-4F22-AFD5-63056CC97267}" type="parTrans" cxnId="{5514C57D-D19C-45EC-BA48-D2DA70F25E06}">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34C06C8-9535-4F72-ABD1-52A1D6D209C4}" type="sibTrans" cxnId="{5514C57D-D19C-45EC-BA48-D2DA70F25E06}">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18BEEAF-DBCF-43D4-B191-216C76053A55}">
      <dgm:prSet phldrT="[Texto]"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Inglés en las comunicaciones marítimas</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9EA4495F-66AF-42F4-AB66-707F9121C4FF}" type="parTrans" cxnId="{BF6746D9-8AE7-4CA1-AD9C-38B700772A8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FA4C9B6-75BE-4178-A194-31CFF0D86A95}" type="sibTrans" cxnId="{BF6746D9-8AE7-4CA1-AD9C-38B700772A8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15E075E-7CB4-490E-ABC9-0633DB0C9B64}">
      <dgm:prSet phldrT="[Texto]" custT="1"/>
      <dgm:spPr/>
      <dgm:t>
        <a:bodyPr/>
        <a:lstStyle/>
        <a:p>
          <a:pPr algn="just"/>
          <a:r>
            <a:rPr lang="es-EC" sz="2200" b="0" cap="none" spc="0" dirty="0" smtClean="0">
              <a:ln w="0"/>
              <a:solidFill>
                <a:schemeClr val="tx1"/>
              </a:solidFill>
              <a:effectLst>
                <a:outerShdw blurRad="38100" dist="19050" dir="2700000" algn="tl" rotWithShape="0">
                  <a:schemeClr val="dk1">
                    <a:alpha val="40000"/>
                  </a:schemeClr>
                </a:outerShdw>
              </a:effectLst>
            </a:rPr>
            <a:t>La primera elección de estudio como segundo idioma.</a:t>
          </a:r>
        </a:p>
        <a:p>
          <a:pPr algn="just"/>
          <a:endParaRPr lang="es-EC" sz="2200" b="0" cap="none" spc="0" dirty="0" smtClean="0">
            <a:ln w="0"/>
            <a:solidFill>
              <a:schemeClr val="tx1"/>
            </a:solidFill>
            <a:effectLst>
              <a:outerShdw blurRad="38100" dist="19050" dir="2700000" algn="tl" rotWithShape="0">
                <a:schemeClr val="dk1">
                  <a:alpha val="40000"/>
                </a:schemeClr>
              </a:outerShdw>
            </a:effectLst>
          </a:endParaRPr>
        </a:p>
      </dgm:t>
    </dgm:pt>
    <dgm:pt modelId="{EE3B490F-2709-4077-B839-27C4385D3DFB}" type="parTrans" cxnId="{919921CF-8E7C-482F-A535-EDB08AC39A9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9E6CAC3-83C3-4173-ADC4-923502E159B0}" type="sibTrans" cxnId="{919921CF-8E7C-482F-A535-EDB08AC39A9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B0351A8-8193-4350-A664-770DCBB7132B}">
      <dgm:prSet custT="1"/>
      <dgm:spPr/>
      <dgm:t>
        <a:bodyPr/>
        <a:lstStyle/>
        <a:p>
          <a:pPr algn="just"/>
          <a:endParaRPr lang="es-EC" sz="2200" b="0" cap="none" spc="0" dirty="0" smtClean="0">
            <a:ln w="0"/>
            <a:solidFill>
              <a:schemeClr val="tx1"/>
            </a:solidFill>
            <a:effectLst>
              <a:outerShdw blurRad="38100" dist="19050" dir="2700000" algn="tl" rotWithShape="0">
                <a:schemeClr val="dk1">
                  <a:alpha val="40000"/>
                </a:schemeClr>
              </a:outerShdw>
            </a:effectLst>
          </a:endParaRPr>
        </a:p>
        <a:p>
          <a:pPr algn="just"/>
          <a:r>
            <a:rPr lang="es-EC" sz="2200" b="0" cap="none" spc="0" dirty="0" smtClean="0">
              <a:ln w="0"/>
              <a:solidFill>
                <a:schemeClr val="tx1"/>
              </a:solidFill>
              <a:effectLst>
                <a:outerShdw blurRad="38100" dist="19050" dir="2700000" algn="tl" rotWithShape="0">
                  <a:schemeClr val="dk1">
                    <a:alpha val="40000"/>
                  </a:schemeClr>
                </a:outerShdw>
              </a:effectLst>
            </a:rPr>
            <a:t>Es el idioma más buscado por los empleadores.</a:t>
          </a:r>
        </a:p>
      </dgm:t>
    </dgm:pt>
    <dgm:pt modelId="{BF4130F9-1C3D-4C19-A01D-3EB16B3C4B7D}" type="parTrans" cxnId="{2A3DFE56-8D65-4AD2-BC7B-DC95DE748F5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6456228E-52EF-4888-8A65-603C8EA60885}" type="sibTrans" cxnId="{2A3DFE56-8D65-4AD2-BC7B-DC95DE748F5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5964F06-A2F1-40F2-8ADC-249835CC1194}">
      <dgm:prSet custT="1"/>
      <dgm:spPr/>
      <dgm:t>
        <a:bodyPr/>
        <a:lstStyle/>
        <a:p>
          <a:pPr algn="just"/>
          <a:endParaRPr lang="es-EC" sz="2200" b="0" cap="none" spc="0" dirty="0" smtClean="0">
            <a:ln w="0"/>
            <a:solidFill>
              <a:schemeClr val="tx1"/>
            </a:solidFill>
            <a:effectLst>
              <a:outerShdw blurRad="38100" dist="19050" dir="2700000" algn="tl" rotWithShape="0">
                <a:schemeClr val="dk1">
                  <a:alpha val="40000"/>
                </a:schemeClr>
              </a:outerShdw>
            </a:effectLst>
          </a:endParaRPr>
        </a:p>
        <a:p>
          <a:pPr algn="just"/>
          <a:endParaRPr lang="es-EC" sz="2200" b="0" cap="none" spc="0" dirty="0" smtClean="0">
            <a:ln w="0"/>
            <a:solidFill>
              <a:schemeClr val="tx1"/>
            </a:solidFill>
            <a:effectLst>
              <a:outerShdw blurRad="38100" dist="19050" dir="2700000" algn="tl" rotWithShape="0">
                <a:schemeClr val="dk1">
                  <a:alpha val="40000"/>
                </a:schemeClr>
              </a:outerShdw>
            </a:effectLst>
          </a:endParaRPr>
        </a:p>
        <a:p>
          <a:pPr algn="just"/>
          <a:r>
            <a:rPr lang="es-EC" sz="2200" b="0" cap="none" spc="0" dirty="0" smtClean="0">
              <a:ln w="0"/>
              <a:solidFill>
                <a:schemeClr val="tx1"/>
              </a:solidFill>
              <a:effectLst>
                <a:outerShdw blurRad="38100" dist="19050" dir="2700000" algn="tl" rotWithShape="0">
                  <a:schemeClr val="dk1">
                    <a:alpha val="40000"/>
                  </a:schemeClr>
                </a:outerShdw>
              </a:effectLst>
            </a:rPr>
            <a:t>El 75% de la bibliografía científica está en inglés.</a:t>
          </a:r>
          <a:endParaRPr lang="es-EC" sz="2200" b="0" cap="none" spc="0" dirty="0">
            <a:ln w="0"/>
            <a:solidFill>
              <a:schemeClr val="tx1"/>
            </a:solidFill>
            <a:effectLst>
              <a:outerShdw blurRad="38100" dist="19050" dir="2700000" algn="tl" rotWithShape="0">
                <a:schemeClr val="dk1">
                  <a:alpha val="40000"/>
                </a:schemeClr>
              </a:outerShdw>
            </a:effectLst>
          </a:endParaRPr>
        </a:p>
      </dgm:t>
    </dgm:pt>
    <dgm:pt modelId="{6984B518-55C2-41A4-B22D-FAB91FE56D42}" type="parTrans" cxnId="{F6F6A304-531A-4BF3-AD80-A67279EA9B0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77CF1C0-A738-4B16-BB1B-2BABD2956C91}" type="sibTrans" cxnId="{F6F6A304-531A-4BF3-AD80-A67279EA9B0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66D3B86-88D0-422C-BA12-5DC82FBB3F2F}">
      <dgm:prSet custT="1"/>
      <dgm:spPr/>
      <dgm:t>
        <a:bodyPr/>
        <a:lstStyle/>
        <a:p>
          <a:pPr algn="just"/>
          <a:r>
            <a:rPr lang="es-EC" sz="2200" b="0" cap="none" spc="0" dirty="0" smtClean="0">
              <a:ln w="0"/>
              <a:solidFill>
                <a:schemeClr val="tx1"/>
              </a:solidFill>
              <a:effectLst>
                <a:outerShdw blurRad="38100" dist="19050" dir="2700000" algn="tl" rotWithShape="0">
                  <a:schemeClr val="dk1">
                    <a:alpha val="40000"/>
                  </a:schemeClr>
                </a:outerShdw>
              </a:effectLst>
            </a:rPr>
            <a:t>Lengua utilizada por las comunicaciones radiales.</a:t>
          </a:r>
        </a:p>
        <a:p>
          <a:pPr algn="just"/>
          <a:endParaRPr lang="es-EC" sz="2200" b="0" cap="none" spc="0" dirty="0">
            <a:ln w="0"/>
            <a:solidFill>
              <a:schemeClr val="tx1"/>
            </a:solidFill>
            <a:effectLst>
              <a:outerShdw blurRad="38100" dist="19050" dir="2700000" algn="tl" rotWithShape="0">
                <a:schemeClr val="dk1">
                  <a:alpha val="40000"/>
                </a:schemeClr>
              </a:outerShdw>
            </a:effectLst>
          </a:endParaRPr>
        </a:p>
      </dgm:t>
    </dgm:pt>
    <dgm:pt modelId="{7EB9C71E-C3B9-420A-9618-F757269AA6B0}" type="parTrans" cxnId="{0C03FA6F-5208-4341-B35E-080460D281B4}">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695C292-C8AA-45CB-8C8D-7C6F0BFA26F3}" type="sibTrans" cxnId="{0C03FA6F-5208-4341-B35E-080460D281B4}">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CDDFD00-D41E-4710-905A-8EB66D80D0C9}">
      <dgm:prSet custT="1"/>
      <dgm:spPr/>
      <dgm:t>
        <a:bodyPr/>
        <a:lstStyle/>
        <a:p>
          <a:pPr algn="just"/>
          <a:r>
            <a:rPr lang="es-EC" sz="2200" b="0" cap="none" spc="0" dirty="0" smtClean="0">
              <a:ln w="0"/>
              <a:solidFill>
                <a:schemeClr val="tx1"/>
              </a:solidFill>
              <a:effectLst>
                <a:outerShdw blurRad="38100" dist="19050" dir="2700000" algn="tl" rotWithShape="0">
                  <a:schemeClr val="dk1">
                    <a:alpha val="40000"/>
                  </a:schemeClr>
                </a:outerShdw>
              </a:effectLst>
            </a:rPr>
            <a:t>Es un requisito para poder embarcarse.</a:t>
          </a:r>
        </a:p>
        <a:p>
          <a:pPr algn="just"/>
          <a:endParaRPr lang="es-EC" sz="2200" b="0" cap="none" spc="0" dirty="0">
            <a:ln w="0"/>
            <a:solidFill>
              <a:schemeClr val="tx1"/>
            </a:solidFill>
            <a:effectLst>
              <a:outerShdw blurRad="38100" dist="19050" dir="2700000" algn="tl" rotWithShape="0">
                <a:schemeClr val="dk1">
                  <a:alpha val="40000"/>
                </a:schemeClr>
              </a:outerShdw>
            </a:effectLst>
          </a:endParaRPr>
        </a:p>
      </dgm:t>
    </dgm:pt>
    <dgm:pt modelId="{39970725-ECF4-405D-8E5F-E3F69C7320DE}" type="parTrans" cxnId="{DFE8E5B9-14C2-4370-A525-D832769AC28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AF5D445-2D4B-43FC-93B7-6ADA1C230409}" type="sibTrans" cxnId="{DFE8E5B9-14C2-4370-A525-D832769AC28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3A49756-0C10-4976-ADF6-ABBC365C0E89}">
      <dgm:prSet custT="1"/>
      <dgm:spPr/>
      <dgm:t>
        <a:bodyPr/>
        <a:lstStyle/>
        <a:p>
          <a:pPr algn="just"/>
          <a:r>
            <a:rPr lang="es-EC" sz="2200" b="0" cap="none" spc="0" dirty="0" smtClean="0">
              <a:ln w="0"/>
              <a:solidFill>
                <a:schemeClr val="tx1"/>
              </a:solidFill>
              <a:effectLst>
                <a:outerShdw blurRad="38100" dist="19050" dir="2700000" algn="tl" rotWithShape="0">
                  <a:schemeClr val="dk1">
                    <a:alpha val="40000"/>
                  </a:schemeClr>
                </a:outerShdw>
              </a:effectLst>
            </a:rPr>
            <a:t>Idioma utilizado por el transporte internacional.</a:t>
          </a:r>
          <a:endParaRPr lang="es-EC" sz="2200" b="0" cap="none" spc="0" dirty="0">
            <a:ln w="0"/>
            <a:solidFill>
              <a:schemeClr val="tx1"/>
            </a:solidFill>
            <a:effectLst>
              <a:outerShdw blurRad="38100" dist="19050" dir="2700000" algn="tl" rotWithShape="0">
                <a:schemeClr val="dk1">
                  <a:alpha val="40000"/>
                </a:schemeClr>
              </a:outerShdw>
            </a:effectLst>
          </a:endParaRPr>
        </a:p>
      </dgm:t>
    </dgm:pt>
    <dgm:pt modelId="{FB11A59E-5518-4E73-AC2A-6FDE11B191AC}" type="parTrans" cxnId="{525217B0-4075-4C34-A044-576AD4F4FE9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5C6D4CF-D126-4E0D-812E-D6C51A0D8548}" type="sibTrans" cxnId="{525217B0-4075-4C34-A044-576AD4F4FE9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89E8368-183D-4069-A0B3-14FCEE12AB51}" type="pres">
      <dgm:prSet presAssocID="{FDA62356-6A60-4E13-BF57-687CF9E7284B}" presName="Name0" presStyleCnt="0">
        <dgm:presLayoutVars>
          <dgm:chMax val="2"/>
          <dgm:dir/>
          <dgm:animOne val="branch"/>
          <dgm:animLvl val="lvl"/>
          <dgm:resizeHandles val="exact"/>
        </dgm:presLayoutVars>
      </dgm:prSet>
      <dgm:spPr/>
      <dgm:t>
        <a:bodyPr/>
        <a:lstStyle/>
        <a:p>
          <a:endParaRPr lang="en-US"/>
        </a:p>
      </dgm:t>
    </dgm:pt>
    <dgm:pt modelId="{C615FE55-C2E1-4406-9905-8923F02ECEC6}" type="pres">
      <dgm:prSet presAssocID="{FDA62356-6A60-4E13-BF57-687CF9E7284B}" presName="Background" presStyleLbl="node1" presStyleIdx="0" presStyleCnt="1" custScaleX="136888" custScaleY="142472" custLinFactNeighborX="-3285" custLinFactNeighborY="-2506"/>
      <dgm:spPr/>
    </dgm:pt>
    <dgm:pt modelId="{F6BC61D5-4D8E-46F3-800A-5E145A81EA5A}" type="pres">
      <dgm:prSet presAssocID="{FDA62356-6A60-4E13-BF57-687CF9E7284B}" presName="Divider" presStyleLbl="callout" presStyleIdx="0" presStyleCnt="1" custFlipHor="1" custScaleX="2000000" custScaleY="166953"/>
      <dgm:spPr/>
    </dgm:pt>
    <dgm:pt modelId="{24B30EE5-4087-4E07-A942-C41A1663FC2A}" type="pres">
      <dgm:prSet presAssocID="{FDA62356-6A60-4E13-BF57-687CF9E7284B}" presName="ChildText1" presStyleLbl="revTx" presStyleIdx="0" presStyleCnt="0" custScaleX="117380" custScaleY="174678" custLinFactNeighborX="-6516" custLinFactNeighborY="31398">
        <dgm:presLayoutVars>
          <dgm:chMax val="0"/>
          <dgm:chPref val="0"/>
          <dgm:bulletEnabled val="1"/>
        </dgm:presLayoutVars>
      </dgm:prSet>
      <dgm:spPr/>
      <dgm:t>
        <a:bodyPr/>
        <a:lstStyle/>
        <a:p>
          <a:endParaRPr lang="en-US"/>
        </a:p>
      </dgm:t>
    </dgm:pt>
    <dgm:pt modelId="{E45D9E2C-D2EC-4E09-816D-88CF342F9CEA}" type="pres">
      <dgm:prSet presAssocID="{FDA62356-6A60-4E13-BF57-687CF9E7284B}" presName="ChildText2" presStyleLbl="revTx" presStyleIdx="0" presStyleCnt="0" custScaleY="115733" custLinFactNeighborX="10342" custLinFactNeighborY="-29086">
        <dgm:presLayoutVars>
          <dgm:chMax val="0"/>
          <dgm:chPref val="0"/>
          <dgm:bulletEnabled val="1"/>
        </dgm:presLayoutVars>
      </dgm:prSet>
      <dgm:spPr/>
      <dgm:t>
        <a:bodyPr/>
        <a:lstStyle/>
        <a:p>
          <a:endParaRPr lang="en-US"/>
        </a:p>
      </dgm:t>
    </dgm:pt>
    <dgm:pt modelId="{C7A0A446-94D0-4BBE-ABD7-A26F81D0D952}" type="pres">
      <dgm:prSet presAssocID="{FDA62356-6A60-4E13-BF57-687CF9E7284B}" presName="ParentText1" presStyleLbl="revTx" presStyleIdx="0" presStyleCnt="0">
        <dgm:presLayoutVars>
          <dgm:chMax val="1"/>
          <dgm:chPref val="1"/>
        </dgm:presLayoutVars>
      </dgm:prSet>
      <dgm:spPr/>
      <dgm:t>
        <a:bodyPr/>
        <a:lstStyle/>
        <a:p>
          <a:endParaRPr lang="en-US"/>
        </a:p>
      </dgm:t>
    </dgm:pt>
    <dgm:pt modelId="{341E56BE-9132-43DA-8A69-2CFEC747E9EF}" type="pres">
      <dgm:prSet presAssocID="{FDA62356-6A60-4E13-BF57-687CF9E7284B}" presName="ParentShape1" presStyleLbl="alignImgPlace1" presStyleIdx="0" presStyleCnt="2" custScaleX="76973" custScaleY="142102" custLinFactNeighborX="-63674" custLinFactNeighborY="17064">
        <dgm:presLayoutVars/>
      </dgm:prSet>
      <dgm:spPr/>
      <dgm:t>
        <a:bodyPr/>
        <a:lstStyle/>
        <a:p>
          <a:endParaRPr lang="en-US"/>
        </a:p>
      </dgm:t>
    </dgm:pt>
    <dgm:pt modelId="{D092FCE3-E525-4CFD-8467-E82B48268BDD}" type="pres">
      <dgm:prSet presAssocID="{FDA62356-6A60-4E13-BF57-687CF9E7284B}" presName="ParentText2" presStyleLbl="revTx" presStyleIdx="0" presStyleCnt="0">
        <dgm:presLayoutVars>
          <dgm:chMax val="1"/>
          <dgm:chPref val="1"/>
        </dgm:presLayoutVars>
      </dgm:prSet>
      <dgm:spPr/>
      <dgm:t>
        <a:bodyPr/>
        <a:lstStyle/>
        <a:p>
          <a:endParaRPr lang="en-US"/>
        </a:p>
      </dgm:t>
    </dgm:pt>
    <dgm:pt modelId="{211B954D-8FA0-4708-9CB8-7399FE13AE67}" type="pres">
      <dgm:prSet presAssocID="{FDA62356-6A60-4E13-BF57-687CF9E7284B}" presName="ParentShape2" presStyleLbl="alignImgPlace1" presStyleIdx="1" presStyleCnt="2" custScaleX="98422" custScaleY="138889" custLinFactNeighborX="6306" custLinFactNeighborY="-34809">
        <dgm:presLayoutVars/>
      </dgm:prSet>
      <dgm:spPr/>
      <dgm:t>
        <a:bodyPr/>
        <a:lstStyle/>
        <a:p>
          <a:endParaRPr lang="en-US"/>
        </a:p>
      </dgm:t>
    </dgm:pt>
  </dgm:ptLst>
  <dgm:cxnLst>
    <dgm:cxn modelId="{9A3B11D2-2DDD-4639-A34C-2F12427B43A7}" type="presOf" srcId="{F18BEEAF-DBCF-43D4-B191-216C76053A55}" destId="{D092FCE3-E525-4CFD-8467-E82B48268BDD}" srcOrd="0" destOrd="0" presId="urn:microsoft.com/office/officeart/2009/3/layout/OpposingIdeas"/>
    <dgm:cxn modelId="{2A3DFE56-8D65-4AD2-BC7B-DC95DE748F51}" srcId="{B7806970-4276-4205-AEB4-4758A0CB4558}" destId="{BB0351A8-8193-4350-A664-770DCBB7132B}" srcOrd="1" destOrd="0" parTransId="{BF4130F9-1C3D-4C19-A01D-3EB16B3C4B7D}" sibTransId="{6456228E-52EF-4888-8A65-603C8EA60885}"/>
    <dgm:cxn modelId="{BBFFFD85-F761-4D86-BFAA-2559422F9F81}" type="presOf" srcId="{066D3B86-88D0-422C-BA12-5DC82FBB3F2F}" destId="{E45D9E2C-D2EC-4E09-816D-88CF342F9CEA}" srcOrd="0" destOrd="1" presId="urn:microsoft.com/office/officeart/2009/3/layout/OpposingIdeas"/>
    <dgm:cxn modelId="{0C03FA6F-5208-4341-B35E-080460D281B4}" srcId="{F18BEEAF-DBCF-43D4-B191-216C76053A55}" destId="{066D3B86-88D0-422C-BA12-5DC82FBB3F2F}" srcOrd="1" destOrd="0" parTransId="{7EB9C71E-C3B9-420A-9618-F757269AA6B0}" sibTransId="{A695C292-C8AA-45CB-8C8D-7C6F0BFA26F3}"/>
    <dgm:cxn modelId="{43B1552A-53BD-45DC-A0A2-AB7D8AEC1963}" type="presOf" srcId="{DCDDFD00-D41E-4710-905A-8EB66D80D0C9}" destId="{E45D9E2C-D2EC-4E09-816D-88CF342F9CEA}" srcOrd="0" destOrd="2" presId="urn:microsoft.com/office/officeart/2009/3/layout/OpposingIdeas"/>
    <dgm:cxn modelId="{5514C57D-D19C-45EC-BA48-D2DA70F25E06}" srcId="{B7806970-4276-4205-AEB4-4758A0CB4558}" destId="{07DAF10E-A7CC-4BCC-999D-FCCB845CAF0D}" srcOrd="0" destOrd="0" parTransId="{1EBEDF3C-B331-4F22-AFD5-63056CC97267}" sibTransId="{434C06C8-9535-4F72-ABD1-52A1D6D209C4}"/>
    <dgm:cxn modelId="{034CFEF4-B0B7-485F-8879-318C64FABF19}" type="presOf" srcId="{B7806970-4276-4205-AEB4-4758A0CB4558}" destId="{C7A0A446-94D0-4BBE-ABD7-A26F81D0D952}" srcOrd="0" destOrd="0" presId="urn:microsoft.com/office/officeart/2009/3/layout/OpposingIdeas"/>
    <dgm:cxn modelId="{98EE5F19-9AE4-4F0C-911F-1E52F0ED1FCE}" type="presOf" srcId="{D15E075E-7CB4-490E-ABC9-0633DB0C9B64}" destId="{E45D9E2C-D2EC-4E09-816D-88CF342F9CEA}" srcOrd="0" destOrd="0" presId="urn:microsoft.com/office/officeart/2009/3/layout/OpposingIdeas"/>
    <dgm:cxn modelId="{76343497-BD0D-4D49-959A-B3C6830C5EF9}" type="presOf" srcId="{75964F06-A2F1-40F2-8ADC-249835CC1194}" destId="{24B30EE5-4087-4E07-A942-C41A1663FC2A}" srcOrd="0" destOrd="2" presId="urn:microsoft.com/office/officeart/2009/3/layout/OpposingIdeas"/>
    <dgm:cxn modelId="{954D371D-6D8D-4B02-B255-AF493863C78B}" type="presOf" srcId="{F18BEEAF-DBCF-43D4-B191-216C76053A55}" destId="{211B954D-8FA0-4708-9CB8-7399FE13AE67}" srcOrd="1" destOrd="0" presId="urn:microsoft.com/office/officeart/2009/3/layout/OpposingIdeas"/>
    <dgm:cxn modelId="{E3E1E421-51C1-4865-B357-1278EEFAD8C7}" type="presOf" srcId="{B7806970-4276-4205-AEB4-4758A0CB4558}" destId="{341E56BE-9132-43DA-8A69-2CFEC747E9EF}" srcOrd="1" destOrd="0" presId="urn:microsoft.com/office/officeart/2009/3/layout/OpposingIdeas"/>
    <dgm:cxn modelId="{BF6746D9-8AE7-4CA1-AD9C-38B700772A82}" srcId="{FDA62356-6A60-4E13-BF57-687CF9E7284B}" destId="{F18BEEAF-DBCF-43D4-B191-216C76053A55}" srcOrd="1" destOrd="0" parTransId="{9EA4495F-66AF-42F4-AB66-707F9121C4FF}" sibTransId="{CFA4C9B6-75BE-4178-A194-31CFF0D86A95}"/>
    <dgm:cxn modelId="{24C8AE59-C4A0-4719-9FCB-644F54250A6F}" type="presOf" srcId="{07DAF10E-A7CC-4BCC-999D-FCCB845CAF0D}" destId="{24B30EE5-4087-4E07-A942-C41A1663FC2A}" srcOrd="0" destOrd="0" presId="urn:microsoft.com/office/officeart/2009/3/layout/OpposingIdeas"/>
    <dgm:cxn modelId="{919921CF-8E7C-482F-A535-EDB08AC39A91}" srcId="{F18BEEAF-DBCF-43D4-B191-216C76053A55}" destId="{D15E075E-7CB4-490E-ABC9-0633DB0C9B64}" srcOrd="0" destOrd="0" parTransId="{EE3B490F-2709-4077-B839-27C4385D3DFB}" sibTransId="{79E6CAC3-83C3-4173-ADC4-923502E159B0}"/>
    <dgm:cxn modelId="{F6F6A304-531A-4BF3-AD80-A67279EA9B05}" srcId="{B7806970-4276-4205-AEB4-4758A0CB4558}" destId="{75964F06-A2F1-40F2-8ADC-249835CC1194}" srcOrd="2" destOrd="0" parTransId="{6984B518-55C2-41A4-B22D-FAB91FE56D42}" sibTransId="{977CF1C0-A738-4B16-BB1B-2BABD2956C91}"/>
    <dgm:cxn modelId="{FFDDCE15-F492-4814-B2BD-99FB6797F8D1}" type="presOf" srcId="{FDA62356-6A60-4E13-BF57-687CF9E7284B}" destId="{489E8368-183D-4069-A0B3-14FCEE12AB51}" srcOrd="0" destOrd="0" presId="urn:microsoft.com/office/officeart/2009/3/layout/OpposingIdeas"/>
    <dgm:cxn modelId="{899D0714-90D7-48DE-9728-34FFF752AD6D}" srcId="{FDA62356-6A60-4E13-BF57-687CF9E7284B}" destId="{B7806970-4276-4205-AEB4-4758A0CB4558}" srcOrd="0" destOrd="0" parTransId="{76F49B85-DCF4-4EDD-80E2-E57965A9F5AD}" sibTransId="{FCDDFE95-CE53-4515-ACB4-8C393609A7A3}"/>
    <dgm:cxn modelId="{D4F11923-344C-413F-8520-7B1C16B1C7AF}" type="presOf" srcId="{BB0351A8-8193-4350-A664-770DCBB7132B}" destId="{24B30EE5-4087-4E07-A942-C41A1663FC2A}" srcOrd="0" destOrd="1" presId="urn:microsoft.com/office/officeart/2009/3/layout/OpposingIdeas"/>
    <dgm:cxn modelId="{525217B0-4075-4C34-A044-576AD4F4FE9C}" srcId="{F18BEEAF-DBCF-43D4-B191-216C76053A55}" destId="{73A49756-0C10-4976-ADF6-ABBC365C0E89}" srcOrd="3" destOrd="0" parTransId="{FB11A59E-5518-4E73-AC2A-6FDE11B191AC}" sibTransId="{45C6D4CF-D126-4E0D-812E-D6C51A0D8548}"/>
    <dgm:cxn modelId="{DFE8E5B9-14C2-4370-A525-D832769AC28A}" srcId="{F18BEEAF-DBCF-43D4-B191-216C76053A55}" destId="{DCDDFD00-D41E-4710-905A-8EB66D80D0C9}" srcOrd="2" destOrd="0" parTransId="{39970725-ECF4-405D-8E5F-E3F69C7320DE}" sibTransId="{7AF5D445-2D4B-43FC-93B7-6ADA1C230409}"/>
    <dgm:cxn modelId="{6BE77CC3-062E-42C4-A040-7E228D4A1C1F}" type="presOf" srcId="{73A49756-0C10-4976-ADF6-ABBC365C0E89}" destId="{E45D9E2C-D2EC-4E09-816D-88CF342F9CEA}" srcOrd="0" destOrd="3" presId="urn:microsoft.com/office/officeart/2009/3/layout/OpposingIdeas"/>
    <dgm:cxn modelId="{07287436-B7A6-45EE-8DE3-9F276E43B9B9}" type="presParOf" srcId="{489E8368-183D-4069-A0B3-14FCEE12AB51}" destId="{C615FE55-C2E1-4406-9905-8923F02ECEC6}" srcOrd="0" destOrd="0" presId="urn:microsoft.com/office/officeart/2009/3/layout/OpposingIdeas"/>
    <dgm:cxn modelId="{795E345E-08E4-4F1F-9BC6-EBB1834A22B1}" type="presParOf" srcId="{489E8368-183D-4069-A0B3-14FCEE12AB51}" destId="{F6BC61D5-4D8E-46F3-800A-5E145A81EA5A}" srcOrd="1" destOrd="0" presId="urn:microsoft.com/office/officeart/2009/3/layout/OpposingIdeas"/>
    <dgm:cxn modelId="{88338C99-A30B-4B5A-8770-DDA97DCBD516}" type="presParOf" srcId="{489E8368-183D-4069-A0B3-14FCEE12AB51}" destId="{24B30EE5-4087-4E07-A942-C41A1663FC2A}" srcOrd="2" destOrd="0" presId="urn:microsoft.com/office/officeart/2009/3/layout/OpposingIdeas"/>
    <dgm:cxn modelId="{67544D49-A024-4DE8-B695-876667056A26}" type="presParOf" srcId="{489E8368-183D-4069-A0B3-14FCEE12AB51}" destId="{E45D9E2C-D2EC-4E09-816D-88CF342F9CEA}" srcOrd="3" destOrd="0" presId="urn:microsoft.com/office/officeart/2009/3/layout/OpposingIdeas"/>
    <dgm:cxn modelId="{E45A6B2F-A340-4285-9478-9342307905CB}" type="presParOf" srcId="{489E8368-183D-4069-A0B3-14FCEE12AB51}" destId="{C7A0A446-94D0-4BBE-ABD7-A26F81D0D952}" srcOrd="4" destOrd="0" presId="urn:microsoft.com/office/officeart/2009/3/layout/OpposingIdeas"/>
    <dgm:cxn modelId="{4D7A07A6-B7E8-4235-9466-DB008A254677}" type="presParOf" srcId="{489E8368-183D-4069-A0B3-14FCEE12AB51}" destId="{341E56BE-9132-43DA-8A69-2CFEC747E9EF}" srcOrd="5" destOrd="0" presId="urn:microsoft.com/office/officeart/2009/3/layout/OpposingIdeas"/>
    <dgm:cxn modelId="{113A4D80-C266-4927-A0CE-337AD686A60C}" type="presParOf" srcId="{489E8368-183D-4069-A0B3-14FCEE12AB51}" destId="{D092FCE3-E525-4CFD-8467-E82B48268BDD}" srcOrd="6" destOrd="0" presId="urn:microsoft.com/office/officeart/2009/3/layout/OpposingIdeas"/>
    <dgm:cxn modelId="{4116E299-89CC-41D8-A4DC-3E61AFC3CC6C}" type="presParOf" srcId="{489E8368-183D-4069-A0B3-14FCEE12AB51}" destId="{211B954D-8FA0-4708-9CB8-7399FE13AE67}"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5ED089-3792-4978-BE13-B7251C1496FA}" type="doc">
      <dgm:prSet loTypeId="urn:microsoft.com/office/officeart/2005/8/layout/vList6" loCatId="process" qsTypeId="urn:microsoft.com/office/officeart/2005/8/quickstyle/simple1" qsCatId="simple" csTypeId="urn:microsoft.com/office/officeart/2005/8/colors/accent3_1" csCatId="accent3" phldr="1"/>
      <dgm:spPr/>
      <dgm:t>
        <a:bodyPr/>
        <a:lstStyle/>
        <a:p>
          <a:endParaRPr lang="en-US"/>
        </a:p>
      </dgm:t>
    </dgm:pt>
    <dgm:pt modelId="{7300FA6C-64EC-48F2-ADBE-854F0BC91D03}">
      <dgm:prSet phldrT="[Texto]" custT="1"/>
      <dgm:spPr/>
      <dgm:t>
        <a:bodyPr/>
        <a:lstStyle/>
        <a:p>
          <a:pPr algn="just"/>
          <a:r>
            <a:rPr lang="es-EC" sz="288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Título de la Propuesta</a:t>
          </a:r>
          <a:endParaRPr lang="en-US" sz="288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8A27E6F8-C03F-4E19-A061-1CF906F864A9}" type="parTrans" cxnId="{4D8EC9CE-15D9-443B-B04A-999B591B6AE8}">
      <dgm:prSet/>
      <dgm:spPr/>
      <dgm:t>
        <a:bodyPr/>
        <a:lstStyle/>
        <a:p>
          <a:endParaRPr lang="en-US"/>
        </a:p>
      </dgm:t>
    </dgm:pt>
    <dgm:pt modelId="{43370944-B273-44E1-9381-A60200E6A604}" type="sibTrans" cxnId="{4D8EC9CE-15D9-443B-B04A-999B591B6AE8}">
      <dgm:prSet/>
      <dgm:spPr/>
      <dgm:t>
        <a:bodyPr/>
        <a:lstStyle/>
        <a:p>
          <a:endParaRPr lang="en-US"/>
        </a:p>
      </dgm:t>
    </dgm:pt>
    <dgm:pt modelId="{8B3E51F8-0DC8-4950-B2FF-F3E0AC10B073}">
      <dgm:prSet/>
      <dgm:spPr/>
      <dgm:t>
        <a:bodyPr anchor="ctr"/>
        <a:lstStyle/>
        <a:p>
          <a:pPr algn="just"/>
          <a:r>
            <a:rPr lang="es-EC" dirty="0" smtClean="0"/>
            <a:t>Elaboración de un medio digital que fortalezca el aprendizaje de los guardiamarinas de la Escuela Superior Naval.</a:t>
          </a:r>
          <a:endParaRPr lang="en-US" dirty="0"/>
        </a:p>
      </dgm:t>
    </dgm:pt>
    <dgm:pt modelId="{EB093F71-6D4C-4F2D-9F73-727B1E06B6A5}" type="parTrans" cxnId="{DB2ED7E5-EF63-4BE4-9AE0-45EB17B70579}">
      <dgm:prSet/>
      <dgm:spPr/>
      <dgm:t>
        <a:bodyPr/>
        <a:lstStyle/>
        <a:p>
          <a:endParaRPr lang="en-US"/>
        </a:p>
      </dgm:t>
    </dgm:pt>
    <dgm:pt modelId="{599F466C-C5B5-450D-AFD4-D505A313F231}" type="sibTrans" cxnId="{DB2ED7E5-EF63-4BE4-9AE0-45EB17B70579}">
      <dgm:prSet/>
      <dgm:spPr/>
      <dgm:t>
        <a:bodyPr/>
        <a:lstStyle/>
        <a:p>
          <a:endParaRPr lang="en-US"/>
        </a:p>
      </dgm:t>
    </dgm:pt>
    <dgm:pt modelId="{71D79263-F948-4F42-B0B2-38394C61D0A1}">
      <dgm:prSet custT="1"/>
      <dgm:spPr/>
      <dgm:t>
        <a:bodyPr/>
        <a:lstStyle/>
        <a:p>
          <a:pPr algn="just"/>
          <a:r>
            <a:rPr lang="es-EC" sz="288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Tipo de proyecto</a:t>
          </a:r>
          <a:endParaRPr lang="en-US" sz="288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BC31E0EC-135E-47E6-8F9D-786DC5794B79}" type="parTrans" cxnId="{36D21A35-1641-45B0-994A-0E45293BEE3C}">
      <dgm:prSet/>
      <dgm:spPr/>
      <dgm:t>
        <a:bodyPr/>
        <a:lstStyle/>
        <a:p>
          <a:endParaRPr lang="en-US"/>
        </a:p>
      </dgm:t>
    </dgm:pt>
    <dgm:pt modelId="{B03BE5B9-F402-437D-8A81-51D75858892F}" type="sibTrans" cxnId="{36D21A35-1641-45B0-994A-0E45293BEE3C}">
      <dgm:prSet/>
      <dgm:spPr/>
      <dgm:t>
        <a:bodyPr/>
        <a:lstStyle/>
        <a:p>
          <a:endParaRPr lang="en-US"/>
        </a:p>
      </dgm:t>
    </dgm:pt>
    <dgm:pt modelId="{07B2A881-D1E2-4857-98CF-2E3163E57466}">
      <dgm:prSet/>
      <dgm:spPr/>
      <dgm:t>
        <a:bodyPr anchor="ctr"/>
        <a:lstStyle/>
        <a:p>
          <a:pPr algn="just"/>
          <a:r>
            <a:rPr lang="es-EC" dirty="0" smtClean="0"/>
            <a:t>Aspectos académicos y tecnológicos que inciden en el proceso de formación de las Escuelas de Formación Naval.</a:t>
          </a:r>
          <a:endParaRPr lang="en-US" dirty="0"/>
        </a:p>
      </dgm:t>
    </dgm:pt>
    <dgm:pt modelId="{7B5F4C8F-0208-48A1-BAD7-9E5B9AF9D475}" type="parTrans" cxnId="{4185FD2E-69AA-4E22-95A8-997C9B38700A}">
      <dgm:prSet/>
      <dgm:spPr/>
      <dgm:t>
        <a:bodyPr/>
        <a:lstStyle/>
        <a:p>
          <a:endParaRPr lang="en-US"/>
        </a:p>
      </dgm:t>
    </dgm:pt>
    <dgm:pt modelId="{32392A2D-5CC0-402A-A2B8-DA6C8A933046}" type="sibTrans" cxnId="{4185FD2E-69AA-4E22-95A8-997C9B38700A}">
      <dgm:prSet/>
      <dgm:spPr/>
      <dgm:t>
        <a:bodyPr/>
        <a:lstStyle/>
        <a:p>
          <a:endParaRPr lang="en-US"/>
        </a:p>
      </dgm:t>
    </dgm:pt>
    <dgm:pt modelId="{CC92DF46-44FB-4E86-94FF-969810DF1AB0}">
      <dgm:prSet custT="1"/>
      <dgm:spPr/>
      <dgm:t>
        <a:bodyPr/>
        <a:lstStyle/>
        <a:p>
          <a:pPr algn="just"/>
          <a:r>
            <a:rPr lang="es-EC" sz="288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Institución Responsable</a:t>
          </a:r>
          <a:endParaRPr lang="en-US" sz="288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38933AA4-A81F-49B8-BA5F-6DAC7D0BA8A8}" type="parTrans" cxnId="{28596B46-91FA-4922-B431-DED6A98A47A5}">
      <dgm:prSet/>
      <dgm:spPr/>
      <dgm:t>
        <a:bodyPr/>
        <a:lstStyle/>
        <a:p>
          <a:endParaRPr lang="en-US"/>
        </a:p>
      </dgm:t>
    </dgm:pt>
    <dgm:pt modelId="{6DB0BD0D-DDC1-4FFE-A35F-CC674C82142B}" type="sibTrans" cxnId="{28596B46-91FA-4922-B431-DED6A98A47A5}">
      <dgm:prSet/>
      <dgm:spPr/>
      <dgm:t>
        <a:bodyPr/>
        <a:lstStyle/>
        <a:p>
          <a:endParaRPr lang="en-US"/>
        </a:p>
      </dgm:t>
    </dgm:pt>
    <dgm:pt modelId="{3FAAFA37-6602-4AE6-90EF-B7007B65581E}">
      <dgm:prSet/>
      <dgm:spPr/>
      <dgm:t>
        <a:bodyPr anchor="ctr"/>
        <a:lstStyle/>
        <a:p>
          <a:pPr algn="just"/>
          <a:r>
            <a:rPr lang="es-EC" dirty="0" smtClean="0"/>
            <a:t>Universidad de las Fuerzas Armadas ESPE, Salinas. Escuela Superior Naval.</a:t>
          </a:r>
          <a:endParaRPr lang="en-US" dirty="0"/>
        </a:p>
      </dgm:t>
    </dgm:pt>
    <dgm:pt modelId="{85726ACB-03BD-48D6-A7F6-8F7CA27D1535}" type="parTrans" cxnId="{C3836728-AB3F-46A4-AE66-6EB8BAC709A2}">
      <dgm:prSet/>
      <dgm:spPr/>
      <dgm:t>
        <a:bodyPr/>
        <a:lstStyle/>
        <a:p>
          <a:endParaRPr lang="en-US"/>
        </a:p>
      </dgm:t>
    </dgm:pt>
    <dgm:pt modelId="{66AEB590-216B-4293-8AC5-8F45F867F571}" type="sibTrans" cxnId="{C3836728-AB3F-46A4-AE66-6EB8BAC709A2}">
      <dgm:prSet/>
      <dgm:spPr/>
      <dgm:t>
        <a:bodyPr/>
        <a:lstStyle/>
        <a:p>
          <a:endParaRPr lang="en-US"/>
        </a:p>
      </dgm:t>
    </dgm:pt>
    <dgm:pt modelId="{9B4323F9-01FD-4120-AA4E-A0E3A61EAC8D}">
      <dgm:prSet custT="1"/>
      <dgm:spPr/>
      <dgm:t>
        <a:bodyPr/>
        <a:lstStyle/>
        <a:p>
          <a:pPr algn="just"/>
          <a:r>
            <a:rPr lang="es-EC" sz="288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Cobertura Poblacional. </a:t>
          </a:r>
          <a:endParaRPr lang="en-US" sz="288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36E666C6-E09E-45B4-89BC-2BF250BB8117}" type="parTrans" cxnId="{7834735D-920F-43BA-86A0-F022C9D16B79}">
      <dgm:prSet/>
      <dgm:spPr/>
      <dgm:t>
        <a:bodyPr/>
        <a:lstStyle/>
        <a:p>
          <a:endParaRPr lang="en-US"/>
        </a:p>
      </dgm:t>
    </dgm:pt>
    <dgm:pt modelId="{B303456A-F89F-42A2-B094-4A6F7A471602}" type="sibTrans" cxnId="{7834735D-920F-43BA-86A0-F022C9D16B79}">
      <dgm:prSet/>
      <dgm:spPr/>
      <dgm:t>
        <a:bodyPr/>
        <a:lstStyle/>
        <a:p>
          <a:endParaRPr lang="en-US"/>
        </a:p>
      </dgm:t>
    </dgm:pt>
    <dgm:pt modelId="{FA158D9C-1473-446D-A8A1-CC64F56037BD}">
      <dgm:prSet/>
      <dgm:spPr/>
      <dgm:t>
        <a:bodyPr anchor="ctr"/>
        <a:lstStyle/>
        <a:p>
          <a:pPr algn="just"/>
          <a:r>
            <a:rPr lang="es-EC" dirty="0" smtClean="0"/>
            <a:t>Guardiamarinas.</a:t>
          </a:r>
          <a:endParaRPr lang="en-US" dirty="0"/>
        </a:p>
      </dgm:t>
    </dgm:pt>
    <dgm:pt modelId="{9C173310-3574-4111-89FA-27772580A44F}" type="parTrans" cxnId="{CFBC1671-6684-431D-A5CC-1D21AF436F3B}">
      <dgm:prSet/>
      <dgm:spPr/>
      <dgm:t>
        <a:bodyPr/>
        <a:lstStyle/>
        <a:p>
          <a:endParaRPr lang="en-US"/>
        </a:p>
      </dgm:t>
    </dgm:pt>
    <dgm:pt modelId="{55E697E3-F69B-4F69-8058-CFEB2A75B315}" type="sibTrans" cxnId="{CFBC1671-6684-431D-A5CC-1D21AF436F3B}">
      <dgm:prSet/>
      <dgm:spPr/>
      <dgm:t>
        <a:bodyPr/>
        <a:lstStyle/>
        <a:p>
          <a:endParaRPr lang="en-US"/>
        </a:p>
      </dgm:t>
    </dgm:pt>
    <dgm:pt modelId="{A8153184-FE02-4342-82F4-B58DA857F93F}">
      <dgm:prSet custT="1"/>
      <dgm:spPr/>
      <dgm:t>
        <a:bodyPr/>
        <a:lstStyle/>
        <a:p>
          <a:pPr algn="just"/>
          <a:r>
            <a:rPr lang="es-EC" sz="288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Cobertura Territorial</a:t>
          </a:r>
          <a:endParaRPr lang="en-US" sz="288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901A1897-A4D0-4413-AF47-1FE1180C51C8}" type="parTrans" cxnId="{80CAA3D7-15C9-4235-95FC-B19F54139EAF}">
      <dgm:prSet/>
      <dgm:spPr/>
      <dgm:t>
        <a:bodyPr/>
        <a:lstStyle/>
        <a:p>
          <a:endParaRPr lang="en-US"/>
        </a:p>
      </dgm:t>
    </dgm:pt>
    <dgm:pt modelId="{3B2A990A-72DF-4A32-8F10-D7D3ECED390C}" type="sibTrans" cxnId="{80CAA3D7-15C9-4235-95FC-B19F54139EAF}">
      <dgm:prSet/>
      <dgm:spPr/>
      <dgm:t>
        <a:bodyPr/>
        <a:lstStyle/>
        <a:p>
          <a:endParaRPr lang="en-US"/>
        </a:p>
      </dgm:t>
    </dgm:pt>
    <dgm:pt modelId="{5FFA6CB3-AC23-4A55-9540-CE0B1155A983}">
      <dgm:prSet/>
      <dgm:spPr/>
      <dgm:t>
        <a:bodyPr anchor="ctr"/>
        <a:lstStyle/>
        <a:p>
          <a:pPr algn="just"/>
          <a:r>
            <a:rPr lang="es-EC" dirty="0" smtClean="0"/>
            <a:t>Base Naval de Salinas.</a:t>
          </a:r>
          <a:endParaRPr lang="en-US" dirty="0"/>
        </a:p>
      </dgm:t>
    </dgm:pt>
    <dgm:pt modelId="{91D8D7C8-6080-4011-8C58-C51D1AACCC8A}" type="parTrans" cxnId="{36813BEA-49BE-4665-9494-10E84748AE5C}">
      <dgm:prSet/>
      <dgm:spPr/>
      <dgm:t>
        <a:bodyPr/>
        <a:lstStyle/>
        <a:p>
          <a:endParaRPr lang="en-US"/>
        </a:p>
      </dgm:t>
    </dgm:pt>
    <dgm:pt modelId="{483F98D8-9217-4C00-BE2B-3CCC7ED0B454}" type="sibTrans" cxnId="{36813BEA-49BE-4665-9494-10E84748AE5C}">
      <dgm:prSet/>
      <dgm:spPr/>
      <dgm:t>
        <a:bodyPr/>
        <a:lstStyle/>
        <a:p>
          <a:endParaRPr lang="en-US"/>
        </a:p>
      </dgm:t>
    </dgm:pt>
    <dgm:pt modelId="{E9EDEDA5-555D-4DA8-B187-BA17FEA861DD}" type="pres">
      <dgm:prSet presAssocID="{2D5ED089-3792-4978-BE13-B7251C1496FA}" presName="Name0" presStyleCnt="0">
        <dgm:presLayoutVars>
          <dgm:dir/>
          <dgm:animLvl val="lvl"/>
          <dgm:resizeHandles/>
        </dgm:presLayoutVars>
      </dgm:prSet>
      <dgm:spPr/>
      <dgm:t>
        <a:bodyPr/>
        <a:lstStyle/>
        <a:p>
          <a:endParaRPr lang="en-US"/>
        </a:p>
      </dgm:t>
    </dgm:pt>
    <dgm:pt modelId="{C73307A2-8FDA-4F21-818F-9384441F0312}" type="pres">
      <dgm:prSet presAssocID="{7300FA6C-64EC-48F2-ADBE-854F0BC91D03}" presName="linNode" presStyleCnt="0"/>
      <dgm:spPr/>
    </dgm:pt>
    <dgm:pt modelId="{DA2F977A-5424-4DBA-84A6-EEC398F937AE}" type="pres">
      <dgm:prSet presAssocID="{7300FA6C-64EC-48F2-ADBE-854F0BC91D03}" presName="parentShp" presStyleLbl="node1" presStyleIdx="0" presStyleCnt="5" custScaleX="98742">
        <dgm:presLayoutVars>
          <dgm:bulletEnabled val="1"/>
        </dgm:presLayoutVars>
      </dgm:prSet>
      <dgm:spPr/>
      <dgm:t>
        <a:bodyPr/>
        <a:lstStyle/>
        <a:p>
          <a:endParaRPr lang="en-US"/>
        </a:p>
      </dgm:t>
    </dgm:pt>
    <dgm:pt modelId="{54EBEF35-2577-4514-897F-72FC40FBE2AC}" type="pres">
      <dgm:prSet presAssocID="{7300FA6C-64EC-48F2-ADBE-854F0BC91D03}" presName="childShp" presStyleLbl="bgAccFollowNode1" presStyleIdx="0" presStyleCnt="5" custScaleX="184070">
        <dgm:presLayoutVars>
          <dgm:bulletEnabled val="1"/>
        </dgm:presLayoutVars>
      </dgm:prSet>
      <dgm:spPr>
        <a:prstGeom prst="roundRect">
          <a:avLst/>
        </a:prstGeom>
      </dgm:spPr>
      <dgm:t>
        <a:bodyPr/>
        <a:lstStyle/>
        <a:p>
          <a:endParaRPr lang="en-US"/>
        </a:p>
      </dgm:t>
    </dgm:pt>
    <dgm:pt modelId="{8D480301-7FF9-453E-8A7C-08D96F936C3B}" type="pres">
      <dgm:prSet presAssocID="{43370944-B273-44E1-9381-A60200E6A604}" presName="spacing" presStyleCnt="0"/>
      <dgm:spPr/>
    </dgm:pt>
    <dgm:pt modelId="{C4965D0E-056A-43CC-938D-437ADCEEAE4C}" type="pres">
      <dgm:prSet presAssocID="{71D79263-F948-4F42-B0B2-38394C61D0A1}" presName="linNode" presStyleCnt="0"/>
      <dgm:spPr/>
    </dgm:pt>
    <dgm:pt modelId="{4A566719-58EE-4925-A234-D600619AD38D}" type="pres">
      <dgm:prSet presAssocID="{71D79263-F948-4F42-B0B2-38394C61D0A1}" presName="parentShp" presStyleLbl="node1" presStyleIdx="1" presStyleCnt="5">
        <dgm:presLayoutVars>
          <dgm:bulletEnabled val="1"/>
        </dgm:presLayoutVars>
      </dgm:prSet>
      <dgm:spPr/>
      <dgm:t>
        <a:bodyPr/>
        <a:lstStyle/>
        <a:p>
          <a:endParaRPr lang="en-US"/>
        </a:p>
      </dgm:t>
    </dgm:pt>
    <dgm:pt modelId="{05DB42D7-DD2D-4EDF-95AD-205D3C6A7F6D}" type="pres">
      <dgm:prSet presAssocID="{71D79263-F948-4F42-B0B2-38394C61D0A1}" presName="childShp" presStyleLbl="bgAccFollowNode1" presStyleIdx="1" presStyleCnt="5" custScaleX="185505">
        <dgm:presLayoutVars>
          <dgm:bulletEnabled val="1"/>
        </dgm:presLayoutVars>
      </dgm:prSet>
      <dgm:spPr>
        <a:prstGeom prst="roundRect">
          <a:avLst/>
        </a:prstGeom>
      </dgm:spPr>
      <dgm:t>
        <a:bodyPr/>
        <a:lstStyle/>
        <a:p>
          <a:endParaRPr lang="en-US"/>
        </a:p>
      </dgm:t>
    </dgm:pt>
    <dgm:pt modelId="{94D40433-B0CD-4255-8964-66105CE43CCE}" type="pres">
      <dgm:prSet presAssocID="{B03BE5B9-F402-437D-8A81-51D75858892F}" presName="spacing" presStyleCnt="0"/>
      <dgm:spPr/>
    </dgm:pt>
    <dgm:pt modelId="{592261AC-F9E7-4E7A-B9B1-8CA7173D91EB}" type="pres">
      <dgm:prSet presAssocID="{CC92DF46-44FB-4E86-94FF-969810DF1AB0}" presName="linNode" presStyleCnt="0"/>
      <dgm:spPr/>
    </dgm:pt>
    <dgm:pt modelId="{44B5539A-0042-4683-A79E-5049B485A6CA}" type="pres">
      <dgm:prSet presAssocID="{CC92DF46-44FB-4E86-94FF-969810DF1AB0}" presName="parentShp" presStyleLbl="node1" presStyleIdx="2" presStyleCnt="5">
        <dgm:presLayoutVars>
          <dgm:bulletEnabled val="1"/>
        </dgm:presLayoutVars>
      </dgm:prSet>
      <dgm:spPr/>
      <dgm:t>
        <a:bodyPr/>
        <a:lstStyle/>
        <a:p>
          <a:endParaRPr lang="en-US"/>
        </a:p>
      </dgm:t>
    </dgm:pt>
    <dgm:pt modelId="{A74012F5-692C-4E76-911E-112001EC7B12}" type="pres">
      <dgm:prSet presAssocID="{CC92DF46-44FB-4E86-94FF-969810DF1AB0}" presName="childShp" presStyleLbl="bgAccFollowNode1" presStyleIdx="2" presStyleCnt="5" custScaleX="183580">
        <dgm:presLayoutVars>
          <dgm:bulletEnabled val="1"/>
        </dgm:presLayoutVars>
      </dgm:prSet>
      <dgm:spPr>
        <a:prstGeom prst="roundRect">
          <a:avLst/>
        </a:prstGeom>
      </dgm:spPr>
      <dgm:t>
        <a:bodyPr/>
        <a:lstStyle/>
        <a:p>
          <a:endParaRPr lang="en-US"/>
        </a:p>
      </dgm:t>
    </dgm:pt>
    <dgm:pt modelId="{10616202-9816-4BD3-B769-316A548DD197}" type="pres">
      <dgm:prSet presAssocID="{6DB0BD0D-DDC1-4FFE-A35F-CC674C82142B}" presName="spacing" presStyleCnt="0"/>
      <dgm:spPr/>
    </dgm:pt>
    <dgm:pt modelId="{D250A00A-CDE9-4F84-899C-BC77B94C825F}" type="pres">
      <dgm:prSet presAssocID="{9B4323F9-01FD-4120-AA4E-A0E3A61EAC8D}" presName="linNode" presStyleCnt="0"/>
      <dgm:spPr/>
    </dgm:pt>
    <dgm:pt modelId="{79DD070B-9592-4EAE-BD79-CC357BC8D4E9}" type="pres">
      <dgm:prSet presAssocID="{9B4323F9-01FD-4120-AA4E-A0E3A61EAC8D}" presName="parentShp" presStyleLbl="node1" presStyleIdx="3" presStyleCnt="5">
        <dgm:presLayoutVars>
          <dgm:bulletEnabled val="1"/>
        </dgm:presLayoutVars>
      </dgm:prSet>
      <dgm:spPr/>
      <dgm:t>
        <a:bodyPr/>
        <a:lstStyle/>
        <a:p>
          <a:endParaRPr lang="en-US"/>
        </a:p>
      </dgm:t>
    </dgm:pt>
    <dgm:pt modelId="{4F4DB9C8-591C-471F-BA4B-9B106F9C19E0}" type="pres">
      <dgm:prSet presAssocID="{9B4323F9-01FD-4120-AA4E-A0E3A61EAC8D}" presName="childShp" presStyleLbl="bgAccFollowNode1" presStyleIdx="3" presStyleCnt="5" custScaleX="186319">
        <dgm:presLayoutVars>
          <dgm:bulletEnabled val="1"/>
        </dgm:presLayoutVars>
      </dgm:prSet>
      <dgm:spPr>
        <a:prstGeom prst="roundRect">
          <a:avLst/>
        </a:prstGeom>
      </dgm:spPr>
      <dgm:t>
        <a:bodyPr/>
        <a:lstStyle/>
        <a:p>
          <a:endParaRPr lang="en-US"/>
        </a:p>
      </dgm:t>
    </dgm:pt>
    <dgm:pt modelId="{086BE35D-9AB7-4515-84CC-D08925900777}" type="pres">
      <dgm:prSet presAssocID="{B303456A-F89F-42A2-B094-4A6F7A471602}" presName="spacing" presStyleCnt="0"/>
      <dgm:spPr/>
    </dgm:pt>
    <dgm:pt modelId="{CAD54BE4-36EE-4A15-914A-B1936DF2A5D2}" type="pres">
      <dgm:prSet presAssocID="{A8153184-FE02-4342-82F4-B58DA857F93F}" presName="linNode" presStyleCnt="0"/>
      <dgm:spPr/>
    </dgm:pt>
    <dgm:pt modelId="{F1EFA188-1021-4DCD-8637-974FCFED54DD}" type="pres">
      <dgm:prSet presAssocID="{A8153184-FE02-4342-82F4-B58DA857F93F}" presName="parentShp" presStyleLbl="node1" presStyleIdx="4" presStyleCnt="5">
        <dgm:presLayoutVars>
          <dgm:bulletEnabled val="1"/>
        </dgm:presLayoutVars>
      </dgm:prSet>
      <dgm:spPr/>
      <dgm:t>
        <a:bodyPr/>
        <a:lstStyle/>
        <a:p>
          <a:endParaRPr lang="en-US"/>
        </a:p>
      </dgm:t>
    </dgm:pt>
    <dgm:pt modelId="{7F9FE39A-4B81-434C-823D-A2F9679C995A}" type="pres">
      <dgm:prSet presAssocID="{A8153184-FE02-4342-82F4-B58DA857F93F}" presName="childShp" presStyleLbl="bgAccFollowNode1" presStyleIdx="4" presStyleCnt="5" custScaleX="190258">
        <dgm:presLayoutVars>
          <dgm:bulletEnabled val="1"/>
        </dgm:presLayoutVars>
      </dgm:prSet>
      <dgm:spPr>
        <a:prstGeom prst="roundRect">
          <a:avLst/>
        </a:prstGeom>
      </dgm:spPr>
      <dgm:t>
        <a:bodyPr/>
        <a:lstStyle/>
        <a:p>
          <a:endParaRPr lang="en-US"/>
        </a:p>
      </dgm:t>
    </dgm:pt>
  </dgm:ptLst>
  <dgm:cxnLst>
    <dgm:cxn modelId="{C3836728-AB3F-46A4-AE66-6EB8BAC709A2}" srcId="{CC92DF46-44FB-4E86-94FF-969810DF1AB0}" destId="{3FAAFA37-6602-4AE6-90EF-B7007B65581E}" srcOrd="0" destOrd="0" parTransId="{85726ACB-03BD-48D6-A7F6-8F7CA27D1535}" sibTransId="{66AEB590-216B-4293-8AC5-8F45F867F571}"/>
    <dgm:cxn modelId="{24833BBE-AA38-46CB-8890-3AFED51EE15D}" type="presOf" srcId="{8B3E51F8-0DC8-4950-B2FF-F3E0AC10B073}" destId="{54EBEF35-2577-4514-897F-72FC40FBE2AC}" srcOrd="0" destOrd="0" presId="urn:microsoft.com/office/officeart/2005/8/layout/vList6"/>
    <dgm:cxn modelId="{826DF6CA-3323-4E40-B236-FF4B7C32E8AE}" type="presOf" srcId="{2D5ED089-3792-4978-BE13-B7251C1496FA}" destId="{E9EDEDA5-555D-4DA8-B187-BA17FEA861DD}" srcOrd="0" destOrd="0" presId="urn:microsoft.com/office/officeart/2005/8/layout/vList6"/>
    <dgm:cxn modelId="{757A2918-EBCA-47B4-8839-22DD6923161F}" type="presOf" srcId="{7300FA6C-64EC-48F2-ADBE-854F0BC91D03}" destId="{DA2F977A-5424-4DBA-84A6-EEC398F937AE}" srcOrd="0" destOrd="0" presId="urn:microsoft.com/office/officeart/2005/8/layout/vList6"/>
    <dgm:cxn modelId="{8F6FC26D-D952-4A94-9B16-7E80A183525F}" type="presOf" srcId="{CC92DF46-44FB-4E86-94FF-969810DF1AB0}" destId="{44B5539A-0042-4683-A79E-5049B485A6CA}" srcOrd="0" destOrd="0" presId="urn:microsoft.com/office/officeart/2005/8/layout/vList6"/>
    <dgm:cxn modelId="{7834735D-920F-43BA-86A0-F022C9D16B79}" srcId="{2D5ED089-3792-4978-BE13-B7251C1496FA}" destId="{9B4323F9-01FD-4120-AA4E-A0E3A61EAC8D}" srcOrd="3" destOrd="0" parTransId="{36E666C6-E09E-45B4-89BC-2BF250BB8117}" sibTransId="{B303456A-F89F-42A2-B094-4A6F7A471602}"/>
    <dgm:cxn modelId="{4D8EC9CE-15D9-443B-B04A-999B591B6AE8}" srcId="{2D5ED089-3792-4978-BE13-B7251C1496FA}" destId="{7300FA6C-64EC-48F2-ADBE-854F0BC91D03}" srcOrd="0" destOrd="0" parTransId="{8A27E6F8-C03F-4E19-A061-1CF906F864A9}" sibTransId="{43370944-B273-44E1-9381-A60200E6A604}"/>
    <dgm:cxn modelId="{B3998749-4291-44E7-9341-AA566C540D48}" type="presOf" srcId="{3FAAFA37-6602-4AE6-90EF-B7007B65581E}" destId="{A74012F5-692C-4E76-911E-112001EC7B12}" srcOrd="0" destOrd="0" presId="urn:microsoft.com/office/officeart/2005/8/layout/vList6"/>
    <dgm:cxn modelId="{80CAA3D7-15C9-4235-95FC-B19F54139EAF}" srcId="{2D5ED089-3792-4978-BE13-B7251C1496FA}" destId="{A8153184-FE02-4342-82F4-B58DA857F93F}" srcOrd="4" destOrd="0" parTransId="{901A1897-A4D0-4413-AF47-1FE1180C51C8}" sibTransId="{3B2A990A-72DF-4A32-8F10-D7D3ECED390C}"/>
    <dgm:cxn modelId="{2D7168DC-AF0E-4170-B580-AD0BEF48478A}" type="presOf" srcId="{07B2A881-D1E2-4857-98CF-2E3163E57466}" destId="{05DB42D7-DD2D-4EDF-95AD-205D3C6A7F6D}" srcOrd="0" destOrd="0" presId="urn:microsoft.com/office/officeart/2005/8/layout/vList6"/>
    <dgm:cxn modelId="{4944E8ED-CA94-4675-A746-535BD054E418}" type="presOf" srcId="{71D79263-F948-4F42-B0B2-38394C61D0A1}" destId="{4A566719-58EE-4925-A234-D600619AD38D}" srcOrd="0" destOrd="0" presId="urn:microsoft.com/office/officeart/2005/8/layout/vList6"/>
    <dgm:cxn modelId="{28596B46-91FA-4922-B431-DED6A98A47A5}" srcId="{2D5ED089-3792-4978-BE13-B7251C1496FA}" destId="{CC92DF46-44FB-4E86-94FF-969810DF1AB0}" srcOrd="2" destOrd="0" parTransId="{38933AA4-A81F-49B8-BA5F-6DAC7D0BA8A8}" sibTransId="{6DB0BD0D-DDC1-4FFE-A35F-CC674C82142B}"/>
    <dgm:cxn modelId="{C5349E73-6EB2-4D71-BBF6-C4A76609CAAA}" type="presOf" srcId="{FA158D9C-1473-446D-A8A1-CC64F56037BD}" destId="{4F4DB9C8-591C-471F-BA4B-9B106F9C19E0}" srcOrd="0" destOrd="0" presId="urn:microsoft.com/office/officeart/2005/8/layout/vList6"/>
    <dgm:cxn modelId="{36D21A35-1641-45B0-994A-0E45293BEE3C}" srcId="{2D5ED089-3792-4978-BE13-B7251C1496FA}" destId="{71D79263-F948-4F42-B0B2-38394C61D0A1}" srcOrd="1" destOrd="0" parTransId="{BC31E0EC-135E-47E6-8F9D-786DC5794B79}" sibTransId="{B03BE5B9-F402-437D-8A81-51D75858892F}"/>
    <dgm:cxn modelId="{17322C09-509A-4D40-B46E-EA068940480C}" type="presOf" srcId="{5FFA6CB3-AC23-4A55-9540-CE0B1155A983}" destId="{7F9FE39A-4B81-434C-823D-A2F9679C995A}" srcOrd="0" destOrd="0" presId="urn:microsoft.com/office/officeart/2005/8/layout/vList6"/>
    <dgm:cxn modelId="{4185FD2E-69AA-4E22-95A8-997C9B38700A}" srcId="{71D79263-F948-4F42-B0B2-38394C61D0A1}" destId="{07B2A881-D1E2-4857-98CF-2E3163E57466}" srcOrd="0" destOrd="0" parTransId="{7B5F4C8F-0208-48A1-BAD7-9E5B9AF9D475}" sibTransId="{32392A2D-5CC0-402A-A2B8-DA6C8A933046}"/>
    <dgm:cxn modelId="{CFBC1671-6684-431D-A5CC-1D21AF436F3B}" srcId="{9B4323F9-01FD-4120-AA4E-A0E3A61EAC8D}" destId="{FA158D9C-1473-446D-A8A1-CC64F56037BD}" srcOrd="0" destOrd="0" parTransId="{9C173310-3574-4111-89FA-27772580A44F}" sibTransId="{55E697E3-F69B-4F69-8058-CFEB2A75B315}"/>
    <dgm:cxn modelId="{36813BEA-49BE-4665-9494-10E84748AE5C}" srcId="{A8153184-FE02-4342-82F4-B58DA857F93F}" destId="{5FFA6CB3-AC23-4A55-9540-CE0B1155A983}" srcOrd="0" destOrd="0" parTransId="{91D8D7C8-6080-4011-8C58-C51D1AACCC8A}" sibTransId="{483F98D8-9217-4C00-BE2B-3CCC7ED0B454}"/>
    <dgm:cxn modelId="{6FD79209-D3DE-4DE1-A06E-20E6C1C5338E}" type="presOf" srcId="{A8153184-FE02-4342-82F4-B58DA857F93F}" destId="{F1EFA188-1021-4DCD-8637-974FCFED54DD}" srcOrd="0" destOrd="0" presId="urn:microsoft.com/office/officeart/2005/8/layout/vList6"/>
    <dgm:cxn modelId="{DB2ED7E5-EF63-4BE4-9AE0-45EB17B70579}" srcId="{7300FA6C-64EC-48F2-ADBE-854F0BC91D03}" destId="{8B3E51F8-0DC8-4950-B2FF-F3E0AC10B073}" srcOrd="0" destOrd="0" parTransId="{EB093F71-6D4C-4F2D-9F73-727B1E06B6A5}" sibTransId="{599F466C-C5B5-450D-AFD4-D505A313F231}"/>
    <dgm:cxn modelId="{ED629FE5-6D89-41A4-9B6E-7094D20AB55C}" type="presOf" srcId="{9B4323F9-01FD-4120-AA4E-A0E3A61EAC8D}" destId="{79DD070B-9592-4EAE-BD79-CC357BC8D4E9}" srcOrd="0" destOrd="0" presId="urn:microsoft.com/office/officeart/2005/8/layout/vList6"/>
    <dgm:cxn modelId="{17B2F03A-5F11-43B4-8CA2-C97C2FE92CE3}" type="presParOf" srcId="{E9EDEDA5-555D-4DA8-B187-BA17FEA861DD}" destId="{C73307A2-8FDA-4F21-818F-9384441F0312}" srcOrd="0" destOrd="0" presId="urn:microsoft.com/office/officeart/2005/8/layout/vList6"/>
    <dgm:cxn modelId="{B7CA835F-180C-4942-88F7-FA3D6D9A984F}" type="presParOf" srcId="{C73307A2-8FDA-4F21-818F-9384441F0312}" destId="{DA2F977A-5424-4DBA-84A6-EEC398F937AE}" srcOrd="0" destOrd="0" presId="urn:microsoft.com/office/officeart/2005/8/layout/vList6"/>
    <dgm:cxn modelId="{77DDD779-92D4-4610-920E-BDD4AAB043CB}" type="presParOf" srcId="{C73307A2-8FDA-4F21-818F-9384441F0312}" destId="{54EBEF35-2577-4514-897F-72FC40FBE2AC}" srcOrd="1" destOrd="0" presId="urn:microsoft.com/office/officeart/2005/8/layout/vList6"/>
    <dgm:cxn modelId="{A5C523D4-587D-4107-9036-94387F046AD0}" type="presParOf" srcId="{E9EDEDA5-555D-4DA8-B187-BA17FEA861DD}" destId="{8D480301-7FF9-453E-8A7C-08D96F936C3B}" srcOrd="1" destOrd="0" presId="urn:microsoft.com/office/officeart/2005/8/layout/vList6"/>
    <dgm:cxn modelId="{A5A16640-343D-4C12-8C24-A7C2A34E2163}" type="presParOf" srcId="{E9EDEDA5-555D-4DA8-B187-BA17FEA861DD}" destId="{C4965D0E-056A-43CC-938D-437ADCEEAE4C}" srcOrd="2" destOrd="0" presId="urn:microsoft.com/office/officeart/2005/8/layout/vList6"/>
    <dgm:cxn modelId="{A1108C78-8463-4EAD-B36A-B0976A542C7F}" type="presParOf" srcId="{C4965D0E-056A-43CC-938D-437ADCEEAE4C}" destId="{4A566719-58EE-4925-A234-D600619AD38D}" srcOrd="0" destOrd="0" presId="urn:microsoft.com/office/officeart/2005/8/layout/vList6"/>
    <dgm:cxn modelId="{1DFA3726-5A46-4A7C-8BAE-890C4DA5CFA2}" type="presParOf" srcId="{C4965D0E-056A-43CC-938D-437ADCEEAE4C}" destId="{05DB42D7-DD2D-4EDF-95AD-205D3C6A7F6D}" srcOrd="1" destOrd="0" presId="urn:microsoft.com/office/officeart/2005/8/layout/vList6"/>
    <dgm:cxn modelId="{31802F1C-7776-412F-95CD-04AD049B172D}" type="presParOf" srcId="{E9EDEDA5-555D-4DA8-B187-BA17FEA861DD}" destId="{94D40433-B0CD-4255-8964-66105CE43CCE}" srcOrd="3" destOrd="0" presId="urn:microsoft.com/office/officeart/2005/8/layout/vList6"/>
    <dgm:cxn modelId="{9CCB9B28-1F5A-4BF5-83CD-7A08E25256D5}" type="presParOf" srcId="{E9EDEDA5-555D-4DA8-B187-BA17FEA861DD}" destId="{592261AC-F9E7-4E7A-B9B1-8CA7173D91EB}" srcOrd="4" destOrd="0" presId="urn:microsoft.com/office/officeart/2005/8/layout/vList6"/>
    <dgm:cxn modelId="{F3FE7F9F-90CC-46FD-90E1-075B0038492E}" type="presParOf" srcId="{592261AC-F9E7-4E7A-B9B1-8CA7173D91EB}" destId="{44B5539A-0042-4683-A79E-5049B485A6CA}" srcOrd="0" destOrd="0" presId="urn:microsoft.com/office/officeart/2005/8/layout/vList6"/>
    <dgm:cxn modelId="{8C946CCC-0A1C-4391-BA15-92F4522B95DA}" type="presParOf" srcId="{592261AC-F9E7-4E7A-B9B1-8CA7173D91EB}" destId="{A74012F5-692C-4E76-911E-112001EC7B12}" srcOrd="1" destOrd="0" presId="urn:microsoft.com/office/officeart/2005/8/layout/vList6"/>
    <dgm:cxn modelId="{C57C99F6-6D72-4DC2-A306-159D6BEA174F}" type="presParOf" srcId="{E9EDEDA5-555D-4DA8-B187-BA17FEA861DD}" destId="{10616202-9816-4BD3-B769-316A548DD197}" srcOrd="5" destOrd="0" presId="urn:microsoft.com/office/officeart/2005/8/layout/vList6"/>
    <dgm:cxn modelId="{0E593651-A78C-4CE2-B649-B7A845982A10}" type="presParOf" srcId="{E9EDEDA5-555D-4DA8-B187-BA17FEA861DD}" destId="{D250A00A-CDE9-4F84-899C-BC77B94C825F}" srcOrd="6" destOrd="0" presId="urn:microsoft.com/office/officeart/2005/8/layout/vList6"/>
    <dgm:cxn modelId="{CFE600F8-8A3D-4022-8772-BFBA7D9030FC}" type="presParOf" srcId="{D250A00A-CDE9-4F84-899C-BC77B94C825F}" destId="{79DD070B-9592-4EAE-BD79-CC357BC8D4E9}" srcOrd="0" destOrd="0" presId="urn:microsoft.com/office/officeart/2005/8/layout/vList6"/>
    <dgm:cxn modelId="{7CFDEF0A-CBC3-4841-8D29-270815A73975}" type="presParOf" srcId="{D250A00A-CDE9-4F84-899C-BC77B94C825F}" destId="{4F4DB9C8-591C-471F-BA4B-9B106F9C19E0}" srcOrd="1" destOrd="0" presId="urn:microsoft.com/office/officeart/2005/8/layout/vList6"/>
    <dgm:cxn modelId="{A1390E17-20FB-420F-B458-2B7CE3FB9DF1}" type="presParOf" srcId="{E9EDEDA5-555D-4DA8-B187-BA17FEA861DD}" destId="{086BE35D-9AB7-4515-84CC-D08925900777}" srcOrd="7" destOrd="0" presId="urn:microsoft.com/office/officeart/2005/8/layout/vList6"/>
    <dgm:cxn modelId="{CD4BD6EE-CA5C-4B2A-A9D8-264ED47220C4}" type="presParOf" srcId="{E9EDEDA5-555D-4DA8-B187-BA17FEA861DD}" destId="{CAD54BE4-36EE-4A15-914A-B1936DF2A5D2}" srcOrd="8" destOrd="0" presId="urn:microsoft.com/office/officeart/2005/8/layout/vList6"/>
    <dgm:cxn modelId="{2E46B6DC-2082-4361-95F9-15E71CA5A510}" type="presParOf" srcId="{CAD54BE4-36EE-4A15-914A-B1936DF2A5D2}" destId="{F1EFA188-1021-4DCD-8637-974FCFED54DD}" srcOrd="0" destOrd="0" presId="urn:microsoft.com/office/officeart/2005/8/layout/vList6"/>
    <dgm:cxn modelId="{34AC715F-DEC7-4FD9-9839-4A28CFB32510}" type="presParOf" srcId="{CAD54BE4-36EE-4A15-914A-B1936DF2A5D2}" destId="{7F9FE39A-4B81-434C-823D-A2F9679C995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0EAA41-8698-4F4D-AE42-E05518AD4B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E3047556-8FA7-4F5C-B961-1D51B0FF8B0E}">
      <dgm:prSet phldrT="[Texto]" custT="1"/>
      <dgm:spPr/>
      <dgm:t>
        <a:bodyPr/>
        <a:lstStyle/>
        <a:p>
          <a:pPr marL="0" lvl="0" algn="just" defTabSz="1111250" rtl="0" eaLnBrk="1" latinLnBrk="0" hangingPunct="1">
            <a:lnSpc>
              <a:spcPct val="90000"/>
            </a:lnSpc>
            <a:spcBef>
              <a:spcPct val="0"/>
            </a:spcBef>
            <a:spcAft>
              <a:spcPct val="35000"/>
            </a:spcAft>
          </a:pPr>
          <a:r>
            <a:rPr lang="es-EC" sz="250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Los roles que desempeñan los guardiamarinas en el proceso de aprendizaje del inglés varían de acuerdo a las actividades.</a:t>
          </a:r>
          <a:endParaRPr lang="es-EC" sz="250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244F47FE-DC6B-454A-B7A9-379830CE834E}" type="parTrans" cxnId="{C4699E19-2AF3-4759-AE26-59CABC0E9B4C}">
      <dgm:prSet/>
      <dgm:spPr/>
      <dgm:t>
        <a:bodyPr/>
        <a:lstStyle/>
        <a:p>
          <a:endParaRPr lang="es-EC"/>
        </a:p>
      </dgm:t>
    </dgm:pt>
    <dgm:pt modelId="{FD1D1E19-F286-4F01-81B4-8310A5A1B460}" type="sibTrans" cxnId="{C4699E19-2AF3-4759-AE26-59CABC0E9B4C}">
      <dgm:prSet/>
      <dgm:spPr/>
      <dgm:t>
        <a:bodyPr/>
        <a:lstStyle/>
        <a:p>
          <a:endParaRPr lang="es-EC"/>
        </a:p>
      </dgm:t>
    </dgm:pt>
    <dgm:pt modelId="{E9297118-B2A6-48AF-AE36-F1B5A1C6F764}">
      <dgm:prSet phldrT="[Texto]" custT="1"/>
      <dgm:spPr/>
      <dgm:t>
        <a:bodyPr/>
        <a:lstStyle/>
        <a:p>
          <a:pPr marL="0" lvl="0" algn="just" defTabSz="1111250" rtl="0" eaLnBrk="1" latinLnBrk="0" hangingPunct="1">
            <a:lnSpc>
              <a:spcPct val="90000"/>
            </a:lnSpc>
            <a:spcBef>
              <a:spcPct val="0"/>
            </a:spcBef>
            <a:spcAft>
              <a:spcPct val="35000"/>
            </a:spcAft>
          </a:pPr>
          <a:r>
            <a:rPr lang="es-EC" sz="250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La relevancia que presenta el uso de herramientas tecnológicas como apoyo y los beneficios que estas brindan</a:t>
          </a:r>
          <a:r>
            <a:rPr lang="es-EC" sz="200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a:t>
          </a:r>
          <a:endParaRPr lang="es-EC" sz="200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6B866227-B4EF-45B6-BAE1-38FA37E84800}" type="parTrans" cxnId="{D7E6CB0D-B1C4-4033-A883-B55FFE3B6FAB}">
      <dgm:prSet/>
      <dgm:spPr/>
      <dgm:t>
        <a:bodyPr/>
        <a:lstStyle/>
        <a:p>
          <a:endParaRPr lang="es-EC"/>
        </a:p>
      </dgm:t>
    </dgm:pt>
    <dgm:pt modelId="{4914BEF9-6169-4B8C-82EF-94A355D65F50}" type="sibTrans" cxnId="{D7E6CB0D-B1C4-4033-A883-B55FFE3B6FAB}">
      <dgm:prSet/>
      <dgm:spPr/>
      <dgm:t>
        <a:bodyPr/>
        <a:lstStyle/>
        <a:p>
          <a:endParaRPr lang="es-EC"/>
        </a:p>
      </dgm:t>
    </dgm:pt>
    <dgm:pt modelId="{D178D798-85D3-48A2-A5A3-9ED42BFD045D}">
      <dgm:prSet phldrT="[Texto]" custT="1"/>
      <dgm:spPr/>
      <dgm:t>
        <a:bodyPr/>
        <a:lstStyle/>
        <a:p>
          <a:pPr marL="0" lvl="0" algn="just" defTabSz="1111250" rtl="0" eaLnBrk="1" latinLnBrk="0" hangingPunct="1">
            <a:lnSpc>
              <a:spcPct val="90000"/>
            </a:lnSpc>
            <a:spcBef>
              <a:spcPct val="0"/>
            </a:spcBef>
            <a:spcAft>
              <a:spcPct val="35000"/>
            </a:spcAft>
          </a:pPr>
          <a:r>
            <a:rPr lang="es-EC" sz="200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 </a:t>
          </a:r>
          <a:r>
            <a:rPr lang="es-EC" sz="250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La elaboración de un medio digital ayuda en el proceso de enseñanza y aprendizaje de inglés como lengua extranjera.</a:t>
          </a:r>
          <a:endParaRPr lang="es-EC" sz="250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3387DAE3-70AB-4402-85DE-1F5C80788C57}" type="parTrans" cxnId="{470FD21B-BD4D-4015-A0B8-3BB757094C5C}">
      <dgm:prSet/>
      <dgm:spPr/>
      <dgm:t>
        <a:bodyPr/>
        <a:lstStyle/>
        <a:p>
          <a:endParaRPr lang="es-EC"/>
        </a:p>
      </dgm:t>
    </dgm:pt>
    <dgm:pt modelId="{6DE451C2-A27A-4073-8F18-3489500AFAAF}" type="sibTrans" cxnId="{470FD21B-BD4D-4015-A0B8-3BB757094C5C}">
      <dgm:prSet/>
      <dgm:spPr/>
      <dgm:t>
        <a:bodyPr/>
        <a:lstStyle/>
        <a:p>
          <a:endParaRPr lang="es-EC"/>
        </a:p>
      </dgm:t>
    </dgm:pt>
    <dgm:pt modelId="{7A63D9A7-485B-49F2-A830-1AF4534F6D2A}" type="pres">
      <dgm:prSet presAssocID="{4D0EAA41-8698-4F4D-AE42-E05518AD4BE3}" presName="diagram" presStyleCnt="0">
        <dgm:presLayoutVars>
          <dgm:dir/>
          <dgm:resizeHandles val="exact"/>
        </dgm:presLayoutVars>
      </dgm:prSet>
      <dgm:spPr/>
      <dgm:t>
        <a:bodyPr/>
        <a:lstStyle/>
        <a:p>
          <a:endParaRPr lang="es-ES"/>
        </a:p>
      </dgm:t>
    </dgm:pt>
    <dgm:pt modelId="{0C4EB9F6-6425-4EF2-B488-A6319C4689CF}" type="pres">
      <dgm:prSet presAssocID="{E3047556-8FA7-4F5C-B961-1D51B0FF8B0E}" presName="node" presStyleLbl="node1" presStyleIdx="0" presStyleCnt="3" custScaleX="115888" custScaleY="81526">
        <dgm:presLayoutVars>
          <dgm:bulletEnabled val="1"/>
        </dgm:presLayoutVars>
      </dgm:prSet>
      <dgm:spPr>
        <a:prstGeom prst="roundRect">
          <a:avLst/>
        </a:prstGeom>
      </dgm:spPr>
      <dgm:t>
        <a:bodyPr/>
        <a:lstStyle/>
        <a:p>
          <a:endParaRPr lang="es-ES"/>
        </a:p>
      </dgm:t>
    </dgm:pt>
    <dgm:pt modelId="{0BCC60C3-8D1C-4809-9576-C685B29C4E08}" type="pres">
      <dgm:prSet presAssocID="{FD1D1E19-F286-4F01-81B4-8310A5A1B460}" presName="sibTrans" presStyleCnt="0"/>
      <dgm:spPr/>
    </dgm:pt>
    <dgm:pt modelId="{69580DE5-7885-4546-A26A-BBF7599EB83E}" type="pres">
      <dgm:prSet presAssocID="{E9297118-B2A6-48AF-AE36-F1B5A1C6F764}" presName="node" presStyleLbl="node1" presStyleIdx="1" presStyleCnt="3" custScaleX="105169" custScaleY="75831" custLinFactNeighborX="1333" custLinFactNeighborY="-6733">
        <dgm:presLayoutVars>
          <dgm:bulletEnabled val="1"/>
        </dgm:presLayoutVars>
      </dgm:prSet>
      <dgm:spPr>
        <a:prstGeom prst="roundRect">
          <a:avLst/>
        </a:prstGeom>
      </dgm:spPr>
      <dgm:t>
        <a:bodyPr/>
        <a:lstStyle/>
        <a:p>
          <a:endParaRPr lang="es-ES"/>
        </a:p>
      </dgm:t>
    </dgm:pt>
    <dgm:pt modelId="{F99A6205-0CBF-408A-955B-D9B96BB47EC1}" type="pres">
      <dgm:prSet presAssocID="{4914BEF9-6169-4B8C-82EF-94A355D65F50}" presName="sibTrans" presStyleCnt="0"/>
      <dgm:spPr/>
    </dgm:pt>
    <dgm:pt modelId="{D18C1CCE-61F1-4030-A43C-1C8C7E250E53}" type="pres">
      <dgm:prSet presAssocID="{D178D798-85D3-48A2-A5A3-9ED42BFD045D}" presName="node" presStyleLbl="node1" presStyleIdx="2" presStyleCnt="3" custScaleX="123476" custScaleY="91581" custLinFactNeighborX="4244" custLinFactNeighborY="-7845">
        <dgm:presLayoutVars>
          <dgm:bulletEnabled val="1"/>
        </dgm:presLayoutVars>
      </dgm:prSet>
      <dgm:spPr>
        <a:prstGeom prst="roundRect">
          <a:avLst/>
        </a:prstGeom>
      </dgm:spPr>
      <dgm:t>
        <a:bodyPr/>
        <a:lstStyle/>
        <a:p>
          <a:endParaRPr lang="es-ES"/>
        </a:p>
      </dgm:t>
    </dgm:pt>
  </dgm:ptLst>
  <dgm:cxnLst>
    <dgm:cxn modelId="{D7E6CB0D-B1C4-4033-A883-B55FFE3B6FAB}" srcId="{4D0EAA41-8698-4F4D-AE42-E05518AD4BE3}" destId="{E9297118-B2A6-48AF-AE36-F1B5A1C6F764}" srcOrd="1" destOrd="0" parTransId="{6B866227-B4EF-45B6-BAE1-38FA37E84800}" sibTransId="{4914BEF9-6169-4B8C-82EF-94A355D65F50}"/>
    <dgm:cxn modelId="{94F42EBE-4B67-4188-9791-017DA7C4ABA9}" type="presOf" srcId="{E3047556-8FA7-4F5C-B961-1D51B0FF8B0E}" destId="{0C4EB9F6-6425-4EF2-B488-A6319C4689CF}" srcOrd="0" destOrd="0" presId="urn:microsoft.com/office/officeart/2005/8/layout/default"/>
    <dgm:cxn modelId="{C4699E19-2AF3-4759-AE26-59CABC0E9B4C}" srcId="{4D0EAA41-8698-4F4D-AE42-E05518AD4BE3}" destId="{E3047556-8FA7-4F5C-B961-1D51B0FF8B0E}" srcOrd="0" destOrd="0" parTransId="{244F47FE-DC6B-454A-B7A9-379830CE834E}" sibTransId="{FD1D1E19-F286-4F01-81B4-8310A5A1B460}"/>
    <dgm:cxn modelId="{FCCE5826-9142-4E8A-A26A-C7B0C8A3E50B}" type="presOf" srcId="{D178D798-85D3-48A2-A5A3-9ED42BFD045D}" destId="{D18C1CCE-61F1-4030-A43C-1C8C7E250E53}" srcOrd="0" destOrd="0" presId="urn:microsoft.com/office/officeart/2005/8/layout/default"/>
    <dgm:cxn modelId="{470FD21B-BD4D-4015-A0B8-3BB757094C5C}" srcId="{4D0EAA41-8698-4F4D-AE42-E05518AD4BE3}" destId="{D178D798-85D3-48A2-A5A3-9ED42BFD045D}" srcOrd="2" destOrd="0" parTransId="{3387DAE3-70AB-4402-85DE-1F5C80788C57}" sibTransId="{6DE451C2-A27A-4073-8F18-3489500AFAAF}"/>
    <dgm:cxn modelId="{3A8000D5-71CF-4AC3-B1AB-83C8C5DFFEDA}" type="presOf" srcId="{E9297118-B2A6-48AF-AE36-F1B5A1C6F764}" destId="{69580DE5-7885-4546-A26A-BBF7599EB83E}" srcOrd="0" destOrd="0" presId="urn:microsoft.com/office/officeart/2005/8/layout/default"/>
    <dgm:cxn modelId="{BD9F505E-373E-421C-A7B2-B2A32994F204}" type="presOf" srcId="{4D0EAA41-8698-4F4D-AE42-E05518AD4BE3}" destId="{7A63D9A7-485B-49F2-A830-1AF4534F6D2A}" srcOrd="0" destOrd="0" presId="urn:microsoft.com/office/officeart/2005/8/layout/default"/>
    <dgm:cxn modelId="{2BEFD91F-146E-4956-A1D5-6F03E122C804}" type="presParOf" srcId="{7A63D9A7-485B-49F2-A830-1AF4534F6D2A}" destId="{0C4EB9F6-6425-4EF2-B488-A6319C4689CF}" srcOrd="0" destOrd="0" presId="urn:microsoft.com/office/officeart/2005/8/layout/default"/>
    <dgm:cxn modelId="{D887041F-B9C0-4CBD-B715-126DC2B2131E}" type="presParOf" srcId="{7A63D9A7-485B-49F2-A830-1AF4534F6D2A}" destId="{0BCC60C3-8D1C-4809-9576-C685B29C4E08}" srcOrd="1" destOrd="0" presId="urn:microsoft.com/office/officeart/2005/8/layout/default"/>
    <dgm:cxn modelId="{747F9D6E-5D9F-4B32-9652-3FD66068E134}" type="presParOf" srcId="{7A63D9A7-485B-49F2-A830-1AF4534F6D2A}" destId="{69580DE5-7885-4546-A26A-BBF7599EB83E}" srcOrd="2" destOrd="0" presId="urn:microsoft.com/office/officeart/2005/8/layout/default"/>
    <dgm:cxn modelId="{D168D6BF-B69B-45DA-96B1-3BE54DFF4C3C}" type="presParOf" srcId="{7A63D9A7-485B-49F2-A830-1AF4534F6D2A}" destId="{F99A6205-0CBF-408A-955B-D9B96BB47EC1}" srcOrd="3" destOrd="0" presId="urn:microsoft.com/office/officeart/2005/8/layout/default"/>
    <dgm:cxn modelId="{1D8C95AE-1670-4A1C-AEDF-C73ED3EC103F}" type="presParOf" srcId="{7A63D9A7-485B-49F2-A830-1AF4534F6D2A}" destId="{D18C1CCE-61F1-4030-A43C-1C8C7E250E5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0EAA41-8698-4F4D-AE42-E05518AD4B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E3047556-8FA7-4F5C-B961-1D51B0FF8B0E}">
      <dgm:prSet phldrT="[Texto]" custT="1"/>
      <dgm:spPr/>
      <dgm:t>
        <a:bodyPr/>
        <a:lstStyle/>
        <a:p>
          <a:r>
            <a:rPr lang="es-EC" sz="200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Introducir transversalmente el uso de tecnologías en las asignaturas.</a:t>
          </a:r>
          <a:endParaRPr lang="es-EC" sz="200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244F47FE-DC6B-454A-B7A9-379830CE834E}" type="parTrans" cxnId="{C4699E19-2AF3-4759-AE26-59CABC0E9B4C}">
      <dgm:prSet/>
      <dgm:spPr/>
      <dgm:t>
        <a:bodyPr/>
        <a:lstStyle/>
        <a:p>
          <a:endParaRPr lang="es-EC"/>
        </a:p>
      </dgm:t>
    </dgm:pt>
    <dgm:pt modelId="{FD1D1E19-F286-4F01-81B4-8310A5A1B460}" type="sibTrans" cxnId="{C4699E19-2AF3-4759-AE26-59CABC0E9B4C}">
      <dgm:prSet/>
      <dgm:spPr/>
      <dgm:t>
        <a:bodyPr/>
        <a:lstStyle/>
        <a:p>
          <a:endParaRPr lang="es-EC"/>
        </a:p>
      </dgm:t>
    </dgm:pt>
    <dgm:pt modelId="{E9297118-B2A6-48AF-AE36-F1B5A1C6F764}">
      <dgm:prSet phldrT="[Texto]" custT="1"/>
      <dgm:spPr/>
      <dgm:t>
        <a:bodyPr/>
        <a:lstStyle/>
        <a:p>
          <a:r>
            <a:rPr lang="es-EC" sz="200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Desarrollar en docentes la habilidad para seleccionar, adaptar y utilizar los recursos tecnológicos, intencionado hacia la mejora de los aprendizajes de los guardiamarinas. </a:t>
          </a:r>
          <a:endParaRPr lang="es-EC" sz="200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6B866227-B4EF-45B6-BAE1-38FA37E84800}" type="parTrans" cxnId="{D7E6CB0D-B1C4-4033-A883-B55FFE3B6FAB}">
      <dgm:prSet/>
      <dgm:spPr/>
      <dgm:t>
        <a:bodyPr/>
        <a:lstStyle/>
        <a:p>
          <a:endParaRPr lang="es-EC"/>
        </a:p>
      </dgm:t>
    </dgm:pt>
    <dgm:pt modelId="{4914BEF9-6169-4B8C-82EF-94A355D65F50}" type="sibTrans" cxnId="{D7E6CB0D-B1C4-4033-A883-B55FFE3B6FAB}">
      <dgm:prSet/>
      <dgm:spPr/>
      <dgm:t>
        <a:bodyPr/>
        <a:lstStyle/>
        <a:p>
          <a:endParaRPr lang="es-EC"/>
        </a:p>
      </dgm:t>
    </dgm:pt>
    <dgm:pt modelId="{D178D798-85D3-48A2-A5A3-9ED42BFD045D}">
      <dgm:prSet phldrT="[Texto]" custT="1"/>
      <dgm:spPr/>
      <dgm:t>
        <a:bodyPr/>
        <a:lstStyle/>
        <a:p>
          <a:r>
            <a:rPr lang="es-EC" sz="200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Buscar, seleccionar, evaluar y organizar la </a:t>
          </a:r>
          <a:r>
            <a:rPr lang="es-EC" sz="2000" b="1" kern="1200" dirty="0" err="1" smtClean="0">
              <a:ln w="0"/>
              <a:solidFill>
                <a:schemeClr val="tx1"/>
              </a:solidFill>
              <a:effectLst>
                <a:outerShdw blurRad="38100" dist="19050" dir="2700000" algn="tl" rotWithShape="0">
                  <a:schemeClr val="dk1">
                    <a:alpha val="40000"/>
                  </a:schemeClr>
                </a:outerShdw>
              </a:effectLst>
              <a:latin typeface="+mn-lt"/>
              <a:ea typeface="+mn-ea"/>
              <a:cs typeface="+mn-cs"/>
            </a:rPr>
            <a:t>informacion</a:t>
          </a:r>
          <a:r>
            <a:rPr lang="es-EC" sz="2000" b="1" kern="1200" dirty="0" smtClean="0">
              <a:ln w="0"/>
              <a:solidFill>
                <a:schemeClr val="tx1"/>
              </a:solidFill>
              <a:effectLst>
                <a:outerShdw blurRad="38100" dist="19050" dir="2700000" algn="tl" rotWithShape="0">
                  <a:schemeClr val="dk1">
                    <a:alpha val="40000"/>
                  </a:schemeClr>
                </a:outerShdw>
              </a:effectLst>
              <a:latin typeface="+mn-lt"/>
              <a:ea typeface="+mn-ea"/>
              <a:cs typeface="+mn-cs"/>
            </a:rPr>
            <a:t> .</a:t>
          </a:r>
          <a:endParaRPr lang="es-EC" sz="2000" b="1" kern="1200" dirty="0">
            <a:ln w="0"/>
            <a:solidFill>
              <a:schemeClr val="tx1"/>
            </a:solidFill>
            <a:effectLst>
              <a:outerShdw blurRad="38100" dist="19050" dir="2700000" algn="tl" rotWithShape="0">
                <a:schemeClr val="dk1">
                  <a:alpha val="40000"/>
                </a:schemeClr>
              </a:outerShdw>
            </a:effectLst>
            <a:latin typeface="+mn-lt"/>
            <a:ea typeface="+mn-ea"/>
            <a:cs typeface="+mn-cs"/>
          </a:endParaRPr>
        </a:p>
      </dgm:t>
    </dgm:pt>
    <dgm:pt modelId="{3387DAE3-70AB-4402-85DE-1F5C80788C57}" type="parTrans" cxnId="{470FD21B-BD4D-4015-A0B8-3BB757094C5C}">
      <dgm:prSet/>
      <dgm:spPr/>
      <dgm:t>
        <a:bodyPr/>
        <a:lstStyle/>
        <a:p>
          <a:endParaRPr lang="es-EC"/>
        </a:p>
      </dgm:t>
    </dgm:pt>
    <dgm:pt modelId="{6DE451C2-A27A-4073-8F18-3489500AFAAF}" type="sibTrans" cxnId="{470FD21B-BD4D-4015-A0B8-3BB757094C5C}">
      <dgm:prSet/>
      <dgm:spPr/>
      <dgm:t>
        <a:bodyPr/>
        <a:lstStyle/>
        <a:p>
          <a:endParaRPr lang="es-EC"/>
        </a:p>
      </dgm:t>
    </dgm:pt>
    <dgm:pt modelId="{7A63D9A7-485B-49F2-A830-1AF4534F6D2A}" type="pres">
      <dgm:prSet presAssocID="{4D0EAA41-8698-4F4D-AE42-E05518AD4BE3}" presName="diagram" presStyleCnt="0">
        <dgm:presLayoutVars>
          <dgm:dir/>
          <dgm:resizeHandles val="exact"/>
        </dgm:presLayoutVars>
      </dgm:prSet>
      <dgm:spPr/>
      <dgm:t>
        <a:bodyPr/>
        <a:lstStyle/>
        <a:p>
          <a:endParaRPr lang="es-ES"/>
        </a:p>
      </dgm:t>
    </dgm:pt>
    <dgm:pt modelId="{0C4EB9F6-6425-4EF2-B488-A6319C4689CF}" type="pres">
      <dgm:prSet presAssocID="{E3047556-8FA7-4F5C-B961-1D51B0FF8B0E}" presName="node" presStyleLbl="node1" presStyleIdx="0" presStyleCnt="3" custScaleY="131254" custLinFactNeighborX="-1546" custLinFactNeighborY="429">
        <dgm:presLayoutVars>
          <dgm:bulletEnabled val="1"/>
        </dgm:presLayoutVars>
      </dgm:prSet>
      <dgm:spPr>
        <a:prstGeom prst="roundRect">
          <a:avLst/>
        </a:prstGeom>
      </dgm:spPr>
      <dgm:t>
        <a:bodyPr/>
        <a:lstStyle/>
        <a:p>
          <a:endParaRPr lang="es-ES"/>
        </a:p>
      </dgm:t>
    </dgm:pt>
    <dgm:pt modelId="{0BCC60C3-8D1C-4809-9576-C685B29C4E08}" type="pres">
      <dgm:prSet presAssocID="{FD1D1E19-F286-4F01-81B4-8310A5A1B460}" presName="sibTrans" presStyleCnt="0"/>
      <dgm:spPr/>
    </dgm:pt>
    <dgm:pt modelId="{69580DE5-7885-4546-A26A-BBF7599EB83E}" type="pres">
      <dgm:prSet presAssocID="{E9297118-B2A6-48AF-AE36-F1B5A1C6F764}" presName="node" presStyleLbl="node1" presStyleIdx="1" presStyleCnt="3" custScaleY="127236" custLinFactNeighborX="302" custLinFactNeighborY="1426">
        <dgm:presLayoutVars>
          <dgm:bulletEnabled val="1"/>
        </dgm:presLayoutVars>
      </dgm:prSet>
      <dgm:spPr>
        <a:prstGeom prst="roundRect">
          <a:avLst/>
        </a:prstGeom>
      </dgm:spPr>
      <dgm:t>
        <a:bodyPr/>
        <a:lstStyle/>
        <a:p>
          <a:endParaRPr lang="es-ES"/>
        </a:p>
      </dgm:t>
    </dgm:pt>
    <dgm:pt modelId="{F99A6205-0CBF-408A-955B-D9B96BB47EC1}" type="pres">
      <dgm:prSet presAssocID="{4914BEF9-6169-4B8C-82EF-94A355D65F50}" presName="sibTrans" presStyleCnt="0"/>
      <dgm:spPr/>
    </dgm:pt>
    <dgm:pt modelId="{D18C1CCE-61F1-4030-A43C-1C8C7E250E53}" type="pres">
      <dgm:prSet presAssocID="{D178D798-85D3-48A2-A5A3-9ED42BFD045D}" presName="node" presStyleLbl="node1" presStyleIdx="2" presStyleCnt="3" custScaleY="128678" custLinFactNeighborX="-1546">
        <dgm:presLayoutVars>
          <dgm:bulletEnabled val="1"/>
        </dgm:presLayoutVars>
      </dgm:prSet>
      <dgm:spPr>
        <a:prstGeom prst="roundRect">
          <a:avLst/>
        </a:prstGeom>
      </dgm:spPr>
      <dgm:t>
        <a:bodyPr/>
        <a:lstStyle/>
        <a:p>
          <a:endParaRPr lang="es-ES"/>
        </a:p>
      </dgm:t>
    </dgm:pt>
  </dgm:ptLst>
  <dgm:cxnLst>
    <dgm:cxn modelId="{D7E6CB0D-B1C4-4033-A883-B55FFE3B6FAB}" srcId="{4D0EAA41-8698-4F4D-AE42-E05518AD4BE3}" destId="{E9297118-B2A6-48AF-AE36-F1B5A1C6F764}" srcOrd="1" destOrd="0" parTransId="{6B866227-B4EF-45B6-BAE1-38FA37E84800}" sibTransId="{4914BEF9-6169-4B8C-82EF-94A355D65F50}"/>
    <dgm:cxn modelId="{A6B33610-ED31-4C01-90CA-728DDC5A5D7B}" type="presOf" srcId="{4D0EAA41-8698-4F4D-AE42-E05518AD4BE3}" destId="{7A63D9A7-485B-49F2-A830-1AF4534F6D2A}" srcOrd="0" destOrd="0" presId="urn:microsoft.com/office/officeart/2005/8/layout/default"/>
    <dgm:cxn modelId="{0C8DF40A-FB75-4B8A-94DB-EDC10BDC9A6B}" type="presOf" srcId="{D178D798-85D3-48A2-A5A3-9ED42BFD045D}" destId="{D18C1CCE-61F1-4030-A43C-1C8C7E250E53}" srcOrd="0" destOrd="0" presId="urn:microsoft.com/office/officeart/2005/8/layout/default"/>
    <dgm:cxn modelId="{C4699E19-2AF3-4759-AE26-59CABC0E9B4C}" srcId="{4D0EAA41-8698-4F4D-AE42-E05518AD4BE3}" destId="{E3047556-8FA7-4F5C-B961-1D51B0FF8B0E}" srcOrd="0" destOrd="0" parTransId="{244F47FE-DC6B-454A-B7A9-379830CE834E}" sibTransId="{FD1D1E19-F286-4F01-81B4-8310A5A1B460}"/>
    <dgm:cxn modelId="{F5AAF816-BF26-4CA4-A3D6-BAFF979B0898}" type="presOf" srcId="{E9297118-B2A6-48AF-AE36-F1B5A1C6F764}" destId="{69580DE5-7885-4546-A26A-BBF7599EB83E}" srcOrd="0" destOrd="0" presId="urn:microsoft.com/office/officeart/2005/8/layout/default"/>
    <dgm:cxn modelId="{470FD21B-BD4D-4015-A0B8-3BB757094C5C}" srcId="{4D0EAA41-8698-4F4D-AE42-E05518AD4BE3}" destId="{D178D798-85D3-48A2-A5A3-9ED42BFD045D}" srcOrd="2" destOrd="0" parTransId="{3387DAE3-70AB-4402-85DE-1F5C80788C57}" sibTransId="{6DE451C2-A27A-4073-8F18-3489500AFAAF}"/>
    <dgm:cxn modelId="{CF428CB5-AE02-4B69-B813-4FFFC7D600D1}" type="presOf" srcId="{E3047556-8FA7-4F5C-B961-1D51B0FF8B0E}" destId="{0C4EB9F6-6425-4EF2-B488-A6319C4689CF}" srcOrd="0" destOrd="0" presId="urn:microsoft.com/office/officeart/2005/8/layout/default"/>
    <dgm:cxn modelId="{BF7DE3D2-0A2C-4495-91C6-BB8210CEBFF9}" type="presParOf" srcId="{7A63D9A7-485B-49F2-A830-1AF4534F6D2A}" destId="{0C4EB9F6-6425-4EF2-B488-A6319C4689CF}" srcOrd="0" destOrd="0" presId="urn:microsoft.com/office/officeart/2005/8/layout/default"/>
    <dgm:cxn modelId="{08DEC46B-1130-43D2-9984-19D6DAFFB343}" type="presParOf" srcId="{7A63D9A7-485B-49F2-A830-1AF4534F6D2A}" destId="{0BCC60C3-8D1C-4809-9576-C685B29C4E08}" srcOrd="1" destOrd="0" presId="urn:microsoft.com/office/officeart/2005/8/layout/default"/>
    <dgm:cxn modelId="{109C4CA2-95B8-40C8-8FDB-8A9557928215}" type="presParOf" srcId="{7A63D9A7-485B-49F2-A830-1AF4534F6D2A}" destId="{69580DE5-7885-4546-A26A-BBF7599EB83E}" srcOrd="2" destOrd="0" presId="urn:microsoft.com/office/officeart/2005/8/layout/default"/>
    <dgm:cxn modelId="{44EC5090-644E-49FC-A39F-65BE487B2CBB}" type="presParOf" srcId="{7A63D9A7-485B-49F2-A830-1AF4534F6D2A}" destId="{F99A6205-0CBF-408A-955B-D9B96BB47EC1}" srcOrd="3" destOrd="0" presId="urn:microsoft.com/office/officeart/2005/8/layout/default"/>
    <dgm:cxn modelId="{C878C027-BEEA-473D-9D68-725EF3D3A4B3}" type="presParOf" srcId="{7A63D9A7-485B-49F2-A830-1AF4534F6D2A}" destId="{D18C1CCE-61F1-4030-A43C-1C8C7E250E5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FE849-515A-4DA3-B816-0D07174EBE52}" type="datetimeFigureOut">
              <a:rPr lang="en-US" smtClean="0"/>
              <a:t>3/10/2021</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6BDC8-B717-49BD-89DE-1CBE57CD5B3A}" type="slidenum">
              <a:rPr lang="en-US" smtClean="0"/>
              <a:t>‹Nº›</a:t>
            </a:fld>
            <a:endParaRPr lang="en-US" dirty="0"/>
          </a:p>
        </p:txBody>
      </p:sp>
    </p:spTree>
    <p:extLst>
      <p:ext uri="{BB962C8B-B14F-4D97-AF65-F5344CB8AC3E}">
        <p14:creationId xmlns:p14="http://schemas.microsoft.com/office/powerpoint/2010/main" val="70595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dirty="0"/>
          </a:p>
        </p:txBody>
      </p:sp>
    </p:spTree>
    <p:extLst>
      <p:ext uri="{BB962C8B-B14F-4D97-AF65-F5344CB8AC3E}">
        <p14:creationId xmlns:p14="http://schemas.microsoft.com/office/powerpoint/2010/main" val="29764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12</a:t>
            </a:fld>
            <a:endParaRPr lang="es-EC" dirty="0"/>
          </a:p>
        </p:txBody>
      </p:sp>
    </p:spTree>
    <p:extLst>
      <p:ext uri="{BB962C8B-B14F-4D97-AF65-F5344CB8AC3E}">
        <p14:creationId xmlns:p14="http://schemas.microsoft.com/office/powerpoint/2010/main" val="4010495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13</a:t>
            </a:fld>
            <a:endParaRPr lang="es-EC" dirty="0"/>
          </a:p>
        </p:txBody>
      </p:sp>
    </p:spTree>
    <p:extLst>
      <p:ext uri="{BB962C8B-B14F-4D97-AF65-F5344CB8AC3E}">
        <p14:creationId xmlns:p14="http://schemas.microsoft.com/office/powerpoint/2010/main" val="128258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15</a:t>
            </a:fld>
            <a:endParaRPr lang="es-EC" dirty="0"/>
          </a:p>
        </p:txBody>
      </p:sp>
    </p:spTree>
    <p:extLst>
      <p:ext uri="{BB962C8B-B14F-4D97-AF65-F5344CB8AC3E}">
        <p14:creationId xmlns:p14="http://schemas.microsoft.com/office/powerpoint/2010/main" val="168738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16</a:t>
            </a:fld>
            <a:endParaRPr lang="es-EC" dirty="0"/>
          </a:p>
        </p:txBody>
      </p:sp>
    </p:spTree>
    <p:extLst>
      <p:ext uri="{BB962C8B-B14F-4D97-AF65-F5344CB8AC3E}">
        <p14:creationId xmlns:p14="http://schemas.microsoft.com/office/powerpoint/2010/main" val="256866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17</a:t>
            </a:fld>
            <a:endParaRPr lang="es-EC" dirty="0"/>
          </a:p>
        </p:txBody>
      </p:sp>
    </p:spTree>
    <p:extLst>
      <p:ext uri="{BB962C8B-B14F-4D97-AF65-F5344CB8AC3E}">
        <p14:creationId xmlns:p14="http://schemas.microsoft.com/office/powerpoint/2010/main" val="18706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18</a:t>
            </a:fld>
            <a:endParaRPr lang="es-EC" dirty="0"/>
          </a:p>
        </p:txBody>
      </p:sp>
    </p:spTree>
    <p:extLst>
      <p:ext uri="{BB962C8B-B14F-4D97-AF65-F5344CB8AC3E}">
        <p14:creationId xmlns:p14="http://schemas.microsoft.com/office/powerpoint/2010/main" val="1729054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19</a:t>
            </a:fld>
            <a:endParaRPr lang="es-EC" dirty="0"/>
          </a:p>
        </p:txBody>
      </p:sp>
    </p:spTree>
    <p:extLst>
      <p:ext uri="{BB962C8B-B14F-4D97-AF65-F5344CB8AC3E}">
        <p14:creationId xmlns:p14="http://schemas.microsoft.com/office/powerpoint/2010/main" val="127899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20</a:t>
            </a:fld>
            <a:endParaRPr lang="es-EC" dirty="0"/>
          </a:p>
        </p:txBody>
      </p:sp>
    </p:spTree>
    <p:extLst>
      <p:ext uri="{BB962C8B-B14F-4D97-AF65-F5344CB8AC3E}">
        <p14:creationId xmlns:p14="http://schemas.microsoft.com/office/powerpoint/2010/main" val="644978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21</a:t>
            </a:fld>
            <a:endParaRPr lang="es-EC" dirty="0"/>
          </a:p>
        </p:txBody>
      </p:sp>
    </p:spTree>
    <p:extLst>
      <p:ext uri="{BB962C8B-B14F-4D97-AF65-F5344CB8AC3E}">
        <p14:creationId xmlns:p14="http://schemas.microsoft.com/office/powerpoint/2010/main" val="109121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22</a:t>
            </a:fld>
            <a:endParaRPr lang="es-EC" dirty="0"/>
          </a:p>
        </p:txBody>
      </p:sp>
    </p:spTree>
    <p:extLst>
      <p:ext uri="{BB962C8B-B14F-4D97-AF65-F5344CB8AC3E}">
        <p14:creationId xmlns:p14="http://schemas.microsoft.com/office/powerpoint/2010/main" val="401439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dirty="0"/>
          </a:p>
        </p:txBody>
      </p:sp>
    </p:spTree>
    <p:extLst>
      <p:ext uri="{BB962C8B-B14F-4D97-AF65-F5344CB8AC3E}">
        <p14:creationId xmlns:p14="http://schemas.microsoft.com/office/powerpoint/2010/main" val="317468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23</a:t>
            </a:fld>
            <a:endParaRPr lang="es-EC" dirty="0"/>
          </a:p>
        </p:txBody>
      </p:sp>
    </p:spTree>
    <p:extLst>
      <p:ext uri="{BB962C8B-B14F-4D97-AF65-F5344CB8AC3E}">
        <p14:creationId xmlns:p14="http://schemas.microsoft.com/office/powerpoint/2010/main" val="3067834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24</a:t>
            </a:fld>
            <a:endParaRPr lang="es-EC" dirty="0"/>
          </a:p>
        </p:txBody>
      </p:sp>
    </p:spTree>
    <p:extLst>
      <p:ext uri="{BB962C8B-B14F-4D97-AF65-F5344CB8AC3E}">
        <p14:creationId xmlns:p14="http://schemas.microsoft.com/office/powerpoint/2010/main" val="1714721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25</a:t>
            </a:fld>
            <a:endParaRPr lang="es-EC" dirty="0"/>
          </a:p>
        </p:txBody>
      </p:sp>
    </p:spTree>
    <p:extLst>
      <p:ext uri="{BB962C8B-B14F-4D97-AF65-F5344CB8AC3E}">
        <p14:creationId xmlns:p14="http://schemas.microsoft.com/office/powerpoint/2010/main" val="742125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26</a:t>
            </a:fld>
            <a:endParaRPr lang="es-EC" dirty="0"/>
          </a:p>
        </p:txBody>
      </p:sp>
    </p:spTree>
    <p:extLst>
      <p:ext uri="{BB962C8B-B14F-4D97-AF65-F5344CB8AC3E}">
        <p14:creationId xmlns:p14="http://schemas.microsoft.com/office/powerpoint/2010/main" val="333559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a:t>
            </a:fld>
            <a:endParaRPr lang="es-EC" dirty="0"/>
          </a:p>
        </p:txBody>
      </p:sp>
    </p:spTree>
    <p:extLst>
      <p:ext uri="{BB962C8B-B14F-4D97-AF65-F5344CB8AC3E}">
        <p14:creationId xmlns:p14="http://schemas.microsoft.com/office/powerpoint/2010/main" val="427968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a:t>
            </a:fld>
            <a:endParaRPr lang="es-EC" dirty="0"/>
          </a:p>
        </p:txBody>
      </p:sp>
    </p:spTree>
    <p:extLst>
      <p:ext uri="{BB962C8B-B14F-4D97-AF65-F5344CB8AC3E}">
        <p14:creationId xmlns:p14="http://schemas.microsoft.com/office/powerpoint/2010/main" val="313572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5</a:t>
            </a:fld>
            <a:endParaRPr lang="es-EC" dirty="0"/>
          </a:p>
        </p:txBody>
      </p:sp>
    </p:spTree>
    <p:extLst>
      <p:ext uri="{BB962C8B-B14F-4D97-AF65-F5344CB8AC3E}">
        <p14:creationId xmlns:p14="http://schemas.microsoft.com/office/powerpoint/2010/main" val="202898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6</a:t>
            </a:fld>
            <a:endParaRPr lang="es-EC" dirty="0"/>
          </a:p>
        </p:txBody>
      </p:sp>
    </p:spTree>
    <p:extLst>
      <p:ext uri="{BB962C8B-B14F-4D97-AF65-F5344CB8AC3E}">
        <p14:creationId xmlns:p14="http://schemas.microsoft.com/office/powerpoint/2010/main" val="128252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7</a:t>
            </a:fld>
            <a:endParaRPr lang="es-EC" dirty="0"/>
          </a:p>
        </p:txBody>
      </p:sp>
    </p:spTree>
    <p:extLst>
      <p:ext uri="{BB962C8B-B14F-4D97-AF65-F5344CB8AC3E}">
        <p14:creationId xmlns:p14="http://schemas.microsoft.com/office/powerpoint/2010/main" val="59760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10</a:t>
            </a:fld>
            <a:endParaRPr lang="es-EC" dirty="0"/>
          </a:p>
        </p:txBody>
      </p:sp>
    </p:spTree>
    <p:extLst>
      <p:ext uri="{BB962C8B-B14F-4D97-AF65-F5344CB8AC3E}">
        <p14:creationId xmlns:p14="http://schemas.microsoft.com/office/powerpoint/2010/main" val="304553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11</a:t>
            </a:fld>
            <a:endParaRPr lang="es-EC" dirty="0"/>
          </a:p>
        </p:txBody>
      </p:sp>
    </p:spTree>
    <p:extLst>
      <p:ext uri="{BB962C8B-B14F-4D97-AF65-F5344CB8AC3E}">
        <p14:creationId xmlns:p14="http://schemas.microsoft.com/office/powerpoint/2010/main" val="184620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5C4113B0-8987-4C5E-86F5-1011CE52669F}" type="slidenum">
              <a:rPr lang="en-US" smtClean="0"/>
              <a:t>‹Nº›</a:t>
            </a:fld>
            <a:endParaRPr lang="en-US" dirty="0"/>
          </a:p>
        </p:txBody>
      </p:sp>
    </p:spTree>
    <p:extLst>
      <p:ext uri="{BB962C8B-B14F-4D97-AF65-F5344CB8AC3E}">
        <p14:creationId xmlns:p14="http://schemas.microsoft.com/office/powerpoint/2010/main" val="42428349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5C4113B0-8987-4C5E-86F5-1011CE52669F}" type="slidenum">
              <a:rPr lang="en-US" smtClean="0"/>
              <a:t>‹Nº›</a:t>
            </a:fld>
            <a:endParaRPr lang="en-US" dirty="0"/>
          </a:p>
        </p:txBody>
      </p:sp>
    </p:spTree>
    <p:extLst>
      <p:ext uri="{BB962C8B-B14F-4D97-AF65-F5344CB8AC3E}">
        <p14:creationId xmlns:p14="http://schemas.microsoft.com/office/powerpoint/2010/main" val="205557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5C4113B0-8987-4C5E-86F5-1011CE52669F}" type="slidenum">
              <a:rPr lang="en-US" smtClean="0"/>
              <a:t>‹Nº›</a:t>
            </a:fld>
            <a:endParaRPr lang="en-US" dirty="0"/>
          </a:p>
        </p:txBody>
      </p:sp>
    </p:spTree>
    <p:extLst>
      <p:ext uri="{BB962C8B-B14F-4D97-AF65-F5344CB8AC3E}">
        <p14:creationId xmlns:p14="http://schemas.microsoft.com/office/powerpoint/2010/main" val="261155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5C4113B0-8987-4C5E-86F5-1011CE52669F}" type="slidenum">
              <a:rPr lang="en-US" smtClean="0"/>
              <a:t>‹Nº›</a:t>
            </a:fld>
            <a:endParaRPr lang="en-US" dirty="0"/>
          </a:p>
        </p:txBody>
      </p:sp>
      <p:pic>
        <p:nvPicPr>
          <p:cNvPr id="7" name="Imagen 6"/>
          <p:cNvPicPr>
            <a:picLocks noChangeAspect="1"/>
          </p:cNvPicPr>
          <p:nvPr userDrawn="1"/>
        </p:nvPicPr>
        <p:blipFill>
          <a:blip r:embed="rId2"/>
          <a:stretch>
            <a:fillRect/>
          </a:stretch>
        </p:blipFill>
        <p:spPr>
          <a:xfrm>
            <a:off x="323528" y="-49698"/>
            <a:ext cx="1971437" cy="659297"/>
          </a:xfrm>
          <a:prstGeom prst="rect">
            <a:avLst/>
          </a:prstGeom>
          <a:effectLst>
            <a:outerShdw blurRad="50800" dist="38100" dir="2700000" algn="tl" rotWithShape="0">
              <a:prstClr val="black">
                <a:alpha val="40000"/>
              </a:prstClr>
            </a:outerShdw>
          </a:effectLst>
        </p:spPr>
      </p:pic>
      <p:pic>
        <p:nvPicPr>
          <p:cNvPr id="8" name="Imagen 7" descr="ESPE">
            <a:extLst>
              <a:ext uri="{FF2B5EF4-FFF2-40B4-BE49-F238E27FC236}">
                <a16:creationId xmlns:a16="http://schemas.microsoft.com/office/drawing/2014/main" xmlns="" id="{C1CA918F-FA72-498C-A8EE-62F9B1082C2C}"/>
              </a:ext>
            </a:extLst>
          </p:cNvPr>
          <p:cNvPicPr/>
          <p:nvPr userDrawn="1"/>
        </p:nvPicPr>
        <p:blipFill rotWithShape="1">
          <a:blip r:embed="rId3">
            <a:extLst>
              <a:ext uri="{28A0092B-C50C-407E-A947-70E740481C1C}">
                <a14:useLocalDpi xmlns:a14="http://schemas.microsoft.com/office/drawing/2010/main" val="0"/>
              </a:ext>
            </a:extLst>
          </a:blip>
          <a:srcRect r="4831" b="6358"/>
          <a:stretch/>
        </p:blipFill>
        <p:spPr bwMode="auto">
          <a:xfrm>
            <a:off x="10605247" y="0"/>
            <a:ext cx="1573306" cy="708212"/>
          </a:xfrm>
          <a:prstGeom prst="rect">
            <a:avLst/>
          </a:prstGeom>
          <a:noFill/>
          <a:ln>
            <a:noFill/>
          </a:ln>
        </p:spPr>
      </p:pic>
    </p:spTree>
    <p:extLst>
      <p:ext uri="{BB962C8B-B14F-4D97-AF65-F5344CB8AC3E}">
        <p14:creationId xmlns:p14="http://schemas.microsoft.com/office/powerpoint/2010/main" val="11116830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5C4113B0-8987-4C5E-86F5-1011CE52669F}" type="slidenum">
              <a:rPr lang="en-US" smtClean="0"/>
              <a:t>‹Nº›</a:t>
            </a:fld>
            <a:endParaRPr lang="en-US" dirty="0"/>
          </a:p>
        </p:txBody>
      </p:sp>
    </p:spTree>
    <p:extLst>
      <p:ext uri="{BB962C8B-B14F-4D97-AF65-F5344CB8AC3E}">
        <p14:creationId xmlns:p14="http://schemas.microsoft.com/office/powerpoint/2010/main" val="23417822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C4113B0-8987-4C5E-86F5-1011CE52669F}" type="slidenum">
              <a:rPr lang="en-US" smtClean="0"/>
              <a:t>‹Nº›</a:t>
            </a:fld>
            <a:endParaRPr lang="en-US" dirty="0"/>
          </a:p>
        </p:txBody>
      </p:sp>
    </p:spTree>
    <p:extLst>
      <p:ext uri="{BB962C8B-B14F-4D97-AF65-F5344CB8AC3E}">
        <p14:creationId xmlns:p14="http://schemas.microsoft.com/office/powerpoint/2010/main" val="31305478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5C4113B0-8987-4C5E-86F5-1011CE52669F}" type="slidenum">
              <a:rPr lang="en-US" smtClean="0"/>
              <a:t>‹Nº›</a:t>
            </a:fld>
            <a:endParaRPr lang="en-US" dirty="0"/>
          </a:p>
        </p:txBody>
      </p:sp>
    </p:spTree>
    <p:extLst>
      <p:ext uri="{BB962C8B-B14F-4D97-AF65-F5344CB8AC3E}">
        <p14:creationId xmlns:p14="http://schemas.microsoft.com/office/powerpoint/2010/main" val="1871743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5C4113B0-8987-4C5E-86F5-1011CE52669F}" type="slidenum">
              <a:rPr lang="en-US" smtClean="0"/>
              <a:t>‹Nº›</a:t>
            </a:fld>
            <a:endParaRPr lang="en-US" dirty="0"/>
          </a:p>
        </p:txBody>
      </p:sp>
    </p:spTree>
    <p:extLst>
      <p:ext uri="{BB962C8B-B14F-4D97-AF65-F5344CB8AC3E}">
        <p14:creationId xmlns:p14="http://schemas.microsoft.com/office/powerpoint/2010/main" val="398343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5C4113B0-8987-4C5E-86F5-1011CE52669F}" type="slidenum">
              <a:rPr lang="en-US" smtClean="0"/>
              <a:t>‹Nº›</a:t>
            </a:fld>
            <a:endParaRPr lang="en-US" dirty="0"/>
          </a:p>
        </p:txBody>
      </p:sp>
    </p:spTree>
    <p:extLst>
      <p:ext uri="{BB962C8B-B14F-4D97-AF65-F5344CB8AC3E}">
        <p14:creationId xmlns:p14="http://schemas.microsoft.com/office/powerpoint/2010/main" val="94239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C4113B0-8987-4C5E-86F5-1011CE52669F}" type="slidenum">
              <a:rPr lang="en-US" smtClean="0"/>
              <a:t>‹Nº›</a:t>
            </a:fld>
            <a:endParaRPr lang="en-US" dirty="0"/>
          </a:p>
        </p:txBody>
      </p:sp>
    </p:spTree>
    <p:extLst>
      <p:ext uri="{BB962C8B-B14F-4D97-AF65-F5344CB8AC3E}">
        <p14:creationId xmlns:p14="http://schemas.microsoft.com/office/powerpoint/2010/main" val="379432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10895AC-C38B-48AD-9F02-B4E6A985582F}" type="datetimeFigureOut">
              <a:rPr lang="en-US" smtClean="0"/>
              <a:t>3/10/2021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C4113B0-8987-4C5E-86F5-1011CE52669F}" type="slidenum">
              <a:rPr lang="en-US" smtClean="0"/>
              <a:t>‹Nº›</a:t>
            </a:fld>
            <a:endParaRPr lang="en-US" dirty="0"/>
          </a:p>
        </p:txBody>
      </p:sp>
    </p:spTree>
    <p:extLst>
      <p:ext uri="{BB962C8B-B14F-4D97-AF65-F5344CB8AC3E}">
        <p14:creationId xmlns:p14="http://schemas.microsoft.com/office/powerpoint/2010/main" val="152654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895AC-C38B-48AD-9F02-B4E6A985582F}" type="datetimeFigureOut">
              <a:rPr lang="en-US" smtClean="0"/>
              <a:t>3/10/2021</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113B0-8987-4C5E-86F5-1011CE52669F}" type="slidenum">
              <a:rPr lang="en-US" smtClean="0"/>
              <a:t>‹Nº›</a:t>
            </a:fld>
            <a:endParaRPr lang="en-US" dirty="0"/>
          </a:p>
        </p:txBody>
      </p:sp>
      <p:sp>
        <p:nvSpPr>
          <p:cNvPr id="7" name="13 Onda"/>
          <p:cNvSpPr/>
          <p:nvPr userDrawn="1"/>
        </p:nvSpPr>
        <p:spPr>
          <a:xfrm rot="5400000">
            <a:off x="-3042751" y="3366277"/>
            <a:ext cx="6837999" cy="10544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dirty="0"/>
          </a:p>
        </p:txBody>
      </p:sp>
      <p:sp>
        <p:nvSpPr>
          <p:cNvPr id="8" name="Rectángulo 7"/>
          <p:cNvSpPr/>
          <p:nvPr userDrawn="1"/>
        </p:nvSpPr>
        <p:spPr>
          <a:xfrm>
            <a:off x="107503" y="20000"/>
            <a:ext cx="170403" cy="6837999"/>
          </a:xfrm>
          <a:prstGeom prst="rect">
            <a:avLst/>
          </a:prstGeom>
          <a:solidFill>
            <a:srgbClr val="00246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dirty="0"/>
          </a:p>
        </p:txBody>
      </p:sp>
    </p:spTree>
    <p:extLst>
      <p:ext uri="{BB962C8B-B14F-4D97-AF65-F5344CB8AC3E}">
        <p14:creationId xmlns:p14="http://schemas.microsoft.com/office/powerpoint/2010/main" val="239798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hyperlink" Target="file:///C:\Users\gonzy\OneDrive\Escritorio\DICCIONARIO\DICCIONARIO.EX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7346972" y="129988"/>
            <a:ext cx="4224346" cy="1465170"/>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2034749" y="987929"/>
            <a:ext cx="9079541" cy="4228850"/>
          </a:xfrm>
          <a:prstGeom prst="rect">
            <a:avLst/>
          </a:prstGeom>
          <a:noFill/>
        </p:spPr>
        <p:txBody>
          <a:bodyPr wrap="square" rtlCol="0">
            <a:spAutoFit/>
          </a:bodyPr>
          <a:lstStyle/>
          <a:p>
            <a:pPr algn="ctr"/>
            <a:endParaRPr lang="es-EC" sz="864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r>
              <a:rPr lang="es-ES" sz="3360" b="1">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PLATAFORMA DE INGLÉS NAVAL MILITAR Y APORTE AL PERFIL DEL FUTURO OFICIAL DE MARINA DE LA ARMADA DEL ECUADOR</a:t>
            </a:r>
          </a:p>
          <a:p>
            <a:pPr algn="ctr"/>
            <a:endParaRPr lang="es-EC" sz="48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CuadroTexto 4"/>
          <p:cNvSpPr txBox="1"/>
          <p:nvPr/>
        </p:nvSpPr>
        <p:spPr>
          <a:xfrm>
            <a:off x="2829781" y="4984373"/>
            <a:ext cx="7167283" cy="978729"/>
          </a:xfrm>
          <a:prstGeom prst="rect">
            <a:avLst/>
          </a:prstGeom>
          <a:noFill/>
        </p:spPr>
        <p:txBody>
          <a:bodyPr wrap="none" rtlCol="0">
            <a:spAutoFit/>
          </a:bodyPr>
          <a:lstStyle/>
          <a:p>
            <a:pPr algn="ctr"/>
            <a:r>
              <a:rPr lang="es-EC" sz="2880" b="1" dirty="0">
                <a:effectLst>
                  <a:outerShdw blurRad="38100" dist="38100" dir="2700000" algn="tl">
                    <a:srgbClr val="000000">
                      <a:alpha val="43137"/>
                    </a:srgbClr>
                  </a:outerShdw>
                </a:effectLst>
              </a:rPr>
              <a:t>ELABORADO POR: </a:t>
            </a:r>
          </a:p>
          <a:p>
            <a:pPr algn="ctr"/>
            <a:r>
              <a:rPr lang="es-EC" sz="2880" b="1" dirty="0">
                <a:effectLst>
                  <a:outerShdw blurRad="38100" dist="38100" dir="2700000" algn="tl">
                    <a:srgbClr val="000000">
                      <a:alpha val="43137"/>
                    </a:srgbClr>
                  </a:outerShdw>
                </a:effectLst>
              </a:rPr>
              <a:t>GM 4/A TOLEDO </a:t>
            </a:r>
            <a:r>
              <a:rPr lang="es-EC" sz="2880" b="1" dirty="0" smtClean="0">
                <a:effectLst>
                  <a:outerShdw blurRad="38100" dist="38100" dir="2700000" algn="tl">
                    <a:srgbClr val="000000">
                      <a:alpha val="43137"/>
                    </a:srgbClr>
                  </a:outerShdw>
                </a:effectLst>
              </a:rPr>
              <a:t>CHÉRREZ </a:t>
            </a:r>
            <a:r>
              <a:rPr lang="es-EC" sz="2880" b="1" dirty="0">
                <a:effectLst>
                  <a:outerShdw blurRad="38100" dist="38100" dir="2700000" algn="tl">
                    <a:srgbClr val="000000">
                      <a:alpha val="43137"/>
                    </a:srgbClr>
                  </a:outerShdw>
                </a:effectLst>
              </a:rPr>
              <a:t>GONZALO GABRIEL</a:t>
            </a:r>
          </a:p>
        </p:txBody>
      </p:sp>
      <p:pic>
        <p:nvPicPr>
          <p:cNvPr id="6" name="Imagen 5" descr="ESPE">
            <a:extLst>
              <a:ext uri="{FF2B5EF4-FFF2-40B4-BE49-F238E27FC236}">
                <a16:creationId xmlns="" xmlns:a16="http://schemas.microsoft.com/office/drawing/2014/main" id="{CF0E0A64-6B68-4C68-AE2B-B3F8994EFE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02701" y="188640"/>
            <a:ext cx="3629203" cy="1598578"/>
          </a:xfrm>
          <a:prstGeom prst="rect">
            <a:avLst/>
          </a:prstGeom>
          <a:noFill/>
          <a:ln>
            <a:noFill/>
          </a:ln>
        </p:spPr>
      </p:pic>
    </p:spTree>
    <p:extLst>
      <p:ext uri="{BB962C8B-B14F-4D97-AF65-F5344CB8AC3E}">
        <p14:creationId xmlns:p14="http://schemas.microsoft.com/office/powerpoint/2010/main" val="1667911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OBJETIVO GENERAL</a:t>
            </a:r>
            <a:endParaRPr lang="es-EC" sz="2800" b="1" dirty="0">
              <a:latin typeface="Consolas" panose="020B0609020204030204" pitchFamily="49" charset="0"/>
              <a:cs typeface="Consolas" panose="020B0609020204030204" pitchFamily="49" charset="0"/>
            </a:endParaRPr>
          </a:p>
        </p:txBody>
      </p:sp>
      <p:sp>
        <p:nvSpPr>
          <p:cNvPr id="4" name="Elipse 3"/>
          <p:cNvSpPr/>
          <p:nvPr/>
        </p:nvSpPr>
        <p:spPr>
          <a:xfrm>
            <a:off x="10416480" y="5981570"/>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10</a:t>
            </a:r>
            <a:endParaRPr lang="en-US" sz="2160" dirty="0"/>
          </a:p>
        </p:txBody>
      </p:sp>
      <p:cxnSp>
        <p:nvCxnSpPr>
          <p:cNvPr id="12" name="Conector recto de flecha 11"/>
          <p:cNvCxnSpPr>
            <a:stCxn id="17" idx="3"/>
          </p:cNvCxnSpPr>
          <p:nvPr/>
        </p:nvCxnSpPr>
        <p:spPr>
          <a:xfrm>
            <a:off x="5001522" y="5488789"/>
            <a:ext cx="1245864" cy="109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ángulo redondeado 12"/>
          <p:cNvSpPr/>
          <p:nvPr/>
        </p:nvSpPr>
        <p:spPr>
          <a:xfrm>
            <a:off x="2633472" y="1186742"/>
            <a:ext cx="1596046" cy="1281202"/>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MX" sz="2400" b="1" dirty="0">
                <a:ln w="0"/>
                <a:solidFill>
                  <a:schemeClr val="tx1"/>
                </a:solidFill>
                <a:effectLst>
                  <a:outerShdw blurRad="38100" dist="19050" dir="2700000" algn="tl" rotWithShape="0">
                    <a:schemeClr val="dk1">
                      <a:alpha val="40000"/>
                    </a:schemeClr>
                  </a:outerShdw>
                </a:effectLst>
              </a:rPr>
              <a:t>Fortalecer</a:t>
            </a:r>
          </a:p>
        </p:txBody>
      </p:sp>
      <p:sp>
        <p:nvSpPr>
          <p:cNvPr id="14" name="Rectángulo redondeado 13"/>
          <p:cNvSpPr/>
          <p:nvPr/>
        </p:nvSpPr>
        <p:spPr>
          <a:xfrm>
            <a:off x="4713446" y="1177056"/>
            <a:ext cx="1828110" cy="1281202"/>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400" b="1" dirty="0" smtClean="0">
                <a:ln w="0"/>
                <a:solidFill>
                  <a:schemeClr val="tx1"/>
                </a:solidFill>
                <a:effectLst>
                  <a:outerShdw blurRad="38100" dist="19050" dir="2700000" algn="tl" rotWithShape="0">
                    <a:schemeClr val="dk1">
                      <a:alpha val="40000"/>
                    </a:schemeClr>
                  </a:outerShdw>
                </a:effectLst>
              </a:rPr>
              <a:t>Inglés </a:t>
            </a:r>
            <a:r>
              <a:rPr lang="es-EC" sz="2400" b="1" dirty="0">
                <a:ln w="0"/>
                <a:solidFill>
                  <a:schemeClr val="tx1"/>
                </a:solidFill>
                <a:effectLst>
                  <a:outerShdw blurRad="38100" dist="19050" dir="2700000" algn="tl" rotWithShape="0">
                    <a:schemeClr val="dk1">
                      <a:alpha val="40000"/>
                    </a:schemeClr>
                  </a:outerShdw>
                </a:effectLst>
              </a:rPr>
              <a:t>naval</a:t>
            </a:r>
            <a:endParaRPr lang="es-MX" sz="2400" b="1" dirty="0">
              <a:ln w="0"/>
              <a:solidFill>
                <a:schemeClr val="tx1"/>
              </a:solidFill>
              <a:effectLst>
                <a:outerShdw blurRad="38100" dist="19050" dir="2700000" algn="tl" rotWithShape="0">
                  <a:schemeClr val="dk1">
                    <a:alpha val="40000"/>
                  </a:schemeClr>
                </a:outerShdw>
              </a:effectLst>
            </a:endParaRPr>
          </a:p>
        </p:txBody>
      </p:sp>
      <p:sp>
        <p:nvSpPr>
          <p:cNvPr id="16" name="Rectángulo redondeado 15"/>
          <p:cNvSpPr/>
          <p:nvPr/>
        </p:nvSpPr>
        <p:spPr>
          <a:xfrm>
            <a:off x="2407240" y="3017465"/>
            <a:ext cx="2306206" cy="1281202"/>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MX" sz="2400" b="1" dirty="0">
                <a:ln w="0"/>
                <a:solidFill>
                  <a:schemeClr val="tx1"/>
                </a:solidFill>
                <a:effectLst>
                  <a:outerShdw blurRad="38100" dist="19050" dir="2700000" algn="tl" rotWithShape="0">
                    <a:schemeClr val="dk1">
                      <a:alpha val="40000"/>
                    </a:schemeClr>
                  </a:outerShdw>
                </a:effectLst>
              </a:rPr>
              <a:t>Recurso digital</a:t>
            </a:r>
          </a:p>
        </p:txBody>
      </p:sp>
      <p:sp>
        <p:nvSpPr>
          <p:cNvPr id="17" name="Rectángulo redondeado 16"/>
          <p:cNvSpPr/>
          <p:nvPr/>
        </p:nvSpPr>
        <p:spPr>
          <a:xfrm>
            <a:off x="2119164" y="4848188"/>
            <a:ext cx="2882358" cy="1281202"/>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MX" sz="2400" b="1" dirty="0">
                <a:ln w="0"/>
                <a:solidFill>
                  <a:schemeClr val="tx1"/>
                </a:solidFill>
                <a:effectLst>
                  <a:outerShdw blurRad="38100" dist="19050" dir="2700000" algn="tl" rotWithShape="0">
                    <a:schemeClr val="dk1">
                      <a:alpha val="40000"/>
                    </a:schemeClr>
                  </a:outerShdw>
                </a:effectLst>
              </a:rPr>
              <a:t>Desarrollo destrezas cognitivas</a:t>
            </a:r>
          </a:p>
        </p:txBody>
      </p:sp>
      <p:cxnSp>
        <p:nvCxnSpPr>
          <p:cNvPr id="18" name="Conector recto de flecha 17"/>
          <p:cNvCxnSpPr>
            <a:stCxn id="13" idx="3"/>
            <a:endCxn id="14" idx="1"/>
          </p:cNvCxnSpPr>
          <p:nvPr/>
        </p:nvCxnSpPr>
        <p:spPr>
          <a:xfrm flipV="1">
            <a:off x="4229518" y="1817657"/>
            <a:ext cx="483928" cy="9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angular 18"/>
          <p:cNvCxnSpPr>
            <a:stCxn id="14" idx="2"/>
            <a:endCxn id="16" idx="0"/>
          </p:cNvCxnSpPr>
          <p:nvPr/>
        </p:nvCxnSpPr>
        <p:spPr>
          <a:xfrm rot="5400000">
            <a:off x="4314319" y="1704282"/>
            <a:ext cx="559207" cy="206715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p:cNvCxnSpPr>
            <a:stCxn id="16" idx="2"/>
            <a:endCxn id="17" idx="0"/>
          </p:cNvCxnSpPr>
          <p:nvPr/>
        </p:nvCxnSpPr>
        <p:spPr>
          <a:xfrm>
            <a:off x="3560343" y="4298667"/>
            <a:ext cx="0" cy="549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ángulo redondeado 20"/>
          <p:cNvSpPr/>
          <p:nvPr/>
        </p:nvSpPr>
        <p:spPr>
          <a:xfrm>
            <a:off x="5968669" y="4848188"/>
            <a:ext cx="2644979" cy="1281202"/>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400" b="1" dirty="0">
                <a:ln w="0"/>
                <a:solidFill>
                  <a:schemeClr val="tx1"/>
                </a:solidFill>
                <a:effectLst>
                  <a:outerShdw blurRad="38100" dist="19050" dir="2700000" algn="tl" rotWithShape="0">
                    <a:schemeClr val="dk1">
                      <a:alpha val="40000"/>
                    </a:schemeClr>
                  </a:outerShdw>
                </a:effectLst>
              </a:rPr>
              <a:t>Cumplir requisitos</a:t>
            </a:r>
            <a:endParaRPr lang="es-MX" sz="2400" b="1" dirty="0">
              <a:ln w="0"/>
              <a:solidFill>
                <a:schemeClr val="tx1"/>
              </a:solidFill>
              <a:effectLst>
                <a:outerShdw blurRad="38100" dist="19050" dir="2700000" algn="tl" rotWithShape="0">
                  <a:schemeClr val="dk1">
                    <a:alpha val="40000"/>
                  </a:schemeClr>
                </a:outerShdw>
              </a:effectLst>
            </a:endParaRPr>
          </a:p>
        </p:txBody>
      </p:sp>
      <p:pic>
        <p:nvPicPr>
          <p:cNvPr id="54" name="Imagen 53"/>
          <p:cNvPicPr>
            <a:picLocks noChangeAspect="1"/>
          </p:cNvPicPr>
          <p:nvPr/>
        </p:nvPicPr>
        <p:blipFill>
          <a:blip r:embed="rId3"/>
          <a:stretch>
            <a:fillRect/>
          </a:stretch>
        </p:blipFill>
        <p:spPr>
          <a:xfrm>
            <a:off x="7313682" y="1856602"/>
            <a:ext cx="3715613" cy="2192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uadroTexto 1"/>
          <p:cNvSpPr txBox="1"/>
          <p:nvPr/>
        </p:nvSpPr>
        <p:spPr>
          <a:xfrm>
            <a:off x="7744968" y="4204095"/>
            <a:ext cx="3394055" cy="369332"/>
          </a:xfrm>
          <a:prstGeom prst="rect">
            <a:avLst/>
          </a:prstGeom>
          <a:noFill/>
        </p:spPr>
        <p:txBody>
          <a:bodyPr wrap="square" rtlCol="0">
            <a:spAutoFit/>
          </a:bodyPr>
          <a:lstStyle/>
          <a:p>
            <a:r>
              <a:rPr lang="es-EC" b="1" dirty="0" smtClean="0"/>
              <a:t>Fuente</a:t>
            </a:r>
            <a:r>
              <a:rPr lang="es-EC" dirty="0" smtClean="0"/>
              <a:t>: (Blog cruceros, 2020)</a:t>
            </a:r>
            <a:endParaRPr lang="en-US" dirty="0"/>
          </a:p>
        </p:txBody>
      </p:sp>
    </p:spTree>
    <p:extLst>
      <p:ext uri="{BB962C8B-B14F-4D97-AF65-F5344CB8AC3E}">
        <p14:creationId xmlns:p14="http://schemas.microsoft.com/office/powerpoint/2010/main" val="3847623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OBJETIVOS ESPECÍFICOS</a:t>
            </a:r>
          </a:p>
        </p:txBody>
      </p:sp>
      <p:sp>
        <p:nvSpPr>
          <p:cNvPr id="4" name="Elipse 3"/>
          <p:cNvSpPr/>
          <p:nvPr/>
        </p:nvSpPr>
        <p:spPr>
          <a:xfrm>
            <a:off x="10416480" y="5981570"/>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11</a:t>
            </a:r>
            <a:endParaRPr lang="en-US" sz="2160" dirty="0"/>
          </a:p>
        </p:txBody>
      </p:sp>
      <p:sp>
        <p:nvSpPr>
          <p:cNvPr id="18" name="Rectángulo redondeado 17"/>
          <p:cNvSpPr/>
          <p:nvPr/>
        </p:nvSpPr>
        <p:spPr>
          <a:xfrm>
            <a:off x="1486408" y="1869543"/>
            <a:ext cx="8110870" cy="912313"/>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400" b="1" dirty="0">
                <a:ln w="0"/>
                <a:solidFill>
                  <a:schemeClr val="tx1"/>
                </a:solidFill>
                <a:effectLst>
                  <a:outerShdw blurRad="38100" dist="19050" dir="2700000" algn="tl" rotWithShape="0">
                    <a:schemeClr val="dk1">
                      <a:alpha val="40000"/>
                    </a:schemeClr>
                  </a:outerShdw>
                </a:effectLst>
              </a:rPr>
              <a:t>Identificar las necesidades del inglés básico en la formación del </a:t>
            </a:r>
            <a:r>
              <a:rPr lang="es-EC" sz="2400" b="1" dirty="0" smtClean="0">
                <a:ln w="0"/>
                <a:solidFill>
                  <a:schemeClr val="tx1"/>
                </a:solidFill>
                <a:effectLst>
                  <a:outerShdw blurRad="38100" dist="19050" dir="2700000" algn="tl" rotWithShape="0">
                    <a:schemeClr val="dk1">
                      <a:alpha val="40000"/>
                    </a:schemeClr>
                  </a:outerShdw>
                </a:effectLst>
              </a:rPr>
              <a:t>Oficial Naval.</a:t>
            </a:r>
            <a:endParaRPr lang="es-EC" sz="2400" b="1" dirty="0">
              <a:ln w="0"/>
              <a:solidFill>
                <a:schemeClr val="tx1"/>
              </a:solidFill>
              <a:effectLst>
                <a:outerShdw blurRad="38100" dist="19050" dir="2700000" algn="tl" rotWithShape="0">
                  <a:schemeClr val="dk1">
                    <a:alpha val="40000"/>
                  </a:schemeClr>
                </a:outerShdw>
              </a:effectLst>
            </a:endParaRPr>
          </a:p>
        </p:txBody>
      </p:sp>
      <p:sp>
        <p:nvSpPr>
          <p:cNvPr id="16" name="Rectángulo redondeado 15"/>
          <p:cNvSpPr/>
          <p:nvPr/>
        </p:nvSpPr>
        <p:spPr>
          <a:xfrm>
            <a:off x="2311340" y="3085075"/>
            <a:ext cx="8610494" cy="1025382"/>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S" sz="2400" b="1" dirty="0">
                <a:ln w="0"/>
                <a:solidFill>
                  <a:schemeClr val="tx1"/>
                </a:solidFill>
                <a:effectLst>
                  <a:outerShdw blurRad="38100" dist="19050" dir="2700000" algn="tl" rotWithShape="0">
                    <a:schemeClr val="dk1">
                      <a:alpha val="40000"/>
                    </a:schemeClr>
                  </a:outerShdw>
                </a:effectLst>
              </a:rPr>
              <a:t>Determinar </a:t>
            </a:r>
            <a:r>
              <a:rPr lang="es-EC" sz="2400" b="1" dirty="0">
                <a:ln w="0"/>
                <a:solidFill>
                  <a:schemeClr val="tx1"/>
                </a:solidFill>
                <a:effectLst>
                  <a:outerShdw blurRad="38100" dist="19050" dir="2700000" algn="tl" rotWithShape="0">
                    <a:schemeClr val="dk1">
                      <a:alpha val="40000"/>
                    </a:schemeClr>
                  </a:outerShdw>
                </a:effectLst>
              </a:rPr>
              <a:t>mejores vías para fortalecer el aprendizaje del inglés n</a:t>
            </a:r>
            <a:r>
              <a:rPr lang="es-EC" sz="2400" b="1" dirty="0" smtClean="0">
                <a:ln w="0"/>
                <a:solidFill>
                  <a:schemeClr val="tx1"/>
                </a:solidFill>
                <a:effectLst>
                  <a:outerShdw blurRad="38100" dist="19050" dir="2700000" algn="tl" rotWithShape="0">
                    <a:schemeClr val="dk1">
                      <a:alpha val="40000"/>
                    </a:schemeClr>
                  </a:outerShdw>
                </a:effectLst>
              </a:rPr>
              <a:t>aval </a:t>
            </a:r>
            <a:r>
              <a:rPr lang="es-EC" sz="2400" b="1" dirty="0">
                <a:ln w="0"/>
                <a:solidFill>
                  <a:schemeClr val="tx1"/>
                </a:solidFill>
                <a:effectLst>
                  <a:outerShdw blurRad="38100" dist="19050" dir="2700000" algn="tl" rotWithShape="0">
                    <a:schemeClr val="dk1">
                      <a:alpha val="40000"/>
                    </a:schemeClr>
                  </a:outerShdw>
                </a:effectLst>
              </a:rPr>
              <a:t>en la formación del </a:t>
            </a:r>
            <a:r>
              <a:rPr lang="es-EC" sz="2400" b="1" dirty="0" smtClean="0">
                <a:ln w="0"/>
                <a:solidFill>
                  <a:schemeClr val="tx1"/>
                </a:solidFill>
                <a:effectLst>
                  <a:outerShdw blurRad="38100" dist="19050" dir="2700000" algn="tl" rotWithShape="0">
                    <a:schemeClr val="dk1">
                      <a:alpha val="40000"/>
                    </a:schemeClr>
                  </a:outerShdw>
                </a:effectLst>
              </a:rPr>
              <a:t>Oficial Naval</a:t>
            </a:r>
            <a:r>
              <a:rPr lang="es-EC" sz="2400" b="1" dirty="0">
                <a:ln w="0"/>
                <a:solidFill>
                  <a:schemeClr val="tx1"/>
                </a:solidFill>
                <a:effectLst>
                  <a:outerShdw blurRad="38100" dist="19050" dir="2700000" algn="tl" rotWithShape="0">
                    <a:schemeClr val="dk1">
                      <a:alpha val="40000"/>
                    </a:schemeClr>
                  </a:outerShdw>
                </a:effectLst>
              </a:rPr>
              <a:t>.</a:t>
            </a:r>
          </a:p>
        </p:txBody>
      </p:sp>
      <p:sp>
        <p:nvSpPr>
          <p:cNvPr id="13" name="Rectángulo redondeado 12"/>
          <p:cNvSpPr/>
          <p:nvPr/>
        </p:nvSpPr>
        <p:spPr>
          <a:xfrm>
            <a:off x="3001747" y="4413676"/>
            <a:ext cx="8283902" cy="937039"/>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400" b="1" dirty="0">
                <a:ln w="0"/>
                <a:solidFill>
                  <a:schemeClr val="tx1"/>
                </a:solidFill>
                <a:effectLst>
                  <a:outerShdw blurRad="38100" dist="19050" dir="2700000" algn="tl" rotWithShape="0">
                    <a:schemeClr val="dk1">
                      <a:alpha val="40000"/>
                    </a:schemeClr>
                  </a:outerShdw>
                </a:effectLst>
              </a:rPr>
              <a:t>Estructurar una herramienta digital para el perfeccionamiento de la enseñanza del inglés n</a:t>
            </a:r>
            <a:r>
              <a:rPr lang="es-EC" sz="2400" b="1" dirty="0" smtClean="0">
                <a:ln w="0"/>
                <a:solidFill>
                  <a:schemeClr val="tx1"/>
                </a:solidFill>
                <a:effectLst>
                  <a:outerShdw blurRad="38100" dist="19050" dir="2700000" algn="tl" rotWithShape="0">
                    <a:schemeClr val="dk1">
                      <a:alpha val="40000"/>
                    </a:schemeClr>
                  </a:outerShdw>
                </a:effectLst>
              </a:rPr>
              <a:t>aval </a:t>
            </a:r>
            <a:r>
              <a:rPr lang="es-EC" sz="2400" b="1" dirty="0">
                <a:ln w="0"/>
                <a:solidFill>
                  <a:schemeClr val="tx1"/>
                </a:solidFill>
                <a:effectLst>
                  <a:outerShdw blurRad="38100" dist="19050" dir="2700000" algn="tl" rotWithShape="0">
                    <a:schemeClr val="dk1">
                      <a:alpha val="40000"/>
                    </a:schemeClr>
                  </a:outerShdw>
                </a:effectLst>
              </a:rPr>
              <a:t>en el futuro </a:t>
            </a:r>
            <a:r>
              <a:rPr lang="es-EC" sz="2400" b="1" dirty="0" smtClean="0">
                <a:ln w="0"/>
                <a:solidFill>
                  <a:schemeClr val="tx1"/>
                </a:solidFill>
                <a:effectLst>
                  <a:outerShdw blurRad="38100" dist="19050" dir="2700000" algn="tl" rotWithShape="0">
                    <a:schemeClr val="dk1">
                      <a:alpha val="40000"/>
                    </a:schemeClr>
                  </a:outerShdw>
                </a:effectLst>
              </a:rPr>
              <a:t>Oficial </a:t>
            </a:r>
            <a:r>
              <a:rPr lang="es-EC" sz="2400" b="1" dirty="0">
                <a:ln w="0"/>
                <a:solidFill>
                  <a:schemeClr val="tx1"/>
                </a:solidFill>
                <a:effectLst>
                  <a:outerShdw blurRad="38100" dist="19050" dir="2700000" algn="tl" rotWithShape="0">
                    <a:schemeClr val="dk1">
                      <a:alpha val="40000"/>
                    </a:schemeClr>
                  </a:outerShdw>
                </a:effectLst>
              </a:rPr>
              <a:t>N</a:t>
            </a:r>
            <a:r>
              <a:rPr lang="es-EC" sz="2400" b="1" dirty="0" smtClean="0">
                <a:ln w="0"/>
                <a:solidFill>
                  <a:schemeClr val="tx1"/>
                </a:solidFill>
                <a:effectLst>
                  <a:outerShdw blurRad="38100" dist="19050" dir="2700000" algn="tl" rotWithShape="0">
                    <a:schemeClr val="dk1">
                      <a:alpha val="40000"/>
                    </a:schemeClr>
                  </a:outerShdw>
                </a:effectLst>
              </a:rPr>
              <a:t>aval</a:t>
            </a:r>
            <a:r>
              <a:rPr lang="es-EC" sz="2400" b="1" dirty="0">
                <a:ln w="0"/>
                <a:solidFill>
                  <a:schemeClr val="tx1"/>
                </a:solidFill>
                <a:effectLst>
                  <a:outerShdw blurRad="38100" dist="19050" dir="2700000" algn="tl" rotWithShape="0">
                    <a:schemeClr val="dk1">
                      <a:alpha val="40000"/>
                    </a:schemeClr>
                  </a:outerShdw>
                </a:effectLst>
              </a:rPr>
              <a:t>.</a:t>
            </a:r>
          </a:p>
        </p:txBody>
      </p:sp>
      <p:sp>
        <p:nvSpPr>
          <p:cNvPr id="19" name="Flecha izquierda y arriba 18"/>
          <p:cNvSpPr/>
          <p:nvPr/>
        </p:nvSpPr>
        <p:spPr>
          <a:xfrm flipH="1">
            <a:off x="1447244" y="2688003"/>
            <a:ext cx="864096" cy="1011800"/>
          </a:xfrm>
          <a:prstGeom prst="lef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p>
        </p:txBody>
      </p:sp>
      <p:sp>
        <p:nvSpPr>
          <p:cNvPr id="20" name="Flecha izquierda y arriba 19"/>
          <p:cNvSpPr/>
          <p:nvPr/>
        </p:nvSpPr>
        <p:spPr>
          <a:xfrm flipH="1">
            <a:off x="2137651" y="4012363"/>
            <a:ext cx="864096" cy="1011800"/>
          </a:xfrm>
          <a:prstGeom prst="lef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p>
        </p:txBody>
      </p:sp>
    </p:spTree>
    <p:extLst>
      <p:ext uri="{BB962C8B-B14F-4D97-AF65-F5344CB8AC3E}">
        <p14:creationId xmlns:p14="http://schemas.microsoft.com/office/powerpoint/2010/main" val="4165115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FUNDAMENTACIÓN </a:t>
            </a:r>
            <a:r>
              <a:rPr lang="es-EC" sz="2800" b="1" dirty="0">
                <a:latin typeface="Consolas" panose="020B0609020204030204" pitchFamily="49" charset="0"/>
                <a:cs typeface="Consolas" panose="020B0609020204030204" pitchFamily="49" charset="0"/>
              </a:rPr>
              <a:t>TEÓRICA</a:t>
            </a:r>
          </a:p>
        </p:txBody>
      </p:sp>
      <p:sp>
        <p:nvSpPr>
          <p:cNvPr id="4" name="Elipse 3"/>
          <p:cNvSpPr/>
          <p:nvPr/>
        </p:nvSpPr>
        <p:spPr>
          <a:xfrm>
            <a:off x="10668000" y="6009960"/>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12</a:t>
            </a:r>
            <a:endParaRPr lang="en-US" sz="2160" dirty="0"/>
          </a:p>
        </p:txBody>
      </p:sp>
      <p:sp>
        <p:nvSpPr>
          <p:cNvPr id="6" name="Rectángulo redondeado 5"/>
          <p:cNvSpPr/>
          <p:nvPr/>
        </p:nvSpPr>
        <p:spPr>
          <a:xfrm>
            <a:off x="8974691" y="1914931"/>
            <a:ext cx="2557405" cy="1423642"/>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400" b="1" dirty="0">
                <a:ln w="0"/>
                <a:solidFill>
                  <a:schemeClr val="tx1"/>
                </a:solidFill>
                <a:effectLst>
                  <a:outerShdw blurRad="38100" dist="19050" dir="2700000" algn="tl" rotWithShape="0">
                    <a:schemeClr val="dk1">
                      <a:alpha val="40000"/>
                    </a:schemeClr>
                  </a:outerShdw>
                </a:effectLst>
              </a:rPr>
              <a:t>Horas semanales por asignatura de actividades </a:t>
            </a:r>
            <a:r>
              <a:rPr lang="es-EC" sz="2400" b="1" dirty="0" smtClean="0">
                <a:ln w="0"/>
                <a:solidFill>
                  <a:schemeClr val="tx1"/>
                </a:solidFill>
                <a:effectLst>
                  <a:outerShdw blurRad="38100" dist="19050" dir="2700000" algn="tl" rotWithShape="0">
                    <a:schemeClr val="dk1">
                      <a:alpha val="40000"/>
                    </a:schemeClr>
                  </a:outerShdw>
                </a:effectLst>
              </a:rPr>
              <a:t>autónomas.</a:t>
            </a:r>
            <a:endParaRPr lang="es-EC" sz="2400" b="1" dirty="0">
              <a:ln w="0"/>
              <a:solidFill>
                <a:schemeClr val="tx1"/>
              </a:solidFill>
              <a:effectLst>
                <a:outerShdw blurRad="38100" dist="19050" dir="2700000" algn="tl" rotWithShape="0">
                  <a:schemeClr val="dk1">
                    <a:alpha val="40000"/>
                  </a:schemeClr>
                </a:outerShdw>
              </a:effectLst>
            </a:endParaRPr>
          </a:p>
        </p:txBody>
      </p:sp>
      <p:sp>
        <p:nvSpPr>
          <p:cNvPr id="7" name="Rectángulo redondeado 6"/>
          <p:cNvSpPr/>
          <p:nvPr/>
        </p:nvSpPr>
        <p:spPr>
          <a:xfrm>
            <a:off x="7916195" y="5469291"/>
            <a:ext cx="2114773" cy="1238137"/>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400" b="1" dirty="0">
                <a:ln w="0"/>
                <a:solidFill>
                  <a:schemeClr val="tx1"/>
                </a:solidFill>
                <a:effectLst>
                  <a:outerShdw blurRad="38100" dist="19050" dir="2700000" algn="tl" rotWithShape="0">
                    <a:schemeClr val="dk1">
                      <a:alpha val="40000"/>
                    </a:schemeClr>
                  </a:outerShdw>
                </a:effectLst>
              </a:rPr>
              <a:t>Horas período </a:t>
            </a:r>
            <a:r>
              <a:rPr lang="es-EC" sz="2400" b="1" dirty="0" smtClean="0">
                <a:ln w="0"/>
                <a:solidFill>
                  <a:schemeClr val="tx1"/>
                </a:solidFill>
                <a:effectLst>
                  <a:outerShdw blurRad="38100" dist="19050" dir="2700000" algn="tl" rotWithShape="0">
                    <a:schemeClr val="dk1">
                      <a:alpha val="40000"/>
                    </a:schemeClr>
                  </a:outerShdw>
                </a:effectLst>
              </a:rPr>
              <a:t>asignatura.</a:t>
            </a:r>
            <a:endParaRPr lang="es-EC" sz="2400" b="1" dirty="0">
              <a:ln w="0"/>
              <a:solidFill>
                <a:schemeClr val="tx1"/>
              </a:solidFill>
              <a:effectLst>
                <a:outerShdw blurRad="38100" dist="19050" dir="2700000" algn="tl" rotWithShape="0">
                  <a:schemeClr val="dk1">
                    <a:alpha val="40000"/>
                  </a:schemeClr>
                </a:outerShdw>
              </a:effectLst>
            </a:endParaRPr>
          </a:p>
        </p:txBody>
      </p:sp>
      <p:sp>
        <p:nvSpPr>
          <p:cNvPr id="8" name="Rectángulo redondeado 7"/>
          <p:cNvSpPr/>
          <p:nvPr/>
        </p:nvSpPr>
        <p:spPr>
          <a:xfrm>
            <a:off x="4729744" y="5554153"/>
            <a:ext cx="2836425" cy="1238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400" b="1" dirty="0">
                <a:ln w="0"/>
                <a:solidFill>
                  <a:schemeClr val="tx1"/>
                </a:solidFill>
                <a:effectLst>
                  <a:outerShdw blurRad="38100" dist="19050" dir="2700000" algn="tl" rotWithShape="0">
                    <a:schemeClr val="dk1">
                      <a:alpha val="40000"/>
                    </a:schemeClr>
                  </a:outerShdw>
                </a:effectLst>
              </a:rPr>
              <a:t>Horas asignatura de prácticas y trabajo </a:t>
            </a:r>
            <a:r>
              <a:rPr lang="es-EC" sz="2400" b="1" dirty="0" smtClean="0">
                <a:ln w="0"/>
                <a:solidFill>
                  <a:schemeClr val="tx1"/>
                </a:solidFill>
                <a:effectLst>
                  <a:outerShdw blurRad="38100" dist="19050" dir="2700000" algn="tl" rotWithShape="0">
                    <a:schemeClr val="dk1">
                      <a:alpha val="40000"/>
                    </a:schemeClr>
                  </a:outerShdw>
                </a:effectLst>
              </a:rPr>
              <a:t>autónomo.</a:t>
            </a:r>
            <a:endParaRPr lang="es-EC" sz="2400" b="1" dirty="0">
              <a:ln w="0"/>
              <a:solidFill>
                <a:schemeClr val="tx1"/>
              </a:solidFill>
              <a:effectLst>
                <a:outerShdw blurRad="38100" dist="19050" dir="2700000" algn="tl" rotWithShape="0">
                  <a:schemeClr val="dk1">
                    <a:alpha val="40000"/>
                  </a:schemeClr>
                </a:outerShdw>
              </a:effectLst>
            </a:endParaRPr>
          </a:p>
        </p:txBody>
      </p:sp>
      <p:sp>
        <p:nvSpPr>
          <p:cNvPr id="9" name="Rectángulo redondeado 8"/>
          <p:cNvSpPr/>
          <p:nvPr/>
        </p:nvSpPr>
        <p:spPr>
          <a:xfrm>
            <a:off x="1284629" y="5485764"/>
            <a:ext cx="2484901" cy="1238137"/>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400" b="1" dirty="0">
                <a:ln w="0"/>
                <a:solidFill>
                  <a:schemeClr val="tx1"/>
                </a:solidFill>
                <a:effectLst>
                  <a:outerShdw blurRad="38100" dist="19050" dir="2700000" algn="tl" rotWithShape="0">
                    <a:schemeClr val="dk1">
                      <a:alpha val="40000"/>
                    </a:schemeClr>
                  </a:outerShdw>
                </a:effectLst>
              </a:rPr>
              <a:t>Horas asignatura de docencia.</a:t>
            </a:r>
          </a:p>
        </p:txBody>
      </p:sp>
      <p:sp>
        <p:nvSpPr>
          <p:cNvPr id="10" name="Rectángulo redondeado 9"/>
          <p:cNvSpPr/>
          <p:nvPr/>
        </p:nvSpPr>
        <p:spPr>
          <a:xfrm>
            <a:off x="1284629" y="1495178"/>
            <a:ext cx="2613218" cy="1238137"/>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400" b="1" dirty="0">
                <a:ln w="0"/>
                <a:solidFill>
                  <a:schemeClr val="tx1"/>
                </a:solidFill>
                <a:effectLst>
                  <a:outerShdw blurRad="38100" dist="19050" dir="2700000" algn="tl" rotWithShape="0">
                    <a:schemeClr val="dk1">
                      <a:alpha val="40000"/>
                    </a:schemeClr>
                  </a:outerShdw>
                </a:effectLst>
              </a:rPr>
              <a:t>Horas semanales por asignatura de </a:t>
            </a:r>
            <a:r>
              <a:rPr lang="es-EC" sz="2400" b="1" dirty="0" smtClean="0">
                <a:ln w="0"/>
                <a:solidFill>
                  <a:schemeClr val="tx1"/>
                </a:solidFill>
                <a:effectLst>
                  <a:outerShdw blurRad="38100" dist="19050" dir="2700000" algn="tl" rotWithShape="0">
                    <a:schemeClr val="dk1">
                      <a:alpha val="40000"/>
                    </a:schemeClr>
                  </a:outerShdw>
                </a:effectLst>
              </a:rPr>
              <a:t>docencia.</a:t>
            </a:r>
            <a:endParaRPr lang="es-EC" sz="2400" b="1" dirty="0">
              <a:ln w="0"/>
              <a:solidFill>
                <a:schemeClr val="tx1"/>
              </a:solidFill>
              <a:effectLst>
                <a:outerShdw blurRad="38100" dist="19050" dir="2700000" algn="tl" rotWithShape="0">
                  <a:schemeClr val="dk1">
                    <a:alpha val="40000"/>
                  </a:schemeClr>
                </a:outerShdw>
              </a:effectLst>
            </a:endParaRPr>
          </a:p>
        </p:txBody>
      </p:sp>
      <p:sp>
        <p:nvSpPr>
          <p:cNvPr id="11" name="Rectángulo redondeado 10"/>
          <p:cNvSpPr/>
          <p:nvPr/>
        </p:nvSpPr>
        <p:spPr>
          <a:xfrm>
            <a:off x="4823178" y="1341055"/>
            <a:ext cx="2613218" cy="1238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400" b="1" dirty="0">
                <a:ln w="0"/>
                <a:solidFill>
                  <a:schemeClr val="tx1"/>
                </a:solidFill>
                <a:effectLst>
                  <a:outerShdw blurRad="38100" dist="19050" dir="2700000" algn="tl" rotWithShape="0">
                    <a:schemeClr val="dk1">
                      <a:alpha val="40000"/>
                    </a:schemeClr>
                  </a:outerShdw>
                </a:effectLst>
              </a:rPr>
              <a:t>Horas semanales por asignatura de </a:t>
            </a:r>
            <a:r>
              <a:rPr lang="es-EC" sz="2400" b="1" dirty="0" smtClean="0">
                <a:ln w="0"/>
                <a:solidFill>
                  <a:schemeClr val="tx1"/>
                </a:solidFill>
                <a:effectLst>
                  <a:outerShdw blurRad="38100" dist="19050" dir="2700000" algn="tl" rotWithShape="0">
                    <a:schemeClr val="dk1">
                      <a:alpha val="40000"/>
                    </a:schemeClr>
                  </a:outerShdw>
                </a:effectLst>
              </a:rPr>
              <a:t>prácticas.</a:t>
            </a:r>
            <a:endParaRPr lang="es-EC" sz="2400" b="1" dirty="0">
              <a:ln w="0"/>
              <a:solidFill>
                <a:schemeClr val="tx1"/>
              </a:solidFill>
              <a:effectLst>
                <a:outerShdw blurRad="38100" dist="19050" dir="2700000" algn="tl" rotWithShape="0">
                  <a:schemeClr val="dk1">
                    <a:alpha val="40000"/>
                  </a:schemeClr>
                </a:outerShdw>
              </a:effectLst>
            </a:endParaRPr>
          </a:p>
        </p:txBody>
      </p:sp>
      <p:pic>
        <p:nvPicPr>
          <p:cNvPr id="5" name="Imagen 4"/>
          <p:cNvPicPr>
            <a:picLocks noChangeAspect="1"/>
          </p:cNvPicPr>
          <p:nvPr/>
        </p:nvPicPr>
        <p:blipFill rotWithShape="1">
          <a:blip r:embed="rId3"/>
          <a:srcRect l="32675" t="50000" r="37400" b="30400"/>
          <a:stretch/>
        </p:blipFill>
        <p:spPr>
          <a:xfrm>
            <a:off x="3769530" y="3338573"/>
            <a:ext cx="5078192" cy="1870913"/>
          </a:xfrm>
          <a:prstGeom prst="rect">
            <a:avLst/>
          </a:prstGeom>
        </p:spPr>
      </p:pic>
      <p:cxnSp>
        <p:nvCxnSpPr>
          <p:cNvPr id="17" name="Conector recto de flecha 16"/>
          <p:cNvCxnSpPr/>
          <p:nvPr/>
        </p:nvCxnSpPr>
        <p:spPr>
          <a:xfrm flipV="1">
            <a:off x="6101323" y="4794771"/>
            <a:ext cx="1232991" cy="7593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Conector recto de flecha 15"/>
          <p:cNvCxnSpPr/>
          <p:nvPr/>
        </p:nvCxnSpPr>
        <p:spPr>
          <a:xfrm flipH="1" flipV="1">
            <a:off x="8579376" y="4903064"/>
            <a:ext cx="102037" cy="8101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p:nvPr/>
        </p:nvCxnSpPr>
        <p:spPr>
          <a:xfrm flipV="1">
            <a:off x="3647288" y="4726383"/>
            <a:ext cx="1309816" cy="1378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a:off x="2591239" y="2733314"/>
            <a:ext cx="3538549" cy="6432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p:nvPr/>
        </p:nvCxnSpPr>
        <p:spPr>
          <a:xfrm>
            <a:off x="6129787" y="2579191"/>
            <a:ext cx="1436383" cy="79741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Conector recto de flecha 13"/>
          <p:cNvCxnSpPr/>
          <p:nvPr/>
        </p:nvCxnSpPr>
        <p:spPr>
          <a:xfrm flipH="1">
            <a:off x="8388135" y="2626752"/>
            <a:ext cx="586556" cy="8205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CuadroTexto 1"/>
          <p:cNvSpPr txBox="1"/>
          <p:nvPr/>
        </p:nvSpPr>
        <p:spPr>
          <a:xfrm>
            <a:off x="728034" y="5174462"/>
            <a:ext cx="4936780" cy="369332"/>
          </a:xfrm>
          <a:prstGeom prst="rect">
            <a:avLst/>
          </a:prstGeom>
          <a:noFill/>
        </p:spPr>
        <p:txBody>
          <a:bodyPr wrap="square" rtlCol="0">
            <a:spAutoFit/>
          </a:bodyPr>
          <a:lstStyle/>
          <a:p>
            <a:r>
              <a:rPr lang="es-EC" b="1" dirty="0" smtClean="0"/>
              <a:t>Fuente</a:t>
            </a:r>
            <a:r>
              <a:rPr lang="es-EC" dirty="0" smtClean="0"/>
              <a:t>: (Rediseño carrera ciencias navales, 2017) </a:t>
            </a:r>
            <a:endParaRPr lang="en-US" dirty="0"/>
          </a:p>
        </p:txBody>
      </p:sp>
    </p:spTree>
    <p:extLst>
      <p:ext uri="{BB962C8B-B14F-4D97-AF65-F5344CB8AC3E}">
        <p14:creationId xmlns:p14="http://schemas.microsoft.com/office/powerpoint/2010/main" val="3265754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0416480" y="5981570"/>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13</a:t>
            </a:r>
            <a:endParaRPr lang="en-US" sz="2160" dirty="0"/>
          </a:p>
        </p:txBody>
      </p:sp>
      <p:sp>
        <p:nvSpPr>
          <p:cNvPr id="6"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FUNDAMENTACIÓN </a:t>
            </a:r>
            <a:r>
              <a:rPr lang="es-EC" sz="2800" b="1" dirty="0">
                <a:latin typeface="Consolas" panose="020B0609020204030204" pitchFamily="49" charset="0"/>
                <a:cs typeface="Consolas" panose="020B0609020204030204" pitchFamily="49" charset="0"/>
              </a:rPr>
              <a:t>TEÓRICA</a:t>
            </a:r>
          </a:p>
        </p:txBody>
      </p:sp>
      <p:sp>
        <p:nvSpPr>
          <p:cNvPr id="7" name="Rectángulo redondeado 6"/>
          <p:cNvSpPr/>
          <p:nvPr/>
        </p:nvSpPr>
        <p:spPr>
          <a:xfrm>
            <a:off x="1991545" y="1268760"/>
            <a:ext cx="8697407" cy="2590008"/>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800" b="1" dirty="0">
                <a:ln w="0"/>
                <a:solidFill>
                  <a:schemeClr val="tx1"/>
                </a:solidFill>
                <a:effectLst>
                  <a:outerShdw blurRad="38100" dist="19050" dir="2700000" algn="tl" rotWithShape="0">
                    <a:schemeClr val="dk1">
                      <a:alpha val="40000"/>
                    </a:schemeClr>
                  </a:outerShdw>
                </a:effectLst>
              </a:rPr>
              <a:t>Desde hace varias décadas el inglés es un lenguaje mundial utilizado en un sinnúmero de países principalmente como un medio de comunicación y su importancia recae en los avances tecnológicos y económicos del mundo </a:t>
            </a:r>
            <a:r>
              <a:rPr lang="es-EC" sz="2800" b="1" dirty="0" smtClean="0">
                <a:ln w="0"/>
                <a:solidFill>
                  <a:schemeClr val="tx1"/>
                </a:solidFill>
                <a:effectLst>
                  <a:outerShdw blurRad="38100" dist="19050" dir="2700000" algn="tl" rotWithShape="0">
                    <a:schemeClr val="dk1">
                      <a:alpha val="40000"/>
                    </a:schemeClr>
                  </a:outerShdw>
                </a:effectLst>
              </a:rPr>
              <a:t>globalizado.</a:t>
            </a:r>
            <a:endParaRPr lang="es-EC" sz="2800" b="1" dirty="0">
              <a:ln w="0"/>
              <a:solidFill>
                <a:schemeClr val="tx1"/>
              </a:solidFill>
              <a:effectLst>
                <a:outerShdw blurRad="38100" dist="19050" dir="2700000" algn="tl" rotWithShape="0">
                  <a:schemeClr val="dk1">
                    <a:alpha val="40000"/>
                  </a:schemeClr>
                </a:outerShdw>
              </a:effectLst>
            </a:endParaRPr>
          </a:p>
          <a:p>
            <a:pPr algn="just"/>
            <a:endParaRPr lang="es-MX" sz="2400" b="1" dirty="0">
              <a:ln w="0"/>
              <a:solidFill>
                <a:schemeClr val="tx1"/>
              </a:solidFill>
              <a:effectLst>
                <a:outerShdw blurRad="38100" dist="19050" dir="2700000" algn="tl" rotWithShape="0">
                  <a:schemeClr val="dk1">
                    <a:alpha val="40000"/>
                  </a:schemeClr>
                </a:outerShdw>
              </a:effectLst>
            </a:endParaRPr>
          </a:p>
        </p:txBody>
      </p:sp>
      <p:pic>
        <p:nvPicPr>
          <p:cNvPr id="8" name="Imagen 7"/>
          <p:cNvPicPr>
            <a:picLocks noChangeAspect="1"/>
          </p:cNvPicPr>
          <p:nvPr/>
        </p:nvPicPr>
        <p:blipFill>
          <a:blip r:embed="rId3"/>
          <a:stretch>
            <a:fillRect/>
          </a:stretch>
        </p:blipFill>
        <p:spPr>
          <a:xfrm>
            <a:off x="4018042" y="4080589"/>
            <a:ext cx="4623460" cy="2237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uadroTexto 8"/>
          <p:cNvSpPr txBox="1"/>
          <p:nvPr/>
        </p:nvSpPr>
        <p:spPr>
          <a:xfrm>
            <a:off x="4727448" y="6354779"/>
            <a:ext cx="3394055" cy="369332"/>
          </a:xfrm>
          <a:prstGeom prst="rect">
            <a:avLst/>
          </a:prstGeom>
          <a:noFill/>
        </p:spPr>
        <p:txBody>
          <a:bodyPr wrap="square" rtlCol="0">
            <a:spAutoFit/>
          </a:bodyPr>
          <a:lstStyle/>
          <a:p>
            <a:r>
              <a:rPr lang="es-EC" b="1" dirty="0" smtClean="0"/>
              <a:t>Fuente</a:t>
            </a:r>
            <a:r>
              <a:rPr lang="es-EC" dirty="0" smtClean="0"/>
              <a:t>: (Blog cruceros, 2020)</a:t>
            </a:r>
            <a:endParaRPr lang="en-US" dirty="0"/>
          </a:p>
        </p:txBody>
      </p:sp>
    </p:spTree>
    <p:extLst>
      <p:ext uri="{BB962C8B-B14F-4D97-AF65-F5344CB8AC3E}">
        <p14:creationId xmlns:p14="http://schemas.microsoft.com/office/powerpoint/2010/main" val="4291319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FUNDAMENTACIÓN </a:t>
            </a:r>
            <a:r>
              <a:rPr lang="es-EC" sz="2800" b="1" dirty="0">
                <a:latin typeface="Consolas" panose="020B0609020204030204" pitchFamily="49" charset="0"/>
                <a:cs typeface="Consolas" panose="020B0609020204030204" pitchFamily="49" charset="0"/>
              </a:rPr>
              <a:t>TEÓRICA</a:t>
            </a:r>
          </a:p>
        </p:txBody>
      </p:sp>
      <p:sp>
        <p:nvSpPr>
          <p:cNvPr id="5" name="Título 1"/>
          <p:cNvSpPr>
            <a:spLocks noGrp="1"/>
          </p:cNvSpPr>
          <p:nvPr>
            <p:ph type="title"/>
          </p:nvPr>
        </p:nvSpPr>
        <p:spPr>
          <a:xfrm>
            <a:off x="1991544" y="1050090"/>
            <a:ext cx="8986598" cy="1158628"/>
          </a:xfrm>
        </p:spPr>
        <p:txBody>
          <a:bodyPr/>
          <a:lstStyle/>
          <a:p>
            <a:r>
              <a:rPr lang="es-EC" b="1" dirty="0" smtClean="0"/>
              <a:t>Perfil </a:t>
            </a:r>
            <a:r>
              <a:rPr lang="es-EC" b="1" dirty="0"/>
              <a:t>de </a:t>
            </a:r>
            <a:r>
              <a:rPr lang="es-EC" b="1" dirty="0" smtClean="0"/>
              <a:t>Egreso </a:t>
            </a:r>
            <a:r>
              <a:rPr lang="es-EC" b="1" dirty="0"/>
              <a:t>del Oficial de Marina</a:t>
            </a:r>
          </a:p>
        </p:txBody>
      </p:sp>
      <p:graphicFrame>
        <p:nvGraphicFramePr>
          <p:cNvPr id="6" name="Marcador de contenido 3"/>
          <p:cNvGraphicFramePr>
            <a:graphicFrameLocks noGrp="1"/>
          </p:cNvGraphicFramePr>
          <p:nvPr>
            <p:ph idx="1"/>
            <p:extLst>
              <p:ext uri="{D42A27DB-BD31-4B8C-83A1-F6EECF244321}">
                <p14:modId xmlns:p14="http://schemas.microsoft.com/office/powerpoint/2010/main" val="1204601749"/>
              </p:ext>
            </p:extLst>
          </p:nvPr>
        </p:nvGraphicFramePr>
        <p:xfrm>
          <a:off x="1243665" y="1960037"/>
          <a:ext cx="10172215" cy="440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ipse 6"/>
          <p:cNvSpPr/>
          <p:nvPr/>
        </p:nvSpPr>
        <p:spPr>
          <a:xfrm>
            <a:off x="11136622" y="6044634"/>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14</a:t>
            </a:r>
            <a:endParaRPr lang="en-US" sz="2160" dirty="0"/>
          </a:p>
        </p:txBody>
      </p:sp>
    </p:spTree>
    <p:extLst>
      <p:ext uri="{BB962C8B-B14F-4D97-AF65-F5344CB8AC3E}">
        <p14:creationId xmlns:p14="http://schemas.microsoft.com/office/powerpoint/2010/main" val="342225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1141976" y="6057965"/>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15</a:t>
            </a:r>
            <a:endParaRPr lang="en-US" sz="2160" dirty="0"/>
          </a:p>
        </p:txBody>
      </p:sp>
      <p:sp>
        <p:nvSpPr>
          <p:cNvPr id="6"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FUNDAMENTACIÓN </a:t>
            </a:r>
            <a:r>
              <a:rPr lang="es-EC" sz="2800" b="1" dirty="0">
                <a:latin typeface="Consolas" panose="020B0609020204030204" pitchFamily="49" charset="0"/>
                <a:cs typeface="Consolas" panose="020B0609020204030204" pitchFamily="49" charset="0"/>
              </a:rPr>
              <a:t>TEÓRICA</a:t>
            </a:r>
          </a:p>
        </p:txBody>
      </p:sp>
      <p:graphicFrame>
        <p:nvGraphicFramePr>
          <p:cNvPr id="5" name="Diagrama 4"/>
          <p:cNvGraphicFramePr/>
          <p:nvPr>
            <p:extLst>
              <p:ext uri="{D42A27DB-BD31-4B8C-83A1-F6EECF244321}">
                <p14:modId xmlns:p14="http://schemas.microsoft.com/office/powerpoint/2010/main" val="684737440"/>
              </p:ext>
            </p:extLst>
          </p:nvPr>
        </p:nvGraphicFramePr>
        <p:xfrm>
          <a:off x="658368" y="944880"/>
          <a:ext cx="11347704" cy="5757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ector 6"/>
          <p:cNvSpPr/>
          <p:nvPr/>
        </p:nvSpPr>
        <p:spPr>
          <a:xfrm>
            <a:off x="6493317" y="1194346"/>
            <a:ext cx="259229" cy="23778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p>
        </p:txBody>
      </p:sp>
      <p:sp>
        <p:nvSpPr>
          <p:cNvPr id="9" name="Conector 8"/>
          <p:cNvSpPr/>
          <p:nvPr/>
        </p:nvSpPr>
        <p:spPr>
          <a:xfrm>
            <a:off x="6493318" y="2657318"/>
            <a:ext cx="259229" cy="23778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p>
        </p:txBody>
      </p:sp>
      <p:sp>
        <p:nvSpPr>
          <p:cNvPr id="10" name="Conector 9"/>
          <p:cNvSpPr/>
          <p:nvPr/>
        </p:nvSpPr>
        <p:spPr>
          <a:xfrm>
            <a:off x="6493319" y="3740899"/>
            <a:ext cx="259229" cy="23778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p>
        </p:txBody>
      </p:sp>
      <p:sp>
        <p:nvSpPr>
          <p:cNvPr id="11" name="Conector 10"/>
          <p:cNvSpPr/>
          <p:nvPr/>
        </p:nvSpPr>
        <p:spPr>
          <a:xfrm>
            <a:off x="6493319" y="4943371"/>
            <a:ext cx="259229" cy="23778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p>
        </p:txBody>
      </p:sp>
      <p:sp>
        <p:nvSpPr>
          <p:cNvPr id="12" name="Conector 11"/>
          <p:cNvSpPr/>
          <p:nvPr/>
        </p:nvSpPr>
        <p:spPr>
          <a:xfrm>
            <a:off x="2127550" y="1182351"/>
            <a:ext cx="259229" cy="23778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p>
        </p:txBody>
      </p:sp>
      <p:sp>
        <p:nvSpPr>
          <p:cNvPr id="13" name="Conector 12"/>
          <p:cNvSpPr/>
          <p:nvPr/>
        </p:nvSpPr>
        <p:spPr>
          <a:xfrm>
            <a:off x="2127551" y="2921110"/>
            <a:ext cx="259229" cy="23778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p>
        </p:txBody>
      </p:sp>
      <p:sp>
        <p:nvSpPr>
          <p:cNvPr id="14" name="Conector 13"/>
          <p:cNvSpPr/>
          <p:nvPr/>
        </p:nvSpPr>
        <p:spPr>
          <a:xfrm>
            <a:off x="2127550" y="4438537"/>
            <a:ext cx="259229" cy="23778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p>
        </p:txBody>
      </p:sp>
    </p:spTree>
    <p:extLst>
      <p:ext uri="{BB962C8B-B14F-4D97-AF65-F5344CB8AC3E}">
        <p14:creationId xmlns:p14="http://schemas.microsoft.com/office/powerpoint/2010/main" val="4114817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1139076" y="6100838"/>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16</a:t>
            </a:r>
            <a:endParaRPr lang="en-US" sz="2160" dirty="0"/>
          </a:p>
        </p:txBody>
      </p:sp>
      <p:graphicFrame>
        <p:nvGraphicFramePr>
          <p:cNvPr id="6" name="Marcador de contenido 3"/>
          <p:cNvGraphicFramePr>
            <a:graphicFrameLocks noGrp="1"/>
          </p:cNvGraphicFramePr>
          <p:nvPr>
            <p:ph idx="1"/>
            <p:extLst>
              <p:ext uri="{D42A27DB-BD31-4B8C-83A1-F6EECF244321}">
                <p14:modId xmlns:p14="http://schemas.microsoft.com/office/powerpoint/2010/main" val="718454037"/>
              </p:ext>
            </p:extLst>
          </p:nvPr>
        </p:nvGraphicFramePr>
        <p:xfrm>
          <a:off x="530953" y="664173"/>
          <a:ext cx="10608123" cy="6248400"/>
        </p:xfrm>
        <a:graphic>
          <a:graphicData uri="http://schemas.openxmlformats.org/drawingml/2006/table">
            <a:tbl>
              <a:tblPr firstRow="1" firstCol="1" bandRow="1">
                <a:tableStyleId>{5DA37D80-6434-44D0-A028-1B22A696006F}</a:tableStyleId>
              </a:tblPr>
              <a:tblGrid>
                <a:gridCol w="1732546">
                  <a:extLst>
                    <a:ext uri="{9D8B030D-6E8A-4147-A177-3AD203B41FA5}">
                      <a16:colId xmlns="" xmlns:a16="http://schemas.microsoft.com/office/drawing/2014/main" val="1436454359"/>
                    </a:ext>
                  </a:extLst>
                </a:gridCol>
                <a:gridCol w="3022961">
                  <a:extLst>
                    <a:ext uri="{9D8B030D-6E8A-4147-A177-3AD203B41FA5}">
                      <a16:colId xmlns="" xmlns:a16="http://schemas.microsoft.com/office/drawing/2014/main" val="3992355238"/>
                    </a:ext>
                  </a:extLst>
                </a:gridCol>
                <a:gridCol w="2926308">
                  <a:extLst>
                    <a:ext uri="{9D8B030D-6E8A-4147-A177-3AD203B41FA5}">
                      <a16:colId xmlns="" xmlns:a16="http://schemas.microsoft.com/office/drawing/2014/main" val="1652003370"/>
                    </a:ext>
                  </a:extLst>
                </a:gridCol>
                <a:gridCol w="2926308">
                  <a:extLst>
                    <a:ext uri="{9D8B030D-6E8A-4147-A177-3AD203B41FA5}">
                      <a16:colId xmlns="" xmlns:a16="http://schemas.microsoft.com/office/drawing/2014/main" val="3402494166"/>
                    </a:ext>
                  </a:extLst>
                </a:gridCol>
              </a:tblGrid>
              <a:tr h="946891">
                <a:tc gridSpan="4">
                  <a:txBody>
                    <a:bodyPr/>
                    <a:lstStyle/>
                    <a:p>
                      <a:pPr indent="269875" algn="ctr">
                        <a:lnSpc>
                          <a:spcPct val="200000"/>
                        </a:lnSpc>
                        <a:spcBef>
                          <a:spcPts val="600"/>
                        </a:spcBef>
                        <a:spcAft>
                          <a:spcPts val="600"/>
                        </a:spcAft>
                      </a:pPr>
                      <a:r>
                        <a:rPr lang="es-EC" sz="3400" dirty="0">
                          <a:effectLst/>
                        </a:rPr>
                        <a:t>Niveles de </a:t>
                      </a:r>
                      <a:r>
                        <a:rPr lang="es-EC" sz="3400" dirty="0" smtClean="0">
                          <a:effectLst/>
                        </a:rPr>
                        <a:t>Ingl</a:t>
                      </a:r>
                      <a:r>
                        <a:rPr lang="es-419" sz="3400" dirty="0">
                          <a:effectLst/>
                        </a:rPr>
                        <a:t>és </a:t>
                      </a:r>
                      <a:r>
                        <a:rPr lang="es-419" sz="3400" dirty="0" smtClean="0">
                          <a:effectLst/>
                        </a:rPr>
                        <a:t>Obligatorio </a:t>
                      </a:r>
                      <a:r>
                        <a:rPr lang="es-419" sz="3400" dirty="0">
                          <a:effectLst/>
                        </a:rPr>
                        <a:t>en </a:t>
                      </a:r>
                      <a:r>
                        <a:rPr lang="es-419" sz="3400" dirty="0" smtClean="0">
                          <a:effectLst/>
                        </a:rPr>
                        <a:t>Toda </a:t>
                      </a:r>
                      <a:r>
                        <a:rPr lang="es-419" sz="3400" dirty="0">
                          <a:effectLst/>
                        </a:rPr>
                        <a:t>la </a:t>
                      </a:r>
                      <a:r>
                        <a:rPr lang="es-419" sz="3400" dirty="0" smtClean="0">
                          <a:effectLst/>
                        </a:rPr>
                        <a:t>Carrera</a:t>
                      </a:r>
                      <a:endParaRPr lang="es-EC" sz="3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3144596758"/>
                  </a:ext>
                </a:extLst>
              </a:tr>
              <a:tr h="529145">
                <a:tc gridSpan="2">
                  <a:txBody>
                    <a:bodyPr/>
                    <a:lstStyle/>
                    <a:p>
                      <a:pPr indent="269875" algn="ctr">
                        <a:lnSpc>
                          <a:spcPct val="200000"/>
                        </a:lnSpc>
                        <a:spcBef>
                          <a:spcPts val="600"/>
                        </a:spcBef>
                        <a:spcAft>
                          <a:spcPts val="600"/>
                        </a:spcAft>
                      </a:pPr>
                      <a:r>
                        <a:rPr lang="es-EC" sz="1900" dirty="0" smtClean="0">
                          <a:effectLst/>
                        </a:rPr>
                        <a:t>Oficiales </a:t>
                      </a:r>
                      <a:r>
                        <a:rPr lang="es-EC" sz="1900" dirty="0">
                          <a:effectLst/>
                        </a:rPr>
                        <a:t>graduados 2018</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tc gridSpan="2">
                  <a:txBody>
                    <a:bodyPr/>
                    <a:lstStyle/>
                    <a:p>
                      <a:pPr indent="269875" algn="ctr">
                        <a:lnSpc>
                          <a:spcPct val="200000"/>
                        </a:lnSpc>
                        <a:spcBef>
                          <a:spcPts val="600"/>
                        </a:spcBef>
                        <a:spcAft>
                          <a:spcPts val="600"/>
                        </a:spcAft>
                      </a:pPr>
                      <a:r>
                        <a:rPr lang="es-EC" sz="1900" b="1" dirty="0" smtClean="0">
                          <a:effectLst/>
                        </a:rPr>
                        <a:t>Tripulación </a:t>
                      </a:r>
                      <a:r>
                        <a:rPr lang="es-EC" sz="1900" b="1" dirty="0">
                          <a:effectLst/>
                        </a:rPr>
                        <a:t>graduados 2018</a:t>
                      </a:r>
                      <a:endParaRPr lang="es-EC" sz="1900" b="1"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extLst>
                  <a:ext uri="{0D108BD9-81ED-4DB2-BD59-A6C34878D82A}">
                    <a16:rowId xmlns="" xmlns:a16="http://schemas.microsoft.com/office/drawing/2014/main" val="754442385"/>
                  </a:ext>
                </a:extLst>
              </a:tr>
              <a:tr h="1058290">
                <a:tc rowSpan="2">
                  <a:txBody>
                    <a:bodyPr/>
                    <a:lstStyle/>
                    <a:p>
                      <a:pPr indent="269875" algn="ctr">
                        <a:lnSpc>
                          <a:spcPct val="200000"/>
                        </a:lnSpc>
                        <a:spcBef>
                          <a:spcPts val="600"/>
                        </a:spcBef>
                        <a:spcAft>
                          <a:spcPts val="600"/>
                        </a:spcAft>
                      </a:pPr>
                      <a:r>
                        <a:rPr lang="es-EC" sz="1900" dirty="0">
                          <a:effectLst/>
                        </a:rPr>
                        <a:t>B-2</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rowSpan="2">
                  <a:txBody>
                    <a:bodyPr/>
                    <a:lstStyle/>
                    <a:p>
                      <a:pPr indent="269875" algn="ctr">
                        <a:lnSpc>
                          <a:spcPct val="200000"/>
                        </a:lnSpc>
                        <a:spcBef>
                          <a:spcPts val="600"/>
                        </a:spcBef>
                        <a:spcAft>
                          <a:spcPts val="600"/>
                        </a:spcAft>
                      </a:pPr>
                      <a:r>
                        <a:rPr lang="es-EC" sz="1900" dirty="0">
                          <a:effectLst/>
                        </a:rPr>
                        <a:t>Cursos de perfeccionamiento</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Bef>
                          <a:spcPts val="600"/>
                        </a:spcBef>
                        <a:spcAft>
                          <a:spcPts val="600"/>
                        </a:spcAft>
                      </a:pPr>
                      <a:r>
                        <a:rPr lang="es-EC" sz="1900" dirty="0">
                          <a:effectLst/>
                        </a:rPr>
                        <a:t>A-2</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Bef>
                          <a:spcPts val="600"/>
                        </a:spcBef>
                        <a:spcAft>
                          <a:spcPts val="600"/>
                        </a:spcAft>
                      </a:pPr>
                      <a:r>
                        <a:rPr lang="es-EC" sz="1900" dirty="0">
                          <a:effectLst/>
                        </a:rPr>
                        <a:t>Soldados a </a:t>
                      </a:r>
                      <a:r>
                        <a:rPr lang="es-EC" sz="1900" dirty="0" smtClean="0">
                          <a:effectLst/>
                        </a:rPr>
                        <a:t>sargento</a:t>
                      </a:r>
                      <a:r>
                        <a:rPr lang="es-EC" sz="1900" baseline="0" dirty="0" smtClean="0">
                          <a:effectLst/>
                        </a:rPr>
                        <a:t> </a:t>
                      </a:r>
                      <a:r>
                        <a:rPr lang="es-EC" sz="1900" dirty="0" smtClean="0">
                          <a:effectLst/>
                        </a:rPr>
                        <a:t>Primero</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 xmlns:a16="http://schemas.microsoft.com/office/drawing/2014/main" val="1919991849"/>
                  </a:ext>
                </a:extLst>
              </a:tr>
              <a:tr h="529145">
                <a:tc vMerge="1">
                  <a:txBody>
                    <a:bodyPr/>
                    <a:lstStyle/>
                    <a:p>
                      <a:endParaRPr lang="es-EC"/>
                    </a:p>
                  </a:txBody>
                  <a:tcPr/>
                </a:tc>
                <a:tc vMerge="1">
                  <a:txBody>
                    <a:bodyPr/>
                    <a:lstStyle/>
                    <a:p>
                      <a:endParaRPr lang="es-EC"/>
                    </a:p>
                  </a:txBody>
                  <a:tcPr/>
                </a:tc>
                <a:tc>
                  <a:txBody>
                    <a:bodyPr/>
                    <a:lstStyle/>
                    <a:p>
                      <a:pPr indent="269875" algn="ctr">
                        <a:lnSpc>
                          <a:spcPct val="200000"/>
                        </a:lnSpc>
                        <a:spcBef>
                          <a:spcPts val="600"/>
                        </a:spcBef>
                        <a:spcAft>
                          <a:spcPts val="600"/>
                        </a:spcAft>
                      </a:pPr>
                      <a:r>
                        <a:rPr lang="es-EC" sz="1900" dirty="0">
                          <a:effectLst/>
                        </a:rPr>
                        <a:t>B-2</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just">
                        <a:lnSpc>
                          <a:spcPct val="200000"/>
                        </a:lnSpc>
                        <a:spcBef>
                          <a:spcPts val="600"/>
                        </a:spcBef>
                        <a:spcAft>
                          <a:spcPts val="600"/>
                        </a:spcAft>
                      </a:pPr>
                      <a:r>
                        <a:rPr lang="es-EC" sz="1900" dirty="0">
                          <a:effectLst/>
                        </a:rPr>
                        <a:t>Suboficiales</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 xmlns:a16="http://schemas.microsoft.com/office/drawing/2014/main" val="1094739654"/>
                  </a:ext>
                </a:extLst>
              </a:tr>
              <a:tr h="529145">
                <a:tc gridSpan="4">
                  <a:txBody>
                    <a:bodyPr/>
                    <a:lstStyle/>
                    <a:p>
                      <a:pPr indent="269875" algn="ctr">
                        <a:lnSpc>
                          <a:spcPct val="200000"/>
                        </a:lnSpc>
                        <a:spcBef>
                          <a:spcPts val="600"/>
                        </a:spcBef>
                        <a:spcAft>
                          <a:spcPts val="600"/>
                        </a:spcAft>
                      </a:pPr>
                      <a:r>
                        <a:rPr lang="es-EC" sz="1900" dirty="0">
                          <a:effectLst/>
                        </a:rPr>
                        <a:t>Para el personal en servicio activo. Oficiales y Voluntarios</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802083690"/>
                  </a:ext>
                </a:extLst>
              </a:tr>
              <a:tr h="508504">
                <a:tc gridSpan="2">
                  <a:txBody>
                    <a:bodyPr/>
                    <a:lstStyle/>
                    <a:p>
                      <a:pPr indent="269875" algn="just">
                        <a:lnSpc>
                          <a:spcPct val="200000"/>
                        </a:lnSpc>
                        <a:spcBef>
                          <a:spcPts val="600"/>
                        </a:spcBef>
                        <a:spcAft>
                          <a:spcPts val="600"/>
                        </a:spcAft>
                      </a:pPr>
                      <a:r>
                        <a:rPr lang="es-EC" sz="1900" dirty="0">
                          <a:effectLst/>
                        </a:rPr>
                        <a:t>Nivel</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tc gridSpan="2">
                  <a:txBody>
                    <a:bodyPr/>
                    <a:lstStyle/>
                    <a:p>
                      <a:pPr indent="269875" algn="just">
                        <a:lnSpc>
                          <a:spcPct val="200000"/>
                        </a:lnSpc>
                        <a:spcBef>
                          <a:spcPts val="600"/>
                        </a:spcBef>
                        <a:spcAft>
                          <a:spcPts val="600"/>
                        </a:spcAft>
                      </a:pPr>
                      <a:r>
                        <a:rPr lang="es-EC" sz="1900" dirty="0">
                          <a:effectLst/>
                        </a:rPr>
                        <a:t>Año de ingreso al curso</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extLst>
                  <a:ext uri="{0D108BD9-81ED-4DB2-BD59-A6C34878D82A}">
                    <a16:rowId xmlns="" xmlns:a16="http://schemas.microsoft.com/office/drawing/2014/main" val="650158319"/>
                  </a:ext>
                </a:extLst>
              </a:tr>
              <a:tr h="529145">
                <a:tc gridSpan="2">
                  <a:txBody>
                    <a:bodyPr/>
                    <a:lstStyle/>
                    <a:p>
                      <a:pPr indent="269875" algn="just">
                        <a:lnSpc>
                          <a:spcPct val="200000"/>
                        </a:lnSpc>
                        <a:spcBef>
                          <a:spcPts val="600"/>
                        </a:spcBef>
                        <a:spcAft>
                          <a:spcPts val="600"/>
                        </a:spcAft>
                      </a:pPr>
                      <a:r>
                        <a:rPr lang="es-EC" sz="1900" dirty="0">
                          <a:effectLst/>
                        </a:rPr>
                        <a:t>A-1</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tc gridSpan="2">
                  <a:txBody>
                    <a:bodyPr/>
                    <a:lstStyle/>
                    <a:p>
                      <a:pPr indent="269875" algn="just">
                        <a:lnSpc>
                          <a:spcPct val="200000"/>
                        </a:lnSpc>
                        <a:spcBef>
                          <a:spcPts val="600"/>
                        </a:spcBef>
                        <a:spcAft>
                          <a:spcPts val="600"/>
                        </a:spcAft>
                      </a:pPr>
                      <a:r>
                        <a:rPr lang="es-EC" sz="1900" dirty="0">
                          <a:effectLst/>
                        </a:rPr>
                        <a:t>0-2 años</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extLst>
                  <a:ext uri="{0D108BD9-81ED-4DB2-BD59-A6C34878D82A}">
                    <a16:rowId xmlns="" xmlns:a16="http://schemas.microsoft.com/office/drawing/2014/main" val="814973033"/>
                  </a:ext>
                </a:extLst>
              </a:tr>
              <a:tr h="529145">
                <a:tc gridSpan="2">
                  <a:txBody>
                    <a:bodyPr/>
                    <a:lstStyle/>
                    <a:p>
                      <a:pPr indent="269875" algn="just">
                        <a:lnSpc>
                          <a:spcPct val="200000"/>
                        </a:lnSpc>
                        <a:spcBef>
                          <a:spcPts val="600"/>
                        </a:spcBef>
                        <a:spcAft>
                          <a:spcPts val="600"/>
                        </a:spcAft>
                      </a:pPr>
                      <a:r>
                        <a:rPr lang="es-EC" sz="1900" dirty="0">
                          <a:effectLst/>
                        </a:rPr>
                        <a:t>A-2</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tc gridSpan="2">
                  <a:txBody>
                    <a:bodyPr/>
                    <a:lstStyle/>
                    <a:p>
                      <a:pPr indent="269875" algn="just">
                        <a:lnSpc>
                          <a:spcPct val="200000"/>
                        </a:lnSpc>
                        <a:spcBef>
                          <a:spcPts val="600"/>
                        </a:spcBef>
                        <a:spcAft>
                          <a:spcPts val="600"/>
                        </a:spcAft>
                      </a:pPr>
                      <a:r>
                        <a:rPr lang="es-EC" sz="1900" dirty="0">
                          <a:effectLst/>
                        </a:rPr>
                        <a:t>2-4 años</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extLst>
                  <a:ext uri="{0D108BD9-81ED-4DB2-BD59-A6C34878D82A}">
                    <a16:rowId xmlns="" xmlns:a16="http://schemas.microsoft.com/office/drawing/2014/main" val="2780086418"/>
                  </a:ext>
                </a:extLst>
              </a:tr>
              <a:tr h="529145">
                <a:tc gridSpan="2">
                  <a:txBody>
                    <a:bodyPr/>
                    <a:lstStyle/>
                    <a:p>
                      <a:pPr indent="269875" algn="just">
                        <a:lnSpc>
                          <a:spcPct val="200000"/>
                        </a:lnSpc>
                        <a:spcBef>
                          <a:spcPts val="600"/>
                        </a:spcBef>
                        <a:spcAft>
                          <a:spcPts val="600"/>
                        </a:spcAft>
                      </a:pPr>
                      <a:r>
                        <a:rPr lang="es-EC" sz="1900" dirty="0">
                          <a:effectLst/>
                        </a:rPr>
                        <a:t>B-1</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tc gridSpan="2">
                  <a:txBody>
                    <a:bodyPr/>
                    <a:lstStyle/>
                    <a:p>
                      <a:pPr indent="269875" algn="just">
                        <a:lnSpc>
                          <a:spcPct val="200000"/>
                        </a:lnSpc>
                        <a:spcBef>
                          <a:spcPts val="600"/>
                        </a:spcBef>
                        <a:spcAft>
                          <a:spcPts val="600"/>
                        </a:spcAft>
                      </a:pPr>
                      <a:r>
                        <a:rPr lang="es-EC" sz="1900" dirty="0">
                          <a:effectLst/>
                        </a:rPr>
                        <a:t>4-6 años</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hMerge="1">
                  <a:txBody>
                    <a:bodyPr/>
                    <a:lstStyle/>
                    <a:p>
                      <a:endParaRPr lang="es-EC"/>
                    </a:p>
                  </a:txBody>
                  <a:tcPr/>
                </a:tc>
                <a:extLst>
                  <a:ext uri="{0D108BD9-81ED-4DB2-BD59-A6C34878D82A}">
                    <a16:rowId xmlns="" xmlns:a16="http://schemas.microsoft.com/office/drawing/2014/main" val="3149691812"/>
                  </a:ext>
                </a:extLst>
              </a:tr>
            </a:tbl>
          </a:graphicData>
        </a:graphic>
      </p:graphicFrame>
      <p:sp>
        <p:nvSpPr>
          <p:cNvPr id="7"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FUNDAMENTACIÓN </a:t>
            </a:r>
            <a:r>
              <a:rPr lang="es-EC" sz="2800" b="1" dirty="0">
                <a:latin typeface="Consolas" panose="020B0609020204030204" pitchFamily="49" charset="0"/>
                <a:cs typeface="Consolas" panose="020B0609020204030204" pitchFamily="49" charset="0"/>
              </a:rPr>
              <a:t>TEÓRICA</a:t>
            </a:r>
          </a:p>
        </p:txBody>
      </p:sp>
      <p:sp>
        <p:nvSpPr>
          <p:cNvPr id="5" name="Rectángulo 4"/>
          <p:cNvSpPr/>
          <p:nvPr/>
        </p:nvSpPr>
        <p:spPr>
          <a:xfrm>
            <a:off x="1611897" y="6189341"/>
            <a:ext cx="8446234" cy="757130"/>
          </a:xfrm>
          <a:prstGeom prst="rect">
            <a:avLst/>
          </a:prstGeom>
        </p:spPr>
        <p:txBody>
          <a:bodyPr wrap="square">
            <a:spAutoFit/>
          </a:bodyPr>
          <a:lstStyle/>
          <a:p>
            <a:pPr indent="323850" algn="ctr">
              <a:lnSpc>
                <a:spcPct val="200000"/>
              </a:lnSpc>
              <a:spcAft>
                <a:spcPts val="1440"/>
              </a:spcAft>
            </a:pPr>
            <a:r>
              <a:rPr lang="es-EC" sz="1400" b="1" dirty="0" smtClean="0">
                <a:latin typeface="Arial" panose="020B0604020202020204" pitchFamily="34" charset="0"/>
                <a:ea typeface="Calibri" panose="020F0502020204030204" pitchFamily="34" charset="0"/>
                <a:cs typeface="Times New Roman" panose="02020603050405020304" pitchFamily="18" charset="0"/>
              </a:rPr>
              <a:t>Fuente: </a:t>
            </a:r>
            <a:r>
              <a:rPr lang="es-EC" sz="1400" dirty="0" smtClean="0">
                <a:latin typeface="Arial" panose="020B0604020202020204" pitchFamily="34" charset="0"/>
                <a:ea typeface="Calibri" panose="020F0502020204030204" pitchFamily="34" charset="0"/>
                <a:cs typeface="Times New Roman" panose="02020603050405020304" pitchFamily="18" charset="0"/>
              </a:rPr>
              <a:t>Modelo </a:t>
            </a:r>
            <a:r>
              <a:rPr lang="es-EC" sz="1400" dirty="0">
                <a:latin typeface="Arial" panose="020B0604020202020204" pitchFamily="34" charset="0"/>
                <a:ea typeface="Calibri" panose="020F0502020204030204" pitchFamily="34" charset="0"/>
                <a:cs typeface="Times New Roman" panose="02020603050405020304" pitchFamily="18" charset="0"/>
              </a:rPr>
              <a:t>Educativo de Fuerzas Armadas </a:t>
            </a:r>
            <a:r>
              <a:rPr lang="es-EC" sz="1400" dirty="0" smtClean="0">
                <a:latin typeface="Arial" panose="020B0604020202020204" pitchFamily="34" charset="0"/>
                <a:ea typeface="Calibri" panose="020F0502020204030204" pitchFamily="34" charset="0"/>
                <a:cs typeface="Times New Roman" panose="02020603050405020304" pitchFamily="18" charset="0"/>
              </a:rPr>
              <a:t>2018. (COMACO </a:t>
            </a:r>
            <a:r>
              <a:rPr lang="es-EC" sz="1400" dirty="0">
                <a:latin typeface="Arial" panose="020B0604020202020204" pitchFamily="34" charset="0"/>
                <a:ea typeface="Calibri" panose="020F0502020204030204" pitchFamily="34" charset="0"/>
                <a:cs typeface="Times New Roman" panose="02020603050405020304" pitchFamily="18" charset="0"/>
              </a:rPr>
              <a:t>2018</a:t>
            </a:r>
            <a:r>
              <a:rPr lang="es-EC" sz="2160" dirty="0">
                <a:latin typeface="Arial" panose="020B0604020202020204" pitchFamily="34" charset="0"/>
                <a:ea typeface="Calibri" panose="020F0502020204030204" pitchFamily="34" charset="0"/>
                <a:cs typeface="Times New Roman" panose="02020603050405020304" pitchFamily="18" charset="0"/>
              </a:rPr>
              <a:t>)</a:t>
            </a:r>
            <a:endParaRPr lang="en-US" sz="384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899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0890345" y="6034685"/>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17</a:t>
            </a:r>
            <a:endParaRPr lang="en-US" sz="2160" dirty="0"/>
          </a:p>
        </p:txBody>
      </p:sp>
      <p:sp>
        <p:nvSpPr>
          <p:cNvPr id="6"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FUNDAMENTACIÓN METODOLÓGICA</a:t>
            </a:r>
          </a:p>
        </p:txBody>
      </p:sp>
      <p:sp>
        <p:nvSpPr>
          <p:cNvPr id="7" name="Marcador de número de diapositiva 1"/>
          <p:cNvSpPr txBox="1">
            <a:spLocks/>
          </p:cNvSpPr>
          <p:nvPr/>
        </p:nvSpPr>
        <p:spPr>
          <a:xfrm>
            <a:off x="10947493" y="7711796"/>
            <a:ext cx="746226" cy="438150"/>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80" b="1" dirty="0"/>
              <a:t>15</a:t>
            </a:r>
          </a:p>
        </p:txBody>
      </p:sp>
      <p:sp>
        <p:nvSpPr>
          <p:cNvPr id="8" name="Rectángulo 7"/>
          <p:cNvSpPr/>
          <p:nvPr/>
        </p:nvSpPr>
        <p:spPr>
          <a:xfrm>
            <a:off x="1596397" y="1685990"/>
            <a:ext cx="3236398" cy="535531"/>
          </a:xfrm>
          <a:prstGeom prst="rect">
            <a:avLst/>
          </a:prstGeom>
        </p:spPr>
        <p:txBody>
          <a:bodyPr wrap="square">
            <a:spAutoFit/>
          </a:bodyPr>
          <a:lstStyle/>
          <a:p>
            <a:pPr algn="ctr"/>
            <a:r>
              <a:rPr lang="es-EC" sz="2880" b="1" dirty="0">
                <a:ln w="0"/>
                <a:effectLst>
                  <a:outerShdw blurRad="38100" dist="19050" dir="2700000" algn="tl" rotWithShape="0">
                    <a:schemeClr val="dk1">
                      <a:alpha val="40000"/>
                    </a:schemeClr>
                  </a:outerShdw>
                </a:effectLst>
              </a:rPr>
              <a:t>Enfoque</a:t>
            </a:r>
            <a:endParaRPr lang="es-EC" sz="2880" b="1" dirty="0">
              <a:solidFill>
                <a:schemeClr val="accent1">
                  <a:lumMod val="50000"/>
                </a:schemeClr>
              </a:solidFill>
            </a:endParaRPr>
          </a:p>
        </p:txBody>
      </p:sp>
      <p:sp>
        <p:nvSpPr>
          <p:cNvPr id="9" name="Rectángulo redondeado 8"/>
          <p:cNvSpPr/>
          <p:nvPr/>
        </p:nvSpPr>
        <p:spPr>
          <a:xfrm>
            <a:off x="7161632" y="1327915"/>
            <a:ext cx="3182056" cy="2548469"/>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es-EC" sz="2800" b="1" dirty="0">
              <a:ln w="0"/>
              <a:solidFill>
                <a:schemeClr val="tx1"/>
              </a:solidFill>
              <a:effectLst>
                <a:outerShdw blurRad="38100" dist="19050" dir="2700000" algn="tl" rotWithShape="0">
                  <a:schemeClr val="dk1">
                    <a:alpha val="40000"/>
                  </a:schemeClr>
                </a:outerShdw>
              </a:effectLst>
            </a:endParaRPr>
          </a:p>
        </p:txBody>
      </p:sp>
      <p:sp>
        <p:nvSpPr>
          <p:cNvPr id="10" name="Elipse 9"/>
          <p:cNvSpPr/>
          <p:nvPr/>
        </p:nvSpPr>
        <p:spPr>
          <a:xfrm>
            <a:off x="7321064" y="2652538"/>
            <a:ext cx="1032778" cy="1001568"/>
          </a:xfrm>
          <a:prstGeom prst="ellipse">
            <a:avLst/>
          </a:prstGeom>
          <a:blipFill dpi="0" rotWithShape="1">
            <a:blip r:embed="rId3"/>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160" dirty="0"/>
          </a:p>
        </p:txBody>
      </p:sp>
      <p:sp>
        <p:nvSpPr>
          <p:cNvPr id="11" name="Rectángulo 10"/>
          <p:cNvSpPr/>
          <p:nvPr/>
        </p:nvSpPr>
        <p:spPr>
          <a:xfrm>
            <a:off x="8424529" y="1668078"/>
            <a:ext cx="3173724" cy="535531"/>
          </a:xfrm>
          <a:prstGeom prst="rect">
            <a:avLst/>
          </a:prstGeom>
        </p:spPr>
        <p:txBody>
          <a:bodyPr wrap="square">
            <a:spAutoFit/>
          </a:bodyPr>
          <a:lstStyle/>
          <a:p>
            <a:r>
              <a:rPr lang="es-EC" sz="2880" b="1" dirty="0">
                <a:ln w="0"/>
                <a:effectLst>
                  <a:outerShdw blurRad="38100" dist="19050" dir="2700000" algn="tl" rotWithShape="0">
                    <a:schemeClr val="dk1">
                      <a:alpha val="40000"/>
                    </a:schemeClr>
                  </a:outerShdw>
                </a:effectLst>
              </a:rPr>
              <a:t>Encuestas</a:t>
            </a:r>
          </a:p>
        </p:txBody>
      </p:sp>
      <p:sp>
        <p:nvSpPr>
          <p:cNvPr id="12" name="Rectángulo 11"/>
          <p:cNvSpPr/>
          <p:nvPr/>
        </p:nvSpPr>
        <p:spPr>
          <a:xfrm>
            <a:off x="8424529" y="2818418"/>
            <a:ext cx="3173724" cy="535531"/>
          </a:xfrm>
          <a:prstGeom prst="rect">
            <a:avLst/>
          </a:prstGeom>
        </p:spPr>
        <p:txBody>
          <a:bodyPr wrap="square">
            <a:spAutoFit/>
          </a:bodyPr>
          <a:lstStyle/>
          <a:p>
            <a:r>
              <a:rPr lang="es-EC" sz="2880" b="1" dirty="0">
                <a:ln w="0"/>
                <a:effectLst>
                  <a:outerShdw blurRad="38100" dist="19050" dir="2700000" algn="tl" rotWithShape="0">
                    <a:schemeClr val="dk1">
                      <a:alpha val="40000"/>
                    </a:schemeClr>
                  </a:outerShdw>
                </a:effectLst>
              </a:rPr>
              <a:t>Entrevistas</a:t>
            </a:r>
          </a:p>
        </p:txBody>
      </p:sp>
      <p:sp>
        <p:nvSpPr>
          <p:cNvPr id="13" name="Elipse 12"/>
          <p:cNvSpPr/>
          <p:nvPr/>
        </p:nvSpPr>
        <p:spPr>
          <a:xfrm>
            <a:off x="7321064" y="1523964"/>
            <a:ext cx="1032778" cy="1001568"/>
          </a:xfrm>
          <a:prstGeom prst="ellipse">
            <a:avLst/>
          </a:prstGeom>
          <a:blipFill dpi="0" rotWithShape="1">
            <a:blip r:embed="rId4"/>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160" dirty="0"/>
          </a:p>
        </p:txBody>
      </p:sp>
      <p:sp>
        <p:nvSpPr>
          <p:cNvPr id="14" name="CuadroTexto 13"/>
          <p:cNvSpPr txBox="1"/>
          <p:nvPr/>
        </p:nvSpPr>
        <p:spPr>
          <a:xfrm>
            <a:off x="4513017" y="1727053"/>
            <a:ext cx="2307901" cy="535531"/>
          </a:xfrm>
          <a:prstGeom prst="rect">
            <a:avLst/>
          </a:prstGeom>
          <a:noFill/>
        </p:spPr>
        <p:txBody>
          <a:bodyPr wrap="square" rtlCol="0">
            <a:spAutoFit/>
          </a:bodyPr>
          <a:lstStyle/>
          <a:p>
            <a:pPr algn="ctr"/>
            <a:r>
              <a:rPr lang="es-EC" sz="2880" b="1" dirty="0">
                <a:solidFill>
                  <a:srgbClr val="C00000"/>
                </a:solidFill>
              </a:rPr>
              <a:t>Mixto</a:t>
            </a:r>
          </a:p>
        </p:txBody>
      </p:sp>
      <p:cxnSp>
        <p:nvCxnSpPr>
          <p:cNvPr id="16" name="Conector recto 15"/>
          <p:cNvCxnSpPr/>
          <p:nvPr/>
        </p:nvCxnSpPr>
        <p:spPr>
          <a:xfrm flipV="1">
            <a:off x="4027507" y="2011680"/>
            <a:ext cx="1037714" cy="15281"/>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1512235" y="3116254"/>
            <a:ext cx="3236398" cy="535531"/>
          </a:xfrm>
          <a:prstGeom prst="rect">
            <a:avLst/>
          </a:prstGeom>
        </p:spPr>
        <p:txBody>
          <a:bodyPr wrap="square">
            <a:spAutoFit/>
          </a:bodyPr>
          <a:lstStyle/>
          <a:p>
            <a:pPr algn="ctr"/>
            <a:r>
              <a:rPr lang="es-EC" sz="2880" b="1" dirty="0">
                <a:ln w="0"/>
                <a:effectLst>
                  <a:outerShdw blurRad="38100" dist="19050" dir="2700000" algn="tl" rotWithShape="0">
                    <a:schemeClr val="dk1">
                      <a:alpha val="40000"/>
                    </a:schemeClr>
                  </a:outerShdw>
                </a:effectLst>
              </a:rPr>
              <a:t>Alcance</a:t>
            </a:r>
          </a:p>
        </p:txBody>
      </p:sp>
      <p:sp>
        <p:nvSpPr>
          <p:cNvPr id="18" name="Rectángulo redondeado 17"/>
          <p:cNvSpPr/>
          <p:nvPr/>
        </p:nvSpPr>
        <p:spPr>
          <a:xfrm>
            <a:off x="6991570" y="4005238"/>
            <a:ext cx="3372004" cy="1285644"/>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es-EC" sz="2800" b="1" dirty="0">
              <a:ln w="0"/>
              <a:solidFill>
                <a:schemeClr val="tx1"/>
              </a:solidFill>
              <a:effectLst>
                <a:outerShdw blurRad="38100" dist="19050" dir="2700000" algn="tl" rotWithShape="0">
                  <a:schemeClr val="dk1">
                    <a:alpha val="40000"/>
                  </a:schemeClr>
                </a:outerShdw>
              </a:effectLst>
            </a:endParaRPr>
          </a:p>
        </p:txBody>
      </p:sp>
      <p:sp>
        <p:nvSpPr>
          <p:cNvPr id="19" name="Rectángulo 18"/>
          <p:cNvSpPr/>
          <p:nvPr/>
        </p:nvSpPr>
        <p:spPr>
          <a:xfrm>
            <a:off x="8353842" y="4363140"/>
            <a:ext cx="3173724" cy="535531"/>
          </a:xfrm>
          <a:prstGeom prst="rect">
            <a:avLst/>
          </a:prstGeom>
        </p:spPr>
        <p:txBody>
          <a:bodyPr wrap="square">
            <a:spAutoFit/>
          </a:bodyPr>
          <a:lstStyle/>
          <a:p>
            <a:r>
              <a:rPr lang="es-EC" sz="2880" b="1" dirty="0">
                <a:ln w="0"/>
                <a:effectLst>
                  <a:outerShdw blurRad="38100" dist="19050" dir="2700000" algn="tl" rotWithShape="0">
                    <a:schemeClr val="dk1">
                      <a:alpha val="40000"/>
                    </a:schemeClr>
                  </a:outerShdw>
                </a:effectLst>
              </a:rPr>
              <a:t>Descriptivo</a:t>
            </a:r>
          </a:p>
        </p:txBody>
      </p:sp>
      <p:sp>
        <p:nvSpPr>
          <p:cNvPr id="20" name="Elipse 19"/>
          <p:cNvSpPr/>
          <p:nvPr/>
        </p:nvSpPr>
        <p:spPr>
          <a:xfrm>
            <a:off x="7236902" y="4130122"/>
            <a:ext cx="1032778" cy="1001568"/>
          </a:xfrm>
          <a:prstGeom prst="ellipse">
            <a:avLst/>
          </a:prstGeom>
          <a:blipFill dpi="0" rotWithShape="1">
            <a:blip r:embed="rId5"/>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160" dirty="0"/>
          </a:p>
        </p:txBody>
      </p:sp>
      <p:cxnSp>
        <p:nvCxnSpPr>
          <p:cNvPr id="21" name="Conector angular 20"/>
          <p:cNvCxnSpPr/>
          <p:nvPr/>
        </p:nvCxnSpPr>
        <p:spPr>
          <a:xfrm rot="16200000" flipH="1">
            <a:off x="4455537" y="2206409"/>
            <a:ext cx="1296830" cy="394703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14" idx="2"/>
            <a:endCxn id="9" idx="1"/>
          </p:cNvCxnSpPr>
          <p:nvPr/>
        </p:nvCxnSpPr>
        <p:spPr>
          <a:xfrm rot="16200000" flipH="1">
            <a:off x="6244517" y="1685035"/>
            <a:ext cx="339566" cy="1494664"/>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1596397" y="5094482"/>
            <a:ext cx="3236398" cy="978729"/>
          </a:xfrm>
          <a:prstGeom prst="rect">
            <a:avLst/>
          </a:prstGeom>
        </p:spPr>
        <p:txBody>
          <a:bodyPr wrap="square">
            <a:spAutoFit/>
          </a:bodyPr>
          <a:lstStyle/>
          <a:p>
            <a:pPr algn="ctr"/>
            <a:r>
              <a:rPr lang="es-EC" sz="2880" b="1" dirty="0">
                <a:ln w="0"/>
                <a:effectLst>
                  <a:outerShdw blurRad="38100" dist="19050" dir="2700000" algn="tl" rotWithShape="0">
                    <a:schemeClr val="dk1">
                      <a:alpha val="40000"/>
                    </a:schemeClr>
                  </a:outerShdw>
                </a:effectLst>
              </a:rPr>
              <a:t>Diseño de la Investigación</a:t>
            </a:r>
          </a:p>
        </p:txBody>
      </p:sp>
      <p:sp>
        <p:nvSpPr>
          <p:cNvPr id="24" name="Rectángulo redondeado 23"/>
          <p:cNvSpPr/>
          <p:nvPr/>
        </p:nvSpPr>
        <p:spPr>
          <a:xfrm>
            <a:off x="6687144" y="5549272"/>
            <a:ext cx="3980856" cy="1285644"/>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es-EC" sz="2800" b="1" dirty="0">
              <a:ln w="0"/>
              <a:solidFill>
                <a:schemeClr val="tx1"/>
              </a:solidFill>
              <a:effectLst>
                <a:outerShdw blurRad="38100" dist="19050" dir="2700000" algn="tl" rotWithShape="0">
                  <a:schemeClr val="dk1">
                    <a:alpha val="40000"/>
                  </a:schemeClr>
                </a:outerShdw>
              </a:effectLst>
            </a:endParaRPr>
          </a:p>
        </p:txBody>
      </p:sp>
      <p:sp>
        <p:nvSpPr>
          <p:cNvPr id="25" name="Rectángulo 24"/>
          <p:cNvSpPr/>
          <p:nvPr/>
        </p:nvSpPr>
        <p:spPr>
          <a:xfrm>
            <a:off x="7933952" y="5870578"/>
            <a:ext cx="3173724" cy="535531"/>
          </a:xfrm>
          <a:prstGeom prst="rect">
            <a:avLst/>
          </a:prstGeom>
        </p:spPr>
        <p:txBody>
          <a:bodyPr wrap="square">
            <a:spAutoFit/>
          </a:bodyPr>
          <a:lstStyle/>
          <a:p>
            <a:r>
              <a:rPr lang="es-EC" sz="2880" b="1" dirty="0">
                <a:ln w="0"/>
                <a:effectLst>
                  <a:outerShdw blurRad="38100" dist="19050" dir="2700000" algn="tl" rotWithShape="0">
                    <a:schemeClr val="dk1">
                      <a:alpha val="40000"/>
                    </a:schemeClr>
                  </a:outerShdw>
                </a:effectLst>
              </a:rPr>
              <a:t>No</a:t>
            </a:r>
            <a:r>
              <a:rPr lang="es-EC" sz="2880" b="1" dirty="0">
                <a:solidFill>
                  <a:schemeClr val="accent1">
                    <a:lumMod val="50000"/>
                  </a:schemeClr>
                </a:solidFill>
              </a:rPr>
              <a:t> </a:t>
            </a:r>
            <a:r>
              <a:rPr lang="es-EC" sz="2880" b="1" dirty="0">
                <a:ln w="0"/>
                <a:effectLst>
                  <a:outerShdw blurRad="38100" dist="19050" dir="2700000" algn="tl" rotWithShape="0">
                    <a:schemeClr val="dk1">
                      <a:alpha val="40000"/>
                    </a:schemeClr>
                  </a:outerShdw>
                </a:effectLst>
              </a:rPr>
              <a:t>experimental</a:t>
            </a:r>
          </a:p>
        </p:txBody>
      </p:sp>
      <p:sp>
        <p:nvSpPr>
          <p:cNvPr id="26" name="Elipse 25"/>
          <p:cNvSpPr/>
          <p:nvPr/>
        </p:nvSpPr>
        <p:spPr>
          <a:xfrm>
            <a:off x="6847842" y="5671249"/>
            <a:ext cx="1032778" cy="1001568"/>
          </a:xfrm>
          <a:prstGeom prst="ellipse">
            <a:avLst/>
          </a:prstGeom>
          <a:blipFill dpi="0" rotWithShape="1">
            <a:blip r:embed="rId6"/>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160" dirty="0"/>
          </a:p>
        </p:txBody>
      </p:sp>
      <p:cxnSp>
        <p:nvCxnSpPr>
          <p:cNvPr id="27" name="Conector angular 26"/>
          <p:cNvCxnSpPr/>
          <p:nvPr/>
        </p:nvCxnSpPr>
        <p:spPr>
          <a:xfrm rot="16200000" flipH="1">
            <a:off x="4508171" y="4460360"/>
            <a:ext cx="649247" cy="386287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ubo 27"/>
          <p:cNvSpPr/>
          <p:nvPr/>
        </p:nvSpPr>
        <p:spPr>
          <a:xfrm>
            <a:off x="1358500" y="1311972"/>
            <a:ext cx="807132" cy="857455"/>
          </a:xfrm>
          <a:prstGeom prst="cube">
            <a:avLst/>
          </a:prstGeom>
          <a:solidFill>
            <a:srgbClr val="002060"/>
          </a:solidFill>
          <a:ln>
            <a:solidFill>
              <a:srgbClr val="2A58A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360" dirty="0">
                <a:effectLst>
                  <a:outerShdw blurRad="38100" dist="38100" dir="2700000" algn="tl">
                    <a:srgbClr val="000000">
                      <a:alpha val="43137"/>
                    </a:srgbClr>
                  </a:outerShdw>
                </a:effectLst>
              </a:rPr>
              <a:t>1</a:t>
            </a:r>
            <a:endParaRPr lang="es-MX" sz="3360" dirty="0">
              <a:effectLst>
                <a:outerShdw blurRad="38100" dist="38100" dir="2700000" algn="tl">
                  <a:srgbClr val="000000">
                    <a:alpha val="43137"/>
                  </a:srgbClr>
                </a:outerShdw>
              </a:effectLst>
            </a:endParaRPr>
          </a:p>
        </p:txBody>
      </p:sp>
      <p:sp>
        <p:nvSpPr>
          <p:cNvPr id="29" name="Cubo 28"/>
          <p:cNvSpPr/>
          <p:nvPr/>
        </p:nvSpPr>
        <p:spPr>
          <a:xfrm>
            <a:off x="1357139" y="2922629"/>
            <a:ext cx="807132" cy="857455"/>
          </a:xfrm>
          <a:prstGeom prst="cube">
            <a:avLst/>
          </a:prstGeom>
          <a:solidFill>
            <a:srgbClr val="002060"/>
          </a:solidFill>
          <a:ln>
            <a:solidFill>
              <a:srgbClr val="2A58A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360" dirty="0">
                <a:effectLst>
                  <a:outerShdw blurRad="38100" dist="38100" dir="2700000" algn="tl">
                    <a:srgbClr val="000000">
                      <a:alpha val="43137"/>
                    </a:srgbClr>
                  </a:outerShdw>
                </a:effectLst>
              </a:rPr>
              <a:t>2</a:t>
            </a:r>
            <a:endParaRPr lang="es-MX" sz="3360" dirty="0">
              <a:effectLst>
                <a:outerShdw blurRad="38100" dist="38100" dir="2700000" algn="tl">
                  <a:srgbClr val="000000">
                    <a:alpha val="43137"/>
                  </a:srgbClr>
                </a:outerShdw>
              </a:effectLst>
            </a:endParaRPr>
          </a:p>
        </p:txBody>
      </p:sp>
      <p:sp>
        <p:nvSpPr>
          <p:cNvPr id="30" name="Cubo 29"/>
          <p:cNvSpPr/>
          <p:nvPr/>
        </p:nvSpPr>
        <p:spPr>
          <a:xfrm>
            <a:off x="1357139" y="4828342"/>
            <a:ext cx="807132" cy="857455"/>
          </a:xfrm>
          <a:prstGeom prst="cube">
            <a:avLst/>
          </a:prstGeom>
          <a:solidFill>
            <a:srgbClr val="002060"/>
          </a:solidFill>
          <a:ln>
            <a:solidFill>
              <a:srgbClr val="2A58A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360" dirty="0">
                <a:effectLst>
                  <a:outerShdw blurRad="38100" dist="38100" dir="2700000" algn="tl">
                    <a:srgbClr val="000000">
                      <a:alpha val="43137"/>
                    </a:srgbClr>
                  </a:outerShdw>
                </a:effectLst>
              </a:rPr>
              <a:t>3</a:t>
            </a:r>
            <a:endParaRPr lang="es-MX" sz="336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192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500"/>
                                        <p:tgtEl>
                                          <p:spTgt spid="2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500"/>
                                        <p:tgtEl>
                                          <p:spTgt spid="2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randombar(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randombar(horizontal)">
                                      <p:cBhvr>
                                        <p:cTn id="65" dur="500"/>
                                        <p:tgtEl>
                                          <p:spTgt spid="2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randombar(horizontal)">
                                      <p:cBhvr>
                                        <p:cTn id="68" dur="500"/>
                                        <p:tgtEl>
                                          <p:spTgt spid="26"/>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randombar(horizontal)">
                                      <p:cBhvr>
                                        <p:cTn id="71" dur="500"/>
                                        <p:tgtEl>
                                          <p:spTgt spid="25"/>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randombar(horizontal)">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p:bldP spid="13" grpId="0" animBg="1"/>
      <p:bldP spid="14" grpId="0"/>
      <p:bldP spid="17" grpId="0"/>
      <p:bldP spid="18" grpId="0" animBg="1"/>
      <p:bldP spid="19" grpId="0"/>
      <p:bldP spid="20" grpId="0" animBg="1"/>
      <p:bldP spid="23" grpId="0"/>
      <p:bldP spid="24" grpId="0" animBg="1"/>
      <p:bldP spid="25" grpId="0"/>
      <p:bldP spid="26"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FUNDAMENTACIÓN METODOLÓGICA</a:t>
            </a:r>
          </a:p>
        </p:txBody>
      </p:sp>
      <p:sp>
        <p:nvSpPr>
          <p:cNvPr id="7" name="2 Rectángulo redondeado"/>
          <p:cNvSpPr/>
          <p:nvPr/>
        </p:nvSpPr>
        <p:spPr>
          <a:xfrm>
            <a:off x="630936" y="2980846"/>
            <a:ext cx="3024590" cy="2641793"/>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s-EC" sz="2800" b="1" dirty="0">
                <a:ln w="0"/>
                <a:solidFill>
                  <a:schemeClr val="tx1"/>
                </a:solidFill>
                <a:effectLst>
                  <a:outerShdw blurRad="38100" dist="19050" dir="2700000" algn="tl" rotWithShape="0">
                    <a:schemeClr val="dk1">
                      <a:alpha val="40000"/>
                    </a:schemeClr>
                  </a:outerShdw>
                </a:effectLst>
              </a:rPr>
              <a:t>Se </a:t>
            </a:r>
            <a:r>
              <a:rPr lang="es-EC" sz="2800" b="1" dirty="0" smtClean="0">
                <a:ln w="0"/>
                <a:solidFill>
                  <a:schemeClr val="tx1"/>
                </a:solidFill>
                <a:effectLst>
                  <a:outerShdw blurRad="38100" dist="19050" dir="2700000" algn="tl" rotWithShape="0">
                    <a:schemeClr val="dk1">
                      <a:alpha val="40000"/>
                    </a:schemeClr>
                  </a:outerShdw>
                </a:effectLst>
              </a:rPr>
              <a:t>realizaron </a:t>
            </a:r>
            <a:r>
              <a:rPr lang="es-EC" sz="2800" b="1" dirty="0">
                <a:ln w="0"/>
                <a:solidFill>
                  <a:schemeClr val="tx1"/>
                </a:solidFill>
                <a:effectLst>
                  <a:outerShdw blurRad="38100" dist="19050" dir="2700000" algn="tl" rotWithShape="0">
                    <a:schemeClr val="dk1">
                      <a:alpha val="40000"/>
                    </a:schemeClr>
                  </a:outerShdw>
                </a:effectLst>
              </a:rPr>
              <a:t>entrevistas a Sres. Oficiales de promociones </a:t>
            </a:r>
            <a:r>
              <a:rPr lang="es-EC" sz="2800" b="1" dirty="0" smtClean="0">
                <a:ln w="0"/>
                <a:solidFill>
                  <a:schemeClr val="tx1"/>
                </a:solidFill>
                <a:effectLst>
                  <a:outerShdw blurRad="38100" dist="19050" dir="2700000" algn="tl" rotWithShape="0">
                    <a:schemeClr val="dk1">
                      <a:alpha val="40000"/>
                    </a:schemeClr>
                  </a:outerShdw>
                </a:effectLst>
              </a:rPr>
              <a:t>diferentes.</a:t>
            </a:r>
            <a:endParaRPr lang="es-EC" sz="2800" b="1" dirty="0">
              <a:ln w="0"/>
              <a:solidFill>
                <a:schemeClr val="tx1"/>
              </a:solidFill>
              <a:effectLst>
                <a:outerShdw blurRad="38100" dist="19050" dir="2700000" algn="tl" rotWithShape="0">
                  <a:schemeClr val="dk1">
                    <a:alpha val="40000"/>
                  </a:schemeClr>
                </a:outerShdw>
              </a:effectLst>
            </a:endParaRPr>
          </a:p>
        </p:txBody>
      </p:sp>
      <p:sp>
        <p:nvSpPr>
          <p:cNvPr id="9" name="31 Rectángulo redondeado"/>
          <p:cNvSpPr/>
          <p:nvPr/>
        </p:nvSpPr>
        <p:spPr>
          <a:xfrm>
            <a:off x="4152613" y="1154838"/>
            <a:ext cx="4036903" cy="1264759"/>
          </a:xfrm>
          <a:prstGeom prst="roundRect">
            <a:avLst/>
          </a:prstGeom>
          <a:solidFill>
            <a:srgbClr val="22478A"/>
          </a:solidFill>
          <a:ln>
            <a:solidFill>
              <a:srgbClr val="224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80" b="1" dirty="0">
                <a:effectLst>
                  <a:outerShdw blurRad="38100" dist="38100" dir="2700000" algn="tl">
                    <a:srgbClr val="000000">
                      <a:alpha val="43137"/>
                    </a:srgbClr>
                  </a:outerShdw>
                </a:effectLst>
              </a:rPr>
              <a:t>Sr. Oficial de especialidad Infantería de Marina</a:t>
            </a:r>
          </a:p>
        </p:txBody>
      </p:sp>
      <p:sp>
        <p:nvSpPr>
          <p:cNvPr id="10" name="32 Rectángulo redondeado"/>
          <p:cNvSpPr/>
          <p:nvPr/>
        </p:nvSpPr>
        <p:spPr>
          <a:xfrm>
            <a:off x="4194990" y="5305878"/>
            <a:ext cx="4036904" cy="1133298"/>
          </a:xfrm>
          <a:prstGeom prst="roundRect">
            <a:avLst/>
          </a:prstGeom>
          <a:solidFill>
            <a:srgbClr val="22478A"/>
          </a:solidFill>
          <a:ln>
            <a:solidFill>
              <a:srgbClr val="224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80" b="1" dirty="0">
                <a:effectLst>
                  <a:outerShdw blurRad="38100" dist="38100" dir="2700000" algn="tl">
                    <a:srgbClr val="000000">
                      <a:alpha val="43137"/>
                    </a:srgbClr>
                  </a:outerShdw>
                </a:effectLst>
              </a:rPr>
              <a:t>Sr. Oficial Servicio Pasivo</a:t>
            </a:r>
          </a:p>
        </p:txBody>
      </p:sp>
      <p:sp>
        <p:nvSpPr>
          <p:cNvPr id="11" name="6 Abrir llave"/>
          <p:cNvSpPr/>
          <p:nvPr/>
        </p:nvSpPr>
        <p:spPr>
          <a:xfrm>
            <a:off x="3655526" y="1787218"/>
            <a:ext cx="539464" cy="438446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sz="2160" dirty="0"/>
          </a:p>
        </p:txBody>
      </p:sp>
      <p:sp>
        <p:nvSpPr>
          <p:cNvPr id="12" name="32 Rectángulo redondeado"/>
          <p:cNvSpPr/>
          <p:nvPr/>
        </p:nvSpPr>
        <p:spPr>
          <a:xfrm>
            <a:off x="4152612" y="2595693"/>
            <a:ext cx="4036904" cy="1133298"/>
          </a:xfrm>
          <a:prstGeom prst="roundRect">
            <a:avLst/>
          </a:prstGeom>
          <a:solidFill>
            <a:srgbClr val="22478A"/>
          </a:solidFill>
          <a:ln>
            <a:solidFill>
              <a:srgbClr val="224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80" b="1" dirty="0">
                <a:effectLst>
                  <a:outerShdw blurRad="38100" dist="38100" dir="2700000" algn="tl">
                    <a:srgbClr val="000000">
                      <a:alpha val="43137"/>
                    </a:srgbClr>
                  </a:outerShdw>
                </a:effectLst>
              </a:rPr>
              <a:t> Sr. Oficial de especialidad Superficie</a:t>
            </a:r>
          </a:p>
        </p:txBody>
      </p:sp>
      <p:sp>
        <p:nvSpPr>
          <p:cNvPr id="13" name="5 Rectángulo redondeado"/>
          <p:cNvSpPr/>
          <p:nvPr/>
        </p:nvSpPr>
        <p:spPr>
          <a:xfrm>
            <a:off x="8365197" y="1154838"/>
            <a:ext cx="3067883" cy="126296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160" b="1" dirty="0">
                <a:effectLst>
                  <a:outerShdw blurRad="38100" dist="38100" dir="2700000" algn="tl">
                    <a:srgbClr val="000000">
                      <a:alpha val="43137"/>
                    </a:srgbClr>
                  </a:outerShdw>
                </a:effectLst>
              </a:rPr>
              <a:t>TNNV-IM TIGSE F.</a:t>
            </a:r>
          </a:p>
        </p:txBody>
      </p:sp>
      <p:sp>
        <p:nvSpPr>
          <p:cNvPr id="14" name="5 Rectángulo redondeado"/>
          <p:cNvSpPr/>
          <p:nvPr/>
        </p:nvSpPr>
        <p:spPr>
          <a:xfrm>
            <a:off x="8365197" y="2595693"/>
            <a:ext cx="3067883" cy="113329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160" b="1" dirty="0">
                <a:effectLst>
                  <a:outerShdw blurRad="38100" dist="38100" dir="2700000" algn="tl">
                    <a:srgbClr val="000000">
                      <a:alpha val="43137"/>
                    </a:srgbClr>
                  </a:outerShdw>
                </a:effectLst>
              </a:rPr>
              <a:t>CPFG-EM </a:t>
            </a:r>
            <a:r>
              <a:rPr lang="es-EC" sz="2160" b="1" dirty="0" smtClean="0">
                <a:effectLst>
                  <a:outerShdw blurRad="38100" dist="38100" dir="2700000" algn="tl">
                    <a:srgbClr val="000000">
                      <a:alpha val="43137"/>
                    </a:srgbClr>
                  </a:outerShdw>
                </a:effectLst>
              </a:rPr>
              <a:t>FIALLO </a:t>
            </a:r>
            <a:r>
              <a:rPr lang="es-EC" sz="2160" b="1" dirty="0">
                <a:effectLst>
                  <a:outerShdw blurRad="38100" dist="38100" dir="2700000" algn="tl">
                    <a:srgbClr val="000000">
                      <a:alpha val="43137"/>
                    </a:srgbClr>
                  </a:outerShdw>
                </a:effectLst>
              </a:rPr>
              <a:t>A.</a:t>
            </a:r>
          </a:p>
        </p:txBody>
      </p:sp>
      <p:sp>
        <p:nvSpPr>
          <p:cNvPr id="16" name="5 Rectángulo redondeado"/>
          <p:cNvSpPr/>
          <p:nvPr/>
        </p:nvSpPr>
        <p:spPr>
          <a:xfrm>
            <a:off x="8365197" y="5305878"/>
            <a:ext cx="3067883" cy="113329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160" b="1" dirty="0">
                <a:effectLst>
                  <a:outerShdw blurRad="38100" dist="38100" dir="2700000" algn="tl">
                    <a:srgbClr val="000000">
                      <a:alpha val="43137"/>
                    </a:srgbClr>
                  </a:outerShdw>
                </a:effectLst>
              </a:rPr>
              <a:t>CPNV-SP TOLEDO </a:t>
            </a:r>
            <a:r>
              <a:rPr lang="es-EC" sz="2160" b="1" dirty="0" smtClean="0">
                <a:effectLst>
                  <a:outerShdw blurRad="38100" dist="38100" dir="2700000" algn="tl">
                    <a:srgbClr val="000000">
                      <a:alpha val="43137"/>
                    </a:srgbClr>
                  </a:outerShdw>
                </a:effectLst>
              </a:rPr>
              <a:t>G.</a:t>
            </a:r>
            <a:endParaRPr lang="es-EC" sz="2160" b="1" dirty="0">
              <a:effectLst>
                <a:outerShdw blurRad="38100" dist="38100" dir="2700000" algn="tl">
                  <a:srgbClr val="000000">
                    <a:alpha val="43137"/>
                  </a:srgbClr>
                </a:outerShdw>
              </a:effectLst>
            </a:endParaRPr>
          </a:p>
        </p:txBody>
      </p:sp>
      <p:sp>
        <p:nvSpPr>
          <p:cNvPr id="4" name="Elipse 3"/>
          <p:cNvSpPr/>
          <p:nvPr/>
        </p:nvSpPr>
        <p:spPr>
          <a:xfrm>
            <a:off x="10903093" y="6171683"/>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18</a:t>
            </a:r>
            <a:endParaRPr lang="en-US" sz="2160" dirty="0"/>
          </a:p>
        </p:txBody>
      </p:sp>
      <p:sp>
        <p:nvSpPr>
          <p:cNvPr id="15" name="32 Rectángulo redondeado"/>
          <p:cNvSpPr/>
          <p:nvPr/>
        </p:nvSpPr>
        <p:spPr>
          <a:xfrm>
            <a:off x="4152612" y="3905086"/>
            <a:ext cx="4036904" cy="1224697"/>
          </a:xfrm>
          <a:prstGeom prst="roundRect">
            <a:avLst/>
          </a:prstGeom>
          <a:solidFill>
            <a:srgbClr val="22478A"/>
          </a:solidFill>
          <a:ln>
            <a:solidFill>
              <a:srgbClr val="224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80" b="1" dirty="0" smtClean="0">
                <a:effectLst>
                  <a:outerShdw blurRad="38100" dist="38100" dir="2700000" algn="tl">
                    <a:srgbClr val="000000">
                      <a:alpha val="43137"/>
                    </a:srgbClr>
                  </a:outerShdw>
                </a:effectLst>
              </a:rPr>
              <a:t>Srta. Oficial de especialidad Abastecimiento</a:t>
            </a:r>
            <a:endParaRPr lang="es-EC" sz="2880" b="1" dirty="0">
              <a:effectLst>
                <a:outerShdw blurRad="38100" dist="38100" dir="2700000" algn="tl">
                  <a:srgbClr val="000000">
                    <a:alpha val="43137"/>
                  </a:srgbClr>
                </a:outerShdw>
              </a:effectLst>
            </a:endParaRPr>
          </a:p>
        </p:txBody>
      </p:sp>
      <p:sp>
        <p:nvSpPr>
          <p:cNvPr id="18" name="5 Rectángulo redondeado"/>
          <p:cNvSpPr/>
          <p:nvPr/>
        </p:nvSpPr>
        <p:spPr>
          <a:xfrm>
            <a:off x="8365197" y="3950785"/>
            <a:ext cx="3067883" cy="113329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160" b="1" dirty="0" smtClean="0">
                <a:effectLst>
                  <a:outerShdw blurRad="38100" dist="38100" dir="2700000" algn="tl">
                    <a:srgbClr val="000000">
                      <a:alpha val="43137"/>
                    </a:srgbClr>
                  </a:outerShdw>
                </a:effectLst>
              </a:rPr>
              <a:t>TNFG-AB MÉNDEZ G.</a:t>
            </a:r>
            <a:endParaRPr lang="es-EC" sz="216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0155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FUNDAMENTACIÓN METODOLÓGICA</a:t>
            </a:r>
          </a:p>
        </p:txBody>
      </p:sp>
      <p:sp>
        <p:nvSpPr>
          <p:cNvPr id="7" name="Rectángulo 6"/>
          <p:cNvSpPr/>
          <p:nvPr/>
        </p:nvSpPr>
        <p:spPr>
          <a:xfrm>
            <a:off x="3800433" y="937272"/>
            <a:ext cx="8850290"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4320" b="1" dirty="0">
                <a:solidFill>
                  <a:schemeClr val="tx1"/>
                </a:solidFill>
              </a:rPr>
              <a:t>Recolección de Datos</a:t>
            </a:r>
          </a:p>
        </p:txBody>
      </p:sp>
      <p:sp>
        <p:nvSpPr>
          <p:cNvPr id="9" name="Rectángulo redondeado 8"/>
          <p:cNvSpPr/>
          <p:nvPr/>
        </p:nvSpPr>
        <p:spPr>
          <a:xfrm>
            <a:off x="1311510" y="1732598"/>
            <a:ext cx="10158848" cy="1389258"/>
          </a:xfrm>
          <a:prstGeom prst="roundRect">
            <a:avLst/>
          </a:prstGeom>
          <a:solidFill>
            <a:schemeClr val="accent1">
              <a:lumMod val="5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80" dirty="0"/>
          </a:p>
        </p:txBody>
      </p:sp>
      <p:sp>
        <p:nvSpPr>
          <p:cNvPr id="10" name="Rectángulo 9"/>
          <p:cNvSpPr/>
          <p:nvPr/>
        </p:nvSpPr>
        <p:spPr>
          <a:xfrm>
            <a:off x="2356941" y="1644768"/>
            <a:ext cx="9107495" cy="1791260"/>
          </a:xfrm>
          <a:prstGeom prst="rect">
            <a:avLst/>
          </a:prstGeom>
        </p:spPr>
        <p:txBody>
          <a:bodyPr wrap="square">
            <a:spAutoFit/>
          </a:bodyPr>
          <a:lstStyle/>
          <a:p>
            <a:pPr algn="just"/>
            <a:r>
              <a:rPr lang="es-EC" sz="2880" b="1" dirty="0">
                <a:solidFill>
                  <a:schemeClr val="accent1">
                    <a:lumMod val="50000"/>
                  </a:schemeClr>
                </a:solidFill>
              </a:rPr>
              <a:t>Encuestas</a:t>
            </a:r>
          </a:p>
          <a:p>
            <a:r>
              <a:rPr lang="es-EC" sz="2640" b="1" dirty="0">
                <a:solidFill>
                  <a:schemeClr val="accent1">
                    <a:lumMod val="50000"/>
                  </a:schemeClr>
                </a:solidFill>
              </a:rPr>
              <a:t>Del 1 al 4, siendo 4 el mayor y 1 el menor. ¿Cuán bueno es su nivel de inglés?</a:t>
            </a:r>
            <a:endParaRPr lang="en-US" sz="2640" b="1" dirty="0">
              <a:solidFill>
                <a:schemeClr val="accent1">
                  <a:lumMod val="50000"/>
                </a:schemeClr>
              </a:solidFill>
            </a:endParaRPr>
          </a:p>
          <a:p>
            <a:endParaRPr lang="es-MX" sz="2880" b="1" dirty="0">
              <a:solidFill>
                <a:schemeClr val="accent1">
                  <a:lumMod val="50000"/>
                </a:schemeClr>
              </a:solidFill>
            </a:endParaRPr>
          </a:p>
        </p:txBody>
      </p:sp>
      <p:sp>
        <p:nvSpPr>
          <p:cNvPr id="11" name="Elipse 10"/>
          <p:cNvSpPr/>
          <p:nvPr/>
        </p:nvSpPr>
        <p:spPr>
          <a:xfrm>
            <a:off x="1318241" y="1926442"/>
            <a:ext cx="1032778" cy="1001568"/>
          </a:xfrm>
          <a:prstGeom prst="ellipse">
            <a:avLst/>
          </a:prstGeom>
          <a:blipFill dpi="0" rotWithShape="1">
            <a:blip r:embed="rId3"/>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160" dirty="0"/>
          </a:p>
        </p:txBody>
      </p:sp>
      <p:graphicFrame>
        <p:nvGraphicFramePr>
          <p:cNvPr id="12" name="Gráfico 11"/>
          <p:cNvGraphicFramePr/>
          <p:nvPr>
            <p:extLst>
              <p:ext uri="{D42A27DB-BD31-4B8C-83A1-F6EECF244321}">
                <p14:modId xmlns:p14="http://schemas.microsoft.com/office/powerpoint/2010/main" val="3023819821"/>
              </p:ext>
            </p:extLst>
          </p:nvPr>
        </p:nvGraphicFramePr>
        <p:xfrm>
          <a:off x="1192968" y="3315700"/>
          <a:ext cx="5335081" cy="3314432"/>
        </p:xfrm>
        <a:graphic>
          <a:graphicData uri="http://schemas.openxmlformats.org/drawingml/2006/chart">
            <c:chart xmlns:c="http://schemas.openxmlformats.org/drawingml/2006/chart" xmlns:r="http://schemas.openxmlformats.org/officeDocument/2006/relationships" r:id="rId4"/>
          </a:graphicData>
        </a:graphic>
      </p:graphicFrame>
      <p:sp>
        <p:nvSpPr>
          <p:cNvPr id="4" name="Elipse 3"/>
          <p:cNvSpPr/>
          <p:nvPr/>
        </p:nvSpPr>
        <p:spPr>
          <a:xfrm>
            <a:off x="10600339" y="6118730"/>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19</a:t>
            </a:r>
            <a:endParaRPr lang="en-US" sz="2160" dirty="0"/>
          </a:p>
        </p:txBody>
      </p:sp>
      <p:graphicFrame>
        <p:nvGraphicFramePr>
          <p:cNvPr id="14" name="Tabla 13"/>
          <p:cNvGraphicFramePr>
            <a:graphicFrameLocks noGrp="1"/>
          </p:cNvGraphicFramePr>
          <p:nvPr>
            <p:extLst>
              <p:ext uri="{D42A27DB-BD31-4B8C-83A1-F6EECF244321}">
                <p14:modId xmlns:p14="http://schemas.microsoft.com/office/powerpoint/2010/main" val="507067057"/>
              </p:ext>
            </p:extLst>
          </p:nvPr>
        </p:nvGraphicFramePr>
        <p:xfrm>
          <a:off x="6669312" y="3542323"/>
          <a:ext cx="4795123" cy="2394420"/>
        </p:xfrm>
        <a:graphic>
          <a:graphicData uri="http://schemas.openxmlformats.org/drawingml/2006/table">
            <a:tbl>
              <a:tblPr firstRow="1" firstCol="1" bandRow="1">
                <a:tableStyleId>{5C22544A-7EE6-4342-B048-85BDC9FD1C3A}</a:tableStyleId>
              </a:tblPr>
              <a:tblGrid>
                <a:gridCol w="1612961"/>
                <a:gridCol w="1860638"/>
                <a:gridCol w="1321524"/>
              </a:tblGrid>
              <a:tr h="478884">
                <a:tc>
                  <a:txBody>
                    <a:bodyPr/>
                    <a:lstStyle/>
                    <a:p>
                      <a:pPr indent="269875" algn="ctr">
                        <a:lnSpc>
                          <a:spcPct val="200000"/>
                        </a:lnSpc>
                        <a:spcAft>
                          <a:spcPts val="1200"/>
                        </a:spcAft>
                      </a:pPr>
                      <a:r>
                        <a:rPr lang="en-US" sz="1400" dirty="0">
                          <a:effectLst/>
                        </a:rPr>
                        <a:t>Opciones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Respuestas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Porcentaje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r>
              <a:tr h="478884">
                <a:tc>
                  <a:txBody>
                    <a:bodyPr/>
                    <a:lstStyle/>
                    <a:p>
                      <a:pPr indent="269875" algn="ctr">
                        <a:lnSpc>
                          <a:spcPct val="200000"/>
                        </a:lnSpc>
                        <a:spcAft>
                          <a:spcPts val="1200"/>
                        </a:spcAft>
                      </a:pPr>
                      <a:r>
                        <a:rPr lang="en-US" sz="1400" dirty="0">
                          <a:effectLst/>
                        </a:rPr>
                        <a:t>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19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12%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r>
              <a:tr h="478884">
                <a:tc>
                  <a:txBody>
                    <a:bodyPr/>
                    <a:lstStyle/>
                    <a:p>
                      <a:pPr indent="269875" algn="ctr">
                        <a:lnSpc>
                          <a:spcPct val="200000"/>
                        </a:lnSpc>
                        <a:spcAft>
                          <a:spcPts val="1200"/>
                        </a:spcAft>
                      </a:pPr>
                      <a:r>
                        <a:rPr lang="en-US" sz="1400" dirty="0">
                          <a:effectLst/>
                        </a:rPr>
                        <a:t>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69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42%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r>
              <a:tr h="478884">
                <a:tc>
                  <a:txBody>
                    <a:bodyPr/>
                    <a:lstStyle/>
                    <a:p>
                      <a:pPr indent="269875" algn="ctr">
                        <a:lnSpc>
                          <a:spcPct val="200000"/>
                        </a:lnSpc>
                        <a:spcAft>
                          <a:spcPts val="1200"/>
                        </a:spcAft>
                      </a:pPr>
                      <a:r>
                        <a:rPr lang="en-US" sz="1400" dirty="0">
                          <a:effectLst/>
                        </a:rPr>
                        <a:t>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69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42%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r>
              <a:tr h="478884">
                <a:tc>
                  <a:txBody>
                    <a:bodyPr/>
                    <a:lstStyle/>
                    <a:p>
                      <a:pPr indent="269875" algn="ctr">
                        <a:lnSpc>
                          <a:spcPct val="200000"/>
                        </a:lnSpc>
                        <a:spcAft>
                          <a:spcPts val="1200"/>
                        </a:spcAft>
                      </a:pPr>
                      <a:r>
                        <a:rPr lang="en-US" sz="1400" dirty="0">
                          <a:effectLst/>
                        </a:rPr>
                        <a:t>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r>
            </a:tbl>
          </a:graphicData>
        </a:graphic>
      </p:graphicFrame>
    </p:spTree>
    <p:extLst>
      <p:ext uri="{BB962C8B-B14F-4D97-AF65-F5344CB8AC3E}">
        <p14:creationId xmlns:p14="http://schemas.microsoft.com/office/powerpoint/2010/main" val="4140209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AGENDA</a:t>
            </a:r>
          </a:p>
        </p:txBody>
      </p:sp>
      <p:sp>
        <p:nvSpPr>
          <p:cNvPr id="3" name="Marcador de contenido 2"/>
          <p:cNvSpPr>
            <a:spLocks noGrp="1"/>
          </p:cNvSpPr>
          <p:nvPr>
            <p:ph idx="1"/>
          </p:nvPr>
        </p:nvSpPr>
        <p:spPr>
          <a:xfrm>
            <a:off x="2711624" y="1268760"/>
            <a:ext cx="6953009" cy="5046376"/>
          </a:xfrm>
        </p:spPr>
        <p:txBody>
          <a:bodyPr>
            <a:normAutofit lnSpcReduction="10000"/>
          </a:bodyPr>
          <a:lstStyle/>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ANTECEDENTES</a:t>
            </a:r>
          </a:p>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PROBLEMA</a:t>
            </a:r>
          </a:p>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DELIMITACIÓN DEL OBJETO DE ESTUDIO</a:t>
            </a:r>
          </a:p>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JUSTIFICACIÓN</a:t>
            </a:r>
          </a:p>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OBJETIVO GENERAL</a:t>
            </a:r>
          </a:p>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OBJETIVOS ESPECÍFICOS</a:t>
            </a:r>
          </a:p>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FUNDAMENTACIÓN TEÓRICA</a:t>
            </a:r>
          </a:p>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FUNDAMENTACIÓN METODOLÓGICA</a:t>
            </a:r>
          </a:p>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RESULTADOS DE LA INVESTIGACIÓN O PROPUESTA.</a:t>
            </a:r>
          </a:p>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CONCLUSIONES</a:t>
            </a:r>
          </a:p>
          <a:p>
            <a:pPr algn="just"/>
            <a:r>
              <a:rPr lang="es-EC" sz="2400" b="1" dirty="0" smtClean="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RECOMENDACIONES</a:t>
            </a:r>
            <a:endParaRPr lang="es-EC" sz="2400" b="1" dirty="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4" name="Elipse 3"/>
          <p:cNvSpPr/>
          <p:nvPr/>
        </p:nvSpPr>
        <p:spPr>
          <a:xfrm>
            <a:off x="10416480" y="5981570"/>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a:t>2</a:t>
            </a:r>
            <a:endParaRPr lang="en-US" sz="2160" dirty="0"/>
          </a:p>
        </p:txBody>
      </p:sp>
    </p:spTree>
    <p:extLst>
      <p:ext uri="{BB962C8B-B14F-4D97-AF65-F5344CB8AC3E}">
        <p14:creationId xmlns:p14="http://schemas.microsoft.com/office/powerpoint/2010/main" val="3843078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FUNDAMENTACIÓN METODOLÓGICA</a:t>
            </a:r>
          </a:p>
        </p:txBody>
      </p:sp>
      <p:sp>
        <p:nvSpPr>
          <p:cNvPr id="7" name="Rectángulo 6"/>
          <p:cNvSpPr/>
          <p:nvPr/>
        </p:nvSpPr>
        <p:spPr>
          <a:xfrm>
            <a:off x="3800433" y="937272"/>
            <a:ext cx="8850290"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4320" b="1" dirty="0">
                <a:solidFill>
                  <a:schemeClr val="tx1"/>
                </a:solidFill>
              </a:rPr>
              <a:t>Recolección de Datos</a:t>
            </a:r>
          </a:p>
        </p:txBody>
      </p:sp>
      <p:sp>
        <p:nvSpPr>
          <p:cNvPr id="9" name="Rectángulo redondeado 8"/>
          <p:cNvSpPr/>
          <p:nvPr/>
        </p:nvSpPr>
        <p:spPr>
          <a:xfrm>
            <a:off x="1311509" y="1732598"/>
            <a:ext cx="9898403" cy="1195412"/>
          </a:xfrm>
          <a:prstGeom prst="roundRect">
            <a:avLst/>
          </a:prstGeom>
          <a:solidFill>
            <a:schemeClr val="accent1">
              <a:lumMod val="5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80" dirty="0"/>
          </a:p>
        </p:txBody>
      </p:sp>
      <p:sp>
        <p:nvSpPr>
          <p:cNvPr id="10" name="Rectángulo 9"/>
          <p:cNvSpPr/>
          <p:nvPr/>
        </p:nvSpPr>
        <p:spPr>
          <a:xfrm>
            <a:off x="2356941" y="1644768"/>
            <a:ext cx="9107495" cy="1791260"/>
          </a:xfrm>
          <a:prstGeom prst="rect">
            <a:avLst/>
          </a:prstGeom>
        </p:spPr>
        <p:txBody>
          <a:bodyPr wrap="square">
            <a:spAutoFit/>
          </a:bodyPr>
          <a:lstStyle/>
          <a:p>
            <a:pPr algn="just"/>
            <a:r>
              <a:rPr lang="es-EC" sz="2880" b="1" dirty="0">
                <a:solidFill>
                  <a:schemeClr val="accent1">
                    <a:lumMod val="50000"/>
                  </a:schemeClr>
                </a:solidFill>
              </a:rPr>
              <a:t>Encuestas</a:t>
            </a:r>
          </a:p>
          <a:p>
            <a:r>
              <a:rPr lang="es-EC" sz="2640" b="1" dirty="0">
                <a:solidFill>
                  <a:schemeClr val="accent1">
                    <a:lumMod val="50000"/>
                  </a:schemeClr>
                </a:solidFill>
              </a:rPr>
              <a:t>¿Considera que el inglés naval es necesario en la formación académica de un futuro oficial de marina?</a:t>
            </a:r>
            <a:endParaRPr lang="en-US" sz="2640" b="1" dirty="0">
              <a:solidFill>
                <a:schemeClr val="accent1">
                  <a:lumMod val="50000"/>
                </a:schemeClr>
              </a:solidFill>
            </a:endParaRPr>
          </a:p>
          <a:p>
            <a:endParaRPr lang="es-MX" sz="2880" b="1" dirty="0">
              <a:solidFill>
                <a:schemeClr val="accent1">
                  <a:lumMod val="50000"/>
                </a:schemeClr>
              </a:solidFill>
            </a:endParaRPr>
          </a:p>
        </p:txBody>
      </p:sp>
      <p:sp>
        <p:nvSpPr>
          <p:cNvPr id="11" name="Elipse 10"/>
          <p:cNvSpPr/>
          <p:nvPr/>
        </p:nvSpPr>
        <p:spPr>
          <a:xfrm>
            <a:off x="1318241" y="1926442"/>
            <a:ext cx="1032778" cy="1001568"/>
          </a:xfrm>
          <a:prstGeom prst="ellipse">
            <a:avLst/>
          </a:prstGeom>
          <a:blipFill dpi="0" rotWithShape="1">
            <a:blip r:embed="rId3"/>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160" dirty="0"/>
          </a:p>
        </p:txBody>
      </p:sp>
      <p:sp>
        <p:nvSpPr>
          <p:cNvPr id="4" name="Elipse 3"/>
          <p:cNvSpPr/>
          <p:nvPr/>
        </p:nvSpPr>
        <p:spPr>
          <a:xfrm>
            <a:off x="10600340" y="5960038"/>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2</a:t>
            </a:r>
            <a:r>
              <a:rPr lang="es-EC" sz="2160" dirty="0"/>
              <a:t>0</a:t>
            </a:r>
            <a:endParaRPr lang="en-US" sz="2160" dirty="0"/>
          </a:p>
        </p:txBody>
      </p:sp>
      <p:graphicFrame>
        <p:nvGraphicFramePr>
          <p:cNvPr id="14" name="Gráfico 13"/>
          <p:cNvGraphicFramePr/>
          <p:nvPr/>
        </p:nvGraphicFramePr>
        <p:xfrm>
          <a:off x="1602701" y="3121855"/>
          <a:ext cx="5291436" cy="35043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985380269"/>
              </p:ext>
            </p:extLst>
          </p:nvPr>
        </p:nvGraphicFramePr>
        <p:xfrm>
          <a:off x="6982986" y="3454494"/>
          <a:ext cx="4392600" cy="2175519"/>
        </p:xfrm>
        <a:graphic>
          <a:graphicData uri="http://schemas.openxmlformats.org/drawingml/2006/table">
            <a:tbl>
              <a:tblPr firstRow="1" firstCol="1" bandRow="1">
                <a:tableStyleId>{5C22544A-7EE6-4342-B048-85BDC9FD1C3A}</a:tableStyleId>
              </a:tblPr>
              <a:tblGrid>
                <a:gridCol w="1463844"/>
                <a:gridCol w="1464378"/>
                <a:gridCol w="1464378"/>
              </a:tblGrid>
              <a:tr h="725173">
                <a:tc>
                  <a:txBody>
                    <a:bodyPr/>
                    <a:lstStyle/>
                    <a:p>
                      <a:pPr indent="269875" algn="ctr">
                        <a:lnSpc>
                          <a:spcPct val="200000"/>
                        </a:lnSpc>
                        <a:spcAft>
                          <a:spcPts val="1200"/>
                        </a:spcAft>
                      </a:pPr>
                      <a:r>
                        <a:rPr lang="en-US" sz="1400" dirty="0">
                          <a:effectLst/>
                        </a:rPr>
                        <a:t>Opciones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Respuestas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Porcentaje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r>
              <a:tr h="725173">
                <a:tc>
                  <a:txBody>
                    <a:bodyPr/>
                    <a:lstStyle/>
                    <a:p>
                      <a:pPr indent="269875" algn="ctr">
                        <a:lnSpc>
                          <a:spcPct val="200000"/>
                        </a:lnSpc>
                        <a:spcAft>
                          <a:spcPts val="1200"/>
                        </a:spcAft>
                      </a:pPr>
                      <a:r>
                        <a:rPr lang="en-US" sz="1400" dirty="0">
                          <a:effectLst/>
                        </a:rPr>
                        <a:t>Si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159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97%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r>
              <a:tr h="725173">
                <a:tc>
                  <a:txBody>
                    <a:bodyPr/>
                    <a:lstStyle/>
                    <a:p>
                      <a:pPr indent="269875" algn="ctr">
                        <a:lnSpc>
                          <a:spcPct val="200000"/>
                        </a:lnSpc>
                        <a:spcAft>
                          <a:spcPts val="120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indent="269875" algn="ctr">
                        <a:lnSpc>
                          <a:spcPct val="200000"/>
                        </a:lnSpc>
                        <a:spcAft>
                          <a:spcPts val="1200"/>
                        </a:spcAft>
                      </a:pPr>
                      <a:r>
                        <a:rPr lang="en-US" sz="1400" dirty="0">
                          <a:effectLst/>
                        </a:rPr>
                        <a:t>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r>
            </a:tbl>
          </a:graphicData>
        </a:graphic>
      </p:graphicFrame>
    </p:spTree>
    <p:extLst>
      <p:ext uri="{BB962C8B-B14F-4D97-AF65-F5344CB8AC3E}">
        <p14:creationId xmlns:p14="http://schemas.microsoft.com/office/powerpoint/2010/main" val="2773795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FUNDAMENTACIÓN METODOLÓGICA</a:t>
            </a:r>
          </a:p>
        </p:txBody>
      </p:sp>
      <p:sp>
        <p:nvSpPr>
          <p:cNvPr id="7" name="Rectángulo 6"/>
          <p:cNvSpPr/>
          <p:nvPr/>
        </p:nvSpPr>
        <p:spPr>
          <a:xfrm>
            <a:off x="3800433" y="937272"/>
            <a:ext cx="8850290"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4320" b="1" dirty="0">
                <a:solidFill>
                  <a:schemeClr val="tx1"/>
                </a:solidFill>
              </a:rPr>
              <a:t>Recolección de Datos</a:t>
            </a:r>
          </a:p>
        </p:txBody>
      </p:sp>
      <p:sp>
        <p:nvSpPr>
          <p:cNvPr id="9" name="Rectángulo redondeado 8"/>
          <p:cNvSpPr/>
          <p:nvPr/>
        </p:nvSpPr>
        <p:spPr>
          <a:xfrm>
            <a:off x="1311509" y="1732597"/>
            <a:ext cx="10152926" cy="1721897"/>
          </a:xfrm>
          <a:prstGeom prst="roundRect">
            <a:avLst/>
          </a:prstGeom>
          <a:solidFill>
            <a:schemeClr val="accent1">
              <a:lumMod val="5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80" dirty="0"/>
          </a:p>
        </p:txBody>
      </p:sp>
      <p:sp>
        <p:nvSpPr>
          <p:cNvPr id="10" name="Rectángulo 9"/>
          <p:cNvSpPr/>
          <p:nvPr/>
        </p:nvSpPr>
        <p:spPr>
          <a:xfrm>
            <a:off x="2356941" y="1644768"/>
            <a:ext cx="9107495" cy="1754326"/>
          </a:xfrm>
          <a:prstGeom prst="rect">
            <a:avLst/>
          </a:prstGeom>
        </p:spPr>
        <p:txBody>
          <a:bodyPr wrap="square">
            <a:spAutoFit/>
          </a:bodyPr>
          <a:lstStyle/>
          <a:p>
            <a:pPr algn="just"/>
            <a:r>
              <a:rPr lang="es-EC" sz="2880" b="1" dirty="0">
                <a:solidFill>
                  <a:schemeClr val="accent1">
                    <a:lumMod val="50000"/>
                  </a:schemeClr>
                </a:solidFill>
              </a:rPr>
              <a:t>Encuestas</a:t>
            </a:r>
          </a:p>
          <a:p>
            <a:r>
              <a:rPr lang="es-EC" sz="2640" b="1" dirty="0" smtClean="0">
                <a:solidFill>
                  <a:schemeClr val="accent1">
                    <a:lumMod val="50000"/>
                  </a:schemeClr>
                </a:solidFill>
              </a:rPr>
              <a:t>¿Está de acuerdo que </a:t>
            </a:r>
            <a:r>
              <a:rPr lang="es-EC" sz="2640" b="1" dirty="0">
                <a:solidFill>
                  <a:schemeClr val="accent1">
                    <a:lumMod val="50000"/>
                  </a:schemeClr>
                </a:solidFill>
              </a:rPr>
              <a:t>las herramientas que se usan al momento son las adecuadas para el aprendizaje del inglés naval dentro de la </a:t>
            </a:r>
            <a:r>
              <a:rPr lang="es-EC" sz="2640" b="1" dirty="0" smtClean="0">
                <a:solidFill>
                  <a:schemeClr val="accent1">
                    <a:lumMod val="50000"/>
                  </a:schemeClr>
                </a:solidFill>
              </a:rPr>
              <a:t>Escuela </a:t>
            </a:r>
            <a:r>
              <a:rPr lang="es-EC" sz="2640" b="1" dirty="0">
                <a:solidFill>
                  <a:schemeClr val="accent1">
                    <a:lumMod val="50000"/>
                  </a:schemeClr>
                </a:solidFill>
              </a:rPr>
              <a:t>N</a:t>
            </a:r>
            <a:r>
              <a:rPr lang="es-EC" sz="2640" b="1" dirty="0" smtClean="0">
                <a:solidFill>
                  <a:schemeClr val="accent1">
                    <a:lumMod val="50000"/>
                  </a:schemeClr>
                </a:solidFill>
              </a:rPr>
              <a:t>aval</a:t>
            </a:r>
            <a:r>
              <a:rPr lang="es-EC" sz="2640" b="1" dirty="0">
                <a:solidFill>
                  <a:schemeClr val="accent1">
                    <a:lumMod val="50000"/>
                  </a:schemeClr>
                </a:solidFill>
              </a:rPr>
              <a:t>?</a:t>
            </a:r>
            <a:endParaRPr lang="es-MX" sz="2640" b="1" dirty="0">
              <a:solidFill>
                <a:schemeClr val="accent1">
                  <a:lumMod val="50000"/>
                </a:schemeClr>
              </a:solidFill>
            </a:endParaRPr>
          </a:p>
        </p:txBody>
      </p:sp>
      <p:sp>
        <p:nvSpPr>
          <p:cNvPr id="11" name="Elipse 10"/>
          <p:cNvSpPr/>
          <p:nvPr/>
        </p:nvSpPr>
        <p:spPr>
          <a:xfrm>
            <a:off x="1324163" y="2092762"/>
            <a:ext cx="1032778" cy="1001568"/>
          </a:xfrm>
          <a:prstGeom prst="ellipse">
            <a:avLst/>
          </a:prstGeom>
          <a:blipFill dpi="0" rotWithShape="1">
            <a:blip r:embed="rId3"/>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160" dirty="0"/>
          </a:p>
        </p:txBody>
      </p:sp>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1324164" y="3688230"/>
            <a:ext cx="5635933" cy="2958792"/>
          </a:xfrm>
          <a:prstGeom prst="rect">
            <a:avLst/>
          </a:prstGeom>
          <a:noFill/>
        </p:spPr>
      </p:pic>
      <p:graphicFrame>
        <p:nvGraphicFramePr>
          <p:cNvPr id="3" name="Tabla 2"/>
          <p:cNvGraphicFramePr>
            <a:graphicFrameLocks noGrp="1"/>
          </p:cNvGraphicFramePr>
          <p:nvPr>
            <p:extLst>
              <p:ext uri="{D42A27DB-BD31-4B8C-83A1-F6EECF244321}">
                <p14:modId xmlns:p14="http://schemas.microsoft.com/office/powerpoint/2010/main" val="3141221001"/>
              </p:ext>
            </p:extLst>
          </p:nvPr>
        </p:nvGraphicFramePr>
        <p:xfrm>
          <a:off x="7078920" y="3731357"/>
          <a:ext cx="4234070" cy="2529224"/>
        </p:xfrm>
        <a:graphic>
          <a:graphicData uri="http://schemas.openxmlformats.org/drawingml/2006/table">
            <a:tbl>
              <a:tblPr firstRow="1" firstCol="1" bandRow="1">
                <a:tableStyleId>{5C22544A-7EE6-4342-B048-85BDC9FD1C3A}</a:tableStyleId>
              </a:tblPr>
              <a:tblGrid>
                <a:gridCol w="1308079"/>
                <a:gridCol w="1457028"/>
                <a:gridCol w="1468963"/>
              </a:tblGrid>
              <a:tr h="680015">
                <a:tc>
                  <a:txBody>
                    <a:bodyPr/>
                    <a:lstStyle/>
                    <a:p>
                      <a:pPr indent="269875" algn="ctr">
                        <a:lnSpc>
                          <a:spcPct val="200000"/>
                        </a:lnSpc>
                        <a:spcAft>
                          <a:spcPts val="1200"/>
                        </a:spcAft>
                      </a:pPr>
                      <a:r>
                        <a:rPr lang="en-US" sz="1400" dirty="0">
                          <a:effectLst/>
                        </a:rPr>
                        <a:t>Opciones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c>
                  <a:txBody>
                    <a:bodyPr/>
                    <a:lstStyle/>
                    <a:p>
                      <a:pPr indent="269875" algn="ctr">
                        <a:lnSpc>
                          <a:spcPct val="200000"/>
                        </a:lnSpc>
                        <a:spcAft>
                          <a:spcPts val="1200"/>
                        </a:spcAft>
                      </a:pPr>
                      <a:r>
                        <a:rPr lang="en-US" sz="1400" dirty="0">
                          <a:effectLst/>
                        </a:rPr>
                        <a:t>Respuestas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c>
                  <a:txBody>
                    <a:bodyPr/>
                    <a:lstStyle/>
                    <a:p>
                      <a:pPr indent="269875" algn="ctr">
                        <a:lnSpc>
                          <a:spcPct val="200000"/>
                        </a:lnSpc>
                        <a:spcAft>
                          <a:spcPts val="1200"/>
                        </a:spcAft>
                      </a:pPr>
                      <a:r>
                        <a:rPr lang="en-US" sz="1400" dirty="0">
                          <a:effectLst/>
                        </a:rPr>
                        <a:t>Porcentaje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r>
              <a:tr h="616403">
                <a:tc>
                  <a:txBody>
                    <a:bodyPr/>
                    <a:lstStyle/>
                    <a:p>
                      <a:pPr indent="269875" algn="ctr">
                        <a:lnSpc>
                          <a:spcPct val="200000"/>
                        </a:lnSpc>
                        <a:spcAft>
                          <a:spcPts val="1200"/>
                        </a:spcAft>
                      </a:pPr>
                      <a:r>
                        <a:rPr lang="en-US" sz="1400" dirty="0">
                          <a:effectLst/>
                        </a:rPr>
                        <a:t>Si</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c>
                  <a:txBody>
                    <a:bodyPr/>
                    <a:lstStyle/>
                    <a:p>
                      <a:pPr indent="269875" algn="ctr">
                        <a:lnSpc>
                          <a:spcPct val="200000"/>
                        </a:lnSpc>
                        <a:spcAft>
                          <a:spcPts val="1200"/>
                        </a:spcAft>
                      </a:pPr>
                      <a:r>
                        <a:rPr lang="en-US" sz="1400" dirty="0">
                          <a:effectLst/>
                        </a:rPr>
                        <a:t>77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c>
                  <a:txBody>
                    <a:bodyPr/>
                    <a:lstStyle/>
                    <a:p>
                      <a:pPr indent="269875" algn="ctr">
                        <a:lnSpc>
                          <a:spcPct val="200000"/>
                        </a:lnSpc>
                        <a:spcAft>
                          <a:spcPts val="1200"/>
                        </a:spcAft>
                      </a:pPr>
                      <a:r>
                        <a:rPr lang="en-US" sz="1400" dirty="0">
                          <a:effectLst/>
                        </a:rPr>
                        <a:t>47%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r>
              <a:tr h="616403">
                <a:tc>
                  <a:txBody>
                    <a:bodyPr/>
                    <a:lstStyle/>
                    <a:p>
                      <a:pPr indent="269875" algn="ctr">
                        <a:lnSpc>
                          <a:spcPct val="200000"/>
                        </a:lnSpc>
                        <a:spcAft>
                          <a:spcPts val="1200"/>
                        </a:spcAft>
                      </a:pPr>
                      <a:r>
                        <a:rPr lang="en-US" sz="1400" dirty="0">
                          <a:effectLst/>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c>
                  <a:txBody>
                    <a:bodyPr/>
                    <a:lstStyle/>
                    <a:p>
                      <a:pPr indent="269875" algn="ctr">
                        <a:lnSpc>
                          <a:spcPct val="200000"/>
                        </a:lnSpc>
                        <a:spcAft>
                          <a:spcPts val="1200"/>
                        </a:spcAft>
                      </a:pPr>
                      <a:r>
                        <a:rPr lang="en-US" sz="1400" dirty="0">
                          <a:effectLst/>
                        </a:rPr>
                        <a:t>81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c>
                  <a:txBody>
                    <a:bodyPr/>
                    <a:lstStyle/>
                    <a:p>
                      <a:pPr indent="269875" algn="ctr">
                        <a:lnSpc>
                          <a:spcPct val="200000"/>
                        </a:lnSpc>
                        <a:spcAft>
                          <a:spcPts val="1200"/>
                        </a:spcAft>
                      </a:pPr>
                      <a:r>
                        <a:rPr lang="en-US" sz="1400" dirty="0">
                          <a:effectLst/>
                        </a:rPr>
                        <a:t>50%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r>
              <a:tr h="616403">
                <a:tc>
                  <a:txBody>
                    <a:bodyPr/>
                    <a:lstStyle/>
                    <a:p>
                      <a:pPr indent="269875" algn="ctr">
                        <a:lnSpc>
                          <a:spcPct val="200000"/>
                        </a:lnSpc>
                        <a:spcAft>
                          <a:spcPts val="1200"/>
                        </a:spcAft>
                      </a:pPr>
                      <a:r>
                        <a:rPr lang="en-US" sz="1400" dirty="0">
                          <a:effectLst/>
                        </a:rPr>
                        <a:t>Otro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c>
                  <a:txBody>
                    <a:bodyPr/>
                    <a:lstStyle/>
                    <a:p>
                      <a:pPr indent="269875" algn="ctr">
                        <a:lnSpc>
                          <a:spcPct val="200000"/>
                        </a:lnSpc>
                        <a:spcAft>
                          <a:spcPts val="1200"/>
                        </a:spcAft>
                      </a:pPr>
                      <a:r>
                        <a:rPr lang="en-US" sz="1400" dirty="0">
                          <a:effectLst/>
                        </a:rPr>
                        <a:t>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c>
                  <a:txBody>
                    <a:bodyPr/>
                    <a:lstStyle/>
                    <a:p>
                      <a:pPr indent="269875" algn="ctr">
                        <a:lnSpc>
                          <a:spcPct val="200000"/>
                        </a:lnSpc>
                        <a:spcAft>
                          <a:spcPts val="1200"/>
                        </a:spcAft>
                      </a:pPr>
                      <a:r>
                        <a:rPr lang="en-US" sz="1400" dirty="0">
                          <a:effectLst/>
                        </a:rPr>
                        <a:t>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tc>
              </a:tr>
            </a:tbl>
          </a:graphicData>
        </a:graphic>
      </p:graphicFrame>
      <p:sp>
        <p:nvSpPr>
          <p:cNvPr id="4" name="Elipse 3"/>
          <p:cNvSpPr/>
          <p:nvPr/>
        </p:nvSpPr>
        <p:spPr>
          <a:xfrm>
            <a:off x="10668000" y="6213414"/>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21</a:t>
            </a:r>
            <a:endParaRPr lang="en-US" sz="2160" dirty="0"/>
          </a:p>
        </p:txBody>
      </p:sp>
    </p:spTree>
    <p:extLst>
      <p:ext uri="{BB962C8B-B14F-4D97-AF65-F5344CB8AC3E}">
        <p14:creationId xmlns:p14="http://schemas.microsoft.com/office/powerpoint/2010/main" val="2625703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RESULTADOS DE LA </a:t>
            </a:r>
            <a:r>
              <a:rPr lang="es-EC" sz="2800" b="1" dirty="0" smtClean="0">
                <a:latin typeface="Consolas" panose="020B0609020204030204" pitchFamily="49" charset="0"/>
                <a:cs typeface="Consolas" panose="020B0609020204030204" pitchFamily="49" charset="0"/>
              </a:rPr>
              <a:t>INVESTIGACIÓN </a:t>
            </a:r>
            <a:r>
              <a:rPr lang="es-EC" sz="2800" b="1" dirty="0">
                <a:latin typeface="Consolas" panose="020B0609020204030204" pitchFamily="49" charset="0"/>
                <a:cs typeface="Consolas" panose="020B0609020204030204" pitchFamily="49" charset="0"/>
              </a:rPr>
              <a:t>O PROPUESTA</a:t>
            </a:r>
          </a:p>
        </p:txBody>
      </p:sp>
      <p:sp>
        <p:nvSpPr>
          <p:cNvPr id="4" name="Elipse 3"/>
          <p:cNvSpPr/>
          <p:nvPr/>
        </p:nvSpPr>
        <p:spPr>
          <a:xfrm>
            <a:off x="10416480" y="5981570"/>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22</a:t>
            </a:r>
            <a:endParaRPr lang="en-US" sz="2160" dirty="0"/>
          </a:p>
        </p:txBody>
      </p:sp>
      <p:sp>
        <p:nvSpPr>
          <p:cNvPr id="6" name="Marcador de contenido 2">
            <a:extLst>
              <a:ext uri="{FF2B5EF4-FFF2-40B4-BE49-F238E27FC236}">
                <a16:creationId xmlns="" xmlns:a16="http://schemas.microsoft.com/office/drawing/2014/main" id="{67EA1022-A0BF-4F2A-97BA-158F38AB3B29}"/>
              </a:ext>
            </a:extLst>
          </p:cNvPr>
          <p:cNvSpPr>
            <a:spLocks noGrp="1"/>
          </p:cNvSpPr>
          <p:nvPr>
            <p:ph idx="1"/>
          </p:nvPr>
        </p:nvSpPr>
        <p:spPr>
          <a:xfrm>
            <a:off x="1237101" y="1404550"/>
            <a:ext cx="5092671" cy="5221606"/>
          </a:xfrm>
        </p:spPr>
        <p:txBody>
          <a:bodyPr/>
          <a:lstStyle/>
          <a:p>
            <a:pPr marL="0" indent="0" algn="just">
              <a:buNone/>
            </a:pPr>
            <a:r>
              <a:rPr lang="es-EC" sz="2880" b="1" dirty="0">
                <a:ln w="0"/>
                <a:effectLst>
                  <a:outerShdw blurRad="38100" dist="19050" dir="2700000" algn="tl" rotWithShape="0">
                    <a:schemeClr val="dk1">
                      <a:alpha val="40000"/>
                    </a:schemeClr>
                  </a:outerShdw>
                </a:effectLst>
              </a:rPr>
              <a:t>Con respecto a los resultados obtenidos se pudo apreciar que el nivel de conocimiento y alistamiento que actualmente poseen los guardiamarinas es relativamente bajo, obteniendo solamente un 35% del total de encuestados con conocimientos acerca del idioma </a:t>
            </a:r>
            <a:r>
              <a:rPr lang="es-EC" sz="2880" b="1" dirty="0" smtClean="0">
                <a:ln w="0"/>
                <a:effectLst>
                  <a:outerShdw blurRad="38100" dist="19050" dir="2700000" algn="tl" rotWithShape="0">
                    <a:schemeClr val="dk1">
                      <a:alpha val="40000"/>
                    </a:schemeClr>
                  </a:outerShdw>
                </a:effectLst>
              </a:rPr>
              <a:t>y </a:t>
            </a:r>
            <a:r>
              <a:rPr lang="es-EC" sz="2880" b="1" dirty="0">
                <a:ln w="0"/>
                <a:effectLst>
                  <a:outerShdw blurRad="38100" dist="19050" dir="2700000" algn="tl" rotWithShape="0">
                    <a:schemeClr val="dk1">
                      <a:alpha val="40000"/>
                    </a:schemeClr>
                  </a:outerShdw>
                </a:effectLst>
              </a:rPr>
              <a:t>un 65% que no tiene conocimiento acerca del mismo.</a:t>
            </a:r>
          </a:p>
        </p:txBody>
      </p:sp>
      <p:graphicFrame>
        <p:nvGraphicFramePr>
          <p:cNvPr id="7" name="Gráfico 6"/>
          <p:cNvGraphicFramePr>
            <a:graphicFrameLocks/>
          </p:cNvGraphicFramePr>
          <p:nvPr>
            <p:extLst>
              <p:ext uri="{D42A27DB-BD31-4B8C-83A1-F6EECF244321}">
                <p14:modId xmlns:p14="http://schemas.microsoft.com/office/powerpoint/2010/main" val="1692172755"/>
              </p:ext>
            </p:extLst>
          </p:nvPr>
        </p:nvGraphicFramePr>
        <p:xfrm>
          <a:off x="6441638" y="1404550"/>
          <a:ext cx="5011757" cy="4526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639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RESULTADOS DE LA </a:t>
            </a:r>
            <a:r>
              <a:rPr lang="es-EC" sz="2800" b="1" dirty="0" smtClean="0">
                <a:latin typeface="Consolas" panose="020B0609020204030204" pitchFamily="49" charset="0"/>
                <a:cs typeface="Consolas" panose="020B0609020204030204" pitchFamily="49" charset="0"/>
              </a:rPr>
              <a:t>INVESTIGACIÓN </a:t>
            </a:r>
            <a:r>
              <a:rPr lang="es-EC" sz="2800" b="1" dirty="0">
                <a:latin typeface="Consolas" panose="020B0609020204030204" pitchFamily="49" charset="0"/>
                <a:cs typeface="Consolas" panose="020B0609020204030204" pitchFamily="49" charset="0"/>
              </a:rPr>
              <a:t>O PROPUESTA</a:t>
            </a:r>
          </a:p>
        </p:txBody>
      </p:sp>
      <p:graphicFrame>
        <p:nvGraphicFramePr>
          <p:cNvPr id="3" name="Diagrama 2"/>
          <p:cNvGraphicFramePr/>
          <p:nvPr>
            <p:extLst>
              <p:ext uri="{D42A27DB-BD31-4B8C-83A1-F6EECF244321}">
                <p14:modId xmlns:p14="http://schemas.microsoft.com/office/powerpoint/2010/main" val="3640612463"/>
              </p:ext>
            </p:extLst>
          </p:nvPr>
        </p:nvGraphicFramePr>
        <p:xfrm>
          <a:off x="1252728" y="1268760"/>
          <a:ext cx="10027849" cy="5150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lipse 3"/>
          <p:cNvSpPr/>
          <p:nvPr/>
        </p:nvSpPr>
        <p:spPr>
          <a:xfrm>
            <a:off x="10416480" y="6145560"/>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23</a:t>
            </a:r>
            <a:endParaRPr lang="en-US" sz="2160" dirty="0"/>
          </a:p>
        </p:txBody>
      </p:sp>
    </p:spTree>
    <p:extLst>
      <p:ext uri="{BB962C8B-B14F-4D97-AF65-F5344CB8AC3E}">
        <p14:creationId xmlns:p14="http://schemas.microsoft.com/office/powerpoint/2010/main" val="3045547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RESULTADOS DE LA </a:t>
            </a:r>
            <a:r>
              <a:rPr lang="es-EC" sz="2800" b="1" dirty="0" smtClean="0">
                <a:latin typeface="Consolas" panose="020B0609020204030204" pitchFamily="49" charset="0"/>
                <a:cs typeface="Consolas" panose="020B0609020204030204" pitchFamily="49" charset="0"/>
              </a:rPr>
              <a:t>INVESTIGACIÓN </a:t>
            </a:r>
            <a:r>
              <a:rPr lang="es-EC" sz="2800" b="1" dirty="0">
                <a:latin typeface="Consolas" panose="020B0609020204030204" pitchFamily="49" charset="0"/>
                <a:cs typeface="Consolas" panose="020B0609020204030204" pitchFamily="49" charset="0"/>
              </a:rPr>
              <a:t>O PROPUESTA</a:t>
            </a:r>
          </a:p>
        </p:txBody>
      </p:sp>
      <p:sp>
        <p:nvSpPr>
          <p:cNvPr id="4" name="Elipse 3"/>
          <p:cNvSpPr/>
          <p:nvPr/>
        </p:nvSpPr>
        <p:spPr>
          <a:xfrm>
            <a:off x="10839960" y="6093973"/>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24</a:t>
            </a:r>
            <a:endParaRPr lang="en-US" sz="2160" dirty="0"/>
          </a:p>
        </p:txBody>
      </p:sp>
      <p:sp>
        <p:nvSpPr>
          <p:cNvPr id="5" name="Título 1"/>
          <p:cNvSpPr>
            <a:spLocks noGrp="1"/>
          </p:cNvSpPr>
          <p:nvPr>
            <p:ph type="title"/>
          </p:nvPr>
        </p:nvSpPr>
        <p:spPr>
          <a:xfrm>
            <a:off x="1170653" y="1182351"/>
            <a:ext cx="4234070" cy="380941"/>
          </a:xfrm>
        </p:spPr>
        <p:txBody>
          <a:bodyPr>
            <a:normAutofit fontScale="90000"/>
          </a:bodyPr>
          <a:lstStyle/>
          <a:p>
            <a:r>
              <a:rPr lang="es-EC" b="1" dirty="0" smtClean="0"/>
              <a:t>Fundamentación</a:t>
            </a:r>
            <a:endParaRPr lang="es-EC" b="1" dirty="0"/>
          </a:p>
        </p:txBody>
      </p:sp>
      <p:pic>
        <p:nvPicPr>
          <p:cNvPr id="6" name="Imagen 5">
            <a:hlinkClick r:id="rId3" action="ppaction://hlinkfile" highlightClick="1"/>
            <a:hlinkHover r:id="" action="ppaction://hlinkshowjump?jump=nextslide"/>
          </p:cNvPr>
          <p:cNvPicPr>
            <a:picLocks noChangeAspect="1"/>
          </p:cNvPicPr>
          <p:nvPr/>
        </p:nvPicPr>
        <p:blipFill>
          <a:blip r:embed="rId4"/>
          <a:stretch>
            <a:fillRect/>
          </a:stretch>
        </p:blipFill>
        <p:spPr>
          <a:xfrm>
            <a:off x="664856" y="1759813"/>
            <a:ext cx="6671244" cy="4406890"/>
          </a:xfrm>
          <a:prstGeom prst="rect">
            <a:avLst/>
          </a:prstGeom>
        </p:spPr>
      </p:pic>
      <p:grpSp>
        <p:nvGrpSpPr>
          <p:cNvPr id="8" name="Grupo 7"/>
          <p:cNvGrpSpPr/>
          <p:nvPr/>
        </p:nvGrpSpPr>
        <p:grpSpPr>
          <a:xfrm>
            <a:off x="7707455" y="1303872"/>
            <a:ext cx="1828831" cy="1178687"/>
            <a:chOff x="0" y="69319"/>
            <a:chExt cx="10483357" cy="1374750"/>
          </a:xfrm>
        </p:grpSpPr>
        <p:sp>
          <p:nvSpPr>
            <p:cNvPr id="9" name="Rectángulo redondeado 8"/>
            <p:cNvSpPr/>
            <p:nvPr/>
          </p:nvSpPr>
          <p:spPr>
            <a:xfrm>
              <a:off x="0" y="69319"/>
              <a:ext cx="10172215" cy="13747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9"/>
            <p:cNvSpPr/>
            <p:nvPr/>
          </p:nvSpPr>
          <p:spPr>
            <a:xfrm>
              <a:off x="378249" y="136429"/>
              <a:ext cx="10105108" cy="12405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C" sz="2500" b="1" dirty="0">
                  <a:ln w="0"/>
                  <a:solidFill>
                    <a:schemeClr val="tx1"/>
                  </a:solidFill>
                  <a:effectLst>
                    <a:outerShdw blurRad="38100" dist="19050" dir="2700000" algn="tl" rotWithShape="0">
                      <a:schemeClr val="dk1">
                        <a:alpha val="40000"/>
                      </a:schemeClr>
                    </a:outerShdw>
                  </a:effectLst>
                </a:rPr>
                <a:t>F</a:t>
              </a:r>
              <a:r>
                <a:rPr lang="es-EC" sz="2500" b="1" dirty="0" smtClean="0">
                  <a:ln w="0"/>
                  <a:solidFill>
                    <a:schemeClr val="tx1"/>
                  </a:solidFill>
                  <a:effectLst>
                    <a:outerShdw blurRad="38100" dist="19050" dir="2700000" algn="tl" rotWithShape="0">
                      <a:schemeClr val="dk1">
                        <a:alpha val="40000"/>
                      </a:schemeClr>
                    </a:outerShdw>
                  </a:effectLst>
                </a:rPr>
                <a:t>ácil acceso</a:t>
              </a:r>
              <a:endParaRPr lang="es-ES" sz="2500" b="1" kern="1200" dirty="0">
                <a:ln w="0"/>
                <a:solidFill>
                  <a:schemeClr val="tx1"/>
                </a:solidFill>
                <a:effectLst>
                  <a:outerShdw blurRad="38100" dist="19050" dir="2700000" algn="tl" rotWithShape="0">
                    <a:schemeClr val="dk1">
                      <a:alpha val="40000"/>
                    </a:schemeClr>
                  </a:outerShdw>
                </a:effectLst>
              </a:endParaRPr>
            </a:p>
          </p:txBody>
        </p:sp>
      </p:grpSp>
      <p:grpSp>
        <p:nvGrpSpPr>
          <p:cNvPr id="11" name="Grupo 10"/>
          <p:cNvGrpSpPr/>
          <p:nvPr/>
        </p:nvGrpSpPr>
        <p:grpSpPr>
          <a:xfrm>
            <a:off x="8233002" y="2989231"/>
            <a:ext cx="2876957" cy="1178687"/>
            <a:chOff x="0" y="69319"/>
            <a:chExt cx="10172214" cy="1374750"/>
          </a:xfrm>
        </p:grpSpPr>
        <p:sp>
          <p:nvSpPr>
            <p:cNvPr id="12" name="Rectángulo redondeado 11"/>
            <p:cNvSpPr/>
            <p:nvPr/>
          </p:nvSpPr>
          <p:spPr>
            <a:xfrm>
              <a:off x="0" y="69319"/>
              <a:ext cx="10172214" cy="13747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378250" y="136429"/>
              <a:ext cx="9793962" cy="12405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C" sz="2500" b="1" dirty="0">
                  <a:ln w="0"/>
                  <a:solidFill>
                    <a:schemeClr val="tx1"/>
                  </a:solidFill>
                  <a:effectLst>
                    <a:outerShdw blurRad="38100" dist="19050" dir="2700000" algn="tl" rotWithShape="0">
                      <a:schemeClr val="dk1">
                        <a:alpha val="40000"/>
                      </a:schemeClr>
                    </a:outerShdw>
                  </a:effectLst>
                </a:rPr>
                <a:t>I</a:t>
              </a:r>
              <a:r>
                <a:rPr lang="es-EC" sz="2500" b="1" dirty="0" smtClean="0">
                  <a:ln w="0"/>
                  <a:solidFill>
                    <a:schemeClr val="tx1"/>
                  </a:solidFill>
                  <a:effectLst>
                    <a:outerShdw blurRad="38100" dist="19050" dir="2700000" algn="tl" rotWithShape="0">
                      <a:schemeClr val="dk1">
                        <a:alpha val="40000"/>
                      </a:schemeClr>
                    </a:outerShdw>
                  </a:effectLst>
                </a:rPr>
                <a:t>ntercambio rápido de información</a:t>
              </a:r>
              <a:endParaRPr lang="es-ES" sz="2500" b="1" kern="1200" dirty="0">
                <a:ln w="0"/>
                <a:solidFill>
                  <a:schemeClr val="tx1"/>
                </a:solidFill>
                <a:effectLst>
                  <a:outerShdw blurRad="38100" dist="19050" dir="2700000" algn="tl" rotWithShape="0">
                    <a:schemeClr val="dk1">
                      <a:alpha val="40000"/>
                    </a:schemeClr>
                  </a:outerShdw>
                </a:effectLst>
              </a:endParaRPr>
            </a:p>
          </p:txBody>
        </p:sp>
      </p:grpSp>
      <p:grpSp>
        <p:nvGrpSpPr>
          <p:cNvPr id="14" name="Grupo 13"/>
          <p:cNvGrpSpPr/>
          <p:nvPr/>
        </p:nvGrpSpPr>
        <p:grpSpPr>
          <a:xfrm>
            <a:off x="9198985" y="4674590"/>
            <a:ext cx="2770511" cy="1178687"/>
            <a:chOff x="0" y="69319"/>
            <a:chExt cx="10533267" cy="1374750"/>
          </a:xfrm>
        </p:grpSpPr>
        <p:sp>
          <p:nvSpPr>
            <p:cNvPr id="16" name="Rectángulo redondeado 15"/>
            <p:cNvSpPr/>
            <p:nvPr/>
          </p:nvSpPr>
          <p:spPr>
            <a:xfrm>
              <a:off x="0" y="69319"/>
              <a:ext cx="10172215" cy="13747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ángulo 16"/>
            <p:cNvSpPr/>
            <p:nvPr/>
          </p:nvSpPr>
          <p:spPr>
            <a:xfrm>
              <a:off x="378249" y="136429"/>
              <a:ext cx="10155018" cy="12405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S" sz="2500" b="1" dirty="0">
                  <a:ln w="0"/>
                  <a:solidFill>
                    <a:schemeClr val="tx1"/>
                  </a:solidFill>
                  <a:effectLst>
                    <a:outerShdw blurRad="38100" dist="19050" dir="2700000" algn="tl" rotWithShape="0">
                      <a:schemeClr val="dk1">
                        <a:alpha val="40000"/>
                      </a:schemeClr>
                    </a:outerShdw>
                  </a:effectLst>
                </a:rPr>
                <a:t>A</a:t>
              </a:r>
              <a:r>
                <a:rPr lang="es-ES" sz="2500" b="1" dirty="0" smtClean="0">
                  <a:ln w="0"/>
                  <a:solidFill>
                    <a:schemeClr val="tx1"/>
                  </a:solidFill>
                  <a:effectLst>
                    <a:outerShdw blurRad="38100" dist="19050" dir="2700000" algn="tl" rotWithShape="0">
                      <a:schemeClr val="dk1">
                        <a:alpha val="40000"/>
                      </a:schemeClr>
                    </a:outerShdw>
                  </a:effectLst>
                </a:rPr>
                <a:t>lta capacidad de almacenamiento</a:t>
              </a:r>
              <a:endParaRPr lang="es-ES" sz="2500" b="1" kern="1200" dirty="0">
                <a:ln w="0"/>
                <a:solidFill>
                  <a:schemeClr val="tx1"/>
                </a:solidFill>
                <a:effectLst>
                  <a:outerShdw blurRad="38100" dist="19050" dir="2700000" algn="tl" rotWithShape="0">
                    <a:schemeClr val="dk1">
                      <a:alpha val="40000"/>
                    </a:schemeClr>
                  </a:outerShdw>
                </a:effectLst>
              </a:endParaRPr>
            </a:p>
          </p:txBody>
        </p:sp>
      </p:grpSp>
      <p:sp>
        <p:nvSpPr>
          <p:cNvPr id="2" name="CuadroTexto 1"/>
          <p:cNvSpPr txBox="1"/>
          <p:nvPr/>
        </p:nvSpPr>
        <p:spPr>
          <a:xfrm>
            <a:off x="932688" y="6364224"/>
            <a:ext cx="2770632" cy="374335"/>
          </a:xfrm>
          <a:prstGeom prst="rect">
            <a:avLst/>
          </a:prstGeom>
          <a:noFill/>
        </p:spPr>
        <p:txBody>
          <a:bodyPr wrap="square" rtlCol="0">
            <a:spAutoFit/>
          </a:bodyPr>
          <a:lstStyle/>
          <a:p>
            <a:r>
              <a:rPr lang="es-EC" b="1" dirty="0" smtClean="0"/>
              <a:t>Fuente: </a:t>
            </a:r>
            <a:r>
              <a:rPr lang="es-EC" dirty="0" smtClean="0"/>
              <a:t>Elaboración propia.</a:t>
            </a:r>
            <a:endParaRPr lang="en-US" dirty="0"/>
          </a:p>
        </p:txBody>
      </p:sp>
    </p:spTree>
    <p:extLst>
      <p:ext uri="{BB962C8B-B14F-4D97-AF65-F5344CB8AC3E}">
        <p14:creationId xmlns:p14="http://schemas.microsoft.com/office/powerpoint/2010/main" val="465286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CONCLUSIONES</a:t>
            </a:r>
            <a:endParaRPr lang="es-EC" sz="2800" b="1" dirty="0">
              <a:latin typeface="Consolas" panose="020B0609020204030204" pitchFamily="49" charset="0"/>
              <a:cs typeface="Consolas" panose="020B0609020204030204" pitchFamily="49" charset="0"/>
            </a:endParaRPr>
          </a:p>
        </p:txBody>
      </p:sp>
      <p:sp>
        <p:nvSpPr>
          <p:cNvPr id="4" name="Elipse 3"/>
          <p:cNvSpPr/>
          <p:nvPr/>
        </p:nvSpPr>
        <p:spPr>
          <a:xfrm>
            <a:off x="10928371" y="6039109"/>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25</a:t>
            </a:r>
            <a:endParaRPr lang="en-US" sz="2160" dirty="0"/>
          </a:p>
        </p:txBody>
      </p:sp>
      <p:graphicFrame>
        <p:nvGraphicFramePr>
          <p:cNvPr id="18" name="Marcador de contenido 3"/>
          <p:cNvGraphicFramePr>
            <a:graphicFrameLocks noGrp="1"/>
          </p:cNvGraphicFramePr>
          <p:nvPr>
            <p:ph idx="1"/>
            <p:extLst>
              <p:ext uri="{D42A27DB-BD31-4B8C-83A1-F6EECF244321}">
                <p14:modId xmlns:p14="http://schemas.microsoft.com/office/powerpoint/2010/main" val="1761862948"/>
              </p:ext>
            </p:extLst>
          </p:nvPr>
        </p:nvGraphicFramePr>
        <p:xfrm>
          <a:off x="735091" y="1156214"/>
          <a:ext cx="10625328" cy="488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curvada hacia abajo 2"/>
          <p:cNvSpPr/>
          <p:nvPr/>
        </p:nvSpPr>
        <p:spPr>
          <a:xfrm rot="13484669">
            <a:off x="2139695" y="3584768"/>
            <a:ext cx="1572768" cy="740664"/>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lecha curvada hacia abajo 18"/>
          <p:cNvSpPr/>
          <p:nvPr/>
        </p:nvSpPr>
        <p:spPr>
          <a:xfrm rot="16793604" flipH="1" flipV="1">
            <a:off x="8492602" y="3568446"/>
            <a:ext cx="1610765" cy="699513"/>
          </a:xfrm>
          <a:prstGeom prst="curvedDownArrow">
            <a:avLst>
              <a:gd name="adj1" fmla="val 25000"/>
              <a:gd name="adj2" fmla="val 50000"/>
              <a:gd name="adj3" fmla="val 3262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Flecha curvada hacia abajo 19"/>
          <p:cNvSpPr/>
          <p:nvPr/>
        </p:nvSpPr>
        <p:spPr>
          <a:xfrm rot="11699748" flipH="1" flipV="1">
            <a:off x="5725129" y="1182018"/>
            <a:ext cx="1049589" cy="382161"/>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9210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RECOMENDACIONES</a:t>
            </a:r>
            <a:endParaRPr lang="es-EC" sz="2800" b="1" dirty="0">
              <a:latin typeface="Consolas" panose="020B0609020204030204" pitchFamily="49" charset="0"/>
              <a:cs typeface="Consolas" panose="020B0609020204030204" pitchFamily="49" charset="0"/>
            </a:endParaRPr>
          </a:p>
        </p:txBody>
      </p:sp>
      <p:sp>
        <p:nvSpPr>
          <p:cNvPr id="4" name="Elipse 3"/>
          <p:cNvSpPr/>
          <p:nvPr/>
        </p:nvSpPr>
        <p:spPr>
          <a:xfrm>
            <a:off x="10928371" y="6039109"/>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26</a:t>
            </a:r>
            <a:endParaRPr lang="en-US" sz="2160" dirty="0"/>
          </a:p>
        </p:txBody>
      </p:sp>
      <p:graphicFrame>
        <p:nvGraphicFramePr>
          <p:cNvPr id="18" name="Marcador de contenido 3"/>
          <p:cNvGraphicFramePr>
            <a:graphicFrameLocks noGrp="1"/>
          </p:cNvGraphicFramePr>
          <p:nvPr>
            <p:ph idx="1"/>
            <p:extLst>
              <p:ext uri="{D42A27DB-BD31-4B8C-83A1-F6EECF244321}">
                <p14:modId xmlns:p14="http://schemas.microsoft.com/office/powerpoint/2010/main" val="3858424123"/>
              </p:ext>
            </p:extLst>
          </p:nvPr>
        </p:nvGraphicFramePr>
        <p:xfrm>
          <a:off x="566928" y="1170432"/>
          <a:ext cx="11356848"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derecha 2"/>
          <p:cNvSpPr/>
          <p:nvPr/>
        </p:nvSpPr>
        <p:spPr>
          <a:xfrm>
            <a:off x="4005072" y="3364992"/>
            <a:ext cx="640080" cy="81381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echa derecha 18"/>
          <p:cNvSpPr/>
          <p:nvPr/>
        </p:nvSpPr>
        <p:spPr>
          <a:xfrm>
            <a:off x="7891272" y="3364992"/>
            <a:ext cx="640080" cy="81381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4824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158074" y="2046447"/>
            <a:ext cx="6275339" cy="1865126"/>
          </a:xfrm>
          <a:prstGeom prst="rect">
            <a:avLst/>
          </a:prstGeom>
        </p:spPr>
        <p:txBody>
          <a:bodyPr wrap="square">
            <a:spAutoFit/>
          </a:bodyPr>
          <a:lstStyle/>
          <a:p>
            <a:pPr algn="ctr"/>
            <a:r>
              <a:rPr lang="es-EC" sz="5760" b="1" dirty="0">
                <a:solidFill>
                  <a:srgbClr val="002060"/>
                </a:solidFill>
              </a:rPr>
              <a:t>GRACIAS POR SU </a:t>
            </a:r>
          </a:p>
          <a:p>
            <a:pPr algn="ctr"/>
            <a:r>
              <a:rPr lang="es-EC" sz="5760" b="1" dirty="0">
                <a:solidFill>
                  <a:srgbClr val="002060"/>
                </a:solidFill>
              </a:rPr>
              <a:t>ATENCIÓN</a:t>
            </a:r>
          </a:p>
        </p:txBody>
      </p:sp>
    </p:spTree>
    <p:extLst>
      <p:ext uri="{BB962C8B-B14F-4D97-AF65-F5344CB8AC3E}">
        <p14:creationId xmlns:p14="http://schemas.microsoft.com/office/powerpoint/2010/main" val="404633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lecha derecha 38"/>
          <p:cNvSpPr/>
          <p:nvPr/>
        </p:nvSpPr>
        <p:spPr>
          <a:xfrm rot="5400000">
            <a:off x="10208995" y="3670731"/>
            <a:ext cx="1522765" cy="7369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8" name="Flecha derecha 37"/>
          <p:cNvSpPr/>
          <p:nvPr/>
        </p:nvSpPr>
        <p:spPr>
          <a:xfrm rot="5400000">
            <a:off x="631142" y="3670731"/>
            <a:ext cx="1522765" cy="7369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7" name="Flecha derecha 36"/>
          <p:cNvSpPr/>
          <p:nvPr/>
        </p:nvSpPr>
        <p:spPr>
          <a:xfrm rot="5400000">
            <a:off x="3065823" y="3674942"/>
            <a:ext cx="1522765" cy="7369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6" name="Flecha derecha 35"/>
          <p:cNvSpPr/>
          <p:nvPr/>
        </p:nvSpPr>
        <p:spPr>
          <a:xfrm rot="5400000">
            <a:off x="7888485" y="3670731"/>
            <a:ext cx="1522765" cy="7369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5" name="Flecha derecha 34"/>
          <p:cNvSpPr/>
          <p:nvPr/>
        </p:nvSpPr>
        <p:spPr>
          <a:xfrm rot="10800000">
            <a:off x="1000776" y="3020231"/>
            <a:ext cx="5125704" cy="7369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4" name="Flecha derecha 33"/>
          <p:cNvSpPr/>
          <p:nvPr/>
        </p:nvSpPr>
        <p:spPr>
          <a:xfrm>
            <a:off x="6194568" y="3024707"/>
            <a:ext cx="5125704" cy="7369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2" name="Flecha derecha 31"/>
          <p:cNvSpPr/>
          <p:nvPr/>
        </p:nvSpPr>
        <p:spPr>
          <a:xfrm rot="5400000">
            <a:off x="4400848" y="3020232"/>
            <a:ext cx="3624631" cy="7369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ANTECEDENTES</a:t>
            </a:r>
            <a:endParaRPr lang="es-EC" sz="2800" b="1" dirty="0">
              <a:latin typeface="Consolas" panose="020B0609020204030204" pitchFamily="49" charset="0"/>
              <a:cs typeface="Consolas" panose="020B0609020204030204" pitchFamily="49" charset="0"/>
            </a:endParaRPr>
          </a:p>
        </p:txBody>
      </p:sp>
      <p:sp>
        <p:nvSpPr>
          <p:cNvPr id="17" name="Elipse 16"/>
          <p:cNvSpPr/>
          <p:nvPr/>
        </p:nvSpPr>
        <p:spPr>
          <a:xfrm>
            <a:off x="4702033" y="1160811"/>
            <a:ext cx="3255477" cy="171688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nchor="ctr"/>
          <a:lstStyle/>
          <a:p>
            <a:pPr algn="just"/>
            <a:r>
              <a:rPr lang="es-EC" sz="2400" dirty="0">
                <a:effectLst>
                  <a:outerShdw blurRad="38100" dist="38100" dir="2700000" algn="tl">
                    <a:srgbClr val="000000">
                      <a:alpha val="43137"/>
                    </a:srgbClr>
                  </a:outerShdw>
                </a:effectLst>
              </a:rPr>
              <a:t>Oficial de Marina</a:t>
            </a:r>
            <a:endParaRPr lang="en-US" sz="2400" dirty="0">
              <a:effectLst>
                <a:outerShdw blurRad="38100" dist="38100" dir="2700000" algn="tl">
                  <a:srgbClr val="000000">
                    <a:alpha val="43137"/>
                  </a:srgbClr>
                </a:outerShdw>
              </a:effectLst>
            </a:endParaRPr>
          </a:p>
        </p:txBody>
      </p:sp>
      <p:sp>
        <p:nvSpPr>
          <p:cNvPr id="18" name="Elipse 17"/>
          <p:cNvSpPr/>
          <p:nvPr/>
        </p:nvSpPr>
        <p:spPr>
          <a:xfrm>
            <a:off x="434190" y="4213641"/>
            <a:ext cx="1943705" cy="102663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nchor="ctr"/>
          <a:lstStyle/>
          <a:p>
            <a:pPr algn="just"/>
            <a:r>
              <a:rPr lang="es-EC" sz="2000" dirty="0" smtClean="0">
                <a:effectLst>
                  <a:outerShdw blurRad="38100" dist="38100" dir="2700000" algn="tl">
                    <a:srgbClr val="000000">
                      <a:alpha val="43137"/>
                    </a:srgbClr>
                  </a:outerShdw>
                </a:effectLst>
              </a:rPr>
              <a:t>Formación Académica</a:t>
            </a:r>
            <a:endParaRPr lang="en-US" sz="2000" dirty="0">
              <a:effectLst>
                <a:outerShdw blurRad="38100" dist="38100" dir="2700000" algn="tl">
                  <a:srgbClr val="000000">
                    <a:alpha val="43137"/>
                  </a:srgbClr>
                </a:outerShdw>
              </a:effectLst>
            </a:endParaRPr>
          </a:p>
        </p:txBody>
      </p:sp>
      <p:sp>
        <p:nvSpPr>
          <p:cNvPr id="21" name="Elipse 20"/>
          <p:cNvSpPr/>
          <p:nvPr/>
        </p:nvSpPr>
        <p:spPr>
          <a:xfrm>
            <a:off x="10136223" y="4253910"/>
            <a:ext cx="1864619" cy="986370"/>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nchor="ctr"/>
          <a:lstStyle/>
          <a:p>
            <a:pPr algn="just"/>
            <a:r>
              <a:rPr lang="es-EC" sz="2000" dirty="0" smtClean="0">
                <a:effectLst>
                  <a:outerShdw blurRad="38100" dist="38100" dir="2700000" algn="tl">
                    <a:srgbClr val="000000">
                      <a:alpha val="43137"/>
                    </a:srgbClr>
                  </a:outerShdw>
                </a:effectLst>
              </a:rPr>
              <a:t>Formación Deportiva</a:t>
            </a:r>
            <a:endParaRPr lang="en-US" sz="2000" dirty="0">
              <a:effectLst>
                <a:outerShdw blurRad="38100" dist="38100" dir="2700000" algn="tl">
                  <a:srgbClr val="000000">
                    <a:alpha val="43137"/>
                  </a:srgbClr>
                </a:outerShdw>
              </a:effectLst>
            </a:endParaRPr>
          </a:p>
        </p:txBody>
      </p:sp>
      <p:sp>
        <p:nvSpPr>
          <p:cNvPr id="24" name="Elipse 23"/>
          <p:cNvSpPr/>
          <p:nvPr/>
        </p:nvSpPr>
        <p:spPr>
          <a:xfrm>
            <a:off x="2906380" y="4233775"/>
            <a:ext cx="1817383" cy="102663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nchor="ctr"/>
          <a:lstStyle/>
          <a:p>
            <a:pPr algn="just"/>
            <a:r>
              <a:rPr lang="es-EC" sz="2000" dirty="0" smtClean="0">
                <a:effectLst>
                  <a:outerShdw blurRad="38100" dist="38100" dir="2700000" algn="tl">
                    <a:srgbClr val="000000">
                      <a:alpha val="43137"/>
                    </a:srgbClr>
                  </a:outerShdw>
                </a:effectLst>
              </a:rPr>
              <a:t>Formación Militar</a:t>
            </a:r>
            <a:endParaRPr lang="en-US" sz="2000" dirty="0">
              <a:effectLst>
                <a:outerShdw blurRad="38100" dist="38100" dir="2700000" algn="tl">
                  <a:srgbClr val="000000">
                    <a:alpha val="43137"/>
                  </a:srgbClr>
                </a:outerShdw>
              </a:effectLst>
            </a:endParaRPr>
          </a:p>
        </p:txBody>
      </p:sp>
      <p:sp>
        <p:nvSpPr>
          <p:cNvPr id="25" name="Elipse 24"/>
          <p:cNvSpPr/>
          <p:nvPr/>
        </p:nvSpPr>
        <p:spPr>
          <a:xfrm>
            <a:off x="7662474" y="4213641"/>
            <a:ext cx="1950011" cy="102663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nchor="ctr"/>
          <a:lstStyle/>
          <a:p>
            <a:pPr algn="just"/>
            <a:r>
              <a:rPr lang="es-EC" sz="2000" dirty="0" smtClean="0">
                <a:effectLst>
                  <a:outerShdw blurRad="38100" dist="38100" dir="2700000" algn="tl">
                    <a:srgbClr val="000000">
                      <a:alpha val="43137"/>
                    </a:srgbClr>
                  </a:outerShdw>
                </a:effectLst>
              </a:rPr>
              <a:t>Formación Cultural</a:t>
            </a:r>
            <a:endParaRPr lang="en-US" sz="2000" dirty="0">
              <a:effectLst>
                <a:outerShdw blurRad="38100" dist="38100" dir="2700000" algn="tl">
                  <a:srgbClr val="000000">
                    <a:alpha val="43137"/>
                  </a:srgbClr>
                </a:outerShdw>
              </a:effectLst>
            </a:endParaRPr>
          </a:p>
        </p:txBody>
      </p:sp>
      <p:sp>
        <p:nvSpPr>
          <p:cNvPr id="33" name="Elipse 32"/>
          <p:cNvSpPr/>
          <p:nvPr/>
        </p:nvSpPr>
        <p:spPr>
          <a:xfrm>
            <a:off x="5250400" y="4253910"/>
            <a:ext cx="1888337" cy="102663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nchor="ctr"/>
          <a:lstStyle/>
          <a:p>
            <a:pPr algn="just"/>
            <a:r>
              <a:rPr lang="es-EC" sz="2000" dirty="0" smtClean="0">
                <a:effectLst>
                  <a:outerShdw blurRad="38100" dist="38100" dir="2700000" algn="tl">
                    <a:srgbClr val="000000">
                      <a:alpha val="43137"/>
                    </a:srgbClr>
                  </a:outerShdw>
                </a:effectLst>
              </a:rPr>
              <a:t>Formación Naval</a:t>
            </a:r>
            <a:endParaRPr lang="en-US" sz="2000" dirty="0">
              <a:effectLst>
                <a:outerShdw blurRad="38100" dist="38100" dir="2700000" algn="tl">
                  <a:srgbClr val="000000">
                    <a:alpha val="43137"/>
                  </a:srgbClr>
                </a:outerShdw>
              </a:effectLst>
            </a:endParaRPr>
          </a:p>
        </p:txBody>
      </p:sp>
      <p:sp>
        <p:nvSpPr>
          <p:cNvPr id="40" name="CuadroTexto 39"/>
          <p:cNvSpPr txBox="1"/>
          <p:nvPr/>
        </p:nvSpPr>
        <p:spPr>
          <a:xfrm>
            <a:off x="565301" y="6311868"/>
            <a:ext cx="3437844" cy="646331"/>
          </a:xfrm>
          <a:prstGeom prst="rect">
            <a:avLst/>
          </a:prstGeom>
          <a:noFill/>
        </p:spPr>
        <p:txBody>
          <a:bodyPr wrap="square" rtlCol="0">
            <a:spAutoFit/>
          </a:bodyPr>
          <a:lstStyle/>
          <a:p>
            <a:r>
              <a:rPr lang="es-EC" b="1" dirty="0" smtClean="0"/>
              <a:t>Fuente</a:t>
            </a:r>
            <a:r>
              <a:rPr lang="es-EC" dirty="0" smtClean="0"/>
              <a:t>: (Armada del Ecuador</a:t>
            </a:r>
            <a:r>
              <a:rPr lang="es-EC" dirty="0"/>
              <a:t>, s.f.)</a:t>
            </a:r>
            <a:endParaRPr lang="en-US" dirty="0"/>
          </a:p>
          <a:p>
            <a:endParaRPr lang="en-US" dirty="0"/>
          </a:p>
        </p:txBody>
      </p:sp>
      <p:sp>
        <p:nvSpPr>
          <p:cNvPr id="41" name="Elipse 40"/>
          <p:cNvSpPr/>
          <p:nvPr/>
        </p:nvSpPr>
        <p:spPr>
          <a:xfrm>
            <a:off x="10970377" y="6095936"/>
            <a:ext cx="830640"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a:t>3</a:t>
            </a:r>
            <a:endParaRPr lang="en-US" sz="2160" dirty="0"/>
          </a:p>
        </p:txBody>
      </p:sp>
    </p:spTree>
    <p:extLst>
      <p:ext uri="{BB962C8B-B14F-4D97-AF65-F5344CB8AC3E}">
        <p14:creationId xmlns:p14="http://schemas.microsoft.com/office/powerpoint/2010/main" val="3303396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ANTECEDENTES</a:t>
            </a:r>
            <a:endParaRPr lang="es-EC" sz="2800" b="1" dirty="0">
              <a:latin typeface="Consolas" panose="020B0609020204030204" pitchFamily="49" charset="0"/>
              <a:cs typeface="Consolas" panose="020B0609020204030204" pitchFamily="49" charset="0"/>
            </a:endParaRPr>
          </a:p>
        </p:txBody>
      </p:sp>
      <p:sp>
        <p:nvSpPr>
          <p:cNvPr id="4" name="Elipse 3"/>
          <p:cNvSpPr/>
          <p:nvPr/>
        </p:nvSpPr>
        <p:spPr>
          <a:xfrm>
            <a:off x="10897561" y="6068504"/>
            <a:ext cx="830640"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a:t>4</a:t>
            </a:r>
            <a:endParaRPr lang="en-US" sz="2160" dirty="0"/>
          </a:p>
        </p:txBody>
      </p:sp>
      <p:grpSp>
        <p:nvGrpSpPr>
          <p:cNvPr id="2" name="Grupo 1"/>
          <p:cNvGrpSpPr/>
          <p:nvPr/>
        </p:nvGrpSpPr>
        <p:grpSpPr>
          <a:xfrm>
            <a:off x="931342" y="2532588"/>
            <a:ext cx="10796859" cy="2935524"/>
            <a:chOff x="1488267" y="2770334"/>
            <a:chExt cx="9619488" cy="1868308"/>
          </a:xfrm>
        </p:grpSpPr>
        <p:sp>
          <p:nvSpPr>
            <p:cNvPr id="14" name="Flecha derecha 13"/>
            <p:cNvSpPr/>
            <p:nvPr/>
          </p:nvSpPr>
          <p:spPr>
            <a:xfrm>
              <a:off x="7407647" y="3345716"/>
              <a:ext cx="1161837" cy="7369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dk1"/>
                </a:solidFill>
              </a:endParaRPr>
            </a:p>
          </p:txBody>
        </p:sp>
        <p:sp>
          <p:nvSpPr>
            <p:cNvPr id="5" name="Flecha derecha 4"/>
            <p:cNvSpPr/>
            <p:nvPr/>
          </p:nvSpPr>
          <p:spPr>
            <a:xfrm>
              <a:off x="3920849" y="3335998"/>
              <a:ext cx="1161837" cy="7369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Elipse 8"/>
            <p:cNvSpPr/>
            <p:nvPr/>
          </p:nvSpPr>
          <p:spPr>
            <a:xfrm>
              <a:off x="1488267" y="2770334"/>
              <a:ext cx="2552589" cy="1868306"/>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 name="Elipse 4"/>
            <p:cNvSpPr/>
            <p:nvPr/>
          </p:nvSpPr>
          <p:spPr>
            <a:xfrm>
              <a:off x="1778677" y="3043940"/>
              <a:ext cx="1971769" cy="1321092"/>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just" defTabSz="889000">
                <a:lnSpc>
                  <a:spcPct val="90000"/>
                </a:lnSpc>
                <a:spcBef>
                  <a:spcPct val="0"/>
                </a:spcBef>
                <a:spcAft>
                  <a:spcPct val="35000"/>
                </a:spcAft>
              </a:pPr>
              <a:r>
                <a:rPr lang="es-EC" sz="3600" dirty="0" smtClean="0">
                  <a:effectLst>
                    <a:outerShdw blurRad="38100" dist="38100" dir="2700000" algn="tl">
                      <a:srgbClr val="000000">
                        <a:alpha val="43137"/>
                      </a:srgbClr>
                    </a:outerShdw>
                  </a:effectLst>
                </a:rPr>
                <a:t>Reducido lapso de tiempo</a:t>
              </a:r>
              <a:r>
                <a:rPr lang="es-EC" sz="3600" kern="1200" dirty="0" smtClean="0">
                  <a:effectLst>
                    <a:outerShdw blurRad="38100" dist="38100" dir="2700000" algn="tl">
                      <a:srgbClr val="000000">
                        <a:alpha val="43137"/>
                      </a:srgbClr>
                    </a:outerShdw>
                  </a:effectLst>
                </a:rPr>
                <a:t> </a:t>
              </a:r>
              <a:endParaRPr lang="es-EC" sz="3600" kern="1200" dirty="0">
                <a:effectLst>
                  <a:outerShdw blurRad="38100" dist="38100" dir="2700000" algn="tl">
                    <a:srgbClr val="000000">
                      <a:alpha val="43137"/>
                    </a:srgbClr>
                  </a:outerShdw>
                </a:effectLst>
              </a:endParaRPr>
            </a:p>
          </p:txBody>
        </p:sp>
        <p:sp>
          <p:nvSpPr>
            <p:cNvPr id="11" name="Elipse 10"/>
            <p:cNvSpPr/>
            <p:nvPr/>
          </p:nvSpPr>
          <p:spPr>
            <a:xfrm>
              <a:off x="4844148" y="2770334"/>
              <a:ext cx="2738739" cy="1868306"/>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2" name="Elipse 4"/>
            <p:cNvSpPr/>
            <p:nvPr/>
          </p:nvSpPr>
          <p:spPr>
            <a:xfrm>
              <a:off x="5250496" y="3043940"/>
              <a:ext cx="2095029" cy="1321092"/>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just" defTabSz="889000">
                <a:lnSpc>
                  <a:spcPct val="90000"/>
                </a:lnSpc>
                <a:spcBef>
                  <a:spcPct val="0"/>
                </a:spcBef>
                <a:spcAft>
                  <a:spcPct val="35000"/>
                </a:spcAft>
              </a:pPr>
              <a:r>
                <a:rPr lang="es-EC" sz="3600" dirty="0" smtClean="0">
                  <a:effectLst>
                    <a:outerShdw blurRad="38100" dist="38100" dir="2700000" algn="tl">
                      <a:srgbClr val="000000">
                        <a:alpha val="43137"/>
                      </a:srgbClr>
                    </a:outerShdw>
                  </a:effectLst>
                </a:rPr>
                <a:t>Diversos métodos de aprendizaje</a:t>
              </a:r>
              <a:r>
                <a:rPr lang="es-EC" sz="3600" kern="1200" dirty="0" smtClean="0">
                  <a:effectLst>
                    <a:outerShdw blurRad="38100" dist="38100" dir="2700000" algn="tl">
                      <a:srgbClr val="000000">
                        <a:alpha val="43137"/>
                      </a:srgbClr>
                    </a:outerShdw>
                  </a:effectLst>
                </a:rPr>
                <a:t> </a:t>
              </a:r>
              <a:endParaRPr lang="es-EC" sz="3600" kern="1200" dirty="0">
                <a:effectLst>
                  <a:outerShdw blurRad="38100" dist="38100" dir="2700000" algn="tl">
                    <a:srgbClr val="000000">
                      <a:alpha val="43137"/>
                    </a:srgbClr>
                  </a:outerShdw>
                </a:effectLst>
              </a:endParaRPr>
            </a:p>
          </p:txBody>
        </p:sp>
        <p:sp>
          <p:nvSpPr>
            <p:cNvPr id="16" name="Elipse 15"/>
            <p:cNvSpPr/>
            <p:nvPr/>
          </p:nvSpPr>
          <p:spPr>
            <a:xfrm>
              <a:off x="8407031" y="2770336"/>
              <a:ext cx="2700724" cy="1868306"/>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nchor="ctr"/>
            <a:lstStyle/>
            <a:p>
              <a:pPr algn="just"/>
              <a:endParaRPr lang="en-US" sz="2000" dirty="0">
                <a:effectLst>
                  <a:outerShdw blurRad="38100" dist="38100" dir="2700000" algn="tl">
                    <a:srgbClr val="000000">
                      <a:alpha val="43137"/>
                    </a:srgbClr>
                  </a:outerShdw>
                </a:effectLst>
              </a:endParaRPr>
            </a:p>
          </p:txBody>
        </p:sp>
      </p:grpSp>
      <p:sp>
        <p:nvSpPr>
          <p:cNvPr id="3" name="CuadroTexto 2"/>
          <p:cNvSpPr txBox="1"/>
          <p:nvPr/>
        </p:nvSpPr>
        <p:spPr>
          <a:xfrm>
            <a:off x="8778139" y="3123183"/>
            <a:ext cx="2868845" cy="1754326"/>
          </a:xfrm>
          <a:prstGeom prst="rect">
            <a:avLst/>
          </a:prstGeom>
          <a:noFill/>
        </p:spPr>
        <p:txBody>
          <a:bodyPr wrap="square" rtlCol="0">
            <a:spAutoFit/>
          </a:bodyPr>
          <a:lstStyle/>
          <a:p>
            <a:r>
              <a:rPr lang="es-EC" sz="3600" dirty="0">
                <a:solidFill>
                  <a:schemeClr val="lt1"/>
                </a:solidFill>
                <a:effectLst>
                  <a:outerShdw blurRad="38100" dist="38100" dir="2700000" algn="tl">
                    <a:srgbClr val="000000">
                      <a:alpha val="43137"/>
                    </a:srgbClr>
                  </a:outerShdw>
                </a:effectLst>
              </a:rPr>
              <a:t>Impedimento de la comunicación</a:t>
            </a:r>
            <a:endParaRPr lang="en-US" sz="3600" dirty="0">
              <a:solidFill>
                <a:schemeClr val="l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3161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abajo 4"/>
          <p:cNvSpPr/>
          <p:nvPr/>
        </p:nvSpPr>
        <p:spPr>
          <a:xfrm>
            <a:off x="4310851" y="4136943"/>
            <a:ext cx="846348" cy="950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p>
        </p:txBody>
      </p:sp>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PROBLEMA</a:t>
            </a:r>
          </a:p>
        </p:txBody>
      </p:sp>
      <p:sp>
        <p:nvSpPr>
          <p:cNvPr id="4" name="Elipse 3"/>
          <p:cNvSpPr/>
          <p:nvPr/>
        </p:nvSpPr>
        <p:spPr>
          <a:xfrm>
            <a:off x="10562784" y="5981569"/>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a:t>5</a:t>
            </a:r>
            <a:endParaRPr lang="en-US" sz="2160" dirty="0"/>
          </a:p>
        </p:txBody>
      </p:sp>
      <p:sp>
        <p:nvSpPr>
          <p:cNvPr id="6" name="Rectángulo 5"/>
          <p:cNvSpPr/>
          <p:nvPr/>
        </p:nvSpPr>
        <p:spPr>
          <a:xfrm>
            <a:off x="2614159" y="996581"/>
            <a:ext cx="3715613" cy="74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a:solidFill>
                  <a:schemeClr val="tx1"/>
                </a:solidFill>
              </a:rPr>
              <a:t>Identificación del Problema</a:t>
            </a:r>
          </a:p>
        </p:txBody>
      </p:sp>
      <p:sp>
        <p:nvSpPr>
          <p:cNvPr id="7" name="Rectángulo redondeado 6"/>
          <p:cNvSpPr/>
          <p:nvPr/>
        </p:nvSpPr>
        <p:spPr>
          <a:xfrm>
            <a:off x="1266206" y="1618488"/>
            <a:ext cx="6739949" cy="2606312"/>
          </a:xfrm>
          <a:prstGeom prst="roundRect">
            <a:avLst>
              <a:gd name="adj" fmla="val 14562"/>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880" dirty="0">
                <a:solidFill>
                  <a:schemeClr val="tx1"/>
                </a:solidFill>
                <a:effectLst>
                  <a:outerShdw blurRad="38100" dist="38100" dir="2700000" algn="tl">
                    <a:srgbClr val="000000">
                      <a:alpha val="43137"/>
                    </a:srgbClr>
                  </a:outerShdw>
                </a:effectLst>
              </a:rPr>
              <a:t>El conocimiento del inglés naval se ha mostrado en decadencia y merece ser fortalecida, debido a que influye directamente como apoyo a la formación naval y militar de los </a:t>
            </a:r>
            <a:r>
              <a:rPr lang="es-EC" sz="2880" dirty="0" smtClean="0">
                <a:solidFill>
                  <a:schemeClr val="tx1"/>
                </a:solidFill>
                <a:effectLst>
                  <a:outerShdw blurRad="38100" dist="38100" dir="2700000" algn="tl">
                    <a:srgbClr val="000000">
                      <a:alpha val="43137"/>
                    </a:srgbClr>
                  </a:outerShdw>
                </a:effectLst>
              </a:rPr>
              <a:t>Guardiamarinas.</a:t>
            </a:r>
            <a:endParaRPr lang="es-EC" sz="2880" dirty="0">
              <a:solidFill>
                <a:schemeClr val="tx1"/>
              </a:solidFill>
              <a:effectLst>
                <a:outerShdw blurRad="38100" dist="38100" dir="2700000" algn="tl">
                  <a:srgbClr val="000000">
                    <a:alpha val="43137"/>
                  </a:srgbClr>
                </a:outerShdw>
              </a:effectLst>
            </a:endParaRPr>
          </a:p>
          <a:p>
            <a:pPr algn="just"/>
            <a:endParaRPr lang="es-EC" sz="2880" b="1" dirty="0">
              <a:solidFill>
                <a:schemeClr val="tx1"/>
              </a:solidFill>
            </a:endParaRPr>
          </a:p>
        </p:txBody>
      </p:sp>
      <p:pic>
        <p:nvPicPr>
          <p:cNvPr id="8" name="Imagen 7"/>
          <p:cNvPicPr>
            <a:picLocks noChangeAspect="1"/>
          </p:cNvPicPr>
          <p:nvPr/>
        </p:nvPicPr>
        <p:blipFill>
          <a:blip r:embed="rId3"/>
          <a:stretch>
            <a:fillRect/>
          </a:stretch>
        </p:blipFill>
        <p:spPr>
          <a:xfrm>
            <a:off x="8499165" y="1369684"/>
            <a:ext cx="2725703" cy="3760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ángulo redondeado 8"/>
          <p:cNvSpPr/>
          <p:nvPr/>
        </p:nvSpPr>
        <p:spPr>
          <a:xfrm>
            <a:off x="2616990" y="4858697"/>
            <a:ext cx="4234070" cy="1767458"/>
          </a:xfrm>
          <a:prstGeom prst="roundRect">
            <a:avLst/>
          </a:prstGeom>
          <a:solidFill>
            <a:srgbClr val="5B9BD5">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880" dirty="0">
                <a:solidFill>
                  <a:schemeClr val="tx1"/>
                </a:solidFill>
                <a:effectLst>
                  <a:outerShdw blurRad="38100" dist="38100" dir="2700000" algn="tl">
                    <a:srgbClr val="000000">
                      <a:alpha val="43137"/>
                    </a:srgbClr>
                  </a:outerShdw>
                </a:effectLst>
              </a:rPr>
              <a:t>Mínimo conocimiento del inglés naval por parte de los Oficiales de </a:t>
            </a:r>
            <a:r>
              <a:rPr lang="es-EC" sz="2880" dirty="0" smtClean="0">
                <a:solidFill>
                  <a:schemeClr val="tx1"/>
                </a:solidFill>
                <a:effectLst>
                  <a:outerShdw blurRad="38100" dist="38100" dir="2700000" algn="tl">
                    <a:srgbClr val="000000">
                      <a:alpha val="43137"/>
                    </a:srgbClr>
                  </a:outerShdw>
                </a:effectLst>
              </a:rPr>
              <a:t>Marina.</a:t>
            </a:r>
            <a:endParaRPr lang="es-EC" sz="2880" dirty="0">
              <a:solidFill>
                <a:schemeClr val="tx1"/>
              </a:solidFill>
              <a:effectLst>
                <a:outerShdw blurRad="38100" dist="38100" dir="2700000" algn="tl">
                  <a:srgbClr val="000000">
                    <a:alpha val="43137"/>
                  </a:srgbClr>
                </a:outerShdw>
              </a:effectLst>
            </a:endParaRPr>
          </a:p>
        </p:txBody>
      </p:sp>
      <p:sp>
        <p:nvSpPr>
          <p:cNvPr id="10" name="CuadroTexto 9"/>
          <p:cNvSpPr txBox="1"/>
          <p:nvPr/>
        </p:nvSpPr>
        <p:spPr>
          <a:xfrm>
            <a:off x="8719166" y="5087449"/>
            <a:ext cx="2125618" cy="646331"/>
          </a:xfrm>
          <a:prstGeom prst="rect">
            <a:avLst/>
          </a:prstGeom>
          <a:noFill/>
        </p:spPr>
        <p:txBody>
          <a:bodyPr wrap="square" rtlCol="0">
            <a:spAutoFit/>
          </a:bodyPr>
          <a:lstStyle/>
          <a:p>
            <a:r>
              <a:rPr lang="es-EC" b="1" dirty="0" smtClean="0"/>
              <a:t>Fuente</a:t>
            </a:r>
            <a:r>
              <a:rPr lang="es-EC" dirty="0" smtClean="0"/>
              <a:t>: (IMO, 2001.)</a:t>
            </a:r>
            <a:endParaRPr lang="en-US" dirty="0"/>
          </a:p>
          <a:p>
            <a:endParaRPr lang="en-US" dirty="0"/>
          </a:p>
        </p:txBody>
      </p:sp>
    </p:spTree>
    <p:extLst>
      <p:ext uri="{BB962C8B-B14F-4D97-AF65-F5344CB8AC3E}">
        <p14:creationId xmlns:p14="http://schemas.microsoft.com/office/powerpoint/2010/main" val="24476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b="1" dirty="0">
              <a:latin typeface="Consolas" panose="020B0609020204030204" pitchFamily="49" charset="0"/>
              <a:cs typeface="Consolas" panose="020B0609020204030204" pitchFamily="49" charset="0"/>
            </a:endParaRPr>
          </a:p>
        </p:txBody>
      </p:sp>
      <p:sp>
        <p:nvSpPr>
          <p:cNvPr id="7" name="Título 1">
            <a:extLst>
              <a:ext uri="{FF2B5EF4-FFF2-40B4-BE49-F238E27FC236}">
                <a16:creationId xmlns="" xmlns:a16="http://schemas.microsoft.com/office/drawing/2014/main" id="{DDA1445F-091B-48AB-A8B6-67A46B372811}"/>
              </a:ext>
            </a:extLst>
          </p:cNvPr>
          <p:cNvSpPr txBox="1">
            <a:spLocks/>
          </p:cNvSpPr>
          <p:nvPr/>
        </p:nvSpPr>
        <p:spPr>
          <a:xfrm>
            <a:off x="2943309" y="172921"/>
            <a:ext cx="7724692" cy="1056695"/>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solidFill>
                  <a:schemeClr val="lt1"/>
                </a:solidFill>
                <a:latin typeface="Consolas" panose="020B0609020204030204" pitchFamily="49" charset="0"/>
                <a:ea typeface="+mn-ea"/>
                <a:cs typeface="Consolas" panose="020B0609020204030204" pitchFamily="49" charset="0"/>
              </a:rPr>
              <a:t>DELIMITACIÓN</a:t>
            </a:r>
            <a:r>
              <a:rPr lang="es-EC" sz="3600" b="1" dirty="0">
                <a:solidFill>
                  <a:prstClr val="black"/>
                </a:solidFill>
                <a:latin typeface="Calibri Light" panose="020F0302020204030204"/>
              </a:rPr>
              <a:t> </a:t>
            </a:r>
            <a:r>
              <a:rPr lang="es-EC" sz="2800" b="1" dirty="0">
                <a:solidFill>
                  <a:schemeClr val="lt1"/>
                </a:solidFill>
                <a:latin typeface="Consolas" panose="020B0609020204030204" pitchFamily="49" charset="0"/>
                <a:ea typeface="+mn-ea"/>
                <a:cs typeface="Consolas" panose="020B0609020204030204" pitchFamily="49" charset="0"/>
              </a:rPr>
              <a:t>DEL OBJETO DE ESTUDIO </a:t>
            </a:r>
          </a:p>
        </p:txBody>
      </p:sp>
      <p:graphicFrame>
        <p:nvGraphicFramePr>
          <p:cNvPr id="8" name="Marcador de contenido 2"/>
          <p:cNvGraphicFramePr>
            <a:graphicFrameLocks noGrp="1"/>
          </p:cNvGraphicFramePr>
          <p:nvPr>
            <p:ph idx="1"/>
            <p:extLst>
              <p:ext uri="{D42A27DB-BD31-4B8C-83A1-F6EECF244321}">
                <p14:modId xmlns:p14="http://schemas.microsoft.com/office/powerpoint/2010/main" val="1589250710"/>
              </p:ext>
            </p:extLst>
          </p:nvPr>
        </p:nvGraphicFramePr>
        <p:xfrm>
          <a:off x="1602702" y="1052737"/>
          <a:ext cx="9192632" cy="5915013"/>
        </p:xfrm>
        <a:graphic>
          <a:graphicData uri="http://schemas.openxmlformats.org/drawingml/2006/table">
            <a:tbl>
              <a:tblPr firstRow="1" firstCol="1" bandRow="1">
                <a:tableStyleId>{5C22544A-7EE6-4342-B048-85BDC9FD1C3A}</a:tableStyleId>
              </a:tblPr>
              <a:tblGrid>
                <a:gridCol w="4592359">
                  <a:extLst>
                    <a:ext uri="{9D8B030D-6E8A-4147-A177-3AD203B41FA5}">
                      <a16:colId xmlns="" xmlns:a16="http://schemas.microsoft.com/office/drawing/2014/main" val="2271674740"/>
                    </a:ext>
                  </a:extLst>
                </a:gridCol>
                <a:gridCol w="4600273">
                  <a:extLst>
                    <a:ext uri="{9D8B030D-6E8A-4147-A177-3AD203B41FA5}">
                      <a16:colId xmlns="" xmlns:a16="http://schemas.microsoft.com/office/drawing/2014/main" val="3967217624"/>
                    </a:ext>
                  </a:extLst>
                </a:gridCol>
              </a:tblGrid>
              <a:tr h="486400">
                <a:tc>
                  <a:txBody>
                    <a:bodyPr/>
                    <a:lstStyle/>
                    <a:p>
                      <a:pPr marL="179705" indent="269875" algn="just">
                        <a:lnSpc>
                          <a:spcPct val="150000"/>
                        </a:lnSpc>
                        <a:spcBef>
                          <a:spcPts val="600"/>
                        </a:spcBef>
                        <a:spcAft>
                          <a:spcPts val="1200"/>
                        </a:spcAft>
                        <a:tabLst>
                          <a:tab pos="1530350" algn="l"/>
                        </a:tabLst>
                      </a:pPr>
                      <a:r>
                        <a:rPr lang="es-ES" sz="2400" dirty="0">
                          <a:effectLst>
                            <a:outerShdw blurRad="38100" dist="38100" dir="2700000" algn="tl">
                              <a:srgbClr val="000000">
                                <a:alpha val="43137"/>
                              </a:srgbClr>
                            </a:outerShdw>
                          </a:effectLst>
                        </a:rPr>
                        <a:t>Área de conocimiento</a:t>
                      </a:r>
                      <a:endParaRPr lang="es-EC" sz="29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solidFill>
                      <a:srgbClr val="5B9BD5"/>
                    </a:solidFill>
                  </a:tcPr>
                </a:tc>
                <a:tc>
                  <a:txBody>
                    <a:bodyPr/>
                    <a:lstStyle/>
                    <a:p>
                      <a:pPr marL="179705" indent="269875" algn="just">
                        <a:lnSpc>
                          <a:spcPct val="150000"/>
                        </a:lnSpc>
                        <a:spcBef>
                          <a:spcPts val="600"/>
                        </a:spcBef>
                        <a:spcAft>
                          <a:spcPts val="1200"/>
                        </a:spcAft>
                        <a:tabLst>
                          <a:tab pos="1530350" algn="l"/>
                        </a:tabLst>
                      </a:pPr>
                      <a:r>
                        <a:rPr lang="es-ES" sz="2400" dirty="0">
                          <a:effectLst>
                            <a:outerShdw blurRad="38100" dist="38100" dir="2700000" algn="tl">
                              <a:srgbClr val="000000">
                                <a:alpha val="43137"/>
                              </a:srgbClr>
                            </a:outerShdw>
                          </a:effectLst>
                        </a:rPr>
                        <a:t>Educación </a:t>
                      </a:r>
                      <a:endParaRPr lang="es-EC" sz="29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 xmlns:a16="http://schemas.microsoft.com/office/drawing/2014/main" val="3911676590"/>
                  </a:ext>
                </a:extLst>
              </a:tr>
              <a:tr h="748653">
                <a:tc>
                  <a:txBody>
                    <a:bodyPr/>
                    <a:lstStyle/>
                    <a:p>
                      <a:pPr marL="179705" indent="269875" algn="just">
                        <a:lnSpc>
                          <a:spcPct val="150000"/>
                        </a:lnSpc>
                        <a:spcBef>
                          <a:spcPts val="600"/>
                        </a:spcBef>
                        <a:spcAft>
                          <a:spcPts val="1200"/>
                        </a:spcAft>
                        <a:tabLst>
                          <a:tab pos="1530350" algn="l"/>
                        </a:tabLst>
                      </a:pPr>
                      <a:r>
                        <a:rPr lang="es-ES" sz="2400" dirty="0">
                          <a:effectLst>
                            <a:outerShdw blurRad="38100" dist="38100" dir="2700000" algn="tl">
                              <a:srgbClr val="000000">
                                <a:alpha val="43137"/>
                              </a:srgbClr>
                            </a:outerShdw>
                          </a:effectLst>
                        </a:rPr>
                        <a:t>Campo</a:t>
                      </a:r>
                      <a:endParaRPr lang="es-EC" sz="29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solidFill>
                      <a:srgbClr val="5B9BD5"/>
                    </a:solidFill>
                  </a:tcPr>
                </a:tc>
                <a:tc>
                  <a:txBody>
                    <a:bodyPr/>
                    <a:lstStyle/>
                    <a:p>
                      <a:pPr marL="187325" indent="269875" algn="just">
                        <a:lnSpc>
                          <a:spcPct val="150000"/>
                        </a:lnSpc>
                        <a:spcBef>
                          <a:spcPts val="600"/>
                        </a:spcBef>
                        <a:spcAft>
                          <a:spcPts val="1200"/>
                        </a:spcAft>
                        <a:tabLst>
                          <a:tab pos="1530350" algn="l"/>
                        </a:tabLst>
                      </a:pPr>
                      <a:r>
                        <a:rPr lang="es-ES" sz="2400" dirty="0">
                          <a:effectLst>
                            <a:outerShdw blurRad="38100" dist="38100" dir="2700000" algn="tl">
                              <a:srgbClr val="000000">
                                <a:alpha val="43137"/>
                              </a:srgbClr>
                            </a:outerShdw>
                          </a:effectLst>
                        </a:rPr>
                        <a:t>Teoría y métodos </a:t>
                      </a:r>
                      <a:r>
                        <a:rPr lang="es-ES" sz="2400" dirty="0" smtClean="0">
                          <a:effectLst>
                            <a:outerShdw blurRad="38100" dist="38100" dir="2700000" algn="tl">
                              <a:srgbClr val="000000">
                                <a:alpha val="43137"/>
                              </a:srgbClr>
                            </a:outerShdw>
                          </a:effectLst>
                        </a:rPr>
                        <a:t>educativos.</a:t>
                      </a:r>
                      <a:endParaRPr lang="es-EC" sz="29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 xmlns:a16="http://schemas.microsoft.com/office/drawing/2014/main" val="3209185557"/>
                  </a:ext>
                </a:extLst>
              </a:tr>
              <a:tr h="2121613">
                <a:tc>
                  <a:txBody>
                    <a:bodyPr/>
                    <a:lstStyle/>
                    <a:p>
                      <a:pPr marL="179705" indent="269875" algn="just">
                        <a:lnSpc>
                          <a:spcPct val="150000"/>
                        </a:lnSpc>
                        <a:spcBef>
                          <a:spcPts val="600"/>
                        </a:spcBef>
                        <a:spcAft>
                          <a:spcPts val="1200"/>
                        </a:spcAft>
                        <a:tabLst>
                          <a:tab pos="1530350" algn="l"/>
                        </a:tabLst>
                      </a:pPr>
                      <a:r>
                        <a:rPr lang="es-ES" sz="2400" dirty="0">
                          <a:effectLst>
                            <a:outerShdw blurRad="38100" dist="38100" dir="2700000" algn="tl">
                              <a:srgbClr val="000000">
                                <a:alpha val="43137"/>
                              </a:srgbClr>
                            </a:outerShdw>
                          </a:effectLst>
                        </a:rPr>
                        <a:t>Aspecto</a:t>
                      </a:r>
                      <a:endParaRPr lang="es-EC" sz="29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187325" indent="269875" algn="just">
                        <a:lnSpc>
                          <a:spcPct val="150000"/>
                        </a:lnSpc>
                        <a:spcBef>
                          <a:spcPts val="600"/>
                        </a:spcBef>
                        <a:spcAft>
                          <a:spcPts val="1200"/>
                        </a:spcAft>
                        <a:tabLst>
                          <a:tab pos="1530350" algn="l"/>
                        </a:tabLst>
                      </a:pPr>
                      <a:r>
                        <a:rPr lang="es-ES" sz="2400" dirty="0">
                          <a:effectLst>
                            <a:outerShdw blurRad="38100" dist="38100" dir="2700000" algn="tl">
                              <a:srgbClr val="000000">
                                <a:alpha val="43137"/>
                              </a:srgbClr>
                            </a:outerShdw>
                          </a:effectLst>
                        </a:rPr>
                        <a:t>Aspectos académicos </a:t>
                      </a:r>
                      <a:r>
                        <a:rPr lang="es-ES" sz="2400" dirty="0" smtClean="0">
                          <a:effectLst>
                            <a:outerShdw blurRad="38100" dist="38100" dir="2700000" algn="tl">
                              <a:srgbClr val="000000">
                                <a:alpha val="43137"/>
                              </a:srgbClr>
                            </a:outerShdw>
                          </a:effectLst>
                        </a:rPr>
                        <a:t>y</a:t>
                      </a:r>
                      <a:r>
                        <a:rPr lang="es-ES" sz="2400" baseline="0" dirty="0" smtClean="0">
                          <a:effectLst>
                            <a:outerShdw blurRad="38100" dist="38100" dir="2700000" algn="tl">
                              <a:srgbClr val="000000">
                                <a:alpha val="43137"/>
                              </a:srgbClr>
                            </a:outerShdw>
                          </a:effectLst>
                        </a:rPr>
                        <a:t> </a:t>
                      </a:r>
                      <a:r>
                        <a:rPr lang="es-ES" sz="2400" dirty="0" smtClean="0">
                          <a:effectLst>
                            <a:outerShdw blurRad="38100" dist="38100" dir="2700000" algn="tl">
                              <a:srgbClr val="000000">
                                <a:alpha val="43137"/>
                              </a:srgbClr>
                            </a:outerShdw>
                          </a:effectLst>
                        </a:rPr>
                        <a:t>tecnológicos </a:t>
                      </a:r>
                      <a:r>
                        <a:rPr lang="es-ES" sz="2400" dirty="0">
                          <a:effectLst>
                            <a:outerShdw blurRad="38100" dist="38100" dir="2700000" algn="tl">
                              <a:srgbClr val="000000">
                                <a:alpha val="43137"/>
                              </a:srgbClr>
                            </a:outerShdw>
                          </a:effectLst>
                        </a:rPr>
                        <a:t>que inciden en el proceso de formación de las </a:t>
                      </a:r>
                      <a:r>
                        <a:rPr lang="es-ES" sz="2400" dirty="0" smtClean="0">
                          <a:effectLst>
                            <a:outerShdw blurRad="38100" dist="38100" dir="2700000" algn="tl">
                              <a:srgbClr val="000000">
                                <a:alpha val="43137"/>
                              </a:srgbClr>
                            </a:outerShdw>
                          </a:effectLst>
                        </a:rPr>
                        <a:t>escuelas </a:t>
                      </a:r>
                      <a:r>
                        <a:rPr lang="es-ES" sz="2400" dirty="0">
                          <a:effectLst>
                            <a:outerShdw blurRad="38100" dist="38100" dir="2700000" algn="tl">
                              <a:srgbClr val="000000">
                                <a:alpha val="43137"/>
                              </a:srgbClr>
                            </a:outerShdw>
                          </a:effectLst>
                        </a:rPr>
                        <a:t>de </a:t>
                      </a:r>
                      <a:r>
                        <a:rPr lang="es-ES" sz="2400" dirty="0" smtClean="0">
                          <a:effectLst>
                            <a:outerShdw blurRad="38100" dist="38100" dir="2700000" algn="tl">
                              <a:srgbClr val="000000">
                                <a:alpha val="43137"/>
                              </a:srgbClr>
                            </a:outerShdw>
                          </a:effectLst>
                        </a:rPr>
                        <a:t>formación naval.</a:t>
                      </a:r>
                      <a:endParaRPr lang="es-EC" sz="29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 xmlns:a16="http://schemas.microsoft.com/office/drawing/2014/main" val="2213892151"/>
                  </a:ext>
                </a:extLst>
              </a:tr>
              <a:tr h="486400">
                <a:tc>
                  <a:txBody>
                    <a:bodyPr/>
                    <a:lstStyle/>
                    <a:p>
                      <a:pPr marL="179705" indent="269875" algn="just">
                        <a:lnSpc>
                          <a:spcPct val="150000"/>
                        </a:lnSpc>
                        <a:spcBef>
                          <a:spcPts val="600"/>
                        </a:spcBef>
                        <a:spcAft>
                          <a:spcPts val="1200"/>
                        </a:spcAft>
                        <a:tabLst>
                          <a:tab pos="1530350" algn="l"/>
                        </a:tabLst>
                      </a:pPr>
                      <a:r>
                        <a:rPr lang="es-ES" sz="2400" dirty="0">
                          <a:effectLst>
                            <a:outerShdw blurRad="38100" dist="38100" dir="2700000" algn="tl">
                              <a:srgbClr val="000000">
                                <a:alpha val="43137"/>
                              </a:srgbClr>
                            </a:outerShdw>
                          </a:effectLst>
                        </a:rPr>
                        <a:t>Contexto temporal</a:t>
                      </a:r>
                      <a:endParaRPr lang="es-EC" sz="29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179705" indent="269875" algn="just">
                        <a:lnSpc>
                          <a:spcPct val="150000"/>
                        </a:lnSpc>
                        <a:spcBef>
                          <a:spcPts val="600"/>
                        </a:spcBef>
                        <a:spcAft>
                          <a:spcPts val="1200"/>
                        </a:spcAft>
                        <a:tabLst>
                          <a:tab pos="1530350" algn="l"/>
                        </a:tabLst>
                      </a:pPr>
                      <a:r>
                        <a:rPr lang="es-ES" sz="2400" dirty="0">
                          <a:effectLst>
                            <a:outerShdw blurRad="38100" dist="38100" dir="2700000" algn="tl">
                              <a:srgbClr val="000000">
                                <a:alpha val="43137"/>
                              </a:srgbClr>
                            </a:outerShdw>
                          </a:effectLst>
                        </a:rPr>
                        <a:t>Periodos </a:t>
                      </a:r>
                      <a:r>
                        <a:rPr lang="es-ES" sz="2400" dirty="0" smtClean="0">
                          <a:effectLst>
                            <a:outerShdw blurRad="38100" dist="38100" dir="2700000" algn="tl">
                              <a:srgbClr val="000000">
                                <a:alpha val="43137"/>
                              </a:srgbClr>
                            </a:outerShdw>
                          </a:effectLst>
                        </a:rPr>
                        <a:t>académicos.</a:t>
                      </a:r>
                      <a:endParaRPr lang="es-EC" sz="29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 xmlns:a16="http://schemas.microsoft.com/office/drawing/2014/main" val="1323758358"/>
                  </a:ext>
                </a:extLst>
              </a:tr>
              <a:tr h="1815894">
                <a:tc>
                  <a:txBody>
                    <a:bodyPr/>
                    <a:lstStyle/>
                    <a:p>
                      <a:pPr marL="179705" indent="269875" algn="just">
                        <a:lnSpc>
                          <a:spcPct val="150000"/>
                        </a:lnSpc>
                        <a:spcBef>
                          <a:spcPts val="600"/>
                        </a:spcBef>
                        <a:spcAft>
                          <a:spcPts val="1200"/>
                        </a:spcAft>
                        <a:tabLst>
                          <a:tab pos="1530350" algn="l"/>
                        </a:tabLst>
                      </a:pPr>
                      <a:r>
                        <a:rPr lang="es-ES" sz="2400" dirty="0">
                          <a:effectLst>
                            <a:outerShdw blurRad="38100" dist="38100" dir="2700000" algn="tl">
                              <a:srgbClr val="000000">
                                <a:alpha val="43137"/>
                              </a:srgbClr>
                            </a:outerShdw>
                          </a:effectLst>
                        </a:rPr>
                        <a:t>Contexto espacial</a:t>
                      </a:r>
                      <a:endParaRPr lang="es-EC" sz="29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tc>
                  <a:txBody>
                    <a:bodyPr/>
                    <a:lstStyle/>
                    <a:p>
                      <a:pPr marL="179705" indent="269875" algn="just">
                        <a:lnSpc>
                          <a:spcPct val="150000"/>
                        </a:lnSpc>
                        <a:spcBef>
                          <a:spcPts val="600"/>
                        </a:spcBef>
                        <a:spcAft>
                          <a:spcPts val="1200"/>
                        </a:spcAft>
                        <a:tabLst>
                          <a:tab pos="1530350" algn="l"/>
                        </a:tabLst>
                      </a:pPr>
                      <a:endParaRPr lang="es-ES" sz="1900" dirty="0" smtClean="0">
                        <a:effectLst>
                          <a:outerShdw blurRad="38100" dist="38100" dir="2700000" algn="tl">
                            <a:srgbClr val="000000">
                              <a:alpha val="43137"/>
                            </a:srgbClr>
                          </a:outerShdw>
                        </a:effectLst>
                      </a:endParaRPr>
                    </a:p>
                    <a:p>
                      <a:pPr marL="179705" indent="269875" algn="just">
                        <a:lnSpc>
                          <a:spcPct val="150000"/>
                        </a:lnSpc>
                        <a:spcBef>
                          <a:spcPts val="600"/>
                        </a:spcBef>
                        <a:spcAft>
                          <a:spcPts val="1200"/>
                        </a:spcAft>
                        <a:tabLst>
                          <a:tab pos="1530350" algn="l"/>
                        </a:tabLst>
                      </a:pPr>
                      <a:r>
                        <a:rPr lang="es-ES" sz="2400" dirty="0" smtClean="0">
                          <a:effectLst>
                            <a:outerShdw blurRad="38100" dist="38100" dir="2700000" algn="tl">
                              <a:srgbClr val="000000">
                                <a:alpha val="43137"/>
                              </a:srgbClr>
                            </a:outerShdw>
                          </a:effectLst>
                        </a:rPr>
                        <a:t>Escuela </a:t>
                      </a:r>
                      <a:r>
                        <a:rPr lang="es-ES" sz="2400" dirty="0">
                          <a:effectLst>
                            <a:outerShdw blurRad="38100" dist="38100" dir="2700000" algn="tl">
                              <a:srgbClr val="000000">
                                <a:alpha val="43137"/>
                              </a:srgbClr>
                            </a:outerShdw>
                          </a:effectLst>
                        </a:rPr>
                        <a:t>Superior </a:t>
                      </a:r>
                      <a:r>
                        <a:rPr lang="es-ES" sz="2400" dirty="0" smtClean="0">
                          <a:effectLst>
                            <a:outerShdw blurRad="38100" dist="38100" dir="2700000" algn="tl">
                              <a:srgbClr val="000000">
                                <a:alpha val="43137"/>
                              </a:srgbClr>
                            </a:outerShdw>
                          </a:effectLst>
                        </a:rPr>
                        <a:t>Naval.</a:t>
                      </a:r>
                      <a:endParaRPr lang="es-EC" sz="2900" dirty="0">
                        <a:effectLst>
                          <a:outerShdw blurRad="38100" dist="38100" dir="2700000" algn="tl">
                            <a:srgbClr val="000000">
                              <a:alpha val="43137"/>
                            </a:srgbClr>
                          </a:outerShdw>
                        </a:effectLst>
                      </a:endParaRPr>
                    </a:p>
                    <a:p>
                      <a:pPr marL="179705" indent="269875" algn="just">
                        <a:lnSpc>
                          <a:spcPct val="150000"/>
                        </a:lnSpc>
                        <a:spcBef>
                          <a:spcPts val="600"/>
                        </a:spcBef>
                        <a:spcAft>
                          <a:spcPts val="1200"/>
                        </a:spcAft>
                        <a:tabLst>
                          <a:tab pos="1530350" algn="l"/>
                        </a:tabLst>
                      </a:pPr>
                      <a:r>
                        <a:rPr lang="es-ES" sz="1900" dirty="0">
                          <a:effectLst>
                            <a:outerShdw blurRad="38100" dist="38100" dir="2700000" algn="tl">
                              <a:srgbClr val="000000">
                                <a:alpha val="43137"/>
                              </a:srgbClr>
                            </a:outerShdw>
                          </a:effectLst>
                        </a:rPr>
                        <a:t> </a:t>
                      </a:r>
                      <a:endParaRPr lang="es-EC" sz="2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82296" marR="82296" marT="0" marB="0" anchor="ctr"/>
                </a:tc>
                <a:extLst>
                  <a:ext uri="{0D108BD9-81ED-4DB2-BD59-A6C34878D82A}">
                    <a16:rowId xmlns="" xmlns:a16="http://schemas.microsoft.com/office/drawing/2014/main" val="1851661147"/>
                  </a:ext>
                </a:extLst>
              </a:tr>
            </a:tbl>
          </a:graphicData>
        </a:graphic>
      </p:graphicFrame>
      <p:sp>
        <p:nvSpPr>
          <p:cNvPr id="4" name="Elipse 3"/>
          <p:cNvSpPr/>
          <p:nvPr/>
        </p:nvSpPr>
        <p:spPr>
          <a:xfrm>
            <a:off x="10668000" y="6020745"/>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smtClean="0"/>
              <a:t>6</a:t>
            </a:r>
            <a:endParaRPr lang="en-US" sz="2160" dirty="0"/>
          </a:p>
        </p:txBody>
      </p:sp>
    </p:spTree>
    <p:extLst>
      <p:ext uri="{BB962C8B-B14F-4D97-AF65-F5344CB8AC3E}">
        <p14:creationId xmlns:p14="http://schemas.microsoft.com/office/powerpoint/2010/main" val="1368695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JUSTIFICACIÓN</a:t>
            </a:r>
          </a:p>
        </p:txBody>
      </p:sp>
      <p:sp>
        <p:nvSpPr>
          <p:cNvPr id="4" name="Elipse 3"/>
          <p:cNvSpPr/>
          <p:nvPr/>
        </p:nvSpPr>
        <p:spPr>
          <a:xfrm>
            <a:off x="10560550" y="6021288"/>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a:t>7</a:t>
            </a:r>
            <a:endParaRPr lang="en-US" sz="2160" dirty="0"/>
          </a:p>
        </p:txBody>
      </p:sp>
      <p:sp>
        <p:nvSpPr>
          <p:cNvPr id="13" name="4 Marcador de número de diapositiva"/>
          <p:cNvSpPr>
            <a:spLocks noGrp="1"/>
          </p:cNvSpPr>
          <p:nvPr>
            <p:ph type="sldNum" sz="quarter" idx="12"/>
          </p:nvPr>
        </p:nvSpPr>
        <p:spPr>
          <a:xfrm>
            <a:off x="10690846" y="7404986"/>
            <a:ext cx="603504" cy="603504"/>
          </a:xfrm>
        </p:spPr>
        <p:txBody>
          <a:bodyPr/>
          <a:lstStyle/>
          <a:p>
            <a:fld id="{41C873A8-3A7D-4344-BF12-0AA24C9A6444}" type="slidenum">
              <a:rPr lang="es-EC" smtClean="0"/>
              <a:t>7</a:t>
            </a:fld>
            <a:endParaRPr lang="es-EC" dirty="0"/>
          </a:p>
        </p:txBody>
      </p:sp>
      <p:graphicFrame>
        <p:nvGraphicFramePr>
          <p:cNvPr id="14" name="8 Marcador de contenido"/>
          <p:cNvGraphicFramePr>
            <a:graphicFrameLocks noGrp="1"/>
          </p:cNvGraphicFramePr>
          <p:nvPr>
            <p:ph idx="1"/>
            <p:extLst>
              <p:ext uri="{D42A27DB-BD31-4B8C-83A1-F6EECF244321}">
                <p14:modId xmlns:p14="http://schemas.microsoft.com/office/powerpoint/2010/main" val="4143743463"/>
              </p:ext>
            </p:extLst>
          </p:nvPr>
        </p:nvGraphicFramePr>
        <p:xfrm>
          <a:off x="676656" y="863334"/>
          <a:ext cx="9957460" cy="580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2" descr="C:\Users\Jhonny-Zambrano\Desktop\PERIODISMO\2018\FOTOS\IMG_71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240" y="1200348"/>
            <a:ext cx="1158084" cy="1113084"/>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3" descr="C:\Users\Jhonny-Zambrano\Desktop\MEJORES FOTOS VINCULACIÓN\20180714_08485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69660" y="2523744"/>
            <a:ext cx="1135212" cy="1149159"/>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4" descr="C:\Users\Jhonny-Zambrano\Desktop\MEJORES FOTOS VINCULACIÓN\DSC0076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9660" y="3867827"/>
            <a:ext cx="1135212" cy="1133941"/>
          </a:xfrm>
          <a:prstGeom prst="ellipse">
            <a:avLst/>
          </a:prstGeom>
          <a:noFill/>
          <a:extLst>
            <a:ext uri="{909E8E84-426E-40DD-AFC4-6F175D3DCCD1}">
              <a14:hiddenFill xmlns:a14="http://schemas.microsoft.com/office/drawing/2010/main">
                <a:solidFill>
                  <a:srgbClr val="FFFFFF"/>
                </a:solidFill>
              </a14:hiddenFill>
            </a:ext>
          </a:extLst>
        </p:spPr>
      </p:pic>
      <p:pic>
        <p:nvPicPr>
          <p:cNvPr id="19" name="Picture 5" descr="C:\Users\Jhonny-Zambrano\Desktop\PERIODISMO\2018\CORSARIOS 82\DSC0004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7240" y="5196692"/>
            <a:ext cx="1111661" cy="112332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71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ector recto 29"/>
          <p:cNvCxnSpPr/>
          <p:nvPr/>
        </p:nvCxnSpPr>
        <p:spPr>
          <a:xfrm>
            <a:off x="9425298" y="3167733"/>
            <a:ext cx="0" cy="976693"/>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V="1">
            <a:off x="3193005" y="6229355"/>
            <a:ext cx="0" cy="3438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220385" y="4565959"/>
            <a:ext cx="0" cy="661861"/>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ángulo redondeado 1"/>
          <p:cNvSpPr/>
          <p:nvPr/>
        </p:nvSpPr>
        <p:spPr>
          <a:xfrm>
            <a:off x="1268108" y="3267002"/>
            <a:ext cx="3757639" cy="1378150"/>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5" name="Rectángulo redondeado 24"/>
          <p:cNvSpPr/>
          <p:nvPr/>
        </p:nvSpPr>
        <p:spPr>
          <a:xfrm>
            <a:off x="6677604" y="3938957"/>
            <a:ext cx="5081467" cy="1378150"/>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3" name="Rectángulo redondeado 22"/>
          <p:cNvSpPr/>
          <p:nvPr/>
        </p:nvSpPr>
        <p:spPr>
          <a:xfrm>
            <a:off x="6707757" y="1968723"/>
            <a:ext cx="4959987" cy="1378150"/>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3" name="Rectángulo redondeado 2"/>
          <p:cNvSpPr/>
          <p:nvPr/>
        </p:nvSpPr>
        <p:spPr>
          <a:xfrm>
            <a:off x="947657" y="5124376"/>
            <a:ext cx="4398540"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4"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JUSTIFICACIÓN</a:t>
            </a:r>
          </a:p>
        </p:txBody>
      </p:sp>
      <p:sp>
        <p:nvSpPr>
          <p:cNvPr id="12" name="Rectángulo 11"/>
          <p:cNvSpPr/>
          <p:nvPr/>
        </p:nvSpPr>
        <p:spPr>
          <a:xfrm>
            <a:off x="1346408" y="3494530"/>
            <a:ext cx="3747954"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3360" b="1" dirty="0">
                <a:solidFill>
                  <a:schemeClr val="tx1"/>
                </a:solidFill>
                <a:effectLst>
                  <a:outerShdw blurRad="38100" dist="38100" dir="2700000" algn="tl">
                    <a:srgbClr val="000000">
                      <a:alpha val="43137"/>
                    </a:srgbClr>
                  </a:outerShdw>
                </a:effectLst>
              </a:rPr>
              <a:t>Facilitar y brindar destrezas </a:t>
            </a:r>
            <a:r>
              <a:rPr lang="es-EC" sz="3360" b="1" dirty="0" smtClean="0">
                <a:solidFill>
                  <a:schemeClr val="tx1"/>
                </a:solidFill>
                <a:effectLst>
                  <a:outerShdw blurRad="38100" dist="38100" dir="2700000" algn="tl">
                    <a:srgbClr val="000000">
                      <a:alpha val="43137"/>
                    </a:srgbClr>
                  </a:outerShdw>
                </a:effectLst>
              </a:rPr>
              <a:t>prácticas.</a:t>
            </a:r>
            <a:endParaRPr lang="es-ES" sz="3360" b="1" dirty="0">
              <a:solidFill>
                <a:schemeClr val="tx1"/>
              </a:solidFill>
              <a:effectLst>
                <a:outerShdw blurRad="38100" dist="38100" dir="2700000" algn="tl">
                  <a:srgbClr val="000000">
                    <a:alpha val="43137"/>
                  </a:srgbClr>
                </a:outerShdw>
              </a:effectLst>
            </a:endParaRPr>
          </a:p>
        </p:txBody>
      </p:sp>
      <p:sp>
        <p:nvSpPr>
          <p:cNvPr id="13" name="Rectángulo 12"/>
          <p:cNvSpPr/>
          <p:nvPr/>
        </p:nvSpPr>
        <p:spPr>
          <a:xfrm>
            <a:off x="1006239" y="5317107"/>
            <a:ext cx="4373533"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3360" b="1" dirty="0">
                <a:solidFill>
                  <a:schemeClr val="tx1"/>
                </a:solidFill>
                <a:effectLst>
                  <a:outerShdw blurRad="38100" dist="38100" dir="2700000" algn="tl">
                    <a:srgbClr val="000000">
                      <a:alpha val="43137"/>
                    </a:srgbClr>
                  </a:outerShdw>
                </a:effectLst>
              </a:rPr>
              <a:t>Asociar conocimientos teóricos prácticos.</a:t>
            </a:r>
          </a:p>
        </p:txBody>
      </p:sp>
      <p:sp>
        <p:nvSpPr>
          <p:cNvPr id="14" name="Rectángulo 13"/>
          <p:cNvSpPr/>
          <p:nvPr/>
        </p:nvSpPr>
        <p:spPr>
          <a:xfrm>
            <a:off x="6854275" y="2444042"/>
            <a:ext cx="4728126"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360" b="1" dirty="0">
                <a:solidFill>
                  <a:schemeClr val="tx1"/>
                </a:solidFill>
                <a:effectLst>
                  <a:outerShdw blurRad="38100" dist="38100" dir="2700000" algn="tl">
                    <a:srgbClr val="000000">
                      <a:alpha val="43137"/>
                    </a:srgbClr>
                  </a:outerShdw>
                </a:effectLst>
              </a:rPr>
              <a:t>Aportar en los procesos de enseñanza.</a:t>
            </a:r>
          </a:p>
          <a:p>
            <a:pPr lvl="0"/>
            <a:endParaRPr lang="es-EC" sz="3360" b="1" dirty="0">
              <a:solidFill>
                <a:schemeClr val="tx1"/>
              </a:solidFill>
              <a:effectLst>
                <a:outerShdw blurRad="38100" dist="38100" dir="2700000" algn="tl">
                  <a:srgbClr val="000000">
                    <a:alpha val="43137"/>
                  </a:srgbClr>
                </a:outerShdw>
              </a:effectLst>
            </a:endParaRPr>
          </a:p>
        </p:txBody>
      </p:sp>
      <p:cxnSp>
        <p:nvCxnSpPr>
          <p:cNvPr id="16" name="Conector recto 15"/>
          <p:cNvCxnSpPr>
            <a:endCxn id="23" idx="1"/>
          </p:cNvCxnSpPr>
          <p:nvPr/>
        </p:nvCxnSpPr>
        <p:spPr>
          <a:xfrm>
            <a:off x="5733798" y="2657798"/>
            <a:ext cx="973959" cy="0"/>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6677604" y="4460584"/>
            <a:ext cx="5234832"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3360" b="1" dirty="0">
                <a:solidFill>
                  <a:schemeClr val="tx1"/>
                </a:solidFill>
                <a:effectLst>
                  <a:outerShdw blurRad="38100" dist="38100" dir="2700000" algn="tl">
                    <a:srgbClr val="000000">
                      <a:alpha val="43137"/>
                    </a:srgbClr>
                  </a:outerShdw>
                </a:effectLst>
              </a:rPr>
              <a:t>Asentar bases concretas de conocimiento.</a:t>
            </a:r>
          </a:p>
          <a:p>
            <a:pPr algn="ctr"/>
            <a:endParaRPr lang="es-EC" sz="3360" b="1" dirty="0">
              <a:solidFill>
                <a:schemeClr val="tx1"/>
              </a:solidFill>
              <a:effectLst>
                <a:outerShdw blurRad="38100" dist="38100" dir="2700000" algn="tl">
                  <a:srgbClr val="000000">
                    <a:alpha val="43137"/>
                  </a:srgbClr>
                </a:outerShdw>
              </a:effectLst>
            </a:endParaRPr>
          </a:p>
        </p:txBody>
      </p:sp>
      <p:cxnSp>
        <p:nvCxnSpPr>
          <p:cNvPr id="19" name="Conector recto 18"/>
          <p:cNvCxnSpPr/>
          <p:nvPr/>
        </p:nvCxnSpPr>
        <p:spPr>
          <a:xfrm>
            <a:off x="3193005" y="6573235"/>
            <a:ext cx="25407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5733798" y="2657798"/>
            <a:ext cx="0" cy="3915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Imagen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576" b="74676" l="16154" r="81385"/>
                    </a14:imgEffect>
                    <a14:imgEffect>
                      <a14:artisticPaintStrokes/>
                    </a14:imgEffect>
                  </a14:imgLayer>
                </a14:imgProps>
              </a:ext>
              <a:ext uri="{28A0092B-C50C-407E-A947-70E740481C1C}">
                <a14:useLocalDpi xmlns:a14="http://schemas.microsoft.com/office/drawing/2010/main" val="0"/>
              </a:ext>
            </a:extLst>
          </a:blip>
          <a:srcRect l="13544" t="8190" r="14766" b="22857"/>
          <a:stretch/>
        </p:blipFill>
        <p:spPr>
          <a:xfrm>
            <a:off x="1888211" y="404664"/>
            <a:ext cx="3078966" cy="2964344"/>
          </a:xfrm>
          <a:prstGeom prst="rect">
            <a:avLst/>
          </a:prstGeom>
        </p:spPr>
      </p:pic>
      <p:sp>
        <p:nvSpPr>
          <p:cNvPr id="22" name="Elipse 21"/>
          <p:cNvSpPr/>
          <p:nvPr/>
        </p:nvSpPr>
        <p:spPr>
          <a:xfrm>
            <a:off x="10560550" y="6021288"/>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a:effectLst>
                  <a:outerShdw blurRad="38100" dist="38100" dir="2700000" algn="tl">
                    <a:srgbClr val="000000">
                      <a:alpha val="43137"/>
                    </a:srgbClr>
                  </a:outerShdw>
                </a:effectLst>
              </a:rPr>
              <a:t>8</a:t>
            </a:r>
            <a:endParaRPr lang="en-US" sz="216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232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stretch>
            <a:fillRect/>
          </a:stretch>
        </p:blipFill>
        <p:spPr>
          <a:xfrm>
            <a:off x="7975238" y="2787341"/>
            <a:ext cx="2939492" cy="3331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ángulo 14"/>
          <p:cNvSpPr/>
          <p:nvPr/>
        </p:nvSpPr>
        <p:spPr>
          <a:xfrm>
            <a:off x="1991544" y="404664"/>
            <a:ext cx="8676456" cy="648072"/>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JUSTIFICACIÓN</a:t>
            </a:r>
          </a:p>
        </p:txBody>
      </p:sp>
      <p:pic>
        <p:nvPicPr>
          <p:cNvPr id="22" name="Picture 2" descr="Resultado de imagen para ley organica de educacion superi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063" y="1858394"/>
            <a:ext cx="2244743" cy="2966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4" name="Rectángulo 23"/>
          <p:cNvSpPr/>
          <p:nvPr/>
        </p:nvSpPr>
        <p:spPr>
          <a:xfrm>
            <a:off x="1429882" y="1035434"/>
            <a:ext cx="8850290"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4320" b="1" dirty="0">
                <a:solidFill>
                  <a:srgbClr val="22478A"/>
                </a:solidFill>
              </a:rPr>
              <a:t>Marco Legal</a:t>
            </a:r>
          </a:p>
        </p:txBody>
      </p:sp>
      <p:sp>
        <p:nvSpPr>
          <p:cNvPr id="5" name="Elipse 4"/>
          <p:cNvSpPr/>
          <p:nvPr/>
        </p:nvSpPr>
        <p:spPr>
          <a:xfrm>
            <a:off x="10898878" y="6021288"/>
            <a:ext cx="864096" cy="644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s-EC" sz="2160" dirty="0"/>
              <a:t>9</a:t>
            </a:r>
            <a:endParaRPr lang="en-US" sz="2160" dirty="0"/>
          </a:p>
        </p:txBody>
      </p:sp>
      <p:pic>
        <p:nvPicPr>
          <p:cNvPr id="2" name="Imagen 1"/>
          <p:cNvPicPr>
            <a:picLocks noChangeAspect="1"/>
          </p:cNvPicPr>
          <p:nvPr/>
        </p:nvPicPr>
        <p:blipFill>
          <a:blip r:embed="rId4"/>
          <a:stretch>
            <a:fillRect/>
          </a:stretch>
        </p:blipFill>
        <p:spPr>
          <a:xfrm>
            <a:off x="6329772" y="1271949"/>
            <a:ext cx="2522410" cy="2722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redondeado 6"/>
          <p:cNvSpPr/>
          <p:nvPr/>
        </p:nvSpPr>
        <p:spPr>
          <a:xfrm>
            <a:off x="4467707" y="4480186"/>
            <a:ext cx="1453894" cy="688954"/>
          </a:xfrm>
          <a:prstGeom prst="roundRect">
            <a:avLst/>
          </a:prstGeom>
          <a:solidFill>
            <a:srgbClr val="5B9BD5"/>
          </a:solidFill>
          <a:ln>
            <a:solidFill>
              <a:srgbClr val="224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80" b="1" dirty="0" smtClean="0">
                <a:solidFill>
                  <a:schemeClr val="tx1"/>
                </a:solidFill>
                <a:effectLst>
                  <a:outerShdw blurRad="38100" dist="38100" dir="2700000" algn="tl">
                    <a:srgbClr val="000000">
                      <a:alpha val="43137"/>
                    </a:srgbClr>
                  </a:outerShdw>
                </a:effectLst>
              </a:rPr>
              <a:t>Art 84</a:t>
            </a:r>
            <a:endParaRPr lang="es-MX" sz="2880" b="1" dirty="0">
              <a:solidFill>
                <a:schemeClr val="tx1"/>
              </a:solidFill>
              <a:effectLst>
                <a:outerShdw blurRad="38100" dist="38100" dir="2700000" algn="tl">
                  <a:srgbClr val="000000">
                    <a:alpha val="43137"/>
                  </a:srgbClr>
                </a:outerShdw>
              </a:effectLst>
            </a:endParaRPr>
          </a:p>
        </p:txBody>
      </p:sp>
      <p:sp>
        <p:nvSpPr>
          <p:cNvPr id="8" name="Rectángulo redondeado 7"/>
          <p:cNvSpPr/>
          <p:nvPr/>
        </p:nvSpPr>
        <p:spPr>
          <a:xfrm>
            <a:off x="4467707" y="5654627"/>
            <a:ext cx="1453894" cy="688954"/>
          </a:xfrm>
          <a:prstGeom prst="roundRect">
            <a:avLst/>
          </a:prstGeom>
          <a:solidFill>
            <a:srgbClr val="5B9BD5"/>
          </a:solidFill>
          <a:ln>
            <a:solidFill>
              <a:srgbClr val="224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80" b="1" dirty="0" smtClean="0">
                <a:solidFill>
                  <a:schemeClr val="tx1"/>
                </a:solidFill>
                <a:effectLst>
                  <a:outerShdw blurRad="38100" dist="38100" dir="2700000" algn="tl">
                    <a:srgbClr val="000000">
                      <a:alpha val="43137"/>
                    </a:srgbClr>
                  </a:outerShdw>
                </a:effectLst>
              </a:rPr>
              <a:t>Art 124</a:t>
            </a:r>
            <a:endParaRPr lang="es-MX" sz="2880" b="1" dirty="0">
              <a:solidFill>
                <a:schemeClr val="tx1"/>
              </a:solidFill>
              <a:effectLst>
                <a:outerShdw blurRad="38100" dist="38100" dir="2700000" algn="tl">
                  <a:srgbClr val="000000">
                    <a:alpha val="43137"/>
                  </a:srgbClr>
                </a:outerShdw>
              </a:effectLst>
            </a:endParaRPr>
          </a:p>
        </p:txBody>
      </p:sp>
      <p:sp>
        <p:nvSpPr>
          <p:cNvPr id="9" name="Rectángulo redondeado 8"/>
          <p:cNvSpPr/>
          <p:nvPr/>
        </p:nvSpPr>
        <p:spPr>
          <a:xfrm>
            <a:off x="4467707" y="3305745"/>
            <a:ext cx="1453894" cy="688954"/>
          </a:xfrm>
          <a:prstGeom prst="roundRect">
            <a:avLst/>
          </a:prstGeom>
          <a:solidFill>
            <a:srgbClr val="5B9BD5"/>
          </a:solidFill>
          <a:ln>
            <a:solidFill>
              <a:srgbClr val="224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80" b="1" dirty="0" smtClean="0">
                <a:solidFill>
                  <a:schemeClr val="tx1"/>
                </a:solidFill>
                <a:effectLst>
                  <a:outerShdw blurRad="38100" dist="38100" dir="2700000" algn="tl">
                    <a:srgbClr val="000000">
                      <a:alpha val="43137"/>
                    </a:srgbClr>
                  </a:outerShdw>
                </a:effectLst>
              </a:rPr>
              <a:t>Art 5</a:t>
            </a:r>
            <a:endParaRPr lang="es-MX" sz="2880" b="1" dirty="0">
              <a:solidFill>
                <a:schemeClr val="tx1"/>
              </a:solidFill>
              <a:effectLst>
                <a:outerShdw blurRad="38100" dist="38100" dir="2700000" algn="tl">
                  <a:srgbClr val="000000">
                    <a:alpha val="43137"/>
                  </a:srgbClr>
                </a:outerShdw>
              </a:effectLst>
            </a:endParaRPr>
          </a:p>
        </p:txBody>
      </p:sp>
      <p:sp>
        <p:nvSpPr>
          <p:cNvPr id="10" name="Rectángulo redondeado 9"/>
          <p:cNvSpPr/>
          <p:nvPr/>
        </p:nvSpPr>
        <p:spPr>
          <a:xfrm>
            <a:off x="4467707" y="2098387"/>
            <a:ext cx="1453894" cy="688954"/>
          </a:xfrm>
          <a:prstGeom prst="roundRect">
            <a:avLst/>
          </a:prstGeom>
          <a:solidFill>
            <a:srgbClr val="5B9BD5"/>
          </a:solidFill>
          <a:ln>
            <a:solidFill>
              <a:srgbClr val="224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80" b="1" dirty="0" smtClean="0">
                <a:solidFill>
                  <a:schemeClr val="tx1"/>
                </a:solidFill>
                <a:effectLst>
                  <a:outerShdw blurRad="38100" dist="38100" dir="2700000" algn="tl">
                    <a:srgbClr val="000000">
                      <a:alpha val="43137"/>
                    </a:srgbClr>
                  </a:outerShdw>
                </a:effectLst>
              </a:rPr>
              <a:t>Art 4</a:t>
            </a:r>
            <a:endParaRPr lang="es-MX" sz="2880" b="1" dirty="0">
              <a:solidFill>
                <a:schemeClr val="tx1"/>
              </a:solidFill>
              <a:effectLst>
                <a:outerShdw blurRad="38100" dist="38100" dir="2700000" algn="tl">
                  <a:srgbClr val="000000">
                    <a:alpha val="43137"/>
                  </a:srgbClr>
                </a:outerShdw>
              </a:effectLst>
            </a:endParaRPr>
          </a:p>
        </p:txBody>
      </p:sp>
      <p:cxnSp>
        <p:nvCxnSpPr>
          <p:cNvPr id="6" name="Conector recto de flecha 5"/>
          <p:cNvCxnSpPr>
            <a:stCxn id="22" idx="3"/>
            <a:endCxn id="10" idx="1"/>
          </p:cNvCxnSpPr>
          <p:nvPr/>
        </p:nvCxnSpPr>
        <p:spPr>
          <a:xfrm flipV="1">
            <a:off x="3549806" y="2442864"/>
            <a:ext cx="917901" cy="898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a:stCxn id="22" idx="3"/>
          </p:cNvCxnSpPr>
          <p:nvPr/>
        </p:nvCxnSpPr>
        <p:spPr>
          <a:xfrm>
            <a:off x="3549806" y="3341529"/>
            <a:ext cx="903297" cy="2552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a:stCxn id="22" idx="3"/>
            <a:endCxn id="9" idx="1"/>
          </p:cNvCxnSpPr>
          <p:nvPr/>
        </p:nvCxnSpPr>
        <p:spPr>
          <a:xfrm>
            <a:off x="3549806" y="3341529"/>
            <a:ext cx="917901" cy="3086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recto de flecha 18"/>
          <p:cNvCxnSpPr>
            <a:stCxn id="22" idx="3"/>
            <a:endCxn id="7" idx="1"/>
          </p:cNvCxnSpPr>
          <p:nvPr/>
        </p:nvCxnSpPr>
        <p:spPr>
          <a:xfrm>
            <a:off x="3549806" y="3341529"/>
            <a:ext cx="917901" cy="1483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CuadroTexto 2"/>
          <p:cNvSpPr txBox="1"/>
          <p:nvPr/>
        </p:nvSpPr>
        <p:spPr>
          <a:xfrm>
            <a:off x="1133856" y="4946904"/>
            <a:ext cx="2176272" cy="369332"/>
          </a:xfrm>
          <a:prstGeom prst="rect">
            <a:avLst/>
          </a:prstGeom>
          <a:noFill/>
        </p:spPr>
        <p:txBody>
          <a:bodyPr wrap="square" rtlCol="0">
            <a:spAutoFit/>
          </a:bodyPr>
          <a:lstStyle/>
          <a:p>
            <a:r>
              <a:rPr lang="es-EC" b="1" dirty="0" smtClean="0"/>
              <a:t>Fuente</a:t>
            </a:r>
            <a:r>
              <a:rPr lang="es-EC" dirty="0" smtClean="0"/>
              <a:t>: (LOES, 2018)</a:t>
            </a:r>
            <a:endParaRPr lang="en-US" dirty="0"/>
          </a:p>
        </p:txBody>
      </p:sp>
      <p:sp>
        <p:nvSpPr>
          <p:cNvPr id="17" name="CuadroTexto 16"/>
          <p:cNvSpPr txBox="1"/>
          <p:nvPr/>
        </p:nvSpPr>
        <p:spPr>
          <a:xfrm>
            <a:off x="7877946" y="6223531"/>
            <a:ext cx="3134076" cy="369332"/>
          </a:xfrm>
          <a:prstGeom prst="rect">
            <a:avLst/>
          </a:prstGeom>
          <a:noFill/>
        </p:spPr>
        <p:txBody>
          <a:bodyPr wrap="square" rtlCol="0">
            <a:spAutoFit/>
          </a:bodyPr>
          <a:lstStyle/>
          <a:p>
            <a:r>
              <a:rPr lang="es-EC" b="1" dirty="0" smtClean="0"/>
              <a:t>Fuente</a:t>
            </a:r>
            <a:r>
              <a:rPr lang="es-EC" dirty="0" smtClean="0"/>
              <a:t>: (Constitución, 2008)</a:t>
            </a:r>
            <a:endParaRPr lang="en-US" dirty="0"/>
          </a:p>
        </p:txBody>
      </p:sp>
    </p:spTree>
    <p:extLst>
      <p:ext uri="{BB962C8B-B14F-4D97-AF65-F5344CB8AC3E}">
        <p14:creationId xmlns:p14="http://schemas.microsoft.com/office/powerpoint/2010/main" val="2555924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1854</TotalTime>
  <Words>1163</Words>
  <Application>Microsoft Office PowerPoint</Application>
  <PresentationFormat>Panorámica</PresentationFormat>
  <Paragraphs>276</Paragraphs>
  <Slides>27</Slides>
  <Notes>23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Arial Black</vt:lpstr>
      <vt:lpstr>Calibri</vt:lpstr>
      <vt:lpstr>Calibri Light</vt:lpstr>
      <vt:lpstr>Consolas</vt:lpstr>
      <vt:lpstr>Segoe UI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Perfil de Egreso del Oficial de Marina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Fundamentación</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 Toledo</dc:creator>
  <cp:lastModifiedBy>MARIA SUAREZ</cp:lastModifiedBy>
  <cp:revision>49</cp:revision>
  <dcterms:created xsi:type="dcterms:W3CDTF">2020-08-19T06:24:23Z</dcterms:created>
  <dcterms:modified xsi:type="dcterms:W3CDTF">2021-03-10T15:39:04Z</dcterms:modified>
</cp:coreProperties>
</file>