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8" r:id="rId3"/>
    <p:sldId id="349" r:id="rId4"/>
    <p:sldId id="358" r:id="rId5"/>
    <p:sldId id="363" r:id="rId6"/>
    <p:sldId id="351" r:id="rId7"/>
    <p:sldId id="352" r:id="rId8"/>
    <p:sldId id="362" r:id="rId9"/>
    <p:sldId id="376" r:id="rId10"/>
    <p:sldId id="359" r:id="rId11"/>
    <p:sldId id="365" r:id="rId12"/>
    <p:sldId id="360" r:id="rId13"/>
    <p:sldId id="367" r:id="rId14"/>
    <p:sldId id="361" r:id="rId15"/>
    <p:sldId id="354" r:id="rId16"/>
    <p:sldId id="355" r:id="rId17"/>
    <p:sldId id="369" r:id="rId18"/>
    <p:sldId id="373" r:id="rId19"/>
    <p:sldId id="377" r:id="rId20"/>
    <p:sldId id="378" r:id="rId21"/>
    <p:sldId id="379" r:id="rId22"/>
    <p:sldId id="380" r:id="rId23"/>
    <p:sldId id="372" r:id="rId24"/>
    <p:sldId id="356" r:id="rId25"/>
    <p:sldId id="357" r:id="rId26"/>
    <p:sldId id="375" r:id="rId27"/>
  </p:sldIdLst>
  <p:sldSz cx="9144000" cy="5715000" type="screen16x10"/>
  <p:notesSz cx="7023100" cy="93091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7"/>
    <a:srgbClr val="00246C"/>
    <a:srgbClr val="EEEEEE"/>
    <a:srgbClr val="D1D1D1"/>
    <a:srgbClr val="005CB8"/>
    <a:srgbClr val="03080D"/>
    <a:srgbClr val="DDEBF7"/>
    <a:srgbClr val="EAE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>
      <p:cViewPr varScale="1">
        <p:scale>
          <a:sx n="71" d="100"/>
          <a:sy n="71" d="100"/>
        </p:scale>
        <p:origin x="840" y="60"/>
      </p:cViewPr>
      <p:guideLst>
        <p:guide orient="horz" pos="172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53FEC-E6F3-4998-A503-D36937144252}" type="doc">
      <dgm:prSet loTypeId="urn:microsoft.com/office/officeart/2005/8/layout/StepDown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0A85E18-9709-4DCC-9904-BEA27823169B}" type="pres">
      <dgm:prSet presAssocID="{FDA53FEC-E6F3-4998-A503-D3693714425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</dgm:ptLst>
  <dgm:cxnLst>
    <dgm:cxn modelId="{CE1513AB-50BF-4CC2-A6EE-6C9E5F5C8580}" type="presOf" srcId="{FDA53FEC-E6F3-4998-A503-D36937144252}" destId="{60A85E18-9709-4DCC-9904-BEA27823169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52E9C9-5510-4CEF-8570-62BF997A6CA1}" type="doc">
      <dgm:prSet loTypeId="urn:microsoft.com/office/officeart/2005/8/layout/hProcess7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6A99B0C-595C-4EAA-B4A9-8185C7906767}">
      <dgm:prSet phldrT="[Texto]" custT="1"/>
      <dgm:spPr/>
      <dgm:t>
        <a:bodyPr anchor="ctr"/>
        <a:lstStyle/>
        <a:p>
          <a:pPr algn="l"/>
          <a:r>
            <a:rPr lang="es-EC" sz="2000" b="1" u="sng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 DE MEJORA</a:t>
          </a:r>
          <a:endParaRPr lang="es-EC" sz="2000" b="1" u="sng" spc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8EC0B1-1861-4C52-AE77-F1E387263F86}" type="parTrans" cxnId="{879CC256-3E16-4263-905F-F0CDC477DFC1}">
      <dgm:prSet/>
      <dgm:spPr/>
      <dgm:t>
        <a:bodyPr/>
        <a:lstStyle/>
        <a:p>
          <a:endParaRPr lang="es-EC"/>
        </a:p>
      </dgm:t>
    </dgm:pt>
    <dgm:pt modelId="{A858A0B9-FFCB-4064-8620-BFA1FF67B770}" type="sibTrans" cxnId="{879CC256-3E16-4263-905F-F0CDC477DFC1}">
      <dgm:prSet/>
      <dgm:spPr/>
      <dgm:t>
        <a:bodyPr/>
        <a:lstStyle/>
        <a:p>
          <a:endParaRPr lang="es-EC"/>
        </a:p>
      </dgm:t>
    </dgm:pt>
    <dgm:pt modelId="{B40B31AC-96EF-454A-BB5B-214A62E7891E}">
      <dgm:prSet phldrT="[Texto]" custT="1"/>
      <dgm:spPr/>
      <dgm:t>
        <a:bodyPr anchor="ctr"/>
        <a:lstStyle/>
        <a:p>
          <a:pPr algn="l">
            <a:lnSpc>
              <a:spcPct val="100000"/>
            </a:lnSpc>
          </a:pPr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PARTICIPACIÓN PERMANENTE DE LOS BRIGADISTAS.</a:t>
          </a:r>
          <a:endParaRPr lang="es-EC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0000B3-ADE3-47E9-9ECD-CEE451721401}" type="parTrans" cxnId="{3ECCB87F-1CE6-4338-B7D4-D0583B346C70}">
      <dgm:prSet/>
      <dgm:spPr/>
      <dgm:t>
        <a:bodyPr/>
        <a:lstStyle/>
        <a:p>
          <a:endParaRPr lang="es-EC"/>
        </a:p>
      </dgm:t>
    </dgm:pt>
    <dgm:pt modelId="{BAD6B9FB-9349-479D-AB1D-D6F34B3DBDB9}" type="sibTrans" cxnId="{3ECCB87F-1CE6-4338-B7D4-D0583B346C70}">
      <dgm:prSet/>
      <dgm:spPr/>
      <dgm:t>
        <a:bodyPr/>
        <a:lstStyle/>
        <a:p>
          <a:endParaRPr lang="es-EC"/>
        </a:p>
      </dgm:t>
    </dgm:pt>
    <dgm:pt modelId="{D4B32B41-FB6A-498A-A99D-277A277E3BCB}">
      <dgm:prSet custT="1"/>
      <dgm:spPr/>
      <dgm:t>
        <a:bodyPr anchor="ctr"/>
        <a:lstStyle/>
        <a:p>
          <a:pPr algn="l">
            <a:lnSpc>
              <a:spcPct val="100000"/>
            </a:lnSpc>
          </a:pPr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INFORMACIÓN VALIDADA POR EL MINISTERIO DEL AMBIENTE Y LA ARMADA DEL ECUADOR.</a:t>
          </a:r>
          <a:endParaRPr lang="es-EC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C48460-DBBC-4CED-9457-ECDA8A76E0DB}" type="parTrans" cxnId="{6FD53146-5049-4040-957B-840DD92F56E3}">
      <dgm:prSet/>
      <dgm:spPr/>
      <dgm:t>
        <a:bodyPr/>
        <a:lstStyle/>
        <a:p>
          <a:endParaRPr lang="es-EC"/>
        </a:p>
      </dgm:t>
    </dgm:pt>
    <dgm:pt modelId="{8A925EA9-58AB-4922-839E-A708A0EACC4D}" type="sibTrans" cxnId="{6FD53146-5049-4040-957B-840DD92F56E3}">
      <dgm:prSet/>
      <dgm:spPr/>
      <dgm:t>
        <a:bodyPr/>
        <a:lstStyle/>
        <a:p>
          <a:endParaRPr lang="es-EC"/>
        </a:p>
      </dgm:t>
    </dgm:pt>
    <dgm:pt modelId="{EECD1BDD-C29E-4CF0-BBEB-4499048B3BAC}">
      <dgm:prSet custT="1"/>
      <dgm:spPr/>
      <dgm:t>
        <a:bodyPr anchor="ctr"/>
        <a:lstStyle/>
        <a:p>
          <a:pPr algn="l">
            <a:lnSpc>
              <a:spcPct val="100000"/>
            </a:lnSpc>
          </a:pPr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RECONOCIMIENTOS POR LOS RESULTADOS OBTENIDOS AL FINALIZAR EL PROGRAMA.</a:t>
          </a:r>
          <a:endParaRPr lang="es-EC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1A5EB-7E28-4567-8229-8E1FC6E55A29}" type="parTrans" cxnId="{3FC969DD-24E3-45D7-837F-AED7C5A22FDC}">
      <dgm:prSet/>
      <dgm:spPr/>
      <dgm:t>
        <a:bodyPr/>
        <a:lstStyle/>
        <a:p>
          <a:endParaRPr lang="es-EC"/>
        </a:p>
      </dgm:t>
    </dgm:pt>
    <dgm:pt modelId="{B4BB8248-2E6A-4232-A6EC-93696EFA3C49}" type="sibTrans" cxnId="{3FC969DD-24E3-45D7-837F-AED7C5A22FDC}">
      <dgm:prSet/>
      <dgm:spPr/>
      <dgm:t>
        <a:bodyPr/>
        <a:lstStyle/>
        <a:p>
          <a:endParaRPr lang="es-EC"/>
        </a:p>
      </dgm:t>
    </dgm:pt>
    <dgm:pt modelId="{D4735139-93F9-4AFD-BE85-34C8673167AC}">
      <dgm:prSet custT="1"/>
      <dgm:spPr/>
      <dgm:t>
        <a:bodyPr anchor="ctr"/>
        <a:lstStyle/>
        <a:p>
          <a:pPr algn="l">
            <a:lnSpc>
              <a:spcPct val="100000"/>
            </a:lnSpc>
          </a:pPr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LA SOCIALIZACIÓN DE LOS TEMAS SERÁN EN LOS LUGARES DONDE SE OBSERVE LA PROBLEMÁTICA.</a:t>
          </a:r>
          <a:endParaRPr lang="es-EC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325E14-71C4-4F95-8921-333C14EABB31}" type="parTrans" cxnId="{F8B3A465-6CEF-42DA-A345-B9315267C8F4}">
      <dgm:prSet/>
      <dgm:spPr/>
      <dgm:t>
        <a:bodyPr/>
        <a:lstStyle/>
        <a:p>
          <a:endParaRPr lang="es-EC"/>
        </a:p>
      </dgm:t>
    </dgm:pt>
    <dgm:pt modelId="{8BE47AD8-8D28-4E94-9A95-12AB1577607E}" type="sibTrans" cxnId="{F8B3A465-6CEF-42DA-A345-B9315267C8F4}">
      <dgm:prSet/>
      <dgm:spPr/>
      <dgm:t>
        <a:bodyPr/>
        <a:lstStyle/>
        <a:p>
          <a:endParaRPr lang="es-EC"/>
        </a:p>
      </dgm:t>
    </dgm:pt>
    <dgm:pt modelId="{2C522526-98AC-4E4F-9CD9-27F396B28751}">
      <dgm:prSet custT="1"/>
      <dgm:spPr/>
      <dgm:t>
        <a:bodyPr anchor="ctr"/>
        <a:lstStyle/>
        <a:p>
          <a:pPr algn="l">
            <a:lnSpc>
              <a:spcPct val="100000"/>
            </a:lnSpc>
          </a:pPr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USO DE DIFERENTES METODOLOGÍAS DE APRENDIZAJE.</a:t>
          </a:r>
          <a:endParaRPr lang="es-EC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F31B7E-CC92-4DE5-8F3D-CCA0D1F961E6}" type="parTrans" cxnId="{C034093B-85D2-4BE5-978D-D3ED120F8F6F}">
      <dgm:prSet/>
      <dgm:spPr/>
      <dgm:t>
        <a:bodyPr/>
        <a:lstStyle/>
        <a:p>
          <a:endParaRPr lang="es-EC"/>
        </a:p>
      </dgm:t>
    </dgm:pt>
    <dgm:pt modelId="{2E4E6BE2-7ABB-4E24-9736-81FA7C928912}" type="sibTrans" cxnId="{C034093B-85D2-4BE5-978D-D3ED120F8F6F}">
      <dgm:prSet/>
      <dgm:spPr/>
      <dgm:t>
        <a:bodyPr/>
        <a:lstStyle/>
        <a:p>
          <a:endParaRPr lang="es-EC"/>
        </a:p>
      </dgm:t>
    </dgm:pt>
    <dgm:pt modelId="{B98643D9-B3D7-4CDA-8FB1-2BDE0B2EE500}">
      <dgm:prSet custT="1"/>
      <dgm:spPr/>
      <dgm:t>
        <a:bodyPr anchor="ctr"/>
        <a:lstStyle/>
        <a:p>
          <a:pPr algn="l">
            <a:lnSpc>
              <a:spcPct val="100000"/>
            </a:lnSpc>
          </a:pPr>
          <a:r>
            <a:rPr lang="es-EC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COMPROMISO POR EL CUMPLIMIENTO DE LOS OBJETIVOS DEL PROYECTO.</a:t>
          </a:r>
          <a:endParaRPr lang="es-EC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CEEA36-C9BB-4949-B96C-84962639E4C7}" type="parTrans" cxnId="{9740FACA-B2AC-444C-AE4F-12E76136EA69}">
      <dgm:prSet/>
      <dgm:spPr/>
      <dgm:t>
        <a:bodyPr/>
        <a:lstStyle/>
        <a:p>
          <a:endParaRPr lang="es-EC"/>
        </a:p>
      </dgm:t>
    </dgm:pt>
    <dgm:pt modelId="{83811C3A-D32A-4A3E-A59B-31251D8D9A79}" type="sibTrans" cxnId="{9740FACA-B2AC-444C-AE4F-12E76136EA69}">
      <dgm:prSet/>
      <dgm:spPr/>
      <dgm:t>
        <a:bodyPr/>
        <a:lstStyle/>
        <a:p>
          <a:endParaRPr lang="es-EC"/>
        </a:p>
      </dgm:t>
    </dgm:pt>
    <dgm:pt modelId="{FE66D26D-D384-478B-8FA6-B48870F86FD4}" type="pres">
      <dgm:prSet presAssocID="{A852E9C9-5510-4CEF-8570-62BF997A6C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7F4A16-F397-4F3F-92D8-BA8FFFF7829C}" type="pres">
      <dgm:prSet presAssocID="{66A99B0C-595C-4EAA-B4A9-8185C7906767}" presName="compositeNode" presStyleCnt="0">
        <dgm:presLayoutVars>
          <dgm:bulletEnabled val="1"/>
        </dgm:presLayoutVars>
      </dgm:prSet>
      <dgm:spPr/>
    </dgm:pt>
    <dgm:pt modelId="{EE50914C-F709-4D6F-B8E1-6EDFDDC2C337}" type="pres">
      <dgm:prSet presAssocID="{66A99B0C-595C-4EAA-B4A9-8185C7906767}" presName="bgRect" presStyleLbl="node1" presStyleIdx="0" presStyleCnt="1" custLinFactNeighborY="-383"/>
      <dgm:spPr/>
      <dgm:t>
        <a:bodyPr/>
        <a:lstStyle/>
        <a:p>
          <a:endParaRPr lang="es-EC"/>
        </a:p>
      </dgm:t>
    </dgm:pt>
    <dgm:pt modelId="{443852F2-98BB-48A7-A974-54F0B47BE7B8}" type="pres">
      <dgm:prSet presAssocID="{66A99B0C-595C-4EAA-B4A9-8185C7906767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E09600-73E6-412E-9BF4-3AB48A3305A6}" type="pres">
      <dgm:prSet presAssocID="{66A99B0C-595C-4EAA-B4A9-8185C7906767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34093B-85D2-4BE5-978D-D3ED120F8F6F}" srcId="{66A99B0C-595C-4EAA-B4A9-8185C7906767}" destId="{2C522526-98AC-4E4F-9CD9-27F396B28751}" srcOrd="3" destOrd="0" parTransId="{A8F31B7E-CC92-4DE5-8F3D-CCA0D1F961E6}" sibTransId="{2E4E6BE2-7ABB-4E24-9736-81FA7C928912}"/>
    <dgm:cxn modelId="{79CD44F9-35AF-42D0-A8CA-76A29B118C85}" type="presOf" srcId="{66A99B0C-595C-4EAA-B4A9-8185C7906767}" destId="{443852F2-98BB-48A7-A974-54F0B47BE7B8}" srcOrd="1" destOrd="0" presId="urn:microsoft.com/office/officeart/2005/8/layout/hProcess7"/>
    <dgm:cxn modelId="{3FC969DD-24E3-45D7-837F-AED7C5A22FDC}" srcId="{66A99B0C-595C-4EAA-B4A9-8185C7906767}" destId="{EECD1BDD-C29E-4CF0-BBEB-4499048B3BAC}" srcOrd="2" destOrd="0" parTransId="{98A1A5EB-7E28-4567-8229-8E1FC6E55A29}" sibTransId="{B4BB8248-2E6A-4232-A6EC-93696EFA3C49}"/>
    <dgm:cxn modelId="{F8B3A465-6CEF-42DA-A345-B9315267C8F4}" srcId="{66A99B0C-595C-4EAA-B4A9-8185C7906767}" destId="{D4735139-93F9-4AFD-BE85-34C8673167AC}" srcOrd="4" destOrd="0" parTransId="{5B325E14-71C4-4F95-8921-333C14EABB31}" sibTransId="{8BE47AD8-8D28-4E94-9A95-12AB1577607E}"/>
    <dgm:cxn modelId="{D012148B-5867-46A8-9A18-36B07803ED89}" type="presOf" srcId="{D4B32B41-FB6A-498A-A99D-277A277E3BCB}" destId="{6DE09600-73E6-412E-9BF4-3AB48A3305A6}" srcOrd="0" destOrd="1" presId="urn:microsoft.com/office/officeart/2005/8/layout/hProcess7"/>
    <dgm:cxn modelId="{879CC256-3E16-4263-905F-F0CDC477DFC1}" srcId="{A852E9C9-5510-4CEF-8570-62BF997A6CA1}" destId="{66A99B0C-595C-4EAA-B4A9-8185C7906767}" srcOrd="0" destOrd="0" parTransId="{F98EC0B1-1861-4C52-AE77-F1E387263F86}" sibTransId="{A858A0B9-FFCB-4064-8620-BFA1FF67B770}"/>
    <dgm:cxn modelId="{A0CFC0A7-5375-4A75-AFAD-4C294E01BBCB}" type="presOf" srcId="{B40B31AC-96EF-454A-BB5B-214A62E7891E}" destId="{6DE09600-73E6-412E-9BF4-3AB48A3305A6}" srcOrd="0" destOrd="0" presId="urn:microsoft.com/office/officeart/2005/8/layout/hProcess7"/>
    <dgm:cxn modelId="{6FD53146-5049-4040-957B-840DD92F56E3}" srcId="{66A99B0C-595C-4EAA-B4A9-8185C7906767}" destId="{D4B32B41-FB6A-498A-A99D-277A277E3BCB}" srcOrd="1" destOrd="0" parTransId="{07C48460-DBBC-4CED-9457-ECDA8A76E0DB}" sibTransId="{8A925EA9-58AB-4922-839E-A708A0EACC4D}"/>
    <dgm:cxn modelId="{51FA403A-6B2F-4BAE-89FB-CCCF867636F2}" type="presOf" srcId="{66A99B0C-595C-4EAA-B4A9-8185C7906767}" destId="{EE50914C-F709-4D6F-B8E1-6EDFDDC2C337}" srcOrd="0" destOrd="0" presId="urn:microsoft.com/office/officeart/2005/8/layout/hProcess7"/>
    <dgm:cxn modelId="{99B94E95-DB5A-4B15-B4E7-13BAE197F427}" type="presOf" srcId="{A852E9C9-5510-4CEF-8570-62BF997A6CA1}" destId="{FE66D26D-D384-478B-8FA6-B48870F86FD4}" srcOrd="0" destOrd="0" presId="urn:microsoft.com/office/officeart/2005/8/layout/hProcess7"/>
    <dgm:cxn modelId="{8EBD54BA-ED05-410F-AD5F-3E5AADBCEE6D}" type="presOf" srcId="{D4735139-93F9-4AFD-BE85-34C8673167AC}" destId="{6DE09600-73E6-412E-9BF4-3AB48A3305A6}" srcOrd="0" destOrd="4" presId="urn:microsoft.com/office/officeart/2005/8/layout/hProcess7"/>
    <dgm:cxn modelId="{603F6D1D-412C-4F2C-A33A-14A6BCE4ADF2}" type="presOf" srcId="{2C522526-98AC-4E4F-9CD9-27F396B28751}" destId="{6DE09600-73E6-412E-9BF4-3AB48A3305A6}" srcOrd="0" destOrd="3" presId="urn:microsoft.com/office/officeart/2005/8/layout/hProcess7"/>
    <dgm:cxn modelId="{3ECCB87F-1CE6-4338-B7D4-D0583B346C70}" srcId="{66A99B0C-595C-4EAA-B4A9-8185C7906767}" destId="{B40B31AC-96EF-454A-BB5B-214A62E7891E}" srcOrd="0" destOrd="0" parTransId="{4E0000B3-ADE3-47E9-9ECD-CEE451721401}" sibTransId="{BAD6B9FB-9349-479D-AB1D-D6F34B3DBDB9}"/>
    <dgm:cxn modelId="{CA060BBE-6E7E-48DF-99F5-A756C26C75C1}" type="presOf" srcId="{B98643D9-B3D7-4CDA-8FB1-2BDE0B2EE500}" destId="{6DE09600-73E6-412E-9BF4-3AB48A3305A6}" srcOrd="0" destOrd="5" presId="urn:microsoft.com/office/officeart/2005/8/layout/hProcess7"/>
    <dgm:cxn modelId="{8ECDC135-2B96-4768-BB69-7FE593436A6F}" type="presOf" srcId="{EECD1BDD-C29E-4CF0-BBEB-4499048B3BAC}" destId="{6DE09600-73E6-412E-9BF4-3AB48A3305A6}" srcOrd="0" destOrd="2" presId="urn:microsoft.com/office/officeart/2005/8/layout/hProcess7"/>
    <dgm:cxn modelId="{9740FACA-B2AC-444C-AE4F-12E76136EA69}" srcId="{66A99B0C-595C-4EAA-B4A9-8185C7906767}" destId="{B98643D9-B3D7-4CDA-8FB1-2BDE0B2EE500}" srcOrd="5" destOrd="0" parTransId="{D8CEEA36-C9BB-4949-B96C-84962639E4C7}" sibTransId="{83811C3A-D32A-4A3E-A59B-31251D8D9A79}"/>
    <dgm:cxn modelId="{16245D13-38D2-41FF-A69A-072AD96E0029}" type="presParOf" srcId="{FE66D26D-D384-478B-8FA6-B48870F86FD4}" destId="{917F4A16-F397-4F3F-92D8-BA8FFFF7829C}" srcOrd="0" destOrd="0" presId="urn:microsoft.com/office/officeart/2005/8/layout/hProcess7"/>
    <dgm:cxn modelId="{63AE1FA6-3E8F-4F77-A0A3-A6B2A6C93270}" type="presParOf" srcId="{917F4A16-F397-4F3F-92D8-BA8FFFF7829C}" destId="{EE50914C-F709-4D6F-B8E1-6EDFDDC2C337}" srcOrd="0" destOrd="0" presId="urn:microsoft.com/office/officeart/2005/8/layout/hProcess7"/>
    <dgm:cxn modelId="{25C9B1CD-A40F-47FE-8E99-F919C109B14A}" type="presParOf" srcId="{917F4A16-F397-4F3F-92D8-BA8FFFF7829C}" destId="{443852F2-98BB-48A7-A974-54F0B47BE7B8}" srcOrd="1" destOrd="0" presId="urn:microsoft.com/office/officeart/2005/8/layout/hProcess7"/>
    <dgm:cxn modelId="{4663BE79-2BEF-44B1-AED5-C3784B1F7990}" type="presParOf" srcId="{917F4A16-F397-4F3F-92D8-BA8FFFF7829C}" destId="{6DE09600-73E6-412E-9BF4-3AB48A3305A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7564ED-85C8-4097-BE48-2EA84D780E2D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C4D5AD6-4793-44F5-B421-EC99F0E9F0C2}">
      <dgm:prSet phldrT="[Texto]" custT="1"/>
      <dgm:spPr/>
      <dgm:t>
        <a:bodyPr/>
        <a:lstStyle/>
        <a:p>
          <a:pPr algn="just"/>
          <a:r>
            <a:rPr lang="es-ES_tradnl" sz="1800" b="1" dirty="0" smtClean="0"/>
            <a:t>PROBLEMA AMBIENTAL MARINO COSTERO</a:t>
          </a:r>
          <a:endParaRPr lang="es-EC" sz="1800" b="1" dirty="0"/>
        </a:p>
      </dgm:t>
    </dgm:pt>
    <dgm:pt modelId="{99E851CE-BE05-4E02-89B8-3C754AF11228}" type="parTrans" cxnId="{0423A0F5-2D03-485A-92A7-61317B23CE2D}">
      <dgm:prSet/>
      <dgm:spPr/>
      <dgm:t>
        <a:bodyPr/>
        <a:lstStyle/>
        <a:p>
          <a:endParaRPr lang="es-EC"/>
        </a:p>
      </dgm:t>
    </dgm:pt>
    <dgm:pt modelId="{0595763D-02C2-44CD-B4E6-E70D51E21DA1}" type="sibTrans" cxnId="{0423A0F5-2D03-485A-92A7-61317B23CE2D}">
      <dgm:prSet/>
      <dgm:spPr/>
      <dgm:t>
        <a:bodyPr/>
        <a:lstStyle/>
        <a:p>
          <a:endParaRPr lang="es-EC"/>
        </a:p>
      </dgm:t>
    </dgm:pt>
    <dgm:pt modelId="{E7262922-7C29-4370-A45A-1009C44D9554}">
      <dgm:prSet phldrT="[Texto]" custT="1"/>
      <dgm:spPr/>
      <dgm:t>
        <a:bodyPr/>
        <a:lstStyle/>
        <a:p>
          <a:r>
            <a:rPr lang="es-EC" sz="1600" b="1" dirty="0" smtClean="0"/>
            <a:t>DIRECCIÓN GENERAL DE INTERES MARÍTIMOS</a:t>
          </a:r>
          <a:endParaRPr lang="es-EC" sz="1600" b="1" dirty="0"/>
        </a:p>
      </dgm:t>
    </dgm:pt>
    <dgm:pt modelId="{9ABDB860-CE21-4AB9-A50B-C82C67671392}" type="parTrans" cxnId="{CF435A55-2A19-4888-8F55-02943660D529}">
      <dgm:prSet/>
      <dgm:spPr/>
      <dgm:t>
        <a:bodyPr/>
        <a:lstStyle/>
        <a:p>
          <a:endParaRPr lang="es-EC"/>
        </a:p>
      </dgm:t>
    </dgm:pt>
    <dgm:pt modelId="{D8689877-3BFF-49B2-98BB-677B63791433}" type="sibTrans" cxnId="{CF435A55-2A19-4888-8F55-02943660D529}">
      <dgm:prSet/>
      <dgm:spPr/>
      <dgm:t>
        <a:bodyPr/>
        <a:lstStyle/>
        <a:p>
          <a:endParaRPr lang="es-EC"/>
        </a:p>
      </dgm:t>
    </dgm:pt>
    <dgm:pt modelId="{80DBC899-3D9D-4253-8CCF-F7C76C2110AB}">
      <dgm:prSet custT="1"/>
      <dgm:spPr/>
      <dgm:t>
        <a:bodyPr/>
        <a:lstStyle/>
        <a:p>
          <a:r>
            <a:rPr lang="es-EC" sz="1600" b="1" dirty="0" smtClean="0"/>
            <a:t>INCREMENTAR</a:t>
          </a:r>
          <a:r>
            <a:rPr lang="es-EC" sz="1600" b="1" baseline="0" dirty="0" smtClean="0"/>
            <a:t> LA CONCIENCIA AMBIENTAL MARINA COSTERA</a:t>
          </a:r>
          <a:endParaRPr lang="es-EC" sz="1600" b="1" dirty="0"/>
        </a:p>
      </dgm:t>
    </dgm:pt>
    <dgm:pt modelId="{17B3ECF6-BFDF-4DEE-9472-AB59C1D7D343}" type="parTrans" cxnId="{8D300D61-F796-4E0B-8180-55FF97C98CED}">
      <dgm:prSet/>
      <dgm:spPr/>
      <dgm:t>
        <a:bodyPr/>
        <a:lstStyle/>
        <a:p>
          <a:endParaRPr lang="es-EC"/>
        </a:p>
      </dgm:t>
    </dgm:pt>
    <dgm:pt modelId="{72717FC1-E4A7-4B0B-8618-C84CA73F2252}" type="sibTrans" cxnId="{8D300D61-F796-4E0B-8180-55FF97C98CED}">
      <dgm:prSet/>
      <dgm:spPr/>
      <dgm:t>
        <a:bodyPr/>
        <a:lstStyle/>
        <a:p>
          <a:endParaRPr lang="es-EC"/>
        </a:p>
      </dgm:t>
    </dgm:pt>
    <dgm:pt modelId="{E9080700-B1ED-42AB-B1E2-9440DC5CF344}" type="pres">
      <dgm:prSet presAssocID="{8B7564ED-85C8-4097-BE48-2EA84D780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41A0F29-C321-41A0-8EAD-02689C5ECBFA}" type="pres">
      <dgm:prSet presAssocID="{80DBC899-3D9D-4253-8CCF-F7C76C2110AB}" presName="boxAndChildren" presStyleCnt="0"/>
      <dgm:spPr/>
      <dgm:t>
        <a:bodyPr/>
        <a:lstStyle/>
        <a:p>
          <a:endParaRPr lang="es-EC"/>
        </a:p>
      </dgm:t>
    </dgm:pt>
    <dgm:pt modelId="{2B7FEC1E-BB9A-4F93-8F78-CADBAC834C1B}" type="pres">
      <dgm:prSet presAssocID="{80DBC899-3D9D-4253-8CCF-F7C76C2110AB}" presName="parentTextBox" presStyleLbl="node1" presStyleIdx="0" presStyleCnt="3" custScaleX="37890" custScaleY="26165" custLinFactNeighborX="24165" custLinFactNeighborY="-10123"/>
      <dgm:spPr/>
      <dgm:t>
        <a:bodyPr/>
        <a:lstStyle/>
        <a:p>
          <a:endParaRPr lang="es-EC"/>
        </a:p>
      </dgm:t>
    </dgm:pt>
    <dgm:pt modelId="{55100D51-26FA-43CB-AF12-A468939FEE31}" type="pres">
      <dgm:prSet presAssocID="{D8689877-3BFF-49B2-98BB-677B63791433}" presName="sp" presStyleCnt="0"/>
      <dgm:spPr/>
      <dgm:t>
        <a:bodyPr/>
        <a:lstStyle/>
        <a:p>
          <a:endParaRPr lang="es-EC"/>
        </a:p>
      </dgm:t>
    </dgm:pt>
    <dgm:pt modelId="{DDCFE21B-D498-46C6-958C-984CBC56B629}" type="pres">
      <dgm:prSet presAssocID="{E7262922-7C29-4370-A45A-1009C44D9554}" presName="arrowAndChildren" presStyleCnt="0"/>
      <dgm:spPr/>
      <dgm:t>
        <a:bodyPr/>
        <a:lstStyle/>
        <a:p>
          <a:endParaRPr lang="es-EC"/>
        </a:p>
      </dgm:t>
    </dgm:pt>
    <dgm:pt modelId="{17C8CA72-3114-453E-82F1-B0FD8EA9E495}" type="pres">
      <dgm:prSet presAssocID="{E7262922-7C29-4370-A45A-1009C44D9554}" presName="parentTextArrow" presStyleLbl="node1" presStyleIdx="1" presStyleCnt="3" custScaleX="47234" custScaleY="13834" custLinFactNeighborX="25188" custLinFactNeighborY="-12082"/>
      <dgm:spPr/>
      <dgm:t>
        <a:bodyPr/>
        <a:lstStyle/>
        <a:p>
          <a:endParaRPr lang="es-EC"/>
        </a:p>
      </dgm:t>
    </dgm:pt>
    <dgm:pt modelId="{4E32F84A-99E6-43AD-87AC-4C8A89C251B9}" type="pres">
      <dgm:prSet presAssocID="{0595763D-02C2-44CD-B4E6-E70D51E21DA1}" presName="sp" presStyleCnt="0"/>
      <dgm:spPr/>
      <dgm:t>
        <a:bodyPr/>
        <a:lstStyle/>
        <a:p>
          <a:endParaRPr lang="es-EC"/>
        </a:p>
      </dgm:t>
    </dgm:pt>
    <dgm:pt modelId="{A0448524-1FF1-4EE2-829D-B7E4295D8F0B}" type="pres">
      <dgm:prSet presAssocID="{0C4D5AD6-4793-44F5-B421-EC99F0E9F0C2}" presName="arrowAndChildren" presStyleCnt="0"/>
      <dgm:spPr/>
      <dgm:t>
        <a:bodyPr/>
        <a:lstStyle/>
        <a:p>
          <a:endParaRPr lang="es-EC"/>
        </a:p>
      </dgm:t>
    </dgm:pt>
    <dgm:pt modelId="{84863CCA-AEB9-4F21-8B69-00335F776721}" type="pres">
      <dgm:prSet presAssocID="{0C4D5AD6-4793-44F5-B421-EC99F0E9F0C2}" presName="parentTextArrow" presStyleLbl="node1" presStyleIdx="2" presStyleCnt="3" custFlipHor="1" custScaleX="45972" custScaleY="15777" custLinFactNeighborX="-26659" custLinFactNeighborY="-6666"/>
      <dgm:spPr>
        <a:prstGeom prst="homePlate">
          <a:avLst/>
        </a:prstGeom>
      </dgm:spPr>
      <dgm:t>
        <a:bodyPr/>
        <a:lstStyle/>
        <a:p>
          <a:endParaRPr lang="es-EC"/>
        </a:p>
      </dgm:t>
    </dgm:pt>
  </dgm:ptLst>
  <dgm:cxnLst>
    <dgm:cxn modelId="{7F7FEBF8-0565-44C5-AF1D-1234A41FA681}" type="presOf" srcId="{80DBC899-3D9D-4253-8CCF-F7C76C2110AB}" destId="{2B7FEC1E-BB9A-4F93-8F78-CADBAC834C1B}" srcOrd="0" destOrd="0" presId="urn:microsoft.com/office/officeart/2005/8/layout/process4"/>
    <dgm:cxn modelId="{C0B26A87-C9E8-455B-AAA2-33039E70278F}" type="presOf" srcId="{E7262922-7C29-4370-A45A-1009C44D9554}" destId="{17C8CA72-3114-453E-82F1-B0FD8EA9E495}" srcOrd="0" destOrd="0" presId="urn:microsoft.com/office/officeart/2005/8/layout/process4"/>
    <dgm:cxn modelId="{F74243F8-6006-48CA-8998-49F71F6ED3BB}" type="presOf" srcId="{0C4D5AD6-4793-44F5-B421-EC99F0E9F0C2}" destId="{84863CCA-AEB9-4F21-8B69-00335F776721}" srcOrd="0" destOrd="0" presId="urn:microsoft.com/office/officeart/2005/8/layout/process4"/>
    <dgm:cxn modelId="{8D300D61-F796-4E0B-8180-55FF97C98CED}" srcId="{8B7564ED-85C8-4097-BE48-2EA84D780E2D}" destId="{80DBC899-3D9D-4253-8CCF-F7C76C2110AB}" srcOrd="2" destOrd="0" parTransId="{17B3ECF6-BFDF-4DEE-9472-AB59C1D7D343}" sibTransId="{72717FC1-E4A7-4B0B-8618-C84CA73F2252}"/>
    <dgm:cxn modelId="{DACDD33B-D887-4E07-A083-A5F2BE48A50B}" type="presOf" srcId="{8B7564ED-85C8-4097-BE48-2EA84D780E2D}" destId="{E9080700-B1ED-42AB-B1E2-9440DC5CF344}" srcOrd="0" destOrd="0" presId="urn:microsoft.com/office/officeart/2005/8/layout/process4"/>
    <dgm:cxn modelId="{0423A0F5-2D03-485A-92A7-61317B23CE2D}" srcId="{8B7564ED-85C8-4097-BE48-2EA84D780E2D}" destId="{0C4D5AD6-4793-44F5-B421-EC99F0E9F0C2}" srcOrd="0" destOrd="0" parTransId="{99E851CE-BE05-4E02-89B8-3C754AF11228}" sibTransId="{0595763D-02C2-44CD-B4E6-E70D51E21DA1}"/>
    <dgm:cxn modelId="{CF435A55-2A19-4888-8F55-02943660D529}" srcId="{8B7564ED-85C8-4097-BE48-2EA84D780E2D}" destId="{E7262922-7C29-4370-A45A-1009C44D9554}" srcOrd="1" destOrd="0" parTransId="{9ABDB860-CE21-4AB9-A50B-C82C67671392}" sibTransId="{D8689877-3BFF-49B2-98BB-677B63791433}"/>
    <dgm:cxn modelId="{935A2EF1-F998-4646-BCFB-5F8F49F09457}" type="presParOf" srcId="{E9080700-B1ED-42AB-B1E2-9440DC5CF344}" destId="{541A0F29-C321-41A0-8EAD-02689C5ECBFA}" srcOrd="0" destOrd="0" presId="urn:microsoft.com/office/officeart/2005/8/layout/process4"/>
    <dgm:cxn modelId="{57801554-7445-40E7-B85B-A2D6F4FACABC}" type="presParOf" srcId="{541A0F29-C321-41A0-8EAD-02689C5ECBFA}" destId="{2B7FEC1E-BB9A-4F93-8F78-CADBAC834C1B}" srcOrd="0" destOrd="0" presId="urn:microsoft.com/office/officeart/2005/8/layout/process4"/>
    <dgm:cxn modelId="{9566B899-46A4-4448-AD88-A7AB8FBCA1C5}" type="presParOf" srcId="{E9080700-B1ED-42AB-B1E2-9440DC5CF344}" destId="{55100D51-26FA-43CB-AF12-A468939FEE31}" srcOrd="1" destOrd="0" presId="urn:microsoft.com/office/officeart/2005/8/layout/process4"/>
    <dgm:cxn modelId="{88F58949-2F71-4616-818E-7A72629080E7}" type="presParOf" srcId="{E9080700-B1ED-42AB-B1E2-9440DC5CF344}" destId="{DDCFE21B-D498-46C6-958C-984CBC56B629}" srcOrd="2" destOrd="0" presId="urn:microsoft.com/office/officeart/2005/8/layout/process4"/>
    <dgm:cxn modelId="{499C35FB-495E-420A-BCA7-CDF774278244}" type="presParOf" srcId="{DDCFE21B-D498-46C6-958C-984CBC56B629}" destId="{17C8CA72-3114-453E-82F1-B0FD8EA9E495}" srcOrd="0" destOrd="0" presId="urn:microsoft.com/office/officeart/2005/8/layout/process4"/>
    <dgm:cxn modelId="{934C4043-A7AF-4FC3-9AD3-D5C33ABE580A}" type="presParOf" srcId="{E9080700-B1ED-42AB-B1E2-9440DC5CF344}" destId="{4E32F84A-99E6-43AD-87AC-4C8A89C251B9}" srcOrd="3" destOrd="0" presId="urn:microsoft.com/office/officeart/2005/8/layout/process4"/>
    <dgm:cxn modelId="{0821F3CA-7942-4401-8C6A-FC7C0571B4CB}" type="presParOf" srcId="{E9080700-B1ED-42AB-B1E2-9440DC5CF344}" destId="{A0448524-1FF1-4EE2-829D-B7E4295D8F0B}" srcOrd="4" destOrd="0" presId="urn:microsoft.com/office/officeart/2005/8/layout/process4"/>
    <dgm:cxn modelId="{3ADDF1BC-A5D4-4858-A66F-2F7FED68C2C6}" type="presParOf" srcId="{A0448524-1FF1-4EE2-829D-B7E4295D8F0B}" destId="{84863CCA-AEB9-4F21-8B69-00335F77672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DAA0AC-8F97-4E65-A3A0-CF87D55ADB5C}" type="doc">
      <dgm:prSet loTypeId="urn:microsoft.com/office/officeart/2008/layout/AscendingPictureAccentProces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8135EBD-6B7E-41C0-9541-30411A64F040}">
      <dgm:prSet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ARMADA DEL ECUADOR</a:t>
          </a:r>
          <a:endParaRPr lang="es-EC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AAEE67-0259-45B7-8860-F083E2C9F248}" type="parTrans" cxnId="{3E0418A7-3634-42E2-AA73-0F7E038C58E6}">
      <dgm:prSet/>
      <dgm:spPr/>
      <dgm:t>
        <a:bodyPr/>
        <a:lstStyle/>
        <a:p>
          <a:endParaRPr lang="es-EC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1618C4-45A6-402C-883E-6DB5DC9FB928}" type="sibTrans" cxnId="{3E0418A7-3634-42E2-AA73-0F7E038C58E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76D77D-9CCE-475D-93F0-7726972F805E}">
      <dgm:prSet phldrT="[Texto]"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EXPLORACIÓN</a:t>
          </a:r>
          <a:endParaRPr lang="es-EC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0F4435-5AB6-4D38-918A-8D953E1F47DF}" type="parTrans" cxnId="{699A0392-0552-4216-B79D-A1B771A5ED78}">
      <dgm:prSet/>
      <dgm:spPr/>
      <dgm:t>
        <a:bodyPr/>
        <a:lstStyle/>
        <a:p>
          <a:endParaRPr lang="es-EC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D7B154-00E4-40F6-9A81-C88146583504}" type="sibTrans" cxnId="{699A0392-0552-4216-B79D-A1B771A5ED7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s-EC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B574D2-75D3-4C8A-8C8D-98C944405542}">
      <dgm:prSet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PROTECCIÓN</a:t>
          </a:r>
          <a:endParaRPr lang="es-EC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0DA744-A9F5-4CF2-8EF2-5B98C344782C}" type="parTrans" cxnId="{CAE10899-FB0B-475D-81CE-A028BA6E53BD}">
      <dgm:prSet/>
      <dgm:spPr/>
      <dgm:t>
        <a:bodyPr/>
        <a:lstStyle/>
        <a:p>
          <a:endParaRPr lang="es-EC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40FCCD-EBC8-4284-AF05-BAB26DD8645C}" type="sibTrans" cxnId="{CAE10899-FB0B-475D-81CE-A028BA6E53B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EC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B4BE71-0BCD-405D-9A9E-CC69C9203AB7}">
      <dgm:prSet phldrT="[Texto]"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SEGURIDAD</a:t>
          </a:r>
          <a:endParaRPr lang="es-EC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0A0663-3E1D-437C-B9BD-73CE39835B61}" type="sibTrans" cxnId="{6D756156-1EE8-49FD-B163-54522A7DC2B9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es-EC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796CE2-8CDD-4DF5-9F43-34CCE28AFE61}" type="parTrans" cxnId="{6D756156-1EE8-49FD-B163-54522A7DC2B9}">
      <dgm:prSet/>
      <dgm:spPr/>
      <dgm:t>
        <a:bodyPr/>
        <a:lstStyle/>
        <a:p>
          <a:endParaRPr lang="es-EC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CCE7A-4B27-4A75-B1AB-9100CB0B7ADD}">
      <dgm:prSet phldrT="[Texto]"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UTILIDAD</a:t>
          </a:r>
          <a:endParaRPr lang="es-EC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C8B22-9289-4D03-935D-384D7E4776C9}" type="sibTrans" cxnId="{10F0FBAC-45FA-4DE6-A8D5-E9357DC01A2C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EC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0D62E1-EC80-40E3-A7C7-AE4DD60A7311}" type="parTrans" cxnId="{10F0FBAC-45FA-4DE6-A8D5-E9357DC01A2C}">
      <dgm:prSet/>
      <dgm:spPr/>
      <dgm:t>
        <a:bodyPr/>
        <a:lstStyle/>
        <a:p>
          <a:endParaRPr lang="es-EC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637163-D01D-4B1E-BB11-DE58AB261718}" type="pres">
      <dgm:prSet presAssocID="{65DAA0AC-8F97-4E65-A3A0-CF87D55ADB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64CD00B3-86F8-4898-8342-AF0F5E3522E5}" type="pres">
      <dgm:prSet presAssocID="{65DAA0AC-8F97-4E65-A3A0-CF87D55ADB5C}" presName="dot1" presStyleLbl="alignNode1" presStyleIdx="0" presStyleCnt="15"/>
      <dgm:spPr/>
    </dgm:pt>
    <dgm:pt modelId="{972ECEB4-5866-47B6-A523-EAF0F7DD796A}" type="pres">
      <dgm:prSet presAssocID="{65DAA0AC-8F97-4E65-A3A0-CF87D55ADB5C}" presName="dot2" presStyleLbl="alignNode1" presStyleIdx="1" presStyleCnt="15"/>
      <dgm:spPr/>
    </dgm:pt>
    <dgm:pt modelId="{2671E0EF-865D-40C6-ABED-0ACE9A0AAB48}" type="pres">
      <dgm:prSet presAssocID="{65DAA0AC-8F97-4E65-A3A0-CF87D55ADB5C}" presName="dot3" presStyleLbl="alignNode1" presStyleIdx="2" presStyleCnt="15"/>
      <dgm:spPr/>
    </dgm:pt>
    <dgm:pt modelId="{5A95639B-3AD1-4291-BBCC-45026C4134C2}" type="pres">
      <dgm:prSet presAssocID="{65DAA0AC-8F97-4E65-A3A0-CF87D55ADB5C}" presName="dot4" presStyleLbl="alignNode1" presStyleIdx="3" presStyleCnt="15"/>
      <dgm:spPr/>
    </dgm:pt>
    <dgm:pt modelId="{1D5BA27F-61F0-4736-ADDB-1BAED560BA58}" type="pres">
      <dgm:prSet presAssocID="{65DAA0AC-8F97-4E65-A3A0-CF87D55ADB5C}" presName="dot5" presStyleLbl="alignNode1" presStyleIdx="4" presStyleCnt="15"/>
      <dgm:spPr/>
    </dgm:pt>
    <dgm:pt modelId="{35D2309D-E21F-4710-BCC8-698B40D26024}" type="pres">
      <dgm:prSet presAssocID="{65DAA0AC-8F97-4E65-A3A0-CF87D55ADB5C}" presName="dot6" presStyleLbl="alignNode1" presStyleIdx="5" presStyleCnt="15"/>
      <dgm:spPr/>
    </dgm:pt>
    <dgm:pt modelId="{EF20BCC1-2B95-496F-8894-57B278312BE8}" type="pres">
      <dgm:prSet presAssocID="{65DAA0AC-8F97-4E65-A3A0-CF87D55ADB5C}" presName="dot7" presStyleLbl="alignNode1" presStyleIdx="6" presStyleCnt="15"/>
      <dgm:spPr/>
    </dgm:pt>
    <dgm:pt modelId="{3DE46FF7-C983-4567-9650-9B5B211F83A4}" type="pres">
      <dgm:prSet presAssocID="{65DAA0AC-8F97-4E65-A3A0-CF87D55ADB5C}" presName="dot8" presStyleLbl="alignNode1" presStyleIdx="7" presStyleCnt="15"/>
      <dgm:spPr/>
    </dgm:pt>
    <dgm:pt modelId="{5EADFC05-EB06-4A96-BA99-7E61C0FDD430}" type="pres">
      <dgm:prSet presAssocID="{65DAA0AC-8F97-4E65-A3A0-CF87D55ADB5C}" presName="dotArrow1" presStyleLbl="alignNode1" presStyleIdx="8" presStyleCnt="15"/>
      <dgm:spPr/>
    </dgm:pt>
    <dgm:pt modelId="{619CE968-2AFA-46CD-9F1E-40BF38DE4904}" type="pres">
      <dgm:prSet presAssocID="{65DAA0AC-8F97-4E65-A3A0-CF87D55ADB5C}" presName="dotArrow2" presStyleLbl="alignNode1" presStyleIdx="9" presStyleCnt="15"/>
      <dgm:spPr/>
    </dgm:pt>
    <dgm:pt modelId="{8088FCF0-59B6-4464-A63E-537647323430}" type="pres">
      <dgm:prSet presAssocID="{65DAA0AC-8F97-4E65-A3A0-CF87D55ADB5C}" presName="dotArrow3" presStyleLbl="alignNode1" presStyleIdx="10" presStyleCnt="15"/>
      <dgm:spPr/>
    </dgm:pt>
    <dgm:pt modelId="{2CDF902C-2A21-476D-9AF7-18024F366F17}" type="pres">
      <dgm:prSet presAssocID="{65DAA0AC-8F97-4E65-A3A0-CF87D55ADB5C}" presName="dotArrow4" presStyleLbl="alignNode1" presStyleIdx="11" presStyleCnt="15"/>
      <dgm:spPr/>
    </dgm:pt>
    <dgm:pt modelId="{9E0C3B23-7384-4C2D-85EE-207A519CA9A1}" type="pres">
      <dgm:prSet presAssocID="{65DAA0AC-8F97-4E65-A3A0-CF87D55ADB5C}" presName="dotArrow5" presStyleLbl="alignNode1" presStyleIdx="12" presStyleCnt="15"/>
      <dgm:spPr/>
    </dgm:pt>
    <dgm:pt modelId="{EBEDCDFC-938B-4177-81EB-0BC6C67E124F}" type="pres">
      <dgm:prSet presAssocID="{65DAA0AC-8F97-4E65-A3A0-CF87D55ADB5C}" presName="dotArrow6" presStyleLbl="alignNode1" presStyleIdx="13" presStyleCnt="15"/>
      <dgm:spPr/>
    </dgm:pt>
    <dgm:pt modelId="{D19998BF-115A-4218-BB23-7F5762231E8C}" type="pres">
      <dgm:prSet presAssocID="{65DAA0AC-8F97-4E65-A3A0-CF87D55ADB5C}" presName="dotArrow7" presStyleLbl="alignNode1" presStyleIdx="14" presStyleCnt="15"/>
      <dgm:spPr/>
    </dgm:pt>
    <dgm:pt modelId="{41D525B1-9411-4C7B-AAD1-75E698EF5782}" type="pres">
      <dgm:prSet presAssocID="{D8135EBD-6B7E-41C0-9541-30411A64F040}" presName="parTx1" presStyleLbl="node1" presStyleIdx="0" presStyleCnt="5"/>
      <dgm:spPr/>
      <dgm:t>
        <a:bodyPr/>
        <a:lstStyle/>
        <a:p>
          <a:endParaRPr lang="es-EC"/>
        </a:p>
      </dgm:t>
    </dgm:pt>
    <dgm:pt modelId="{E057C819-397B-4A4A-9118-56893608FD51}" type="pres">
      <dgm:prSet presAssocID="{A01618C4-45A6-402C-883E-6DB5DC9FB928}" presName="picture1" presStyleCnt="0"/>
      <dgm:spPr/>
    </dgm:pt>
    <dgm:pt modelId="{24802806-037C-4F29-9C4A-0B2E4F600B75}" type="pres">
      <dgm:prSet presAssocID="{A01618C4-45A6-402C-883E-6DB5DC9FB928}" presName="imageRepeatNode" presStyleLbl="fgImgPlace1" presStyleIdx="0" presStyleCnt="5"/>
      <dgm:spPr/>
      <dgm:t>
        <a:bodyPr/>
        <a:lstStyle/>
        <a:p>
          <a:endParaRPr lang="es-EC"/>
        </a:p>
      </dgm:t>
    </dgm:pt>
    <dgm:pt modelId="{DD2664F6-6A59-4105-AF4E-3F03E48D56DD}" type="pres">
      <dgm:prSet presAssocID="{EE76D77D-9CCE-475D-93F0-7726972F805E}" presName="parTx2" presStyleLbl="node1" presStyleIdx="1" presStyleCnt="5"/>
      <dgm:spPr/>
      <dgm:t>
        <a:bodyPr/>
        <a:lstStyle/>
        <a:p>
          <a:endParaRPr lang="es-EC"/>
        </a:p>
      </dgm:t>
    </dgm:pt>
    <dgm:pt modelId="{788A4DAA-961B-43C4-9AFF-CDF86A4E41E2}" type="pres">
      <dgm:prSet presAssocID="{50D7B154-00E4-40F6-9A81-C88146583504}" presName="picture2" presStyleCnt="0"/>
      <dgm:spPr/>
    </dgm:pt>
    <dgm:pt modelId="{583A8F9D-6FA7-4FF5-84F3-3C9AFFAE1150}" type="pres">
      <dgm:prSet presAssocID="{50D7B154-00E4-40F6-9A81-C88146583504}" presName="imageRepeatNode" presStyleLbl="fgImgPlace1" presStyleIdx="1" presStyleCnt="5"/>
      <dgm:spPr/>
      <dgm:t>
        <a:bodyPr/>
        <a:lstStyle/>
        <a:p>
          <a:endParaRPr lang="es-EC"/>
        </a:p>
      </dgm:t>
    </dgm:pt>
    <dgm:pt modelId="{68F4797D-8A53-45B7-B90C-A8487550C539}" type="pres">
      <dgm:prSet presAssocID="{4DCCCE7A-4B27-4A75-B1AB-9100CB0B7ADD}" presName="parTx3" presStyleLbl="node1" presStyleIdx="2" presStyleCnt="5"/>
      <dgm:spPr/>
      <dgm:t>
        <a:bodyPr/>
        <a:lstStyle/>
        <a:p>
          <a:endParaRPr lang="es-EC"/>
        </a:p>
      </dgm:t>
    </dgm:pt>
    <dgm:pt modelId="{78DF440D-1291-4439-8523-5415E7245687}" type="pres">
      <dgm:prSet presAssocID="{94CC8B22-9289-4D03-935D-384D7E4776C9}" presName="picture3" presStyleCnt="0"/>
      <dgm:spPr/>
    </dgm:pt>
    <dgm:pt modelId="{EF8DDF5D-A224-4F66-8230-8AB52B7C689E}" type="pres">
      <dgm:prSet presAssocID="{94CC8B22-9289-4D03-935D-384D7E4776C9}" presName="imageRepeatNode" presStyleLbl="fgImgPlace1" presStyleIdx="2" presStyleCnt="5"/>
      <dgm:spPr/>
      <dgm:t>
        <a:bodyPr/>
        <a:lstStyle/>
        <a:p>
          <a:endParaRPr lang="es-EC"/>
        </a:p>
      </dgm:t>
    </dgm:pt>
    <dgm:pt modelId="{1FADBD7B-3FFF-4656-8766-B8AEA2DCB612}" type="pres">
      <dgm:prSet presAssocID="{4FB574D2-75D3-4C8A-8C8D-98C944405542}" presName="parTx4" presStyleLbl="node1" presStyleIdx="3" presStyleCnt="5"/>
      <dgm:spPr/>
      <dgm:t>
        <a:bodyPr/>
        <a:lstStyle/>
        <a:p>
          <a:endParaRPr lang="es-EC"/>
        </a:p>
      </dgm:t>
    </dgm:pt>
    <dgm:pt modelId="{F799C981-BD1C-4192-9FA0-6C031E4F34BC}" type="pres">
      <dgm:prSet presAssocID="{D440FCCD-EBC8-4284-AF05-BAB26DD8645C}" presName="picture4" presStyleCnt="0"/>
      <dgm:spPr/>
    </dgm:pt>
    <dgm:pt modelId="{F8E84C2B-8869-4B46-AF89-B9A85E66B987}" type="pres">
      <dgm:prSet presAssocID="{D440FCCD-EBC8-4284-AF05-BAB26DD8645C}" presName="imageRepeatNode" presStyleLbl="fgImgPlace1" presStyleIdx="3" presStyleCnt="5"/>
      <dgm:spPr/>
      <dgm:t>
        <a:bodyPr/>
        <a:lstStyle/>
        <a:p>
          <a:endParaRPr lang="es-EC"/>
        </a:p>
      </dgm:t>
    </dgm:pt>
    <dgm:pt modelId="{0FFBF849-0B59-44EE-ABF6-51BB3CF77FD9}" type="pres">
      <dgm:prSet presAssocID="{41B4BE71-0BCD-405D-9A9E-CC69C9203AB7}" presName="parTx5" presStyleLbl="node1" presStyleIdx="4" presStyleCnt="5"/>
      <dgm:spPr/>
      <dgm:t>
        <a:bodyPr/>
        <a:lstStyle/>
        <a:p>
          <a:endParaRPr lang="es-EC"/>
        </a:p>
      </dgm:t>
    </dgm:pt>
    <dgm:pt modelId="{EABFD228-E412-4CE0-86C3-098DCB9FC561}" type="pres">
      <dgm:prSet presAssocID="{EA0A0663-3E1D-437C-B9BD-73CE39835B61}" presName="picture5" presStyleCnt="0"/>
      <dgm:spPr/>
    </dgm:pt>
    <dgm:pt modelId="{C0BFFDED-4EEA-46AF-BB9A-9BC1D193B60F}" type="pres">
      <dgm:prSet presAssocID="{EA0A0663-3E1D-437C-B9BD-73CE39835B61}" presName="imageRepeatNode" presStyleLbl="fgImgPlace1" presStyleIdx="4" presStyleCnt="5"/>
      <dgm:spPr/>
      <dgm:t>
        <a:bodyPr/>
        <a:lstStyle/>
        <a:p>
          <a:endParaRPr lang="es-EC"/>
        </a:p>
      </dgm:t>
    </dgm:pt>
  </dgm:ptLst>
  <dgm:cxnLst>
    <dgm:cxn modelId="{6269E730-B750-471B-9ECE-D34DDFBF0540}" type="presOf" srcId="{65DAA0AC-8F97-4E65-A3A0-CF87D55ADB5C}" destId="{89637163-D01D-4B1E-BB11-DE58AB261718}" srcOrd="0" destOrd="0" presId="urn:microsoft.com/office/officeart/2008/layout/AscendingPictureAccentProcess"/>
    <dgm:cxn modelId="{0517ED6C-97C9-40EB-8FFC-DDAA4D380817}" type="presOf" srcId="{94CC8B22-9289-4D03-935D-384D7E4776C9}" destId="{EF8DDF5D-A224-4F66-8230-8AB52B7C689E}" srcOrd="0" destOrd="0" presId="urn:microsoft.com/office/officeart/2008/layout/AscendingPictureAccentProcess"/>
    <dgm:cxn modelId="{5DA08393-D6D6-4905-84A0-F815B1EF88D6}" type="presOf" srcId="{D8135EBD-6B7E-41C0-9541-30411A64F040}" destId="{41D525B1-9411-4C7B-AAD1-75E698EF5782}" srcOrd="0" destOrd="0" presId="urn:microsoft.com/office/officeart/2008/layout/AscendingPictureAccentProcess"/>
    <dgm:cxn modelId="{699A0392-0552-4216-B79D-A1B771A5ED78}" srcId="{65DAA0AC-8F97-4E65-A3A0-CF87D55ADB5C}" destId="{EE76D77D-9CCE-475D-93F0-7726972F805E}" srcOrd="1" destOrd="0" parTransId="{E50F4435-5AB6-4D38-918A-8D953E1F47DF}" sibTransId="{50D7B154-00E4-40F6-9A81-C88146583504}"/>
    <dgm:cxn modelId="{E24D3D18-22E9-44E0-B8C5-75B7EF46E0FE}" type="presOf" srcId="{EE76D77D-9CCE-475D-93F0-7726972F805E}" destId="{DD2664F6-6A59-4105-AF4E-3F03E48D56DD}" srcOrd="0" destOrd="0" presId="urn:microsoft.com/office/officeart/2008/layout/AscendingPictureAccentProcess"/>
    <dgm:cxn modelId="{6E5E3D1C-9D03-4B22-B0C8-9969B08C8498}" type="presOf" srcId="{EA0A0663-3E1D-437C-B9BD-73CE39835B61}" destId="{C0BFFDED-4EEA-46AF-BB9A-9BC1D193B60F}" srcOrd="0" destOrd="0" presId="urn:microsoft.com/office/officeart/2008/layout/AscendingPictureAccentProcess"/>
    <dgm:cxn modelId="{50283AE2-CBF0-41B8-B878-A4509381F790}" type="presOf" srcId="{4FB574D2-75D3-4C8A-8C8D-98C944405542}" destId="{1FADBD7B-3FFF-4656-8766-B8AEA2DCB612}" srcOrd="0" destOrd="0" presId="urn:microsoft.com/office/officeart/2008/layout/AscendingPictureAccentProcess"/>
    <dgm:cxn modelId="{F2D7A7FB-C35C-4DAB-AA32-F5697C6E2448}" type="presOf" srcId="{D440FCCD-EBC8-4284-AF05-BAB26DD8645C}" destId="{F8E84C2B-8869-4B46-AF89-B9A85E66B987}" srcOrd="0" destOrd="0" presId="urn:microsoft.com/office/officeart/2008/layout/AscendingPictureAccentProcess"/>
    <dgm:cxn modelId="{CAE10899-FB0B-475D-81CE-A028BA6E53BD}" srcId="{65DAA0AC-8F97-4E65-A3A0-CF87D55ADB5C}" destId="{4FB574D2-75D3-4C8A-8C8D-98C944405542}" srcOrd="3" destOrd="0" parTransId="{960DA744-A9F5-4CF2-8EF2-5B98C344782C}" sibTransId="{D440FCCD-EBC8-4284-AF05-BAB26DD8645C}"/>
    <dgm:cxn modelId="{EF5A4846-BE31-4DF1-9B01-D1379B3C583D}" type="presOf" srcId="{41B4BE71-0BCD-405D-9A9E-CC69C9203AB7}" destId="{0FFBF849-0B59-44EE-ABF6-51BB3CF77FD9}" srcOrd="0" destOrd="0" presId="urn:microsoft.com/office/officeart/2008/layout/AscendingPictureAccentProcess"/>
    <dgm:cxn modelId="{10F0FBAC-45FA-4DE6-A8D5-E9357DC01A2C}" srcId="{65DAA0AC-8F97-4E65-A3A0-CF87D55ADB5C}" destId="{4DCCCE7A-4B27-4A75-B1AB-9100CB0B7ADD}" srcOrd="2" destOrd="0" parTransId="{490D62E1-EC80-40E3-A7C7-AE4DD60A7311}" sibTransId="{94CC8B22-9289-4D03-935D-384D7E4776C9}"/>
    <dgm:cxn modelId="{3E0418A7-3634-42E2-AA73-0F7E038C58E6}" srcId="{65DAA0AC-8F97-4E65-A3A0-CF87D55ADB5C}" destId="{D8135EBD-6B7E-41C0-9541-30411A64F040}" srcOrd="0" destOrd="0" parTransId="{25AAEE67-0259-45B7-8860-F083E2C9F248}" sibTransId="{A01618C4-45A6-402C-883E-6DB5DC9FB928}"/>
    <dgm:cxn modelId="{0D7A8AB0-A5BF-4268-8001-55D74C034704}" type="presOf" srcId="{A01618C4-45A6-402C-883E-6DB5DC9FB928}" destId="{24802806-037C-4F29-9C4A-0B2E4F600B75}" srcOrd="0" destOrd="0" presId="urn:microsoft.com/office/officeart/2008/layout/AscendingPictureAccentProcess"/>
    <dgm:cxn modelId="{A295CEF8-22B5-41DF-B606-A3B1802044EC}" type="presOf" srcId="{4DCCCE7A-4B27-4A75-B1AB-9100CB0B7ADD}" destId="{68F4797D-8A53-45B7-B90C-A8487550C539}" srcOrd="0" destOrd="0" presId="urn:microsoft.com/office/officeart/2008/layout/AscendingPictureAccentProcess"/>
    <dgm:cxn modelId="{6D756156-1EE8-49FD-B163-54522A7DC2B9}" srcId="{65DAA0AC-8F97-4E65-A3A0-CF87D55ADB5C}" destId="{41B4BE71-0BCD-405D-9A9E-CC69C9203AB7}" srcOrd="4" destOrd="0" parTransId="{81796CE2-8CDD-4DF5-9F43-34CCE28AFE61}" sibTransId="{EA0A0663-3E1D-437C-B9BD-73CE39835B61}"/>
    <dgm:cxn modelId="{FA35CA0C-4288-4EA7-B99F-128DDD226B44}" type="presOf" srcId="{50D7B154-00E4-40F6-9A81-C88146583504}" destId="{583A8F9D-6FA7-4FF5-84F3-3C9AFFAE1150}" srcOrd="0" destOrd="0" presId="urn:microsoft.com/office/officeart/2008/layout/AscendingPictureAccentProcess"/>
    <dgm:cxn modelId="{C7E33CF5-57AD-468E-B6F6-9AAEEAE21EB3}" type="presParOf" srcId="{89637163-D01D-4B1E-BB11-DE58AB261718}" destId="{64CD00B3-86F8-4898-8342-AF0F5E3522E5}" srcOrd="0" destOrd="0" presId="urn:microsoft.com/office/officeart/2008/layout/AscendingPictureAccentProcess"/>
    <dgm:cxn modelId="{04F90343-45B1-4435-AA4B-82EBD8F3E003}" type="presParOf" srcId="{89637163-D01D-4B1E-BB11-DE58AB261718}" destId="{972ECEB4-5866-47B6-A523-EAF0F7DD796A}" srcOrd="1" destOrd="0" presId="urn:microsoft.com/office/officeart/2008/layout/AscendingPictureAccentProcess"/>
    <dgm:cxn modelId="{FC01D59F-9605-439A-A0DA-39139C989CF4}" type="presParOf" srcId="{89637163-D01D-4B1E-BB11-DE58AB261718}" destId="{2671E0EF-865D-40C6-ABED-0ACE9A0AAB48}" srcOrd="2" destOrd="0" presId="urn:microsoft.com/office/officeart/2008/layout/AscendingPictureAccentProcess"/>
    <dgm:cxn modelId="{EB2668AF-6E31-496E-9DC9-F3309C7C0C60}" type="presParOf" srcId="{89637163-D01D-4B1E-BB11-DE58AB261718}" destId="{5A95639B-3AD1-4291-BBCC-45026C4134C2}" srcOrd="3" destOrd="0" presId="urn:microsoft.com/office/officeart/2008/layout/AscendingPictureAccentProcess"/>
    <dgm:cxn modelId="{B8120936-608E-4101-A7E4-1C969E271DDA}" type="presParOf" srcId="{89637163-D01D-4B1E-BB11-DE58AB261718}" destId="{1D5BA27F-61F0-4736-ADDB-1BAED560BA58}" srcOrd="4" destOrd="0" presId="urn:microsoft.com/office/officeart/2008/layout/AscendingPictureAccentProcess"/>
    <dgm:cxn modelId="{84D24E64-A370-461C-B0B1-7BC7F7A0AEED}" type="presParOf" srcId="{89637163-D01D-4B1E-BB11-DE58AB261718}" destId="{35D2309D-E21F-4710-BCC8-698B40D26024}" srcOrd="5" destOrd="0" presId="urn:microsoft.com/office/officeart/2008/layout/AscendingPictureAccentProcess"/>
    <dgm:cxn modelId="{35A1CB46-C91A-49EF-A82C-D46DE4A7A9DA}" type="presParOf" srcId="{89637163-D01D-4B1E-BB11-DE58AB261718}" destId="{EF20BCC1-2B95-496F-8894-57B278312BE8}" srcOrd="6" destOrd="0" presId="urn:microsoft.com/office/officeart/2008/layout/AscendingPictureAccentProcess"/>
    <dgm:cxn modelId="{6A044B87-BC56-4A42-897E-637FB587F338}" type="presParOf" srcId="{89637163-D01D-4B1E-BB11-DE58AB261718}" destId="{3DE46FF7-C983-4567-9650-9B5B211F83A4}" srcOrd="7" destOrd="0" presId="urn:microsoft.com/office/officeart/2008/layout/AscendingPictureAccentProcess"/>
    <dgm:cxn modelId="{1B067341-AEE8-43E3-836F-7D7DA70449F5}" type="presParOf" srcId="{89637163-D01D-4B1E-BB11-DE58AB261718}" destId="{5EADFC05-EB06-4A96-BA99-7E61C0FDD430}" srcOrd="8" destOrd="0" presId="urn:microsoft.com/office/officeart/2008/layout/AscendingPictureAccentProcess"/>
    <dgm:cxn modelId="{5A60C74E-5C25-4F79-8517-B225ED7B02BF}" type="presParOf" srcId="{89637163-D01D-4B1E-BB11-DE58AB261718}" destId="{619CE968-2AFA-46CD-9F1E-40BF38DE4904}" srcOrd="9" destOrd="0" presId="urn:microsoft.com/office/officeart/2008/layout/AscendingPictureAccentProcess"/>
    <dgm:cxn modelId="{4EFCF264-9AB9-4A5E-90D8-A278A582D36A}" type="presParOf" srcId="{89637163-D01D-4B1E-BB11-DE58AB261718}" destId="{8088FCF0-59B6-4464-A63E-537647323430}" srcOrd="10" destOrd="0" presId="urn:microsoft.com/office/officeart/2008/layout/AscendingPictureAccentProcess"/>
    <dgm:cxn modelId="{3AD4546B-6F0D-466D-89E2-880F66D7DC4C}" type="presParOf" srcId="{89637163-D01D-4B1E-BB11-DE58AB261718}" destId="{2CDF902C-2A21-476D-9AF7-18024F366F17}" srcOrd="11" destOrd="0" presId="urn:microsoft.com/office/officeart/2008/layout/AscendingPictureAccentProcess"/>
    <dgm:cxn modelId="{B351595F-62C9-408D-BD89-58781E9C34ED}" type="presParOf" srcId="{89637163-D01D-4B1E-BB11-DE58AB261718}" destId="{9E0C3B23-7384-4C2D-85EE-207A519CA9A1}" srcOrd="12" destOrd="0" presId="urn:microsoft.com/office/officeart/2008/layout/AscendingPictureAccentProcess"/>
    <dgm:cxn modelId="{D94E691A-185C-4EFD-9EE1-891EF869E347}" type="presParOf" srcId="{89637163-D01D-4B1E-BB11-DE58AB261718}" destId="{EBEDCDFC-938B-4177-81EB-0BC6C67E124F}" srcOrd="13" destOrd="0" presId="urn:microsoft.com/office/officeart/2008/layout/AscendingPictureAccentProcess"/>
    <dgm:cxn modelId="{2BDCD839-51E6-4A6F-AAF0-CC607BC93187}" type="presParOf" srcId="{89637163-D01D-4B1E-BB11-DE58AB261718}" destId="{D19998BF-115A-4218-BB23-7F5762231E8C}" srcOrd="14" destOrd="0" presId="urn:microsoft.com/office/officeart/2008/layout/AscendingPictureAccentProcess"/>
    <dgm:cxn modelId="{A0DAA944-EE99-42C6-AAA3-F9CE2EA6B94D}" type="presParOf" srcId="{89637163-D01D-4B1E-BB11-DE58AB261718}" destId="{41D525B1-9411-4C7B-AAD1-75E698EF5782}" srcOrd="15" destOrd="0" presId="urn:microsoft.com/office/officeart/2008/layout/AscendingPictureAccentProcess"/>
    <dgm:cxn modelId="{CC0727E6-2300-41A6-AE9A-DC7143CB0817}" type="presParOf" srcId="{89637163-D01D-4B1E-BB11-DE58AB261718}" destId="{E057C819-397B-4A4A-9118-56893608FD51}" srcOrd="16" destOrd="0" presId="urn:microsoft.com/office/officeart/2008/layout/AscendingPictureAccentProcess"/>
    <dgm:cxn modelId="{194C12B7-04D4-42BC-B140-F3DB3A6B5C17}" type="presParOf" srcId="{E057C819-397B-4A4A-9118-56893608FD51}" destId="{24802806-037C-4F29-9C4A-0B2E4F600B75}" srcOrd="0" destOrd="0" presId="urn:microsoft.com/office/officeart/2008/layout/AscendingPictureAccentProcess"/>
    <dgm:cxn modelId="{E85F4152-16CF-456F-924B-761F38117668}" type="presParOf" srcId="{89637163-D01D-4B1E-BB11-DE58AB261718}" destId="{DD2664F6-6A59-4105-AF4E-3F03E48D56DD}" srcOrd="17" destOrd="0" presId="urn:microsoft.com/office/officeart/2008/layout/AscendingPictureAccentProcess"/>
    <dgm:cxn modelId="{2B845211-FAFC-4816-B08E-413ED0B911D5}" type="presParOf" srcId="{89637163-D01D-4B1E-BB11-DE58AB261718}" destId="{788A4DAA-961B-43C4-9AFF-CDF86A4E41E2}" srcOrd="18" destOrd="0" presId="urn:microsoft.com/office/officeart/2008/layout/AscendingPictureAccentProcess"/>
    <dgm:cxn modelId="{5F1F40F1-B983-4397-8250-618EDB644C8A}" type="presParOf" srcId="{788A4DAA-961B-43C4-9AFF-CDF86A4E41E2}" destId="{583A8F9D-6FA7-4FF5-84F3-3C9AFFAE1150}" srcOrd="0" destOrd="0" presId="urn:microsoft.com/office/officeart/2008/layout/AscendingPictureAccentProcess"/>
    <dgm:cxn modelId="{3F745134-4FC7-4F04-ADC5-251BABB6CC66}" type="presParOf" srcId="{89637163-D01D-4B1E-BB11-DE58AB261718}" destId="{68F4797D-8A53-45B7-B90C-A8487550C539}" srcOrd="19" destOrd="0" presId="urn:microsoft.com/office/officeart/2008/layout/AscendingPictureAccentProcess"/>
    <dgm:cxn modelId="{8200C114-C6C1-4735-8F32-FC9293B0463E}" type="presParOf" srcId="{89637163-D01D-4B1E-BB11-DE58AB261718}" destId="{78DF440D-1291-4439-8523-5415E7245687}" srcOrd="20" destOrd="0" presId="urn:microsoft.com/office/officeart/2008/layout/AscendingPictureAccentProcess"/>
    <dgm:cxn modelId="{C272883E-CC07-4121-BB7B-C81C43F0BC4B}" type="presParOf" srcId="{78DF440D-1291-4439-8523-5415E7245687}" destId="{EF8DDF5D-A224-4F66-8230-8AB52B7C689E}" srcOrd="0" destOrd="0" presId="urn:microsoft.com/office/officeart/2008/layout/AscendingPictureAccentProcess"/>
    <dgm:cxn modelId="{6ACF696F-4D58-4EC2-AA0F-28F1577330EF}" type="presParOf" srcId="{89637163-D01D-4B1E-BB11-DE58AB261718}" destId="{1FADBD7B-3FFF-4656-8766-B8AEA2DCB612}" srcOrd="21" destOrd="0" presId="urn:microsoft.com/office/officeart/2008/layout/AscendingPictureAccentProcess"/>
    <dgm:cxn modelId="{AD5690CE-2A65-4494-8B89-9A08C92CAAB9}" type="presParOf" srcId="{89637163-D01D-4B1E-BB11-DE58AB261718}" destId="{F799C981-BD1C-4192-9FA0-6C031E4F34BC}" srcOrd="22" destOrd="0" presId="urn:microsoft.com/office/officeart/2008/layout/AscendingPictureAccentProcess"/>
    <dgm:cxn modelId="{84DFB6F5-0215-47F2-9B2B-0BB498A6045C}" type="presParOf" srcId="{F799C981-BD1C-4192-9FA0-6C031E4F34BC}" destId="{F8E84C2B-8869-4B46-AF89-B9A85E66B987}" srcOrd="0" destOrd="0" presId="urn:microsoft.com/office/officeart/2008/layout/AscendingPictureAccentProcess"/>
    <dgm:cxn modelId="{6B6D7B81-D48E-444C-B54D-232012AC8D82}" type="presParOf" srcId="{89637163-D01D-4B1E-BB11-DE58AB261718}" destId="{0FFBF849-0B59-44EE-ABF6-51BB3CF77FD9}" srcOrd="23" destOrd="0" presId="urn:microsoft.com/office/officeart/2008/layout/AscendingPictureAccentProcess"/>
    <dgm:cxn modelId="{C9B0E27A-A844-4234-95F8-80F25C9A4133}" type="presParOf" srcId="{89637163-D01D-4B1E-BB11-DE58AB261718}" destId="{EABFD228-E412-4CE0-86C3-098DCB9FC561}" srcOrd="24" destOrd="0" presId="urn:microsoft.com/office/officeart/2008/layout/AscendingPictureAccentProcess"/>
    <dgm:cxn modelId="{1B7D3A70-72BC-4CE5-B271-2D87E7E1E4BA}" type="presParOf" srcId="{EABFD228-E412-4CE0-86C3-098DCB9FC561}" destId="{C0BFFDED-4EEA-46AF-BB9A-9BC1D193B60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209B67-D4C5-4C78-AC6F-EF2EF4AB90F4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CA879203-5323-4A57-81B8-22AB289AFB6A}">
      <dgm:prSet phldrT="[Texto]" custT="1"/>
      <dgm:spPr/>
      <dgm:t>
        <a:bodyPr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CAPÍTULO SEGUNDO</a:t>
          </a:r>
        </a:p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SECCIÓN SEGUNDA</a:t>
          </a:r>
        </a:p>
        <a:p>
          <a:r>
            <a:rPr lang="es-EC" sz="1400" b="1" dirty="0" smtClean="0"/>
            <a:t>ART 14 – ART 15 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423D93-AC35-4890-8409-2ADBAB887DF9}" type="parTrans" cxnId="{C8B42325-EC78-434A-BCDE-547855A210AE}">
      <dgm:prSet/>
      <dgm:spPr/>
      <dgm:t>
        <a:bodyPr/>
        <a:lstStyle/>
        <a:p>
          <a:endParaRPr lang="es-EC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F82F9E-2422-4331-9452-ABE9C4F97F0B}" type="sibTrans" cxnId="{C8B42325-EC78-434A-BCDE-547855A210AE}">
      <dgm:prSet custT="1"/>
      <dgm:spPr/>
      <dgm:t>
        <a:bodyPr/>
        <a:lstStyle/>
        <a:p>
          <a:endParaRPr lang="es-EC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594253-0F83-4F63-B480-04F99B0C3744}">
      <dgm:prSet phldrT="[Texto]" custT="1"/>
      <dgm:spPr/>
      <dgm:t>
        <a:bodyPr/>
        <a:lstStyle/>
        <a:p>
          <a:r>
            <a:rPr lang="es-ES_tradnl" sz="1400" b="1" dirty="0" smtClean="0"/>
            <a:t>TITULO VII</a:t>
          </a:r>
        </a:p>
        <a:p>
          <a:r>
            <a:rPr lang="es-ES_tradnl" sz="1400" b="1" dirty="0" smtClean="0"/>
            <a:t>RÉGIMEN DEL BUEN VIVIR </a:t>
          </a:r>
        </a:p>
      </dgm:t>
    </dgm:pt>
    <dgm:pt modelId="{4750C0D1-6E29-4990-8C77-89D0F2848C3C}" type="parTrans" cxnId="{F810DCC5-BCFF-4976-BB64-586CCACFE1B3}">
      <dgm:prSet/>
      <dgm:spPr/>
      <dgm:t>
        <a:bodyPr/>
        <a:lstStyle/>
        <a:p>
          <a:endParaRPr lang="es-EC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0DF62-0947-486F-8E1B-3A1EFC7CB72E}" type="sibTrans" cxnId="{F810DCC5-BCFF-4976-BB64-586CCACFE1B3}">
      <dgm:prSet custT="1"/>
      <dgm:spPr/>
      <dgm:t>
        <a:bodyPr/>
        <a:lstStyle/>
        <a:p>
          <a:endParaRPr lang="es-EC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7B1B5A-9840-42B0-B248-E0F35CBA68A8}">
      <dgm:prSet phldrT="[Texto]" custT="1"/>
      <dgm:spPr/>
      <dgm:t>
        <a:bodyPr/>
        <a:lstStyle/>
        <a:p>
          <a:r>
            <a:rPr lang="es-ES_tradnl" sz="1400" b="1" dirty="0" smtClean="0"/>
            <a:t>CAPÍTULO SEGUNDO</a:t>
          </a:r>
        </a:p>
        <a:p>
          <a:r>
            <a:rPr lang="es-ES_tradnl" sz="1400" b="1" dirty="0" smtClean="0"/>
            <a:t>SECCIÓN PRIMERA – CUARTA</a:t>
          </a:r>
        </a:p>
        <a:p>
          <a:r>
            <a:rPr lang="es-EC" sz="1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 395 – ART 408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03E64-CC20-4AEF-B68C-CB30FD8EADED}" type="parTrans" cxnId="{D68F3F26-48C6-44C6-ACEB-4D4588A07744}">
      <dgm:prSet/>
      <dgm:spPr/>
      <dgm:t>
        <a:bodyPr/>
        <a:lstStyle/>
        <a:p>
          <a:endParaRPr lang="es-EC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2ED219-BD3A-4A16-A827-7C78CFB0B8F6}" type="sibTrans" cxnId="{D68F3F26-48C6-44C6-ACEB-4D4588A07744}">
      <dgm:prSet/>
      <dgm:spPr/>
      <dgm:t>
        <a:bodyPr/>
        <a:lstStyle/>
        <a:p>
          <a:endParaRPr lang="es-EC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6DDE12-B4D2-47CC-9996-4C6653EF9E9F}">
      <dgm:prSet custT="1"/>
      <dgm:spPr/>
      <dgm:t>
        <a:bodyPr/>
        <a:lstStyle/>
        <a:p>
          <a:r>
            <a:rPr lang="es-EC" sz="1400" b="1" dirty="0" smtClean="0"/>
            <a:t>TÍTULO II</a:t>
          </a:r>
        </a:p>
        <a:p>
          <a:r>
            <a:rPr lang="es-EC" sz="1400" b="1" dirty="0" smtClean="0"/>
            <a:t>DERECHOS</a:t>
          </a:r>
        </a:p>
      </dgm:t>
    </dgm:pt>
    <dgm:pt modelId="{7DCEA23E-3112-49DA-A52B-76A5B6EC53DE}" type="parTrans" cxnId="{2AB587D5-2D5E-4CAA-9F08-1C9DA42CD537}">
      <dgm:prSet/>
      <dgm:spPr/>
      <dgm:t>
        <a:bodyPr/>
        <a:lstStyle/>
        <a:p>
          <a:endParaRPr lang="es-EC" sz="1600"/>
        </a:p>
      </dgm:t>
    </dgm:pt>
    <dgm:pt modelId="{C7DC5713-CA5F-4C11-9F61-815F0FA13C10}" type="sibTrans" cxnId="{2AB587D5-2D5E-4CAA-9F08-1C9DA42CD537}">
      <dgm:prSet custT="1"/>
      <dgm:spPr/>
      <dgm:t>
        <a:bodyPr/>
        <a:lstStyle/>
        <a:p>
          <a:endParaRPr lang="es-EC" sz="1200"/>
        </a:p>
      </dgm:t>
    </dgm:pt>
    <dgm:pt modelId="{D550347F-BEC0-4BA7-8047-24A01605427B}" type="pres">
      <dgm:prSet presAssocID="{6C209B67-D4C5-4C78-AC6F-EF2EF4AB90F4}" presName="Name0" presStyleCnt="0">
        <dgm:presLayoutVars>
          <dgm:dir/>
          <dgm:resizeHandles val="exact"/>
        </dgm:presLayoutVars>
      </dgm:prSet>
      <dgm:spPr/>
    </dgm:pt>
    <dgm:pt modelId="{FE01664B-2B18-4DFF-B06A-D85BEAAEEB8D}" type="pres">
      <dgm:prSet presAssocID="{E36DDE12-B4D2-47CC-9996-4C6653EF9E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F13D5E-8F60-4981-9512-CD1F86C54666}" type="pres">
      <dgm:prSet presAssocID="{C7DC5713-CA5F-4C11-9F61-815F0FA13C10}" presName="sibTrans" presStyleLbl="sibTrans2D1" presStyleIdx="0" presStyleCnt="3"/>
      <dgm:spPr/>
      <dgm:t>
        <a:bodyPr/>
        <a:lstStyle/>
        <a:p>
          <a:endParaRPr lang="es-EC"/>
        </a:p>
      </dgm:t>
    </dgm:pt>
    <dgm:pt modelId="{D1C53901-9FF5-4763-B525-3B9B980CA95F}" type="pres">
      <dgm:prSet presAssocID="{C7DC5713-CA5F-4C11-9F61-815F0FA13C10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2E993A04-5CB4-433D-84FC-87B61B6E337A}" type="pres">
      <dgm:prSet presAssocID="{CA879203-5323-4A57-81B8-22AB289AFB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CDEF90-5904-4FB1-8F81-E49B51A25395}" type="pres">
      <dgm:prSet presAssocID="{12F82F9E-2422-4331-9452-ABE9C4F97F0B}" presName="sibTrans" presStyleLbl="sibTrans2D1" presStyleIdx="1" presStyleCnt="3"/>
      <dgm:spPr/>
      <dgm:t>
        <a:bodyPr/>
        <a:lstStyle/>
        <a:p>
          <a:endParaRPr lang="es-EC"/>
        </a:p>
      </dgm:t>
    </dgm:pt>
    <dgm:pt modelId="{9B870277-068D-45A7-83D1-4F30A349E818}" type="pres">
      <dgm:prSet presAssocID="{12F82F9E-2422-4331-9452-ABE9C4F97F0B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ACA057B9-E5D4-4AD6-96D4-A0EF66C8889D}" type="pres">
      <dgm:prSet presAssocID="{80594253-0F83-4F63-B480-04F99B0C3744}" presName="node" presStyleLbl="node1" presStyleIdx="2" presStyleCnt="4" custLinFactNeighborX="95" custLinFactNeighborY="-1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DCABBC-2AE2-4A32-9371-4CA3FA61706F}" type="pres">
      <dgm:prSet presAssocID="{D580DF62-0947-486F-8E1B-3A1EFC7CB72E}" presName="sibTrans" presStyleLbl="sibTrans2D1" presStyleIdx="2" presStyleCnt="3"/>
      <dgm:spPr/>
      <dgm:t>
        <a:bodyPr/>
        <a:lstStyle/>
        <a:p>
          <a:endParaRPr lang="es-EC"/>
        </a:p>
      </dgm:t>
    </dgm:pt>
    <dgm:pt modelId="{C8588225-71B6-4B01-9F60-9B53020ECE25}" type="pres">
      <dgm:prSet presAssocID="{D580DF62-0947-486F-8E1B-3A1EFC7CB72E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BD26B6F3-64F2-49EF-98D4-CDF814D8CB36}" type="pres">
      <dgm:prSet presAssocID="{627B1B5A-9840-42B0-B248-E0F35CBA68A8}" presName="node" presStyleLbl="node1" presStyleIdx="3" presStyleCnt="4" custLinFactNeighborX="-2615" custLinFactNeighborY="-3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47FB36-112A-436F-B0FC-F3B7FA272BA8}" type="presOf" srcId="{C7DC5713-CA5F-4C11-9F61-815F0FA13C10}" destId="{D1C53901-9FF5-4763-B525-3B9B980CA95F}" srcOrd="1" destOrd="0" presId="urn:microsoft.com/office/officeart/2005/8/layout/process1"/>
    <dgm:cxn modelId="{F28B7040-D054-4C97-A48E-E6D5B7CFE31C}" type="presOf" srcId="{E36DDE12-B4D2-47CC-9996-4C6653EF9E9F}" destId="{FE01664B-2B18-4DFF-B06A-D85BEAAEEB8D}" srcOrd="0" destOrd="0" presId="urn:microsoft.com/office/officeart/2005/8/layout/process1"/>
    <dgm:cxn modelId="{7D5BBD4E-1016-4DE7-8A9C-11A56F112C2E}" type="presOf" srcId="{6C209B67-D4C5-4C78-AC6F-EF2EF4AB90F4}" destId="{D550347F-BEC0-4BA7-8047-24A01605427B}" srcOrd="0" destOrd="0" presId="urn:microsoft.com/office/officeart/2005/8/layout/process1"/>
    <dgm:cxn modelId="{B03979E9-A70A-4C74-9168-7EE794E2BAAA}" type="presOf" srcId="{C7DC5713-CA5F-4C11-9F61-815F0FA13C10}" destId="{C6F13D5E-8F60-4981-9512-CD1F86C54666}" srcOrd="0" destOrd="0" presId="urn:microsoft.com/office/officeart/2005/8/layout/process1"/>
    <dgm:cxn modelId="{D68F3F26-48C6-44C6-ACEB-4D4588A07744}" srcId="{6C209B67-D4C5-4C78-AC6F-EF2EF4AB90F4}" destId="{627B1B5A-9840-42B0-B248-E0F35CBA68A8}" srcOrd="3" destOrd="0" parTransId="{B8B03E64-CC20-4AEF-B68C-CB30FD8EADED}" sibTransId="{422ED219-BD3A-4A16-A827-7C78CFB0B8F6}"/>
    <dgm:cxn modelId="{20FC37F0-21D5-4038-8728-DAA9983E51AF}" type="presOf" srcId="{D580DF62-0947-486F-8E1B-3A1EFC7CB72E}" destId="{C8588225-71B6-4B01-9F60-9B53020ECE25}" srcOrd="1" destOrd="0" presId="urn:microsoft.com/office/officeart/2005/8/layout/process1"/>
    <dgm:cxn modelId="{D31D94B1-E6E0-4D1D-B27B-7D179A57C402}" type="presOf" srcId="{D580DF62-0947-486F-8E1B-3A1EFC7CB72E}" destId="{DDDCABBC-2AE2-4A32-9371-4CA3FA61706F}" srcOrd="0" destOrd="0" presId="urn:microsoft.com/office/officeart/2005/8/layout/process1"/>
    <dgm:cxn modelId="{3C76480A-9899-4DA3-A68C-B9BEC9001E0E}" type="presOf" srcId="{12F82F9E-2422-4331-9452-ABE9C4F97F0B}" destId="{9B870277-068D-45A7-83D1-4F30A349E818}" srcOrd="1" destOrd="0" presId="urn:microsoft.com/office/officeart/2005/8/layout/process1"/>
    <dgm:cxn modelId="{F810DCC5-BCFF-4976-BB64-586CCACFE1B3}" srcId="{6C209B67-D4C5-4C78-AC6F-EF2EF4AB90F4}" destId="{80594253-0F83-4F63-B480-04F99B0C3744}" srcOrd="2" destOrd="0" parTransId="{4750C0D1-6E29-4990-8C77-89D0F2848C3C}" sibTransId="{D580DF62-0947-486F-8E1B-3A1EFC7CB72E}"/>
    <dgm:cxn modelId="{2AB587D5-2D5E-4CAA-9F08-1C9DA42CD537}" srcId="{6C209B67-D4C5-4C78-AC6F-EF2EF4AB90F4}" destId="{E36DDE12-B4D2-47CC-9996-4C6653EF9E9F}" srcOrd="0" destOrd="0" parTransId="{7DCEA23E-3112-49DA-A52B-76A5B6EC53DE}" sibTransId="{C7DC5713-CA5F-4C11-9F61-815F0FA13C10}"/>
    <dgm:cxn modelId="{8971D6F3-1D71-4E49-BB05-445CEDF05B18}" type="presOf" srcId="{80594253-0F83-4F63-B480-04F99B0C3744}" destId="{ACA057B9-E5D4-4AD6-96D4-A0EF66C8889D}" srcOrd="0" destOrd="0" presId="urn:microsoft.com/office/officeart/2005/8/layout/process1"/>
    <dgm:cxn modelId="{4D31737B-0071-4593-B2A1-95590F50CD08}" type="presOf" srcId="{627B1B5A-9840-42B0-B248-E0F35CBA68A8}" destId="{BD26B6F3-64F2-49EF-98D4-CDF814D8CB36}" srcOrd="0" destOrd="0" presId="urn:microsoft.com/office/officeart/2005/8/layout/process1"/>
    <dgm:cxn modelId="{C8B42325-EC78-434A-BCDE-547855A210AE}" srcId="{6C209B67-D4C5-4C78-AC6F-EF2EF4AB90F4}" destId="{CA879203-5323-4A57-81B8-22AB289AFB6A}" srcOrd="1" destOrd="0" parTransId="{61423D93-AC35-4890-8409-2ADBAB887DF9}" sibTransId="{12F82F9E-2422-4331-9452-ABE9C4F97F0B}"/>
    <dgm:cxn modelId="{D20662A5-F812-4D54-A1FC-2DEFCB097285}" type="presOf" srcId="{CA879203-5323-4A57-81B8-22AB289AFB6A}" destId="{2E993A04-5CB4-433D-84FC-87B61B6E337A}" srcOrd="0" destOrd="0" presId="urn:microsoft.com/office/officeart/2005/8/layout/process1"/>
    <dgm:cxn modelId="{3FE2E9EC-5510-46D2-8F9D-B36FFEF16088}" type="presOf" srcId="{12F82F9E-2422-4331-9452-ABE9C4F97F0B}" destId="{35CDEF90-5904-4FB1-8F81-E49B51A25395}" srcOrd="0" destOrd="0" presId="urn:microsoft.com/office/officeart/2005/8/layout/process1"/>
    <dgm:cxn modelId="{0F34734A-17BE-4DB5-AACA-DFA39ECC1320}" type="presParOf" srcId="{D550347F-BEC0-4BA7-8047-24A01605427B}" destId="{FE01664B-2B18-4DFF-B06A-D85BEAAEEB8D}" srcOrd="0" destOrd="0" presId="urn:microsoft.com/office/officeart/2005/8/layout/process1"/>
    <dgm:cxn modelId="{56BE1948-0FCB-42F5-8955-CA820C63B904}" type="presParOf" srcId="{D550347F-BEC0-4BA7-8047-24A01605427B}" destId="{C6F13D5E-8F60-4981-9512-CD1F86C54666}" srcOrd="1" destOrd="0" presId="urn:microsoft.com/office/officeart/2005/8/layout/process1"/>
    <dgm:cxn modelId="{7F06294F-E1F1-411A-8D88-4B6AA8CDDAD2}" type="presParOf" srcId="{C6F13D5E-8F60-4981-9512-CD1F86C54666}" destId="{D1C53901-9FF5-4763-B525-3B9B980CA95F}" srcOrd="0" destOrd="0" presId="urn:microsoft.com/office/officeart/2005/8/layout/process1"/>
    <dgm:cxn modelId="{3916A50F-B28A-4734-8459-E497EE99CDA7}" type="presParOf" srcId="{D550347F-BEC0-4BA7-8047-24A01605427B}" destId="{2E993A04-5CB4-433D-84FC-87B61B6E337A}" srcOrd="2" destOrd="0" presId="urn:microsoft.com/office/officeart/2005/8/layout/process1"/>
    <dgm:cxn modelId="{B6B70B1D-9142-481E-A70B-ABB70DE0C385}" type="presParOf" srcId="{D550347F-BEC0-4BA7-8047-24A01605427B}" destId="{35CDEF90-5904-4FB1-8F81-E49B51A25395}" srcOrd="3" destOrd="0" presId="urn:microsoft.com/office/officeart/2005/8/layout/process1"/>
    <dgm:cxn modelId="{B1BE7825-58F6-49DF-8610-9A8689B3523F}" type="presParOf" srcId="{35CDEF90-5904-4FB1-8F81-E49B51A25395}" destId="{9B870277-068D-45A7-83D1-4F30A349E818}" srcOrd="0" destOrd="0" presId="urn:microsoft.com/office/officeart/2005/8/layout/process1"/>
    <dgm:cxn modelId="{0C176DB2-7ED1-49E0-AAA1-D28F2997A248}" type="presParOf" srcId="{D550347F-BEC0-4BA7-8047-24A01605427B}" destId="{ACA057B9-E5D4-4AD6-96D4-A0EF66C8889D}" srcOrd="4" destOrd="0" presId="urn:microsoft.com/office/officeart/2005/8/layout/process1"/>
    <dgm:cxn modelId="{50E52B51-4E6F-4CB0-8B55-D9875D66F352}" type="presParOf" srcId="{D550347F-BEC0-4BA7-8047-24A01605427B}" destId="{DDDCABBC-2AE2-4A32-9371-4CA3FA61706F}" srcOrd="5" destOrd="0" presId="urn:microsoft.com/office/officeart/2005/8/layout/process1"/>
    <dgm:cxn modelId="{A776C4D8-0D17-4DDB-BD9D-8E67F8002989}" type="presParOf" srcId="{DDDCABBC-2AE2-4A32-9371-4CA3FA61706F}" destId="{C8588225-71B6-4B01-9F60-9B53020ECE25}" srcOrd="0" destOrd="0" presId="urn:microsoft.com/office/officeart/2005/8/layout/process1"/>
    <dgm:cxn modelId="{2B42956B-552B-4048-B287-AA0815818ECD}" type="presParOf" srcId="{D550347F-BEC0-4BA7-8047-24A01605427B}" destId="{BD26B6F3-64F2-49EF-98D4-CDF814D8CB3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209B67-D4C5-4C78-AC6F-EF2EF4AB90F4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CA879203-5323-4A57-81B8-22AB289AFB6A}">
      <dgm:prSet phldrT="[Texto]" custT="1"/>
      <dgm:spPr/>
      <dgm:t>
        <a:bodyPr/>
        <a:lstStyle/>
        <a:p>
          <a:r>
            <a:rPr lang="es-EC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PROCESO CONSTRUCTIVO</a:t>
          </a:r>
          <a:endParaRPr lang="es-EC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423D93-AC35-4890-8409-2ADBAB887DF9}" type="parTrans" cxnId="{C8B42325-EC78-434A-BCDE-547855A210AE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F82F9E-2422-4331-9452-ABE9C4F97F0B}" type="sibTrans" cxnId="{C8B42325-EC78-434A-BCDE-547855A210AE}">
      <dgm:prSet custT="1"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594253-0F83-4F63-B480-04F99B0C3744}">
      <dgm:prSet phldrT="[Texto]" custT="1"/>
      <dgm:spPr/>
      <dgm:t>
        <a:bodyPr/>
        <a:lstStyle/>
        <a:p>
          <a:r>
            <a:rPr lang="es-EC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FORMADOR DE HUMANOS ÍNTEGROS</a:t>
          </a:r>
          <a:endParaRPr lang="es-EC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50C0D1-6E29-4990-8C77-89D0F2848C3C}" type="parTrans" cxnId="{F810DCC5-BCFF-4976-BB64-586CCACFE1B3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0DF62-0947-486F-8E1B-3A1EFC7CB72E}" type="sibTrans" cxnId="{F810DCC5-BCFF-4976-BB64-586CCACFE1B3}">
      <dgm:prSet custT="1"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7B1B5A-9840-42B0-B248-E0F35CBA68A8}">
      <dgm:prSet phldrT="[Texto]" custT="1"/>
      <dgm:spPr/>
      <dgm:t>
        <a:bodyPr/>
        <a:lstStyle/>
        <a:p>
          <a:r>
            <a:rPr lang="es-EC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CONOCIMIENTOS Y ACTITUDES </a:t>
          </a:r>
          <a:endParaRPr lang="es-EC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03E64-CC20-4AEF-B68C-CB30FD8EADED}" type="parTrans" cxnId="{D68F3F26-48C6-44C6-ACEB-4D4588A07744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2ED219-BD3A-4A16-A827-7C78CFB0B8F6}" type="sibTrans" cxnId="{D68F3F26-48C6-44C6-ACEB-4D4588A07744}">
      <dgm:prSet custT="1"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DC67AE-26DA-46EB-937F-7BE72D7B3199}">
      <dgm:prSet custT="1"/>
      <dgm:spPr/>
      <dgm:t>
        <a:bodyPr/>
        <a:lstStyle/>
        <a:p>
          <a:r>
            <a:rPr lang="es-EC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CONTRIBUYEN DE FORMA ACTIVA </a:t>
          </a:r>
          <a:endParaRPr lang="es-EC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676E2-2474-408E-B2FC-EE3C69DEC134}" type="parTrans" cxnId="{D7B96F6C-2A7D-4D23-8506-DD9EF4F95F97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43F88A-0A73-4F83-A85E-218B106236C5}" type="sibTrans" cxnId="{D7B96F6C-2A7D-4D23-8506-DD9EF4F95F97}">
      <dgm:prSet custT="1"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7375E4-3ED4-4F82-87BF-43C2A48FC84C}">
      <dgm:prSet custT="1"/>
      <dgm:spPr/>
      <dgm:t>
        <a:bodyPr/>
        <a:lstStyle/>
        <a:p>
          <a:r>
            <a:rPr lang="es-EC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DESARROLLO HUMANO SOSTENIBLE</a:t>
          </a:r>
          <a:endParaRPr lang="es-EC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A1D940-C769-4E7F-8DCB-7F66FBF97E09}" type="parTrans" cxnId="{17A3956C-5D63-418F-B539-7948403B4165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497083-60AD-4038-97C2-A3435362674B}" type="sibTrans" cxnId="{17A3956C-5D63-418F-B539-7948403B4165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50347F-BEC0-4BA7-8047-24A01605427B}" type="pres">
      <dgm:prSet presAssocID="{6C209B67-D4C5-4C78-AC6F-EF2EF4AB90F4}" presName="Name0" presStyleCnt="0">
        <dgm:presLayoutVars>
          <dgm:dir/>
          <dgm:resizeHandles val="exact"/>
        </dgm:presLayoutVars>
      </dgm:prSet>
      <dgm:spPr/>
    </dgm:pt>
    <dgm:pt modelId="{2E993A04-5CB4-433D-84FC-87B61B6E337A}" type="pres">
      <dgm:prSet presAssocID="{CA879203-5323-4A57-81B8-22AB289AFB6A}" presName="node" presStyleLbl="node1" presStyleIdx="0" presStyleCnt="5" custScaleX="1153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CDEF90-5904-4FB1-8F81-E49B51A25395}" type="pres">
      <dgm:prSet presAssocID="{12F82F9E-2422-4331-9452-ABE9C4F97F0B}" presName="sibTrans" presStyleLbl="sibTrans2D1" presStyleIdx="0" presStyleCnt="4"/>
      <dgm:spPr/>
      <dgm:t>
        <a:bodyPr/>
        <a:lstStyle/>
        <a:p>
          <a:endParaRPr lang="es-EC"/>
        </a:p>
      </dgm:t>
    </dgm:pt>
    <dgm:pt modelId="{9B870277-068D-45A7-83D1-4F30A349E818}" type="pres">
      <dgm:prSet presAssocID="{12F82F9E-2422-4331-9452-ABE9C4F97F0B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ACA057B9-E5D4-4AD6-96D4-A0EF66C8889D}" type="pres">
      <dgm:prSet presAssocID="{80594253-0F83-4F63-B480-04F99B0C3744}" presName="node" presStyleLbl="node1" presStyleIdx="1" presStyleCnt="5" custLinFactNeighborX="95" custLinFactNeighborY="-1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DCABBC-2AE2-4A32-9371-4CA3FA61706F}" type="pres">
      <dgm:prSet presAssocID="{D580DF62-0947-486F-8E1B-3A1EFC7CB72E}" presName="sibTrans" presStyleLbl="sibTrans2D1" presStyleIdx="1" presStyleCnt="4"/>
      <dgm:spPr/>
      <dgm:t>
        <a:bodyPr/>
        <a:lstStyle/>
        <a:p>
          <a:endParaRPr lang="es-EC"/>
        </a:p>
      </dgm:t>
    </dgm:pt>
    <dgm:pt modelId="{C8588225-71B6-4B01-9F60-9B53020ECE25}" type="pres">
      <dgm:prSet presAssocID="{D580DF62-0947-486F-8E1B-3A1EFC7CB72E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BD26B6F3-64F2-49EF-98D4-CDF814D8CB36}" type="pres">
      <dgm:prSet presAssocID="{627B1B5A-9840-42B0-B248-E0F35CBA68A8}" presName="node" presStyleLbl="node1" presStyleIdx="2" presStyleCnt="5" custScaleX="1168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2EED1D-D2C1-49BF-BFEF-6CEF06110804}" type="pres">
      <dgm:prSet presAssocID="{422ED219-BD3A-4A16-A827-7C78CFB0B8F6}" presName="sibTrans" presStyleLbl="sibTrans2D1" presStyleIdx="2" presStyleCnt="4"/>
      <dgm:spPr/>
      <dgm:t>
        <a:bodyPr/>
        <a:lstStyle/>
        <a:p>
          <a:endParaRPr lang="es-EC"/>
        </a:p>
      </dgm:t>
    </dgm:pt>
    <dgm:pt modelId="{AC956B14-DA7E-4C63-92EA-7731E02E45D2}" type="pres">
      <dgm:prSet presAssocID="{422ED219-BD3A-4A16-A827-7C78CFB0B8F6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5A8E8196-02B2-4882-8AF0-DE84F3D75707}" type="pres">
      <dgm:prSet presAssocID="{59DC67AE-26DA-46EB-937F-7BE72D7B31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E685FA-FD75-43CA-8563-212B86064820}" type="pres">
      <dgm:prSet presAssocID="{D343F88A-0A73-4F83-A85E-218B106236C5}" presName="sibTrans" presStyleLbl="sibTrans2D1" presStyleIdx="3" presStyleCnt="4"/>
      <dgm:spPr/>
      <dgm:t>
        <a:bodyPr/>
        <a:lstStyle/>
        <a:p>
          <a:endParaRPr lang="es-EC"/>
        </a:p>
      </dgm:t>
    </dgm:pt>
    <dgm:pt modelId="{2B0694DB-6D0A-4D29-B9BF-F3AA60B3CCA5}" type="pres">
      <dgm:prSet presAssocID="{D343F88A-0A73-4F83-A85E-218B106236C5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B623E8DB-D473-4C70-B9AE-A83A732EA466}" type="pres">
      <dgm:prSet presAssocID="{A57375E4-3ED4-4F82-87BF-43C2A48FC8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6FE9B3-F8FA-4AE5-BAC9-39884E3F0C15}" type="presOf" srcId="{CA879203-5323-4A57-81B8-22AB289AFB6A}" destId="{2E993A04-5CB4-433D-84FC-87B61B6E337A}" srcOrd="0" destOrd="0" presId="urn:microsoft.com/office/officeart/2005/8/layout/process1"/>
    <dgm:cxn modelId="{BD9C5FE1-006A-49C3-BD1B-5140E2E1360A}" type="presOf" srcId="{422ED219-BD3A-4A16-A827-7C78CFB0B8F6}" destId="{AC956B14-DA7E-4C63-92EA-7731E02E45D2}" srcOrd="1" destOrd="0" presId="urn:microsoft.com/office/officeart/2005/8/layout/process1"/>
    <dgm:cxn modelId="{88311755-C9A6-4AA3-B2AA-2E88B15713D1}" type="presOf" srcId="{59DC67AE-26DA-46EB-937F-7BE72D7B3199}" destId="{5A8E8196-02B2-4882-8AF0-DE84F3D75707}" srcOrd="0" destOrd="0" presId="urn:microsoft.com/office/officeart/2005/8/layout/process1"/>
    <dgm:cxn modelId="{41F49618-C354-4E60-98C7-D4403468FF55}" type="presOf" srcId="{D343F88A-0A73-4F83-A85E-218B106236C5}" destId="{2B0694DB-6D0A-4D29-B9BF-F3AA60B3CCA5}" srcOrd="1" destOrd="0" presId="urn:microsoft.com/office/officeart/2005/8/layout/process1"/>
    <dgm:cxn modelId="{5EC8A06D-340B-4B25-BF29-BF568B73FB45}" type="presOf" srcId="{D343F88A-0A73-4F83-A85E-218B106236C5}" destId="{5AE685FA-FD75-43CA-8563-212B86064820}" srcOrd="0" destOrd="0" presId="urn:microsoft.com/office/officeart/2005/8/layout/process1"/>
    <dgm:cxn modelId="{405C5A23-31B7-476D-ABCF-CC63AC9D64CF}" type="presOf" srcId="{D580DF62-0947-486F-8E1B-3A1EFC7CB72E}" destId="{C8588225-71B6-4B01-9F60-9B53020ECE25}" srcOrd="1" destOrd="0" presId="urn:microsoft.com/office/officeart/2005/8/layout/process1"/>
    <dgm:cxn modelId="{CFEA8EA2-5B37-46AD-B6F8-C99164EBF793}" type="presOf" srcId="{6C209B67-D4C5-4C78-AC6F-EF2EF4AB90F4}" destId="{D550347F-BEC0-4BA7-8047-24A01605427B}" srcOrd="0" destOrd="0" presId="urn:microsoft.com/office/officeart/2005/8/layout/process1"/>
    <dgm:cxn modelId="{D68F3F26-48C6-44C6-ACEB-4D4588A07744}" srcId="{6C209B67-D4C5-4C78-AC6F-EF2EF4AB90F4}" destId="{627B1B5A-9840-42B0-B248-E0F35CBA68A8}" srcOrd="2" destOrd="0" parTransId="{B8B03E64-CC20-4AEF-B68C-CB30FD8EADED}" sibTransId="{422ED219-BD3A-4A16-A827-7C78CFB0B8F6}"/>
    <dgm:cxn modelId="{EDB08C9E-74DF-4818-B942-E1CDBC058F25}" type="presOf" srcId="{D580DF62-0947-486F-8E1B-3A1EFC7CB72E}" destId="{DDDCABBC-2AE2-4A32-9371-4CA3FA61706F}" srcOrd="0" destOrd="0" presId="urn:microsoft.com/office/officeart/2005/8/layout/process1"/>
    <dgm:cxn modelId="{17A3956C-5D63-418F-B539-7948403B4165}" srcId="{6C209B67-D4C5-4C78-AC6F-EF2EF4AB90F4}" destId="{A57375E4-3ED4-4F82-87BF-43C2A48FC84C}" srcOrd="4" destOrd="0" parTransId="{0AA1D940-C769-4E7F-8DCB-7F66FBF97E09}" sibTransId="{F5497083-60AD-4038-97C2-A3435362674B}"/>
    <dgm:cxn modelId="{3CB73760-115F-4A23-B552-B30849E68DD7}" type="presOf" srcId="{12F82F9E-2422-4331-9452-ABE9C4F97F0B}" destId="{35CDEF90-5904-4FB1-8F81-E49B51A25395}" srcOrd="0" destOrd="0" presId="urn:microsoft.com/office/officeart/2005/8/layout/process1"/>
    <dgm:cxn modelId="{D7B96F6C-2A7D-4D23-8506-DD9EF4F95F97}" srcId="{6C209B67-D4C5-4C78-AC6F-EF2EF4AB90F4}" destId="{59DC67AE-26DA-46EB-937F-7BE72D7B3199}" srcOrd="3" destOrd="0" parTransId="{5A0676E2-2474-408E-B2FC-EE3C69DEC134}" sibTransId="{D343F88A-0A73-4F83-A85E-218B106236C5}"/>
    <dgm:cxn modelId="{08EF8807-9C80-47E0-85F0-E07AC7DDB4E2}" type="presOf" srcId="{12F82F9E-2422-4331-9452-ABE9C4F97F0B}" destId="{9B870277-068D-45A7-83D1-4F30A349E818}" srcOrd="1" destOrd="0" presId="urn:microsoft.com/office/officeart/2005/8/layout/process1"/>
    <dgm:cxn modelId="{F810DCC5-BCFF-4976-BB64-586CCACFE1B3}" srcId="{6C209B67-D4C5-4C78-AC6F-EF2EF4AB90F4}" destId="{80594253-0F83-4F63-B480-04F99B0C3744}" srcOrd="1" destOrd="0" parTransId="{4750C0D1-6E29-4990-8C77-89D0F2848C3C}" sibTransId="{D580DF62-0947-486F-8E1B-3A1EFC7CB72E}"/>
    <dgm:cxn modelId="{C8B42325-EC78-434A-BCDE-547855A210AE}" srcId="{6C209B67-D4C5-4C78-AC6F-EF2EF4AB90F4}" destId="{CA879203-5323-4A57-81B8-22AB289AFB6A}" srcOrd="0" destOrd="0" parTransId="{61423D93-AC35-4890-8409-2ADBAB887DF9}" sibTransId="{12F82F9E-2422-4331-9452-ABE9C4F97F0B}"/>
    <dgm:cxn modelId="{AD89EA09-31C0-46D9-BB7F-A56C13799558}" type="presOf" srcId="{422ED219-BD3A-4A16-A827-7C78CFB0B8F6}" destId="{6B2EED1D-D2C1-49BF-BFEF-6CEF06110804}" srcOrd="0" destOrd="0" presId="urn:microsoft.com/office/officeart/2005/8/layout/process1"/>
    <dgm:cxn modelId="{B92015E4-F441-414A-BA22-5E9BE659A3E0}" type="presOf" srcId="{627B1B5A-9840-42B0-B248-E0F35CBA68A8}" destId="{BD26B6F3-64F2-49EF-98D4-CDF814D8CB36}" srcOrd="0" destOrd="0" presId="urn:microsoft.com/office/officeart/2005/8/layout/process1"/>
    <dgm:cxn modelId="{4197CEEF-0DD8-4BAC-9EF1-799372AA289F}" type="presOf" srcId="{A57375E4-3ED4-4F82-87BF-43C2A48FC84C}" destId="{B623E8DB-D473-4C70-B9AE-A83A732EA466}" srcOrd="0" destOrd="0" presId="urn:microsoft.com/office/officeart/2005/8/layout/process1"/>
    <dgm:cxn modelId="{4356C79F-4E95-49FC-B9AC-70295CC938CF}" type="presOf" srcId="{80594253-0F83-4F63-B480-04F99B0C3744}" destId="{ACA057B9-E5D4-4AD6-96D4-A0EF66C8889D}" srcOrd="0" destOrd="0" presId="urn:microsoft.com/office/officeart/2005/8/layout/process1"/>
    <dgm:cxn modelId="{E4BFC985-2800-48F8-80D8-21A9EBC77156}" type="presParOf" srcId="{D550347F-BEC0-4BA7-8047-24A01605427B}" destId="{2E993A04-5CB4-433D-84FC-87B61B6E337A}" srcOrd="0" destOrd="0" presId="urn:microsoft.com/office/officeart/2005/8/layout/process1"/>
    <dgm:cxn modelId="{A351FE08-BAB7-4D15-BC58-373C7A3A8FDA}" type="presParOf" srcId="{D550347F-BEC0-4BA7-8047-24A01605427B}" destId="{35CDEF90-5904-4FB1-8F81-E49B51A25395}" srcOrd="1" destOrd="0" presId="urn:microsoft.com/office/officeart/2005/8/layout/process1"/>
    <dgm:cxn modelId="{052E8384-86C6-4AFE-BECA-4218952825A9}" type="presParOf" srcId="{35CDEF90-5904-4FB1-8F81-E49B51A25395}" destId="{9B870277-068D-45A7-83D1-4F30A349E818}" srcOrd="0" destOrd="0" presId="urn:microsoft.com/office/officeart/2005/8/layout/process1"/>
    <dgm:cxn modelId="{58D5A581-D9A9-4095-98AC-9DB56B2B7172}" type="presParOf" srcId="{D550347F-BEC0-4BA7-8047-24A01605427B}" destId="{ACA057B9-E5D4-4AD6-96D4-A0EF66C8889D}" srcOrd="2" destOrd="0" presId="urn:microsoft.com/office/officeart/2005/8/layout/process1"/>
    <dgm:cxn modelId="{15210EA9-6A8C-49CE-8EE5-A71C76689DBF}" type="presParOf" srcId="{D550347F-BEC0-4BA7-8047-24A01605427B}" destId="{DDDCABBC-2AE2-4A32-9371-4CA3FA61706F}" srcOrd="3" destOrd="0" presId="urn:microsoft.com/office/officeart/2005/8/layout/process1"/>
    <dgm:cxn modelId="{C4544AA4-8925-4924-ACD8-B30369A268B7}" type="presParOf" srcId="{DDDCABBC-2AE2-4A32-9371-4CA3FA61706F}" destId="{C8588225-71B6-4B01-9F60-9B53020ECE25}" srcOrd="0" destOrd="0" presId="urn:microsoft.com/office/officeart/2005/8/layout/process1"/>
    <dgm:cxn modelId="{C0BFD2B5-F42A-46E3-A334-0637A40EC4EC}" type="presParOf" srcId="{D550347F-BEC0-4BA7-8047-24A01605427B}" destId="{BD26B6F3-64F2-49EF-98D4-CDF814D8CB36}" srcOrd="4" destOrd="0" presId="urn:microsoft.com/office/officeart/2005/8/layout/process1"/>
    <dgm:cxn modelId="{FA071E36-532E-4B0E-A9DB-978347EF152F}" type="presParOf" srcId="{D550347F-BEC0-4BA7-8047-24A01605427B}" destId="{6B2EED1D-D2C1-49BF-BFEF-6CEF06110804}" srcOrd="5" destOrd="0" presId="urn:microsoft.com/office/officeart/2005/8/layout/process1"/>
    <dgm:cxn modelId="{9AA6B1DC-5BBF-4DCC-861E-303E3149B96F}" type="presParOf" srcId="{6B2EED1D-D2C1-49BF-BFEF-6CEF06110804}" destId="{AC956B14-DA7E-4C63-92EA-7731E02E45D2}" srcOrd="0" destOrd="0" presId="urn:microsoft.com/office/officeart/2005/8/layout/process1"/>
    <dgm:cxn modelId="{8B474E4A-03A8-4179-A117-BCBFE4A3F0F1}" type="presParOf" srcId="{D550347F-BEC0-4BA7-8047-24A01605427B}" destId="{5A8E8196-02B2-4882-8AF0-DE84F3D75707}" srcOrd="6" destOrd="0" presId="urn:microsoft.com/office/officeart/2005/8/layout/process1"/>
    <dgm:cxn modelId="{0155B8EC-ADB2-42A3-95B6-A04E46A7ED02}" type="presParOf" srcId="{D550347F-BEC0-4BA7-8047-24A01605427B}" destId="{5AE685FA-FD75-43CA-8563-212B86064820}" srcOrd="7" destOrd="0" presId="urn:microsoft.com/office/officeart/2005/8/layout/process1"/>
    <dgm:cxn modelId="{DEB87004-3813-4110-A3D1-24D1EBBBE82B}" type="presParOf" srcId="{5AE685FA-FD75-43CA-8563-212B86064820}" destId="{2B0694DB-6D0A-4D29-B9BF-F3AA60B3CCA5}" srcOrd="0" destOrd="0" presId="urn:microsoft.com/office/officeart/2005/8/layout/process1"/>
    <dgm:cxn modelId="{E012686F-8952-498B-B424-37563EE0F165}" type="presParOf" srcId="{D550347F-BEC0-4BA7-8047-24A01605427B}" destId="{B623E8DB-D473-4C70-B9AE-A83A732EA46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6DA172-2197-444F-890B-968B6596727C}" type="doc">
      <dgm:prSet loTypeId="urn:microsoft.com/office/officeart/2005/8/layout/radial6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12D81E57-6F5B-4E6D-B928-25C7A0D6BE56}">
      <dgm:prSet phldrT="[Texto]" custT="1"/>
      <dgm:spPr/>
      <dgm:t>
        <a:bodyPr/>
        <a:lstStyle/>
        <a:p>
          <a:r>
            <a:rPr lang="es-EC" sz="1800" b="1" u="sng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EDUCACIÓN AMBIENTAL</a:t>
          </a:r>
          <a:endParaRPr lang="es-EC" sz="1800" b="1" u="sng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7B49B9-6636-4171-94CB-797AF62E93AE}" type="parTrans" cxnId="{E9DE3AE6-D5B7-4B33-A90A-DA2C5B1A2391}">
      <dgm:prSet/>
      <dgm:spPr/>
      <dgm:t>
        <a:bodyPr/>
        <a:lstStyle/>
        <a:p>
          <a:endParaRPr lang="es-EC" b="1"/>
        </a:p>
      </dgm:t>
    </dgm:pt>
    <dgm:pt modelId="{10849D59-D88A-427E-A64C-4AE3B3BABA24}" type="sibTrans" cxnId="{E9DE3AE6-D5B7-4B33-A90A-DA2C5B1A2391}">
      <dgm:prSet/>
      <dgm:spPr/>
      <dgm:t>
        <a:bodyPr/>
        <a:lstStyle/>
        <a:p>
          <a:endParaRPr lang="es-EC" b="1"/>
        </a:p>
      </dgm:t>
    </dgm:pt>
    <dgm:pt modelId="{0C4477A3-5777-4405-B684-D921ABB6CB6C}">
      <dgm:prSet phldrT="[Texto]"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 UN PROCESO CON VISIÓN A FUTURO</a:t>
          </a:r>
          <a:endParaRPr lang="es-EC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42AA0A-B923-4225-9E84-9F8315E6C36E}" type="parTrans" cxnId="{0118BFA7-BB68-4ADD-B441-6A47BF5702EC}">
      <dgm:prSet/>
      <dgm:spPr/>
      <dgm:t>
        <a:bodyPr/>
        <a:lstStyle/>
        <a:p>
          <a:endParaRPr lang="es-EC" b="1"/>
        </a:p>
      </dgm:t>
    </dgm:pt>
    <dgm:pt modelId="{4271F13B-646B-4515-936F-61F61D63FC41}" type="sibTrans" cxnId="{0118BFA7-BB68-4ADD-B441-6A47BF5702EC}">
      <dgm:prSet/>
      <dgm:spPr/>
      <dgm:t>
        <a:bodyPr/>
        <a:lstStyle/>
        <a:p>
          <a:endParaRPr lang="es-EC" b="1"/>
        </a:p>
      </dgm:t>
    </dgm:pt>
    <dgm:pt modelId="{D56F0732-2F0D-48D6-ABD6-9B09E6BCD375}">
      <dgm:prSet phldrT="[Texto]"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FOMENTAR CONCIENCIA AMBIENTAL Y CONOCIMIENTO ECOLÓGICO</a:t>
          </a:r>
          <a:endParaRPr lang="es-EC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0ACA79-D2B3-434C-BB08-9802E9B159B6}" type="parTrans" cxnId="{2070F7C5-4BA9-49B2-A9E2-E1223C527785}">
      <dgm:prSet/>
      <dgm:spPr/>
      <dgm:t>
        <a:bodyPr/>
        <a:lstStyle/>
        <a:p>
          <a:endParaRPr lang="es-EC" b="1"/>
        </a:p>
      </dgm:t>
    </dgm:pt>
    <dgm:pt modelId="{4D336CC1-5DF2-4761-A53C-8EA27C87DFFE}" type="sibTrans" cxnId="{2070F7C5-4BA9-49B2-A9E2-E1223C527785}">
      <dgm:prSet/>
      <dgm:spPr/>
      <dgm:t>
        <a:bodyPr/>
        <a:lstStyle/>
        <a:p>
          <a:endParaRPr lang="es-EC" b="1"/>
        </a:p>
      </dgm:t>
    </dgm:pt>
    <dgm:pt modelId="{CF04AB38-F1E6-4E88-AA2F-A8CFA1516692}">
      <dgm:prSet phldrT="[Texto]"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COMPRENDE VALORES Y ACTITUDES </a:t>
          </a:r>
          <a:endParaRPr lang="es-EC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9AE841-9FC3-4952-9918-65BBF1438254}" type="parTrans" cxnId="{270C8770-7122-429E-A828-1A3C1F35E2D1}">
      <dgm:prSet/>
      <dgm:spPr/>
      <dgm:t>
        <a:bodyPr/>
        <a:lstStyle/>
        <a:p>
          <a:endParaRPr lang="es-EC" b="1"/>
        </a:p>
      </dgm:t>
    </dgm:pt>
    <dgm:pt modelId="{53A79544-68B9-473A-981D-5F14CB7DDB24}" type="sibTrans" cxnId="{270C8770-7122-429E-A828-1A3C1F35E2D1}">
      <dgm:prSet/>
      <dgm:spPr/>
      <dgm:t>
        <a:bodyPr/>
        <a:lstStyle/>
        <a:p>
          <a:endParaRPr lang="es-EC" b="1"/>
        </a:p>
      </dgm:t>
    </dgm:pt>
    <dgm:pt modelId="{53412CE3-70F3-4725-8211-FB7189B6DD67}">
      <dgm:prSet phldrT="[Texto]"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DETERMINA ACCIONES RESPONSABLES </a:t>
          </a:r>
          <a:endParaRPr lang="es-EC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5F2F60-4B47-460C-97BE-E9264167555E}" type="parTrans" cxnId="{1DE918F5-C176-4DEB-84D3-90AB2FA1BE27}">
      <dgm:prSet/>
      <dgm:spPr/>
      <dgm:t>
        <a:bodyPr/>
        <a:lstStyle/>
        <a:p>
          <a:endParaRPr lang="es-EC" b="1"/>
        </a:p>
      </dgm:t>
    </dgm:pt>
    <dgm:pt modelId="{9F0489E5-7CD4-4BB3-B839-576F111A0111}" type="sibTrans" cxnId="{1DE918F5-C176-4DEB-84D3-90AB2FA1BE27}">
      <dgm:prSet/>
      <dgm:spPr/>
      <dgm:t>
        <a:bodyPr/>
        <a:lstStyle/>
        <a:p>
          <a:endParaRPr lang="es-EC" b="1"/>
        </a:p>
      </dgm:t>
    </dgm:pt>
    <dgm:pt modelId="{9AC11D0B-24B4-404F-9035-5A3F6F2018A2}">
      <dgm:prSet custT="1"/>
      <dgm:spPr/>
      <dgm:t>
        <a:bodyPr/>
        <a:lstStyle/>
        <a:p>
          <a:pPr algn="ctr"/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MEJORAR EL USO RACIONAL DE RECURSOS</a:t>
          </a:r>
          <a:endParaRPr lang="es-EC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416CE-FF6C-44C6-A26E-F56637DCC339}" type="parTrans" cxnId="{FF743585-60B8-4F18-A5F8-2AF9D77E599F}">
      <dgm:prSet/>
      <dgm:spPr/>
      <dgm:t>
        <a:bodyPr/>
        <a:lstStyle/>
        <a:p>
          <a:endParaRPr lang="es-EC" b="1"/>
        </a:p>
      </dgm:t>
    </dgm:pt>
    <dgm:pt modelId="{F712A044-31ED-4A12-BCE9-EA07FC35C42D}" type="sibTrans" cxnId="{FF743585-60B8-4F18-A5F8-2AF9D77E599F}">
      <dgm:prSet/>
      <dgm:spPr/>
      <dgm:t>
        <a:bodyPr/>
        <a:lstStyle/>
        <a:p>
          <a:endParaRPr lang="es-EC" b="1"/>
        </a:p>
      </dgm:t>
    </dgm:pt>
    <dgm:pt modelId="{71EB5BCE-6EC1-4612-BBE9-E092E536717A}">
      <dgm:prSet/>
      <dgm:spPr/>
      <dgm:t>
        <a:bodyPr/>
        <a:lstStyle/>
        <a:p>
          <a:endParaRPr lang="es-EC" b="1"/>
        </a:p>
      </dgm:t>
    </dgm:pt>
    <dgm:pt modelId="{1A5FDA1A-76A0-4E8F-9DA2-B1C9DCFF00F4}" type="parTrans" cxnId="{A6FDE21B-757D-4A5D-9198-1E061B7F4903}">
      <dgm:prSet/>
      <dgm:spPr/>
      <dgm:t>
        <a:bodyPr/>
        <a:lstStyle/>
        <a:p>
          <a:endParaRPr lang="es-EC" b="1"/>
        </a:p>
      </dgm:t>
    </dgm:pt>
    <dgm:pt modelId="{9D065136-8130-4F0C-B34C-5EFDED12BD32}" type="sibTrans" cxnId="{A6FDE21B-757D-4A5D-9198-1E061B7F4903}">
      <dgm:prSet/>
      <dgm:spPr/>
      <dgm:t>
        <a:bodyPr/>
        <a:lstStyle/>
        <a:p>
          <a:endParaRPr lang="es-EC" b="1"/>
        </a:p>
      </dgm:t>
    </dgm:pt>
    <dgm:pt modelId="{455BDA15-BDCC-4E85-A2C4-ED2401035DCA}" type="pres">
      <dgm:prSet presAssocID="{CB6DA172-2197-444F-890B-968B659672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9D2214-14EB-4AAC-A7EA-A84E31E16D96}" type="pres">
      <dgm:prSet presAssocID="{12D81E57-6F5B-4E6D-B928-25C7A0D6BE56}" presName="centerShape" presStyleLbl="node0" presStyleIdx="0" presStyleCnt="1" custScaleX="110083" custScaleY="93336" custLinFactNeighborX="-2237" custLinFactNeighborY="156"/>
      <dgm:spPr/>
      <dgm:t>
        <a:bodyPr/>
        <a:lstStyle/>
        <a:p>
          <a:endParaRPr lang="es-EC"/>
        </a:p>
      </dgm:t>
    </dgm:pt>
    <dgm:pt modelId="{36DBAF26-9604-454C-87C7-1EC27349CDC1}" type="pres">
      <dgm:prSet presAssocID="{0C4477A3-5777-4405-B684-D921ABB6CB6C}" presName="node" presStyleLbl="node1" presStyleIdx="0" presStyleCnt="5" custScaleX="1143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C66122-65DA-4C85-8DE6-3A1FC74BF0AC}" type="pres">
      <dgm:prSet presAssocID="{0C4477A3-5777-4405-B684-D921ABB6CB6C}" presName="dummy" presStyleCnt="0"/>
      <dgm:spPr/>
    </dgm:pt>
    <dgm:pt modelId="{8030B7DF-2D71-4E9E-AF2B-B8E5E91FB04B}" type="pres">
      <dgm:prSet presAssocID="{4271F13B-646B-4515-936F-61F61D63FC41}" presName="sibTrans" presStyleLbl="sibTrans2D1" presStyleIdx="0" presStyleCnt="5"/>
      <dgm:spPr/>
      <dgm:t>
        <a:bodyPr/>
        <a:lstStyle/>
        <a:p>
          <a:endParaRPr lang="es-EC"/>
        </a:p>
      </dgm:t>
    </dgm:pt>
    <dgm:pt modelId="{136F7ADE-7046-465D-AA0A-B93F92FEC56D}" type="pres">
      <dgm:prSet presAssocID="{D56F0732-2F0D-48D6-ABD6-9B09E6BCD375}" presName="node" presStyleLbl="node1" presStyleIdx="1" presStyleCnt="5" custScaleX="143905" custScaleY="1169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B557D5-B64A-4C50-8A58-CCB907E23E7C}" type="pres">
      <dgm:prSet presAssocID="{D56F0732-2F0D-48D6-ABD6-9B09E6BCD375}" presName="dummy" presStyleCnt="0"/>
      <dgm:spPr/>
    </dgm:pt>
    <dgm:pt modelId="{81371900-C2AC-43BE-AAF0-6838367BBB38}" type="pres">
      <dgm:prSet presAssocID="{4D336CC1-5DF2-4761-A53C-8EA27C87DFFE}" presName="sibTrans" presStyleLbl="sibTrans2D1" presStyleIdx="1" presStyleCnt="5"/>
      <dgm:spPr/>
      <dgm:t>
        <a:bodyPr/>
        <a:lstStyle/>
        <a:p>
          <a:endParaRPr lang="es-EC"/>
        </a:p>
      </dgm:t>
    </dgm:pt>
    <dgm:pt modelId="{7D9C2325-3F38-43E9-9057-EEE9C426BEAF}" type="pres">
      <dgm:prSet presAssocID="{CF04AB38-F1E6-4E88-AA2F-A8CFA1516692}" presName="node" presStyleLbl="node1" presStyleIdx="2" presStyleCnt="5" custScaleX="122107" custScaleY="1107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FB6CED-0C74-4766-AD84-A9EAAC2AA6B8}" type="pres">
      <dgm:prSet presAssocID="{CF04AB38-F1E6-4E88-AA2F-A8CFA1516692}" presName="dummy" presStyleCnt="0"/>
      <dgm:spPr/>
    </dgm:pt>
    <dgm:pt modelId="{54754CF9-EF71-4E9A-8DFE-C8AE9153A288}" type="pres">
      <dgm:prSet presAssocID="{53A79544-68B9-473A-981D-5F14CB7DDB24}" presName="sibTrans" presStyleLbl="sibTrans2D1" presStyleIdx="2" presStyleCnt="5"/>
      <dgm:spPr/>
      <dgm:t>
        <a:bodyPr/>
        <a:lstStyle/>
        <a:p>
          <a:endParaRPr lang="es-EC"/>
        </a:p>
      </dgm:t>
    </dgm:pt>
    <dgm:pt modelId="{19DE97AB-ADFB-438D-8BF3-D5AEDA19E893}" type="pres">
      <dgm:prSet presAssocID="{53412CE3-70F3-4725-8211-FB7189B6DD67}" presName="node" presStyleLbl="node1" presStyleIdx="3" presStyleCnt="5" custScaleX="131301" custScaleY="1162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B0A564-E98F-474D-9658-ABB9DFF17DF3}" type="pres">
      <dgm:prSet presAssocID="{53412CE3-70F3-4725-8211-FB7189B6DD67}" presName="dummy" presStyleCnt="0"/>
      <dgm:spPr/>
    </dgm:pt>
    <dgm:pt modelId="{6E7E4024-3E4F-4821-A891-F7C50AB36160}" type="pres">
      <dgm:prSet presAssocID="{9F0489E5-7CD4-4BB3-B839-576F111A0111}" presName="sibTrans" presStyleLbl="sibTrans2D1" presStyleIdx="3" presStyleCnt="5"/>
      <dgm:spPr/>
      <dgm:t>
        <a:bodyPr/>
        <a:lstStyle/>
        <a:p>
          <a:endParaRPr lang="es-EC"/>
        </a:p>
      </dgm:t>
    </dgm:pt>
    <dgm:pt modelId="{0D860BFE-623B-4240-BD5C-0AD13CC2BDF7}" type="pres">
      <dgm:prSet presAssocID="{9AC11D0B-24B4-404F-9035-5A3F6F2018A2}" presName="node" presStyleLbl="node1" presStyleIdx="4" presStyleCnt="5" custScaleX="1100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CF5181-D7A1-4910-9D58-D59BEF85B266}" type="pres">
      <dgm:prSet presAssocID="{9AC11D0B-24B4-404F-9035-5A3F6F2018A2}" presName="dummy" presStyleCnt="0"/>
      <dgm:spPr/>
    </dgm:pt>
    <dgm:pt modelId="{0D06C7EC-E854-4CA0-9C24-26F3D41676CC}" type="pres">
      <dgm:prSet presAssocID="{F712A044-31ED-4A12-BCE9-EA07FC35C42D}" presName="sibTrans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01828277-1B0B-4ADC-914D-B59F64174846}" type="presOf" srcId="{53412CE3-70F3-4725-8211-FB7189B6DD67}" destId="{19DE97AB-ADFB-438D-8BF3-D5AEDA19E893}" srcOrd="0" destOrd="0" presId="urn:microsoft.com/office/officeart/2005/8/layout/radial6"/>
    <dgm:cxn modelId="{270C8770-7122-429E-A828-1A3C1F35E2D1}" srcId="{12D81E57-6F5B-4E6D-B928-25C7A0D6BE56}" destId="{CF04AB38-F1E6-4E88-AA2F-A8CFA1516692}" srcOrd="2" destOrd="0" parTransId="{199AE841-9FC3-4952-9918-65BBF1438254}" sibTransId="{53A79544-68B9-473A-981D-5F14CB7DDB24}"/>
    <dgm:cxn modelId="{58DF203C-61AF-4BCD-9E8A-A52B7085630E}" type="presOf" srcId="{4271F13B-646B-4515-936F-61F61D63FC41}" destId="{8030B7DF-2D71-4E9E-AF2B-B8E5E91FB04B}" srcOrd="0" destOrd="0" presId="urn:microsoft.com/office/officeart/2005/8/layout/radial6"/>
    <dgm:cxn modelId="{B8206266-0B18-480F-8A32-FD6D76A4FA6E}" type="presOf" srcId="{4D336CC1-5DF2-4761-A53C-8EA27C87DFFE}" destId="{81371900-C2AC-43BE-AAF0-6838367BBB38}" srcOrd="0" destOrd="0" presId="urn:microsoft.com/office/officeart/2005/8/layout/radial6"/>
    <dgm:cxn modelId="{FF743585-60B8-4F18-A5F8-2AF9D77E599F}" srcId="{12D81E57-6F5B-4E6D-B928-25C7A0D6BE56}" destId="{9AC11D0B-24B4-404F-9035-5A3F6F2018A2}" srcOrd="4" destOrd="0" parTransId="{18A416CE-FF6C-44C6-A26E-F56637DCC339}" sibTransId="{F712A044-31ED-4A12-BCE9-EA07FC35C42D}"/>
    <dgm:cxn modelId="{3988E0F2-9490-4D39-BC50-D3C3A9427397}" type="presOf" srcId="{53A79544-68B9-473A-981D-5F14CB7DDB24}" destId="{54754CF9-EF71-4E9A-8DFE-C8AE9153A288}" srcOrd="0" destOrd="0" presId="urn:microsoft.com/office/officeart/2005/8/layout/radial6"/>
    <dgm:cxn modelId="{B195D1C8-B8DE-4DE6-96F8-8E214839AA80}" type="presOf" srcId="{D56F0732-2F0D-48D6-ABD6-9B09E6BCD375}" destId="{136F7ADE-7046-465D-AA0A-B93F92FEC56D}" srcOrd="0" destOrd="0" presId="urn:microsoft.com/office/officeart/2005/8/layout/radial6"/>
    <dgm:cxn modelId="{A9614EA1-A850-4101-9B03-A38BE0351F1A}" type="presOf" srcId="{CB6DA172-2197-444F-890B-968B6596727C}" destId="{455BDA15-BDCC-4E85-A2C4-ED2401035DCA}" srcOrd="0" destOrd="0" presId="urn:microsoft.com/office/officeart/2005/8/layout/radial6"/>
    <dgm:cxn modelId="{A6FDE21B-757D-4A5D-9198-1E061B7F4903}" srcId="{CB6DA172-2197-444F-890B-968B6596727C}" destId="{71EB5BCE-6EC1-4612-BBE9-E092E536717A}" srcOrd="1" destOrd="0" parTransId="{1A5FDA1A-76A0-4E8F-9DA2-B1C9DCFF00F4}" sibTransId="{9D065136-8130-4F0C-B34C-5EFDED12BD32}"/>
    <dgm:cxn modelId="{043A9439-C4B7-485E-B0F1-0529B67055C6}" type="presOf" srcId="{F712A044-31ED-4A12-BCE9-EA07FC35C42D}" destId="{0D06C7EC-E854-4CA0-9C24-26F3D41676CC}" srcOrd="0" destOrd="0" presId="urn:microsoft.com/office/officeart/2005/8/layout/radial6"/>
    <dgm:cxn modelId="{48E73FBD-68AE-4867-B85B-39D6FECE1C3F}" type="presOf" srcId="{0C4477A3-5777-4405-B684-D921ABB6CB6C}" destId="{36DBAF26-9604-454C-87C7-1EC27349CDC1}" srcOrd="0" destOrd="0" presId="urn:microsoft.com/office/officeart/2005/8/layout/radial6"/>
    <dgm:cxn modelId="{0118BFA7-BB68-4ADD-B441-6A47BF5702EC}" srcId="{12D81E57-6F5B-4E6D-B928-25C7A0D6BE56}" destId="{0C4477A3-5777-4405-B684-D921ABB6CB6C}" srcOrd="0" destOrd="0" parTransId="{2542AA0A-B923-4225-9E84-9F8315E6C36E}" sibTransId="{4271F13B-646B-4515-936F-61F61D63FC41}"/>
    <dgm:cxn modelId="{1DE918F5-C176-4DEB-84D3-90AB2FA1BE27}" srcId="{12D81E57-6F5B-4E6D-B928-25C7A0D6BE56}" destId="{53412CE3-70F3-4725-8211-FB7189B6DD67}" srcOrd="3" destOrd="0" parTransId="{3D5F2F60-4B47-460C-97BE-E9264167555E}" sibTransId="{9F0489E5-7CD4-4BB3-B839-576F111A0111}"/>
    <dgm:cxn modelId="{42FCF675-DBE5-4762-84AD-C32ECA030DAB}" type="presOf" srcId="{9F0489E5-7CD4-4BB3-B839-576F111A0111}" destId="{6E7E4024-3E4F-4821-A891-F7C50AB36160}" srcOrd="0" destOrd="0" presId="urn:microsoft.com/office/officeart/2005/8/layout/radial6"/>
    <dgm:cxn modelId="{2070F7C5-4BA9-49B2-A9E2-E1223C527785}" srcId="{12D81E57-6F5B-4E6D-B928-25C7A0D6BE56}" destId="{D56F0732-2F0D-48D6-ABD6-9B09E6BCD375}" srcOrd="1" destOrd="0" parTransId="{E80ACA79-D2B3-434C-BB08-9802E9B159B6}" sibTransId="{4D336CC1-5DF2-4761-A53C-8EA27C87DFFE}"/>
    <dgm:cxn modelId="{767DAC05-4C70-424E-BFA4-FD31CEB1D314}" type="presOf" srcId="{CF04AB38-F1E6-4E88-AA2F-A8CFA1516692}" destId="{7D9C2325-3F38-43E9-9057-EEE9C426BEAF}" srcOrd="0" destOrd="0" presId="urn:microsoft.com/office/officeart/2005/8/layout/radial6"/>
    <dgm:cxn modelId="{E9DE3AE6-D5B7-4B33-A90A-DA2C5B1A2391}" srcId="{CB6DA172-2197-444F-890B-968B6596727C}" destId="{12D81E57-6F5B-4E6D-B928-25C7A0D6BE56}" srcOrd="0" destOrd="0" parTransId="{C67B49B9-6636-4171-94CB-797AF62E93AE}" sibTransId="{10849D59-D88A-427E-A64C-4AE3B3BABA24}"/>
    <dgm:cxn modelId="{5A0E2980-98C6-47A5-B2D6-B4290862F3C9}" type="presOf" srcId="{9AC11D0B-24B4-404F-9035-5A3F6F2018A2}" destId="{0D860BFE-623B-4240-BD5C-0AD13CC2BDF7}" srcOrd="0" destOrd="0" presId="urn:microsoft.com/office/officeart/2005/8/layout/radial6"/>
    <dgm:cxn modelId="{06E29C55-0667-4911-A55F-77CBAC7B4261}" type="presOf" srcId="{12D81E57-6F5B-4E6D-B928-25C7A0D6BE56}" destId="{0A9D2214-14EB-4AAC-A7EA-A84E31E16D96}" srcOrd="0" destOrd="0" presId="urn:microsoft.com/office/officeart/2005/8/layout/radial6"/>
    <dgm:cxn modelId="{431E12C2-1202-401B-87A7-734FD9B6D213}" type="presParOf" srcId="{455BDA15-BDCC-4E85-A2C4-ED2401035DCA}" destId="{0A9D2214-14EB-4AAC-A7EA-A84E31E16D96}" srcOrd="0" destOrd="0" presId="urn:microsoft.com/office/officeart/2005/8/layout/radial6"/>
    <dgm:cxn modelId="{41050C66-E8E6-419D-A67A-5D9F00822E81}" type="presParOf" srcId="{455BDA15-BDCC-4E85-A2C4-ED2401035DCA}" destId="{36DBAF26-9604-454C-87C7-1EC27349CDC1}" srcOrd="1" destOrd="0" presId="urn:microsoft.com/office/officeart/2005/8/layout/radial6"/>
    <dgm:cxn modelId="{FF609C72-A197-4DBA-BA0C-FF92EFD7DAB2}" type="presParOf" srcId="{455BDA15-BDCC-4E85-A2C4-ED2401035DCA}" destId="{3BC66122-65DA-4C85-8DE6-3A1FC74BF0AC}" srcOrd="2" destOrd="0" presId="urn:microsoft.com/office/officeart/2005/8/layout/radial6"/>
    <dgm:cxn modelId="{25CFF20B-54D9-421D-83F6-5689FF638438}" type="presParOf" srcId="{455BDA15-BDCC-4E85-A2C4-ED2401035DCA}" destId="{8030B7DF-2D71-4E9E-AF2B-B8E5E91FB04B}" srcOrd="3" destOrd="0" presId="urn:microsoft.com/office/officeart/2005/8/layout/radial6"/>
    <dgm:cxn modelId="{C3B5D43C-A879-4373-8A53-3BFDFE1E7793}" type="presParOf" srcId="{455BDA15-BDCC-4E85-A2C4-ED2401035DCA}" destId="{136F7ADE-7046-465D-AA0A-B93F92FEC56D}" srcOrd="4" destOrd="0" presId="urn:microsoft.com/office/officeart/2005/8/layout/radial6"/>
    <dgm:cxn modelId="{A04186B2-1F63-4B1C-A802-DCBE03DD7798}" type="presParOf" srcId="{455BDA15-BDCC-4E85-A2C4-ED2401035DCA}" destId="{48B557D5-B64A-4C50-8A58-CCB907E23E7C}" srcOrd="5" destOrd="0" presId="urn:microsoft.com/office/officeart/2005/8/layout/radial6"/>
    <dgm:cxn modelId="{0EB18839-0A6D-4DEB-A2E3-FB32DC215797}" type="presParOf" srcId="{455BDA15-BDCC-4E85-A2C4-ED2401035DCA}" destId="{81371900-C2AC-43BE-AAF0-6838367BBB38}" srcOrd="6" destOrd="0" presId="urn:microsoft.com/office/officeart/2005/8/layout/radial6"/>
    <dgm:cxn modelId="{C50969DD-AE25-47FA-8ED5-91D6016D9837}" type="presParOf" srcId="{455BDA15-BDCC-4E85-A2C4-ED2401035DCA}" destId="{7D9C2325-3F38-43E9-9057-EEE9C426BEAF}" srcOrd="7" destOrd="0" presId="urn:microsoft.com/office/officeart/2005/8/layout/radial6"/>
    <dgm:cxn modelId="{C904107C-DB3C-4AE8-B2D3-FD793D1578D1}" type="presParOf" srcId="{455BDA15-BDCC-4E85-A2C4-ED2401035DCA}" destId="{47FB6CED-0C74-4766-AD84-A9EAAC2AA6B8}" srcOrd="8" destOrd="0" presId="urn:microsoft.com/office/officeart/2005/8/layout/radial6"/>
    <dgm:cxn modelId="{F2F9AC75-351E-4E86-8689-620139931A04}" type="presParOf" srcId="{455BDA15-BDCC-4E85-A2C4-ED2401035DCA}" destId="{54754CF9-EF71-4E9A-8DFE-C8AE9153A288}" srcOrd="9" destOrd="0" presId="urn:microsoft.com/office/officeart/2005/8/layout/radial6"/>
    <dgm:cxn modelId="{136FD2FD-A143-42CB-AC39-1F8A5543DDCC}" type="presParOf" srcId="{455BDA15-BDCC-4E85-A2C4-ED2401035DCA}" destId="{19DE97AB-ADFB-438D-8BF3-D5AEDA19E893}" srcOrd="10" destOrd="0" presId="urn:microsoft.com/office/officeart/2005/8/layout/radial6"/>
    <dgm:cxn modelId="{67A1FB73-F82C-4AA4-9B63-5CFC50A7E31B}" type="presParOf" srcId="{455BDA15-BDCC-4E85-A2C4-ED2401035DCA}" destId="{CFB0A564-E98F-474D-9658-ABB9DFF17DF3}" srcOrd="11" destOrd="0" presId="urn:microsoft.com/office/officeart/2005/8/layout/radial6"/>
    <dgm:cxn modelId="{849227D7-D077-4E56-BD3A-A5D0C9DBD34E}" type="presParOf" srcId="{455BDA15-BDCC-4E85-A2C4-ED2401035DCA}" destId="{6E7E4024-3E4F-4821-A891-F7C50AB36160}" srcOrd="12" destOrd="0" presId="urn:microsoft.com/office/officeart/2005/8/layout/radial6"/>
    <dgm:cxn modelId="{3B4BCC79-2E1D-4D45-B2C3-CA06B1411523}" type="presParOf" srcId="{455BDA15-BDCC-4E85-A2C4-ED2401035DCA}" destId="{0D860BFE-623B-4240-BD5C-0AD13CC2BDF7}" srcOrd="13" destOrd="0" presId="urn:microsoft.com/office/officeart/2005/8/layout/radial6"/>
    <dgm:cxn modelId="{DB6C6671-C4CB-4E4C-A183-4B104E6319EB}" type="presParOf" srcId="{455BDA15-BDCC-4E85-A2C4-ED2401035DCA}" destId="{8FCF5181-D7A1-4910-9D58-D59BEF85B266}" srcOrd="14" destOrd="0" presId="urn:microsoft.com/office/officeart/2005/8/layout/radial6"/>
    <dgm:cxn modelId="{93ABE7A6-BF7D-4930-8785-C07AA2928090}" type="presParOf" srcId="{455BDA15-BDCC-4E85-A2C4-ED2401035DCA}" destId="{0D06C7EC-E854-4CA0-9C24-26F3D41676C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D1A5D0-3E6B-4AAC-A482-125CC9F83C0B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21F5FD1-DC17-4EE1-94D9-984185461578}">
      <dgm:prSet phldrT="[Texto]" custT="1"/>
      <dgm:spPr/>
      <dgm:t>
        <a:bodyPr/>
        <a:lstStyle/>
        <a:p>
          <a:r>
            <a:rPr lang="es-EC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PROYECTO INSTITUCIONAL DE LA ARMADA DEL ECUADOR </a:t>
          </a:r>
          <a:endParaRPr lang="es-EC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C7D58E-9D08-49B7-B1C7-872A30B20A7F}" type="parTrans" cxnId="{79D84AD9-4E97-4A89-BB14-224D03D5AAEC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CAAA89-F3B1-4ACB-B951-7D7CBE6F8CCB}" type="sibTrans" cxnId="{79D84AD9-4E97-4A89-BB14-224D03D5AAEC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36643E-1A70-4EBD-88F9-07D2761DB913}">
      <dgm:prSet phldrT="[Texto]" custT="1"/>
      <dgm:spPr/>
      <dgm:t>
        <a:bodyPr/>
        <a:lstStyle/>
        <a:p>
          <a:r>
            <a:rPr lang="es-EC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INCREMENTAR LA CONCIENCIA AMBIENTAL MARINO COSTERA EN LA NIÑEZ Y LA JUVENTUD</a:t>
          </a:r>
          <a:endParaRPr lang="es-EC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4679D2-E1A2-4F86-978D-08CAAE7C54AE}" type="parTrans" cxnId="{F84171F9-9A3C-4691-9AF9-EDE0338C53E0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A5ABFC-A07E-4C89-8AEA-C65310A7A206}" type="sibTrans" cxnId="{F84171F9-9A3C-4691-9AF9-EDE0338C53E0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654AC0-0199-4CA6-87C3-A4B42B7E11F1}">
      <dgm:prSet phldrT="[Texto]" custT="1"/>
      <dgm:spPr/>
      <dgm:t>
        <a:bodyPr/>
        <a:lstStyle/>
        <a:p>
          <a:r>
            <a:rPr lang="es-ES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FOMENTAR CONCIENCIA MARÍTIMA</a:t>
          </a:r>
          <a:endParaRPr lang="es-EC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28242C-5528-49BE-A326-CD1B1D30FAA0}" type="parTrans" cxnId="{1C3FAB58-67F4-4008-8C68-6999B1BA92D5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7396E6-CDAD-43E2-85FF-740161A16444}" type="sibTrans" cxnId="{1C3FAB58-67F4-4008-8C68-6999B1BA92D5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4B587E-D266-4C21-94F4-89F365395CBC}">
      <dgm:prSet custT="1"/>
      <dgm:spPr/>
      <dgm:t>
        <a:bodyPr/>
        <a:lstStyle/>
        <a:p>
          <a:r>
            <a:rPr lang="es-ES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APROVECHAR RACIONALMENTE LOS RECURSOS DEL MAR</a:t>
          </a:r>
          <a:endParaRPr lang="es-EC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354A2C-4749-4147-A928-55C8F2824BED}" type="parTrans" cxnId="{7728E3B0-3B37-41EE-8061-9034AEF8912A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737023-ACC5-41FF-A83C-2782414FAECD}" type="sibTrans" cxnId="{7728E3B0-3B37-41EE-8061-9034AEF8912A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ACCBA5-9A6E-4E24-BC06-39E13CD4629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UNIDADES EJECUTORAS - BRIGADA GUARDIANES DEL MAR</a:t>
          </a:r>
          <a:endParaRPr lang="es-EC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35C0D2-BB90-4841-969B-86035CA3DBE5}" type="parTrans" cxnId="{627F8CD1-901E-460C-9314-2DA17E338D82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7B9149-9ECD-414B-B4FF-331B72A93102}" type="sibTrans" cxnId="{627F8CD1-901E-460C-9314-2DA17E338D82}">
      <dgm:prSet/>
      <dgm:spPr/>
      <dgm:t>
        <a:bodyPr/>
        <a:lstStyle/>
        <a:p>
          <a:endParaRPr lang="es-EC" sz="13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620302-0BA8-4234-AD9E-CA8FECB735D0}" type="pres">
      <dgm:prSet presAssocID="{8CD1A5D0-3E6B-4AAC-A482-125CC9F83C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976FD2-8DDA-4F58-8464-AB73748B6AEB}" type="pres">
      <dgm:prSet presAssocID="{821F5FD1-DC17-4EE1-94D9-984185461578}" presName="parentLin" presStyleCnt="0"/>
      <dgm:spPr/>
    </dgm:pt>
    <dgm:pt modelId="{4D9FCD5D-EDAF-41F6-B699-CEF1D38271E4}" type="pres">
      <dgm:prSet presAssocID="{821F5FD1-DC17-4EE1-94D9-984185461578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5B741ED4-9594-4E7D-96C5-D55F9E3EB06A}" type="pres">
      <dgm:prSet presAssocID="{821F5FD1-DC17-4EE1-94D9-98418546157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C6F5E8-3D6B-4F6F-A73D-AA8D4FBE0D5F}" type="pres">
      <dgm:prSet presAssocID="{821F5FD1-DC17-4EE1-94D9-984185461578}" presName="negativeSpace" presStyleCnt="0"/>
      <dgm:spPr/>
    </dgm:pt>
    <dgm:pt modelId="{18A9C0E8-9425-4D90-8A93-595F952BD292}" type="pres">
      <dgm:prSet presAssocID="{821F5FD1-DC17-4EE1-94D9-984185461578}" presName="childText" presStyleLbl="conFgAcc1" presStyleIdx="0" presStyleCnt="5">
        <dgm:presLayoutVars>
          <dgm:bulletEnabled val="1"/>
        </dgm:presLayoutVars>
      </dgm:prSet>
      <dgm:spPr/>
    </dgm:pt>
    <dgm:pt modelId="{7001CD86-BA9F-4DF1-B7D1-B7F6B22A63FE}" type="pres">
      <dgm:prSet presAssocID="{A7CAAA89-F3B1-4ACB-B951-7D7CBE6F8CCB}" presName="spaceBetweenRectangles" presStyleCnt="0"/>
      <dgm:spPr/>
    </dgm:pt>
    <dgm:pt modelId="{4B607194-63A1-4ADA-AB5A-64FC9F2B3724}" type="pres">
      <dgm:prSet presAssocID="{4236643E-1A70-4EBD-88F9-07D2761DB913}" presName="parentLin" presStyleCnt="0"/>
      <dgm:spPr/>
    </dgm:pt>
    <dgm:pt modelId="{5D93B727-2913-4CC7-AF87-3F11147121E9}" type="pres">
      <dgm:prSet presAssocID="{4236643E-1A70-4EBD-88F9-07D2761DB913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09013A36-4BE9-4292-9E48-4C8552A81E0F}" type="pres">
      <dgm:prSet presAssocID="{4236643E-1A70-4EBD-88F9-07D2761DB91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FF1D2C-0FB0-4489-9CC3-C02B34420A8C}" type="pres">
      <dgm:prSet presAssocID="{4236643E-1A70-4EBD-88F9-07D2761DB913}" presName="negativeSpace" presStyleCnt="0"/>
      <dgm:spPr/>
    </dgm:pt>
    <dgm:pt modelId="{092CAAEE-BDD4-429B-B1E4-87777D13740F}" type="pres">
      <dgm:prSet presAssocID="{4236643E-1A70-4EBD-88F9-07D2761DB913}" presName="childText" presStyleLbl="conFgAcc1" presStyleIdx="1" presStyleCnt="5">
        <dgm:presLayoutVars>
          <dgm:bulletEnabled val="1"/>
        </dgm:presLayoutVars>
      </dgm:prSet>
      <dgm:spPr/>
    </dgm:pt>
    <dgm:pt modelId="{5AB64969-8983-4D15-9860-091E8ADE9CCD}" type="pres">
      <dgm:prSet presAssocID="{50A5ABFC-A07E-4C89-8AEA-C65310A7A206}" presName="spaceBetweenRectangles" presStyleCnt="0"/>
      <dgm:spPr/>
    </dgm:pt>
    <dgm:pt modelId="{8CB76DAB-E7BA-4714-8A6A-2C976988876C}" type="pres">
      <dgm:prSet presAssocID="{8D654AC0-0199-4CA6-87C3-A4B42B7E11F1}" presName="parentLin" presStyleCnt="0"/>
      <dgm:spPr/>
    </dgm:pt>
    <dgm:pt modelId="{2A033D69-2636-4D44-BAB6-E0A3B0810837}" type="pres">
      <dgm:prSet presAssocID="{8D654AC0-0199-4CA6-87C3-A4B42B7E11F1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F999AF23-0E3D-4FB5-B9DF-EDA33783DAEF}" type="pres">
      <dgm:prSet presAssocID="{8D654AC0-0199-4CA6-87C3-A4B42B7E11F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8DCD99-0ABF-4E80-9F98-178B29569560}" type="pres">
      <dgm:prSet presAssocID="{8D654AC0-0199-4CA6-87C3-A4B42B7E11F1}" presName="negativeSpace" presStyleCnt="0"/>
      <dgm:spPr/>
    </dgm:pt>
    <dgm:pt modelId="{6C53BE2F-E7FB-480F-95E9-81776C337D23}" type="pres">
      <dgm:prSet presAssocID="{8D654AC0-0199-4CA6-87C3-A4B42B7E11F1}" presName="childText" presStyleLbl="conFgAcc1" presStyleIdx="2" presStyleCnt="5">
        <dgm:presLayoutVars>
          <dgm:bulletEnabled val="1"/>
        </dgm:presLayoutVars>
      </dgm:prSet>
      <dgm:spPr/>
    </dgm:pt>
    <dgm:pt modelId="{FBF51BF1-3AD9-477C-B418-38B126FFF91D}" type="pres">
      <dgm:prSet presAssocID="{EE7396E6-CDAD-43E2-85FF-740161A16444}" presName="spaceBetweenRectangles" presStyleCnt="0"/>
      <dgm:spPr/>
    </dgm:pt>
    <dgm:pt modelId="{8E44CE74-03BD-4EC9-B5C0-A74ABE34C175}" type="pres">
      <dgm:prSet presAssocID="{3CACCBA5-9A6E-4E24-BC06-39E13CD46296}" presName="parentLin" presStyleCnt="0"/>
      <dgm:spPr/>
    </dgm:pt>
    <dgm:pt modelId="{1F3CD8DE-56CC-4B30-8F48-E4DAA60DAF8C}" type="pres">
      <dgm:prSet presAssocID="{3CACCBA5-9A6E-4E24-BC06-39E13CD46296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CDBF6E06-631C-4D19-9615-D4F6DB126B03}" type="pres">
      <dgm:prSet presAssocID="{3CACCBA5-9A6E-4E24-BC06-39E13CD462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3AC55E-25ED-4F0D-828E-04F023B6CCE8}" type="pres">
      <dgm:prSet presAssocID="{3CACCBA5-9A6E-4E24-BC06-39E13CD46296}" presName="negativeSpace" presStyleCnt="0"/>
      <dgm:spPr/>
    </dgm:pt>
    <dgm:pt modelId="{B66A94CE-6202-4B69-BF80-E21264537804}" type="pres">
      <dgm:prSet presAssocID="{3CACCBA5-9A6E-4E24-BC06-39E13CD46296}" presName="childText" presStyleLbl="conFgAcc1" presStyleIdx="3" presStyleCnt="5">
        <dgm:presLayoutVars>
          <dgm:bulletEnabled val="1"/>
        </dgm:presLayoutVars>
      </dgm:prSet>
      <dgm:spPr/>
    </dgm:pt>
    <dgm:pt modelId="{0B0FC82B-C244-4678-8023-1444CC785CA4}" type="pres">
      <dgm:prSet presAssocID="{347B9149-9ECD-414B-B4FF-331B72A93102}" presName="spaceBetweenRectangles" presStyleCnt="0"/>
      <dgm:spPr/>
    </dgm:pt>
    <dgm:pt modelId="{95246FF0-9DEE-46EA-95AD-B5B7A0755BDE}" type="pres">
      <dgm:prSet presAssocID="{934B587E-D266-4C21-94F4-89F365395CBC}" presName="parentLin" presStyleCnt="0"/>
      <dgm:spPr/>
    </dgm:pt>
    <dgm:pt modelId="{D601F3FB-C64A-4AF4-94CC-30E105282C73}" type="pres">
      <dgm:prSet presAssocID="{934B587E-D266-4C21-94F4-89F365395CBC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F43F525C-37EA-4CAD-AC0B-B2DD57FA57B2}" type="pres">
      <dgm:prSet presAssocID="{934B587E-D266-4C21-94F4-89F365395CB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9268F3-7C61-4F72-8EA0-34ADECF8A91D}" type="pres">
      <dgm:prSet presAssocID="{934B587E-D266-4C21-94F4-89F365395CBC}" presName="negativeSpace" presStyleCnt="0"/>
      <dgm:spPr/>
    </dgm:pt>
    <dgm:pt modelId="{B464AF95-8999-4D96-9163-A049AF76AC8C}" type="pres">
      <dgm:prSet presAssocID="{934B587E-D266-4C21-94F4-89F365395CB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BB60F98-55DF-439B-A0A9-E08847A9CC5A}" type="presOf" srcId="{4236643E-1A70-4EBD-88F9-07D2761DB913}" destId="{09013A36-4BE9-4292-9E48-4C8552A81E0F}" srcOrd="1" destOrd="0" presId="urn:microsoft.com/office/officeart/2005/8/layout/list1"/>
    <dgm:cxn modelId="{FFE8193C-8D5D-4788-9858-46641780F7A2}" type="presOf" srcId="{8D654AC0-0199-4CA6-87C3-A4B42B7E11F1}" destId="{F999AF23-0E3D-4FB5-B9DF-EDA33783DAEF}" srcOrd="1" destOrd="0" presId="urn:microsoft.com/office/officeart/2005/8/layout/list1"/>
    <dgm:cxn modelId="{627F8CD1-901E-460C-9314-2DA17E338D82}" srcId="{8CD1A5D0-3E6B-4AAC-A482-125CC9F83C0B}" destId="{3CACCBA5-9A6E-4E24-BC06-39E13CD46296}" srcOrd="3" destOrd="0" parTransId="{1F35C0D2-BB90-4841-969B-86035CA3DBE5}" sibTransId="{347B9149-9ECD-414B-B4FF-331B72A93102}"/>
    <dgm:cxn modelId="{604B21BE-8936-4E50-8CEC-618D0A68AF6F}" type="presOf" srcId="{8D654AC0-0199-4CA6-87C3-A4B42B7E11F1}" destId="{2A033D69-2636-4D44-BAB6-E0A3B0810837}" srcOrd="0" destOrd="0" presId="urn:microsoft.com/office/officeart/2005/8/layout/list1"/>
    <dgm:cxn modelId="{F84171F9-9A3C-4691-9AF9-EDE0338C53E0}" srcId="{8CD1A5D0-3E6B-4AAC-A482-125CC9F83C0B}" destId="{4236643E-1A70-4EBD-88F9-07D2761DB913}" srcOrd="1" destOrd="0" parTransId="{2C4679D2-E1A2-4F86-978D-08CAAE7C54AE}" sibTransId="{50A5ABFC-A07E-4C89-8AEA-C65310A7A206}"/>
    <dgm:cxn modelId="{1C3FAB58-67F4-4008-8C68-6999B1BA92D5}" srcId="{8CD1A5D0-3E6B-4AAC-A482-125CC9F83C0B}" destId="{8D654AC0-0199-4CA6-87C3-A4B42B7E11F1}" srcOrd="2" destOrd="0" parTransId="{2428242C-5528-49BE-A326-CD1B1D30FAA0}" sibTransId="{EE7396E6-CDAD-43E2-85FF-740161A16444}"/>
    <dgm:cxn modelId="{07327696-35B4-4335-BB04-1A6E61A2977E}" type="presOf" srcId="{8CD1A5D0-3E6B-4AAC-A482-125CC9F83C0B}" destId="{66620302-0BA8-4234-AD9E-CA8FECB735D0}" srcOrd="0" destOrd="0" presId="urn:microsoft.com/office/officeart/2005/8/layout/list1"/>
    <dgm:cxn modelId="{5AE4D36D-2532-476C-BAF0-377362896043}" type="presOf" srcId="{3CACCBA5-9A6E-4E24-BC06-39E13CD46296}" destId="{1F3CD8DE-56CC-4B30-8F48-E4DAA60DAF8C}" srcOrd="0" destOrd="0" presId="urn:microsoft.com/office/officeart/2005/8/layout/list1"/>
    <dgm:cxn modelId="{8AA4EDA2-588C-408D-BAF8-D97D971B1EDB}" type="presOf" srcId="{821F5FD1-DC17-4EE1-94D9-984185461578}" destId="{5B741ED4-9594-4E7D-96C5-D55F9E3EB06A}" srcOrd="1" destOrd="0" presId="urn:microsoft.com/office/officeart/2005/8/layout/list1"/>
    <dgm:cxn modelId="{731902A8-BF1D-4D30-B7AD-92D255876146}" type="presOf" srcId="{821F5FD1-DC17-4EE1-94D9-984185461578}" destId="{4D9FCD5D-EDAF-41F6-B699-CEF1D38271E4}" srcOrd="0" destOrd="0" presId="urn:microsoft.com/office/officeart/2005/8/layout/list1"/>
    <dgm:cxn modelId="{6AFA66CE-428F-4009-8ACD-115366000D6C}" type="presOf" srcId="{934B587E-D266-4C21-94F4-89F365395CBC}" destId="{D601F3FB-C64A-4AF4-94CC-30E105282C73}" srcOrd="0" destOrd="0" presId="urn:microsoft.com/office/officeart/2005/8/layout/list1"/>
    <dgm:cxn modelId="{79D84AD9-4E97-4A89-BB14-224D03D5AAEC}" srcId="{8CD1A5D0-3E6B-4AAC-A482-125CC9F83C0B}" destId="{821F5FD1-DC17-4EE1-94D9-984185461578}" srcOrd="0" destOrd="0" parTransId="{EEC7D58E-9D08-49B7-B1C7-872A30B20A7F}" sibTransId="{A7CAAA89-F3B1-4ACB-B951-7D7CBE6F8CCB}"/>
    <dgm:cxn modelId="{7728E3B0-3B37-41EE-8061-9034AEF8912A}" srcId="{8CD1A5D0-3E6B-4AAC-A482-125CC9F83C0B}" destId="{934B587E-D266-4C21-94F4-89F365395CBC}" srcOrd="4" destOrd="0" parTransId="{39354A2C-4749-4147-A928-55C8F2824BED}" sibTransId="{F0737023-ACC5-41FF-A83C-2782414FAECD}"/>
    <dgm:cxn modelId="{40EB2DAA-018E-4D0D-AEC6-6C0F2B3C5CF3}" type="presOf" srcId="{934B587E-D266-4C21-94F4-89F365395CBC}" destId="{F43F525C-37EA-4CAD-AC0B-B2DD57FA57B2}" srcOrd="1" destOrd="0" presId="urn:microsoft.com/office/officeart/2005/8/layout/list1"/>
    <dgm:cxn modelId="{99297518-1BB9-4359-A4FE-F8953C5F9B66}" type="presOf" srcId="{3CACCBA5-9A6E-4E24-BC06-39E13CD46296}" destId="{CDBF6E06-631C-4D19-9615-D4F6DB126B03}" srcOrd="1" destOrd="0" presId="urn:microsoft.com/office/officeart/2005/8/layout/list1"/>
    <dgm:cxn modelId="{FE2FD9DA-6F29-44E4-831C-7F2DA5015617}" type="presOf" srcId="{4236643E-1A70-4EBD-88F9-07D2761DB913}" destId="{5D93B727-2913-4CC7-AF87-3F11147121E9}" srcOrd="0" destOrd="0" presId="urn:microsoft.com/office/officeart/2005/8/layout/list1"/>
    <dgm:cxn modelId="{48283B2B-9AA5-40DE-811C-267267E486C9}" type="presParOf" srcId="{66620302-0BA8-4234-AD9E-CA8FECB735D0}" destId="{33976FD2-8DDA-4F58-8464-AB73748B6AEB}" srcOrd="0" destOrd="0" presId="urn:microsoft.com/office/officeart/2005/8/layout/list1"/>
    <dgm:cxn modelId="{D8B1BBEE-6CDD-4F4A-A28B-72F7DBD07150}" type="presParOf" srcId="{33976FD2-8DDA-4F58-8464-AB73748B6AEB}" destId="{4D9FCD5D-EDAF-41F6-B699-CEF1D38271E4}" srcOrd="0" destOrd="0" presId="urn:microsoft.com/office/officeart/2005/8/layout/list1"/>
    <dgm:cxn modelId="{073D60C1-A26F-450E-88AE-87760BD213D0}" type="presParOf" srcId="{33976FD2-8DDA-4F58-8464-AB73748B6AEB}" destId="{5B741ED4-9594-4E7D-96C5-D55F9E3EB06A}" srcOrd="1" destOrd="0" presId="urn:microsoft.com/office/officeart/2005/8/layout/list1"/>
    <dgm:cxn modelId="{BA45E6F3-F93C-48A8-A87F-CF6FC6DF9B20}" type="presParOf" srcId="{66620302-0BA8-4234-AD9E-CA8FECB735D0}" destId="{EFC6F5E8-3D6B-4F6F-A73D-AA8D4FBE0D5F}" srcOrd="1" destOrd="0" presId="urn:microsoft.com/office/officeart/2005/8/layout/list1"/>
    <dgm:cxn modelId="{2BA3E539-D987-47B9-85DE-5D3F22221334}" type="presParOf" srcId="{66620302-0BA8-4234-AD9E-CA8FECB735D0}" destId="{18A9C0E8-9425-4D90-8A93-595F952BD292}" srcOrd="2" destOrd="0" presId="urn:microsoft.com/office/officeart/2005/8/layout/list1"/>
    <dgm:cxn modelId="{A29EC7BD-80D6-4A53-8E40-CE6D102619AC}" type="presParOf" srcId="{66620302-0BA8-4234-AD9E-CA8FECB735D0}" destId="{7001CD86-BA9F-4DF1-B7D1-B7F6B22A63FE}" srcOrd="3" destOrd="0" presId="urn:microsoft.com/office/officeart/2005/8/layout/list1"/>
    <dgm:cxn modelId="{5AF90E10-25D0-489E-8F9B-47E3B850B8B8}" type="presParOf" srcId="{66620302-0BA8-4234-AD9E-CA8FECB735D0}" destId="{4B607194-63A1-4ADA-AB5A-64FC9F2B3724}" srcOrd="4" destOrd="0" presId="urn:microsoft.com/office/officeart/2005/8/layout/list1"/>
    <dgm:cxn modelId="{1546CC13-F3BF-47DD-BBFA-17A7669B1BAD}" type="presParOf" srcId="{4B607194-63A1-4ADA-AB5A-64FC9F2B3724}" destId="{5D93B727-2913-4CC7-AF87-3F11147121E9}" srcOrd="0" destOrd="0" presId="urn:microsoft.com/office/officeart/2005/8/layout/list1"/>
    <dgm:cxn modelId="{7D27C743-35D9-4201-884B-7788A7617CF4}" type="presParOf" srcId="{4B607194-63A1-4ADA-AB5A-64FC9F2B3724}" destId="{09013A36-4BE9-4292-9E48-4C8552A81E0F}" srcOrd="1" destOrd="0" presId="urn:microsoft.com/office/officeart/2005/8/layout/list1"/>
    <dgm:cxn modelId="{CD9C7DDF-165E-44B7-AD2E-A210745D51A9}" type="presParOf" srcId="{66620302-0BA8-4234-AD9E-CA8FECB735D0}" destId="{38FF1D2C-0FB0-4489-9CC3-C02B34420A8C}" srcOrd="5" destOrd="0" presId="urn:microsoft.com/office/officeart/2005/8/layout/list1"/>
    <dgm:cxn modelId="{CEF501D9-8546-410A-9E48-CBB2B27430FA}" type="presParOf" srcId="{66620302-0BA8-4234-AD9E-CA8FECB735D0}" destId="{092CAAEE-BDD4-429B-B1E4-87777D13740F}" srcOrd="6" destOrd="0" presId="urn:microsoft.com/office/officeart/2005/8/layout/list1"/>
    <dgm:cxn modelId="{CDFAFBF7-20BA-4A94-8A2C-9B46840D294F}" type="presParOf" srcId="{66620302-0BA8-4234-AD9E-CA8FECB735D0}" destId="{5AB64969-8983-4D15-9860-091E8ADE9CCD}" srcOrd="7" destOrd="0" presId="urn:microsoft.com/office/officeart/2005/8/layout/list1"/>
    <dgm:cxn modelId="{64C4D183-BEA5-4E3A-B41E-0D6272C52AC5}" type="presParOf" srcId="{66620302-0BA8-4234-AD9E-CA8FECB735D0}" destId="{8CB76DAB-E7BA-4714-8A6A-2C976988876C}" srcOrd="8" destOrd="0" presId="urn:microsoft.com/office/officeart/2005/8/layout/list1"/>
    <dgm:cxn modelId="{0C44965C-E96B-4456-AE1D-E9CB8E97186B}" type="presParOf" srcId="{8CB76DAB-E7BA-4714-8A6A-2C976988876C}" destId="{2A033D69-2636-4D44-BAB6-E0A3B0810837}" srcOrd="0" destOrd="0" presId="urn:microsoft.com/office/officeart/2005/8/layout/list1"/>
    <dgm:cxn modelId="{A4BA6068-C202-44E1-99A4-BB11416EA452}" type="presParOf" srcId="{8CB76DAB-E7BA-4714-8A6A-2C976988876C}" destId="{F999AF23-0E3D-4FB5-B9DF-EDA33783DAEF}" srcOrd="1" destOrd="0" presId="urn:microsoft.com/office/officeart/2005/8/layout/list1"/>
    <dgm:cxn modelId="{CBFC2334-7B1F-40F2-AD5E-C68848F5933F}" type="presParOf" srcId="{66620302-0BA8-4234-AD9E-CA8FECB735D0}" destId="{558DCD99-0ABF-4E80-9F98-178B29569560}" srcOrd="9" destOrd="0" presId="urn:microsoft.com/office/officeart/2005/8/layout/list1"/>
    <dgm:cxn modelId="{874E3EB9-907D-42A1-A298-C481E9ED3BC2}" type="presParOf" srcId="{66620302-0BA8-4234-AD9E-CA8FECB735D0}" destId="{6C53BE2F-E7FB-480F-95E9-81776C337D23}" srcOrd="10" destOrd="0" presId="urn:microsoft.com/office/officeart/2005/8/layout/list1"/>
    <dgm:cxn modelId="{B37630F9-F48C-43C1-94A7-82D2B3FEB48C}" type="presParOf" srcId="{66620302-0BA8-4234-AD9E-CA8FECB735D0}" destId="{FBF51BF1-3AD9-477C-B418-38B126FFF91D}" srcOrd="11" destOrd="0" presId="urn:microsoft.com/office/officeart/2005/8/layout/list1"/>
    <dgm:cxn modelId="{CBFE27D8-3924-4C1F-BF03-1BDBFF5961E8}" type="presParOf" srcId="{66620302-0BA8-4234-AD9E-CA8FECB735D0}" destId="{8E44CE74-03BD-4EC9-B5C0-A74ABE34C175}" srcOrd="12" destOrd="0" presId="urn:microsoft.com/office/officeart/2005/8/layout/list1"/>
    <dgm:cxn modelId="{EFA4E565-6A94-4A81-8FE1-288101BEA69C}" type="presParOf" srcId="{8E44CE74-03BD-4EC9-B5C0-A74ABE34C175}" destId="{1F3CD8DE-56CC-4B30-8F48-E4DAA60DAF8C}" srcOrd="0" destOrd="0" presId="urn:microsoft.com/office/officeart/2005/8/layout/list1"/>
    <dgm:cxn modelId="{2E156ED9-0477-4B2A-B0C4-8C62A627F72B}" type="presParOf" srcId="{8E44CE74-03BD-4EC9-B5C0-A74ABE34C175}" destId="{CDBF6E06-631C-4D19-9615-D4F6DB126B03}" srcOrd="1" destOrd="0" presId="urn:microsoft.com/office/officeart/2005/8/layout/list1"/>
    <dgm:cxn modelId="{C0C67EBE-31EF-4D12-A199-AF945C6D03BF}" type="presParOf" srcId="{66620302-0BA8-4234-AD9E-CA8FECB735D0}" destId="{543AC55E-25ED-4F0D-828E-04F023B6CCE8}" srcOrd="13" destOrd="0" presId="urn:microsoft.com/office/officeart/2005/8/layout/list1"/>
    <dgm:cxn modelId="{A729B438-302B-42B0-BCDC-912280DB788E}" type="presParOf" srcId="{66620302-0BA8-4234-AD9E-CA8FECB735D0}" destId="{B66A94CE-6202-4B69-BF80-E21264537804}" srcOrd="14" destOrd="0" presId="urn:microsoft.com/office/officeart/2005/8/layout/list1"/>
    <dgm:cxn modelId="{976342DB-226D-44AB-A1E5-AF871BAD9AB8}" type="presParOf" srcId="{66620302-0BA8-4234-AD9E-CA8FECB735D0}" destId="{0B0FC82B-C244-4678-8023-1444CC785CA4}" srcOrd="15" destOrd="0" presId="urn:microsoft.com/office/officeart/2005/8/layout/list1"/>
    <dgm:cxn modelId="{B6648EB1-4EAE-464D-BC56-790B7A4CBCB2}" type="presParOf" srcId="{66620302-0BA8-4234-AD9E-CA8FECB735D0}" destId="{95246FF0-9DEE-46EA-95AD-B5B7A0755BDE}" srcOrd="16" destOrd="0" presId="urn:microsoft.com/office/officeart/2005/8/layout/list1"/>
    <dgm:cxn modelId="{F84FFB95-7CA3-4BF9-81F1-E91B6D1CF4B2}" type="presParOf" srcId="{95246FF0-9DEE-46EA-95AD-B5B7A0755BDE}" destId="{D601F3FB-C64A-4AF4-94CC-30E105282C73}" srcOrd="0" destOrd="0" presId="urn:microsoft.com/office/officeart/2005/8/layout/list1"/>
    <dgm:cxn modelId="{746C1629-F827-48E0-8C20-78A8C6344E7A}" type="presParOf" srcId="{95246FF0-9DEE-46EA-95AD-B5B7A0755BDE}" destId="{F43F525C-37EA-4CAD-AC0B-B2DD57FA57B2}" srcOrd="1" destOrd="0" presId="urn:microsoft.com/office/officeart/2005/8/layout/list1"/>
    <dgm:cxn modelId="{0B4FC0D7-7F8A-496E-B25C-596C41107181}" type="presParOf" srcId="{66620302-0BA8-4234-AD9E-CA8FECB735D0}" destId="{4E9268F3-7C61-4F72-8EA0-34ADECF8A91D}" srcOrd="17" destOrd="0" presId="urn:microsoft.com/office/officeart/2005/8/layout/list1"/>
    <dgm:cxn modelId="{2CDAA86D-9EB6-47FB-A6F0-D90BEE903DC8}" type="presParOf" srcId="{66620302-0BA8-4234-AD9E-CA8FECB735D0}" destId="{B464AF95-8999-4D96-9163-A049AF76AC8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201985-B268-4555-8E9A-A99F070B4869}" type="doc">
      <dgm:prSet loTypeId="urn:microsoft.com/office/officeart/2005/8/layout/arrow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8558F9-A97C-48C8-8C51-E4E365843E76}">
      <dgm:prSet phldrT="[Texto]" custT="1"/>
      <dgm:spPr/>
      <dgm:t>
        <a:bodyPr/>
        <a:lstStyle/>
        <a:p>
          <a:r>
            <a:rPr lang="es-E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Cualitativo</a:t>
          </a:r>
          <a:endParaRPr lang="es-ES" sz="3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1055A6-E524-4EA1-9B21-71E99276F842}" type="parTrans" cxnId="{74361C99-7F51-47D2-A8B6-25C0CFB8C388}">
      <dgm:prSet/>
      <dgm:spPr/>
      <dgm:t>
        <a:bodyPr/>
        <a:lstStyle/>
        <a:p>
          <a:endParaRPr lang="es-ES"/>
        </a:p>
      </dgm:t>
    </dgm:pt>
    <dgm:pt modelId="{FBE8EF0B-1242-48B7-8D12-FAFE72197C85}" type="sibTrans" cxnId="{74361C99-7F51-47D2-A8B6-25C0CFB8C388}">
      <dgm:prSet/>
      <dgm:spPr/>
      <dgm:t>
        <a:bodyPr/>
        <a:lstStyle/>
        <a:p>
          <a:endParaRPr lang="es-ES"/>
        </a:p>
      </dgm:t>
    </dgm:pt>
    <dgm:pt modelId="{77604CDD-24AB-492F-8100-10350CE7AAFB}">
      <dgm:prSet phldrT="[Texto]"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Cuantitativo</a:t>
          </a:r>
        </a:p>
      </dgm:t>
    </dgm:pt>
    <dgm:pt modelId="{1B1B883C-01F7-41FE-9BAB-35B08651C1A7}" type="parTrans" cxnId="{E9F4486A-9AC8-4C32-B506-D5BBBA0B40D8}">
      <dgm:prSet/>
      <dgm:spPr/>
      <dgm:t>
        <a:bodyPr/>
        <a:lstStyle/>
        <a:p>
          <a:endParaRPr lang="es-ES"/>
        </a:p>
      </dgm:t>
    </dgm:pt>
    <dgm:pt modelId="{63791F08-85FF-4897-8C97-E1A38135103E}" type="sibTrans" cxnId="{E9F4486A-9AC8-4C32-B506-D5BBBA0B40D8}">
      <dgm:prSet/>
      <dgm:spPr/>
      <dgm:t>
        <a:bodyPr/>
        <a:lstStyle/>
        <a:p>
          <a:endParaRPr lang="es-ES"/>
        </a:p>
      </dgm:t>
    </dgm:pt>
    <dgm:pt modelId="{9B1264B8-8A4F-4907-A8DD-B607214233A9}" type="pres">
      <dgm:prSet presAssocID="{7D201985-B268-4555-8E9A-A99F070B486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54DA090-2AF8-4DFB-94F3-10DAADAB614D}" type="pres">
      <dgm:prSet presAssocID="{DB8558F9-A97C-48C8-8C51-E4E365843E76}" presName="upArrow" presStyleLbl="node1" presStyleIdx="0" presStyleCnt="2"/>
      <dgm:spPr/>
      <dgm:t>
        <a:bodyPr/>
        <a:lstStyle/>
        <a:p>
          <a:endParaRPr lang="es-EC"/>
        </a:p>
      </dgm:t>
    </dgm:pt>
    <dgm:pt modelId="{759DFB11-20CB-445E-917C-424D9E857FD4}" type="pres">
      <dgm:prSet presAssocID="{DB8558F9-A97C-48C8-8C51-E4E365843E76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924BF0-BCC5-4370-9FCC-718E848F6015}" type="pres">
      <dgm:prSet presAssocID="{77604CDD-24AB-492F-8100-10350CE7AAFB}" presName="downArrow" presStyleLbl="node1" presStyleIdx="1" presStyleCnt="2"/>
      <dgm:spPr/>
      <dgm:t>
        <a:bodyPr/>
        <a:lstStyle/>
        <a:p>
          <a:endParaRPr lang="es-EC"/>
        </a:p>
      </dgm:t>
    </dgm:pt>
    <dgm:pt modelId="{0ED2B9C8-EDD3-4C8F-9BA1-037AD9554984}" type="pres">
      <dgm:prSet presAssocID="{77604CDD-24AB-492F-8100-10350CE7AAF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34C5FA-A03C-4B22-8951-A9A31C7005D1}" type="presOf" srcId="{77604CDD-24AB-492F-8100-10350CE7AAFB}" destId="{0ED2B9C8-EDD3-4C8F-9BA1-037AD9554984}" srcOrd="0" destOrd="0" presId="urn:microsoft.com/office/officeart/2005/8/layout/arrow4"/>
    <dgm:cxn modelId="{443F542D-CCF3-4D14-97D0-C4F8762332AC}" type="presOf" srcId="{7D201985-B268-4555-8E9A-A99F070B4869}" destId="{9B1264B8-8A4F-4907-A8DD-B607214233A9}" srcOrd="0" destOrd="0" presId="urn:microsoft.com/office/officeart/2005/8/layout/arrow4"/>
    <dgm:cxn modelId="{E9F4486A-9AC8-4C32-B506-D5BBBA0B40D8}" srcId="{7D201985-B268-4555-8E9A-A99F070B4869}" destId="{77604CDD-24AB-492F-8100-10350CE7AAFB}" srcOrd="1" destOrd="0" parTransId="{1B1B883C-01F7-41FE-9BAB-35B08651C1A7}" sibTransId="{63791F08-85FF-4897-8C97-E1A38135103E}"/>
    <dgm:cxn modelId="{7DC61A88-4570-4B2E-92EA-3E1DEAB9B22D}" type="presOf" srcId="{DB8558F9-A97C-48C8-8C51-E4E365843E76}" destId="{759DFB11-20CB-445E-917C-424D9E857FD4}" srcOrd="0" destOrd="0" presId="urn:microsoft.com/office/officeart/2005/8/layout/arrow4"/>
    <dgm:cxn modelId="{74361C99-7F51-47D2-A8B6-25C0CFB8C388}" srcId="{7D201985-B268-4555-8E9A-A99F070B4869}" destId="{DB8558F9-A97C-48C8-8C51-E4E365843E76}" srcOrd="0" destOrd="0" parTransId="{461055A6-E524-4EA1-9B21-71E99276F842}" sibTransId="{FBE8EF0B-1242-48B7-8D12-FAFE72197C85}"/>
    <dgm:cxn modelId="{40AF1686-F045-4AC9-A81C-3162D01FA07C}" type="presParOf" srcId="{9B1264B8-8A4F-4907-A8DD-B607214233A9}" destId="{954DA090-2AF8-4DFB-94F3-10DAADAB614D}" srcOrd="0" destOrd="0" presId="urn:microsoft.com/office/officeart/2005/8/layout/arrow4"/>
    <dgm:cxn modelId="{F91FC775-E1CD-4197-B8AC-D751509C5D76}" type="presParOf" srcId="{9B1264B8-8A4F-4907-A8DD-B607214233A9}" destId="{759DFB11-20CB-445E-917C-424D9E857FD4}" srcOrd="1" destOrd="0" presId="urn:microsoft.com/office/officeart/2005/8/layout/arrow4"/>
    <dgm:cxn modelId="{E08AD6C8-43CE-4CAC-9EA6-E80DFE53D4A5}" type="presParOf" srcId="{9B1264B8-8A4F-4907-A8DD-B607214233A9}" destId="{96924BF0-BCC5-4370-9FCC-718E848F6015}" srcOrd="2" destOrd="0" presId="urn:microsoft.com/office/officeart/2005/8/layout/arrow4"/>
    <dgm:cxn modelId="{60611CD4-1E69-4C97-8E67-AFAAFFE2911F}" type="presParOf" srcId="{9B1264B8-8A4F-4907-A8DD-B607214233A9}" destId="{0ED2B9C8-EDD3-4C8F-9BA1-037AD955498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C8C7A6-2EA7-49D3-A17B-FFEA1A915563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13D95F7-8855-48EE-A331-5953A2756BFB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DE ENCUESTAS</a:t>
          </a:r>
          <a:endParaRPr lang="es-EC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0A8D1B-FFD7-48D0-BA6E-296C478854F8}" type="parTrans" cxnId="{8D0A7FD8-1A2A-4531-92FA-843DF2B210E1}">
      <dgm:prSet/>
      <dgm:spPr/>
      <dgm:t>
        <a:bodyPr/>
        <a:lstStyle/>
        <a:p>
          <a:endParaRPr lang="es-EC"/>
        </a:p>
      </dgm:t>
    </dgm:pt>
    <dgm:pt modelId="{CFCF1050-BD62-42E1-8AE5-F0B6F6E8960B}" type="sibTrans" cxnId="{8D0A7FD8-1A2A-4531-92FA-843DF2B210E1}">
      <dgm:prSet/>
      <dgm:spPr/>
      <dgm:t>
        <a:bodyPr/>
        <a:lstStyle/>
        <a:p>
          <a:endParaRPr lang="es-EC"/>
        </a:p>
      </dgm:t>
    </dgm:pt>
    <dgm:pt modelId="{64BB402E-6A57-4067-A9C2-A8FFE473D7F8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b="1" dirty="0" smtClean="0">
              <a:ea typeface="Times New Roman" panose="02020603050405020304" pitchFamily="18" charset="0"/>
            </a:rPr>
            <a:t>CONOCIMIENTOS NECESARIOS DE LOS BRIGADISTAS.</a:t>
          </a:r>
          <a:endParaRPr lang="es-EC" sz="1400" dirty="0"/>
        </a:p>
      </dgm:t>
    </dgm:pt>
    <dgm:pt modelId="{C2B9DFDB-C8D1-430B-A667-7D6451EB2C67}" type="parTrans" cxnId="{200726F0-79FF-4AD9-9450-9D94B64F1CEC}">
      <dgm:prSet/>
      <dgm:spPr/>
      <dgm:t>
        <a:bodyPr/>
        <a:lstStyle/>
        <a:p>
          <a:endParaRPr lang="es-EC"/>
        </a:p>
      </dgm:t>
    </dgm:pt>
    <dgm:pt modelId="{5435C80E-267F-4BE4-BA05-A195DE45276A}" type="sibTrans" cxnId="{200726F0-79FF-4AD9-9450-9D94B64F1CEC}">
      <dgm:prSet/>
      <dgm:spPr/>
      <dgm:t>
        <a:bodyPr/>
        <a:lstStyle/>
        <a:p>
          <a:endParaRPr lang="es-EC"/>
        </a:p>
      </dgm:t>
    </dgm:pt>
    <dgm:pt modelId="{416BE2AC-E49A-42E8-84BA-659820CD2B66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DE ENTREVISTAS</a:t>
          </a:r>
          <a:endParaRPr lang="es-EC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E24ED-D387-4762-83AC-931562C7BC76}" type="parTrans" cxnId="{AB82601D-9BDA-4F24-ACC5-31F82CE33926}">
      <dgm:prSet/>
      <dgm:spPr/>
      <dgm:t>
        <a:bodyPr/>
        <a:lstStyle/>
        <a:p>
          <a:endParaRPr lang="es-EC"/>
        </a:p>
      </dgm:t>
    </dgm:pt>
    <dgm:pt modelId="{806EEC01-391E-402C-A30C-B8A61B9DD814}" type="sibTrans" cxnId="{AB82601D-9BDA-4F24-ACC5-31F82CE33926}">
      <dgm:prSet/>
      <dgm:spPr/>
      <dgm:t>
        <a:bodyPr/>
        <a:lstStyle/>
        <a:p>
          <a:endParaRPr lang="es-EC"/>
        </a:p>
      </dgm:t>
    </dgm:pt>
    <dgm:pt modelId="{9C358F3D-1B5C-4CEB-8A37-181391B0DAC2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b="1" dirty="0" smtClean="0"/>
            <a:t> DESIGNACIÓN DE UN FONDO ECONÓMICO A LAS UNIDADES EJECUTORAS.</a:t>
          </a:r>
          <a:endParaRPr lang="es-EC" sz="1400" dirty="0"/>
        </a:p>
      </dgm:t>
    </dgm:pt>
    <dgm:pt modelId="{0FF4133C-087F-42D4-9D1F-388A95941AA3}" type="parTrans" cxnId="{839AB778-3F4C-4F9C-B178-3096E27C73B9}">
      <dgm:prSet/>
      <dgm:spPr/>
      <dgm:t>
        <a:bodyPr/>
        <a:lstStyle/>
        <a:p>
          <a:endParaRPr lang="es-EC"/>
        </a:p>
      </dgm:t>
    </dgm:pt>
    <dgm:pt modelId="{D98A826A-F58F-4375-94FD-8A9A87796A1F}" type="sibTrans" cxnId="{839AB778-3F4C-4F9C-B178-3096E27C73B9}">
      <dgm:prSet/>
      <dgm:spPr/>
      <dgm:t>
        <a:bodyPr/>
        <a:lstStyle/>
        <a:p>
          <a:endParaRPr lang="es-EC"/>
        </a:p>
      </dgm:t>
    </dgm:pt>
    <dgm:pt modelId="{12126DA6-0739-46BF-A700-395C9CBD0920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b="1" dirty="0" smtClean="0"/>
            <a:t>IMPORTANCIA DE UNA BRIGADA DE GUARDIANES DEL MAR.</a:t>
          </a:r>
        </a:p>
      </dgm:t>
    </dgm:pt>
    <dgm:pt modelId="{52C8A946-3BF3-4AEA-8688-4C2C659F1609}" type="parTrans" cxnId="{F6FAF48F-4F90-4C2F-8EBC-17C3B1739EC6}">
      <dgm:prSet/>
      <dgm:spPr/>
      <dgm:t>
        <a:bodyPr/>
        <a:lstStyle/>
        <a:p>
          <a:endParaRPr lang="es-EC"/>
        </a:p>
      </dgm:t>
    </dgm:pt>
    <dgm:pt modelId="{1F7EE058-82E7-4922-A313-E1A3EF8FE006}" type="sibTrans" cxnId="{F6FAF48F-4F90-4C2F-8EBC-17C3B1739EC6}">
      <dgm:prSet/>
      <dgm:spPr/>
      <dgm:t>
        <a:bodyPr/>
        <a:lstStyle/>
        <a:p>
          <a:endParaRPr lang="es-EC"/>
        </a:p>
      </dgm:t>
    </dgm:pt>
    <dgm:pt modelId="{ECF9F5C5-E478-478B-A590-D9594F01C3AE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b="1" dirty="0" smtClean="0"/>
            <a:t>ORGANIZACIÓN DE LAS ACTIVIDADES MEDIANTE LA AUTOGESTIÓN DE LOS BRIGADISTAS.</a:t>
          </a:r>
        </a:p>
      </dgm:t>
    </dgm:pt>
    <dgm:pt modelId="{5D1E7630-0434-4BB2-B684-04D734C3D767}" type="parTrans" cxnId="{12AB5F23-FB41-430B-ABF4-624798A9B91D}">
      <dgm:prSet/>
      <dgm:spPr/>
      <dgm:t>
        <a:bodyPr/>
        <a:lstStyle/>
        <a:p>
          <a:endParaRPr lang="es-EC"/>
        </a:p>
      </dgm:t>
    </dgm:pt>
    <dgm:pt modelId="{375F7C30-2C82-4378-87EF-D37C18A0E665}" type="sibTrans" cxnId="{12AB5F23-FB41-430B-ABF4-624798A9B91D}">
      <dgm:prSet/>
      <dgm:spPr/>
      <dgm:t>
        <a:bodyPr/>
        <a:lstStyle/>
        <a:p>
          <a:endParaRPr lang="es-EC"/>
        </a:p>
      </dgm:t>
    </dgm:pt>
    <dgm:pt modelId="{68272CD5-053E-49A5-B2EF-074BA28E2124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b="1" dirty="0" smtClean="0"/>
            <a:t>COMPROMISO MUTUO. </a:t>
          </a:r>
        </a:p>
      </dgm:t>
    </dgm:pt>
    <dgm:pt modelId="{D833FB91-8BC9-464B-916D-D553CC005895}" type="parTrans" cxnId="{7DB3D024-788A-4FA5-8136-844EDCF85A18}">
      <dgm:prSet/>
      <dgm:spPr/>
      <dgm:t>
        <a:bodyPr/>
        <a:lstStyle/>
        <a:p>
          <a:endParaRPr lang="es-EC"/>
        </a:p>
      </dgm:t>
    </dgm:pt>
    <dgm:pt modelId="{26F09E92-029D-4875-95B8-DC282DE85F43}" type="sibTrans" cxnId="{7DB3D024-788A-4FA5-8136-844EDCF85A18}">
      <dgm:prSet/>
      <dgm:spPr/>
      <dgm:t>
        <a:bodyPr/>
        <a:lstStyle/>
        <a:p>
          <a:endParaRPr lang="es-EC"/>
        </a:p>
      </dgm:t>
    </dgm:pt>
    <dgm:pt modelId="{938626FA-4230-4D30-A636-92131F72C46B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b="1" dirty="0" smtClean="0"/>
            <a:t>NECESIDAD DE UN PLAN DE MEJORA.</a:t>
          </a:r>
        </a:p>
      </dgm:t>
    </dgm:pt>
    <dgm:pt modelId="{FDE8F12F-5BA5-46C7-AF70-331B5BAA7AB9}" type="parTrans" cxnId="{631AC67C-DCD8-4DAA-BB38-3A590F71C781}">
      <dgm:prSet/>
      <dgm:spPr/>
      <dgm:t>
        <a:bodyPr/>
        <a:lstStyle/>
        <a:p>
          <a:endParaRPr lang="es-EC"/>
        </a:p>
      </dgm:t>
    </dgm:pt>
    <dgm:pt modelId="{7CEF3343-CFCC-4D6A-AADA-C6C79F9CBBA6}" type="sibTrans" cxnId="{631AC67C-DCD8-4DAA-BB38-3A590F71C781}">
      <dgm:prSet/>
      <dgm:spPr/>
      <dgm:t>
        <a:bodyPr/>
        <a:lstStyle/>
        <a:p>
          <a:endParaRPr lang="es-EC"/>
        </a:p>
      </dgm:t>
    </dgm:pt>
    <dgm:pt modelId="{A97590FD-9F9B-40E6-8C2E-E68236FC1789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b="1" dirty="0" smtClean="0"/>
            <a:t>EL DESARROLLO DEL PROGIM EN EL AÑO 2019 FUE MUY SATISFACTORIA.</a:t>
          </a:r>
        </a:p>
      </dgm:t>
    </dgm:pt>
    <dgm:pt modelId="{8718B403-808B-4176-8B74-9111AF9838D2}" type="parTrans" cxnId="{90B3BFBE-6953-4C66-8717-FCB6605E2907}">
      <dgm:prSet/>
      <dgm:spPr/>
      <dgm:t>
        <a:bodyPr/>
        <a:lstStyle/>
        <a:p>
          <a:endParaRPr lang="es-EC"/>
        </a:p>
      </dgm:t>
    </dgm:pt>
    <dgm:pt modelId="{5A6EAEBF-CFE8-415D-BEA5-CECF7FCB13B0}" type="sibTrans" cxnId="{90B3BFBE-6953-4C66-8717-FCB6605E2907}">
      <dgm:prSet/>
      <dgm:spPr/>
      <dgm:t>
        <a:bodyPr/>
        <a:lstStyle/>
        <a:p>
          <a:endParaRPr lang="es-EC"/>
        </a:p>
      </dgm:t>
    </dgm:pt>
    <dgm:pt modelId="{50F5BF83-15A7-4123-B028-0490E4CF692D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b="1" dirty="0" smtClean="0"/>
            <a:t>REUNIONES MENSUALES VIRTUALES.</a:t>
          </a:r>
        </a:p>
      </dgm:t>
    </dgm:pt>
    <dgm:pt modelId="{5E03F22B-A9AA-475B-B7FF-79BA1E93F54C}" type="parTrans" cxnId="{C3DDA6C5-099D-451C-BCAF-8F56B69E7AB9}">
      <dgm:prSet/>
      <dgm:spPr/>
      <dgm:t>
        <a:bodyPr/>
        <a:lstStyle/>
        <a:p>
          <a:endParaRPr lang="es-EC"/>
        </a:p>
      </dgm:t>
    </dgm:pt>
    <dgm:pt modelId="{621777E1-D566-4C70-A518-26A47DBC7C21}" type="sibTrans" cxnId="{C3DDA6C5-099D-451C-BCAF-8F56B69E7AB9}">
      <dgm:prSet/>
      <dgm:spPr/>
      <dgm:t>
        <a:bodyPr/>
        <a:lstStyle/>
        <a:p>
          <a:endParaRPr lang="es-EC"/>
        </a:p>
      </dgm:t>
    </dgm:pt>
    <dgm:pt modelId="{1E525BE4-42D5-43DE-932F-4F98F5B8FD9A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b="1" dirty="0" smtClean="0"/>
            <a:t>RECOMENDACIONES PARA LA ACTUALIZACIÓN DEL MANUAL DE APLICACIÓN DEL PROYECTO.</a:t>
          </a:r>
        </a:p>
      </dgm:t>
    </dgm:pt>
    <dgm:pt modelId="{F156D2D7-ADAA-4262-911D-F625B2EA23C9}" type="parTrans" cxnId="{114CC52A-4BF6-407B-9A2B-1D1F4087BA17}">
      <dgm:prSet/>
      <dgm:spPr/>
      <dgm:t>
        <a:bodyPr/>
        <a:lstStyle/>
        <a:p>
          <a:endParaRPr lang="es-EC"/>
        </a:p>
      </dgm:t>
    </dgm:pt>
    <dgm:pt modelId="{38BA4C47-ECBC-4B0B-9E0E-9FE2FA0B6EE7}" type="sibTrans" cxnId="{114CC52A-4BF6-407B-9A2B-1D1F4087BA17}">
      <dgm:prSet/>
      <dgm:spPr/>
      <dgm:t>
        <a:bodyPr/>
        <a:lstStyle/>
        <a:p>
          <a:endParaRPr lang="es-EC"/>
        </a:p>
      </dgm:t>
    </dgm:pt>
    <dgm:pt modelId="{14EB4BB8-6C35-48C6-A81B-CBDF06FD2112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b="1" dirty="0" smtClean="0"/>
            <a:t>DESARROLLO DE LOS BRIGADISTAS DE ACUERDO A SUS CAPACIDADES LOGÍSTICAS.</a:t>
          </a:r>
          <a:endParaRPr lang="es-EC" sz="1400" b="1" dirty="0"/>
        </a:p>
      </dgm:t>
    </dgm:pt>
    <dgm:pt modelId="{F00F730F-2B84-4B31-B6A0-450DC176C12E}" type="parTrans" cxnId="{4E5F5CC6-9515-4571-8E43-2123EA6E53D5}">
      <dgm:prSet/>
      <dgm:spPr/>
      <dgm:t>
        <a:bodyPr/>
        <a:lstStyle/>
        <a:p>
          <a:endParaRPr lang="es-EC"/>
        </a:p>
      </dgm:t>
    </dgm:pt>
    <dgm:pt modelId="{C1A5BC9B-0476-4F4F-B332-E0467B1A193A}" type="sibTrans" cxnId="{4E5F5CC6-9515-4571-8E43-2123EA6E53D5}">
      <dgm:prSet/>
      <dgm:spPr/>
      <dgm:t>
        <a:bodyPr/>
        <a:lstStyle/>
        <a:p>
          <a:endParaRPr lang="es-EC"/>
        </a:p>
      </dgm:t>
    </dgm:pt>
    <dgm:pt modelId="{7D8E3B74-2208-443C-8A45-3AE56FF65321}" type="pres">
      <dgm:prSet presAssocID="{1CC8C7A6-2EA7-49D3-A17B-FFEA1A9155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0DF8DB-8066-42FA-9CE8-49CBF93862DA}" type="pres">
      <dgm:prSet presAssocID="{613D95F7-8855-48EE-A331-5953A2756BFB}" presName="composite" presStyleCnt="0"/>
      <dgm:spPr/>
    </dgm:pt>
    <dgm:pt modelId="{F7C6F664-4BA1-4DD9-ABAD-9C279E7A333A}" type="pres">
      <dgm:prSet presAssocID="{613D95F7-8855-48EE-A331-5953A2756BFB}" presName="parTx" presStyleLbl="alignNode1" presStyleIdx="0" presStyleCnt="2" custScaleY="71556" custLinFactNeighborX="-1" custLinFactNeighborY="-182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398600-E5C4-4B44-820F-0707BE7FC102}" type="pres">
      <dgm:prSet presAssocID="{613D95F7-8855-48EE-A331-5953A2756BF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BA8FC6-4725-40D8-9CFC-36C7A8B1F824}" type="pres">
      <dgm:prSet presAssocID="{CFCF1050-BD62-42E1-8AE5-F0B6F6E8960B}" presName="space" presStyleCnt="0"/>
      <dgm:spPr/>
    </dgm:pt>
    <dgm:pt modelId="{A9FA73F1-E650-4FB1-BC32-F2F343738945}" type="pres">
      <dgm:prSet presAssocID="{416BE2AC-E49A-42E8-84BA-659820CD2B66}" presName="composite" presStyleCnt="0"/>
      <dgm:spPr/>
    </dgm:pt>
    <dgm:pt modelId="{CF3E6374-691D-4AB6-9920-92622323313E}" type="pres">
      <dgm:prSet presAssocID="{416BE2AC-E49A-42E8-84BA-659820CD2B66}" presName="parTx" presStyleLbl="alignNode1" presStyleIdx="1" presStyleCnt="2" custScaleX="102933" custScaleY="72644" custLinFactNeighborX="1" custLinFactNeighborY="-19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21DAC2-3FEF-4AF8-9819-C68F1687ED91}" type="pres">
      <dgm:prSet presAssocID="{416BE2AC-E49A-42E8-84BA-659820CD2B6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E2BE52-FB0C-4A87-8334-04C1562A93DC}" type="presOf" srcId="{14EB4BB8-6C35-48C6-A81B-CBDF06FD2112}" destId="{D221DAC2-3FEF-4AF8-9819-C68F1687ED91}" srcOrd="0" destOrd="4" presId="urn:microsoft.com/office/officeart/2005/8/layout/hList1"/>
    <dgm:cxn modelId="{1D726A4C-64E0-47CB-8752-1B0BAE20315A}" type="presOf" srcId="{938626FA-4230-4D30-A636-92131F72C46B}" destId="{8E398600-E5C4-4B44-820F-0707BE7FC102}" srcOrd="0" destOrd="4" presId="urn:microsoft.com/office/officeart/2005/8/layout/hList1"/>
    <dgm:cxn modelId="{C3DDA6C5-099D-451C-BCAF-8F56B69E7AB9}" srcId="{416BE2AC-E49A-42E8-84BA-659820CD2B66}" destId="{50F5BF83-15A7-4123-B028-0490E4CF692D}" srcOrd="2" destOrd="0" parTransId="{5E03F22B-A9AA-475B-B7FF-79BA1E93F54C}" sibTransId="{621777E1-D566-4C70-A518-26A47DBC7C21}"/>
    <dgm:cxn modelId="{3C920F14-4D8B-42B5-B67D-8A4A85D96A5B}" type="presOf" srcId="{416BE2AC-E49A-42E8-84BA-659820CD2B66}" destId="{CF3E6374-691D-4AB6-9920-92622323313E}" srcOrd="0" destOrd="0" presId="urn:microsoft.com/office/officeart/2005/8/layout/hList1"/>
    <dgm:cxn modelId="{839AB778-3F4C-4F9C-B178-3096E27C73B9}" srcId="{416BE2AC-E49A-42E8-84BA-659820CD2B66}" destId="{9C358F3D-1B5C-4CEB-8A37-181391B0DAC2}" srcOrd="0" destOrd="0" parTransId="{0FF4133C-087F-42D4-9D1F-388A95941AA3}" sibTransId="{D98A826A-F58F-4375-94FD-8A9A87796A1F}"/>
    <dgm:cxn modelId="{29EE3B14-A7D5-4771-AFA1-C923AB70B2BB}" type="presOf" srcId="{613D95F7-8855-48EE-A331-5953A2756BFB}" destId="{F7C6F664-4BA1-4DD9-ABAD-9C279E7A333A}" srcOrd="0" destOrd="0" presId="urn:microsoft.com/office/officeart/2005/8/layout/hList1"/>
    <dgm:cxn modelId="{90B3BFBE-6953-4C66-8717-FCB6605E2907}" srcId="{416BE2AC-E49A-42E8-84BA-659820CD2B66}" destId="{A97590FD-9F9B-40E6-8C2E-E68236FC1789}" srcOrd="1" destOrd="0" parTransId="{8718B403-808B-4176-8B74-9111AF9838D2}" sibTransId="{5A6EAEBF-CFE8-415D-BEA5-CECF7FCB13B0}"/>
    <dgm:cxn modelId="{721B53AC-72E7-43C2-8869-41B52FFE4316}" type="presOf" srcId="{50F5BF83-15A7-4123-B028-0490E4CF692D}" destId="{D221DAC2-3FEF-4AF8-9819-C68F1687ED91}" srcOrd="0" destOrd="2" presId="urn:microsoft.com/office/officeart/2005/8/layout/hList1"/>
    <dgm:cxn modelId="{F6FAF48F-4F90-4C2F-8EBC-17C3B1739EC6}" srcId="{613D95F7-8855-48EE-A331-5953A2756BFB}" destId="{12126DA6-0739-46BF-A700-395C9CBD0920}" srcOrd="1" destOrd="0" parTransId="{52C8A946-3BF3-4AEA-8688-4C2C659F1609}" sibTransId="{1F7EE058-82E7-4922-A313-E1A3EF8FE006}"/>
    <dgm:cxn modelId="{BA43C98A-A43D-448E-BE09-749AA2054EF3}" type="presOf" srcId="{1CC8C7A6-2EA7-49D3-A17B-FFEA1A915563}" destId="{7D8E3B74-2208-443C-8A45-3AE56FF65321}" srcOrd="0" destOrd="0" presId="urn:microsoft.com/office/officeart/2005/8/layout/hList1"/>
    <dgm:cxn modelId="{E9BDAF3C-C71C-4DB3-8304-A088572163E6}" type="presOf" srcId="{1E525BE4-42D5-43DE-932F-4F98F5B8FD9A}" destId="{D221DAC2-3FEF-4AF8-9819-C68F1687ED91}" srcOrd="0" destOrd="3" presId="urn:microsoft.com/office/officeart/2005/8/layout/hList1"/>
    <dgm:cxn modelId="{AB82601D-9BDA-4F24-ACC5-31F82CE33926}" srcId="{1CC8C7A6-2EA7-49D3-A17B-FFEA1A915563}" destId="{416BE2AC-E49A-42E8-84BA-659820CD2B66}" srcOrd="1" destOrd="0" parTransId="{922E24ED-D387-4762-83AC-931562C7BC76}" sibTransId="{806EEC01-391E-402C-A30C-B8A61B9DD814}"/>
    <dgm:cxn modelId="{200726F0-79FF-4AD9-9450-9D94B64F1CEC}" srcId="{613D95F7-8855-48EE-A331-5953A2756BFB}" destId="{64BB402E-6A57-4067-A9C2-A8FFE473D7F8}" srcOrd="0" destOrd="0" parTransId="{C2B9DFDB-C8D1-430B-A667-7D6451EB2C67}" sibTransId="{5435C80E-267F-4BE4-BA05-A195DE45276A}"/>
    <dgm:cxn modelId="{DBAACE84-B87D-4D9A-B091-057B5D885B80}" type="presOf" srcId="{A97590FD-9F9B-40E6-8C2E-E68236FC1789}" destId="{D221DAC2-3FEF-4AF8-9819-C68F1687ED91}" srcOrd="0" destOrd="1" presId="urn:microsoft.com/office/officeart/2005/8/layout/hList1"/>
    <dgm:cxn modelId="{7DB3D024-788A-4FA5-8136-844EDCF85A18}" srcId="{613D95F7-8855-48EE-A331-5953A2756BFB}" destId="{68272CD5-053E-49A5-B2EF-074BA28E2124}" srcOrd="3" destOrd="0" parTransId="{D833FB91-8BC9-464B-916D-D553CC005895}" sibTransId="{26F09E92-029D-4875-95B8-DC282DE85F43}"/>
    <dgm:cxn modelId="{4E5F5CC6-9515-4571-8E43-2123EA6E53D5}" srcId="{416BE2AC-E49A-42E8-84BA-659820CD2B66}" destId="{14EB4BB8-6C35-48C6-A81B-CBDF06FD2112}" srcOrd="4" destOrd="0" parTransId="{F00F730F-2B84-4B31-B6A0-450DC176C12E}" sibTransId="{C1A5BC9B-0476-4F4F-B332-E0467B1A193A}"/>
    <dgm:cxn modelId="{631AC67C-DCD8-4DAA-BB38-3A590F71C781}" srcId="{613D95F7-8855-48EE-A331-5953A2756BFB}" destId="{938626FA-4230-4D30-A636-92131F72C46B}" srcOrd="4" destOrd="0" parTransId="{FDE8F12F-5BA5-46C7-AF70-331B5BAA7AB9}" sibTransId="{7CEF3343-CFCC-4D6A-AADA-C6C79F9CBBA6}"/>
    <dgm:cxn modelId="{114CC52A-4BF6-407B-9A2B-1D1F4087BA17}" srcId="{416BE2AC-E49A-42E8-84BA-659820CD2B66}" destId="{1E525BE4-42D5-43DE-932F-4F98F5B8FD9A}" srcOrd="3" destOrd="0" parTransId="{F156D2D7-ADAA-4262-911D-F625B2EA23C9}" sibTransId="{38BA4C47-ECBC-4B0B-9E0E-9FE2FA0B6EE7}"/>
    <dgm:cxn modelId="{8D0A7FD8-1A2A-4531-92FA-843DF2B210E1}" srcId="{1CC8C7A6-2EA7-49D3-A17B-FFEA1A915563}" destId="{613D95F7-8855-48EE-A331-5953A2756BFB}" srcOrd="0" destOrd="0" parTransId="{5F0A8D1B-FFD7-48D0-BA6E-296C478854F8}" sibTransId="{CFCF1050-BD62-42E1-8AE5-F0B6F6E8960B}"/>
    <dgm:cxn modelId="{36DEAB88-EC64-4765-8532-1F53A836EDA3}" type="presOf" srcId="{12126DA6-0739-46BF-A700-395C9CBD0920}" destId="{8E398600-E5C4-4B44-820F-0707BE7FC102}" srcOrd="0" destOrd="1" presId="urn:microsoft.com/office/officeart/2005/8/layout/hList1"/>
    <dgm:cxn modelId="{171B8D5D-011E-4B2D-990C-CEC907131CCC}" type="presOf" srcId="{68272CD5-053E-49A5-B2EF-074BA28E2124}" destId="{8E398600-E5C4-4B44-820F-0707BE7FC102}" srcOrd="0" destOrd="3" presId="urn:microsoft.com/office/officeart/2005/8/layout/hList1"/>
    <dgm:cxn modelId="{5E8A60D9-A4CC-4BFF-A90C-47C97EC95F55}" type="presOf" srcId="{9C358F3D-1B5C-4CEB-8A37-181391B0DAC2}" destId="{D221DAC2-3FEF-4AF8-9819-C68F1687ED91}" srcOrd="0" destOrd="0" presId="urn:microsoft.com/office/officeart/2005/8/layout/hList1"/>
    <dgm:cxn modelId="{13DB2957-EAA4-49AE-A0F1-26D0978BB8FC}" type="presOf" srcId="{ECF9F5C5-E478-478B-A590-D9594F01C3AE}" destId="{8E398600-E5C4-4B44-820F-0707BE7FC102}" srcOrd="0" destOrd="2" presId="urn:microsoft.com/office/officeart/2005/8/layout/hList1"/>
    <dgm:cxn modelId="{12AB5F23-FB41-430B-ABF4-624798A9B91D}" srcId="{613D95F7-8855-48EE-A331-5953A2756BFB}" destId="{ECF9F5C5-E478-478B-A590-D9594F01C3AE}" srcOrd="2" destOrd="0" parTransId="{5D1E7630-0434-4BB2-B684-04D734C3D767}" sibTransId="{375F7C30-2C82-4378-87EF-D37C18A0E665}"/>
    <dgm:cxn modelId="{01AC8CF4-1A85-487F-A343-9A39546A91A7}" type="presOf" srcId="{64BB402E-6A57-4067-A9C2-A8FFE473D7F8}" destId="{8E398600-E5C4-4B44-820F-0707BE7FC102}" srcOrd="0" destOrd="0" presId="urn:microsoft.com/office/officeart/2005/8/layout/hList1"/>
    <dgm:cxn modelId="{FA03D0FA-55D0-4124-B55B-AD9D31C15225}" type="presParOf" srcId="{7D8E3B74-2208-443C-8A45-3AE56FF65321}" destId="{110DF8DB-8066-42FA-9CE8-49CBF93862DA}" srcOrd="0" destOrd="0" presId="urn:microsoft.com/office/officeart/2005/8/layout/hList1"/>
    <dgm:cxn modelId="{0A62F15E-1630-4FB2-845A-D0B099581779}" type="presParOf" srcId="{110DF8DB-8066-42FA-9CE8-49CBF93862DA}" destId="{F7C6F664-4BA1-4DD9-ABAD-9C279E7A333A}" srcOrd="0" destOrd="0" presId="urn:microsoft.com/office/officeart/2005/8/layout/hList1"/>
    <dgm:cxn modelId="{F842193C-41CA-4D36-9CBC-DFD535E36E4C}" type="presParOf" srcId="{110DF8DB-8066-42FA-9CE8-49CBF93862DA}" destId="{8E398600-E5C4-4B44-820F-0707BE7FC102}" srcOrd="1" destOrd="0" presId="urn:microsoft.com/office/officeart/2005/8/layout/hList1"/>
    <dgm:cxn modelId="{FFA9DA75-38EB-4BA6-A519-503B996CBA20}" type="presParOf" srcId="{7D8E3B74-2208-443C-8A45-3AE56FF65321}" destId="{EABA8FC6-4725-40D8-9CFC-36C7A8B1F824}" srcOrd="1" destOrd="0" presId="urn:microsoft.com/office/officeart/2005/8/layout/hList1"/>
    <dgm:cxn modelId="{083C651A-7D86-4B7F-8191-EE9B33013A2E}" type="presParOf" srcId="{7D8E3B74-2208-443C-8A45-3AE56FF65321}" destId="{A9FA73F1-E650-4FB1-BC32-F2F343738945}" srcOrd="2" destOrd="0" presId="urn:microsoft.com/office/officeart/2005/8/layout/hList1"/>
    <dgm:cxn modelId="{089E0BCD-86A4-4833-99EC-666131D83AD3}" type="presParOf" srcId="{A9FA73F1-E650-4FB1-BC32-F2F343738945}" destId="{CF3E6374-691D-4AB6-9920-92622323313E}" srcOrd="0" destOrd="0" presId="urn:microsoft.com/office/officeart/2005/8/layout/hList1"/>
    <dgm:cxn modelId="{E90DB2E9-2635-48D8-998B-DE3FCD0F6A7A}" type="presParOf" srcId="{A9FA73F1-E650-4FB1-BC32-F2F343738945}" destId="{D221DAC2-3FEF-4AF8-9819-C68F1687ED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7638F-25E7-4CBF-B753-BCC1B9201E20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E34EF-5DB8-403D-A209-4A2899CB7C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8022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8158B98-4311-40BA-A7AF-44DBED1CFD56}" type="datetimeFigureOut">
              <a:rPr lang="es-EC" smtClean="0"/>
              <a:t>23/3/2021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698500"/>
            <a:ext cx="55848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901BE0-F7A3-4EB3-8352-246AA94A3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6043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01BE0-F7A3-4EB3-8352-246AA94A3E19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685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9138" y="698500"/>
            <a:ext cx="5584825" cy="34909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01BE0-F7A3-4EB3-8352-246AA94A3E19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512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7AEC8D96-381A-46FD-B948-7EBF14993A3D}" type="datetime1">
              <a:rPr lang="es-EC" smtClean="0"/>
              <a:t>23/3/2021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F2E7DAB-54FC-4493-955A-BDA3090B4983}" type="datetime1">
              <a:rPr lang="es-EC" smtClean="0"/>
              <a:t>23/3/2021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082F22C-EC05-4C82-8778-36663E8993BD}" type="datetime1">
              <a:rPr lang="es-EC" smtClean="0"/>
              <a:t>23/3/2021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CC6B898-22A9-46CA-A2E9-5AB29654B486}" type="datetime1">
              <a:rPr lang="es-EC" smtClean="0"/>
              <a:t>23/3/2021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-49697"/>
            <a:ext cx="1296144" cy="374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ESPE">
            <a:extLst>
              <a:ext uri="{FF2B5EF4-FFF2-40B4-BE49-F238E27FC236}">
                <a16:creationId xmlns:a16="http://schemas.microsoft.com/office/drawing/2014/main" xmlns="" id="{C1CA918F-FA72-498C-A8EE-62F9B1082C2C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" b="6358"/>
          <a:stretch/>
        </p:blipFill>
        <p:spPr bwMode="auto">
          <a:xfrm>
            <a:off x="7740351" y="0"/>
            <a:ext cx="1403649" cy="30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CB0045D-8C05-46D9-978F-8ED765E1B73D}" type="datetime1">
              <a:rPr lang="es-EC" smtClean="0"/>
              <a:t>23/3/2021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A47C6B6-7AB2-4340-9BAA-18667BCD7F93}" type="datetime1">
              <a:rPr lang="es-EC" smtClean="0"/>
              <a:t>23/3/2021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A00E872-1225-4161-949F-0321E9653F38}" type="datetime1">
              <a:rPr lang="es-EC" smtClean="0"/>
              <a:t>23/3/2021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C54EEB2-347E-4640-9CC1-3FBEC26CA094}" type="datetime1">
              <a:rPr lang="es-EC" smtClean="0"/>
              <a:t>23/3/2021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4DF9BA4-E48E-473E-BF5E-281A6A9CD0F9}" type="datetime1">
              <a:rPr lang="es-EC" smtClean="0"/>
              <a:t>23/3/2021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181B122-0AE1-47E0-9C48-5853A84CDF5C}" type="datetime1">
              <a:rPr lang="es-EC" smtClean="0"/>
              <a:t>23/3/2021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1B710DF-4D5C-47CE-96DA-106E71317F46}" type="datetime1">
              <a:rPr lang="es-EC" smtClean="0"/>
              <a:t>23/3/2021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C45796D-F81B-42E6-8076-DF0575147E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3 Onda"/>
          <p:cNvSpPr/>
          <p:nvPr userDrawn="1"/>
        </p:nvSpPr>
        <p:spPr>
          <a:xfrm rot="5400000">
            <a:off x="-2456095" y="2779622"/>
            <a:ext cx="5692918" cy="133672"/>
          </a:xfrm>
          <a:prstGeom prst="wav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500"/>
          </a:p>
        </p:txBody>
      </p:sp>
      <p:sp>
        <p:nvSpPr>
          <p:cNvPr id="2" name="Rectángulo 1"/>
          <p:cNvSpPr/>
          <p:nvPr userDrawn="1"/>
        </p:nvSpPr>
        <p:spPr>
          <a:xfrm>
            <a:off x="107503" y="20001"/>
            <a:ext cx="216024" cy="5692918"/>
          </a:xfrm>
          <a:prstGeom prst="rect">
            <a:avLst/>
          </a:prstGeom>
          <a:solidFill>
            <a:srgbClr val="00246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5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477" y="108323"/>
            <a:ext cx="3520288" cy="1220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784121" y="2192102"/>
            <a:ext cx="7980966" cy="1785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366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PROGRAMA DE EDUCACIÓN</a:t>
            </a:r>
          </a:p>
          <a:p>
            <a:pPr algn="ctr"/>
            <a:r>
              <a:rPr lang="es-EC" sz="366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AMBIENTAL Y SU APOYO A LA</a:t>
            </a:r>
          </a:p>
          <a:p>
            <a:pPr algn="ctr"/>
            <a:r>
              <a:rPr lang="es-EC" sz="3667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CONCIENCIA MARÍTIMA</a:t>
            </a:r>
            <a:endParaRPr lang="es-EC" sz="3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87364" y="4417673"/>
            <a:ext cx="43363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ELABORADO POR: </a:t>
            </a:r>
          </a:p>
          <a:p>
            <a:pPr algn="ctr"/>
            <a:r>
              <a:rPr lang="es-EC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 4/A </a:t>
            </a:r>
            <a:r>
              <a:rPr lang="es-EC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ZAMBRANO ROJAS JHONNY MAXIMILIANO</a:t>
            </a:r>
            <a:endParaRPr lang="es-EC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ESPE">
            <a:extLst>
              <a:ext uri="{FF2B5EF4-FFF2-40B4-BE49-F238E27FC236}">
                <a16:creationId xmlns:a16="http://schemas.microsoft.com/office/drawing/2014/main" xmlns="" id="{CF0E0A64-6B68-4C68-AE2B-B3F8994EFE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7200"/>
            <a:ext cx="3024336" cy="1332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4"/>
          <p:cNvSpPr>
            <a:spLocks noGrp="1"/>
          </p:cNvSpPr>
          <p:nvPr>
            <p:ph type="title"/>
          </p:nvPr>
        </p:nvSpPr>
        <p:spPr>
          <a:xfrm>
            <a:off x="755576" y="409227"/>
            <a:ext cx="7931224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333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FUNDAMENTACIÓN TEÓRICA</a:t>
            </a:r>
            <a:endParaRPr lang="es-EC" sz="2333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10</a:t>
            </a:fld>
            <a:endParaRPr lang="es-EC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951675"/>
              </p:ext>
            </p:extLst>
          </p:nvPr>
        </p:nvGraphicFramePr>
        <p:xfrm>
          <a:off x="-1116632" y="1242814"/>
          <a:ext cx="8229600" cy="43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Llamada de flecha hacia arriba 12"/>
          <p:cNvSpPr/>
          <p:nvPr/>
        </p:nvSpPr>
        <p:spPr>
          <a:xfrm>
            <a:off x="6023248" y="2320794"/>
            <a:ext cx="1967880" cy="1001169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721188" y="13086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LOGRAR UN DESARROLLO SOSTENIBLE </a:t>
            </a:r>
          </a:p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DEL MEDIO AMBIENTE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20" y="3703848"/>
            <a:ext cx="3491880" cy="17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1116354"/>
            <a:ext cx="8507288" cy="4405442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42856" y="5433549"/>
            <a:ext cx="2133600" cy="304271"/>
          </a:xfrm>
        </p:spPr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11</a:t>
            </a:fld>
            <a:endParaRPr lang="es-EC" dirty="0"/>
          </a:p>
        </p:txBody>
      </p:sp>
      <p:sp>
        <p:nvSpPr>
          <p:cNvPr id="5" name="Rectángulo 14"/>
          <p:cNvSpPr txBox="1">
            <a:spLocks/>
          </p:cNvSpPr>
          <p:nvPr/>
        </p:nvSpPr>
        <p:spPr>
          <a:xfrm>
            <a:off x="745232" y="344217"/>
            <a:ext cx="7931224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761970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333" b="1" smtClean="0">
                <a:latin typeface="Consolas" panose="020B0609020204030204" pitchFamily="49" charset="0"/>
                <a:cs typeface="Consolas" panose="020B0609020204030204" pitchFamily="49" charset="0"/>
              </a:rPr>
              <a:t>FUNDAMENTACIÓN TEÓRICA</a:t>
            </a:r>
            <a:endParaRPr lang="es-EC" sz="2333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45232" y="1128879"/>
            <a:ext cx="2242592" cy="3255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MARÍTIMA</a:t>
            </a:r>
            <a:endParaRPr lang="es-EC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1560" y="5476210"/>
            <a:ext cx="3393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b="1" dirty="0" smtClean="0"/>
              <a:t>Fuente</a:t>
            </a:r>
            <a:r>
              <a:rPr lang="es-EC" sz="1100" dirty="0" smtClean="0"/>
              <a:t>: Dirección General de Intereses Marítimos, 2012</a:t>
            </a:r>
            <a:endParaRPr lang="es-EC" sz="1050" dirty="0"/>
          </a:p>
        </p:txBody>
      </p:sp>
    </p:spTree>
    <p:extLst>
      <p:ext uri="{BB962C8B-B14F-4D97-AF65-F5344CB8AC3E}">
        <p14:creationId xmlns:p14="http://schemas.microsoft.com/office/powerpoint/2010/main" val="24590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4"/>
          <p:cNvSpPr>
            <a:spLocks noGrp="1"/>
          </p:cNvSpPr>
          <p:nvPr>
            <p:ph type="title"/>
          </p:nvPr>
        </p:nvSpPr>
        <p:spPr>
          <a:xfrm>
            <a:off x="755576" y="409227"/>
            <a:ext cx="7931224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333" b="1" dirty="0">
                <a:latin typeface="Consolas" panose="020B0609020204030204" pitchFamily="49" charset="0"/>
                <a:cs typeface="Consolas" panose="020B0609020204030204" pitchFamily="49" charset="0"/>
              </a:rPr>
              <a:t>FUNDAMENTACIÓN TEÓRICA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12</a:t>
            </a:fld>
            <a:endParaRPr lang="es-EC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99574007"/>
              </p:ext>
            </p:extLst>
          </p:nvPr>
        </p:nvGraphicFramePr>
        <p:xfrm>
          <a:off x="2987824" y="1409221"/>
          <a:ext cx="5976664" cy="388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5412"/>
            <a:ext cx="2497349" cy="2614412"/>
          </a:xfrm>
        </p:spPr>
      </p:pic>
    </p:spTree>
    <p:extLst>
      <p:ext uri="{BB962C8B-B14F-4D97-AF65-F5344CB8AC3E}">
        <p14:creationId xmlns:p14="http://schemas.microsoft.com/office/powerpoint/2010/main" val="376417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13</a:t>
            </a:fld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2562326" y="913286"/>
            <a:ext cx="5117910" cy="9085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3354" tIns="38100" rIns="38100" bIns="3810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dirty="0" smtClean="0"/>
              <a:t>BRIGADA GUARDIANES DEL MAR</a:t>
            </a:r>
            <a:endParaRPr lang="es-EC" sz="2400" kern="1200" dirty="0"/>
          </a:p>
        </p:txBody>
      </p:sp>
      <p:sp>
        <p:nvSpPr>
          <p:cNvPr id="10" name="Rectángulo 14"/>
          <p:cNvSpPr txBox="1">
            <a:spLocks/>
          </p:cNvSpPr>
          <p:nvPr/>
        </p:nvSpPr>
        <p:spPr>
          <a:xfrm>
            <a:off x="755576" y="312472"/>
            <a:ext cx="7931224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761970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333" b="1" smtClean="0">
                <a:latin typeface="Consolas" panose="020B0609020204030204" pitchFamily="49" charset="0"/>
                <a:cs typeface="Consolas" panose="020B0609020204030204" pitchFamily="49" charset="0"/>
              </a:rPr>
              <a:t>FUNDAMENTACIÓN TEÓRICA</a:t>
            </a:r>
            <a:endParaRPr lang="es-EC" sz="2333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61287"/>
              </p:ext>
            </p:extLst>
          </p:nvPr>
        </p:nvGraphicFramePr>
        <p:xfrm>
          <a:off x="755576" y="1229868"/>
          <a:ext cx="8064895" cy="38598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037560"/>
                <a:gridCol w="2181198"/>
                <a:gridCol w="2846137"/>
              </a:tblGrid>
              <a:tr h="25133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UNIDAD EJECUTANTE DIGEIM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CIUDAD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PARROQUIAS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</a:tr>
              <a:tr h="775546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ESMERALDAS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ESMERALDAS 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CAMARONES, CORONEL CARLOS CONCHA TORRES, CHINCA, MAJUA, SAN MATEO, TABIAZO, TACHINA, VUELTA LARGA. 5 DE AGOSTO, BARTOLOMÉ RUIZ, ESMERALDAS, LUIS TELLO, SIMÓN PLATA TORRES, ESMERALDAS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</a:tr>
              <a:tr h="352521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MANABÍ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MANTA 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SAN LORENZO, SANTA MARIANITA. LOS ESTEROS, MANTA, SAN MATEO, TARQUI, ELOY ALFARO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</a:tr>
              <a:tr h="22326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GUAYAS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GUAYAQUIL 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AYACUCHO, , LETAMENDI, URDANETA, XIMENA,</a:t>
                      </a:r>
                      <a:r>
                        <a:rPr lang="es-ES" sz="1200" dirty="0" smtClean="0">
                          <a:effectLst/>
                        </a:rPr>
                        <a:t>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</a:tr>
              <a:tr h="56403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SANTA ELENA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SALINAS 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LIBERTAD, ANCONCITO, JOSÉ LUIS TAMAYO, CARLOS ESPINOZA LARREA, GENERAL ALBERTO ENRÍQUEZ GALLO, VICENTE ROCAFUERTE, SANTA ROSA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</a:tr>
              <a:tr h="352521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EL ORO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PUERTO BOLÍVAR 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EL RETIRO, EL CAMBIO, LA PROVIDENCIA, MACHALA, PUERTO BOLÍVAR, NUEVE DE MAYO.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</a:tr>
              <a:tr h="14100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GALÁPAGOS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PUERTO AYORA 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PUERTO AYORA, PUERTO BAQUERIZO MORENO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</a:tr>
              <a:tr h="63453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AMAZONÍA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EL COCA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DAYUMA, TARACOA, ALEJANDRO LABAKA, EL DORADO, EL EDÉN, GARCÍA MORENO, INÉS ARANGO, LA BELLEZA, NUEVO PARAÍSO, SAN JOSÉ DE GUAYUSA, SAN LUIS DE ARMENIA, PUYO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38811" marR="38811" marT="0" marB="0" anchor="ctr"/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899592" y="4657700"/>
            <a:ext cx="3024336" cy="46129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3354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39552" y="5178881"/>
            <a:ext cx="2736304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BRIGADA GUARDIANES DEL MAR</a:t>
            </a:r>
            <a:endParaRPr lang="es-EC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5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4"/>
          <p:cNvSpPr>
            <a:spLocks noGrp="1"/>
          </p:cNvSpPr>
          <p:nvPr>
            <p:ph type="title"/>
          </p:nvPr>
        </p:nvSpPr>
        <p:spPr>
          <a:xfrm>
            <a:off x="755576" y="409227"/>
            <a:ext cx="7931224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333" b="1" dirty="0">
                <a:latin typeface="Consolas" panose="020B0609020204030204" pitchFamily="49" charset="0"/>
                <a:cs typeface="Consolas" panose="020B0609020204030204" pitchFamily="49" charset="0"/>
              </a:rPr>
              <a:t>FUNDAMENTACIÓN TEÓRICA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14</a:t>
            </a:fld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37048"/>
              </p:ext>
            </p:extLst>
          </p:nvPr>
        </p:nvGraphicFramePr>
        <p:xfrm>
          <a:off x="647534" y="1181364"/>
          <a:ext cx="5616625" cy="399976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84106"/>
                <a:gridCol w="2807309"/>
                <a:gridCol w="2125210"/>
              </a:tblGrid>
              <a:tr h="512273">
                <a:tc rowSpan="9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PROVINCIAS QUE</a:t>
                      </a:r>
                      <a:r>
                        <a:rPr lang="es-ES" sz="1200" baseline="0" dirty="0" smtClean="0">
                          <a:effectLst/>
                        </a:rPr>
                        <a:t> FORMAN PARTE DEL PROYECTO GUARDIANES DEL MAR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POBLACIÓN </a:t>
                      </a:r>
                      <a:r>
                        <a:rPr lang="es-ES" sz="1200" baseline="0" dirty="0" smtClean="0">
                          <a:effectLst/>
                        </a:rPr>
                        <a:t>                                </a:t>
                      </a:r>
                      <a:r>
                        <a:rPr lang="es-ES" sz="1200" dirty="0" smtClean="0">
                          <a:effectLst/>
                        </a:rPr>
                        <a:t>5-19 AÑOS</a:t>
                      </a:r>
                      <a:r>
                        <a:rPr lang="es-ES" sz="1200" baseline="0" dirty="0" smtClean="0">
                          <a:effectLst/>
                        </a:rPr>
                        <a:t> DE EDAD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753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ESMERALDAS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188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13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MANABÍ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439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13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GUAYAS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1074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13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SANTA ELENA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13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GALÁPAGOS 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68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13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EL ORO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183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85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PASTAZA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61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3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ORELLANA</a:t>
                      </a:r>
                      <a:endParaRPr lang="es-EC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48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0378"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spc="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r>
                        <a:rPr lang="es-ES" sz="900" spc="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EC" sz="1000" spc="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2800" b="1" spc="3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2211</a:t>
                      </a:r>
                      <a:endParaRPr lang="es-EC" sz="2800" b="1" spc="3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251848" y="2209428"/>
            <a:ext cx="2736304" cy="12961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C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/>
              <a:t>CENTROS EDUCATIVOS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COMUNIDADES COSTERAS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539552" y="5410091"/>
            <a:ext cx="27430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00" b="1" i="1" dirty="0" smtClean="0"/>
              <a:t>Fuente</a:t>
            </a:r>
            <a:r>
              <a:rPr lang="es-EC" sz="900" i="1" dirty="0" smtClean="0"/>
              <a:t>: Instituto Nacional de Encuestas y Censos, 2010</a:t>
            </a:r>
            <a:endParaRPr lang="es-EC" sz="900" i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39552" y="1489348"/>
            <a:ext cx="677108" cy="30757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1400" b="1" dirty="0" smtClean="0"/>
              <a:t>UNIDADES EJECUTORAS</a:t>
            </a:r>
          </a:p>
          <a:p>
            <a:pPr algn="ctr"/>
            <a:r>
              <a:rPr lang="es-EC" b="1" dirty="0" smtClean="0"/>
              <a:t> DIGEIM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0970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4"/>
          <p:cNvSpPr>
            <a:spLocks noGrp="1"/>
          </p:cNvSpPr>
          <p:nvPr>
            <p:ph type="title"/>
          </p:nvPr>
        </p:nvSpPr>
        <p:spPr>
          <a:xfrm>
            <a:off x="755576" y="409227"/>
            <a:ext cx="7931224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333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FUNDAMENTACIÓN METODOLÓGICA</a:t>
            </a:r>
            <a:endParaRPr lang="es-EC" sz="2333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Marcador de contenido 9">
            <a:extLst>
              <a:ext uri="{FF2B5EF4-FFF2-40B4-BE49-F238E27FC236}">
                <a16:creationId xmlns="" xmlns:a16="http://schemas.microsoft.com/office/drawing/2014/main" id="{3EBD5084-BA1C-45C1-AB45-2B0C18004D3C}"/>
              </a:ext>
            </a:extLst>
          </p:cNvPr>
          <p:cNvSpPr txBox="1">
            <a:spLocks/>
          </p:cNvSpPr>
          <p:nvPr/>
        </p:nvSpPr>
        <p:spPr>
          <a:xfrm>
            <a:off x="1111628" y="4507000"/>
            <a:ext cx="4170094" cy="4965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3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C" sz="2400" b="1" dirty="0" smtClean="0">
                <a:solidFill>
                  <a:schemeClr val="tx1"/>
                </a:solidFill>
              </a:rPr>
              <a:t>ALCANCE DE INVESTIGACIÓN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9" name="Flecha: a la derecha 37">
            <a:extLst>
              <a:ext uri="{FF2B5EF4-FFF2-40B4-BE49-F238E27FC236}">
                <a16:creationId xmlns="" xmlns:a16="http://schemas.microsoft.com/office/drawing/2014/main" id="{16DEC643-3CF1-4215-B4EE-41E17E6BE039}"/>
              </a:ext>
            </a:extLst>
          </p:cNvPr>
          <p:cNvSpPr/>
          <p:nvPr/>
        </p:nvSpPr>
        <p:spPr>
          <a:xfrm>
            <a:off x="5569754" y="4669294"/>
            <a:ext cx="755740" cy="21602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71CAF37E-7788-436B-BC4A-3C85F5E48246}"/>
              </a:ext>
            </a:extLst>
          </p:cNvPr>
          <p:cNvSpPr txBox="1"/>
          <p:nvPr/>
        </p:nvSpPr>
        <p:spPr>
          <a:xfrm>
            <a:off x="6444208" y="4484918"/>
            <a:ext cx="243791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DESCRIPTIVO</a:t>
            </a:r>
            <a:endParaRPr lang="es-EC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3CBC7F59-3181-4A0B-AB69-8E09910F2B05}"/>
              </a:ext>
            </a:extLst>
          </p:cNvPr>
          <p:cNvSpPr txBox="1">
            <a:spLocks/>
          </p:cNvSpPr>
          <p:nvPr/>
        </p:nvSpPr>
        <p:spPr>
          <a:xfrm>
            <a:off x="706218" y="1417515"/>
            <a:ext cx="3665480" cy="515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EC" sz="2400" b="1" dirty="0" smtClean="0"/>
              <a:t>TIPO DE INVESTIGACIÓN</a:t>
            </a:r>
            <a:endParaRPr lang="es-EC" sz="2400" b="1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="" xmlns:a16="http://schemas.microsoft.com/office/drawing/2014/main" id="{D5260CF6-DFA7-41EA-9961-62523110E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340165"/>
              </p:ext>
            </p:extLst>
          </p:nvPr>
        </p:nvGraphicFramePr>
        <p:xfrm>
          <a:off x="1668756" y="2409363"/>
          <a:ext cx="738082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8A1DD69D-E0EC-4BB1-A5FE-B88414AD5A2A}"/>
              </a:ext>
            </a:extLst>
          </p:cNvPr>
          <p:cNvSpPr/>
          <p:nvPr/>
        </p:nvSpPr>
        <p:spPr>
          <a:xfrm>
            <a:off x="5458188" y="1345333"/>
            <a:ext cx="2441902" cy="6480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MIXTA</a:t>
            </a:r>
            <a:endParaRPr lang="es-EC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echa: a la derecha 9">
            <a:extLst>
              <a:ext uri="{FF2B5EF4-FFF2-40B4-BE49-F238E27FC236}">
                <a16:creationId xmlns="" xmlns:a16="http://schemas.microsoft.com/office/drawing/2014/main" id="{CEDB7229-41D8-4E9B-8C81-880EB18A9DC4}"/>
              </a:ext>
            </a:extLst>
          </p:cNvPr>
          <p:cNvSpPr/>
          <p:nvPr/>
        </p:nvSpPr>
        <p:spPr>
          <a:xfrm>
            <a:off x="4515714" y="1529706"/>
            <a:ext cx="792088" cy="216024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849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4"/>
          <p:cNvSpPr>
            <a:spLocks noGrp="1"/>
          </p:cNvSpPr>
          <p:nvPr>
            <p:ph type="title"/>
          </p:nvPr>
        </p:nvSpPr>
        <p:spPr>
          <a:xfrm>
            <a:off x="827584" y="481235"/>
            <a:ext cx="7859216" cy="700129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FUNDAMENTACIÓN METODOLÓGICA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16</a:t>
            </a:fld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21341"/>
              </p:ext>
            </p:extLst>
          </p:nvPr>
        </p:nvGraphicFramePr>
        <p:xfrm>
          <a:off x="681832" y="1345332"/>
          <a:ext cx="4464495" cy="367241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71899"/>
                <a:gridCol w="1546298"/>
                <a:gridCol w="1546298"/>
              </a:tblGrid>
              <a:tr h="524630">
                <a:tc>
                  <a:txBody>
                    <a:bodyPr/>
                    <a:lstStyle/>
                    <a:p>
                      <a:pPr indent="26987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PROVINCIAS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BRIGADISTAS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PORCENTAJE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30">
                <a:tc>
                  <a:txBody>
                    <a:bodyPr/>
                    <a:lstStyle/>
                    <a:p>
                      <a:pPr indent="26987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ESMERALDAS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18.3%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30">
                <a:tc>
                  <a:txBody>
                    <a:bodyPr/>
                    <a:lstStyle/>
                    <a:p>
                      <a:pPr indent="26987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MANABÍ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15%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30">
                <a:tc>
                  <a:txBody>
                    <a:bodyPr/>
                    <a:lstStyle/>
                    <a:p>
                      <a:pPr indent="26987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GUAYAS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35</a:t>
                      </a:r>
                      <a:endParaRPr lang="es-EC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29.1%</a:t>
                      </a:r>
                      <a:endParaRPr lang="es-EC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30">
                <a:tc>
                  <a:txBody>
                    <a:bodyPr/>
                    <a:lstStyle/>
                    <a:p>
                      <a:pPr indent="26987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SANTA ELENA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20.8%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30">
                <a:tc>
                  <a:txBody>
                    <a:bodyPr/>
                    <a:lstStyle/>
                    <a:p>
                      <a:pPr indent="26987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EL ORO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16.6%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630">
                <a:tc>
                  <a:txBody>
                    <a:bodyPr/>
                    <a:lstStyle/>
                    <a:p>
                      <a:pPr indent="26987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TOTAL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120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100%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27584" y="5195641"/>
            <a:ext cx="2086496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endParaRPr lang="es-EC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05981"/>
              </p:ext>
            </p:extLst>
          </p:nvPr>
        </p:nvGraphicFramePr>
        <p:xfrm>
          <a:off x="5292080" y="1345332"/>
          <a:ext cx="3711500" cy="23042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55750"/>
                <a:gridCol w="1855750"/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CAMPO</a:t>
                      </a:r>
                      <a:r>
                        <a:rPr lang="es-EC" baseline="0" dirty="0" smtClean="0"/>
                        <a:t> DE ESTUDIO </a:t>
                      </a:r>
                      <a:endParaRPr lang="es-EC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PROVINCIA</a:t>
                      </a:r>
                      <a:endParaRPr lang="es-EC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GUAYAS</a:t>
                      </a:r>
                      <a:endParaRPr lang="es-EC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BRIGADISTAS</a:t>
                      </a:r>
                      <a:endParaRPr lang="es-EC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35 </a:t>
                      </a:r>
                      <a:endParaRPr lang="es-EC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MUESTRA</a:t>
                      </a:r>
                      <a:endParaRPr lang="es-EC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10</a:t>
                      </a:r>
                      <a:endParaRPr lang="es-EC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5508104" y="3937620"/>
            <a:ext cx="3096344" cy="504056"/>
          </a:xfrm>
          <a:prstGeom prst="rect">
            <a:avLst/>
          </a:prstGeom>
          <a:solidFill>
            <a:srgbClr val="152B4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ENTREVISTAS</a:t>
            </a:r>
            <a:endParaRPr lang="es-EC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08104" y="4617289"/>
            <a:ext cx="3096344" cy="504056"/>
          </a:xfrm>
          <a:prstGeom prst="rect">
            <a:avLst/>
          </a:prstGeom>
          <a:solidFill>
            <a:srgbClr val="152B4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ENCUESTAS</a:t>
            </a:r>
            <a:endParaRPr lang="es-EC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652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17</a:t>
            </a:fld>
            <a:endParaRPr lang="es-EC" dirty="0"/>
          </a:p>
        </p:txBody>
      </p:sp>
      <p:sp>
        <p:nvSpPr>
          <p:cNvPr id="5" name="Rectángulo 14"/>
          <p:cNvSpPr>
            <a:spLocks noGrp="1"/>
          </p:cNvSpPr>
          <p:nvPr>
            <p:ph type="title"/>
          </p:nvPr>
        </p:nvSpPr>
        <p:spPr>
          <a:xfrm>
            <a:off x="611560" y="409227"/>
            <a:ext cx="8075240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FUNDAMENTACIÓN METODOLÓGICA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71955071"/>
              </p:ext>
            </p:extLst>
          </p:nvPr>
        </p:nvGraphicFramePr>
        <p:xfrm>
          <a:off x="611560" y="1273324"/>
          <a:ext cx="807524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6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18</a:t>
            </a:fld>
            <a:endParaRPr lang="es-EC" dirty="0"/>
          </a:p>
        </p:txBody>
      </p:sp>
      <p:sp>
        <p:nvSpPr>
          <p:cNvPr id="10" name="Rectángulo 14"/>
          <p:cNvSpPr>
            <a:spLocks noGrp="1"/>
          </p:cNvSpPr>
          <p:nvPr>
            <p:ph type="title"/>
          </p:nvPr>
        </p:nvSpPr>
        <p:spPr>
          <a:xfrm>
            <a:off x="683568" y="409228"/>
            <a:ext cx="8075240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910853761"/>
              </p:ext>
            </p:extLst>
          </p:nvPr>
        </p:nvGraphicFramePr>
        <p:xfrm>
          <a:off x="658368" y="1361572"/>
          <a:ext cx="8100440" cy="393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Conector recto 14"/>
          <p:cNvCxnSpPr/>
          <p:nvPr/>
        </p:nvCxnSpPr>
        <p:spPr>
          <a:xfrm>
            <a:off x="2195736" y="1417340"/>
            <a:ext cx="0" cy="381642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1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375308"/>
              </p:ext>
            </p:extLst>
          </p:nvPr>
        </p:nvGraphicFramePr>
        <p:xfrm>
          <a:off x="1043608" y="1921396"/>
          <a:ext cx="7488833" cy="3149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5312"/>
                <a:gridCol w="2962007"/>
                <a:gridCol w="1023428"/>
                <a:gridCol w="1136519"/>
                <a:gridCol w="921567"/>
              </a:tblGrid>
              <a:tr h="643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HORARIOS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Duración: Fechas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Nº de Semanas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Nº de Días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Nº de Horas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1ER MES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2/Enero – 6/Febrero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4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2DO MES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6/Febrero – 6/Marzo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3ER MES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6/Marzo – </a:t>
                      </a:r>
                      <a:r>
                        <a:rPr lang="es-ES" sz="1600" dirty="0" smtClean="0">
                          <a:effectLst/>
                        </a:rPr>
                        <a:t>3/Abril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 Meses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19</a:t>
            </a:fld>
            <a:endParaRPr lang="es-EC" dirty="0"/>
          </a:p>
        </p:txBody>
      </p:sp>
      <p:sp>
        <p:nvSpPr>
          <p:cNvPr id="5" name="Rectángulo 14"/>
          <p:cNvSpPr txBox="1">
            <a:spLocks/>
          </p:cNvSpPr>
          <p:nvPr/>
        </p:nvSpPr>
        <p:spPr>
          <a:xfrm>
            <a:off x="683568" y="409228"/>
            <a:ext cx="8075240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761970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03848" y="1243707"/>
            <a:ext cx="3552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7525" algn="ctr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Reglamentario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81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151620" y="337220"/>
            <a:ext cx="7230380" cy="540060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333" b="1" dirty="0">
                <a:latin typeface="Consolas" panose="020B0609020204030204" pitchFamily="49" charset="0"/>
                <a:cs typeface="Consolas" panose="020B0609020204030204" pitchFamily="49" charset="0"/>
              </a:rPr>
              <a:t>AGENDA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1686" y="1057300"/>
            <a:ext cx="7140793" cy="4205313"/>
          </a:xfrm>
        </p:spPr>
        <p:txBody>
          <a:bodyPr anchor="ctr"/>
          <a:lstStyle/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PROBLEMA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JUSTIFICACIÓN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OBJETIVO GENERAL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OBJETIVOS ESPECÍFICOS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FUNDAMENTACIÓN TEÓRICA</a:t>
            </a:r>
          </a:p>
          <a:p>
            <a:pPr algn="just"/>
            <a:r>
              <a:rPr lang="es-EC" sz="2000" b="1" dirty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FUNDAMENTACIÓN METODOLÓGICA</a:t>
            </a:r>
          </a:p>
          <a:p>
            <a:pPr algn="just"/>
            <a:r>
              <a:rPr lang="es-EC" sz="2000" b="1" dirty="0" smtClean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PROPUESTA</a:t>
            </a:r>
            <a:endParaRPr lang="es-EC" sz="2000" b="1" dirty="0">
              <a:solidFill>
                <a:srgbClr val="0308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C" sz="2000" b="1" dirty="0" smtClean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CONCLUSIONES</a:t>
            </a:r>
            <a:endParaRPr lang="es-EC" sz="2000" b="1" dirty="0">
              <a:solidFill>
                <a:srgbClr val="0308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EC" sz="2000" b="1" dirty="0" smtClean="0">
                <a:solidFill>
                  <a:srgbClr val="0308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RECOMENDACIONES</a:t>
            </a:r>
            <a:endParaRPr lang="es-EC" sz="2000" b="1" dirty="0">
              <a:solidFill>
                <a:srgbClr val="0308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13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20</a:t>
            </a:fld>
            <a:endParaRPr lang="es-EC" dirty="0"/>
          </a:p>
        </p:txBody>
      </p:sp>
      <p:sp>
        <p:nvSpPr>
          <p:cNvPr id="5" name="Rectángulo 14"/>
          <p:cNvSpPr txBox="1">
            <a:spLocks/>
          </p:cNvSpPr>
          <p:nvPr/>
        </p:nvSpPr>
        <p:spPr>
          <a:xfrm>
            <a:off x="683568" y="409228"/>
            <a:ext cx="8075240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761970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31754"/>
              </p:ext>
            </p:extLst>
          </p:nvPr>
        </p:nvGraphicFramePr>
        <p:xfrm>
          <a:off x="1115616" y="1894231"/>
          <a:ext cx="7344817" cy="2835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774"/>
                <a:gridCol w="2606763"/>
                <a:gridCol w="1528373"/>
                <a:gridCol w="1401907"/>
              </a:tblGrid>
              <a:tr h="643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Nº </a:t>
                      </a:r>
                      <a:r>
                        <a:rPr lang="es-ES" sz="1600" dirty="0" smtClean="0">
                          <a:effectLst/>
                        </a:rPr>
                        <a:t>DE</a:t>
                      </a:r>
                      <a:r>
                        <a:rPr lang="es-ES" sz="1600" baseline="0" dirty="0" smtClean="0">
                          <a:effectLst/>
                        </a:rPr>
                        <a:t> MES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HORAS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 horas prácticas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 Horas Charlas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3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1ER MES</a:t>
                      </a:r>
                      <a:endParaRPr lang="es-EC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3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2DO MES</a:t>
                      </a:r>
                      <a:endParaRPr lang="es-EC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5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3ER MES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0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63054" y="1306966"/>
            <a:ext cx="2186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7525" algn="ctr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Real 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70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21</a:t>
            </a:fld>
            <a:endParaRPr lang="es-EC" dirty="0"/>
          </a:p>
        </p:txBody>
      </p:sp>
      <p:sp>
        <p:nvSpPr>
          <p:cNvPr id="5" name="Rectángulo 14"/>
          <p:cNvSpPr txBox="1">
            <a:spLocks/>
          </p:cNvSpPr>
          <p:nvPr/>
        </p:nvSpPr>
        <p:spPr>
          <a:xfrm>
            <a:off x="683568" y="409228"/>
            <a:ext cx="8075240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761970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04986"/>
              </p:ext>
            </p:extLst>
          </p:nvPr>
        </p:nvGraphicFramePr>
        <p:xfrm>
          <a:off x="1043608" y="1993404"/>
          <a:ext cx="7560840" cy="2808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675"/>
                <a:gridCol w="1051670"/>
                <a:gridCol w="1321156"/>
                <a:gridCol w="1321083"/>
                <a:gridCol w="2304256"/>
              </a:tblGrid>
              <a:tr h="636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UNIDAD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HORAS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 horas prácticas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 </a:t>
                      </a:r>
                      <a:r>
                        <a:rPr lang="es-ES" sz="1600" dirty="0" smtClean="0">
                          <a:effectLst/>
                        </a:rPr>
                        <a:t>horas conferencias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Tiempo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6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2/Enero – </a:t>
                      </a:r>
                      <a:r>
                        <a:rPr lang="es-ES" sz="1600" dirty="0" smtClean="0">
                          <a:effectLst/>
                        </a:rPr>
                        <a:t>2/Enero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6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9/Enero – 27/Febrero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1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6/Marzo – 3/Abril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6890" algn="ctr"/>
                        </a:tabLs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 Meses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63855" y="1306966"/>
            <a:ext cx="2185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7525" algn="ctr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Cronograma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73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16216" y="5410729"/>
            <a:ext cx="2133600" cy="304271"/>
          </a:xfrm>
        </p:spPr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22</a:t>
            </a:fld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32845"/>
              </p:ext>
            </p:extLst>
          </p:nvPr>
        </p:nvGraphicFramePr>
        <p:xfrm>
          <a:off x="539553" y="293478"/>
          <a:ext cx="8424935" cy="5156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481"/>
                <a:gridCol w="2342095"/>
                <a:gridCol w="4552955"/>
                <a:gridCol w="910404"/>
              </a:tblGrid>
              <a:tr h="207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ORDEN</a:t>
                      </a:r>
                      <a:endParaRPr lang="es-EC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0" dirty="0" smtClean="0">
                          <a:effectLst/>
                        </a:rPr>
                        <a:t>UNIDAD</a:t>
                      </a:r>
                      <a:endParaRPr lang="es-EC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TEMAS</a:t>
                      </a:r>
                      <a:endParaRPr lang="es-EC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0" dirty="0">
                          <a:effectLst/>
                        </a:rPr>
                        <a:t>Nº HORAS</a:t>
                      </a:r>
                      <a:endParaRPr lang="es-EC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/>
                </a:tc>
              </a:tr>
              <a:tr h="834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 </a:t>
                      </a:r>
                      <a:endParaRPr lang="es-EC" sz="10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 </a:t>
                      </a:r>
                      <a:endParaRPr lang="es-EC" sz="10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1</a:t>
                      </a:r>
                      <a:endParaRPr lang="es-EC" sz="10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 </a:t>
                      </a:r>
                      <a:endParaRPr lang="es-EC" sz="10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 </a:t>
                      </a:r>
                      <a:endParaRPr lang="es-EC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smtClean="0">
                          <a:effectLst/>
                        </a:rPr>
                        <a:t>Bienvenida, </a:t>
                      </a:r>
                      <a:r>
                        <a:rPr lang="es-ES" sz="1200" b="0" dirty="0">
                          <a:effectLst/>
                        </a:rPr>
                        <a:t>diagnóstico y nivelación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Presentación formal del programa.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Elaboración de actividades.  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Retroalimentación y nivelación de conocimientos.  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Importancia de la educación ambiental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Socialización entre estudiantes y brigadistas. </a:t>
                      </a:r>
                      <a:endParaRPr lang="es-EC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EC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 anchor="ctr"/>
                </a:tc>
              </a:tr>
              <a:tr h="23939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 </a:t>
                      </a:r>
                      <a:endParaRPr lang="es-EC" sz="10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 </a:t>
                      </a:r>
                      <a:endParaRPr lang="es-EC" sz="10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 </a:t>
                      </a:r>
                      <a:endParaRPr lang="es-EC" sz="10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 </a:t>
                      </a:r>
                      <a:endParaRPr lang="es-EC" sz="10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 </a:t>
                      </a:r>
                      <a:endParaRPr lang="es-EC" sz="10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 </a:t>
                      </a:r>
                      <a:endParaRPr lang="es-EC" sz="10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 </a:t>
                      </a:r>
                      <a:endParaRPr lang="es-EC" sz="10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2</a:t>
                      </a:r>
                      <a:endParaRPr lang="es-EC" sz="10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>
                          <a:effectLst/>
                        </a:rPr>
                        <a:t> </a:t>
                      </a:r>
                      <a:endParaRPr lang="es-EC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Intereses marítimos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¿Qué  es conciencia marítima? Y su importancia.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¿Qué son los intereses marítimos? Y su Importancia.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Fundamentación legal.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Límites marítimos.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El mar: fuente de recursos para el </a:t>
                      </a:r>
                      <a:r>
                        <a:rPr lang="es-ES" sz="900" b="0" dirty="0" smtClean="0">
                          <a:effectLst/>
                        </a:rPr>
                        <a:t>desarrollo</a:t>
                      </a:r>
                      <a:r>
                        <a:rPr lang="es-ES" sz="900" b="0" baseline="0" dirty="0" smtClean="0">
                          <a:effectLst/>
                        </a:rPr>
                        <a:t> sostenible del país.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Cuidados del mar.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El medio marino costero.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Minerales del mar.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El mar y los peligros que provoca su contaminación.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Flora y fauna marina.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El mar y el comercio.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Seguridad y custodia marítima.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Rol de la Armada del Ecuador.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Evaluación de destrezas.</a:t>
                      </a:r>
                      <a:endParaRPr lang="es-EC" sz="900" b="0" dirty="0">
                        <a:effectLst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 smtClean="0">
                          <a:effectLst/>
                        </a:rPr>
                        <a:t>21</a:t>
                      </a:r>
                      <a:endParaRPr lang="es-EC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 anchor="ctr"/>
                </a:tc>
              </a:tr>
              <a:tr h="14929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effectLst/>
                        </a:rPr>
                        <a:t> </a:t>
                      </a:r>
                      <a:endParaRPr lang="es-EC" sz="10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effectLst/>
                        </a:rPr>
                        <a:t> </a:t>
                      </a:r>
                      <a:endParaRPr lang="es-EC" sz="10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effectLst/>
                        </a:rPr>
                        <a:t> </a:t>
                      </a:r>
                      <a:endParaRPr lang="es-EC" sz="10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effectLst/>
                        </a:rPr>
                        <a:t> </a:t>
                      </a:r>
                      <a:endParaRPr lang="es-EC" sz="10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effectLst/>
                        </a:rPr>
                        <a:t> </a:t>
                      </a:r>
                      <a:endParaRPr lang="es-EC" sz="10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effectLst/>
                        </a:rPr>
                        <a:t> </a:t>
                      </a:r>
                      <a:endParaRPr lang="es-EC" sz="10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effectLst/>
                        </a:rPr>
                        <a:t>3</a:t>
                      </a: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 </a:t>
                      </a:r>
                      <a:endParaRPr lang="es-EC" sz="12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Contaminación marina costera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marR="0" lvl="0" indent="-342900" algn="just" defTabSz="7619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ES" sz="900" b="0" dirty="0" smtClean="0">
                          <a:effectLst/>
                        </a:rPr>
                        <a:t>Origen de la contaminación.</a:t>
                      </a:r>
                      <a:endParaRPr lang="es-EC" sz="900" b="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 smtClean="0">
                          <a:effectLst/>
                        </a:rPr>
                        <a:t>Causas</a:t>
                      </a:r>
                      <a:r>
                        <a:rPr lang="es-ES" sz="900" b="0" dirty="0">
                          <a:effectLst/>
                        </a:rPr>
                        <a:t>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Consecuencias.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 smtClean="0">
                          <a:effectLst/>
                        </a:rPr>
                        <a:t>Posibles </a:t>
                      </a:r>
                      <a:r>
                        <a:rPr lang="es-ES" sz="900" b="0" dirty="0">
                          <a:effectLst/>
                        </a:rPr>
                        <a:t>soluciones. 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Impacto de la contaminación en el mar y sus recursos.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 smtClean="0">
                          <a:effectLst/>
                        </a:rPr>
                        <a:t>Acciones </a:t>
                      </a:r>
                      <a:r>
                        <a:rPr lang="es-ES" sz="900" b="0" dirty="0">
                          <a:effectLst/>
                        </a:rPr>
                        <a:t>ambientales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Importancia de reducir el nivel de contaminación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Cuidado del medio marino costero.</a:t>
                      </a:r>
                      <a:endParaRPr lang="es-EC" sz="9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900" b="0" dirty="0">
                          <a:effectLst/>
                        </a:rPr>
                        <a:t>Evaluación de destrezas. </a:t>
                      </a:r>
                      <a:endParaRPr lang="es-EC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>
                          <a:effectLst/>
                        </a:rPr>
                        <a:t> </a:t>
                      </a:r>
                      <a:endParaRPr lang="es-EC" sz="9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 smtClean="0">
                          <a:effectLst/>
                        </a:rPr>
                        <a:t>11</a:t>
                      </a:r>
                      <a:endParaRPr lang="es-EC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24" marR="30724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382611" y="1791079"/>
            <a:ext cx="282386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61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23</a:t>
            </a:fld>
            <a:endParaRPr lang="es-EC"/>
          </a:p>
        </p:txBody>
      </p:sp>
      <p:sp>
        <p:nvSpPr>
          <p:cNvPr id="5" name="Rectángulo 14"/>
          <p:cNvSpPr>
            <a:spLocks noGrp="1"/>
          </p:cNvSpPr>
          <p:nvPr>
            <p:ph type="title"/>
          </p:nvPr>
        </p:nvSpPr>
        <p:spPr>
          <a:xfrm>
            <a:off x="611560" y="409227"/>
            <a:ext cx="8075240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PROPUESTA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3483"/>
              </p:ext>
            </p:extLst>
          </p:nvPr>
        </p:nvGraphicFramePr>
        <p:xfrm>
          <a:off x="1403648" y="1181361"/>
          <a:ext cx="7139136" cy="409790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37648"/>
                <a:gridCol w="1895460"/>
                <a:gridCol w="2176492"/>
                <a:gridCol w="1629536"/>
              </a:tblGrid>
              <a:tr h="737615"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4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Nº</a:t>
                      </a:r>
                      <a:endParaRPr lang="es-EC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4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Descripción</a:t>
                      </a:r>
                      <a:endParaRPr lang="es-EC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4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Cantidad/TIEMPO</a:t>
                      </a:r>
                      <a:endParaRPr lang="es-EC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C" sz="1400" cap="al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Valores</a:t>
                      </a:r>
                      <a:r>
                        <a:rPr lang="es-EC" sz="1400" cap="all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C" sz="1400" cap="al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destinados</a:t>
                      </a:r>
                      <a:endParaRPr lang="es-EC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31"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cap="all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TRAJES/DISFRACES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$150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31"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cap="all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TRANSPORTE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FINES DE SEMANA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$50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31"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cap="all" dirty="0">
                          <a:effectLst/>
                        </a:rPr>
                        <a:t>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REFRIGERIO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FINES DE SEMANA 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$25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31"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cap="all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CAMISETAS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$55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31"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cap="all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INCENTIVOS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FIN DE PROYECTO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$200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31"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cap="all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CONDECORACIONES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FIN DE PROYECTO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$50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31"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cap="all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MATERIAL DIDÁCTICO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A REQUERIMIENTO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$70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0071"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200" cap="all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EC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EC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$600</a:t>
                      </a:r>
                      <a:endParaRPr lang="es-EC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-241524" y="2702474"/>
            <a:ext cx="2448272" cy="4540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1560" y="5279265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GENERAL DE INTERESES MARÍTIMOS</a:t>
            </a:r>
            <a:endParaRPr lang="es-EC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BRIGADA DE GUARDIANES DEL MAR DE LA PROVINCIA DEL GUAYAS</a:t>
            </a:r>
            <a:endParaRPr lang="es-EC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5364088" y="4684207"/>
            <a:ext cx="1080120" cy="40554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62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EC" sz="2100" dirty="0" smtClean="0"/>
              <a:t>Por medio de las encuestas y entrevistas se determinó el impacto limitado de conciencia marítima que ha tenido el Proyecto “Guardianes del mar y de los Intereses Marítimos” en la comunidad estudiantil.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100" dirty="0" smtClean="0"/>
              <a:t>Mediante la comparación de los objetivos </a:t>
            </a:r>
            <a:r>
              <a:rPr lang="es-EC" sz="2100" dirty="0"/>
              <a:t>del Proyecto </a:t>
            </a:r>
            <a:r>
              <a:rPr lang="es-EC" sz="2100" dirty="0" smtClean="0"/>
              <a:t>“</a:t>
            </a:r>
            <a:r>
              <a:rPr lang="es-EC" sz="2100" dirty="0"/>
              <a:t>Guardianes del mar y de los Intereses Marítimos” </a:t>
            </a:r>
            <a:r>
              <a:rPr lang="es-EC" sz="2100" dirty="0" smtClean="0"/>
              <a:t>y de los resultados conseguidos hasta la actualidad, se evidenció que los objetivos no se han cumplido según la planificación.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100" dirty="0" smtClean="0"/>
              <a:t>Finalmente se presenta un plan de mejora para la solución viable de las diferentes falencias que se han presentado durante </a:t>
            </a:r>
            <a:r>
              <a:rPr lang="es-EC" sz="2100" dirty="0"/>
              <a:t>el desarrollo del Proyecto </a:t>
            </a:r>
            <a:r>
              <a:rPr lang="es-EC" sz="2100" dirty="0" smtClean="0"/>
              <a:t>“</a:t>
            </a:r>
            <a:r>
              <a:rPr lang="es-EC" sz="2100" dirty="0"/>
              <a:t>Guardianes del mar y de los Intereses Marítimos</a:t>
            </a:r>
            <a:r>
              <a:rPr lang="es-EC" sz="2100" dirty="0" smtClean="0"/>
              <a:t>” en la comunidad escolar para que se establezca su apoyo a la conciencia marítima.</a:t>
            </a:r>
          </a:p>
          <a:p>
            <a:pPr marL="514350" indent="-514350">
              <a:buFont typeface="+mj-lt"/>
              <a:buAutoNum type="arabicPeriod"/>
            </a:pPr>
            <a:endParaRPr lang="es-EC" sz="2100" dirty="0" smtClean="0"/>
          </a:p>
        </p:txBody>
      </p:sp>
      <p:sp>
        <p:nvSpPr>
          <p:cNvPr id="4" name="Rectángulo 14"/>
          <p:cNvSpPr>
            <a:spLocks noGrp="1"/>
          </p:cNvSpPr>
          <p:nvPr>
            <p:ph type="title"/>
          </p:nvPr>
        </p:nvSpPr>
        <p:spPr>
          <a:xfrm>
            <a:off x="827584" y="337219"/>
            <a:ext cx="7859216" cy="844145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CONCLUSIONES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24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722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sz="2100" dirty="0" smtClean="0"/>
              <a:t>Aprovechar </a:t>
            </a:r>
            <a:r>
              <a:rPr lang="es-EC" sz="2100" dirty="0"/>
              <a:t>todos los recursos </a:t>
            </a:r>
            <a:r>
              <a:rPr lang="es-EC" sz="2100" dirty="0" smtClean="0"/>
              <a:t>disponibles </a:t>
            </a:r>
            <a:r>
              <a:rPr lang="es-EC" sz="2100" dirty="0"/>
              <a:t>que le corresponden a los brigadistas del </a:t>
            </a:r>
            <a:r>
              <a:rPr lang="es-EC" sz="2100" dirty="0" smtClean="0"/>
              <a:t>Proyecto Guardianes </a:t>
            </a:r>
            <a:r>
              <a:rPr lang="es-EC" sz="2100" dirty="0"/>
              <a:t>del Mar y de los Intereses </a:t>
            </a:r>
            <a:r>
              <a:rPr lang="es-EC" sz="2100" dirty="0" smtClean="0"/>
              <a:t>Marítimos, para alcanzar un mayor impacto de conciencia marítima.</a:t>
            </a:r>
          </a:p>
          <a:p>
            <a:pPr algn="just"/>
            <a:r>
              <a:rPr lang="es-EC" sz="2100" dirty="0" smtClean="0"/>
              <a:t>Promover el compromiso en los alumnos que forman parte del Proyecto Guardianes </a:t>
            </a:r>
            <a:r>
              <a:rPr lang="es-EC" sz="2100" dirty="0"/>
              <a:t>del Mar y de los Intereses </a:t>
            </a:r>
            <a:r>
              <a:rPr lang="es-EC" sz="2100" dirty="0" smtClean="0"/>
              <a:t>Marítimos para que puedan terminar la formación que ofrece este programa de educación ambiental.</a:t>
            </a:r>
          </a:p>
          <a:p>
            <a:pPr algn="just"/>
            <a:r>
              <a:rPr lang="es-EC" sz="2100" dirty="0" smtClean="0"/>
              <a:t>Continuar buscando alternativas para mejorar el desarrollo del Proyecto Guardianes </a:t>
            </a:r>
            <a:r>
              <a:rPr lang="es-EC" sz="2100" dirty="0"/>
              <a:t>del Mar y de los Intereses </a:t>
            </a:r>
            <a:r>
              <a:rPr lang="es-EC" sz="2100" dirty="0" smtClean="0"/>
              <a:t>Marítimos</a:t>
            </a:r>
            <a:r>
              <a:rPr lang="es-EC" sz="2100" dirty="0"/>
              <a:t> </a:t>
            </a:r>
            <a:r>
              <a:rPr lang="es-EC" sz="2100" dirty="0" smtClean="0"/>
              <a:t>a fin de cumplir con todos los objetivos que plantea el proyecto.</a:t>
            </a:r>
          </a:p>
          <a:p>
            <a:pPr algn="just"/>
            <a:endParaRPr lang="es-EC" sz="2100" dirty="0" smtClean="0"/>
          </a:p>
          <a:p>
            <a:pPr algn="just"/>
            <a:endParaRPr lang="es-EC" sz="2100" dirty="0"/>
          </a:p>
          <a:p>
            <a:pPr algn="just"/>
            <a:endParaRPr lang="es-EC" sz="2100" dirty="0" smtClean="0"/>
          </a:p>
          <a:p>
            <a:pPr algn="just"/>
            <a:endParaRPr lang="es-EC" sz="2100" dirty="0" smtClean="0"/>
          </a:p>
        </p:txBody>
      </p:sp>
      <p:sp>
        <p:nvSpPr>
          <p:cNvPr id="4" name="Rectángulo 14"/>
          <p:cNvSpPr>
            <a:spLocks noGrp="1"/>
          </p:cNvSpPr>
          <p:nvPr>
            <p:ph type="title"/>
          </p:nvPr>
        </p:nvSpPr>
        <p:spPr>
          <a:xfrm>
            <a:off x="827584" y="409227"/>
            <a:ext cx="7859216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RECOMENDACIONES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25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109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26</a:t>
            </a:fld>
            <a:endParaRPr lang="es-EC" dirty="0"/>
          </a:p>
        </p:txBody>
      </p:sp>
      <p:sp>
        <p:nvSpPr>
          <p:cNvPr id="5" name="Rectángulo 14"/>
          <p:cNvSpPr txBox="1">
            <a:spLocks/>
          </p:cNvSpPr>
          <p:nvPr/>
        </p:nvSpPr>
        <p:spPr>
          <a:xfrm>
            <a:off x="827584" y="2497460"/>
            <a:ext cx="7859216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761970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GRACIAS POR SU ATENCIÓN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4"/>
          <p:cNvSpPr>
            <a:spLocks noGrp="1"/>
          </p:cNvSpPr>
          <p:nvPr>
            <p:ph type="title"/>
          </p:nvPr>
        </p:nvSpPr>
        <p:spPr>
          <a:xfrm>
            <a:off x="755576" y="409227"/>
            <a:ext cx="7931224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333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PROBLEMA</a:t>
            </a:r>
            <a:endParaRPr lang="es-EC" sz="2333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9" name="4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558470"/>
              </p:ext>
            </p:extLst>
          </p:nvPr>
        </p:nvGraphicFramePr>
        <p:xfrm>
          <a:off x="771749" y="1417340"/>
          <a:ext cx="7915051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3</a:t>
            </a:fld>
            <a:endParaRPr lang="es-EC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25" y="2009110"/>
            <a:ext cx="1094503" cy="10945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6" y="1993404"/>
            <a:ext cx="1152128" cy="1152128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2327333" y="2429977"/>
            <a:ext cx="732499" cy="356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derecha 16"/>
          <p:cNvSpPr/>
          <p:nvPr/>
        </p:nvSpPr>
        <p:spPr>
          <a:xfrm>
            <a:off x="5580112" y="2413181"/>
            <a:ext cx="836700" cy="356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lecha doblada hacia arriba 6"/>
          <p:cNvSpPr/>
          <p:nvPr/>
        </p:nvSpPr>
        <p:spPr>
          <a:xfrm rot="16200000" flipH="1">
            <a:off x="6695166" y="3868447"/>
            <a:ext cx="1454252" cy="8725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8" y="3241514"/>
            <a:ext cx="5625397" cy="26285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16" y="1477722"/>
            <a:ext cx="2392788" cy="18402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9347"/>
            <a:ext cx="1715773" cy="18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4"/>
          <p:cNvSpPr>
            <a:spLocks noGrp="1"/>
          </p:cNvSpPr>
          <p:nvPr>
            <p:ph type="title"/>
          </p:nvPr>
        </p:nvSpPr>
        <p:spPr>
          <a:xfrm>
            <a:off x="755576" y="337220"/>
            <a:ext cx="7931224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333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JUSTIFICACIÓN</a:t>
            </a:r>
            <a:endParaRPr lang="es-EC" sz="2333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6" name="3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173179"/>
              </p:ext>
            </p:extLst>
          </p:nvPr>
        </p:nvGraphicFramePr>
        <p:xfrm>
          <a:off x="827584" y="1109357"/>
          <a:ext cx="7954466" cy="433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4</a:t>
            </a:fld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48722" t="32044" r="14752" b="18738"/>
          <a:stretch/>
        </p:blipFill>
        <p:spPr>
          <a:xfrm>
            <a:off x="822412" y="2641476"/>
            <a:ext cx="389877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echa abajo 4"/>
          <p:cNvSpPr/>
          <p:nvPr/>
        </p:nvSpPr>
        <p:spPr>
          <a:xfrm rot="5400000">
            <a:off x="4860032" y="3721596"/>
            <a:ext cx="288032" cy="2880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32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4"/>
          <p:cNvSpPr>
            <a:spLocks noGrp="1"/>
          </p:cNvSpPr>
          <p:nvPr>
            <p:ph type="title"/>
          </p:nvPr>
        </p:nvSpPr>
        <p:spPr>
          <a:xfrm>
            <a:off x="755576" y="409227"/>
            <a:ext cx="7931224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333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JUSTIFICACIÓN</a:t>
            </a:r>
            <a:endParaRPr lang="es-EC" sz="2333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5</a:t>
            </a:fld>
            <a:endParaRPr lang="es-EC" dirty="0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801680292"/>
              </p:ext>
            </p:extLst>
          </p:nvPr>
        </p:nvGraphicFramePr>
        <p:xfrm>
          <a:off x="1825352" y="1106316"/>
          <a:ext cx="9947448" cy="460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l="46321" t="14563" r="18454" b="16531"/>
          <a:stretch/>
        </p:blipFill>
        <p:spPr>
          <a:xfrm>
            <a:off x="683568" y="2672384"/>
            <a:ext cx="2160240" cy="270235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1090" y="5384373"/>
            <a:ext cx="28087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00" b="1" dirty="0" smtClean="0"/>
              <a:t>Fuente</a:t>
            </a:r>
            <a:r>
              <a:rPr lang="es-EC" sz="900" dirty="0" smtClean="0"/>
              <a:t>: Dirección General de Intereses Marítimos, 2012</a:t>
            </a:r>
            <a:endParaRPr lang="es-EC" sz="9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64568" y="1181364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Los Intereses Marítimos son todas aquellas actividades que desarrolla el Estado por medio de sus instituciones y su pueblo para el uso y aprovechamiento de los espacios marítimos y de los recursos que se encuentran dentro de su jurisdicción.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1063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8396" y="2281436"/>
            <a:ext cx="8229600" cy="2175628"/>
          </a:xfrm>
        </p:spPr>
        <p:txBody>
          <a:bodyPr/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Analizar el Proyecto Guardianes del Mar y de los Intereses Marítimos (PROGIM) de la Armada del Ecuador mediante entrevistas y encuestas para que se establezca su apoyo a la conciencia marítima.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14"/>
          <p:cNvSpPr>
            <a:spLocks noGrp="1"/>
          </p:cNvSpPr>
          <p:nvPr>
            <p:ph type="title"/>
          </p:nvPr>
        </p:nvSpPr>
        <p:spPr>
          <a:xfrm>
            <a:off x="899592" y="337219"/>
            <a:ext cx="7787208" cy="844145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333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OBJETIVO GENERAL</a:t>
            </a:r>
            <a:endParaRPr lang="es-EC" sz="2333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37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340"/>
            <a:ext cx="8229600" cy="3771636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Diagnosticar el Proyecto Guardianes del Mar y de los Intereses Marítimos mediante la aplicación de encuestas y entrevistas a la Unidad Educativa Fiscal Armada </a:t>
            </a: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 (UEFAN)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 determinación de su impacto en la Conciencia Marítima. </a:t>
            </a:r>
            <a:endParaRPr lang="es-EC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Analizar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objetivos del Proyecto Guardianes del Mar y de Intereses Marítimos comparados con los resultados del impacto de Conciencia </a:t>
            </a: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Marítima,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el fin de que se conozcan las causas por la que el </a:t>
            </a: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no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desarrolla a cabalidad. </a:t>
            </a:r>
            <a:endParaRPr lang="es-EC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Proponer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plan de mejora </a:t>
            </a: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Proyecto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Guardianes del Mar y de los Intereses Marítimos mediante la solución de las causas establecidas para que contribuya al apoyo de la Conciencia Marítima.</a:t>
            </a:r>
            <a:endParaRPr lang="es-EC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14"/>
          <p:cNvSpPr>
            <a:spLocks noGrp="1"/>
          </p:cNvSpPr>
          <p:nvPr>
            <p:ph type="title"/>
          </p:nvPr>
        </p:nvSpPr>
        <p:spPr>
          <a:xfrm>
            <a:off x="827584" y="337219"/>
            <a:ext cx="7859216" cy="844145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333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OBJETIVOS ESPECÍFICOS</a:t>
            </a:r>
            <a:endParaRPr lang="es-EC" sz="2333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614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8</a:t>
            </a:fld>
            <a:endParaRPr lang="es-EC" dirty="0"/>
          </a:p>
        </p:txBody>
      </p:sp>
      <p:sp>
        <p:nvSpPr>
          <p:cNvPr id="5" name="Rectángulo 14"/>
          <p:cNvSpPr txBox="1">
            <a:spLocks/>
          </p:cNvSpPr>
          <p:nvPr/>
        </p:nvSpPr>
        <p:spPr>
          <a:xfrm>
            <a:off x="755576" y="409227"/>
            <a:ext cx="7931224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761970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333" b="1" smtClean="0">
                <a:latin typeface="Consolas" panose="020B0609020204030204" pitchFamily="49" charset="0"/>
                <a:cs typeface="Consolas" panose="020B0609020204030204" pitchFamily="49" charset="0"/>
              </a:rPr>
              <a:t>FUNDAMENTACIÓN TEÓRICA</a:t>
            </a:r>
            <a:endParaRPr lang="es-EC" sz="2333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110715"/>
              </p:ext>
            </p:extLst>
          </p:nvPr>
        </p:nvGraphicFramePr>
        <p:xfrm>
          <a:off x="611560" y="3721596"/>
          <a:ext cx="8445624" cy="147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3131840" y="1361726"/>
            <a:ext cx="3168352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LEGAL</a:t>
            </a:r>
            <a:endParaRPr lang="es-EC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333" r="5905" b="24359"/>
          <a:stretch/>
        </p:blipFill>
        <p:spPr>
          <a:xfrm>
            <a:off x="1738138" y="1974135"/>
            <a:ext cx="585064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C45796D-F81B-42E6-8076-DF0575147E93}" type="slidenum">
              <a:rPr lang="es-EC" smtClean="0"/>
              <a:pPr algn="r"/>
              <a:t>9</a:t>
            </a:fld>
            <a:endParaRPr lang="es-EC"/>
          </a:p>
        </p:txBody>
      </p:sp>
      <p:sp>
        <p:nvSpPr>
          <p:cNvPr id="5" name="Rectángulo 14"/>
          <p:cNvSpPr txBox="1">
            <a:spLocks/>
          </p:cNvSpPr>
          <p:nvPr/>
        </p:nvSpPr>
        <p:spPr>
          <a:xfrm>
            <a:off x="755576" y="409227"/>
            <a:ext cx="7931224" cy="772137"/>
          </a:xfrm>
          <a:custGeom>
            <a:avLst/>
            <a:gdLst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0 w 8671683"/>
              <a:gd name="connsiteY4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0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  <a:gd name="connsiteX0" fmla="*/ 0 w 8671683"/>
              <a:gd name="connsiteY0" fmla="*/ 0 h 860540"/>
              <a:gd name="connsiteX1" fmla="*/ 8671683 w 8671683"/>
              <a:gd name="connsiteY1" fmla="*/ 0 h 860540"/>
              <a:gd name="connsiteX2" fmla="*/ 8671683 w 8671683"/>
              <a:gd name="connsiteY2" fmla="*/ 860540 h 860540"/>
              <a:gd name="connsiteX3" fmla="*/ 53788 w 8671683"/>
              <a:gd name="connsiteY3" fmla="*/ 860540 h 860540"/>
              <a:gd name="connsiteX4" fmla="*/ 29997 w 8671683"/>
              <a:gd name="connsiteY4" fmla="*/ 605608 h 860540"/>
              <a:gd name="connsiteX5" fmla="*/ 0 w 8671683"/>
              <a:gd name="connsiteY5" fmla="*/ 0 h 8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1683" h="860540">
                <a:moveTo>
                  <a:pt x="0" y="0"/>
                </a:moveTo>
                <a:lnTo>
                  <a:pt x="8671683" y="0"/>
                </a:lnTo>
                <a:lnTo>
                  <a:pt x="8671683" y="860540"/>
                </a:lnTo>
                <a:lnTo>
                  <a:pt x="53788" y="860540"/>
                </a:lnTo>
                <a:cubicBezTo>
                  <a:pt x="54822" y="771080"/>
                  <a:pt x="28963" y="695068"/>
                  <a:pt x="29997" y="60560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3080D"/>
              </a:gs>
              <a:gs pos="77000">
                <a:srgbClr val="00246C"/>
              </a:gs>
              <a:gs pos="12000">
                <a:srgbClr val="005CB8"/>
              </a:gs>
              <a:gs pos="0">
                <a:schemeClr val="bg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761970" rtl="0" eaLnBrk="1" latinLnBrk="0" hangingPunct="1">
              <a:spcBef>
                <a:spcPct val="0"/>
              </a:spcBef>
              <a:buNone/>
              <a:defRPr sz="366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333" b="1" smtClean="0">
                <a:latin typeface="Consolas" panose="020B0609020204030204" pitchFamily="49" charset="0"/>
                <a:cs typeface="Consolas" panose="020B0609020204030204" pitchFamily="49" charset="0"/>
              </a:rPr>
              <a:t>FUNDAMENTACIÓN TEÓRICA</a:t>
            </a:r>
            <a:endParaRPr lang="es-EC" sz="2333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899175"/>
              </p:ext>
            </p:extLst>
          </p:nvPr>
        </p:nvGraphicFramePr>
        <p:xfrm>
          <a:off x="755576" y="1329586"/>
          <a:ext cx="8229600" cy="239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3131840" y="1361726"/>
            <a:ext cx="3168352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EDUCACIÓN</a:t>
            </a:r>
            <a:endParaRPr lang="es-EC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39" y="3167658"/>
            <a:ext cx="3422154" cy="2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10674</TotalTime>
  <Words>1323</Words>
  <Application>Microsoft Office PowerPoint</Application>
  <PresentationFormat>Presentación en pantalla (16:10)</PresentationFormat>
  <Paragraphs>437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Arial Black</vt:lpstr>
      <vt:lpstr>Batang</vt:lpstr>
      <vt:lpstr>Calibri</vt:lpstr>
      <vt:lpstr>Century Gothic</vt:lpstr>
      <vt:lpstr>Consolas</vt:lpstr>
      <vt:lpstr>Segoe UI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PROBLEMA</vt:lpstr>
      <vt:lpstr>JUSTIFICACIÓN</vt:lpstr>
      <vt:lpstr>JUSTIFICACIÓN</vt:lpstr>
      <vt:lpstr>OBJETIVO GENERAL</vt:lpstr>
      <vt:lpstr>OBJETIVOS ESPECÍFICOS</vt:lpstr>
      <vt:lpstr>Presentación de PowerPoint</vt:lpstr>
      <vt:lpstr>Presentación de PowerPoint</vt:lpstr>
      <vt:lpstr>FUNDAMENTACIÓN TEÓRICA</vt:lpstr>
      <vt:lpstr>Presentación de PowerPoint</vt:lpstr>
      <vt:lpstr>FUNDAMENTACIÓN TEÓRICA</vt:lpstr>
      <vt:lpstr>Presentación de PowerPoint</vt:lpstr>
      <vt:lpstr>FUNDAMENTACIÓN TEÓRICA</vt:lpstr>
      <vt:lpstr>FUNDAMENTACIÓN METODOLÓGICA</vt:lpstr>
      <vt:lpstr>FUNDAMENTACIÓN METODOLÓGICA</vt:lpstr>
      <vt:lpstr>FUNDAMENTACIÓN METODOLÓGICA</vt:lpstr>
      <vt:lpstr>PROPUESTA</vt:lpstr>
      <vt:lpstr>Presentación de PowerPoint</vt:lpstr>
      <vt:lpstr>Presentación de PowerPoint</vt:lpstr>
      <vt:lpstr>Presentación de PowerPoint</vt:lpstr>
      <vt:lpstr>Presentación de PowerPoint</vt:lpstr>
      <vt:lpstr>PROPUESTA</vt:lpstr>
      <vt:lpstr>CONCLUSIONES</vt:lpstr>
      <vt:lpstr>RECOMENDACIONES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Oscar Barrionuevo</dc:creator>
  <cp:lastModifiedBy>MARIA SUAREZ</cp:lastModifiedBy>
  <cp:revision>546</cp:revision>
  <cp:lastPrinted>2016-08-01T05:52:50Z</cp:lastPrinted>
  <dcterms:created xsi:type="dcterms:W3CDTF">2014-05-07T23:33:20Z</dcterms:created>
  <dcterms:modified xsi:type="dcterms:W3CDTF">2021-03-23T19:24:15Z</dcterms:modified>
</cp:coreProperties>
</file>