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25" r:id="rId1"/>
  </p:sldMasterIdLst>
  <p:notesMasterIdLst>
    <p:notesMasterId r:id="rId20"/>
  </p:notesMasterIdLst>
  <p:sldIdLst>
    <p:sldId id="261" r:id="rId2"/>
    <p:sldId id="288" r:id="rId3"/>
    <p:sldId id="284" r:id="rId4"/>
    <p:sldId id="263" r:id="rId5"/>
    <p:sldId id="264" r:id="rId6"/>
    <p:sldId id="282" r:id="rId7"/>
    <p:sldId id="265" r:id="rId8"/>
    <p:sldId id="267" r:id="rId9"/>
    <p:sldId id="269" r:id="rId10"/>
    <p:sldId id="268" r:id="rId11"/>
    <p:sldId id="270" r:id="rId12"/>
    <p:sldId id="271" r:id="rId13"/>
    <p:sldId id="289" r:id="rId14"/>
    <p:sldId id="275" r:id="rId15"/>
    <p:sldId id="285" r:id="rId16"/>
    <p:sldId id="278" r:id="rId17"/>
    <p:sldId id="279" r:id="rId18"/>
    <p:sldId id="280" r:id="rId1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9070"/>
    <a:srgbClr val="EEB0D9"/>
    <a:srgbClr val="E274BD"/>
    <a:srgbClr val="D050A2"/>
    <a:srgbClr val="C25EAF"/>
    <a:srgbClr val="C35D6C"/>
    <a:srgbClr val="B66A7C"/>
    <a:srgbClr val="B070A4"/>
    <a:srgbClr val="A97785"/>
    <a:srgbClr val="518B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AA_TESIS\Datos_estadistico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D:\AA_TESIS\Datos_estadisticos.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D:\AA_TESIS\Datos_estadistico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882309419600132E-2"/>
          <c:y val="5.1700948685790692E-2"/>
          <c:w val="0.60578006808346985"/>
          <c:h val="0.91250608683943113"/>
        </c:manualLayout>
      </c:layout>
      <c:pie3DChart>
        <c:varyColors val="1"/>
        <c:ser>
          <c:idx val="0"/>
          <c:order val="0"/>
          <c:tx>
            <c:strRef>
              <c:f>Proveedores!$C$27</c:f>
              <c:strCache>
                <c:ptCount val="1"/>
                <c:pt idx="0">
                  <c:v>Frecuencia</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6DB5-4E97-9B14-270F26E7AEE9}"/>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6DB5-4E97-9B14-270F26E7AEE9}"/>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6DB5-4E97-9B14-270F26E7AEE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Proveedores!$B$28:$B$30</c:f>
              <c:strCache>
                <c:ptCount val="3"/>
                <c:pt idx="0">
                  <c:v>Falta de agua debido al verano.</c:v>
                </c:pt>
                <c:pt idx="1">
                  <c:v>Desborde de agua en invierno.</c:v>
                </c:pt>
                <c:pt idx="2">
                  <c:v>Enfermedad de trucha arco iris.</c:v>
                </c:pt>
              </c:strCache>
            </c:strRef>
          </c:cat>
          <c:val>
            <c:numRef>
              <c:f>Proveedores!$C$28:$C$30</c:f>
              <c:numCache>
                <c:formatCode>General</c:formatCode>
                <c:ptCount val="3"/>
                <c:pt idx="0">
                  <c:v>11</c:v>
                </c:pt>
                <c:pt idx="1">
                  <c:v>7</c:v>
                </c:pt>
                <c:pt idx="2">
                  <c:v>12</c:v>
                </c:pt>
              </c:numCache>
            </c:numRef>
          </c:val>
          <c:extLst>
            <c:ext xmlns:c16="http://schemas.microsoft.com/office/drawing/2014/chart" uri="{C3380CC4-5D6E-409C-BE32-E72D297353CC}">
              <c16:uniqueId val="{00000006-6DB5-4E97-9B14-270F26E7AEE9}"/>
            </c:ext>
          </c:extLst>
        </c:ser>
        <c:ser>
          <c:idx val="1"/>
          <c:order val="1"/>
          <c:tx>
            <c:strRef>
              <c:f>Proveedores!$D$27</c:f>
              <c:strCache>
                <c:ptCount val="1"/>
                <c:pt idx="0">
                  <c:v>Porcentaje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8-6DB5-4E97-9B14-270F26E7AEE9}"/>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A-6DB5-4E97-9B14-270F26E7AEE9}"/>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C-6DB5-4E97-9B14-270F26E7AEE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Proveedores!$B$28:$B$30</c:f>
              <c:strCache>
                <c:ptCount val="3"/>
                <c:pt idx="0">
                  <c:v>Falta de agua debido al verano.</c:v>
                </c:pt>
                <c:pt idx="1">
                  <c:v>Desborde de agua en invierno.</c:v>
                </c:pt>
                <c:pt idx="2">
                  <c:v>Enfermedad de trucha arco iris.</c:v>
                </c:pt>
              </c:strCache>
            </c:strRef>
          </c:cat>
          <c:val>
            <c:numRef>
              <c:f>Proveedores!$D$28:$D$30</c:f>
              <c:numCache>
                <c:formatCode>0</c:formatCode>
                <c:ptCount val="3"/>
                <c:pt idx="0">
                  <c:v>36.666666666666551</c:v>
                </c:pt>
                <c:pt idx="1">
                  <c:v>23.333333333333279</c:v>
                </c:pt>
                <c:pt idx="2">
                  <c:v>40</c:v>
                </c:pt>
              </c:numCache>
            </c:numRef>
          </c:val>
          <c:extLst>
            <c:ext xmlns:c16="http://schemas.microsoft.com/office/drawing/2014/chart" uri="{C3380CC4-5D6E-409C-BE32-E72D297353CC}">
              <c16:uniqueId val="{0000000D-6DB5-4E97-9B14-270F26E7AEE9}"/>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3074258745030642"/>
          <c:y val="0.26903159957020106"/>
          <c:w val="0.3567761528662754"/>
          <c:h val="0.5743800745560880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s-EC"/>
        </a:p>
      </c:txPr>
    </c:legend>
    <c:plotVisOnly val="1"/>
    <c:dispBlanksAs val="zero"/>
    <c:showDLblsOverMax val="0"/>
  </c:chart>
  <c:spPr>
    <a:no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Proveedores!$D$45</c:f>
              <c:strCache>
                <c:ptCount val="1"/>
                <c:pt idx="0">
                  <c:v>Porcentaje</c:v>
                </c:pt>
              </c:strCache>
            </c:strRef>
          </c:tx>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0"/>
              <c:layout>
                <c:manualLayout>
                  <c:x val="0"/>
                  <c:y val="5.0505050505050469E-2"/>
                </c:manualLayout>
              </c:layout>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43-4CBC-B51E-50EC26B8625E}"/>
                </c:ext>
              </c:extLst>
            </c:dLbl>
            <c:spPr>
              <a:noFill/>
              <a:ln>
                <a:noFill/>
              </a:ln>
              <a:effectLst/>
            </c:spPr>
            <c:txPr>
              <a:bodyPr rot="0" spcFirstLastPara="1" vertOverflow="ellipsis" vert="horz" wrap="square" lIns="38100" tIns="19050" rIns="38100" bIns="19050" anchor="ctr" anchorCtr="1">
                <a:spAutoFit/>
              </a:bodyPr>
              <a:lstStyle/>
              <a:p>
                <a:pPr>
                  <a:defRPr lang="es-ES" sz="1100" b="1" i="0" u="none" strike="noStrike" kern="1200" baseline="0">
                    <a:solidFill>
                      <a:schemeClr val="tx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Proveedores!$B$46:$B$51</c:f>
              <c:strCache>
                <c:ptCount val="6"/>
                <c:pt idx="0">
                  <c:v>Incubación </c:v>
                </c:pt>
                <c:pt idx="1">
                  <c:v>Alevines</c:v>
                </c:pt>
                <c:pt idx="2">
                  <c:v>Juveniles</c:v>
                </c:pt>
                <c:pt idx="3">
                  <c:v>Engorde</c:v>
                </c:pt>
                <c:pt idx="4">
                  <c:v>Cosecha </c:v>
                </c:pt>
                <c:pt idx="5">
                  <c:v>Comercializacion </c:v>
                </c:pt>
              </c:strCache>
            </c:strRef>
          </c:cat>
          <c:val>
            <c:numRef>
              <c:f>Proveedores!$D$46:$D$51</c:f>
              <c:numCache>
                <c:formatCode>0%</c:formatCode>
                <c:ptCount val="6"/>
                <c:pt idx="0">
                  <c:v>0.16666666666666666</c:v>
                </c:pt>
                <c:pt idx="1">
                  <c:v>0.8666666666666667</c:v>
                </c:pt>
                <c:pt idx="2">
                  <c:v>0.8</c:v>
                </c:pt>
                <c:pt idx="3">
                  <c:v>0.33333333333333331</c:v>
                </c:pt>
                <c:pt idx="4">
                  <c:v>0.70000000000000062</c:v>
                </c:pt>
                <c:pt idx="5">
                  <c:v>0.76666666666666672</c:v>
                </c:pt>
              </c:numCache>
            </c:numRef>
          </c:val>
          <c:extLst>
            <c:ext xmlns:c16="http://schemas.microsoft.com/office/drawing/2014/chart" uri="{C3380CC4-5D6E-409C-BE32-E72D297353CC}">
              <c16:uniqueId val="{00000001-1E43-4CBC-B51E-50EC26B8625E}"/>
            </c:ext>
          </c:extLst>
        </c:ser>
        <c:dLbls>
          <c:showLegendKey val="0"/>
          <c:showVal val="1"/>
          <c:showCatName val="0"/>
          <c:showSerName val="0"/>
          <c:showPercent val="0"/>
          <c:showBubbleSize val="0"/>
        </c:dLbls>
        <c:gapWidth val="41"/>
        <c:axId val="171970416"/>
        <c:axId val="171970976"/>
      </c:barChart>
      <c:catAx>
        <c:axId val="1719704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ES" sz="1100" b="1" i="0" u="none" strike="noStrike" kern="1200" baseline="0">
                <a:solidFill>
                  <a:schemeClr val="tx1"/>
                </a:solidFill>
                <a:effectLst/>
                <a:latin typeface="+mn-lt"/>
                <a:ea typeface="+mn-ea"/>
                <a:cs typeface="+mn-cs"/>
              </a:defRPr>
            </a:pPr>
            <a:endParaRPr lang="es-EC"/>
          </a:p>
        </c:txPr>
        <c:crossAx val="171970976"/>
        <c:crosses val="autoZero"/>
        <c:auto val="1"/>
        <c:lblAlgn val="ctr"/>
        <c:lblOffset val="100"/>
        <c:noMultiLvlLbl val="0"/>
      </c:catAx>
      <c:valAx>
        <c:axId val="171970976"/>
        <c:scaling>
          <c:orientation val="minMax"/>
        </c:scaling>
        <c:delete val="1"/>
        <c:axPos val="l"/>
        <c:numFmt formatCode="0%" sourceLinked="1"/>
        <c:majorTickMark val="none"/>
        <c:minorTickMark val="none"/>
        <c:tickLblPos val="nextTo"/>
        <c:crossAx val="171970416"/>
        <c:crosses val="autoZero"/>
        <c:crossBetween val="between"/>
      </c:valAx>
      <c:spPr>
        <a:noFill/>
        <a:ln>
          <a:noFill/>
        </a:ln>
        <a:effectLst/>
      </c:spPr>
    </c:plotArea>
    <c:plotVisOnly val="1"/>
    <c:dispBlanksAs val="gap"/>
    <c:showDLblsOverMax val="0"/>
  </c:chart>
  <c:spPr>
    <a:noFill/>
    <a:ln w="9525" cap="flat" cmpd="sng" algn="ctr">
      <a:solidFill>
        <a:schemeClr val="dk1">
          <a:lumMod val="15000"/>
          <a:lumOff val="85000"/>
        </a:schemeClr>
      </a:solidFill>
      <a:round/>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1"/>
          <c:tx>
            <c:strRef>
              <c:f>Consumidor!$C$49</c:f>
              <c:strCache>
                <c:ptCount val="1"/>
                <c:pt idx="0">
                  <c:v>Porcentaje</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Consumidor!$A$50:$A$54</c:f>
              <c:strCache>
                <c:ptCount val="5"/>
                <c:pt idx="0">
                  <c:v>Congelada</c:v>
                </c:pt>
                <c:pt idx="1">
                  <c:v>Trucha entera</c:v>
                </c:pt>
                <c:pt idx="2">
                  <c:v>Comercializada en plato</c:v>
                </c:pt>
                <c:pt idx="3">
                  <c:v>Eviscerada</c:v>
                </c:pt>
                <c:pt idx="4">
                  <c:v>Fileteada</c:v>
                </c:pt>
              </c:strCache>
            </c:strRef>
          </c:cat>
          <c:val>
            <c:numRef>
              <c:f>Consumidor!$C$50:$C$54</c:f>
              <c:numCache>
                <c:formatCode>0.0%</c:formatCode>
                <c:ptCount val="5"/>
                <c:pt idx="0">
                  <c:v>0.25449871465295631</c:v>
                </c:pt>
                <c:pt idx="1">
                  <c:v>0.57069408740360084</c:v>
                </c:pt>
                <c:pt idx="2">
                  <c:v>0.39074550128534757</c:v>
                </c:pt>
                <c:pt idx="3">
                  <c:v>9.2544987146529561E-2</c:v>
                </c:pt>
                <c:pt idx="4">
                  <c:v>0.2005141388174812</c:v>
                </c:pt>
              </c:numCache>
            </c:numRef>
          </c:val>
          <c:extLst>
            <c:ext xmlns:c16="http://schemas.microsoft.com/office/drawing/2014/chart" uri="{C3380CC4-5D6E-409C-BE32-E72D297353CC}">
              <c16:uniqueId val="{00000000-7043-4513-973C-8ECF9C2949EF}"/>
            </c:ext>
          </c:extLst>
        </c:ser>
        <c:dLbls>
          <c:dLblPos val="inEnd"/>
          <c:showLegendKey val="0"/>
          <c:showVal val="1"/>
          <c:showCatName val="0"/>
          <c:showSerName val="0"/>
          <c:showPercent val="0"/>
          <c:showBubbleSize val="0"/>
        </c:dLbls>
        <c:gapWidth val="65"/>
        <c:axId val="170251552"/>
        <c:axId val="170252112"/>
        <c:extLst>
          <c:ext xmlns:c15="http://schemas.microsoft.com/office/drawing/2012/chart" uri="{02D57815-91ED-43cb-92C2-25804820EDAC}">
            <c15:filteredBarSeries>
              <c15:ser>
                <c:idx val="0"/>
                <c:order val="0"/>
                <c:tx>
                  <c:strRef>
                    <c:extLst>
                      <c:ext uri="{02D57815-91ED-43cb-92C2-25804820EDAC}">
                        <c15:formulaRef>
                          <c15:sqref>Consumidor!$B$49</c15:sqref>
                        </c15:formulaRef>
                      </c:ext>
                    </c:extLst>
                    <c:strCache>
                      <c:ptCount val="1"/>
                      <c:pt idx="0">
                        <c:v>Frecuencia</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Consumidor!$A$50:$A$54</c15:sqref>
                        </c15:formulaRef>
                      </c:ext>
                    </c:extLst>
                    <c:strCache>
                      <c:ptCount val="5"/>
                      <c:pt idx="0">
                        <c:v>Congelada</c:v>
                      </c:pt>
                      <c:pt idx="1">
                        <c:v>Trucha entera</c:v>
                      </c:pt>
                      <c:pt idx="2">
                        <c:v>Comercializada en plato</c:v>
                      </c:pt>
                      <c:pt idx="3">
                        <c:v>Eviscerada</c:v>
                      </c:pt>
                      <c:pt idx="4">
                        <c:v>Fileteada</c:v>
                      </c:pt>
                    </c:strCache>
                  </c:strRef>
                </c:cat>
                <c:val>
                  <c:numRef>
                    <c:extLst>
                      <c:ext uri="{02D57815-91ED-43cb-92C2-25804820EDAC}">
                        <c15:formulaRef>
                          <c15:sqref>Consumidor!$B$50:$B$54</c15:sqref>
                        </c15:formulaRef>
                      </c:ext>
                    </c:extLst>
                    <c:numCache>
                      <c:formatCode>General</c:formatCode>
                      <c:ptCount val="5"/>
                      <c:pt idx="0">
                        <c:v>99</c:v>
                      </c:pt>
                      <c:pt idx="1">
                        <c:v>222</c:v>
                      </c:pt>
                      <c:pt idx="2">
                        <c:v>152</c:v>
                      </c:pt>
                      <c:pt idx="3">
                        <c:v>36</c:v>
                      </c:pt>
                      <c:pt idx="4">
                        <c:v>78</c:v>
                      </c:pt>
                    </c:numCache>
                  </c:numRef>
                </c:val>
                <c:extLst>
                  <c:ext xmlns:c16="http://schemas.microsoft.com/office/drawing/2014/chart" uri="{C3380CC4-5D6E-409C-BE32-E72D297353CC}">
                    <c16:uniqueId val="{00000001-7043-4513-973C-8ECF9C2949EF}"/>
                  </c:ext>
                </c:extLst>
              </c15:ser>
            </c15:filteredBarSeries>
          </c:ext>
        </c:extLst>
      </c:barChart>
      <c:catAx>
        <c:axId val="17025155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none" baseline="0">
                <a:solidFill>
                  <a:schemeClr val="tx1"/>
                </a:solidFill>
                <a:latin typeface="+mn-lt"/>
                <a:ea typeface="+mn-ea"/>
                <a:cs typeface="+mn-cs"/>
              </a:defRPr>
            </a:pPr>
            <a:endParaRPr lang="es-EC"/>
          </a:p>
        </c:txPr>
        <c:crossAx val="170252112"/>
        <c:crosses val="autoZero"/>
        <c:auto val="1"/>
        <c:lblAlgn val="ctr"/>
        <c:lblOffset val="100"/>
        <c:noMultiLvlLbl val="0"/>
      </c:catAx>
      <c:valAx>
        <c:axId val="170252112"/>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170251552"/>
        <c:crosses val="autoZero"/>
        <c:crossBetween val="between"/>
      </c:valAx>
      <c:spPr>
        <a:noFill/>
        <a:ln>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ata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jpg"/></Relationships>
</file>

<file path=ppt/diagrams/_rels/data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jpg"/><Relationship Id="rId5" Type="http://schemas.openxmlformats.org/officeDocument/2006/relationships/image" Target="../media/image22.jpg"/><Relationship Id="rId4" Type="http://schemas.openxmlformats.org/officeDocument/2006/relationships/image" Target="../media/image21.jpg"/></Relationships>
</file>

<file path=ppt/diagrams/_rels/data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image" Target="../media/image20.jpg"/><Relationship Id="rId4" Type="http://schemas.openxmlformats.org/officeDocument/2006/relationships/image" Target="../media/image25.jpg"/></Relationships>
</file>

<file path=ppt/diagrams/_rels/drawing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jpg"/></Relationships>
</file>

<file path=ppt/diagrams/_rels/drawing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jpg"/><Relationship Id="rId5" Type="http://schemas.openxmlformats.org/officeDocument/2006/relationships/image" Target="../media/image22.jpg"/><Relationship Id="rId4" Type="http://schemas.openxmlformats.org/officeDocument/2006/relationships/image" Target="../media/image21.jpg"/></Relationships>
</file>

<file path=ppt/diagrams/_rels/drawing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image" Target="../media/image20.jpg"/><Relationship Id="rId4" Type="http://schemas.openxmlformats.org/officeDocument/2006/relationships/image" Target="../media/image25.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EB96CF-CAF2-4267-A4BB-FA2FABD484B3}" type="doc">
      <dgm:prSet loTypeId="urn:microsoft.com/office/officeart/2005/8/layout/arrow2" loCatId="process" qsTypeId="urn:microsoft.com/office/officeart/2005/8/quickstyle/simple1" qsCatId="simple" csTypeId="urn:microsoft.com/office/officeart/2005/8/colors/colorful5" csCatId="colorful" phldr="1"/>
      <dgm:spPr/>
      <dgm:t>
        <a:bodyPr/>
        <a:lstStyle/>
        <a:p>
          <a:endParaRPr lang="es-ES"/>
        </a:p>
      </dgm:t>
    </dgm:pt>
    <dgm:pt modelId="{D46E597F-C698-4B41-9E17-E6F4A19DEA11}">
      <dgm:prSet phldrT="[Texto]" custT="1"/>
      <dgm:spPr/>
      <dgm:t>
        <a:bodyPr/>
        <a:lstStyle/>
        <a:p>
          <a:pPr algn="ctr"/>
          <a:r>
            <a:rPr lang="es-ES" sz="1600" b="1" u="sng" dirty="0" smtClean="0"/>
            <a:t>1990</a:t>
          </a:r>
        </a:p>
        <a:p>
          <a:pPr algn="ctr"/>
          <a:r>
            <a:rPr lang="es-ES" sz="1600" b="1" dirty="0" smtClean="0"/>
            <a:t>Poco conocida.</a:t>
          </a:r>
          <a:endParaRPr lang="es-ES" sz="1600" b="1" dirty="0"/>
        </a:p>
      </dgm:t>
    </dgm:pt>
    <dgm:pt modelId="{BBB522AA-8D31-47A9-8F0C-A004FCCA67B6}" type="parTrans" cxnId="{B240BEC5-D1FB-4BA3-AE1E-AA22952ECD99}">
      <dgm:prSet/>
      <dgm:spPr/>
      <dgm:t>
        <a:bodyPr/>
        <a:lstStyle/>
        <a:p>
          <a:endParaRPr lang="es-ES" b="1"/>
        </a:p>
      </dgm:t>
    </dgm:pt>
    <dgm:pt modelId="{04B12983-CE91-4C63-97AD-48EB46A4D4C5}" type="sibTrans" cxnId="{B240BEC5-D1FB-4BA3-AE1E-AA22952ECD99}">
      <dgm:prSet/>
      <dgm:spPr/>
      <dgm:t>
        <a:bodyPr/>
        <a:lstStyle/>
        <a:p>
          <a:endParaRPr lang="es-ES" b="1"/>
        </a:p>
      </dgm:t>
    </dgm:pt>
    <dgm:pt modelId="{DE6E3D87-6089-48D0-B8AE-711A7FEB746D}">
      <dgm:prSet phldrT="[Texto]" custT="1"/>
      <dgm:spPr/>
      <dgm:t>
        <a:bodyPr/>
        <a:lstStyle/>
        <a:p>
          <a:pPr algn="ctr"/>
          <a:r>
            <a:rPr lang="es-ES" sz="1600" b="1" u="sng" dirty="0" smtClean="0"/>
            <a:t>2000</a:t>
          </a:r>
        </a:p>
        <a:p>
          <a:pPr algn="ctr"/>
          <a:r>
            <a:rPr lang="es-ES" sz="1600" b="1" dirty="0" smtClean="0"/>
            <a:t>Proyectos de inversión.</a:t>
          </a:r>
          <a:endParaRPr lang="es-ES" sz="1600" b="1" dirty="0"/>
        </a:p>
      </dgm:t>
    </dgm:pt>
    <dgm:pt modelId="{00F8633F-02A4-49A0-8B2B-119E382A2621}" type="parTrans" cxnId="{84E75184-DF39-43E5-9CCA-49E62117AB26}">
      <dgm:prSet/>
      <dgm:spPr/>
      <dgm:t>
        <a:bodyPr/>
        <a:lstStyle/>
        <a:p>
          <a:endParaRPr lang="es-ES" b="1"/>
        </a:p>
      </dgm:t>
    </dgm:pt>
    <dgm:pt modelId="{BB3C3481-A73C-4BCC-B357-47A0FB858798}" type="sibTrans" cxnId="{84E75184-DF39-43E5-9CCA-49E62117AB26}">
      <dgm:prSet/>
      <dgm:spPr/>
      <dgm:t>
        <a:bodyPr/>
        <a:lstStyle/>
        <a:p>
          <a:endParaRPr lang="es-ES" b="1"/>
        </a:p>
      </dgm:t>
    </dgm:pt>
    <dgm:pt modelId="{15B2FD29-A850-4A5F-8B2D-D519F338B5A6}">
      <dgm:prSet phldrT="[Texto]" custT="1"/>
      <dgm:spPr/>
      <dgm:t>
        <a:bodyPr/>
        <a:lstStyle/>
        <a:p>
          <a:pPr algn="ctr"/>
          <a:r>
            <a:rPr lang="es-EC" sz="1600" b="1" dirty="0" smtClean="0"/>
            <a:t>Condiciones hidrográficas y climáticas favorables. </a:t>
          </a:r>
          <a:endParaRPr lang="es-ES" sz="1600" b="1" dirty="0"/>
        </a:p>
      </dgm:t>
    </dgm:pt>
    <dgm:pt modelId="{72F13EEC-DDA5-4DAB-80ED-A7BF39818C44}" type="parTrans" cxnId="{9924B6BD-DE84-495F-95F1-1CF93D569298}">
      <dgm:prSet/>
      <dgm:spPr/>
      <dgm:t>
        <a:bodyPr/>
        <a:lstStyle/>
        <a:p>
          <a:endParaRPr lang="es-ES" b="1"/>
        </a:p>
      </dgm:t>
    </dgm:pt>
    <dgm:pt modelId="{71CAE5C0-2355-420E-9A67-1FE1D490E97D}" type="sibTrans" cxnId="{9924B6BD-DE84-495F-95F1-1CF93D569298}">
      <dgm:prSet/>
      <dgm:spPr/>
      <dgm:t>
        <a:bodyPr/>
        <a:lstStyle/>
        <a:p>
          <a:endParaRPr lang="es-ES" b="1"/>
        </a:p>
      </dgm:t>
    </dgm:pt>
    <dgm:pt modelId="{14621943-8812-431E-AB3F-5F2E982CC365}">
      <dgm:prSet custT="1"/>
      <dgm:spPr/>
      <dgm:t>
        <a:bodyPr/>
        <a:lstStyle/>
        <a:p>
          <a:pPr algn="ctr"/>
          <a:r>
            <a:rPr lang="es-ES" sz="1600" b="1" dirty="0" smtClean="0"/>
            <a:t>Limitaciones de índole Técnica. </a:t>
          </a:r>
          <a:endParaRPr lang="es-ES" sz="1600" b="1" dirty="0"/>
        </a:p>
      </dgm:t>
    </dgm:pt>
    <dgm:pt modelId="{1415BA32-02D7-4F3E-B520-2B9E767BF233}" type="parTrans" cxnId="{29CE7FC9-255A-4525-AAFF-9F17690265A8}">
      <dgm:prSet/>
      <dgm:spPr/>
      <dgm:t>
        <a:bodyPr/>
        <a:lstStyle/>
        <a:p>
          <a:endParaRPr lang="es-ES" b="1"/>
        </a:p>
      </dgm:t>
    </dgm:pt>
    <dgm:pt modelId="{0160D14F-F2FF-409B-A558-354E2396F876}" type="sibTrans" cxnId="{29CE7FC9-255A-4525-AAFF-9F17690265A8}">
      <dgm:prSet/>
      <dgm:spPr/>
      <dgm:t>
        <a:bodyPr/>
        <a:lstStyle/>
        <a:p>
          <a:endParaRPr lang="es-ES" b="1"/>
        </a:p>
      </dgm:t>
    </dgm:pt>
    <dgm:pt modelId="{9A6CC6C4-D4D0-4B92-B475-9AC4F12E067D}">
      <dgm:prSet custT="1"/>
      <dgm:spPr/>
      <dgm:t>
        <a:bodyPr/>
        <a:lstStyle/>
        <a:p>
          <a:pPr algn="ctr"/>
          <a:r>
            <a:rPr lang="es-ES" sz="1600" b="1" dirty="0" smtClean="0"/>
            <a:t>Actividad económica  en un nivel casi artesanal.</a:t>
          </a:r>
          <a:endParaRPr lang="es-ES" sz="1600" b="1" dirty="0"/>
        </a:p>
      </dgm:t>
    </dgm:pt>
    <dgm:pt modelId="{FB0E7112-ECB4-467C-B197-F818C54B88A1}" type="parTrans" cxnId="{2B3EB095-AE16-4A0C-9D7E-EB028585B678}">
      <dgm:prSet/>
      <dgm:spPr/>
      <dgm:t>
        <a:bodyPr/>
        <a:lstStyle/>
        <a:p>
          <a:endParaRPr lang="es-ES" b="1"/>
        </a:p>
      </dgm:t>
    </dgm:pt>
    <dgm:pt modelId="{CB1465BA-3D3A-498C-BAD9-A99D35DFDE2D}" type="sibTrans" cxnId="{2B3EB095-AE16-4A0C-9D7E-EB028585B678}">
      <dgm:prSet/>
      <dgm:spPr/>
      <dgm:t>
        <a:bodyPr/>
        <a:lstStyle/>
        <a:p>
          <a:endParaRPr lang="es-ES" b="1"/>
        </a:p>
      </dgm:t>
    </dgm:pt>
    <dgm:pt modelId="{7015BC85-175A-4D06-A873-83EAA9C8B44D}" type="pres">
      <dgm:prSet presAssocID="{84EB96CF-CAF2-4267-A4BB-FA2FABD484B3}" presName="arrowDiagram" presStyleCnt="0">
        <dgm:presLayoutVars>
          <dgm:chMax val="5"/>
          <dgm:dir/>
          <dgm:resizeHandles val="exact"/>
        </dgm:presLayoutVars>
      </dgm:prSet>
      <dgm:spPr/>
      <dgm:t>
        <a:bodyPr/>
        <a:lstStyle/>
        <a:p>
          <a:endParaRPr lang="es-ES"/>
        </a:p>
      </dgm:t>
    </dgm:pt>
    <dgm:pt modelId="{04089D70-F758-4C1A-86E9-30EEEA99790D}" type="pres">
      <dgm:prSet presAssocID="{84EB96CF-CAF2-4267-A4BB-FA2FABD484B3}" presName="arrow" presStyleLbl="bgShp" presStyleIdx="0" presStyleCnt="1"/>
      <dgm:spPr/>
    </dgm:pt>
    <dgm:pt modelId="{3C45E61A-9585-47D7-9913-754C7CADA83A}" type="pres">
      <dgm:prSet presAssocID="{84EB96CF-CAF2-4267-A4BB-FA2FABD484B3}" presName="arrowDiagram5" presStyleCnt="0"/>
      <dgm:spPr/>
    </dgm:pt>
    <dgm:pt modelId="{926806BA-9744-41B3-A56C-E21632B279FB}" type="pres">
      <dgm:prSet presAssocID="{D46E597F-C698-4B41-9E17-E6F4A19DEA11}" presName="bullet5a" presStyleLbl="node1" presStyleIdx="0" presStyleCnt="5"/>
      <dgm:spPr/>
    </dgm:pt>
    <dgm:pt modelId="{2E9AFF5B-2446-403A-9DA6-CDACD56CB14B}" type="pres">
      <dgm:prSet presAssocID="{D46E597F-C698-4B41-9E17-E6F4A19DEA11}" presName="textBox5a" presStyleLbl="revTx" presStyleIdx="0" presStyleCnt="5">
        <dgm:presLayoutVars>
          <dgm:bulletEnabled val="1"/>
        </dgm:presLayoutVars>
      </dgm:prSet>
      <dgm:spPr/>
      <dgm:t>
        <a:bodyPr/>
        <a:lstStyle/>
        <a:p>
          <a:endParaRPr lang="es-ES"/>
        </a:p>
      </dgm:t>
    </dgm:pt>
    <dgm:pt modelId="{12676C64-DA22-48CC-8DA7-629966B67848}" type="pres">
      <dgm:prSet presAssocID="{DE6E3D87-6089-48D0-B8AE-711A7FEB746D}" presName="bullet5b" presStyleLbl="node1" presStyleIdx="1" presStyleCnt="5"/>
      <dgm:spPr/>
    </dgm:pt>
    <dgm:pt modelId="{1228AA20-D808-4BD6-B3DE-C319408E5356}" type="pres">
      <dgm:prSet presAssocID="{DE6E3D87-6089-48D0-B8AE-711A7FEB746D}" presName="textBox5b" presStyleLbl="revTx" presStyleIdx="1" presStyleCnt="5">
        <dgm:presLayoutVars>
          <dgm:bulletEnabled val="1"/>
        </dgm:presLayoutVars>
      </dgm:prSet>
      <dgm:spPr/>
      <dgm:t>
        <a:bodyPr/>
        <a:lstStyle/>
        <a:p>
          <a:endParaRPr lang="es-ES"/>
        </a:p>
      </dgm:t>
    </dgm:pt>
    <dgm:pt modelId="{3D0FE883-EC14-400B-907B-E87DE3873429}" type="pres">
      <dgm:prSet presAssocID="{15B2FD29-A850-4A5F-8B2D-D519F338B5A6}" presName="bullet5c" presStyleLbl="node1" presStyleIdx="2" presStyleCnt="5"/>
      <dgm:spPr/>
    </dgm:pt>
    <dgm:pt modelId="{E6B7BB6C-234D-42CB-BD5A-91607D82563A}" type="pres">
      <dgm:prSet presAssocID="{15B2FD29-A850-4A5F-8B2D-D519F338B5A6}" presName="textBox5c" presStyleLbl="revTx" presStyleIdx="2" presStyleCnt="5">
        <dgm:presLayoutVars>
          <dgm:bulletEnabled val="1"/>
        </dgm:presLayoutVars>
      </dgm:prSet>
      <dgm:spPr/>
      <dgm:t>
        <a:bodyPr/>
        <a:lstStyle/>
        <a:p>
          <a:endParaRPr lang="es-ES"/>
        </a:p>
      </dgm:t>
    </dgm:pt>
    <dgm:pt modelId="{719C0783-9B70-4BD1-8BA3-59FD59C62F55}" type="pres">
      <dgm:prSet presAssocID="{14621943-8812-431E-AB3F-5F2E982CC365}" presName="bullet5d" presStyleLbl="node1" presStyleIdx="3" presStyleCnt="5"/>
      <dgm:spPr/>
    </dgm:pt>
    <dgm:pt modelId="{DEB18E1B-FBA9-4394-8A7C-4FFCD827D831}" type="pres">
      <dgm:prSet presAssocID="{14621943-8812-431E-AB3F-5F2E982CC365}" presName="textBox5d" presStyleLbl="revTx" presStyleIdx="3" presStyleCnt="5">
        <dgm:presLayoutVars>
          <dgm:bulletEnabled val="1"/>
        </dgm:presLayoutVars>
      </dgm:prSet>
      <dgm:spPr/>
      <dgm:t>
        <a:bodyPr/>
        <a:lstStyle/>
        <a:p>
          <a:endParaRPr lang="es-ES"/>
        </a:p>
      </dgm:t>
    </dgm:pt>
    <dgm:pt modelId="{20C010DA-6267-48D1-8ED4-6EF1BEDD60AF}" type="pres">
      <dgm:prSet presAssocID="{9A6CC6C4-D4D0-4B92-B475-9AC4F12E067D}" presName="bullet5e" presStyleLbl="node1" presStyleIdx="4" presStyleCnt="5"/>
      <dgm:spPr/>
    </dgm:pt>
    <dgm:pt modelId="{6ADFD068-1783-4CBB-A2BC-6DBD8D056048}" type="pres">
      <dgm:prSet presAssocID="{9A6CC6C4-D4D0-4B92-B475-9AC4F12E067D}" presName="textBox5e" presStyleLbl="revTx" presStyleIdx="4" presStyleCnt="5" custScaleX="122767">
        <dgm:presLayoutVars>
          <dgm:bulletEnabled val="1"/>
        </dgm:presLayoutVars>
      </dgm:prSet>
      <dgm:spPr/>
      <dgm:t>
        <a:bodyPr/>
        <a:lstStyle/>
        <a:p>
          <a:endParaRPr lang="es-ES"/>
        </a:p>
      </dgm:t>
    </dgm:pt>
  </dgm:ptLst>
  <dgm:cxnLst>
    <dgm:cxn modelId="{2B3EB095-AE16-4A0C-9D7E-EB028585B678}" srcId="{84EB96CF-CAF2-4267-A4BB-FA2FABD484B3}" destId="{9A6CC6C4-D4D0-4B92-B475-9AC4F12E067D}" srcOrd="4" destOrd="0" parTransId="{FB0E7112-ECB4-467C-B197-F818C54B88A1}" sibTransId="{CB1465BA-3D3A-498C-BAD9-A99D35DFDE2D}"/>
    <dgm:cxn modelId="{2B2F564A-5287-41FB-8673-991445565037}" type="presOf" srcId="{15B2FD29-A850-4A5F-8B2D-D519F338B5A6}" destId="{E6B7BB6C-234D-42CB-BD5A-91607D82563A}" srcOrd="0" destOrd="0" presId="urn:microsoft.com/office/officeart/2005/8/layout/arrow2"/>
    <dgm:cxn modelId="{D48D9973-DE01-4699-B809-E8248EB7BF40}" type="presOf" srcId="{9A6CC6C4-D4D0-4B92-B475-9AC4F12E067D}" destId="{6ADFD068-1783-4CBB-A2BC-6DBD8D056048}" srcOrd="0" destOrd="0" presId="urn:microsoft.com/office/officeart/2005/8/layout/arrow2"/>
    <dgm:cxn modelId="{84E75184-DF39-43E5-9CCA-49E62117AB26}" srcId="{84EB96CF-CAF2-4267-A4BB-FA2FABD484B3}" destId="{DE6E3D87-6089-48D0-B8AE-711A7FEB746D}" srcOrd="1" destOrd="0" parTransId="{00F8633F-02A4-49A0-8B2B-119E382A2621}" sibTransId="{BB3C3481-A73C-4BCC-B357-47A0FB858798}"/>
    <dgm:cxn modelId="{29CE7FC9-255A-4525-AAFF-9F17690265A8}" srcId="{84EB96CF-CAF2-4267-A4BB-FA2FABD484B3}" destId="{14621943-8812-431E-AB3F-5F2E982CC365}" srcOrd="3" destOrd="0" parTransId="{1415BA32-02D7-4F3E-B520-2B9E767BF233}" sibTransId="{0160D14F-F2FF-409B-A558-354E2396F876}"/>
    <dgm:cxn modelId="{D42FFF62-DB50-4FDF-A739-FF6DFDFFEB90}" type="presOf" srcId="{DE6E3D87-6089-48D0-B8AE-711A7FEB746D}" destId="{1228AA20-D808-4BD6-B3DE-C319408E5356}" srcOrd="0" destOrd="0" presId="urn:microsoft.com/office/officeart/2005/8/layout/arrow2"/>
    <dgm:cxn modelId="{E8837220-9A39-480F-8416-479185585767}" type="presOf" srcId="{84EB96CF-CAF2-4267-A4BB-FA2FABD484B3}" destId="{7015BC85-175A-4D06-A873-83EAA9C8B44D}" srcOrd="0" destOrd="0" presId="urn:microsoft.com/office/officeart/2005/8/layout/arrow2"/>
    <dgm:cxn modelId="{B240BEC5-D1FB-4BA3-AE1E-AA22952ECD99}" srcId="{84EB96CF-CAF2-4267-A4BB-FA2FABD484B3}" destId="{D46E597F-C698-4B41-9E17-E6F4A19DEA11}" srcOrd="0" destOrd="0" parTransId="{BBB522AA-8D31-47A9-8F0C-A004FCCA67B6}" sibTransId="{04B12983-CE91-4C63-97AD-48EB46A4D4C5}"/>
    <dgm:cxn modelId="{9924B6BD-DE84-495F-95F1-1CF93D569298}" srcId="{84EB96CF-CAF2-4267-A4BB-FA2FABD484B3}" destId="{15B2FD29-A850-4A5F-8B2D-D519F338B5A6}" srcOrd="2" destOrd="0" parTransId="{72F13EEC-DDA5-4DAB-80ED-A7BF39818C44}" sibTransId="{71CAE5C0-2355-420E-9A67-1FE1D490E97D}"/>
    <dgm:cxn modelId="{FE843C45-3413-4E7C-8CD1-F33311F48E81}" type="presOf" srcId="{14621943-8812-431E-AB3F-5F2E982CC365}" destId="{DEB18E1B-FBA9-4394-8A7C-4FFCD827D831}" srcOrd="0" destOrd="0" presId="urn:microsoft.com/office/officeart/2005/8/layout/arrow2"/>
    <dgm:cxn modelId="{04299C86-DEDF-4D2F-8EF1-4A96ACE26E02}" type="presOf" srcId="{D46E597F-C698-4B41-9E17-E6F4A19DEA11}" destId="{2E9AFF5B-2446-403A-9DA6-CDACD56CB14B}" srcOrd="0" destOrd="0" presId="urn:microsoft.com/office/officeart/2005/8/layout/arrow2"/>
    <dgm:cxn modelId="{049133A8-DBFF-4620-83C4-460E407F9E55}" type="presParOf" srcId="{7015BC85-175A-4D06-A873-83EAA9C8B44D}" destId="{04089D70-F758-4C1A-86E9-30EEEA99790D}" srcOrd="0" destOrd="0" presId="urn:microsoft.com/office/officeart/2005/8/layout/arrow2"/>
    <dgm:cxn modelId="{29D39B17-ED2B-4682-B882-E5493638FB1C}" type="presParOf" srcId="{7015BC85-175A-4D06-A873-83EAA9C8B44D}" destId="{3C45E61A-9585-47D7-9913-754C7CADA83A}" srcOrd="1" destOrd="0" presId="urn:microsoft.com/office/officeart/2005/8/layout/arrow2"/>
    <dgm:cxn modelId="{2A7A5C0B-6892-4502-9373-59C57B195D82}" type="presParOf" srcId="{3C45E61A-9585-47D7-9913-754C7CADA83A}" destId="{926806BA-9744-41B3-A56C-E21632B279FB}" srcOrd="0" destOrd="0" presId="urn:microsoft.com/office/officeart/2005/8/layout/arrow2"/>
    <dgm:cxn modelId="{A3D2D86C-FC4C-48D9-BA61-32DB3BB32FAA}" type="presParOf" srcId="{3C45E61A-9585-47D7-9913-754C7CADA83A}" destId="{2E9AFF5B-2446-403A-9DA6-CDACD56CB14B}" srcOrd="1" destOrd="0" presId="urn:microsoft.com/office/officeart/2005/8/layout/arrow2"/>
    <dgm:cxn modelId="{4649E367-C3F8-4C29-AA25-EA05F8DCC5EB}" type="presParOf" srcId="{3C45E61A-9585-47D7-9913-754C7CADA83A}" destId="{12676C64-DA22-48CC-8DA7-629966B67848}" srcOrd="2" destOrd="0" presId="urn:microsoft.com/office/officeart/2005/8/layout/arrow2"/>
    <dgm:cxn modelId="{9576FB57-7DAC-488D-8698-E6024BE328DD}" type="presParOf" srcId="{3C45E61A-9585-47D7-9913-754C7CADA83A}" destId="{1228AA20-D808-4BD6-B3DE-C319408E5356}" srcOrd="3" destOrd="0" presId="urn:microsoft.com/office/officeart/2005/8/layout/arrow2"/>
    <dgm:cxn modelId="{9C0605EA-C5C5-478E-9FC3-195D0E99806E}" type="presParOf" srcId="{3C45E61A-9585-47D7-9913-754C7CADA83A}" destId="{3D0FE883-EC14-400B-907B-E87DE3873429}" srcOrd="4" destOrd="0" presId="urn:microsoft.com/office/officeart/2005/8/layout/arrow2"/>
    <dgm:cxn modelId="{CD5CAD83-CE17-4216-8FD1-A3C97816D3BA}" type="presParOf" srcId="{3C45E61A-9585-47D7-9913-754C7CADA83A}" destId="{E6B7BB6C-234D-42CB-BD5A-91607D82563A}" srcOrd="5" destOrd="0" presId="urn:microsoft.com/office/officeart/2005/8/layout/arrow2"/>
    <dgm:cxn modelId="{B34D180A-825F-4B17-A9C1-6EF761858A0C}" type="presParOf" srcId="{3C45E61A-9585-47D7-9913-754C7CADA83A}" destId="{719C0783-9B70-4BD1-8BA3-59FD59C62F55}" srcOrd="6" destOrd="0" presId="urn:microsoft.com/office/officeart/2005/8/layout/arrow2"/>
    <dgm:cxn modelId="{F70F8623-F1CA-4618-8A00-A81DBA144A01}" type="presParOf" srcId="{3C45E61A-9585-47D7-9913-754C7CADA83A}" destId="{DEB18E1B-FBA9-4394-8A7C-4FFCD827D831}" srcOrd="7" destOrd="0" presId="urn:microsoft.com/office/officeart/2005/8/layout/arrow2"/>
    <dgm:cxn modelId="{ACF650B1-832C-43D3-9BF4-63D2A6F631A6}" type="presParOf" srcId="{3C45E61A-9585-47D7-9913-754C7CADA83A}" destId="{20C010DA-6267-48D1-8ED4-6EF1BEDD60AF}" srcOrd="8" destOrd="0" presId="urn:microsoft.com/office/officeart/2005/8/layout/arrow2"/>
    <dgm:cxn modelId="{AE6BA9DB-0672-4ACB-8DCD-C3DC23418B43}" type="presParOf" srcId="{3C45E61A-9585-47D7-9913-754C7CADA83A}" destId="{6ADFD068-1783-4CBB-A2BC-6DBD8D056048}"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47919B-5DF8-4F87-9725-71B08111AF3F}" type="doc">
      <dgm:prSet loTypeId="urn:microsoft.com/office/officeart/2005/8/layout/vList4" loCatId="list" qsTypeId="urn:microsoft.com/office/officeart/2005/8/quickstyle/simple1" qsCatId="simple" csTypeId="urn:microsoft.com/office/officeart/2005/8/colors/accent1_1" csCatId="accent1" phldr="1"/>
      <dgm:spPr/>
      <dgm:t>
        <a:bodyPr/>
        <a:lstStyle/>
        <a:p>
          <a:endParaRPr lang="es-ES"/>
        </a:p>
      </dgm:t>
    </dgm:pt>
    <dgm:pt modelId="{67675B82-95D3-401A-8E62-6A314A8DD200}">
      <dgm:prSet phldrT="[Texto]"/>
      <dgm:spPr/>
      <dgm:t>
        <a:bodyPr/>
        <a:lstStyle/>
        <a:p>
          <a:r>
            <a:rPr lang="es-ES" b="0" dirty="0" smtClean="0"/>
            <a:t>Identificar las características de los  diferentes factores que forman parte de la cadena productiva de la trucha arcoíris en el Cantón Otavalo.</a:t>
          </a:r>
          <a:endParaRPr lang="es-ES" b="0" dirty="0"/>
        </a:p>
      </dgm:t>
    </dgm:pt>
    <dgm:pt modelId="{D4684BAD-9180-47C3-87E9-067BD7D74B47}" type="parTrans" cxnId="{285DA821-ECF0-4274-90BA-DB231D841196}">
      <dgm:prSet/>
      <dgm:spPr/>
      <dgm:t>
        <a:bodyPr/>
        <a:lstStyle/>
        <a:p>
          <a:endParaRPr lang="es-ES"/>
        </a:p>
      </dgm:t>
    </dgm:pt>
    <dgm:pt modelId="{42B43B69-5451-47AC-990B-C9AF8CFF6352}" type="sibTrans" cxnId="{285DA821-ECF0-4274-90BA-DB231D841196}">
      <dgm:prSet/>
      <dgm:spPr/>
      <dgm:t>
        <a:bodyPr/>
        <a:lstStyle/>
        <a:p>
          <a:endParaRPr lang="es-ES"/>
        </a:p>
      </dgm:t>
    </dgm:pt>
    <dgm:pt modelId="{AD0AD47C-8F7F-4745-869B-1BBC037A6F78}">
      <dgm:prSet phldrT="[Texto]"/>
      <dgm:spPr/>
      <dgm:t>
        <a:bodyPr/>
        <a:lstStyle/>
        <a:p>
          <a:r>
            <a:rPr lang="es-ES" dirty="0" smtClean="0"/>
            <a:t>Identificar las condiciones de demanda para el consumo de la trucha arcoíris por parte de la población del Cantón Otavalo.</a:t>
          </a:r>
          <a:endParaRPr lang="es-ES" dirty="0"/>
        </a:p>
      </dgm:t>
    </dgm:pt>
    <dgm:pt modelId="{CD6A88EB-B663-455A-9D9A-E6B02A492D1A}" type="parTrans" cxnId="{DE094246-70D9-4CC5-AE16-37B036DF4E3B}">
      <dgm:prSet/>
      <dgm:spPr/>
      <dgm:t>
        <a:bodyPr/>
        <a:lstStyle/>
        <a:p>
          <a:endParaRPr lang="es-ES"/>
        </a:p>
      </dgm:t>
    </dgm:pt>
    <dgm:pt modelId="{890B8BCB-5721-42DC-B34C-C7A4348FBE66}" type="sibTrans" cxnId="{DE094246-70D9-4CC5-AE16-37B036DF4E3B}">
      <dgm:prSet/>
      <dgm:spPr/>
      <dgm:t>
        <a:bodyPr/>
        <a:lstStyle/>
        <a:p>
          <a:endParaRPr lang="es-ES"/>
        </a:p>
      </dgm:t>
    </dgm:pt>
    <dgm:pt modelId="{D9E9D94C-F845-426A-8BE1-CDF3BD16E94C}">
      <dgm:prSet phldrT="[Texto]"/>
      <dgm:spPr/>
      <dgm:t>
        <a:bodyPr/>
        <a:lstStyle/>
        <a:p>
          <a:r>
            <a:rPr lang="es-ES" dirty="0" smtClean="0"/>
            <a:t>Proponer estrategias para mejorar la cadena productiva del cultivo de trucha arcoíris en el Cantón Otavalo.</a:t>
          </a:r>
          <a:endParaRPr lang="es-ES" dirty="0"/>
        </a:p>
      </dgm:t>
    </dgm:pt>
    <dgm:pt modelId="{D18D1D8E-5695-40B2-B379-5AE2C6E5E0AF}" type="parTrans" cxnId="{6ABEFB07-D733-46FC-BFE8-43683496A3F0}">
      <dgm:prSet/>
      <dgm:spPr/>
      <dgm:t>
        <a:bodyPr/>
        <a:lstStyle/>
        <a:p>
          <a:endParaRPr lang="es-ES"/>
        </a:p>
      </dgm:t>
    </dgm:pt>
    <dgm:pt modelId="{0A076957-FBFB-4262-A219-0385063D9A8C}" type="sibTrans" cxnId="{6ABEFB07-D733-46FC-BFE8-43683496A3F0}">
      <dgm:prSet/>
      <dgm:spPr/>
      <dgm:t>
        <a:bodyPr/>
        <a:lstStyle/>
        <a:p>
          <a:endParaRPr lang="es-ES"/>
        </a:p>
      </dgm:t>
    </dgm:pt>
    <dgm:pt modelId="{BAB39825-1791-45E3-AD71-C46DA606A7DE}" type="pres">
      <dgm:prSet presAssocID="{6047919B-5DF8-4F87-9725-71B08111AF3F}" presName="linear" presStyleCnt="0">
        <dgm:presLayoutVars>
          <dgm:dir/>
          <dgm:resizeHandles val="exact"/>
        </dgm:presLayoutVars>
      </dgm:prSet>
      <dgm:spPr/>
      <dgm:t>
        <a:bodyPr/>
        <a:lstStyle/>
        <a:p>
          <a:endParaRPr lang="es-ES"/>
        </a:p>
      </dgm:t>
    </dgm:pt>
    <dgm:pt modelId="{185AA7F6-24E7-41E4-B76B-947CF9CBC5D7}" type="pres">
      <dgm:prSet presAssocID="{67675B82-95D3-401A-8E62-6A314A8DD200}" presName="comp" presStyleCnt="0"/>
      <dgm:spPr/>
    </dgm:pt>
    <dgm:pt modelId="{7BA5C0DD-BE7D-46DB-9FE5-F2B6898EF3CC}" type="pres">
      <dgm:prSet presAssocID="{67675B82-95D3-401A-8E62-6A314A8DD200}" presName="box" presStyleLbl="node1" presStyleIdx="0" presStyleCnt="3"/>
      <dgm:spPr/>
      <dgm:t>
        <a:bodyPr/>
        <a:lstStyle/>
        <a:p>
          <a:endParaRPr lang="es-ES"/>
        </a:p>
      </dgm:t>
    </dgm:pt>
    <dgm:pt modelId="{218E5BC3-2EDF-4199-8A84-B826848F37CC}" type="pres">
      <dgm:prSet presAssocID="{67675B82-95D3-401A-8E62-6A314A8DD200}"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t>
        <a:bodyPr/>
        <a:lstStyle/>
        <a:p>
          <a:endParaRPr lang="es-ES"/>
        </a:p>
      </dgm:t>
    </dgm:pt>
    <dgm:pt modelId="{F8FD9CD2-3470-4C09-93C5-AD3852601156}" type="pres">
      <dgm:prSet presAssocID="{67675B82-95D3-401A-8E62-6A314A8DD200}" presName="text" presStyleLbl="node1" presStyleIdx="0" presStyleCnt="3">
        <dgm:presLayoutVars>
          <dgm:bulletEnabled val="1"/>
        </dgm:presLayoutVars>
      </dgm:prSet>
      <dgm:spPr/>
      <dgm:t>
        <a:bodyPr/>
        <a:lstStyle/>
        <a:p>
          <a:endParaRPr lang="es-ES"/>
        </a:p>
      </dgm:t>
    </dgm:pt>
    <dgm:pt modelId="{471157CB-016C-4254-9728-B8C86E337F46}" type="pres">
      <dgm:prSet presAssocID="{42B43B69-5451-47AC-990B-C9AF8CFF6352}" presName="spacer" presStyleCnt="0"/>
      <dgm:spPr/>
    </dgm:pt>
    <dgm:pt modelId="{A1426D1C-CC82-40F1-9DC5-2444DACC57F0}" type="pres">
      <dgm:prSet presAssocID="{AD0AD47C-8F7F-4745-869B-1BBC037A6F78}" presName="comp" presStyleCnt="0"/>
      <dgm:spPr/>
    </dgm:pt>
    <dgm:pt modelId="{31AA0EEF-AA90-4AF1-BE64-5D7ECE7504F5}" type="pres">
      <dgm:prSet presAssocID="{AD0AD47C-8F7F-4745-869B-1BBC037A6F78}" presName="box" presStyleLbl="node1" presStyleIdx="1" presStyleCnt="3"/>
      <dgm:spPr/>
      <dgm:t>
        <a:bodyPr/>
        <a:lstStyle/>
        <a:p>
          <a:endParaRPr lang="es-ES"/>
        </a:p>
      </dgm:t>
    </dgm:pt>
    <dgm:pt modelId="{81FF7794-E705-4D1D-B7E6-00A576E35738}" type="pres">
      <dgm:prSet presAssocID="{AD0AD47C-8F7F-4745-869B-1BBC037A6F78}"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dgm:spPr>
      <dgm:t>
        <a:bodyPr/>
        <a:lstStyle/>
        <a:p>
          <a:endParaRPr lang="es-ES"/>
        </a:p>
      </dgm:t>
    </dgm:pt>
    <dgm:pt modelId="{EE6E35B2-80E8-4F07-AFA2-CCEFBD0ACAF3}" type="pres">
      <dgm:prSet presAssocID="{AD0AD47C-8F7F-4745-869B-1BBC037A6F78}" presName="text" presStyleLbl="node1" presStyleIdx="1" presStyleCnt="3">
        <dgm:presLayoutVars>
          <dgm:bulletEnabled val="1"/>
        </dgm:presLayoutVars>
      </dgm:prSet>
      <dgm:spPr/>
      <dgm:t>
        <a:bodyPr/>
        <a:lstStyle/>
        <a:p>
          <a:endParaRPr lang="es-ES"/>
        </a:p>
      </dgm:t>
    </dgm:pt>
    <dgm:pt modelId="{683D5F1A-F859-4DCD-8439-9D02941CCBC6}" type="pres">
      <dgm:prSet presAssocID="{890B8BCB-5721-42DC-B34C-C7A4348FBE66}" presName="spacer" presStyleCnt="0"/>
      <dgm:spPr/>
    </dgm:pt>
    <dgm:pt modelId="{0CFDCD04-0C19-4704-A178-E3BE0253C3A3}" type="pres">
      <dgm:prSet presAssocID="{D9E9D94C-F845-426A-8BE1-CDF3BD16E94C}" presName="comp" presStyleCnt="0"/>
      <dgm:spPr/>
    </dgm:pt>
    <dgm:pt modelId="{E545BFDA-8217-46CA-A56C-C0FF79D07A04}" type="pres">
      <dgm:prSet presAssocID="{D9E9D94C-F845-426A-8BE1-CDF3BD16E94C}" presName="box" presStyleLbl="node1" presStyleIdx="2" presStyleCnt="3"/>
      <dgm:spPr/>
      <dgm:t>
        <a:bodyPr/>
        <a:lstStyle/>
        <a:p>
          <a:endParaRPr lang="es-ES"/>
        </a:p>
      </dgm:t>
    </dgm:pt>
    <dgm:pt modelId="{01A7591A-6B81-4979-94E5-F56A5A1E421F}" type="pres">
      <dgm:prSet presAssocID="{D9E9D94C-F845-426A-8BE1-CDF3BD16E94C}"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dgm:spPr>
      <dgm:t>
        <a:bodyPr/>
        <a:lstStyle/>
        <a:p>
          <a:endParaRPr lang="es-ES"/>
        </a:p>
      </dgm:t>
    </dgm:pt>
    <dgm:pt modelId="{F9BC90A8-5E99-4177-B026-9B58028C43C5}" type="pres">
      <dgm:prSet presAssocID="{D9E9D94C-F845-426A-8BE1-CDF3BD16E94C}" presName="text" presStyleLbl="node1" presStyleIdx="2" presStyleCnt="3">
        <dgm:presLayoutVars>
          <dgm:bulletEnabled val="1"/>
        </dgm:presLayoutVars>
      </dgm:prSet>
      <dgm:spPr/>
      <dgm:t>
        <a:bodyPr/>
        <a:lstStyle/>
        <a:p>
          <a:endParaRPr lang="es-ES"/>
        </a:p>
      </dgm:t>
    </dgm:pt>
  </dgm:ptLst>
  <dgm:cxnLst>
    <dgm:cxn modelId="{285DA821-ECF0-4274-90BA-DB231D841196}" srcId="{6047919B-5DF8-4F87-9725-71B08111AF3F}" destId="{67675B82-95D3-401A-8E62-6A314A8DD200}" srcOrd="0" destOrd="0" parTransId="{D4684BAD-9180-47C3-87E9-067BD7D74B47}" sibTransId="{42B43B69-5451-47AC-990B-C9AF8CFF6352}"/>
    <dgm:cxn modelId="{D712F4AD-4EF9-458C-93EE-F3884BD7EF4F}" type="presOf" srcId="{6047919B-5DF8-4F87-9725-71B08111AF3F}" destId="{BAB39825-1791-45E3-AD71-C46DA606A7DE}" srcOrd="0" destOrd="0" presId="urn:microsoft.com/office/officeart/2005/8/layout/vList4"/>
    <dgm:cxn modelId="{0DE205B5-7BD4-4A22-8A8B-AEF578907515}" type="presOf" srcId="{AD0AD47C-8F7F-4745-869B-1BBC037A6F78}" destId="{EE6E35B2-80E8-4F07-AFA2-CCEFBD0ACAF3}" srcOrd="1" destOrd="0" presId="urn:microsoft.com/office/officeart/2005/8/layout/vList4"/>
    <dgm:cxn modelId="{63736F38-4BF4-484F-9951-ED805636D4AC}" type="presOf" srcId="{D9E9D94C-F845-426A-8BE1-CDF3BD16E94C}" destId="{E545BFDA-8217-46CA-A56C-C0FF79D07A04}" srcOrd="0" destOrd="0" presId="urn:microsoft.com/office/officeart/2005/8/layout/vList4"/>
    <dgm:cxn modelId="{A7032074-3B4F-4972-96F0-DCF024CA2AE3}" type="presOf" srcId="{67675B82-95D3-401A-8E62-6A314A8DD200}" destId="{7BA5C0DD-BE7D-46DB-9FE5-F2B6898EF3CC}" srcOrd="0" destOrd="0" presId="urn:microsoft.com/office/officeart/2005/8/layout/vList4"/>
    <dgm:cxn modelId="{DE094246-70D9-4CC5-AE16-37B036DF4E3B}" srcId="{6047919B-5DF8-4F87-9725-71B08111AF3F}" destId="{AD0AD47C-8F7F-4745-869B-1BBC037A6F78}" srcOrd="1" destOrd="0" parTransId="{CD6A88EB-B663-455A-9D9A-E6B02A492D1A}" sibTransId="{890B8BCB-5721-42DC-B34C-C7A4348FBE66}"/>
    <dgm:cxn modelId="{A8F76534-B3E3-4E6A-88EE-19CB6115E9C0}" type="presOf" srcId="{67675B82-95D3-401A-8E62-6A314A8DD200}" destId="{F8FD9CD2-3470-4C09-93C5-AD3852601156}" srcOrd="1" destOrd="0" presId="urn:microsoft.com/office/officeart/2005/8/layout/vList4"/>
    <dgm:cxn modelId="{A94248C7-C9B6-4EFA-8D71-882F47C0DDE0}" type="presOf" srcId="{D9E9D94C-F845-426A-8BE1-CDF3BD16E94C}" destId="{F9BC90A8-5E99-4177-B026-9B58028C43C5}" srcOrd="1" destOrd="0" presId="urn:microsoft.com/office/officeart/2005/8/layout/vList4"/>
    <dgm:cxn modelId="{6ABEFB07-D733-46FC-BFE8-43683496A3F0}" srcId="{6047919B-5DF8-4F87-9725-71B08111AF3F}" destId="{D9E9D94C-F845-426A-8BE1-CDF3BD16E94C}" srcOrd="2" destOrd="0" parTransId="{D18D1D8E-5695-40B2-B379-5AE2C6E5E0AF}" sibTransId="{0A076957-FBFB-4262-A219-0385063D9A8C}"/>
    <dgm:cxn modelId="{E2B4FC0B-16B4-4DB9-9FA5-3CB8872D0C51}" type="presOf" srcId="{AD0AD47C-8F7F-4745-869B-1BBC037A6F78}" destId="{31AA0EEF-AA90-4AF1-BE64-5D7ECE7504F5}" srcOrd="0" destOrd="0" presId="urn:microsoft.com/office/officeart/2005/8/layout/vList4"/>
    <dgm:cxn modelId="{F9D6FA13-49C0-4FBD-AB1D-D846FED37AC2}" type="presParOf" srcId="{BAB39825-1791-45E3-AD71-C46DA606A7DE}" destId="{185AA7F6-24E7-41E4-B76B-947CF9CBC5D7}" srcOrd="0" destOrd="0" presId="urn:microsoft.com/office/officeart/2005/8/layout/vList4"/>
    <dgm:cxn modelId="{6BD712C1-3C6D-4F95-866B-B08875772D9D}" type="presParOf" srcId="{185AA7F6-24E7-41E4-B76B-947CF9CBC5D7}" destId="{7BA5C0DD-BE7D-46DB-9FE5-F2B6898EF3CC}" srcOrd="0" destOrd="0" presId="urn:microsoft.com/office/officeart/2005/8/layout/vList4"/>
    <dgm:cxn modelId="{87155A1D-F60F-4681-AD82-FDE78877EB27}" type="presParOf" srcId="{185AA7F6-24E7-41E4-B76B-947CF9CBC5D7}" destId="{218E5BC3-2EDF-4199-8A84-B826848F37CC}" srcOrd="1" destOrd="0" presId="urn:microsoft.com/office/officeart/2005/8/layout/vList4"/>
    <dgm:cxn modelId="{BDADC286-6D04-465B-8F4E-59E33FAF96C1}" type="presParOf" srcId="{185AA7F6-24E7-41E4-B76B-947CF9CBC5D7}" destId="{F8FD9CD2-3470-4C09-93C5-AD3852601156}" srcOrd="2" destOrd="0" presId="urn:microsoft.com/office/officeart/2005/8/layout/vList4"/>
    <dgm:cxn modelId="{3DA973E9-3D2C-4AFA-9D3A-EA793363D6FF}" type="presParOf" srcId="{BAB39825-1791-45E3-AD71-C46DA606A7DE}" destId="{471157CB-016C-4254-9728-B8C86E337F46}" srcOrd="1" destOrd="0" presId="urn:microsoft.com/office/officeart/2005/8/layout/vList4"/>
    <dgm:cxn modelId="{15644580-07F9-48BA-94C0-655979E9BDCE}" type="presParOf" srcId="{BAB39825-1791-45E3-AD71-C46DA606A7DE}" destId="{A1426D1C-CC82-40F1-9DC5-2444DACC57F0}" srcOrd="2" destOrd="0" presId="urn:microsoft.com/office/officeart/2005/8/layout/vList4"/>
    <dgm:cxn modelId="{62F0902B-B813-4FBA-ABF6-230811DDC7DF}" type="presParOf" srcId="{A1426D1C-CC82-40F1-9DC5-2444DACC57F0}" destId="{31AA0EEF-AA90-4AF1-BE64-5D7ECE7504F5}" srcOrd="0" destOrd="0" presId="urn:microsoft.com/office/officeart/2005/8/layout/vList4"/>
    <dgm:cxn modelId="{9B22B556-E78A-4F46-A394-D880EE5ACEF2}" type="presParOf" srcId="{A1426D1C-CC82-40F1-9DC5-2444DACC57F0}" destId="{81FF7794-E705-4D1D-B7E6-00A576E35738}" srcOrd="1" destOrd="0" presId="urn:microsoft.com/office/officeart/2005/8/layout/vList4"/>
    <dgm:cxn modelId="{4ACCC5FC-78B0-4D2F-BA9A-27137D55BA9E}" type="presParOf" srcId="{A1426D1C-CC82-40F1-9DC5-2444DACC57F0}" destId="{EE6E35B2-80E8-4F07-AFA2-CCEFBD0ACAF3}" srcOrd="2" destOrd="0" presId="urn:microsoft.com/office/officeart/2005/8/layout/vList4"/>
    <dgm:cxn modelId="{04F54A90-22AE-4843-9098-850B4E8D79D5}" type="presParOf" srcId="{BAB39825-1791-45E3-AD71-C46DA606A7DE}" destId="{683D5F1A-F859-4DCD-8439-9D02941CCBC6}" srcOrd="3" destOrd="0" presId="urn:microsoft.com/office/officeart/2005/8/layout/vList4"/>
    <dgm:cxn modelId="{F22C0EF0-3183-4CCA-8F50-0CF3ECA7AD57}" type="presParOf" srcId="{BAB39825-1791-45E3-AD71-C46DA606A7DE}" destId="{0CFDCD04-0C19-4704-A178-E3BE0253C3A3}" srcOrd="4" destOrd="0" presId="urn:microsoft.com/office/officeart/2005/8/layout/vList4"/>
    <dgm:cxn modelId="{F858F00C-E0E4-43D2-B3B0-B1C7425AAC7A}" type="presParOf" srcId="{0CFDCD04-0C19-4704-A178-E3BE0253C3A3}" destId="{E545BFDA-8217-46CA-A56C-C0FF79D07A04}" srcOrd="0" destOrd="0" presId="urn:microsoft.com/office/officeart/2005/8/layout/vList4"/>
    <dgm:cxn modelId="{53E773B7-6667-4BEA-960E-E6BA438601C1}" type="presParOf" srcId="{0CFDCD04-0C19-4704-A178-E3BE0253C3A3}" destId="{01A7591A-6B81-4979-94E5-F56A5A1E421F}" srcOrd="1" destOrd="0" presId="urn:microsoft.com/office/officeart/2005/8/layout/vList4"/>
    <dgm:cxn modelId="{D85BE0DF-F039-42E7-91B9-9CDF4B1BFB09}" type="presParOf" srcId="{0CFDCD04-0C19-4704-A178-E3BE0253C3A3}" destId="{F9BC90A8-5E99-4177-B026-9B58028C43C5}"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952108-5C84-41E9-BBCB-98ECFAAD1171}"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s-ES"/>
        </a:p>
      </dgm:t>
    </dgm:pt>
    <dgm:pt modelId="{DC1CB4B6-615B-4099-B4AB-0E48D6FBA137}">
      <dgm:prSet phldrT="[Texto]"/>
      <dgm:spPr/>
      <dgm:t>
        <a:bodyPr/>
        <a:lstStyle/>
        <a:p>
          <a:r>
            <a:rPr lang="es-ES" b="1" smtClean="0">
              <a:solidFill>
                <a:schemeClr val="tx1"/>
              </a:solidFill>
            </a:rPr>
            <a:t>Teoría de los encadenamientos hacia adelante y hacia atrás.</a:t>
          </a:r>
          <a:endParaRPr lang="es-ES" b="1" dirty="0">
            <a:solidFill>
              <a:schemeClr val="tx1"/>
            </a:solidFill>
          </a:endParaRPr>
        </a:p>
      </dgm:t>
    </dgm:pt>
    <dgm:pt modelId="{D74A89B9-6793-47E7-B010-E862B06D3829}" type="parTrans" cxnId="{3C0B8AD5-44FF-4521-B970-EE8F95620BDB}">
      <dgm:prSet/>
      <dgm:spPr/>
      <dgm:t>
        <a:bodyPr/>
        <a:lstStyle/>
        <a:p>
          <a:endParaRPr lang="es-ES"/>
        </a:p>
      </dgm:t>
    </dgm:pt>
    <dgm:pt modelId="{B2E99C8C-47BC-46E1-8D9A-1C93E303D70F}" type="sibTrans" cxnId="{3C0B8AD5-44FF-4521-B970-EE8F95620BDB}">
      <dgm:prSet/>
      <dgm:spPr/>
      <dgm:t>
        <a:bodyPr/>
        <a:lstStyle/>
        <a:p>
          <a:endParaRPr lang="es-ES"/>
        </a:p>
      </dgm:t>
    </dgm:pt>
    <dgm:pt modelId="{645BB548-7AE0-423E-B34C-D1F5CD519857}">
      <dgm:prSet phldrT="[Texto]" custT="1"/>
      <dgm:spPr/>
      <dgm:t>
        <a:bodyPr/>
        <a:lstStyle/>
        <a:p>
          <a:r>
            <a:rPr lang="es-ES" sz="1800" dirty="0" smtClean="0"/>
            <a:t>La empresas se relacionan integrándose y funcionando en red.</a:t>
          </a:r>
          <a:endParaRPr lang="es-ES" sz="1800" dirty="0"/>
        </a:p>
      </dgm:t>
    </dgm:pt>
    <dgm:pt modelId="{08128449-649F-48E8-99A0-D1C225E42402}" type="parTrans" cxnId="{0949BFBE-8CEB-47D1-9240-FCF6A6604219}">
      <dgm:prSet/>
      <dgm:spPr/>
      <dgm:t>
        <a:bodyPr/>
        <a:lstStyle/>
        <a:p>
          <a:endParaRPr lang="es-ES"/>
        </a:p>
      </dgm:t>
    </dgm:pt>
    <dgm:pt modelId="{22B39A4F-54DD-4EA8-B650-636F1321DB0D}" type="sibTrans" cxnId="{0949BFBE-8CEB-47D1-9240-FCF6A6604219}">
      <dgm:prSet/>
      <dgm:spPr/>
      <dgm:t>
        <a:bodyPr/>
        <a:lstStyle/>
        <a:p>
          <a:endParaRPr lang="es-ES"/>
        </a:p>
      </dgm:t>
    </dgm:pt>
    <dgm:pt modelId="{71483F73-2BC0-4245-84A3-AF3CE59385C6}">
      <dgm:prSet phldrT="[Texto]"/>
      <dgm:spPr/>
      <dgm:t>
        <a:bodyPr/>
        <a:lstStyle/>
        <a:p>
          <a:r>
            <a:rPr lang="es-ES" b="1" dirty="0" smtClean="0">
              <a:solidFill>
                <a:schemeClr val="tx1"/>
              </a:solidFill>
            </a:rPr>
            <a:t>La teoría de localización y geografía económica.</a:t>
          </a:r>
          <a:endParaRPr lang="es-ES" b="1" dirty="0">
            <a:solidFill>
              <a:schemeClr val="tx1"/>
            </a:solidFill>
          </a:endParaRPr>
        </a:p>
      </dgm:t>
    </dgm:pt>
    <dgm:pt modelId="{6A40F54B-F7A2-4FC8-B1B4-EE2EEB4AFF55}" type="parTrans" cxnId="{079BFCCA-F603-4F72-AF54-7893B5A4E940}">
      <dgm:prSet/>
      <dgm:spPr/>
      <dgm:t>
        <a:bodyPr/>
        <a:lstStyle/>
        <a:p>
          <a:endParaRPr lang="es-ES"/>
        </a:p>
      </dgm:t>
    </dgm:pt>
    <dgm:pt modelId="{EA53DA42-8656-4B43-8E1C-597A3FE093B7}" type="sibTrans" cxnId="{079BFCCA-F603-4F72-AF54-7893B5A4E940}">
      <dgm:prSet/>
      <dgm:spPr/>
      <dgm:t>
        <a:bodyPr/>
        <a:lstStyle/>
        <a:p>
          <a:endParaRPr lang="es-ES"/>
        </a:p>
      </dgm:t>
    </dgm:pt>
    <dgm:pt modelId="{4F76083A-E463-4F9A-A89E-E52BD9775E1A}">
      <dgm:prSet phldrT="[Texto]" custT="1"/>
      <dgm:spPr/>
      <dgm:t>
        <a:bodyPr/>
        <a:lstStyle/>
        <a:p>
          <a:r>
            <a:rPr lang="es-ES" sz="1800" dirty="0" smtClean="0"/>
            <a:t>Conjunto de técnicas métodos y modelos que determinan la ubicación de la empresa. </a:t>
          </a:r>
          <a:endParaRPr lang="es-ES" sz="1800" dirty="0"/>
        </a:p>
      </dgm:t>
    </dgm:pt>
    <dgm:pt modelId="{49AA7884-0D63-4FB5-9578-03039E03E7D1}" type="parTrans" cxnId="{D33B6E6F-745F-4E15-812C-862AD0D409AA}">
      <dgm:prSet/>
      <dgm:spPr/>
      <dgm:t>
        <a:bodyPr/>
        <a:lstStyle/>
        <a:p>
          <a:endParaRPr lang="es-ES"/>
        </a:p>
      </dgm:t>
    </dgm:pt>
    <dgm:pt modelId="{AC3CBE82-00B2-4FD5-8492-4C35A15DF0C0}" type="sibTrans" cxnId="{D33B6E6F-745F-4E15-812C-862AD0D409AA}">
      <dgm:prSet/>
      <dgm:spPr/>
      <dgm:t>
        <a:bodyPr/>
        <a:lstStyle/>
        <a:p>
          <a:endParaRPr lang="es-ES"/>
        </a:p>
      </dgm:t>
    </dgm:pt>
    <dgm:pt modelId="{B07DE747-C1CA-4EB6-9829-5DC3D6B18A91}">
      <dgm:prSet phldrT="[Texto]"/>
      <dgm:spPr/>
      <dgm:t>
        <a:bodyPr/>
        <a:lstStyle/>
        <a:p>
          <a:r>
            <a:rPr lang="es-ES" b="1" dirty="0" smtClean="0">
              <a:solidFill>
                <a:schemeClr val="tx1"/>
              </a:solidFill>
            </a:rPr>
            <a:t>Teoría de la competitividad.</a:t>
          </a:r>
          <a:endParaRPr lang="es-ES" b="1" dirty="0">
            <a:solidFill>
              <a:schemeClr val="tx1"/>
            </a:solidFill>
          </a:endParaRPr>
        </a:p>
      </dgm:t>
    </dgm:pt>
    <dgm:pt modelId="{CF39B806-235C-4629-81D4-E85CC4C1F3E3}" type="parTrans" cxnId="{D3E2FEF2-5B50-49CB-91DC-6E9295E8FE53}">
      <dgm:prSet/>
      <dgm:spPr/>
      <dgm:t>
        <a:bodyPr/>
        <a:lstStyle/>
        <a:p>
          <a:endParaRPr lang="es-ES"/>
        </a:p>
      </dgm:t>
    </dgm:pt>
    <dgm:pt modelId="{D3E0FFDC-9543-4E36-8C66-1CFED7BBCEA8}" type="sibTrans" cxnId="{D3E2FEF2-5B50-49CB-91DC-6E9295E8FE53}">
      <dgm:prSet/>
      <dgm:spPr/>
      <dgm:t>
        <a:bodyPr/>
        <a:lstStyle/>
        <a:p>
          <a:endParaRPr lang="es-ES"/>
        </a:p>
      </dgm:t>
    </dgm:pt>
    <dgm:pt modelId="{351C6A00-12CB-411D-9E71-A2DCB406E980}">
      <dgm:prSet phldrT="[Texto]"/>
      <dgm:spPr/>
      <dgm:t>
        <a:bodyPr/>
        <a:lstStyle/>
        <a:p>
          <a:r>
            <a:rPr lang="es-ES" dirty="0" smtClean="0"/>
            <a:t>Estrategia, estructura y rivalidad de las empresas.</a:t>
          </a:r>
          <a:endParaRPr lang="es-ES" dirty="0"/>
        </a:p>
      </dgm:t>
    </dgm:pt>
    <dgm:pt modelId="{D6660655-309F-4389-952C-3836817EF52D}" type="parTrans" cxnId="{B3418039-972A-4FA1-B5F3-C992CF3C8721}">
      <dgm:prSet/>
      <dgm:spPr/>
      <dgm:t>
        <a:bodyPr/>
        <a:lstStyle/>
        <a:p>
          <a:endParaRPr lang="es-ES"/>
        </a:p>
      </dgm:t>
    </dgm:pt>
    <dgm:pt modelId="{1673157D-E9B7-4A6C-9253-5EA520C079AF}" type="sibTrans" cxnId="{B3418039-972A-4FA1-B5F3-C992CF3C8721}">
      <dgm:prSet/>
      <dgm:spPr/>
      <dgm:t>
        <a:bodyPr/>
        <a:lstStyle/>
        <a:p>
          <a:endParaRPr lang="es-ES"/>
        </a:p>
      </dgm:t>
    </dgm:pt>
    <dgm:pt modelId="{714CC1E0-1E4E-47D9-AD8D-21499F9CBAB5}">
      <dgm:prSet phldrT="[Texto]"/>
      <dgm:spPr/>
      <dgm:t>
        <a:bodyPr/>
        <a:lstStyle/>
        <a:p>
          <a:r>
            <a:rPr lang="es-ES" dirty="0" smtClean="0"/>
            <a:t>Condiciones de la demanda.</a:t>
          </a:r>
          <a:endParaRPr lang="es-ES" dirty="0"/>
        </a:p>
      </dgm:t>
    </dgm:pt>
    <dgm:pt modelId="{89097593-A028-49D0-9D39-C210915A119D}" type="parTrans" cxnId="{A5E9E390-7870-45C5-916B-C0BA0A74948B}">
      <dgm:prSet/>
      <dgm:spPr/>
      <dgm:t>
        <a:bodyPr/>
        <a:lstStyle/>
        <a:p>
          <a:endParaRPr lang="es-ES"/>
        </a:p>
      </dgm:t>
    </dgm:pt>
    <dgm:pt modelId="{82F3760B-75A3-4A60-815B-649782046C64}" type="sibTrans" cxnId="{A5E9E390-7870-45C5-916B-C0BA0A74948B}">
      <dgm:prSet/>
      <dgm:spPr/>
      <dgm:t>
        <a:bodyPr/>
        <a:lstStyle/>
        <a:p>
          <a:endParaRPr lang="es-ES"/>
        </a:p>
      </dgm:t>
    </dgm:pt>
    <dgm:pt modelId="{B8372F40-9976-4ECB-886B-7E03F40D4A4A}">
      <dgm:prSet phldrT="[Texto]"/>
      <dgm:spPr/>
      <dgm:t>
        <a:bodyPr/>
        <a:lstStyle/>
        <a:p>
          <a:r>
            <a:rPr lang="es-ES" dirty="0" smtClean="0"/>
            <a:t>Sectores afines y auxiliares.</a:t>
          </a:r>
          <a:endParaRPr lang="es-ES" dirty="0"/>
        </a:p>
      </dgm:t>
    </dgm:pt>
    <dgm:pt modelId="{397777A6-2163-4CF4-9F3A-39467DF46E8B}" type="parTrans" cxnId="{C2DF91CB-F57E-45D6-91D1-7E0276177688}">
      <dgm:prSet/>
      <dgm:spPr/>
      <dgm:t>
        <a:bodyPr/>
        <a:lstStyle/>
        <a:p>
          <a:endParaRPr lang="es-ES"/>
        </a:p>
      </dgm:t>
    </dgm:pt>
    <dgm:pt modelId="{60D99401-9FE1-4E0A-8C2E-725746F7B522}" type="sibTrans" cxnId="{C2DF91CB-F57E-45D6-91D1-7E0276177688}">
      <dgm:prSet/>
      <dgm:spPr/>
      <dgm:t>
        <a:bodyPr/>
        <a:lstStyle/>
        <a:p>
          <a:endParaRPr lang="es-ES"/>
        </a:p>
      </dgm:t>
    </dgm:pt>
    <dgm:pt modelId="{4C6F2C0B-12D5-45F8-813F-ECF07853ABBF}">
      <dgm:prSet phldrT="[Texto]"/>
      <dgm:spPr/>
      <dgm:t>
        <a:bodyPr/>
        <a:lstStyle/>
        <a:p>
          <a:r>
            <a:rPr lang="es-ES" dirty="0" smtClean="0"/>
            <a:t>Condiciones de los factores productivos.</a:t>
          </a:r>
          <a:endParaRPr lang="es-ES" dirty="0"/>
        </a:p>
      </dgm:t>
    </dgm:pt>
    <dgm:pt modelId="{02EBE707-0FEA-402D-B819-6C610551A817}" type="parTrans" cxnId="{7B5E17A5-941E-42FD-9FB3-FA1A5F357C36}">
      <dgm:prSet/>
      <dgm:spPr/>
      <dgm:t>
        <a:bodyPr/>
        <a:lstStyle/>
        <a:p>
          <a:endParaRPr lang="es-ES"/>
        </a:p>
      </dgm:t>
    </dgm:pt>
    <dgm:pt modelId="{B45F0DF3-31F0-4060-8545-01FBBFA34BF2}" type="sibTrans" cxnId="{7B5E17A5-941E-42FD-9FB3-FA1A5F357C36}">
      <dgm:prSet/>
      <dgm:spPr/>
      <dgm:t>
        <a:bodyPr/>
        <a:lstStyle/>
        <a:p>
          <a:endParaRPr lang="es-ES"/>
        </a:p>
      </dgm:t>
    </dgm:pt>
    <dgm:pt modelId="{C184E383-7A49-4C08-9435-ECB9EDF59F55}" type="pres">
      <dgm:prSet presAssocID="{64952108-5C84-41E9-BBCB-98ECFAAD1171}" presName="Name0" presStyleCnt="0">
        <dgm:presLayoutVars>
          <dgm:dir/>
          <dgm:animLvl val="lvl"/>
          <dgm:resizeHandles val="exact"/>
        </dgm:presLayoutVars>
      </dgm:prSet>
      <dgm:spPr/>
      <dgm:t>
        <a:bodyPr/>
        <a:lstStyle/>
        <a:p>
          <a:endParaRPr lang="es-ES"/>
        </a:p>
      </dgm:t>
    </dgm:pt>
    <dgm:pt modelId="{AAF2213E-FCE1-447B-93B3-4823D3312BB8}" type="pres">
      <dgm:prSet presAssocID="{64952108-5C84-41E9-BBCB-98ECFAAD1171}" presName="tSp" presStyleCnt="0"/>
      <dgm:spPr/>
    </dgm:pt>
    <dgm:pt modelId="{60D4B2A9-F085-496A-83AD-C252E550788A}" type="pres">
      <dgm:prSet presAssocID="{64952108-5C84-41E9-BBCB-98ECFAAD1171}" presName="bSp" presStyleCnt="0"/>
      <dgm:spPr/>
    </dgm:pt>
    <dgm:pt modelId="{BD3510C8-7375-4B16-ACC1-D77BB9D1A546}" type="pres">
      <dgm:prSet presAssocID="{64952108-5C84-41E9-BBCB-98ECFAAD1171}" presName="process" presStyleCnt="0"/>
      <dgm:spPr/>
    </dgm:pt>
    <dgm:pt modelId="{B8DD5E9C-C839-4D7F-B3AF-4FC5E3F51082}" type="pres">
      <dgm:prSet presAssocID="{DC1CB4B6-615B-4099-B4AB-0E48D6FBA137}" presName="composite1" presStyleCnt="0"/>
      <dgm:spPr/>
    </dgm:pt>
    <dgm:pt modelId="{54A981BB-6BCE-4A99-84B1-75E436C580DE}" type="pres">
      <dgm:prSet presAssocID="{DC1CB4B6-615B-4099-B4AB-0E48D6FBA137}" presName="dummyNode1" presStyleLbl="node1" presStyleIdx="0" presStyleCnt="3"/>
      <dgm:spPr/>
    </dgm:pt>
    <dgm:pt modelId="{30C4990B-6367-4C66-960E-6E28C32A27D1}" type="pres">
      <dgm:prSet presAssocID="{DC1CB4B6-615B-4099-B4AB-0E48D6FBA137}" presName="childNode1" presStyleLbl="bgAcc1" presStyleIdx="0" presStyleCnt="3" custScaleY="49057" custLinFactNeighborY="12691">
        <dgm:presLayoutVars>
          <dgm:bulletEnabled val="1"/>
        </dgm:presLayoutVars>
      </dgm:prSet>
      <dgm:spPr/>
      <dgm:t>
        <a:bodyPr/>
        <a:lstStyle/>
        <a:p>
          <a:endParaRPr lang="es-ES"/>
        </a:p>
      </dgm:t>
    </dgm:pt>
    <dgm:pt modelId="{C97D8B12-A018-4B04-A24C-2984205EEEB2}" type="pres">
      <dgm:prSet presAssocID="{DC1CB4B6-615B-4099-B4AB-0E48D6FBA137}" presName="childNode1tx" presStyleLbl="bgAcc1" presStyleIdx="0" presStyleCnt="3">
        <dgm:presLayoutVars>
          <dgm:bulletEnabled val="1"/>
        </dgm:presLayoutVars>
      </dgm:prSet>
      <dgm:spPr/>
      <dgm:t>
        <a:bodyPr/>
        <a:lstStyle/>
        <a:p>
          <a:endParaRPr lang="es-ES"/>
        </a:p>
      </dgm:t>
    </dgm:pt>
    <dgm:pt modelId="{89359769-565B-4B1A-80CE-1E352C3F8D88}" type="pres">
      <dgm:prSet presAssocID="{DC1CB4B6-615B-4099-B4AB-0E48D6FBA137}" presName="parentNode1" presStyleLbl="node1" presStyleIdx="0" presStyleCnt="3">
        <dgm:presLayoutVars>
          <dgm:chMax val="1"/>
          <dgm:bulletEnabled val="1"/>
        </dgm:presLayoutVars>
      </dgm:prSet>
      <dgm:spPr/>
      <dgm:t>
        <a:bodyPr/>
        <a:lstStyle/>
        <a:p>
          <a:endParaRPr lang="es-ES"/>
        </a:p>
      </dgm:t>
    </dgm:pt>
    <dgm:pt modelId="{D6DB2BBD-AF93-413F-A961-C4CC662CD49C}" type="pres">
      <dgm:prSet presAssocID="{DC1CB4B6-615B-4099-B4AB-0E48D6FBA137}" presName="connSite1" presStyleCnt="0"/>
      <dgm:spPr/>
    </dgm:pt>
    <dgm:pt modelId="{FB49031C-BA53-46B9-BF53-B73A5E506F5C}" type="pres">
      <dgm:prSet presAssocID="{B2E99C8C-47BC-46E1-8D9A-1C93E303D70F}" presName="Name9" presStyleLbl="sibTrans2D1" presStyleIdx="0" presStyleCnt="2" custAng="21213079" custScaleX="117063" custLinFactNeighborX="10537" custLinFactNeighborY="-17141"/>
      <dgm:spPr/>
      <dgm:t>
        <a:bodyPr/>
        <a:lstStyle/>
        <a:p>
          <a:endParaRPr lang="es-ES"/>
        </a:p>
      </dgm:t>
    </dgm:pt>
    <dgm:pt modelId="{E7AA6F43-969E-48B3-8133-62B904E5F271}" type="pres">
      <dgm:prSet presAssocID="{71483F73-2BC0-4245-84A3-AF3CE59385C6}" presName="composite2" presStyleCnt="0"/>
      <dgm:spPr/>
    </dgm:pt>
    <dgm:pt modelId="{229BB9BD-C4FD-42FA-B272-DB8E680AD551}" type="pres">
      <dgm:prSet presAssocID="{71483F73-2BC0-4245-84A3-AF3CE59385C6}" presName="dummyNode2" presStyleLbl="node1" presStyleIdx="0" presStyleCnt="3"/>
      <dgm:spPr/>
    </dgm:pt>
    <dgm:pt modelId="{549045B4-B1C7-4E07-B3A8-5D1FDD97D5B1}" type="pres">
      <dgm:prSet presAssocID="{71483F73-2BC0-4245-84A3-AF3CE59385C6}" presName="childNode2" presStyleLbl="bgAcc1" presStyleIdx="1" presStyleCnt="3" custScaleY="56378" custLinFactNeighborX="12444" custLinFactNeighborY="-6345">
        <dgm:presLayoutVars>
          <dgm:bulletEnabled val="1"/>
        </dgm:presLayoutVars>
      </dgm:prSet>
      <dgm:spPr/>
      <dgm:t>
        <a:bodyPr/>
        <a:lstStyle/>
        <a:p>
          <a:endParaRPr lang="es-ES"/>
        </a:p>
      </dgm:t>
    </dgm:pt>
    <dgm:pt modelId="{534BC80F-5C8A-433B-8954-C0370EE2205F}" type="pres">
      <dgm:prSet presAssocID="{71483F73-2BC0-4245-84A3-AF3CE59385C6}" presName="childNode2tx" presStyleLbl="bgAcc1" presStyleIdx="1" presStyleCnt="3">
        <dgm:presLayoutVars>
          <dgm:bulletEnabled val="1"/>
        </dgm:presLayoutVars>
      </dgm:prSet>
      <dgm:spPr/>
      <dgm:t>
        <a:bodyPr/>
        <a:lstStyle/>
        <a:p>
          <a:endParaRPr lang="es-ES"/>
        </a:p>
      </dgm:t>
    </dgm:pt>
    <dgm:pt modelId="{B74F2424-3E64-4FE7-A945-5D3A70B184F3}" type="pres">
      <dgm:prSet presAssocID="{71483F73-2BC0-4245-84A3-AF3CE59385C6}" presName="parentNode2" presStyleLbl="node1" presStyleIdx="1" presStyleCnt="3">
        <dgm:presLayoutVars>
          <dgm:chMax val="0"/>
          <dgm:bulletEnabled val="1"/>
        </dgm:presLayoutVars>
      </dgm:prSet>
      <dgm:spPr/>
      <dgm:t>
        <a:bodyPr/>
        <a:lstStyle/>
        <a:p>
          <a:endParaRPr lang="es-ES"/>
        </a:p>
      </dgm:t>
    </dgm:pt>
    <dgm:pt modelId="{FD6B81DD-DEE1-4D5E-8185-B74954AABC6A}" type="pres">
      <dgm:prSet presAssocID="{71483F73-2BC0-4245-84A3-AF3CE59385C6}" presName="connSite2" presStyleCnt="0"/>
      <dgm:spPr/>
    </dgm:pt>
    <dgm:pt modelId="{3BFBFFFA-7B68-4D2C-8821-F42391ACF6ED}" type="pres">
      <dgm:prSet presAssocID="{EA53DA42-8656-4B43-8E1C-597A3FE093B7}" presName="Name18" presStyleLbl="sibTrans2D1" presStyleIdx="1" presStyleCnt="2" custLinFactNeighborX="299" custLinFactNeighborY="8566"/>
      <dgm:spPr/>
      <dgm:t>
        <a:bodyPr/>
        <a:lstStyle/>
        <a:p>
          <a:endParaRPr lang="es-ES"/>
        </a:p>
      </dgm:t>
    </dgm:pt>
    <dgm:pt modelId="{850C4526-F58E-48C5-8F3C-56E2AA7B35AA}" type="pres">
      <dgm:prSet presAssocID="{B07DE747-C1CA-4EB6-9829-5DC3D6B18A91}" presName="composite1" presStyleCnt="0"/>
      <dgm:spPr/>
    </dgm:pt>
    <dgm:pt modelId="{13D0B911-4BF3-47CB-B7CB-55741DEFF353}" type="pres">
      <dgm:prSet presAssocID="{B07DE747-C1CA-4EB6-9829-5DC3D6B18A91}" presName="dummyNode1" presStyleLbl="node1" presStyleIdx="1" presStyleCnt="3"/>
      <dgm:spPr/>
    </dgm:pt>
    <dgm:pt modelId="{C3C5BD63-D0C6-4282-A006-3FE22217FBC8}" type="pres">
      <dgm:prSet presAssocID="{B07DE747-C1CA-4EB6-9829-5DC3D6B18A91}" presName="childNode1" presStyleLbl="bgAcc1" presStyleIdx="2" presStyleCnt="3" custLinFactNeighborY="13756">
        <dgm:presLayoutVars>
          <dgm:bulletEnabled val="1"/>
        </dgm:presLayoutVars>
      </dgm:prSet>
      <dgm:spPr/>
      <dgm:t>
        <a:bodyPr/>
        <a:lstStyle/>
        <a:p>
          <a:endParaRPr lang="es-ES"/>
        </a:p>
      </dgm:t>
    </dgm:pt>
    <dgm:pt modelId="{554D5FCE-C34A-46E7-9A4F-33210255FAFF}" type="pres">
      <dgm:prSet presAssocID="{B07DE747-C1CA-4EB6-9829-5DC3D6B18A91}" presName="childNode1tx" presStyleLbl="bgAcc1" presStyleIdx="2" presStyleCnt="3">
        <dgm:presLayoutVars>
          <dgm:bulletEnabled val="1"/>
        </dgm:presLayoutVars>
      </dgm:prSet>
      <dgm:spPr/>
      <dgm:t>
        <a:bodyPr/>
        <a:lstStyle/>
        <a:p>
          <a:endParaRPr lang="es-ES"/>
        </a:p>
      </dgm:t>
    </dgm:pt>
    <dgm:pt modelId="{974DD047-B6A6-4B10-8F62-717BBD32CC48}" type="pres">
      <dgm:prSet presAssocID="{B07DE747-C1CA-4EB6-9829-5DC3D6B18A91}" presName="parentNode1" presStyleLbl="node1" presStyleIdx="2" presStyleCnt="3" custLinFactNeighborX="-14869" custLinFactNeighborY="38725">
        <dgm:presLayoutVars>
          <dgm:chMax val="1"/>
          <dgm:bulletEnabled val="1"/>
        </dgm:presLayoutVars>
      </dgm:prSet>
      <dgm:spPr/>
      <dgm:t>
        <a:bodyPr/>
        <a:lstStyle/>
        <a:p>
          <a:endParaRPr lang="es-ES"/>
        </a:p>
      </dgm:t>
    </dgm:pt>
    <dgm:pt modelId="{6ED9291E-9309-4088-8393-F4E82A3CDF6F}" type="pres">
      <dgm:prSet presAssocID="{B07DE747-C1CA-4EB6-9829-5DC3D6B18A91}" presName="connSite1" presStyleCnt="0"/>
      <dgm:spPr/>
    </dgm:pt>
  </dgm:ptLst>
  <dgm:cxnLst>
    <dgm:cxn modelId="{89C401E5-D9DD-48C3-94B2-A59037B2174C}" type="presOf" srcId="{714CC1E0-1E4E-47D9-AD8D-21499F9CBAB5}" destId="{554D5FCE-C34A-46E7-9A4F-33210255FAFF}" srcOrd="1" destOrd="1" presId="urn:microsoft.com/office/officeart/2005/8/layout/hProcess4"/>
    <dgm:cxn modelId="{D33B6E6F-745F-4E15-812C-862AD0D409AA}" srcId="{71483F73-2BC0-4245-84A3-AF3CE59385C6}" destId="{4F76083A-E463-4F9A-A89E-E52BD9775E1A}" srcOrd="0" destOrd="0" parTransId="{49AA7884-0D63-4FB5-9578-03039E03E7D1}" sibTransId="{AC3CBE82-00B2-4FD5-8492-4C35A15DF0C0}"/>
    <dgm:cxn modelId="{3C0B8AD5-44FF-4521-B970-EE8F95620BDB}" srcId="{64952108-5C84-41E9-BBCB-98ECFAAD1171}" destId="{DC1CB4B6-615B-4099-B4AB-0E48D6FBA137}" srcOrd="0" destOrd="0" parTransId="{D74A89B9-6793-47E7-B010-E862B06D3829}" sibTransId="{B2E99C8C-47BC-46E1-8D9A-1C93E303D70F}"/>
    <dgm:cxn modelId="{C6145090-3414-4E6A-9B5B-148B20C85388}" type="presOf" srcId="{EA53DA42-8656-4B43-8E1C-597A3FE093B7}" destId="{3BFBFFFA-7B68-4D2C-8821-F42391ACF6ED}" srcOrd="0" destOrd="0" presId="urn:microsoft.com/office/officeart/2005/8/layout/hProcess4"/>
    <dgm:cxn modelId="{A5E9E390-7870-45C5-916B-C0BA0A74948B}" srcId="{B07DE747-C1CA-4EB6-9829-5DC3D6B18A91}" destId="{714CC1E0-1E4E-47D9-AD8D-21499F9CBAB5}" srcOrd="1" destOrd="0" parTransId="{89097593-A028-49D0-9D39-C210915A119D}" sibTransId="{82F3760B-75A3-4A60-815B-649782046C64}"/>
    <dgm:cxn modelId="{D3E2FEF2-5B50-49CB-91DC-6E9295E8FE53}" srcId="{64952108-5C84-41E9-BBCB-98ECFAAD1171}" destId="{B07DE747-C1CA-4EB6-9829-5DC3D6B18A91}" srcOrd="2" destOrd="0" parTransId="{CF39B806-235C-4629-81D4-E85CC4C1F3E3}" sibTransId="{D3E0FFDC-9543-4E36-8C66-1CFED7BBCEA8}"/>
    <dgm:cxn modelId="{DF980BCE-BC54-49EC-ADEB-0B84FA8C0FEC}" type="presOf" srcId="{64952108-5C84-41E9-BBCB-98ECFAAD1171}" destId="{C184E383-7A49-4C08-9435-ECB9EDF59F55}" srcOrd="0" destOrd="0" presId="urn:microsoft.com/office/officeart/2005/8/layout/hProcess4"/>
    <dgm:cxn modelId="{7C4E7771-0E33-4015-B385-3DF8B0008070}" type="presOf" srcId="{B8372F40-9976-4ECB-886B-7E03F40D4A4A}" destId="{C3C5BD63-D0C6-4282-A006-3FE22217FBC8}" srcOrd="0" destOrd="2" presId="urn:microsoft.com/office/officeart/2005/8/layout/hProcess4"/>
    <dgm:cxn modelId="{B4C4C574-2921-419C-814E-7F04A7A6E76A}" type="presOf" srcId="{71483F73-2BC0-4245-84A3-AF3CE59385C6}" destId="{B74F2424-3E64-4FE7-A945-5D3A70B184F3}" srcOrd="0" destOrd="0" presId="urn:microsoft.com/office/officeart/2005/8/layout/hProcess4"/>
    <dgm:cxn modelId="{6F8C559E-9610-48F6-9865-09A03C74E5F5}" type="presOf" srcId="{DC1CB4B6-615B-4099-B4AB-0E48D6FBA137}" destId="{89359769-565B-4B1A-80CE-1E352C3F8D88}" srcOrd="0" destOrd="0" presId="urn:microsoft.com/office/officeart/2005/8/layout/hProcess4"/>
    <dgm:cxn modelId="{B3418039-972A-4FA1-B5F3-C992CF3C8721}" srcId="{B07DE747-C1CA-4EB6-9829-5DC3D6B18A91}" destId="{351C6A00-12CB-411D-9E71-A2DCB406E980}" srcOrd="0" destOrd="0" parTransId="{D6660655-309F-4389-952C-3836817EF52D}" sibTransId="{1673157D-E9B7-4A6C-9253-5EA520C079AF}"/>
    <dgm:cxn modelId="{DEC49C57-B432-44DE-A855-FB63B81A51C0}" type="presOf" srcId="{4C6F2C0B-12D5-45F8-813F-ECF07853ABBF}" destId="{554D5FCE-C34A-46E7-9A4F-33210255FAFF}" srcOrd="1" destOrd="3" presId="urn:microsoft.com/office/officeart/2005/8/layout/hProcess4"/>
    <dgm:cxn modelId="{126B3DE2-5D72-4364-93DD-0783077B3E09}" type="presOf" srcId="{351C6A00-12CB-411D-9E71-A2DCB406E980}" destId="{554D5FCE-C34A-46E7-9A4F-33210255FAFF}" srcOrd="1" destOrd="0" presId="urn:microsoft.com/office/officeart/2005/8/layout/hProcess4"/>
    <dgm:cxn modelId="{A2D17796-F590-4A98-B1E5-50B8EBE6E5D3}" type="presOf" srcId="{645BB548-7AE0-423E-B34C-D1F5CD519857}" destId="{C97D8B12-A018-4B04-A24C-2984205EEEB2}" srcOrd="1" destOrd="0" presId="urn:microsoft.com/office/officeart/2005/8/layout/hProcess4"/>
    <dgm:cxn modelId="{4312D431-79B9-4899-BCC2-46B5B9797FF4}" type="presOf" srcId="{4F76083A-E463-4F9A-A89E-E52BD9775E1A}" destId="{549045B4-B1C7-4E07-B3A8-5D1FDD97D5B1}" srcOrd="0" destOrd="0" presId="urn:microsoft.com/office/officeart/2005/8/layout/hProcess4"/>
    <dgm:cxn modelId="{C2DF91CB-F57E-45D6-91D1-7E0276177688}" srcId="{B07DE747-C1CA-4EB6-9829-5DC3D6B18A91}" destId="{B8372F40-9976-4ECB-886B-7E03F40D4A4A}" srcOrd="2" destOrd="0" parTransId="{397777A6-2163-4CF4-9F3A-39467DF46E8B}" sibTransId="{60D99401-9FE1-4E0A-8C2E-725746F7B522}"/>
    <dgm:cxn modelId="{A527E377-E84E-4E09-82CE-AF86FD05BB1B}" type="presOf" srcId="{B8372F40-9976-4ECB-886B-7E03F40D4A4A}" destId="{554D5FCE-C34A-46E7-9A4F-33210255FAFF}" srcOrd="1" destOrd="2" presId="urn:microsoft.com/office/officeart/2005/8/layout/hProcess4"/>
    <dgm:cxn modelId="{AB953E4B-A8EE-4F00-B0C3-E6FBA91467A3}" type="presOf" srcId="{4C6F2C0B-12D5-45F8-813F-ECF07853ABBF}" destId="{C3C5BD63-D0C6-4282-A006-3FE22217FBC8}" srcOrd="0" destOrd="3" presId="urn:microsoft.com/office/officeart/2005/8/layout/hProcess4"/>
    <dgm:cxn modelId="{E0444E26-5129-4AD1-B3AA-A863EECBF0BC}" type="presOf" srcId="{4F76083A-E463-4F9A-A89E-E52BD9775E1A}" destId="{534BC80F-5C8A-433B-8954-C0370EE2205F}" srcOrd="1" destOrd="0" presId="urn:microsoft.com/office/officeart/2005/8/layout/hProcess4"/>
    <dgm:cxn modelId="{E5ABD9D3-3E46-4885-88D8-E198FCE77268}" type="presOf" srcId="{714CC1E0-1E4E-47D9-AD8D-21499F9CBAB5}" destId="{C3C5BD63-D0C6-4282-A006-3FE22217FBC8}" srcOrd="0" destOrd="1" presId="urn:microsoft.com/office/officeart/2005/8/layout/hProcess4"/>
    <dgm:cxn modelId="{7B5E17A5-941E-42FD-9FB3-FA1A5F357C36}" srcId="{B07DE747-C1CA-4EB6-9829-5DC3D6B18A91}" destId="{4C6F2C0B-12D5-45F8-813F-ECF07853ABBF}" srcOrd="3" destOrd="0" parTransId="{02EBE707-0FEA-402D-B819-6C610551A817}" sibTransId="{B45F0DF3-31F0-4060-8545-01FBBFA34BF2}"/>
    <dgm:cxn modelId="{079BFCCA-F603-4F72-AF54-7893B5A4E940}" srcId="{64952108-5C84-41E9-BBCB-98ECFAAD1171}" destId="{71483F73-2BC0-4245-84A3-AF3CE59385C6}" srcOrd="1" destOrd="0" parTransId="{6A40F54B-F7A2-4FC8-B1B4-EE2EEB4AFF55}" sibTransId="{EA53DA42-8656-4B43-8E1C-597A3FE093B7}"/>
    <dgm:cxn modelId="{0949BFBE-8CEB-47D1-9240-FCF6A6604219}" srcId="{DC1CB4B6-615B-4099-B4AB-0E48D6FBA137}" destId="{645BB548-7AE0-423E-B34C-D1F5CD519857}" srcOrd="0" destOrd="0" parTransId="{08128449-649F-48E8-99A0-D1C225E42402}" sibTransId="{22B39A4F-54DD-4EA8-B650-636F1321DB0D}"/>
    <dgm:cxn modelId="{612CE73D-9CC8-4810-998C-A5A5DF5EF45E}" type="presOf" srcId="{645BB548-7AE0-423E-B34C-D1F5CD519857}" destId="{30C4990B-6367-4C66-960E-6E28C32A27D1}" srcOrd="0" destOrd="0" presId="urn:microsoft.com/office/officeart/2005/8/layout/hProcess4"/>
    <dgm:cxn modelId="{46FE5C5C-8C2C-4D47-8C71-3DB1188D324C}" type="presOf" srcId="{351C6A00-12CB-411D-9E71-A2DCB406E980}" destId="{C3C5BD63-D0C6-4282-A006-3FE22217FBC8}" srcOrd="0" destOrd="0" presId="urn:microsoft.com/office/officeart/2005/8/layout/hProcess4"/>
    <dgm:cxn modelId="{DBAB45D7-746C-4DE0-8E0C-55926D8C3233}" type="presOf" srcId="{B07DE747-C1CA-4EB6-9829-5DC3D6B18A91}" destId="{974DD047-B6A6-4B10-8F62-717BBD32CC48}" srcOrd="0" destOrd="0" presId="urn:microsoft.com/office/officeart/2005/8/layout/hProcess4"/>
    <dgm:cxn modelId="{8DF80BBC-5A56-4E3D-93B2-3DA5A4DDCBAB}" type="presOf" srcId="{B2E99C8C-47BC-46E1-8D9A-1C93E303D70F}" destId="{FB49031C-BA53-46B9-BF53-B73A5E506F5C}" srcOrd="0" destOrd="0" presId="urn:microsoft.com/office/officeart/2005/8/layout/hProcess4"/>
    <dgm:cxn modelId="{107D7B7D-13DA-4940-A1FF-ED4E50BCB1C9}" type="presParOf" srcId="{C184E383-7A49-4C08-9435-ECB9EDF59F55}" destId="{AAF2213E-FCE1-447B-93B3-4823D3312BB8}" srcOrd="0" destOrd="0" presId="urn:microsoft.com/office/officeart/2005/8/layout/hProcess4"/>
    <dgm:cxn modelId="{8893D634-1FF7-4C7D-8067-8FB47D666C25}" type="presParOf" srcId="{C184E383-7A49-4C08-9435-ECB9EDF59F55}" destId="{60D4B2A9-F085-496A-83AD-C252E550788A}" srcOrd="1" destOrd="0" presId="urn:microsoft.com/office/officeart/2005/8/layout/hProcess4"/>
    <dgm:cxn modelId="{654E9867-2E4E-45A0-B74E-C26D2ED3C885}" type="presParOf" srcId="{C184E383-7A49-4C08-9435-ECB9EDF59F55}" destId="{BD3510C8-7375-4B16-ACC1-D77BB9D1A546}" srcOrd="2" destOrd="0" presId="urn:microsoft.com/office/officeart/2005/8/layout/hProcess4"/>
    <dgm:cxn modelId="{ACB9F362-9AFE-4ACC-BCE5-279A0A58D273}" type="presParOf" srcId="{BD3510C8-7375-4B16-ACC1-D77BB9D1A546}" destId="{B8DD5E9C-C839-4D7F-B3AF-4FC5E3F51082}" srcOrd="0" destOrd="0" presId="urn:microsoft.com/office/officeart/2005/8/layout/hProcess4"/>
    <dgm:cxn modelId="{3CC7AEFA-2582-4466-85CD-954D6A9C9B4A}" type="presParOf" srcId="{B8DD5E9C-C839-4D7F-B3AF-4FC5E3F51082}" destId="{54A981BB-6BCE-4A99-84B1-75E436C580DE}" srcOrd="0" destOrd="0" presId="urn:microsoft.com/office/officeart/2005/8/layout/hProcess4"/>
    <dgm:cxn modelId="{D8DFA0CA-B287-47B9-B860-689554EE4F0A}" type="presParOf" srcId="{B8DD5E9C-C839-4D7F-B3AF-4FC5E3F51082}" destId="{30C4990B-6367-4C66-960E-6E28C32A27D1}" srcOrd="1" destOrd="0" presId="urn:microsoft.com/office/officeart/2005/8/layout/hProcess4"/>
    <dgm:cxn modelId="{7F9BAB0E-FCD0-47D9-A953-26F9024BAFC2}" type="presParOf" srcId="{B8DD5E9C-C839-4D7F-B3AF-4FC5E3F51082}" destId="{C97D8B12-A018-4B04-A24C-2984205EEEB2}" srcOrd="2" destOrd="0" presId="urn:microsoft.com/office/officeart/2005/8/layout/hProcess4"/>
    <dgm:cxn modelId="{6DB1E81C-238B-4ACC-84F5-DFCC14CBCC92}" type="presParOf" srcId="{B8DD5E9C-C839-4D7F-B3AF-4FC5E3F51082}" destId="{89359769-565B-4B1A-80CE-1E352C3F8D88}" srcOrd="3" destOrd="0" presId="urn:microsoft.com/office/officeart/2005/8/layout/hProcess4"/>
    <dgm:cxn modelId="{9654E635-4089-48DA-A2D0-7B26E991F159}" type="presParOf" srcId="{B8DD5E9C-C839-4D7F-B3AF-4FC5E3F51082}" destId="{D6DB2BBD-AF93-413F-A961-C4CC662CD49C}" srcOrd="4" destOrd="0" presId="urn:microsoft.com/office/officeart/2005/8/layout/hProcess4"/>
    <dgm:cxn modelId="{8ACF5ED1-8EC1-4CDB-BCBB-B8D21FD49BA7}" type="presParOf" srcId="{BD3510C8-7375-4B16-ACC1-D77BB9D1A546}" destId="{FB49031C-BA53-46B9-BF53-B73A5E506F5C}" srcOrd="1" destOrd="0" presId="urn:microsoft.com/office/officeart/2005/8/layout/hProcess4"/>
    <dgm:cxn modelId="{F0A0773C-9810-4580-810D-7DFEEB848AE0}" type="presParOf" srcId="{BD3510C8-7375-4B16-ACC1-D77BB9D1A546}" destId="{E7AA6F43-969E-48B3-8133-62B904E5F271}" srcOrd="2" destOrd="0" presId="urn:microsoft.com/office/officeart/2005/8/layout/hProcess4"/>
    <dgm:cxn modelId="{45528A70-C49B-4913-A616-AB935D5B0F6C}" type="presParOf" srcId="{E7AA6F43-969E-48B3-8133-62B904E5F271}" destId="{229BB9BD-C4FD-42FA-B272-DB8E680AD551}" srcOrd="0" destOrd="0" presId="urn:microsoft.com/office/officeart/2005/8/layout/hProcess4"/>
    <dgm:cxn modelId="{A5CAB6D4-2399-4A48-BC7E-F87356FB4DC0}" type="presParOf" srcId="{E7AA6F43-969E-48B3-8133-62B904E5F271}" destId="{549045B4-B1C7-4E07-B3A8-5D1FDD97D5B1}" srcOrd="1" destOrd="0" presId="urn:microsoft.com/office/officeart/2005/8/layout/hProcess4"/>
    <dgm:cxn modelId="{79BB5329-86EA-46EC-8123-656649DC8095}" type="presParOf" srcId="{E7AA6F43-969E-48B3-8133-62B904E5F271}" destId="{534BC80F-5C8A-433B-8954-C0370EE2205F}" srcOrd="2" destOrd="0" presId="urn:microsoft.com/office/officeart/2005/8/layout/hProcess4"/>
    <dgm:cxn modelId="{B527E64F-00A9-4CA1-B591-C2CF671E581F}" type="presParOf" srcId="{E7AA6F43-969E-48B3-8133-62B904E5F271}" destId="{B74F2424-3E64-4FE7-A945-5D3A70B184F3}" srcOrd="3" destOrd="0" presId="urn:microsoft.com/office/officeart/2005/8/layout/hProcess4"/>
    <dgm:cxn modelId="{CF8143BF-CC37-4A47-8963-EE942D901916}" type="presParOf" srcId="{E7AA6F43-969E-48B3-8133-62B904E5F271}" destId="{FD6B81DD-DEE1-4D5E-8185-B74954AABC6A}" srcOrd="4" destOrd="0" presId="urn:microsoft.com/office/officeart/2005/8/layout/hProcess4"/>
    <dgm:cxn modelId="{5DCC876D-CE34-4F6B-AB29-4E4D25F27F2A}" type="presParOf" srcId="{BD3510C8-7375-4B16-ACC1-D77BB9D1A546}" destId="{3BFBFFFA-7B68-4D2C-8821-F42391ACF6ED}" srcOrd="3" destOrd="0" presId="urn:microsoft.com/office/officeart/2005/8/layout/hProcess4"/>
    <dgm:cxn modelId="{51CC812E-9124-4A9B-B054-1FBD9CFE2774}" type="presParOf" srcId="{BD3510C8-7375-4B16-ACC1-D77BB9D1A546}" destId="{850C4526-F58E-48C5-8F3C-56E2AA7B35AA}" srcOrd="4" destOrd="0" presId="urn:microsoft.com/office/officeart/2005/8/layout/hProcess4"/>
    <dgm:cxn modelId="{06837ACE-6B5D-47D4-B6F2-69D1C6FD8BE1}" type="presParOf" srcId="{850C4526-F58E-48C5-8F3C-56E2AA7B35AA}" destId="{13D0B911-4BF3-47CB-B7CB-55741DEFF353}" srcOrd="0" destOrd="0" presId="urn:microsoft.com/office/officeart/2005/8/layout/hProcess4"/>
    <dgm:cxn modelId="{EC342BAF-7B90-4C29-A958-EFB42A93BC59}" type="presParOf" srcId="{850C4526-F58E-48C5-8F3C-56E2AA7B35AA}" destId="{C3C5BD63-D0C6-4282-A006-3FE22217FBC8}" srcOrd="1" destOrd="0" presId="urn:microsoft.com/office/officeart/2005/8/layout/hProcess4"/>
    <dgm:cxn modelId="{5283788F-22EF-46D0-867C-B8CF39F92AC2}" type="presParOf" srcId="{850C4526-F58E-48C5-8F3C-56E2AA7B35AA}" destId="{554D5FCE-C34A-46E7-9A4F-33210255FAFF}" srcOrd="2" destOrd="0" presId="urn:microsoft.com/office/officeart/2005/8/layout/hProcess4"/>
    <dgm:cxn modelId="{9BA365D3-628D-43BB-9A2D-013F0AC15CD5}" type="presParOf" srcId="{850C4526-F58E-48C5-8F3C-56E2AA7B35AA}" destId="{974DD047-B6A6-4B10-8F62-717BBD32CC48}" srcOrd="3" destOrd="0" presId="urn:microsoft.com/office/officeart/2005/8/layout/hProcess4"/>
    <dgm:cxn modelId="{4086A888-E323-4468-BA4C-56339C168D56}" type="presParOf" srcId="{850C4526-F58E-48C5-8F3C-56E2AA7B35AA}" destId="{6ED9291E-9309-4088-8393-F4E82A3CDF6F}"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715959-6D01-4B3E-8F47-C6B3CFA886AF}"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S"/>
        </a:p>
      </dgm:t>
    </dgm:pt>
    <dgm:pt modelId="{D449B7A6-834E-4589-92A8-C1833DC1F6B5}">
      <dgm:prSet phldrT="[Texto]" custT="1"/>
      <dgm:spPr/>
      <dgm:t>
        <a:bodyPr/>
        <a:lstStyle/>
        <a:p>
          <a:r>
            <a:rPr lang="es-ES" sz="2600" b="1" dirty="0" smtClean="0">
              <a:latin typeface="Batang" panose="02030600000101010101" pitchFamily="18" charset="-127"/>
              <a:ea typeface="Batang" panose="02030600000101010101" pitchFamily="18" charset="-127"/>
            </a:rPr>
            <a:t>Enfoque de investigación: Cuantitativo </a:t>
          </a:r>
          <a:endParaRPr lang="es-ES" sz="2600" b="1" dirty="0">
            <a:latin typeface="Batang" panose="02030600000101010101" pitchFamily="18" charset="-127"/>
            <a:ea typeface="Batang" panose="02030600000101010101" pitchFamily="18" charset="-127"/>
          </a:endParaRPr>
        </a:p>
      </dgm:t>
    </dgm:pt>
    <dgm:pt modelId="{218BCEA7-3C65-4085-9125-4BDAB8D5B5AC}" type="parTrans" cxnId="{30C4C738-A8D9-499C-AE57-ECC0848F73DE}">
      <dgm:prSet/>
      <dgm:spPr/>
      <dgm:t>
        <a:bodyPr/>
        <a:lstStyle/>
        <a:p>
          <a:endParaRPr lang="es-ES">
            <a:latin typeface="Batang" panose="02030600000101010101" pitchFamily="18" charset="-127"/>
            <a:ea typeface="Batang" panose="02030600000101010101" pitchFamily="18" charset="-127"/>
          </a:endParaRPr>
        </a:p>
      </dgm:t>
    </dgm:pt>
    <dgm:pt modelId="{80F79F39-3974-4896-9386-5F708F54764A}" type="sibTrans" cxnId="{30C4C738-A8D9-499C-AE57-ECC0848F73DE}">
      <dgm:prSet/>
      <dgm:spPr/>
      <dgm:t>
        <a:bodyPr/>
        <a:lstStyle/>
        <a:p>
          <a:endParaRPr lang="es-ES">
            <a:latin typeface="Batang" panose="02030600000101010101" pitchFamily="18" charset="-127"/>
            <a:ea typeface="Batang" panose="02030600000101010101" pitchFamily="18" charset="-127"/>
          </a:endParaRPr>
        </a:p>
      </dgm:t>
    </dgm:pt>
    <dgm:pt modelId="{1D830E61-A064-4580-851F-7AF50151F9D8}">
      <dgm:prSet phldrT="[Texto]" custT="1"/>
      <dgm:spPr/>
      <dgm:t>
        <a:bodyPr/>
        <a:lstStyle/>
        <a:p>
          <a:r>
            <a:rPr lang="es-ES" sz="2400" b="1" dirty="0" smtClean="0">
              <a:latin typeface="Batang" panose="02030600000101010101" pitchFamily="18" charset="-127"/>
              <a:ea typeface="Batang" panose="02030600000101010101" pitchFamily="18" charset="-127"/>
            </a:rPr>
            <a:t>Diseño de la investigación:  Descriptivo.</a:t>
          </a:r>
          <a:endParaRPr lang="es-ES" sz="2400" b="1" dirty="0">
            <a:latin typeface="Batang" panose="02030600000101010101" pitchFamily="18" charset="-127"/>
            <a:ea typeface="Batang" panose="02030600000101010101" pitchFamily="18" charset="-127"/>
          </a:endParaRPr>
        </a:p>
      </dgm:t>
    </dgm:pt>
    <dgm:pt modelId="{57DF4305-9A7E-4F8B-956E-6156D81F3639}" type="parTrans" cxnId="{345C2CC1-637D-4A91-BA97-C2256B4378C9}">
      <dgm:prSet/>
      <dgm:spPr/>
      <dgm:t>
        <a:bodyPr/>
        <a:lstStyle/>
        <a:p>
          <a:endParaRPr lang="es-ES">
            <a:latin typeface="Batang" panose="02030600000101010101" pitchFamily="18" charset="-127"/>
            <a:ea typeface="Batang" panose="02030600000101010101" pitchFamily="18" charset="-127"/>
          </a:endParaRPr>
        </a:p>
      </dgm:t>
    </dgm:pt>
    <dgm:pt modelId="{3A480E9A-FDCA-4554-BA61-CA445A277424}" type="sibTrans" cxnId="{345C2CC1-637D-4A91-BA97-C2256B4378C9}">
      <dgm:prSet/>
      <dgm:spPr/>
      <dgm:t>
        <a:bodyPr/>
        <a:lstStyle/>
        <a:p>
          <a:endParaRPr lang="es-ES">
            <a:latin typeface="Batang" panose="02030600000101010101" pitchFamily="18" charset="-127"/>
            <a:ea typeface="Batang" panose="02030600000101010101" pitchFamily="18" charset="-127"/>
          </a:endParaRPr>
        </a:p>
      </dgm:t>
    </dgm:pt>
    <dgm:pt modelId="{B70BA008-8380-4585-987C-258944E1DE74}">
      <dgm:prSet custT="1"/>
      <dgm:spPr/>
      <dgm:t>
        <a:bodyPr/>
        <a:lstStyle/>
        <a:p>
          <a:r>
            <a:rPr lang="es-ES" sz="2600" b="1" dirty="0" smtClean="0">
              <a:latin typeface="Batang" panose="02030600000101010101" pitchFamily="18" charset="-127"/>
              <a:ea typeface="Batang" panose="02030600000101010101" pitchFamily="18" charset="-127"/>
            </a:rPr>
            <a:t> Unidades de análisis. </a:t>
          </a:r>
          <a:endParaRPr lang="es-ES" sz="1200" b="1" dirty="0" smtClean="0">
            <a:latin typeface="Batang" panose="02030600000101010101" pitchFamily="18" charset="-127"/>
            <a:ea typeface="Batang" panose="02030600000101010101" pitchFamily="18" charset="-127"/>
          </a:endParaRPr>
        </a:p>
      </dgm:t>
    </dgm:pt>
    <dgm:pt modelId="{C9E46EE2-DF28-43ED-B9FD-F8564B19F7C9}" type="parTrans" cxnId="{052F9C43-B212-4687-B6B5-2783E6D37D3D}">
      <dgm:prSet/>
      <dgm:spPr/>
      <dgm:t>
        <a:bodyPr/>
        <a:lstStyle/>
        <a:p>
          <a:endParaRPr lang="es-ES">
            <a:latin typeface="Batang" panose="02030600000101010101" pitchFamily="18" charset="-127"/>
            <a:ea typeface="Batang" panose="02030600000101010101" pitchFamily="18" charset="-127"/>
          </a:endParaRPr>
        </a:p>
      </dgm:t>
    </dgm:pt>
    <dgm:pt modelId="{E8AA67BD-16C1-4F25-904B-ECCD12AA82CD}" type="sibTrans" cxnId="{052F9C43-B212-4687-B6B5-2783E6D37D3D}">
      <dgm:prSet/>
      <dgm:spPr/>
      <dgm:t>
        <a:bodyPr/>
        <a:lstStyle/>
        <a:p>
          <a:endParaRPr lang="es-ES">
            <a:latin typeface="Batang" panose="02030600000101010101" pitchFamily="18" charset="-127"/>
            <a:ea typeface="Batang" panose="02030600000101010101" pitchFamily="18" charset="-127"/>
          </a:endParaRPr>
        </a:p>
      </dgm:t>
    </dgm:pt>
    <dgm:pt modelId="{5FA8CD22-F0B1-404B-8219-5D678961FFA3}">
      <dgm:prSet custT="1"/>
      <dgm:spPr/>
      <dgm:t>
        <a:bodyPr/>
        <a:lstStyle/>
        <a:p>
          <a:r>
            <a:rPr lang="es-ES" sz="2800" b="1" dirty="0" smtClean="0">
              <a:latin typeface="Batang" panose="02030600000101010101" pitchFamily="18" charset="-127"/>
              <a:ea typeface="Batang" panose="02030600000101010101" pitchFamily="18" charset="-127"/>
            </a:rPr>
            <a:t>Técnica de campo</a:t>
          </a:r>
          <a:endParaRPr lang="es-ES" sz="2800" b="1" dirty="0">
            <a:latin typeface="Batang" panose="02030600000101010101" pitchFamily="18" charset="-127"/>
            <a:ea typeface="Batang" panose="02030600000101010101" pitchFamily="18" charset="-127"/>
          </a:endParaRPr>
        </a:p>
      </dgm:t>
    </dgm:pt>
    <dgm:pt modelId="{4073B4A8-8AD6-431E-9311-4CCDEA249F84}" type="parTrans" cxnId="{4C04EA67-4037-4082-B9B1-EDA86B885FAE}">
      <dgm:prSet/>
      <dgm:spPr/>
      <dgm:t>
        <a:bodyPr/>
        <a:lstStyle/>
        <a:p>
          <a:endParaRPr lang="es-ES"/>
        </a:p>
      </dgm:t>
    </dgm:pt>
    <dgm:pt modelId="{2A96AFE8-0070-4B4A-9747-C1A40FA3641A}" type="sibTrans" cxnId="{4C04EA67-4037-4082-B9B1-EDA86B885FAE}">
      <dgm:prSet/>
      <dgm:spPr/>
      <dgm:t>
        <a:bodyPr/>
        <a:lstStyle/>
        <a:p>
          <a:endParaRPr lang="es-ES"/>
        </a:p>
      </dgm:t>
    </dgm:pt>
    <dgm:pt modelId="{EEA0273C-CBAF-4379-94E6-490E561E424D}" type="pres">
      <dgm:prSet presAssocID="{28715959-6D01-4B3E-8F47-C6B3CFA886AF}" presName="Name0" presStyleCnt="0">
        <dgm:presLayoutVars>
          <dgm:chMax val="7"/>
          <dgm:chPref val="7"/>
          <dgm:dir/>
        </dgm:presLayoutVars>
      </dgm:prSet>
      <dgm:spPr/>
      <dgm:t>
        <a:bodyPr/>
        <a:lstStyle/>
        <a:p>
          <a:endParaRPr lang="es-ES"/>
        </a:p>
      </dgm:t>
    </dgm:pt>
    <dgm:pt modelId="{99EFE028-4D6E-4F7E-8B18-400A327893CE}" type="pres">
      <dgm:prSet presAssocID="{28715959-6D01-4B3E-8F47-C6B3CFA886AF}" presName="Name1" presStyleCnt="0"/>
      <dgm:spPr/>
    </dgm:pt>
    <dgm:pt modelId="{567261F8-35E5-4233-9E0B-89C857CD50BA}" type="pres">
      <dgm:prSet presAssocID="{28715959-6D01-4B3E-8F47-C6B3CFA886AF}" presName="cycle" presStyleCnt="0"/>
      <dgm:spPr/>
    </dgm:pt>
    <dgm:pt modelId="{A62CC8F6-DE1E-427E-A2DE-3EC065EE2EF4}" type="pres">
      <dgm:prSet presAssocID="{28715959-6D01-4B3E-8F47-C6B3CFA886AF}" presName="srcNode" presStyleLbl="node1" presStyleIdx="0" presStyleCnt="4"/>
      <dgm:spPr/>
    </dgm:pt>
    <dgm:pt modelId="{6F87F1B4-D146-48C6-89FA-6FA6A1E20F3B}" type="pres">
      <dgm:prSet presAssocID="{28715959-6D01-4B3E-8F47-C6B3CFA886AF}" presName="conn" presStyleLbl="parChTrans1D2" presStyleIdx="0" presStyleCnt="1"/>
      <dgm:spPr/>
      <dgm:t>
        <a:bodyPr/>
        <a:lstStyle/>
        <a:p>
          <a:endParaRPr lang="es-ES"/>
        </a:p>
      </dgm:t>
    </dgm:pt>
    <dgm:pt modelId="{52D28E67-C19A-4E92-AFE1-57173E53EB5C}" type="pres">
      <dgm:prSet presAssocID="{28715959-6D01-4B3E-8F47-C6B3CFA886AF}" presName="extraNode" presStyleLbl="node1" presStyleIdx="0" presStyleCnt="4"/>
      <dgm:spPr/>
    </dgm:pt>
    <dgm:pt modelId="{C31E539C-135D-4C68-9BE0-B1457DB30ED4}" type="pres">
      <dgm:prSet presAssocID="{28715959-6D01-4B3E-8F47-C6B3CFA886AF}" presName="dstNode" presStyleLbl="node1" presStyleIdx="0" presStyleCnt="4"/>
      <dgm:spPr/>
    </dgm:pt>
    <dgm:pt modelId="{2F3C4F1A-1FAA-40DC-8C52-9052BA84A900}" type="pres">
      <dgm:prSet presAssocID="{D449B7A6-834E-4589-92A8-C1833DC1F6B5}" presName="text_1" presStyleLbl="node1" presStyleIdx="0" presStyleCnt="4" custScaleY="64962" custLinFactNeighborY="-15002">
        <dgm:presLayoutVars>
          <dgm:bulletEnabled val="1"/>
        </dgm:presLayoutVars>
      </dgm:prSet>
      <dgm:spPr/>
      <dgm:t>
        <a:bodyPr/>
        <a:lstStyle/>
        <a:p>
          <a:endParaRPr lang="es-ES"/>
        </a:p>
      </dgm:t>
    </dgm:pt>
    <dgm:pt modelId="{2ECFE7A0-23FB-41A1-A57A-B088044FC0BA}" type="pres">
      <dgm:prSet presAssocID="{D449B7A6-834E-4589-92A8-C1833DC1F6B5}" presName="accent_1" presStyleCnt="0"/>
      <dgm:spPr/>
    </dgm:pt>
    <dgm:pt modelId="{7C62A069-0AAE-484A-AA2C-95E2214144C7}" type="pres">
      <dgm:prSet presAssocID="{D449B7A6-834E-4589-92A8-C1833DC1F6B5}" presName="accentRepeatNode" presStyleLbl="solidFgAcc1" presStyleIdx="0" presStyleCnt="4" custLinFactNeighborX="-3273" custLinFactNeighborY="-10911"/>
      <dgm:spPr/>
    </dgm:pt>
    <dgm:pt modelId="{E0F6A37B-402C-4282-86DE-B79DA9D787D7}" type="pres">
      <dgm:prSet presAssocID="{1D830E61-A064-4580-851F-7AF50151F9D8}" presName="text_2" presStyleLbl="node1" presStyleIdx="1" presStyleCnt="4" custScaleY="74158" custLinFactNeighborX="-292" custLinFactNeighborY="-20457">
        <dgm:presLayoutVars>
          <dgm:bulletEnabled val="1"/>
        </dgm:presLayoutVars>
      </dgm:prSet>
      <dgm:spPr/>
      <dgm:t>
        <a:bodyPr/>
        <a:lstStyle/>
        <a:p>
          <a:endParaRPr lang="es-ES"/>
        </a:p>
      </dgm:t>
    </dgm:pt>
    <dgm:pt modelId="{81E58364-CED8-445C-8B9F-2884773681D2}" type="pres">
      <dgm:prSet presAssocID="{1D830E61-A064-4580-851F-7AF50151F9D8}" presName="accent_2" presStyleCnt="0"/>
      <dgm:spPr/>
    </dgm:pt>
    <dgm:pt modelId="{5D332FEB-CFC8-494F-8CB2-443A09CBAA02}" type="pres">
      <dgm:prSet presAssocID="{1D830E61-A064-4580-851F-7AF50151F9D8}" presName="accentRepeatNode" presStyleLbl="solidFgAcc1" presStyleIdx="1" presStyleCnt="4" custLinFactNeighborX="-5608" custLinFactNeighborY="-14184"/>
      <dgm:spPr/>
    </dgm:pt>
    <dgm:pt modelId="{E84948A4-8887-4F70-9694-F7544AD044D8}" type="pres">
      <dgm:prSet presAssocID="{B70BA008-8380-4585-987C-258944E1DE74}" presName="text_3" presStyleLbl="node1" presStyleIdx="2" presStyleCnt="4">
        <dgm:presLayoutVars>
          <dgm:bulletEnabled val="1"/>
        </dgm:presLayoutVars>
      </dgm:prSet>
      <dgm:spPr/>
      <dgm:t>
        <a:bodyPr/>
        <a:lstStyle/>
        <a:p>
          <a:endParaRPr lang="es-ES"/>
        </a:p>
      </dgm:t>
    </dgm:pt>
    <dgm:pt modelId="{BE30F9BC-2D92-4384-991B-05C6FF740857}" type="pres">
      <dgm:prSet presAssocID="{B70BA008-8380-4585-987C-258944E1DE74}" presName="accent_3" presStyleCnt="0"/>
      <dgm:spPr/>
    </dgm:pt>
    <dgm:pt modelId="{47233214-E32D-4BE1-952C-E06D992E29FF}" type="pres">
      <dgm:prSet presAssocID="{B70BA008-8380-4585-987C-258944E1DE74}" presName="accentRepeatNode" presStyleLbl="solidFgAcc1" presStyleIdx="2" presStyleCnt="4"/>
      <dgm:spPr/>
    </dgm:pt>
    <dgm:pt modelId="{1459BDED-6544-4D33-AACF-72DCB7FA8B65}" type="pres">
      <dgm:prSet presAssocID="{5FA8CD22-F0B1-404B-8219-5D678961FFA3}" presName="text_4" presStyleLbl="node1" presStyleIdx="3" presStyleCnt="4">
        <dgm:presLayoutVars>
          <dgm:bulletEnabled val="1"/>
        </dgm:presLayoutVars>
      </dgm:prSet>
      <dgm:spPr/>
      <dgm:t>
        <a:bodyPr/>
        <a:lstStyle/>
        <a:p>
          <a:endParaRPr lang="es-ES"/>
        </a:p>
      </dgm:t>
    </dgm:pt>
    <dgm:pt modelId="{15FA1BB1-B00B-44DA-98FE-01E5E29DFD6C}" type="pres">
      <dgm:prSet presAssocID="{5FA8CD22-F0B1-404B-8219-5D678961FFA3}" presName="accent_4" presStyleCnt="0"/>
      <dgm:spPr/>
    </dgm:pt>
    <dgm:pt modelId="{3B1707E3-3AA8-410F-8AEC-E80377800A40}" type="pres">
      <dgm:prSet presAssocID="{5FA8CD22-F0B1-404B-8219-5D678961FFA3}" presName="accentRepeatNode" presStyleLbl="solidFgAcc1" presStyleIdx="3" presStyleCnt="4"/>
      <dgm:spPr/>
    </dgm:pt>
  </dgm:ptLst>
  <dgm:cxnLst>
    <dgm:cxn modelId="{BAFCF00E-BAAB-4716-A464-A489A002F3A3}" type="presOf" srcId="{80F79F39-3974-4896-9386-5F708F54764A}" destId="{6F87F1B4-D146-48C6-89FA-6FA6A1E20F3B}" srcOrd="0" destOrd="0" presId="urn:microsoft.com/office/officeart/2008/layout/VerticalCurvedList"/>
    <dgm:cxn modelId="{1702AF0A-6A5D-434F-B360-6198A737AB2B}" type="presOf" srcId="{5FA8CD22-F0B1-404B-8219-5D678961FFA3}" destId="{1459BDED-6544-4D33-AACF-72DCB7FA8B65}" srcOrd="0" destOrd="0" presId="urn:microsoft.com/office/officeart/2008/layout/VerticalCurvedList"/>
    <dgm:cxn modelId="{A3AD9004-30D6-4045-BD93-F65F92E67F33}" type="presOf" srcId="{D449B7A6-834E-4589-92A8-C1833DC1F6B5}" destId="{2F3C4F1A-1FAA-40DC-8C52-9052BA84A900}" srcOrd="0" destOrd="0" presId="urn:microsoft.com/office/officeart/2008/layout/VerticalCurvedList"/>
    <dgm:cxn modelId="{345C2CC1-637D-4A91-BA97-C2256B4378C9}" srcId="{28715959-6D01-4B3E-8F47-C6B3CFA886AF}" destId="{1D830E61-A064-4580-851F-7AF50151F9D8}" srcOrd="1" destOrd="0" parTransId="{57DF4305-9A7E-4F8B-956E-6156D81F3639}" sibTransId="{3A480E9A-FDCA-4554-BA61-CA445A277424}"/>
    <dgm:cxn modelId="{30C4C738-A8D9-499C-AE57-ECC0848F73DE}" srcId="{28715959-6D01-4B3E-8F47-C6B3CFA886AF}" destId="{D449B7A6-834E-4589-92A8-C1833DC1F6B5}" srcOrd="0" destOrd="0" parTransId="{218BCEA7-3C65-4085-9125-4BDAB8D5B5AC}" sibTransId="{80F79F39-3974-4896-9386-5F708F54764A}"/>
    <dgm:cxn modelId="{417E05AC-0C37-4078-A1A9-4FEF24D2F1A4}" type="presOf" srcId="{28715959-6D01-4B3E-8F47-C6B3CFA886AF}" destId="{EEA0273C-CBAF-4379-94E6-490E561E424D}" srcOrd="0" destOrd="0" presId="urn:microsoft.com/office/officeart/2008/layout/VerticalCurvedList"/>
    <dgm:cxn modelId="{4C04EA67-4037-4082-B9B1-EDA86B885FAE}" srcId="{28715959-6D01-4B3E-8F47-C6B3CFA886AF}" destId="{5FA8CD22-F0B1-404B-8219-5D678961FFA3}" srcOrd="3" destOrd="0" parTransId="{4073B4A8-8AD6-431E-9311-4CCDEA249F84}" sibTransId="{2A96AFE8-0070-4B4A-9747-C1A40FA3641A}"/>
    <dgm:cxn modelId="{052F9C43-B212-4687-B6B5-2783E6D37D3D}" srcId="{28715959-6D01-4B3E-8F47-C6B3CFA886AF}" destId="{B70BA008-8380-4585-987C-258944E1DE74}" srcOrd="2" destOrd="0" parTransId="{C9E46EE2-DF28-43ED-B9FD-F8564B19F7C9}" sibTransId="{E8AA67BD-16C1-4F25-904B-ECCD12AA82CD}"/>
    <dgm:cxn modelId="{F3918E87-FB0B-42DF-BB00-399FB5F3584C}" type="presOf" srcId="{B70BA008-8380-4585-987C-258944E1DE74}" destId="{E84948A4-8887-4F70-9694-F7544AD044D8}" srcOrd="0" destOrd="0" presId="urn:microsoft.com/office/officeart/2008/layout/VerticalCurvedList"/>
    <dgm:cxn modelId="{3AA2B85F-B428-4844-9A29-873309E2AE92}" type="presOf" srcId="{1D830E61-A064-4580-851F-7AF50151F9D8}" destId="{E0F6A37B-402C-4282-86DE-B79DA9D787D7}" srcOrd="0" destOrd="0" presId="urn:microsoft.com/office/officeart/2008/layout/VerticalCurvedList"/>
    <dgm:cxn modelId="{89348216-1A2A-4FA8-8442-A255821BAA59}" type="presParOf" srcId="{EEA0273C-CBAF-4379-94E6-490E561E424D}" destId="{99EFE028-4D6E-4F7E-8B18-400A327893CE}" srcOrd="0" destOrd="0" presId="urn:microsoft.com/office/officeart/2008/layout/VerticalCurvedList"/>
    <dgm:cxn modelId="{77F4A5AF-0A9D-4DD3-ABF2-CA4986067616}" type="presParOf" srcId="{99EFE028-4D6E-4F7E-8B18-400A327893CE}" destId="{567261F8-35E5-4233-9E0B-89C857CD50BA}" srcOrd="0" destOrd="0" presId="urn:microsoft.com/office/officeart/2008/layout/VerticalCurvedList"/>
    <dgm:cxn modelId="{9C43A194-C560-4B27-B563-88A238F9FCBC}" type="presParOf" srcId="{567261F8-35E5-4233-9E0B-89C857CD50BA}" destId="{A62CC8F6-DE1E-427E-A2DE-3EC065EE2EF4}" srcOrd="0" destOrd="0" presId="urn:microsoft.com/office/officeart/2008/layout/VerticalCurvedList"/>
    <dgm:cxn modelId="{DA834724-951E-48DE-A872-845C60E51076}" type="presParOf" srcId="{567261F8-35E5-4233-9E0B-89C857CD50BA}" destId="{6F87F1B4-D146-48C6-89FA-6FA6A1E20F3B}" srcOrd="1" destOrd="0" presId="urn:microsoft.com/office/officeart/2008/layout/VerticalCurvedList"/>
    <dgm:cxn modelId="{41176628-1AC5-433F-8822-0FF68BB49A04}" type="presParOf" srcId="{567261F8-35E5-4233-9E0B-89C857CD50BA}" destId="{52D28E67-C19A-4E92-AFE1-57173E53EB5C}" srcOrd="2" destOrd="0" presId="urn:microsoft.com/office/officeart/2008/layout/VerticalCurvedList"/>
    <dgm:cxn modelId="{C8932201-08FD-4166-961A-FA955C0EEBBC}" type="presParOf" srcId="{567261F8-35E5-4233-9E0B-89C857CD50BA}" destId="{C31E539C-135D-4C68-9BE0-B1457DB30ED4}" srcOrd="3" destOrd="0" presId="urn:microsoft.com/office/officeart/2008/layout/VerticalCurvedList"/>
    <dgm:cxn modelId="{C4D26EDA-D237-4AF7-98DB-6905488B71AC}" type="presParOf" srcId="{99EFE028-4D6E-4F7E-8B18-400A327893CE}" destId="{2F3C4F1A-1FAA-40DC-8C52-9052BA84A900}" srcOrd="1" destOrd="0" presId="urn:microsoft.com/office/officeart/2008/layout/VerticalCurvedList"/>
    <dgm:cxn modelId="{FA2D15B3-09F1-4C92-9225-0B11E2F6D485}" type="presParOf" srcId="{99EFE028-4D6E-4F7E-8B18-400A327893CE}" destId="{2ECFE7A0-23FB-41A1-A57A-B088044FC0BA}" srcOrd="2" destOrd="0" presId="urn:microsoft.com/office/officeart/2008/layout/VerticalCurvedList"/>
    <dgm:cxn modelId="{803C04D3-9085-4051-B8F4-95C6E743B73E}" type="presParOf" srcId="{2ECFE7A0-23FB-41A1-A57A-B088044FC0BA}" destId="{7C62A069-0AAE-484A-AA2C-95E2214144C7}" srcOrd="0" destOrd="0" presId="urn:microsoft.com/office/officeart/2008/layout/VerticalCurvedList"/>
    <dgm:cxn modelId="{DAB5EC26-A129-4AF6-8D78-519B7E4A6E96}" type="presParOf" srcId="{99EFE028-4D6E-4F7E-8B18-400A327893CE}" destId="{E0F6A37B-402C-4282-86DE-B79DA9D787D7}" srcOrd="3" destOrd="0" presId="urn:microsoft.com/office/officeart/2008/layout/VerticalCurvedList"/>
    <dgm:cxn modelId="{91A62BD5-093A-431B-B161-92D8C109F7F2}" type="presParOf" srcId="{99EFE028-4D6E-4F7E-8B18-400A327893CE}" destId="{81E58364-CED8-445C-8B9F-2884773681D2}" srcOrd="4" destOrd="0" presId="urn:microsoft.com/office/officeart/2008/layout/VerticalCurvedList"/>
    <dgm:cxn modelId="{0680F7DC-0334-420E-B24A-11AC2077F686}" type="presParOf" srcId="{81E58364-CED8-445C-8B9F-2884773681D2}" destId="{5D332FEB-CFC8-494F-8CB2-443A09CBAA02}" srcOrd="0" destOrd="0" presId="urn:microsoft.com/office/officeart/2008/layout/VerticalCurvedList"/>
    <dgm:cxn modelId="{67F38BC3-F7CE-4462-9F54-1A80D2132B46}" type="presParOf" srcId="{99EFE028-4D6E-4F7E-8B18-400A327893CE}" destId="{E84948A4-8887-4F70-9694-F7544AD044D8}" srcOrd="5" destOrd="0" presId="urn:microsoft.com/office/officeart/2008/layout/VerticalCurvedList"/>
    <dgm:cxn modelId="{2E1628C9-B03A-4336-8FD1-CE04FCBEE7B3}" type="presParOf" srcId="{99EFE028-4D6E-4F7E-8B18-400A327893CE}" destId="{BE30F9BC-2D92-4384-991B-05C6FF740857}" srcOrd="6" destOrd="0" presId="urn:microsoft.com/office/officeart/2008/layout/VerticalCurvedList"/>
    <dgm:cxn modelId="{F1F83567-6A0E-425F-B81A-2A5B792767CA}" type="presParOf" srcId="{BE30F9BC-2D92-4384-991B-05C6FF740857}" destId="{47233214-E32D-4BE1-952C-E06D992E29FF}" srcOrd="0" destOrd="0" presId="urn:microsoft.com/office/officeart/2008/layout/VerticalCurvedList"/>
    <dgm:cxn modelId="{C5708648-E3F7-440A-AC97-1DB799B621D3}" type="presParOf" srcId="{99EFE028-4D6E-4F7E-8B18-400A327893CE}" destId="{1459BDED-6544-4D33-AACF-72DCB7FA8B65}" srcOrd="7" destOrd="0" presId="urn:microsoft.com/office/officeart/2008/layout/VerticalCurvedList"/>
    <dgm:cxn modelId="{BA711FDD-1BED-4E1C-AF53-637357A3BC5D}" type="presParOf" srcId="{99EFE028-4D6E-4F7E-8B18-400A327893CE}" destId="{15FA1BB1-B00B-44DA-98FE-01E5E29DFD6C}" srcOrd="8" destOrd="0" presId="urn:microsoft.com/office/officeart/2008/layout/VerticalCurvedList"/>
    <dgm:cxn modelId="{08E3BB0C-9BA9-40D0-A588-C01170D23E44}" type="presParOf" srcId="{15FA1BB1-B00B-44DA-98FE-01E5E29DFD6C}" destId="{3B1707E3-3AA8-410F-8AEC-E80377800A4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B603C0-8307-4F75-93FE-5E0C270BF3DB}" type="doc">
      <dgm:prSet loTypeId="urn:microsoft.com/office/officeart/2005/8/layout/hList7" loCatId="list" qsTypeId="urn:microsoft.com/office/officeart/2005/8/quickstyle/simple1" qsCatId="simple" csTypeId="urn:microsoft.com/office/officeart/2005/8/colors/colorful5" csCatId="colorful" phldr="1"/>
      <dgm:spPr/>
      <dgm:t>
        <a:bodyPr/>
        <a:lstStyle/>
        <a:p>
          <a:endParaRPr lang="es-ES"/>
        </a:p>
      </dgm:t>
    </dgm:pt>
    <dgm:pt modelId="{0F6D4189-7377-40ED-9822-4647C947000F}">
      <dgm:prSet phldrT="[Texto]" custT="1"/>
      <dgm:spPr/>
      <dgm:t>
        <a:bodyPr/>
        <a:lstStyle/>
        <a:p>
          <a:r>
            <a:rPr lang="es-ES" sz="2000" b="1" i="1" u="sng" dirty="0" smtClean="0">
              <a:solidFill>
                <a:schemeClr val="tx1"/>
              </a:solidFill>
            </a:rPr>
            <a:t>Procedimiento</a:t>
          </a:r>
        </a:p>
        <a:p>
          <a:endParaRPr lang="es-ES" sz="2000" b="1" u="sng" dirty="0" smtClean="0">
            <a:solidFill>
              <a:schemeClr val="tx1"/>
            </a:solidFill>
          </a:endParaRPr>
        </a:p>
        <a:p>
          <a:r>
            <a:rPr lang="es-ES" sz="2000" b="1" dirty="0" smtClean="0">
              <a:solidFill>
                <a:schemeClr val="tx1"/>
              </a:solidFill>
            </a:rPr>
            <a:t>Para recolección de información primaria.</a:t>
          </a:r>
          <a:endParaRPr lang="es-ES" sz="2000" b="1" dirty="0">
            <a:solidFill>
              <a:schemeClr val="tx1"/>
            </a:solidFill>
          </a:endParaRPr>
        </a:p>
      </dgm:t>
    </dgm:pt>
    <dgm:pt modelId="{8FFC533B-E463-4020-B2B5-6DDA38354942}" type="parTrans" cxnId="{408F143C-4BDC-45FC-8CCA-0285E525356E}">
      <dgm:prSet/>
      <dgm:spPr/>
      <dgm:t>
        <a:bodyPr/>
        <a:lstStyle/>
        <a:p>
          <a:endParaRPr lang="es-ES" sz="2800" b="1">
            <a:solidFill>
              <a:schemeClr val="tx1"/>
            </a:solidFill>
          </a:endParaRPr>
        </a:p>
      </dgm:t>
    </dgm:pt>
    <dgm:pt modelId="{C2A07384-CEDC-4FB1-8D19-79A552E9734C}" type="sibTrans" cxnId="{408F143C-4BDC-45FC-8CCA-0285E525356E}">
      <dgm:prSet/>
      <dgm:spPr/>
      <dgm:t>
        <a:bodyPr/>
        <a:lstStyle/>
        <a:p>
          <a:endParaRPr lang="es-ES" sz="2800" b="1">
            <a:solidFill>
              <a:schemeClr val="tx1"/>
            </a:solidFill>
          </a:endParaRPr>
        </a:p>
      </dgm:t>
    </dgm:pt>
    <dgm:pt modelId="{94E2B89A-2C17-434F-812F-0D0C6BDA17B2}">
      <dgm:prSet phldrT="[Texto]" custT="1"/>
      <dgm:spPr/>
      <dgm:t>
        <a:bodyPr/>
        <a:lstStyle/>
        <a:p>
          <a:r>
            <a:rPr lang="es-ES" sz="2000" b="1" i="1" u="sng" dirty="0" smtClean="0">
              <a:solidFill>
                <a:schemeClr val="tx1"/>
              </a:solidFill>
            </a:rPr>
            <a:t>Herramienta</a:t>
          </a:r>
        </a:p>
        <a:p>
          <a:endParaRPr lang="es-ES" sz="2000" b="1" u="sng" dirty="0" smtClean="0">
            <a:solidFill>
              <a:schemeClr val="tx1"/>
            </a:solidFill>
          </a:endParaRPr>
        </a:p>
        <a:p>
          <a:r>
            <a:rPr lang="es-ES" sz="2000" b="1" dirty="0" smtClean="0">
              <a:solidFill>
                <a:schemeClr val="tx1"/>
              </a:solidFill>
            </a:rPr>
            <a:t>Encuesta realizada a los productores y habitantes del Cantón.</a:t>
          </a:r>
          <a:endParaRPr lang="es-ES" sz="2000" b="1" dirty="0">
            <a:solidFill>
              <a:schemeClr val="tx1"/>
            </a:solidFill>
          </a:endParaRPr>
        </a:p>
      </dgm:t>
    </dgm:pt>
    <dgm:pt modelId="{68D9AD37-66AC-45E4-AADD-4A0A3DBF12B1}" type="parTrans" cxnId="{B074D6C1-9DB4-43C7-808C-00417E456E9E}">
      <dgm:prSet/>
      <dgm:spPr/>
      <dgm:t>
        <a:bodyPr/>
        <a:lstStyle/>
        <a:p>
          <a:endParaRPr lang="es-ES" sz="2800" b="1">
            <a:solidFill>
              <a:schemeClr val="tx1"/>
            </a:solidFill>
          </a:endParaRPr>
        </a:p>
      </dgm:t>
    </dgm:pt>
    <dgm:pt modelId="{EA093D97-A4AE-44D0-8323-02659AA7DE80}" type="sibTrans" cxnId="{B074D6C1-9DB4-43C7-808C-00417E456E9E}">
      <dgm:prSet/>
      <dgm:spPr/>
      <dgm:t>
        <a:bodyPr/>
        <a:lstStyle/>
        <a:p>
          <a:endParaRPr lang="es-ES" sz="2800" b="1">
            <a:solidFill>
              <a:schemeClr val="tx1"/>
            </a:solidFill>
          </a:endParaRPr>
        </a:p>
      </dgm:t>
    </dgm:pt>
    <dgm:pt modelId="{9866DF2C-169B-45E2-9186-80E4E676AB9D}">
      <dgm:prSet phldrT="[Texto]" custT="1"/>
      <dgm:spPr/>
      <dgm:t>
        <a:bodyPr/>
        <a:lstStyle/>
        <a:p>
          <a:endParaRPr lang="es-ES" sz="2000" b="1" u="sng" dirty="0" smtClean="0">
            <a:solidFill>
              <a:schemeClr val="tx1"/>
            </a:solidFill>
          </a:endParaRPr>
        </a:p>
        <a:p>
          <a:r>
            <a:rPr lang="es-ES" sz="2000" b="1" i="1" u="sng" dirty="0" smtClean="0">
              <a:solidFill>
                <a:schemeClr val="tx1"/>
              </a:solidFill>
            </a:rPr>
            <a:t>Análisis de datos</a:t>
          </a:r>
        </a:p>
        <a:p>
          <a:endParaRPr lang="es-ES" sz="2000" b="1" u="sng" dirty="0" smtClean="0">
            <a:solidFill>
              <a:schemeClr val="tx1"/>
            </a:solidFill>
          </a:endParaRPr>
        </a:p>
        <a:p>
          <a:r>
            <a:rPr lang="es-ES" sz="2000" b="1" dirty="0" smtClean="0">
              <a:solidFill>
                <a:schemeClr val="tx1"/>
              </a:solidFill>
            </a:rPr>
            <a:t>Aplicación de estadística descriptiva, análisis de frecuencias con el programa Microsoft Excel</a:t>
          </a:r>
        </a:p>
        <a:p>
          <a:endParaRPr lang="es-ES" sz="2000" b="1" dirty="0">
            <a:solidFill>
              <a:schemeClr val="tx1"/>
            </a:solidFill>
          </a:endParaRPr>
        </a:p>
      </dgm:t>
    </dgm:pt>
    <dgm:pt modelId="{3ED63D3C-8047-4A2B-B0B1-FE527B2E3E2E}" type="parTrans" cxnId="{A8AC5F65-520C-4302-9D3D-5D405A4677B7}">
      <dgm:prSet/>
      <dgm:spPr/>
      <dgm:t>
        <a:bodyPr/>
        <a:lstStyle/>
        <a:p>
          <a:endParaRPr lang="es-ES" sz="2800" b="1">
            <a:solidFill>
              <a:schemeClr val="tx1"/>
            </a:solidFill>
          </a:endParaRPr>
        </a:p>
      </dgm:t>
    </dgm:pt>
    <dgm:pt modelId="{7C0E8648-4A32-423D-8C51-473285992FD1}" type="sibTrans" cxnId="{A8AC5F65-520C-4302-9D3D-5D405A4677B7}">
      <dgm:prSet/>
      <dgm:spPr/>
      <dgm:t>
        <a:bodyPr/>
        <a:lstStyle/>
        <a:p>
          <a:endParaRPr lang="es-ES" sz="2800" b="1">
            <a:solidFill>
              <a:schemeClr val="tx1"/>
            </a:solidFill>
          </a:endParaRPr>
        </a:p>
      </dgm:t>
    </dgm:pt>
    <dgm:pt modelId="{C6CF474B-7105-4341-A9D2-511B6847ACBB}" type="pres">
      <dgm:prSet presAssocID="{E3B603C0-8307-4F75-93FE-5E0C270BF3DB}" presName="Name0" presStyleCnt="0">
        <dgm:presLayoutVars>
          <dgm:dir/>
          <dgm:resizeHandles val="exact"/>
        </dgm:presLayoutVars>
      </dgm:prSet>
      <dgm:spPr/>
      <dgm:t>
        <a:bodyPr/>
        <a:lstStyle/>
        <a:p>
          <a:endParaRPr lang="es-ES"/>
        </a:p>
      </dgm:t>
    </dgm:pt>
    <dgm:pt modelId="{5820C98F-63BE-4E8A-A58D-D64C646F92B2}" type="pres">
      <dgm:prSet presAssocID="{E3B603C0-8307-4F75-93FE-5E0C270BF3DB}" presName="fgShape" presStyleLbl="fgShp" presStyleIdx="0" presStyleCnt="1"/>
      <dgm:spPr/>
    </dgm:pt>
    <dgm:pt modelId="{E1D28440-6ECA-4295-B8FF-20991FF6AC4E}" type="pres">
      <dgm:prSet presAssocID="{E3B603C0-8307-4F75-93FE-5E0C270BF3DB}" presName="linComp" presStyleCnt="0"/>
      <dgm:spPr/>
    </dgm:pt>
    <dgm:pt modelId="{BA427DF7-2A0C-4F16-AFB3-0A1CCA2910DB}" type="pres">
      <dgm:prSet presAssocID="{0F6D4189-7377-40ED-9822-4647C947000F}" presName="compNode" presStyleCnt="0"/>
      <dgm:spPr/>
    </dgm:pt>
    <dgm:pt modelId="{1EF43855-5E88-4591-86C8-6C1A16FD4BE0}" type="pres">
      <dgm:prSet presAssocID="{0F6D4189-7377-40ED-9822-4647C947000F}" presName="bkgdShape" presStyleLbl="node1" presStyleIdx="0" presStyleCnt="3"/>
      <dgm:spPr/>
      <dgm:t>
        <a:bodyPr/>
        <a:lstStyle/>
        <a:p>
          <a:endParaRPr lang="es-ES"/>
        </a:p>
      </dgm:t>
    </dgm:pt>
    <dgm:pt modelId="{19FDACDD-963C-45A4-BB16-45D38A040747}" type="pres">
      <dgm:prSet presAssocID="{0F6D4189-7377-40ED-9822-4647C947000F}" presName="nodeTx" presStyleLbl="node1" presStyleIdx="0" presStyleCnt="3">
        <dgm:presLayoutVars>
          <dgm:bulletEnabled val="1"/>
        </dgm:presLayoutVars>
      </dgm:prSet>
      <dgm:spPr/>
      <dgm:t>
        <a:bodyPr/>
        <a:lstStyle/>
        <a:p>
          <a:endParaRPr lang="es-ES"/>
        </a:p>
      </dgm:t>
    </dgm:pt>
    <dgm:pt modelId="{B19FDAA6-7E4C-4776-BF39-C953D2AE7F48}" type="pres">
      <dgm:prSet presAssocID="{0F6D4189-7377-40ED-9822-4647C947000F}" presName="invisiNode" presStyleLbl="node1" presStyleIdx="0" presStyleCnt="3"/>
      <dgm:spPr/>
    </dgm:pt>
    <dgm:pt modelId="{418BDEE5-5364-4276-ACC8-F4AEC8EA0664}" type="pres">
      <dgm:prSet presAssocID="{0F6D4189-7377-40ED-9822-4647C947000F}" presName="imagNode" presStyleLbl="fgImgPlace1" presStyleIdx="0" presStyleCnt="3" custLinFactNeighborX="-4283" custLinFactNeighborY="6424"/>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95BB9E19-D070-4912-AE05-D128998AB26B}" type="pres">
      <dgm:prSet presAssocID="{C2A07384-CEDC-4FB1-8D19-79A552E9734C}" presName="sibTrans" presStyleLbl="sibTrans2D1" presStyleIdx="0" presStyleCnt="0"/>
      <dgm:spPr/>
      <dgm:t>
        <a:bodyPr/>
        <a:lstStyle/>
        <a:p>
          <a:endParaRPr lang="es-ES"/>
        </a:p>
      </dgm:t>
    </dgm:pt>
    <dgm:pt modelId="{F9599384-20B5-48FD-AD41-919E32D65F4A}" type="pres">
      <dgm:prSet presAssocID="{94E2B89A-2C17-434F-812F-0D0C6BDA17B2}" presName="compNode" presStyleCnt="0"/>
      <dgm:spPr/>
    </dgm:pt>
    <dgm:pt modelId="{6B21995D-3676-45E8-9763-CEC4BED7B1D0}" type="pres">
      <dgm:prSet presAssocID="{94E2B89A-2C17-434F-812F-0D0C6BDA17B2}" presName="bkgdShape" presStyleLbl="node1" presStyleIdx="1" presStyleCnt="3"/>
      <dgm:spPr/>
      <dgm:t>
        <a:bodyPr/>
        <a:lstStyle/>
        <a:p>
          <a:endParaRPr lang="es-ES"/>
        </a:p>
      </dgm:t>
    </dgm:pt>
    <dgm:pt modelId="{C1FFB1B5-03BB-4ED0-8210-FA03FEBEF63E}" type="pres">
      <dgm:prSet presAssocID="{94E2B89A-2C17-434F-812F-0D0C6BDA17B2}" presName="nodeTx" presStyleLbl="node1" presStyleIdx="1" presStyleCnt="3">
        <dgm:presLayoutVars>
          <dgm:bulletEnabled val="1"/>
        </dgm:presLayoutVars>
      </dgm:prSet>
      <dgm:spPr/>
      <dgm:t>
        <a:bodyPr/>
        <a:lstStyle/>
        <a:p>
          <a:endParaRPr lang="es-ES"/>
        </a:p>
      </dgm:t>
    </dgm:pt>
    <dgm:pt modelId="{5E393C2D-2638-4101-A6D7-7198EAA27DDF}" type="pres">
      <dgm:prSet presAssocID="{94E2B89A-2C17-434F-812F-0D0C6BDA17B2}" presName="invisiNode" presStyleLbl="node1" presStyleIdx="1" presStyleCnt="3"/>
      <dgm:spPr/>
    </dgm:pt>
    <dgm:pt modelId="{8A788C8B-E829-4601-8ECF-B1BA3704B7F7}" type="pres">
      <dgm:prSet presAssocID="{94E2B89A-2C17-434F-812F-0D0C6BDA17B2}"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DC15C175-9B58-4FC3-93DA-1F430588456B}" type="pres">
      <dgm:prSet presAssocID="{EA093D97-A4AE-44D0-8323-02659AA7DE80}" presName="sibTrans" presStyleLbl="sibTrans2D1" presStyleIdx="0" presStyleCnt="0"/>
      <dgm:spPr/>
      <dgm:t>
        <a:bodyPr/>
        <a:lstStyle/>
        <a:p>
          <a:endParaRPr lang="es-ES"/>
        </a:p>
      </dgm:t>
    </dgm:pt>
    <dgm:pt modelId="{447AF4F6-5938-4929-9718-7B22ED11377A}" type="pres">
      <dgm:prSet presAssocID="{9866DF2C-169B-45E2-9186-80E4E676AB9D}" presName="compNode" presStyleCnt="0"/>
      <dgm:spPr/>
    </dgm:pt>
    <dgm:pt modelId="{F8A56649-C6EF-4373-9B6D-78CEA642D3B2}" type="pres">
      <dgm:prSet presAssocID="{9866DF2C-169B-45E2-9186-80E4E676AB9D}" presName="bkgdShape" presStyleLbl="node1" presStyleIdx="2" presStyleCnt="3"/>
      <dgm:spPr/>
      <dgm:t>
        <a:bodyPr/>
        <a:lstStyle/>
        <a:p>
          <a:endParaRPr lang="es-ES"/>
        </a:p>
      </dgm:t>
    </dgm:pt>
    <dgm:pt modelId="{8E872256-E49F-4CB1-BF25-85B97137739F}" type="pres">
      <dgm:prSet presAssocID="{9866DF2C-169B-45E2-9186-80E4E676AB9D}" presName="nodeTx" presStyleLbl="node1" presStyleIdx="2" presStyleCnt="3">
        <dgm:presLayoutVars>
          <dgm:bulletEnabled val="1"/>
        </dgm:presLayoutVars>
      </dgm:prSet>
      <dgm:spPr/>
      <dgm:t>
        <a:bodyPr/>
        <a:lstStyle/>
        <a:p>
          <a:endParaRPr lang="es-ES"/>
        </a:p>
      </dgm:t>
    </dgm:pt>
    <dgm:pt modelId="{6638B472-5EDD-4EA5-9B85-4DB23FCE974D}" type="pres">
      <dgm:prSet presAssocID="{9866DF2C-169B-45E2-9186-80E4E676AB9D}" presName="invisiNode" presStyleLbl="node1" presStyleIdx="2" presStyleCnt="3"/>
      <dgm:spPr/>
    </dgm:pt>
    <dgm:pt modelId="{BF54DBA1-B3DF-49B0-8677-A81D328A4325}" type="pres">
      <dgm:prSet presAssocID="{9866DF2C-169B-45E2-9186-80E4E676AB9D}"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42000" r="-42000"/>
          </a:stretch>
        </a:blipFill>
      </dgm:spPr>
    </dgm:pt>
  </dgm:ptLst>
  <dgm:cxnLst>
    <dgm:cxn modelId="{FF847223-2694-4CBC-9AA5-B7CA3287C6D9}" type="presOf" srcId="{EA093D97-A4AE-44D0-8323-02659AA7DE80}" destId="{DC15C175-9B58-4FC3-93DA-1F430588456B}" srcOrd="0" destOrd="0" presId="urn:microsoft.com/office/officeart/2005/8/layout/hList7"/>
    <dgm:cxn modelId="{06D3E5F0-C60D-4EB0-9E08-B5D691E4C42A}" type="presOf" srcId="{9866DF2C-169B-45E2-9186-80E4E676AB9D}" destId="{F8A56649-C6EF-4373-9B6D-78CEA642D3B2}" srcOrd="0" destOrd="0" presId="urn:microsoft.com/office/officeart/2005/8/layout/hList7"/>
    <dgm:cxn modelId="{F4650346-C201-467F-B40B-6C84E118677A}" type="presOf" srcId="{0F6D4189-7377-40ED-9822-4647C947000F}" destId="{19FDACDD-963C-45A4-BB16-45D38A040747}" srcOrd="1" destOrd="0" presId="urn:microsoft.com/office/officeart/2005/8/layout/hList7"/>
    <dgm:cxn modelId="{2240E1E5-87D6-4E7A-8E79-AB544FEAE414}" type="presOf" srcId="{9866DF2C-169B-45E2-9186-80E4E676AB9D}" destId="{8E872256-E49F-4CB1-BF25-85B97137739F}" srcOrd="1" destOrd="0" presId="urn:microsoft.com/office/officeart/2005/8/layout/hList7"/>
    <dgm:cxn modelId="{A3C81AEA-95AF-45FD-BF3C-C627A234D49F}" type="presOf" srcId="{94E2B89A-2C17-434F-812F-0D0C6BDA17B2}" destId="{C1FFB1B5-03BB-4ED0-8210-FA03FEBEF63E}" srcOrd="1" destOrd="0" presId="urn:microsoft.com/office/officeart/2005/8/layout/hList7"/>
    <dgm:cxn modelId="{16E62CE2-F419-46A7-9DD5-54A8CF713172}" type="presOf" srcId="{0F6D4189-7377-40ED-9822-4647C947000F}" destId="{1EF43855-5E88-4591-86C8-6C1A16FD4BE0}" srcOrd="0" destOrd="0" presId="urn:microsoft.com/office/officeart/2005/8/layout/hList7"/>
    <dgm:cxn modelId="{B074D6C1-9DB4-43C7-808C-00417E456E9E}" srcId="{E3B603C0-8307-4F75-93FE-5E0C270BF3DB}" destId="{94E2B89A-2C17-434F-812F-0D0C6BDA17B2}" srcOrd="1" destOrd="0" parTransId="{68D9AD37-66AC-45E4-AADD-4A0A3DBF12B1}" sibTransId="{EA093D97-A4AE-44D0-8323-02659AA7DE80}"/>
    <dgm:cxn modelId="{C33465CE-7D79-435C-893E-60BE7B678439}" type="presOf" srcId="{C2A07384-CEDC-4FB1-8D19-79A552E9734C}" destId="{95BB9E19-D070-4912-AE05-D128998AB26B}" srcOrd="0" destOrd="0" presId="urn:microsoft.com/office/officeart/2005/8/layout/hList7"/>
    <dgm:cxn modelId="{0501BD8D-6754-402A-9FA3-5531AD196EC1}" type="presOf" srcId="{94E2B89A-2C17-434F-812F-0D0C6BDA17B2}" destId="{6B21995D-3676-45E8-9763-CEC4BED7B1D0}" srcOrd="0" destOrd="0" presId="urn:microsoft.com/office/officeart/2005/8/layout/hList7"/>
    <dgm:cxn modelId="{A8AC5F65-520C-4302-9D3D-5D405A4677B7}" srcId="{E3B603C0-8307-4F75-93FE-5E0C270BF3DB}" destId="{9866DF2C-169B-45E2-9186-80E4E676AB9D}" srcOrd="2" destOrd="0" parTransId="{3ED63D3C-8047-4A2B-B0B1-FE527B2E3E2E}" sibTransId="{7C0E8648-4A32-423D-8C51-473285992FD1}"/>
    <dgm:cxn modelId="{1F63FDD7-D287-452A-B4F9-596321489784}" type="presOf" srcId="{E3B603C0-8307-4F75-93FE-5E0C270BF3DB}" destId="{C6CF474B-7105-4341-A9D2-511B6847ACBB}" srcOrd="0" destOrd="0" presId="urn:microsoft.com/office/officeart/2005/8/layout/hList7"/>
    <dgm:cxn modelId="{408F143C-4BDC-45FC-8CCA-0285E525356E}" srcId="{E3B603C0-8307-4F75-93FE-5E0C270BF3DB}" destId="{0F6D4189-7377-40ED-9822-4647C947000F}" srcOrd="0" destOrd="0" parTransId="{8FFC533B-E463-4020-B2B5-6DDA38354942}" sibTransId="{C2A07384-CEDC-4FB1-8D19-79A552E9734C}"/>
    <dgm:cxn modelId="{F08598DC-D5F3-4FC9-8582-B4A379765298}" type="presParOf" srcId="{C6CF474B-7105-4341-A9D2-511B6847ACBB}" destId="{5820C98F-63BE-4E8A-A58D-D64C646F92B2}" srcOrd="0" destOrd="0" presId="urn:microsoft.com/office/officeart/2005/8/layout/hList7"/>
    <dgm:cxn modelId="{9C514F50-A4B1-49AF-979F-63CA767108AE}" type="presParOf" srcId="{C6CF474B-7105-4341-A9D2-511B6847ACBB}" destId="{E1D28440-6ECA-4295-B8FF-20991FF6AC4E}" srcOrd="1" destOrd="0" presId="urn:microsoft.com/office/officeart/2005/8/layout/hList7"/>
    <dgm:cxn modelId="{E466B16B-55B9-45D6-B1D2-BF67A3CC138A}" type="presParOf" srcId="{E1D28440-6ECA-4295-B8FF-20991FF6AC4E}" destId="{BA427DF7-2A0C-4F16-AFB3-0A1CCA2910DB}" srcOrd="0" destOrd="0" presId="urn:microsoft.com/office/officeart/2005/8/layout/hList7"/>
    <dgm:cxn modelId="{13D3ABF7-0101-4559-A6BB-93CA1500007A}" type="presParOf" srcId="{BA427DF7-2A0C-4F16-AFB3-0A1CCA2910DB}" destId="{1EF43855-5E88-4591-86C8-6C1A16FD4BE0}" srcOrd="0" destOrd="0" presId="urn:microsoft.com/office/officeart/2005/8/layout/hList7"/>
    <dgm:cxn modelId="{CEF875D3-9DCB-4DC0-80BD-A3180531A64C}" type="presParOf" srcId="{BA427DF7-2A0C-4F16-AFB3-0A1CCA2910DB}" destId="{19FDACDD-963C-45A4-BB16-45D38A040747}" srcOrd="1" destOrd="0" presId="urn:microsoft.com/office/officeart/2005/8/layout/hList7"/>
    <dgm:cxn modelId="{74FF8FA2-8710-4061-A16D-4D7D034216F3}" type="presParOf" srcId="{BA427DF7-2A0C-4F16-AFB3-0A1CCA2910DB}" destId="{B19FDAA6-7E4C-4776-BF39-C953D2AE7F48}" srcOrd="2" destOrd="0" presId="urn:microsoft.com/office/officeart/2005/8/layout/hList7"/>
    <dgm:cxn modelId="{C1EF02DF-D4C2-4C8D-9DD4-4076319104A6}" type="presParOf" srcId="{BA427DF7-2A0C-4F16-AFB3-0A1CCA2910DB}" destId="{418BDEE5-5364-4276-ACC8-F4AEC8EA0664}" srcOrd="3" destOrd="0" presId="urn:microsoft.com/office/officeart/2005/8/layout/hList7"/>
    <dgm:cxn modelId="{3CC240E2-F123-4F15-86D5-5CF1974B4C27}" type="presParOf" srcId="{E1D28440-6ECA-4295-B8FF-20991FF6AC4E}" destId="{95BB9E19-D070-4912-AE05-D128998AB26B}" srcOrd="1" destOrd="0" presId="urn:microsoft.com/office/officeart/2005/8/layout/hList7"/>
    <dgm:cxn modelId="{BF62639A-1989-4569-AEA7-9C18CF3524C9}" type="presParOf" srcId="{E1D28440-6ECA-4295-B8FF-20991FF6AC4E}" destId="{F9599384-20B5-48FD-AD41-919E32D65F4A}" srcOrd="2" destOrd="0" presId="urn:microsoft.com/office/officeart/2005/8/layout/hList7"/>
    <dgm:cxn modelId="{BA10C337-2403-43A6-8E9F-DC7791253F26}" type="presParOf" srcId="{F9599384-20B5-48FD-AD41-919E32D65F4A}" destId="{6B21995D-3676-45E8-9763-CEC4BED7B1D0}" srcOrd="0" destOrd="0" presId="urn:microsoft.com/office/officeart/2005/8/layout/hList7"/>
    <dgm:cxn modelId="{37579AD3-0887-4B85-9225-10FF890822DA}" type="presParOf" srcId="{F9599384-20B5-48FD-AD41-919E32D65F4A}" destId="{C1FFB1B5-03BB-4ED0-8210-FA03FEBEF63E}" srcOrd="1" destOrd="0" presId="urn:microsoft.com/office/officeart/2005/8/layout/hList7"/>
    <dgm:cxn modelId="{F5C121E1-C70D-4CF7-9ACD-4B104EDC5FFC}" type="presParOf" srcId="{F9599384-20B5-48FD-AD41-919E32D65F4A}" destId="{5E393C2D-2638-4101-A6D7-7198EAA27DDF}" srcOrd="2" destOrd="0" presId="urn:microsoft.com/office/officeart/2005/8/layout/hList7"/>
    <dgm:cxn modelId="{8187D2B1-D4B1-478C-8884-CF68EE390D40}" type="presParOf" srcId="{F9599384-20B5-48FD-AD41-919E32D65F4A}" destId="{8A788C8B-E829-4601-8ECF-B1BA3704B7F7}" srcOrd="3" destOrd="0" presId="urn:microsoft.com/office/officeart/2005/8/layout/hList7"/>
    <dgm:cxn modelId="{FD30166E-B20D-4B04-AC5F-FFA3632FCB37}" type="presParOf" srcId="{E1D28440-6ECA-4295-B8FF-20991FF6AC4E}" destId="{DC15C175-9B58-4FC3-93DA-1F430588456B}" srcOrd="3" destOrd="0" presId="urn:microsoft.com/office/officeart/2005/8/layout/hList7"/>
    <dgm:cxn modelId="{E056C41F-339B-49E2-BFE4-3F01F53EA029}" type="presParOf" srcId="{E1D28440-6ECA-4295-B8FF-20991FF6AC4E}" destId="{447AF4F6-5938-4929-9718-7B22ED11377A}" srcOrd="4" destOrd="0" presId="urn:microsoft.com/office/officeart/2005/8/layout/hList7"/>
    <dgm:cxn modelId="{E13D1088-4AE5-4FDC-B3DF-1D9ED8DF6731}" type="presParOf" srcId="{447AF4F6-5938-4929-9718-7B22ED11377A}" destId="{F8A56649-C6EF-4373-9B6D-78CEA642D3B2}" srcOrd="0" destOrd="0" presId="urn:microsoft.com/office/officeart/2005/8/layout/hList7"/>
    <dgm:cxn modelId="{5A866A19-4100-4F5D-B5C3-6D278ED2D1EA}" type="presParOf" srcId="{447AF4F6-5938-4929-9718-7B22ED11377A}" destId="{8E872256-E49F-4CB1-BF25-85B97137739F}" srcOrd="1" destOrd="0" presId="urn:microsoft.com/office/officeart/2005/8/layout/hList7"/>
    <dgm:cxn modelId="{5BD5A895-8689-4F1C-A6ED-79597FB49516}" type="presParOf" srcId="{447AF4F6-5938-4929-9718-7B22ED11377A}" destId="{6638B472-5EDD-4EA5-9B85-4DB23FCE974D}" srcOrd="2" destOrd="0" presId="urn:microsoft.com/office/officeart/2005/8/layout/hList7"/>
    <dgm:cxn modelId="{C566E385-3908-4750-AB8B-F54B18A24C89}" type="presParOf" srcId="{447AF4F6-5938-4929-9718-7B22ED11377A}" destId="{BF54DBA1-B3DF-49B0-8677-A81D328A4325}"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B45D0E-6FAE-45F8-81CD-467DD634836C}" type="doc">
      <dgm:prSet loTypeId="urn:microsoft.com/office/officeart/2005/8/layout/vList6" loCatId="list" qsTypeId="urn:microsoft.com/office/officeart/2005/8/quickstyle/simple1" qsCatId="simple" csTypeId="urn:microsoft.com/office/officeart/2005/8/colors/accent2_2" csCatId="accent2" phldr="1"/>
      <dgm:spPr/>
      <dgm:t>
        <a:bodyPr/>
        <a:lstStyle/>
        <a:p>
          <a:endParaRPr lang="es-ES"/>
        </a:p>
      </dgm:t>
    </dgm:pt>
    <dgm:pt modelId="{F30CD1CA-D94D-4DE4-B972-4735AE07E914}">
      <dgm:prSet phldrT="[Texto]"/>
      <dgm:spPr/>
      <dgm:t>
        <a:bodyPr/>
        <a:lstStyle/>
        <a:p>
          <a:r>
            <a:rPr lang="es-ES" dirty="0" smtClean="0"/>
            <a:t>Cadena Productiva de la Trucha arcoíris.</a:t>
          </a:r>
          <a:endParaRPr lang="es-ES" dirty="0"/>
        </a:p>
      </dgm:t>
    </dgm:pt>
    <dgm:pt modelId="{4863032B-516E-492A-9D48-E268FB0D635D}" type="parTrans" cxnId="{6DB3A856-E35D-4BF7-8D43-4435008CCBAD}">
      <dgm:prSet/>
      <dgm:spPr/>
      <dgm:t>
        <a:bodyPr/>
        <a:lstStyle/>
        <a:p>
          <a:endParaRPr lang="es-ES"/>
        </a:p>
      </dgm:t>
    </dgm:pt>
    <dgm:pt modelId="{AFBFFF64-C4F8-44D6-BA6E-887E33BFDCCE}" type="sibTrans" cxnId="{6DB3A856-E35D-4BF7-8D43-4435008CCBAD}">
      <dgm:prSet/>
      <dgm:spPr/>
      <dgm:t>
        <a:bodyPr/>
        <a:lstStyle/>
        <a:p>
          <a:endParaRPr lang="es-ES"/>
        </a:p>
      </dgm:t>
    </dgm:pt>
    <dgm:pt modelId="{7D9652E0-C3C0-4761-8F31-1B56D2407058}">
      <dgm:prSet phldrT="[Texto]"/>
      <dgm:spPr/>
      <dgm:t>
        <a:bodyPr/>
        <a:lstStyle/>
        <a:p>
          <a:r>
            <a:rPr lang="es-ES" dirty="0" smtClean="0"/>
            <a:t>Productores</a:t>
          </a:r>
          <a:endParaRPr lang="es-ES" dirty="0"/>
        </a:p>
      </dgm:t>
    </dgm:pt>
    <dgm:pt modelId="{2C846185-01E6-4E59-A1F3-64CD185AF6CF}" type="parTrans" cxnId="{B75DF26A-77BD-4E59-ACA3-45A77757624E}">
      <dgm:prSet/>
      <dgm:spPr/>
      <dgm:t>
        <a:bodyPr/>
        <a:lstStyle/>
        <a:p>
          <a:endParaRPr lang="es-ES"/>
        </a:p>
      </dgm:t>
    </dgm:pt>
    <dgm:pt modelId="{6FF527C5-35CD-4D43-93D4-1EE0A1714D88}" type="sibTrans" cxnId="{B75DF26A-77BD-4E59-ACA3-45A77757624E}">
      <dgm:prSet/>
      <dgm:spPr/>
      <dgm:t>
        <a:bodyPr/>
        <a:lstStyle/>
        <a:p>
          <a:endParaRPr lang="es-ES"/>
        </a:p>
      </dgm:t>
    </dgm:pt>
    <dgm:pt modelId="{FDDE1559-FB4D-487E-B40C-A256725A08AC}">
      <dgm:prSet phldrT="[Texto]"/>
      <dgm:spPr/>
      <dgm:t>
        <a:bodyPr/>
        <a:lstStyle/>
        <a:p>
          <a:r>
            <a:rPr lang="es-ES" dirty="0" smtClean="0"/>
            <a:t>Proveedores</a:t>
          </a:r>
          <a:endParaRPr lang="es-ES" dirty="0"/>
        </a:p>
      </dgm:t>
    </dgm:pt>
    <dgm:pt modelId="{01C363D3-85D8-4076-A8C4-33A169634BCC}" type="parTrans" cxnId="{E064448F-E5D4-4A46-8458-F8E4A81821BF}">
      <dgm:prSet/>
      <dgm:spPr/>
      <dgm:t>
        <a:bodyPr/>
        <a:lstStyle/>
        <a:p>
          <a:endParaRPr lang="es-ES"/>
        </a:p>
      </dgm:t>
    </dgm:pt>
    <dgm:pt modelId="{47FA8DEC-E2E5-43AF-9DE8-E4222608AE72}" type="sibTrans" cxnId="{E064448F-E5D4-4A46-8458-F8E4A81821BF}">
      <dgm:prSet/>
      <dgm:spPr/>
      <dgm:t>
        <a:bodyPr/>
        <a:lstStyle/>
        <a:p>
          <a:endParaRPr lang="es-ES"/>
        </a:p>
      </dgm:t>
    </dgm:pt>
    <dgm:pt modelId="{E1FCB7AE-9F20-4BBC-859D-EBCB3470E298}">
      <dgm:prSet phldrT="[Texto]"/>
      <dgm:spPr/>
      <dgm:t>
        <a:bodyPr/>
        <a:lstStyle/>
        <a:p>
          <a:r>
            <a:rPr lang="es-ES" dirty="0" smtClean="0"/>
            <a:t>Consumo Interno de la Trucha arcoíris</a:t>
          </a:r>
          <a:endParaRPr lang="es-ES" dirty="0"/>
        </a:p>
      </dgm:t>
    </dgm:pt>
    <dgm:pt modelId="{1222B28F-5F9F-4C99-B725-23B0C2FC90EA}" type="parTrans" cxnId="{9FD5736B-6023-49A4-BF11-34F9B36C0CBC}">
      <dgm:prSet/>
      <dgm:spPr/>
      <dgm:t>
        <a:bodyPr/>
        <a:lstStyle/>
        <a:p>
          <a:endParaRPr lang="es-ES"/>
        </a:p>
      </dgm:t>
    </dgm:pt>
    <dgm:pt modelId="{6361F110-6B80-42F7-8C94-324C74083A7B}" type="sibTrans" cxnId="{9FD5736B-6023-49A4-BF11-34F9B36C0CBC}">
      <dgm:prSet/>
      <dgm:spPr/>
      <dgm:t>
        <a:bodyPr/>
        <a:lstStyle/>
        <a:p>
          <a:endParaRPr lang="es-ES"/>
        </a:p>
      </dgm:t>
    </dgm:pt>
    <dgm:pt modelId="{87F8F596-BB41-4A3D-A0FA-79EF94B689E5}">
      <dgm:prSet phldrT="[Texto]"/>
      <dgm:spPr/>
      <dgm:t>
        <a:bodyPr/>
        <a:lstStyle/>
        <a:p>
          <a:r>
            <a:rPr lang="es-ES" dirty="0" smtClean="0"/>
            <a:t>Preferencias </a:t>
          </a:r>
          <a:endParaRPr lang="es-ES" dirty="0"/>
        </a:p>
      </dgm:t>
    </dgm:pt>
    <dgm:pt modelId="{D0064FED-7DBF-4D63-A9C1-700988447923}" type="parTrans" cxnId="{78788D45-5A0C-48EF-81D2-C549770AB5D5}">
      <dgm:prSet/>
      <dgm:spPr/>
      <dgm:t>
        <a:bodyPr/>
        <a:lstStyle/>
        <a:p>
          <a:endParaRPr lang="es-ES"/>
        </a:p>
      </dgm:t>
    </dgm:pt>
    <dgm:pt modelId="{BAABF6D8-8E28-42DF-BE71-49103C739DC1}" type="sibTrans" cxnId="{78788D45-5A0C-48EF-81D2-C549770AB5D5}">
      <dgm:prSet/>
      <dgm:spPr/>
      <dgm:t>
        <a:bodyPr/>
        <a:lstStyle/>
        <a:p>
          <a:endParaRPr lang="es-ES"/>
        </a:p>
      </dgm:t>
    </dgm:pt>
    <dgm:pt modelId="{9F18D1B3-98EC-4B35-84E3-439F7BEA4204}">
      <dgm:prSet phldrT="[Texto]"/>
      <dgm:spPr/>
      <dgm:t>
        <a:bodyPr/>
        <a:lstStyle/>
        <a:p>
          <a:r>
            <a:rPr lang="es-ES" dirty="0" smtClean="0"/>
            <a:t>Disposición </a:t>
          </a:r>
          <a:endParaRPr lang="es-ES" dirty="0"/>
        </a:p>
      </dgm:t>
    </dgm:pt>
    <dgm:pt modelId="{E1C4CA72-B61B-41A8-808D-37C7B23DCC94}" type="parTrans" cxnId="{4F9D97C1-F46E-4B90-B71C-88B3664F6B8F}">
      <dgm:prSet/>
      <dgm:spPr/>
      <dgm:t>
        <a:bodyPr/>
        <a:lstStyle/>
        <a:p>
          <a:endParaRPr lang="es-ES"/>
        </a:p>
      </dgm:t>
    </dgm:pt>
    <dgm:pt modelId="{0206FC74-0DD3-45E8-8F95-5E7E5132CACC}" type="sibTrans" cxnId="{4F9D97C1-F46E-4B90-B71C-88B3664F6B8F}">
      <dgm:prSet/>
      <dgm:spPr/>
      <dgm:t>
        <a:bodyPr/>
        <a:lstStyle/>
        <a:p>
          <a:endParaRPr lang="es-ES"/>
        </a:p>
      </dgm:t>
    </dgm:pt>
    <dgm:pt modelId="{6E8CB40D-C66E-4CD4-9F61-BE20EE9765F9}">
      <dgm:prSet/>
      <dgm:spPr/>
      <dgm:t>
        <a:bodyPr/>
        <a:lstStyle/>
        <a:p>
          <a:r>
            <a:rPr lang="es-ES" dirty="0" smtClean="0"/>
            <a:t> Comercialización </a:t>
          </a:r>
          <a:endParaRPr lang="es-ES" dirty="0"/>
        </a:p>
      </dgm:t>
    </dgm:pt>
    <dgm:pt modelId="{F384BFE7-D02E-459B-9861-3E051FAC57A2}" type="parTrans" cxnId="{267833F2-9801-4F53-957D-89383AED7C49}">
      <dgm:prSet/>
      <dgm:spPr/>
      <dgm:t>
        <a:bodyPr/>
        <a:lstStyle/>
        <a:p>
          <a:endParaRPr lang="es-ES"/>
        </a:p>
      </dgm:t>
    </dgm:pt>
    <dgm:pt modelId="{ABA98753-72F7-434D-BCFB-1D8710431B33}" type="sibTrans" cxnId="{267833F2-9801-4F53-957D-89383AED7C49}">
      <dgm:prSet/>
      <dgm:spPr/>
      <dgm:t>
        <a:bodyPr/>
        <a:lstStyle/>
        <a:p>
          <a:endParaRPr lang="es-ES"/>
        </a:p>
      </dgm:t>
    </dgm:pt>
    <dgm:pt modelId="{48C4705B-B995-40A2-A844-02FF90C06D86}" type="pres">
      <dgm:prSet presAssocID="{2CB45D0E-6FAE-45F8-81CD-467DD634836C}" presName="Name0" presStyleCnt="0">
        <dgm:presLayoutVars>
          <dgm:dir/>
          <dgm:animLvl val="lvl"/>
          <dgm:resizeHandles/>
        </dgm:presLayoutVars>
      </dgm:prSet>
      <dgm:spPr/>
      <dgm:t>
        <a:bodyPr/>
        <a:lstStyle/>
        <a:p>
          <a:endParaRPr lang="es-ES"/>
        </a:p>
      </dgm:t>
    </dgm:pt>
    <dgm:pt modelId="{ABD24781-4825-43AE-B030-E26CB5E7FAA7}" type="pres">
      <dgm:prSet presAssocID="{F30CD1CA-D94D-4DE4-B972-4735AE07E914}" presName="linNode" presStyleCnt="0"/>
      <dgm:spPr/>
    </dgm:pt>
    <dgm:pt modelId="{65BD4F98-EB37-46A6-B36A-8686C05323C4}" type="pres">
      <dgm:prSet presAssocID="{F30CD1CA-D94D-4DE4-B972-4735AE07E914}" presName="parentShp" presStyleLbl="node1" presStyleIdx="0" presStyleCnt="2" custScaleX="92870" custScaleY="46010">
        <dgm:presLayoutVars>
          <dgm:bulletEnabled val="1"/>
        </dgm:presLayoutVars>
      </dgm:prSet>
      <dgm:spPr/>
      <dgm:t>
        <a:bodyPr/>
        <a:lstStyle/>
        <a:p>
          <a:endParaRPr lang="es-ES"/>
        </a:p>
      </dgm:t>
    </dgm:pt>
    <dgm:pt modelId="{7DAC0995-C211-4D6A-893D-371C00DA191F}" type="pres">
      <dgm:prSet presAssocID="{F30CD1CA-D94D-4DE4-B972-4735AE07E914}" presName="childShp" presStyleLbl="bgAccFollowNode1" presStyleIdx="0" presStyleCnt="2" custScaleY="48872">
        <dgm:presLayoutVars>
          <dgm:bulletEnabled val="1"/>
        </dgm:presLayoutVars>
      </dgm:prSet>
      <dgm:spPr/>
      <dgm:t>
        <a:bodyPr/>
        <a:lstStyle/>
        <a:p>
          <a:endParaRPr lang="es-ES"/>
        </a:p>
      </dgm:t>
    </dgm:pt>
    <dgm:pt modelId="{AE6CB83D-2999-4F3A-ADAC-F7F71B449FC8}" type="pres">
      <dgm:prSet presAssocID="{AFBFFF64-C4F8-44D6-BA6E-887E33BFDCCE}" presName="spacing" presStyleCnt="0"/>
      <dgm:spPr/>
    </dgm:pt>
    <dgm:pt modelId="{E2954C1F-92BE-49D4-8233-57EA3C85FAA5}" type="pres">
      <dgm:prSet presAssocID="{E1FCB7AE-9F20-4BBC-859D-EBCB3470E298}" presName="linNode" presStyleCnt="0"/>
      <dgm:spPr/>
    </dgm:pt>
    <dgm:pt modelId="{C2FA754B-6560-470E-94B4-00CE165E908B}" type="pres">
      <dgm:prSet presAssocID="{E1FCB7AE-9F20-4BBC-859D-EBCB3470E298}" presName="parentShp" presStyleLbl="node1" presStyleIdx="1" presStyleCnt="2" custScaleX="90493" custScaleY="49628">
        <dgm:presLayoutVars>
          <dgm:bulletEnabled val="1"/>
        </dgm:presLayoutVars>
      </dgm:prSet>
      <dgm:spPr/>
      <dgm:t>
        <a:bodyPr/>
        <a:lstStyle/>
        <a:p>
          <a:endParaRPr lang="es-ES"/>
        </a:p>
      </dgm:t>
    </dgm:pt>
    <dgm:pt modelId="{0A11476D-CB86-4EC0-99C6-4A42361D2613}" type="pres">
      <dgm:prSet presAssocID="{E1FCB7AE-9F20-4BBC-859D-EBCB3470E298}" presName="childShp" presStyleLbl="bgAccFollowNode1" presStyleIdx="1" presStyleCnt="2" custScaleY="39704">
        <dgm:presLayoutVars>
          <dgm:bulletEnabled val="1"/>
        </dgm:presLayoutVars>
      </dgm:prSet>
      <dgm:spPr/>
      <dgm:t>
        <a:bodyPr/>
        <a:lstStyle/>
        <a:p>
          <a:endParaRPr lang="es-ES"/>
        </a:p>
      </dgm:t>
    </dgm:pt>
  </dgm:ptLst>
  <dgm:cxnLst>
    <dgm:cxn modelId="{FB5F45B0-5F6A-460B-99BD-D79492C2F6CA}" type="presOf" srcId="{7D9652E0-C3C0-4761-8F31-1B56D2407058}" destId="{7DAC0995-C211-4D6A-893D-371C00DA191F}" srcOrd="0" destOrd="0" presId="urn:microsoft.com/office/officeart/2005/8/layout/vList6"/>
    <dgm:cxn modelId="{A79B57CC-9525-49D6-B2BD-C68E04FE6104}" type="presOf" srcId="{2CB45D0E-6FAE-45F8-81CD-467DD634836C}" destId="{48C4705B-B995-40A2-A844-02FF90C06D86}" srcOrd="0" destOrd="0" presId="urn:microsoft.com/office/officeart/2005/8/layout/vList6"/>
    <dgm:cxn modelId="{06269D55-0FE5-49C8-9085-3EF37B8D207A}" type="presOf" srcId="{87F8F596-BB41-4A3D-A0FA-79EF94B689E5}" destId="{0A11476D-CB86-4EC0-99C6-4A42361D2613}" srcOrd="0" destOrd="0" presId="urn:microsoft.com/office/officeart/2005/8/layout/vList6"/>
    <dgm:cxn modelId="{A06ACBC1-4EB9-41C8-B5CD-D32372F81AEB}" type="presOf" srcId="{6E8CB40D-C66E-4CD4-9F61-BE20EE9765F9}" destId="{7DAC0995-C211-4D6A-893D-371C00DA191F}" srcOrd="0" destOrd="2" presId="urn:microsoft.com/office/officeart/2005/8/layout/vList6"/>
    <dgm:cxn modelId="{614C2CE1-6B15-42B4-A60C-AB03D0F81D3D}" type="presOf" srcId="{F30CD1CA-D94D-4DE4-B972-4735AE07E914}" destId="{65BD4F98-EB37-46A6-B36A-8686C05323C4}" srcOrd="0" destOrd="0" presId="urn:microsoft.com/office/officeart/2005/8/layout/vList6"/>
    <dgm:cxn modelId="{33C1FAEB-B127-42A6-930C-F9664AFB53D9}" type="presOf" srcId="{E1FCB7AE-9F20-4BBC-859D-EBCB3470E298}" destId="{C2FA754B-6560-470E-94B4-00CE165E908B}" srcOrd="0" destOrd="0" presId="urn:microsoft.com/office/officeart/2005/8/layout/vList6"/>
    <dgm:cxn modelId="{267833F2-9801-4F53-957D-89383AED7C49}" srcId="{F30CD1CA-D94D-4DE4-B972-4735AE07E914}" destId="{6E8CB40D-C66E-4CD4-9F61-BE20EE9765F9}" srcOrd="2" destOrd="0" parTransId="{F384BFE7-D02E-459B-9861-3E051FAC57A2}" sibTransId="{ABA98753-72F7-434D-BCFB-1D8710431B33}"/>
    <dgm:cxn modelId="{9FD5736B-6023-49A4-BF11-34F9B36C0CBC}" srcId="{2CB45D0E-6FAE-45F8-81CD-467DD634836C}" destId="{E1FCB7AE-9F20-4BBC-859D-EBCB3470E298}" srcOrd="1" destOrd="0" parTransId="{1222B28F-5F9F-4C99-B725-23B0C2FC90EA}" sibTransId="{6361F110-6B80-42F7-8C94-324C74083A7B}"/>
    <dgm:cxn modelId="{4F9D97C1-F46E-4B90-B71C-88B3664F6B8F}" srcId="{E1FCB7AE-9F20-4BBC-859D-EBCB3470E298}" destId="{9F18D1B3-98EC-4B35-84E3-439F7BEA4204}" srcOrd="1" destOrd="0" parTransId="{E1C4CA72-B61B-41A8-808D-37C7B23DCC94}" sibTransId="{0206FC74-0DD3-45E8-8F95-5E7E5132CACC}"/>
    <dgm:cxn modelId="{6DB3A856-E35D-4BF7-8D43-4435008CCBAD}" srcId="{2CB45D0E-6FAE-45F8-81CD-467DD634836C}" destId="{F30CD1CA-D94D-4DE4-B972-4735AE07E914}" srcOrd="0" destOrd="0" parTransId="{4863032B-516E-492A-9D48-E268FB0D635D}" sibTransId="{AFBFFF64-C4F8-44D6-BA6E-887E33BFDCCE}"/>
    <dgm:cxn modelId="{CDC589CC-8859-49F8-9858-24789A81C142}" type="presOf" srcId="{9F18D1B3-98EC-4B35-84E3-439F7BEA4204}" destId="{0A11476D-CB86-4EC0-99C6-4A42361D2613}" srcOrd="0" destOrd="1" presId="urn:microsoft.com/office/officeart/2005/8/layout/vList6"/>
    <dgm:cxn modelId="{61D59EE3-B5B5-44D5-8DC7-FFFF1F524C7B}" type="presOf" srcId="{FDDE1559-FB4D-487E-B40C-A256725A08AC}" destId="{7DAC0995-C211-4D6A-893D-371C00DA191F}" srcOrd="0" destOrd="1" presId="urn:microsoft.com/office/officeart/2005/8/layout/vList6"/>
    <dgm:cxn modelId="{E064448F-E5D4-4A46-8458-F8E4A81821BF}" srcId="{F30CD1CA-D94D-4DE4-B972-4735AE07E914}" destId="{FDDE1559-FB4D-487E-B40C-A256725A08AC}" srcOrd="1" destOrd="0" parTransId="{01C363D3-85D8-4076-A8C4-33A169634BCC}" sibTransId="{47FA8DEC-E2E5-43AF-9DE8-E4222608AE72}"/>
    <dgm:cxn modelId="{B75DF26A-77BD-4E59-ACA3-45A77757624E}" srcId="{F30CD1CA-D94D-4DE4-B972-4735AE07E914}" destId="{7D9652E0-C3C0-4761-8F31-1B56D2407058}" srcOrd="0" destOrd="0" parTransId="{2C846185-01E6-4E59-A1F3-64CD185AF6CF}" sibTransId="{6FF527C5-35CD-4D43-93D4-1EE0A1714D88}"/>
    <dgm:cxn modelId="{78788D45-5A0C-48EF-81D2-C549770AB5D5}" srcId="{E1FCB7AE-9F20-4BBC-859D-EBCB3470E298}" destId="{87F8F596-BB41-4A3D-A0FA-79EF94B689E5}" srcOrd="0" destOrd="0" parTransId="{D0064FED-7DBF-4D63-A9C1-700988447923}" sibTransId="{BAABF6D8-8E28-42DF-BE71-49103C739DC1}"/>
    <dgm:cxn modelId="{A69A56B0-C51D-420F-A8F3-89165FD983E3}" type="presParOf" srcId="{48C4705B-B995-40A2-A844-02FF90C06D86}" destId="{ABD24781-4825-43AE-B030-E26CB5E7FAA7}" srcOrd="0" destOrd="0" presId="urn:microsoft.com/office/officeart/2005/8/layout/vList6"/>
    <dgm:cxn modelId="{9646F0C2-6033-4207-9CDA-E6CE5B7FC7AF}" type="presParOf" srcId="{ABD24781-4825-43AE-B030-E26CB5E7FAA7}" destId="{65BD4F98-EB37-46A6-B36A-8686C05323C4}" srcOrd="0" destOrd="0" presId="urn:microsoft.com/office/officeart/2005/8/layout/vList6"/>
    <dgm:cxn modelId="{9965CDD6-5B5A-4CE5-B066-945D5B2DCFBE}" type="presParOf" srcId="{ABD24781-4825-43AE-B030-E26CB5E7FAA7}" destId="{7DAC0995-C211-4D6A-893D-371C00DA191F}" srcOrd="1" destOrd="0" presId="urn:microsoft.com/office/officeart/2005/8/layout/vList6"/>
    <dgm:cxn modelId="{5BC5CE4A-9F20-427C-A932-49920E504C3B}" type="presParOf" srcId="{48C4705B-B995-40A2-A844-02FF90C06D86}" destId="{AE6CB83D-2999-4F3A-ADAC-F7F71B449FC8}" srcOrd="1" destOrd="0" presId="urn:microsoft.com/office/officeart/2005/8/layout/vList6"/>
    <dgm:cxn modelId="{1B114DA0-E3B2-4671-BC37-A7F7C57C59E4}" type="presParOf" srcId="{48C4705B-B995-40A2-A844-02FF90C06D86}" destId="{E2954C1F-92BE-49D4-8233-57EA3C85FAA5}" srcOrd="2" destOrd="0" presId="urn:microsoft.com/office/officeart/2005/8/layout/vList6"/>
    <dgm:cxn modelId="{830EFAB4-97AD-4137-B233-2CC6848EEA49}" type="presParOf" srcId="{E2954C1F-92BE-49D4-8233-57EA3C85FAA5}" destId="{C2FA754B-6560-470E-94B4-00CE165E908B}" srcOrd="0" destOrd="0" presId="urn:microsoft.com/office/officeart/2005/8/layout/vList6"/>
    <dgm:cxn modelId="{FF26029B-13B5-4934-9C69-6CA6FEE5521B}" type="presParOf" srcId="{E2954C1F-92BE-49D4-8233-57EA3C85FAA5}" destId="{0A11476D-CB86-4EC0-99C6-4A42361D261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337868-07DC-4772-B484-23DDEA04D010}" type="doc">
      <dgm:prSet loTypeId="urn:microsoft.com/office/officeart/2008/layout/TitlePictureLineup" loCatId="picture" qsTypeId="urn:microsoft.com/office/officeart/2005/8/quickstyle/simple1" qsCatId="simple" csTypeId="urn:microsoft.com/office/officeart/2005/8/colors/colorful2" csCatId="colorful" phldr="1"/>
      <dgm:spPr/>
      <dgm:t>
        <a:bodyPr/>
        <a:lstStyle/>
        <a:p>
          <a:endParaRPr lang="es-ES"/>
        </a:p>
      </dgm:t>
    </dgm:pt>
    <dgm:pt modelId="{DCBD5F40-5A24-43E1-9887-D4D8A8DC0CF1}">
      <dgm:prSet phldrT="[Texto]" custT="1"/>
      <dgm:spPr/>
      <dgm:t>
        <a:bodyPr/>
        <a:lstStyle/>
        <a:p>
          <a:r>
            <a:rPr lang="es-ES" sz="1600" b="1" dirty="0" smtClean="0">
              <a:solidFill>
                <a:schemeClr val="tx1">
                  <a:lumMod val="95000"/>
                  <a:lumOff val="5000"/>
                </a:schemeClr>
              </a:solidFill>
            </a:rPr>
            <a:t>Alevín -Cría</a:t>
          </a:r>
          <a:endParaRPr lang="es-ES" sz="1600" b="1" dirty="0">
            <a:solidFill>
              <a:schemeClr val="tx1">
                <a:lumMod val="95000"/>
                <a:lumOff val="5000"/>
              </a:schemeClr>
            </a:solidFill>
          </a:endParaRPr>
        </a:p>
      </dgm:t>
    </dgm:pt>
    <dgm:pt modelId="{E46184C6-B6DD-4E36-81DE-F9374DB94870}" type="parTrans" cxnId="{ECD36FBD-253F-462A-BA76-7EE069093AA3}">
      <dgm:prSet/>
      <dgm:spPr/>
      <dgm:t>
        <a:bodyPr/>
        <a:lstStyle/>
        <a:p>
          <a:endParaRPr lang="es-ES" sz="2400" b="1">
            <a:solidFill>
              <a:schemeClr val="tx1">
                <a:lumMod val="95000"/>
                <a:lumOff val="5000"/>
              </a:schemeClr>
            </a:solidFill>
          </a:endParaRPr>
        </a:p>
      </dgm:t>
    </dgm:pt>
    <dgm:pt modelId="{F9893660-4564-4AB1-9A8D-4C3016D2BF92}" type="sibTrans" cxnId="{ECD36FBD-253F-462A-BA76-7EE069093AA3}">
      <dgm:prSet/>
      <dgm:spPr/>
      <dgm:t>
        <a:bodyPr/>
        <a:lstStyle/>
        <a:p>
          <a:endParaRPr lang="es-ES" sz="2400" b="1">
            <a:solidFill>
              <a:schemeClr val="tx1">
                <a:lumMod val="95000"/>
                <a:lumOff val="5000"/>
              </a:schemeClr>
            </a:solidFill>
          </a:endParaRPr>
        </a:p>
      </dgm:t>
    </dgm:pt>
    <dgm:pt modelId="{CCF69FC9-94FC-4139-B914-5E27FE1266F1}">
      <dgm:prSet phldrT="[Texto]" custT="1"/>
      <dgm:spPr/>
      <dgm:t>
        <a:bodyPr/>
        <a:lstStyle/>
        <a:p>
          <a:r>
            <a:rPr lang="es-ES" sz="1600" b="1" dirty="0" smtClean="0">
              <a:solidFill>
                <a:schemeClr val="tx1">
                  <a:lumMod val="95000"/>
                  <a:lumOff val="5000"/>
                </a:schemeClr>
              </a:solidFill>
            </a:rPr>
            <a:t>Eslabón de Juveniles</a:t>
          </a:r>
          <a:endParaRPr lang="es-ES" sz="1600" b="1" dirty="0">
            <a:solidFill>
              <a:schemeClr val="tx1">
                <a:lumMod val="95000"/>
                <a:lumOff val="5000"/>
              </a:schemeClr>
            </a:solidFill>
          </a:endParaRPr>
        </a:p>
      </dgm:t>
    </dgm:pt>
    <dgm:pt modelId="{1CAA1AC7-DC69-4DE5-A581-CD2ECC597796}" type="parTrans" cxnId="{94D5D242-8AD5-4F5A-B661-F9065A95F258}">
      <dgm:prSet/>
      <dgm:spPr/>
      <dgm:t>
        <a:bodyPr/>
        <a:lstStyle/>
        <a:p>
          <a:endParaRPr lang="es-ES" sz="2400" b="1">
            <a:solidFill>
              <a:schemeClr val="tx1">
                <a:lumMod val="95000"/>
                <a:lumOff val="5000"/>
              </a:schemeClr>
            </a:solidFill>
          </a:endParaRPr>
        </a:p>
      </dgm:t>
    </dgm:pt>
    <dgm:pt modelId="{F6C0460C-7CF1-4FC6-BCE6-17B26B2CE0D3}" type="sibTrans" cxnId="{94D5D242-8AD5-4F5A-B661-F9065A95F258}">
      <dgm:prSet/>
      <dgm:spPr/>
      <dgm:t>
        <a:bodyPr/>
        <a:lstStyle/>
        <a:p>
          <a:endParaRPr lang="es-ES" sz="2400" b="1">
            <a:solidFill>
              <a:schemeClr val="tx1">
                <a:lumMod val="95000"/>
                <a:lumOff val="5000"/>
              </a:schemeClr>
            </a:solidFill>
          </a:endParaRPr>
        </a:p>
      </dgm:t>
    </dgm:pt>
    <dgm:pt modelId="{F08674E1-BF18-4283-9D29-506B7F5E6E41}">
      <dgm:prSet phldrT="[Texto]" custT="1"/>
      <dgm:spPr/>
      <dgm:t>
        <a:bodyPr/>
        <a:lstStyle/>
        <a:p>
          <a:r>
            <a:rPr lang="es-ES" sz="1600" b="1" dirty="0" smtClean="0">
              <a:solidFill>
                <a:schemeClr val="tx1">
                  <a:lumMod val="95000"/>
                  <a:lumOff val="5000"/>
                </a:schemeClr>
              </a:solidFill>
            </a:rPr>
            <a:t>Engorde</a:t>
          </a:r>
          <a:endParaRPr lang="es-ES" sz="1600" b="1" dirty="0">
            <a:solidFill>
              <a:schemeClr val="tx1">
                <a:lumMod val="95000"/>
                <a:lumOff val="5000"/>
              </a:schemeClr>
            </a:solidFill>
          </a:endParaRPr>
        </a:p>
      </dgm:t>
    </dgm:pt>
    <dgm:pt modelId="{3F51F5F4-A089-496C-BCC4-A5D7E2677EC2}" type="parTrans" cxnId="{1B412BE0-7A69-44BA-8284-B56B5B34ACF5}">
      <dgm:prSet/>
      <dgm:spPr/>
      <dgm:t>
        <a:bodyPr/>
        <a:lstStyle/>
        <a:p>
          <a:endParaRPr lang="es-ES" sz="2400" b="1">
            <a:solidFill>
              <a:schemeClr val="tx1">
                <a:lumMod val="95000"/>
                <a:lumOff val="5000"/>
              </a:schemeClr>
            </a:solidFill>
          </a:endParaRPr>
        </a:p>
      </dgm:t>
    </dgm:pt>
    <dgm:pt modelId="{E1976334-9771-4148-AE0C-C952F49DEDDD}" type="sibTrans" cxnId="{1B412BE0-7A69-44BA-8284-B56B5B34ACF5}">
      <dgm:prSet/>
      <dgm:spPr/>
      <dgm:t>
        <a:bodyPr/>
        <a:lstStyle/>
        <a:p>
          <a:endParaRPr lang="es-ES" sz="2400" b="1">
            <a:solidFill>
              <a:schemeClr val="tx1">
                <a:lumMod val="95000"/>
                <a:lumOff val="5000"/>
              </a:schemeClr>
            </a:solidFill>
          </a:endParaRPr>
        </a:p>
      </dgm:t>
    </dgm:pt>
    <dgm:pt modelId="{81A71AB4-2513-45C9-86AB-A6B493B8CE46}">
      <dgm:prSet custT="1"/>
      <dgm:spPr/>
      <dgm:t>
        <a:bodyPr/>
        <a:lstStyle/>
        <a:p>
          <a:r>
            <a:rPr lang="es-ES" sz="1600" b="1" dirty="0" smtClean="0">
              <a:solidFill>
                <a:schemeClr val="tx1">
                  <a:lumMod val="95000"/>
                  <a:lumOff val="5000"/>
                </a:schemeClr>
              </a:solidFill>
            </a:rPr>
            <a:t>Cosecha de la trucha</a:t>
          </a:r>
          <a:endParaRPr lang="es-ES" sz="1600" b="1" dirty="0">
            <a:solidFill>
              <a:schemeClr val="tx1">
                <a:lumMod val="95000"/>
                <a:lumOff val="5000"/>
              </a:schemeClr>
            </a:solidFill>
          </a:endParaRPr>
        </a:p>
      </dgm:t>
    </dgm:pt>
    <dgm:pt modelId="{A202869D-700B-468E-AD45-803A7F293AA3}" type="parTrans" cxnId="{D17F7F9A-F510-4E8D-A336-11651A0D47C5}">
      <dgm:prSet/>
      <dgm:spPr/>
      <dgm:t>
        <a:bodyPr/>
        <a:lstStyle/>
        <a:p>
          <a:endParaRPr lang="es-ES" sz="2400" b="1">
            <a:solidFill>
              <a:schemeClr val="tx1">
                <a:lumMod val="95000"/>
                <a:lumOff val="5000"/>
              </a:schemeClr>
            </a:solidFill>
          </a:endParaRPr>
        </a:p>
      </dgm:t>
    </dgm:pt>
    <dgm:pt modelId="{54D9BDF1-CA75-4507-AE98-E7C963FDBFE3}" type="sibTrans" cxnId="{D17F7F9A-F510-4E8D-A336-11651A0D47C5}">
      <dgm:prSet/>
      <dgm:spPr/>
      <dgm:t>
        <a:bodyPr/>
        <a:lstStyle/>
        <a:p>
          <a:endParaRPr lang="es-ES" sz="2400" b="1">
            <a:solidFill>
              <a:schemeClr val="tx1">
                <a:lumMod val="95000"/>
                <a:lumOff val="5000"/>
              </a:schemeClr>
            </a:solidFill>
          </a:endParaRPr>
        </a:p>
      </dgm:t>
    </dgm:pt>
    <dgm:pt modelId="{24B2E8EF-BFD7-463D-909B-5A911942BFD2}">
      <dgm:prSet custT="1"/>
      <dgm:spPr/>
      <dgm:t>
        <a:bodyPr/>
        <a:lstStyle/>
        <a:p>
          <a:r>
            <a:rPr lang="es-ES" sz="1600" b="1" dirty="0" smtClean="0">
              <a:solidFill>
                <a:schemeClr val="tx1">
                  <a:lumMod val="95000"/>
                  <a:lumOff val="5000"/>
                </a:schemeClr>
              </a:solidFill>
            </a:rPr>
            <a:t>Comercialización</a:t>
          </a:r>
          <a:endParaRPr lang="es-ES" sz="1600" b="1" dirty="0">
            <a:solidFill>
              <a:schemeClr val="tx1">
                <a:lumMod val="95000"/>
                <a:lumOff val="5000"/>
              </a:schemeClr>
            </a:solidFill>
          </a:endParaRPr>
        </a:p>
      </dgm:t>
    </dgm:pt>
    <dgm:pt modelId="{275B6448-E3E3-40DF-B105-D628C3AC5B3A}" type="parTrans" cxnId="{570AD821-CA57-4A11-8731-4BBFF748F8AA}">
      <dgm:prSet/>
      <dgm:spPr/>
      <dgm:t>
        <a:bodyPr/>
        <a:lstStyle/>
        <a:p>
          <a:endParaRPr lang="es-ES" sz="2400" b="1">
            <a:solidFill>
              <a:schemeClr val="tx1">
                <a:lumMod val="95000"/>
                <a:lumOff val="5000"/>
              </a:schemeClr>
            </a:solidFill>
          </a:endParaRPr>
        </a:p>
      </dgm:t>
    </dgm:pt>
    <dgm:pt modelId="{7E807926-F458-4BED-9F15-68503D58CC5C}" type="sibTrans" cxnId="{570AD821-CA57-4A11-8731-4BBFF748F8AA}">
      <dgm:prSet/>
      <dgm:spPr/>
      <dgm:t>
        <a:bodyPr/>
        <a:lstStyle/>
        <a:p>
          <a:endParaRPr lang="es-ES" sz="2400" b="1">
            <a:solidFill>
              <a:schemeClr val="tx1">
                <a:lumMod val="95000"/>
                <a:lumOff val="5000"/>
              </a:schemeClr>
            </a:solidFill>
          </a:endParaRPr>
        </a:p>
      </dgm:t>
    </dgm:pt>
    <dgm:pt modelId="{245CB7B8-9F17-463F-9125-324E9E055449}" type="pres">
      <dgm:prSet presAssocID="{E8337868-07DC-4772-B484-23DDEA04D010}" presName="Name0" presStyleCnt="0">
        <dgm:presLayoutVars>
          <dgm:dir/>
        </dgm:presLayoutVars>
      </dgm:prSet>
      <dgm:spPr/>
      <dgm:t>
        <a:bodyPr/>
        <a:lstStyle/>
        <a:p>
          <a:endParaRPr lang="es-ES"/>
        </a:p>
      </dgm:t>
    </dgm:pt>
    <dgm:pt modelId="{43396CF5-52B5-4E97-8A57-4465C29437DC}" type="pres">
      <dgm:prSet presAssocID="{DCBD5F40-5A24-43E1-9887-D4D8A8DC0CF1}" presName="composite" presStyleCnt="0"/>
      <dgm:spPr/>
    </dgm:pt>
    <dgm:pt modelId="{61C1B709-0A8F-4C76-AE28-A474AE08CD36}" type="pres">
      <dgm:prSet presAssocID="{DCBD5F40-5A24-43E1-9887-D4D8A8DC0CF1}" presName="Accent" presStyleLbl="alignAcc1" presStyleIdx="0" presStyleCnt="5"/>
      <dgm:spPr/>
    </dgm:pt>
    <dgm:pt modelId="{7227D752-0AAA-42F9-BD1A-BD73252AC66F}" type="pres">
      <dgm:prSet presAssocID="{DCBD5F40-5A24-43E1-9887-D4D8A8DC0CF1}" presName="Image" presStyleLbl="node1" presStyleIdx="0" presStyleCnt="5" custScaleY="107618"/>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728A2968-BA8D-4A13-80C9-733BB7802EC7}" type="pres">
      <dgm:prSet presAssocID="{DCBD5F40-5A24-43E1-9887-D4D8A8DC0CF1}" presName="Child" presStyleLbl="revTx" presStyleIdx="0" presStyleCnt="5">
        <dgm:presLayoutVars>
          <dgm:bulletEnabled val="1"/>
        </dgm:presLayoutVars>
      </dgm:prSet>
      <dgm:spPr/>
    </dgm:pt>
    <dgm:pt modelId="{B33CAB3E-1144-40FA-9E8C-24C9B54ADB1B}" type="pres">
      <dgm:prSet presAssocID="{DCBD5F40-5A24-43E1-9887-D4D8A8DC0CF1}" presName="Parent" presStyleLbl="alignNode1" presStyleIdx="0" presStyleCnt="5">
        <dgm:presLayoutVars>
          <dgm:bulletEnabled val="1"/>
        </dgm:presLayoutVars>
      </dgm:prSet>
      <dgm:spPr/>
      <dgm:t>
        <a:bodyPr/>
        <a:lstStyle/>
        <a:p>
          <a:endParaRPr lang="es-ES"/>
        </a:p>
      </dgm:t>
    </dgm:pt>
    <dgm:pt modelId="{6CBC54E4-4D68-4C7B-828D-869D3193252E}" type="pres">
      <dgm:prSet presAssocID="{F9893660-4564-4AB1-9A8D-4C3016D2BF92}" presName="sibTrans" presStyleCnt="0"/>
      <dgm:spPr/>
    </dgm:pt>
    <dgm:pt modelId="{3D97C5DA-50CF-4FC0-BD40-2C3D1E3C97AD}" type="pres">
      <dgm:prSet presAssocID="{CCF69FC9-94FC-4139-B914-5E27FE1266F1}" presName="composite" presStyleCnt="0"/>
      <dgm:spPr/>
    </dgm:pt>
    <dgm:pt modelId="{EAA6B853-B755-4A10-9E37-BF21A47A327F}" type="pres">
      <dgm:prSet presAssocID="{CCF69FC9-94FC-4139-B914-5E27FE1266F1}" presName="Accent" presStyleLbl="alignAcc1" presStyleIdx="1" presStyleCnt="5"/>
      <dgm:spPr/>
    </dgm:pt>
    <dgm:pt modelId="{39B570D8-3ACD-4032-8C40-22742E5E8561}" type="pres">
      <dgm:prSet presAssocID="{CCF69FC9-94FC-4139-B914-5E27FE1266F1}" presName="Image" presStyleLbl="node1" presStyleIdx="1" presStyleCnt="5" custScaleX="108458" custScaleY="98862" custLinFactNeighborX="7148"/>
      <dgm:spPr>
        <a:blipFill>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dgm:spPr>
    </dgm:pt>
    <dgm:pt modelId="{1245E708-F776-485D-B00A-FD359FB608E7}" type="pres">
      <dgm:prSet presAssocID="{CCF69FC9-94FC-4139-B914-5E27FE1266F1}" presName="Child" presStyleLbl="revTx" presStyleIdx="1" presStyleCnt="5">
        <dgm:presLayoutVars>
          <dgm:bulletEnabled val="1"/>
        </dgm:presLayoutVars>
      </dgm:prSet>
      <dgm:spPr/>
    </dgm:pt>
    <dgm:pt modelId="{36F39B2C-4A20-44AC-9199-77F73AC932D8}" type="pres">
      <dgm:prSet presAssocID="{CCF69FC9-94FC-4139-B914-5E27FE1266F1}" presName="Parent" presStyleLbl="alignNode1" presStyleIdx="1" presStyleCnt="5" custScaleY="141762">
        <dgm:presLayoutVars>
          <dgm:bulletEnabled val="1"/>
        </dgm:presLayoutVars>
      </dgm:prSet>
      <dgm:spPr/>
      <dgm:t>
        <a:bodyPr/>
        <a:lstStyle/>
        <a:p>
          <a:endParaRPr lang="es-ES"/>
        </a:p>
      </dgm:t>
    </dgm:pt>
    <dgm:pt modelId="{94F950DB-E8C8-4A56-9652-F75F7B027F39}" type="pres">
      <dgm:prSet presAssocID="{F6C0460C-7CF1-4FC6-BCE6-17B26B2CE0D3}" presName="sibTrans" presStyleCnt="0"/>
      <dgm:spPr/>
    </dgm:pt>
    <dgm:pt modelId="{D3D33467-B9F5-490A-8398-974E82C52607}" type="pres">
      <dgm:prSet presAssocID="{F08674E1-BF18-4283-9D29-506B7F5E6E41}" presName="composite" presStyleCnt="0"/>
      <dgm:spPr/>
    </dgm:pt>
    <dgm:pt modelId="{688A2DA6-CC6B-419F-914E-693918AD5813}" type="pres">
      <dgm:prSet presAssocID="{F08674E1-BF18-4283-9D29-506B7F5E6E41}" presName="Accent" presStyleLbl="alignAcc1" presStyleIdx="2" presStyleCnt="5"/>
      <dgm:spPr/>
    </dgm:pt>
    <dgm:pt modelId="{CE74B330-ED4D-4A7B-8520-4696DD9857FF}" type="pres">
      <dgm:prSet presAssocID="{F08674E1-BF18-4283-9D29-506B7F5E6E41}" presName="Image" presStyleLbl="node1" presStyleIdx="2" presStyleCnt="5" custLinFactNeighborX="1663" custLinFactNeighborY="2357"/>
      <dgm:spPr>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dgm:spPr>
    </dgm:pt>
    <dgm:pt modelId="{E31D87D2-C3B0-4E83-B8AF-4A8254C56A1A}" type="pres">
      <dgm:prSet presAssocID="{F08674E1-BF18-4283-9D29-506B7F5E6E41}" presName="Child" presStyleLbl="revTx" presStyleIdx="2" presStyleCnt="5">
        <dgm:presLayoutVars>
          <dgm:bulletEnabled val="1"/>
        </dgm:presLayoutVars>
      </dgm:prSet>
      <dgm:spPr/>
    </dgm:pt>
    <dgm:pt modelId="{B56FB2EC-FCC3-4E15-A25F-C8AF4C25D98A}" type="pres">
      <dgm:prSet presAssocID="{F08674E1-BF18-4283-9D29-506B7F5E6E41}" presName="Parent" presStyleLbl="alignNode1" presStyleIdx="2" presStyleCnt="5" custScaleY="125431">
        <dgm:presLayoutVars>
          <dgm:bulletEnabled val="1"/>
        </dgm:presLayoutVars>
      </dgm:prSet>
      <dgm:spPr/>
      <dgm:t>
        <a:bodyPr/>
        <a:lstStyle/>
        <a:p>
          <a:endParaRPr lang="es-ES"/>
        </a:p>
      </dgm:t>
    </dgm:pt>
    <dgm:pt modelId="{8E0CAAD8-EFA9-4C19-952F-19F8AD9273DD}" type="pres">
      <dgm:prSet presAssocID="{E1976334-9771-4148-AE0C-C952F49DEDDD}" presName="sibTrans" presStyleCnt="0"/>
      <dgm:spPr/>
    </dgm:pt>
    <dgm:pt modelId="{A0DC7A11-F86A-4661-9EDE-6DEEEA3297B7}" type="pres">
      <dgm:prSet presAssocID="{81A71AB4-2513-45C9-86AB-A6B493B8CE46}" presName="composite" presStyleCnt="0"/>
      <dgm:spPr/>
    </dgm:pt>
    <dgm:pt modelId="{645511D1-D9A8-4A29-B2F4-7BB45C75DD4C}" type="pres">
      <dgm:prSet presAssocID="{81A71AB4-2513-45C9-86AB-A6B493B8CE46}" presName="Accent" presStyleLbl="alignAcc1" presStyleIdx="3" presStyleCnt="5"/>
      <dgm:spPr/>
    </dgm:pt>
    <dgm:pt modelId="{401D6E78-7D4F-4993-857E-DAA0F50CF40B}" type="pres">
      <dgm:prSet presAssocID="{81A71AB4-2513-45C9-86AB-A6B493B8CE46}" presName="Image" presStyleLbl="node1" presStyleIdx="3" presStyleCnt="5" custScaleX="105348" custLinFactNeighborX="4634" custLinFactNeighborY="2321"/>
      <dgm:spPr>
        <a:blipFill>
          <a:blip xmlns:r="http://schemas.openxmlformats.org/officeDocument/2006/relationships" r:embed="rId4">
            <a:extLst>
              <a:ext uri="{28A0092B-C50C-407E-A947-70E740481C1C}">
                <a14:useLocalDpi xmlns:a14="http://schemas.microsoft.com/office/drawing/2010/main" val="0"/>
              </a:ext>
            </a:extLst>
          </a:blip>
          <a:srcRect/>
          <a:stretch>
            <a:fillRect l="-31000" r="-31000"/>
          </a:stretch>
        </a:blipFill>
      </dgm:spPr>
    </dgm:pt>
    <dgm:pt modelId="{B7C5E12A-6381-4166-93B6-D20946755CCB}" type="pres">
      <dgm:prSet presAssocID="{81A71AB4-2513-45C9-86AB-A6B493B8CE46}" presName="Child" presStyleLbl="revTx" presStyleIdx="3" presStyleCnt="5">
        <dgm:presLayoutVars>
          <dgm:bulletEnabled val="1"/>
        </dgm:presLayoutVars>
      </dgm:prSet>
      <dgm:spPr/>
    </dgm:pt>
    <dgm:pt modelId="{033621E4-CC56-44F0-8E6F-8E4FD130280B}" type="pres">
      <dgm:prSet presAssocID="{81A71AB4-2513-45C9-86AB-A6B493B8CE46}" presName="Parent" presStyleLbl="alignNode1" presStyleIdx="3" presStyleCnt="5" custScaleY="133484">
        <dgm:presLayoutVars>
          <dgm:bulletEnabled val="1"/>
        </dgm:presLayoutVars>
      </dgm:prSet>
      <dgm:spPr/>
      <dgm:t>
        <a:bodyPr/>
        <a:lstStyle/>
        <a:p>
          <a:endParaRPr lang="es-ES"/>
        </a:p>
      </dgm:t>
    </dgm:pt>
    <dgm:pt modelId="{F795F58F-A3A8-461A-BEC7-02EBDD7E164E}" type="pres">
      <dgm:prSet presAssocID="{54D9BDF1-CA75-4507-AE98-E7C963FDBFE3}" presName="sibTrans" presStyleCnt="0"/>
      <dgm:spPr/>
    </dgm:pt>
    <dgm:pt modelId="{74292121-3D9D-4F43-BDD4-C2967BD9BB31}" type="pres">
      <dgm:prSet presAssocID="{24B2E8EF-BFD7-463D-909B-5A911942BFD2}" presName="composite" presStyleCnt="0"/>
      <dgm:spPr/>
    </dgm:pt>
    <dgm:pt modelId="{7AB5212F-AEC6-4B8F-8577-8B036A72F5D9}" type="pres">
      <dgm:prSet presAssocID="{24B2E8EF-BFD7-463D-909B-5A911942BFD2}" presName="Accent" presStyleLbl="alignAcc1" presStyleIdx="4" presStyleCnt="5"/>
      <dgm:spPr/>
    </dgm:pt>
    <dgm:pt modelId="{7D176C22-0549-4972-BB17-5E3AFC6F275F}" type="pres">
      <dgm:prSet presAssocID="{24B2E8EF-BFD7-463D-909B-5A911942BFD2}" presName="Image" presStyleLbl="nod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pt>
    <dgm:pt modelId="{C93D14F4-DE07-42BF-80E6-DCB413D77A34}" type="pres">
      <dgm:prSet presAssocID="{24B2E8EF-BFD7-463D-909B-5A911942BFD2}" presName="Child" presStyleLbl="revTx" presStyleIdx="4" presStyleCnt="5">
        <dgm:presLayoutVars>
          <dgm:bulletEnabled val="1"/>
        </dgm:presLayoutVars>
      </dgm:prSet>
      <dgm:spPr/>
    </dgm:pt>
    <dgm:pt modelId="{ABEBF10B-1184-4C0D-828B-99D5B8A7E35A}" type="pres">
      <dgm:prSet presAssocID="{24B2E8EF-BFD7-463D-909B-5A911942BFD2}" presName="Parent" presStyleLbl="alignNode1" presStyleIdx="4" presStyleCnt="5">
        <dgm:presLayoutVars>
          <dgm:bulletEnabled val="1"/>
        </dgm:presLayoutVars>
      </dgm:prSet>
      <dgm:spPr/>
      <dgm:t>
        <a:bodyPr/>
        <a:lstStyle/>
        <a:p>
          <a:endParaRPr lang="es-ES"/>
        </a:p>
      </dgm:t>
    </dgm:pt>
  </dgm:ptLst>
  <dgm:cxnLst>
    <dgm:cxn modelId="{1B412BE0-7A69-44BA-8284-B56B5B34ACF5}" srcId="{E8337868-07DC-4772-B484-23DDEA04D010}" destId="{F08674E1-BF18-4283-9D29-506B7F5E6E41}" srcOrd="2" destOrd="0" parTransId="{3F51F5F4-A089-496C-BCC4-A5D7E2677EC2}" sibTransId="{E1976334-9771-4148-AE0C-C952F49DEDDD}"/>
    <dgm:cxn modelId="{94D5D242-8AD5-4F5A-B661-F9065A95F258}" srcId="{E8337868-07DC-4772-B484-23DDEA04D010}" destId="{CCF69FC9-94FC-4139-B914-5E27FE1266F1}" srcOrd="1" destOrd="0" parTransId="{1CAA1AC7-DC69-4DE5-A581-CD2ECC597796}" sibTransId="{F6C0460C-7CF1-4FC6-BCE6-17B26B2CE0D3}"/>
    <dgm:cxn modelId="{D17F7F9A-F510-4E8D-A336-11651A0D47C5}" srcId="{E8337868-07DC-4772-B484-23DDEA04D010}" destId="{81A71AB4-2513-45C9-86AB-A6B493B8CE46}" srcOrd="3" destOrd="0" parTransId="{A202869D-700B-468E-AD45-803A7F293AA3}" sibTransId="{54D9BDF1-CA75-4507-AE98-E7C963FDBFE3}"/>
    <dgm:cxn modelId="{26E83B85-99A1-4E66-8B3F-D76BDB5D3D12}" type="presOf" srcId="{24B2E8EF-BFD7-463D-909B-5A911942BFD2}" destId="{ABEBF10B-1184-4C0D-828B-99D5B8A7E35A}" srcOrd="0" destOrd="0" presId="urn:microsoft.com/office/officeart/2008/layout/TitlePictureLineup"/>
    <dgm:cxn modelId="{ECD36FBD-253F-462A-BA76-7EE069093AA3}" srcId="{E8337868-07DC-4772-B484-23DDEA04D010}" destId="{DCBD5F40-5A24-43E1-9887-D4D8A8DC0CF1}" srcOrd="0" destOrd="0" parTransId="{E46184C6-B6DD-4E36-81DE-F9374DB94870}" sibTransId="{F9893660-4564-4AB1-9A8D-4C3016D2BF92}"/>
    <dgm:cxn modelId="{808E066A-B0FE-4178-9231-D142A098C19C}" type="presOf" srcId="{DCBD5F40-5A24-43E1-9887-D4D8A8DC0CF1}" destId="{B33CAB3E-1144-40FA-9E8C-24C9B54ADB1B}" srcOrd="0" destOrd="0" presId="urn:microsoft.com/office/officeart/2008/layout/TitlePictureLineup"/>
    <dgm:cxn modelId="{D7B25D56-0651-4B1D-87C2-56A9F127C994}" type="presOf" srcId="{CCF69FC9-94FC-4139-B914-5E27FE1266F1}" destId="{36F39B2C-4A20-44AC-9199-77F73AC932D8}" srcOrd="0" destOrd="0" presId="urn:microsoft.com/office/officeart/2008/layout/TitlePictureLineup"/>
    <dgm:cxn modelId="{D874D79D-83D2-4C7F-95A0-2E3D5FD30D15}" type="presOf" srcId="{81A71AB4-2513-45C9-86AB-A6B493B8CE46}" destId="{033621E4-CC56-44F0-8E6F-8E4FD130280B}" srcOrd="0" destOrd="0" presId="urn:microsoft.com/office/officeart/2008/layout/TitlePictureLineup"/>
    <dgm:cxn modelId="{570AD821-CA57-4A11-8731-4BBFF748F8AA}" srcId="{E8337868-07DC-4772-B484-23DDEA04D010}" destId="{24B2E8EF-BFD7-463D-909B-5A911942BFD2}" srcOrd="4" destOrd="0" parTransId="{275B6448-E3E3-40DF-B105-D628C3AC5B3A}" sibTransId="{7E807926-F458-4BED-9F15-68503D58CC5C}"/>
    <dgm:cxn modelId="{749AC511-08C9-4BED-AC78-57640786E10E}" type="presOf" srcId="{F08674E1-BF18-4283-9D29-506B7F5E6E41}" destId="{B56FB2EC-FCC3-4E15-A25F-C8AF4C25D98A}" srcOrd="0" destOrd="0" presId="urn:microsoft.com/office/officeart/2008/layout/TitlePictureLineup"/>
    <dgm:cxn modelId="{1F08FF39-6ECB-4A3D-8F6E-F5FABBCE27CD}" type="presOf" srcId="{E8337868-07DC-4772-B484-23DDEA04D010}" destId="{245CB7B8-9F17-463F-9125-324E9E055449}" srcOrd="0" destOrd="0" presId="urn:microsoft.com/office/officeart/2008/layout/TitlePictureLineup"/>
    <dgm:cxn modelId="{0E82BC2E-1F50-4D06-A9A9-CA0A9663016F}" type="presParOf" srcId="{245CB7B8-9F17-463F-9125-324E9E055449}" destId="{43396CF5-52B5-4E97-8A57-4465C29437DC}" srcOrd="0" destOrd="0" presId="urn:microsoft.com/office/officeart/2008/layout/TitlePictureLineup"/>
    <dgm:cxn modelId="{4461F6B6-3DC0-4C20-BE80-1CEAF9BAE75C}" type="presParOf" srcId="{43396CF5-52B5-4E97-8A57-4465C29437DC}" destId="{61C1B709-0A8F-4C76-AE28-A474AE08CD36}" srcOrd="0" destOrd="0" presId="urn:microsoft.com/office/officeart/2008/layout/TitlePictureLineup"/>
    <dgm:cxn modelId="{7072195E-17D1-46B6-A832-12AB32547F4D}" type="presParOf" srcId="{43396CF5-52B5-4E97-8A57-4465C29437DC}" destId="{7227D752-0AAA-42F9-BD1A-BD73252AC66F}" srcOrd="1" destOrd="0" presId="urn:microsoft.com/office/officeart/2008/layout/TitlePictureLineup"/>
    <dgm:cxn modelId="{B3C68B13-565B-4D27-8A43-AC5A83AB55A8}" type="presParOf" srcId="{43396CF5-52B5-4E97-8A57-4465C29437DC}" destId="{728A2968-BA8D-4A13-80C9-733BB7802EC7}" srcOrd="2" destOrd="0" presId="urn:microsoft.com/office/officeart/2008/layout/TitlePictureLineup"/>
    <dgm:cxn modelId="{40304A28-8BD1-4749-A5FE-215BE0648E77}" type="presParOf" srcId="{43396CF5-52B5-4E97-8A57-4465C29437DC}" destId="{B33CAB3E-1144-40FA-9E8C-24C9B54ADB1B}" srcOrd="3" destOrd="0" presId="urn:microsoft.com/office/officeart/2008/layout/TitlePictureLineup"/>
    <dgm:cxn modelId="{8DCD6ABA-9603-4DE3-A712-446AAD1A1687}" type="presParOf" srcId="{245CB7B8-9F17-463F-9125-324E9E055449}" destId="{6CBC54E4-4D68-4C7B-828D-869D3193252E}" srcOrd="1" destOrd="0" presId="urn:microsoft.com/office/officeart/2008/layout/TitlePictureLineup"/>
    <dgm:cxn modelId="{CA29AF81-1BBC-4F66-BAD0-DF65CBB872BE}" type="presParOf" srcId="{245CB7B8-9F17-463F-9125-324E9E055449}" destId="{3D97C5DA-50CF-4FC0-BD40-2C3D1E3C97AD}" srcOrd="2" destOrd="0" presId="urn:microsoft.com/office/officeart/2008/layout/TitlePictureLineup"/>
    <dgm:cxn modelId="{064CA9C3-B7F3-4447-B0A9-F09307200A66}" type="presParOf" srcId="{3D97C5DA-50CF-4FC0-BD40-2C3D1E3C97AD}" destId="{EAA6B853-B755-4A10-9E37-BF21A47A327F}" srcOrd="0" destOrd="0" presId="urn:microsoft.com/office/officeart/2008/layout/TitlePictureLineup"/>
    <dgm:cxn modelId="{7357EBDE-E47B-4D40-9C9C-2D5BB3413AA0}" type="presParOf" srcId="{3D97C5DA-50CF-4FC0-BD40-2C3D1E3C97AD}" destId="{39B570D8-3ACD-4032-8C40-22742E5E8561}" srcOrd="1" destOrd="0" presId="urn:microsoft.com/office/officeart/2008/layout/TitlePictureLineup"/>
    <dgm:cxn modelId="{E10D3D37-D17E-4E02-A1C1-AF5570A6FEB0}" type="presParOf" srcId="{3D97C5DA-50CF-4FC0-BD40-2C3D1E3C97AD}" destId="{1245E708-F776-485D-B00A-FD359FB608E7}" srcOrd="2" destOrd="0" presId="urn:microsoft.com/office/officeart/2008/layout/TitlePictureLineup"/>
    <dgm:cxn modelId="{606A2078-000D-4191-B8FA-B0BCF4E8F4EA}" type="presParOf" srcId="{3D97C5DA-50CF-4FC0-BD40-2C3D1E3C97AD}" destId="{36F39B2C-4A20-44AC-9199-77F73AC932D8}" srcOrd="3" destOrd="0" presId="urn:microsoft.com/office/officeart/2008/layout/TitlePictureLineup"/>
    <dgm:cxn modelId="{4A5E7E2E-126D-422E-B693-61C998555C87}" type="presParOf" srcId="{245CB7B8-9F17-463F-9125-324E9E055449}" destId="{94F950DB-E8C8-4A56-9652-F75F7B027F39}" srcOrd="3" destOrd="0" presId="urn:microsoft.com/office/officeart/2008/layout/TitlePictureLineup"/>
    <dgm:cxn modelId="{2ADB33A6-6FF5-4BF3-BCC5-D3C589527576}" type="presParOf" srcId="{245CB7B8-9F17-463F-9125-324E9E055449}" destId="{D3D33467-B9F5-490A-8398-974E82C52607}" srcOrd="4" destOrd="0" presId="urn:microsoft.com/office/officeart/2008/layout/TitlePictureLineup"/>
    <dgm:cxn modelId="{E74BB231-F096-4663-8566-5AE8F6FE2420}" type="presParOf" srcId="{D3D33467-B9F5-490A-8398-974E82C52607}" destId="{688A2DA6-CC6B-419F-914E-693918AD5813}" srcOrd="0" destOrd="0" presId="urn:microsoft.com/office/officeart/2008/layout/TitlePictureLineup"/>
    <dgm:cxn modelId="{8B863196-F42C-4BB3-98B2-F7E3604FDA25}" type="presParOf" srcId="{D3D33467-B9F5-490A-8398-974E82C52607}" destId="{CE74B330-ED4D-4A7B-8520-4696DD9857FF}" srcOrd="1" destOrd="0" presId="urn:microsoft.com/office/officeart/2008/layout/TitlePictureLineup"/>
    <dgm:cxn modelId="{F7A1E37F-FA83-468D-B6FF-F64B9E388AFE}" type="presParOf" srcId="{D3D33467-B9F5-490A-8398-974E82C52607}" destId="{E31D87D2-C3B0-4E83-B8AF-4A8254C56A1A}" srcOrd="2" destOrd="0" presId="urn:microsoft.com/office/officeart/2008/layout/TitlePictureLineup"/>
    <dgm:cxn modelId="{9BBF0F2E-12C8-4F11-8326-0F20F731B9A9}" type="presParOf" srcId="{D3D33467-B9F5-490A-8398-974E82C52607}" destId="{B56FB2EC-FCC3-4E15-A25F-C8AF4C25D98A}" srcOrd="3" destOrd="0" presId="urn:microsoft.com/office/officeart/2008/layout/TitlePictureLineup"/>
    <dgm:cxn modelId="{B46E8DA6-5AE9-47D7-9625-025240D7E27D}" type="presParOf" srcId="{245CB7B8-9F17-463F-9125-324E9E055449}" destId="{8E0CAAD8-EFA9-4C19-952F-19F8AD9273DD}" srcOrd="5" destOrd="0" presId="urn:microsoft.com/office/officeart/2008/layout/TitlePictureLineup"/>
    <dgm:cxn modelId="{3C5310B3-2EC7-4B70-9F00-604B56B12284}" type="presParOf" srcId="{245CB7B8-9F17-463F-9125-324E9E055449}" destId="{A0DC7A11-F86A-4661-9EDE-6DEEEA3297B7}" srcOrd="6" destOrd="0" presId="urn:microsoft.com/office/officeart/2008/layout/TitlePictureLineup"/>
    <dgm:cxn modelId="{31BB2BAE-A301-431E-AD11-024E5F62008A}" type="presParOf" srcId="{A0DC7A11-F86A-4661-9EDE-6DEEEA3297B7}" destId="{645511D1-D9A8-4A29-B2F4-7BB45C75DD4C}" srcOrd="0" destOrd="0" presId="urn:microsoft.com/office/officeart/2008/layout/TitlePictureLineup"/>
    <dgm:cxn modelId="{484730E4-7ABE-44BD-B00A-A4BF87601DB7}" type="presParOf" srcId="{A0DC7A11-F86A-4661-9EDE-6DEEEA3297B7}" destId="{401D6E78-7D4F-4993-857E-DAA0F50CF40B}" srcOrd="1" destOrd="0" presId="urn:microsoft.com/office/officeart/2008/layout/TitlePictureLineup"/>
    <dgm:cxn modelId="{1ADEC51D-4691-466E-BBC0-8CD1B71697DE}" type="presParOf" srcId="{A0DC7A11-F86A-4661-9EDE-6DEEEA3297B7}" destId="{B7C5E12A-6381-4166-93B6-D20946755CCB}" srcOrd="2" destOrd="0" presId="urn:microsoft.com/office/officeart/2008/layout/TitlePictureLineup"/>
    <dgm:cxn modelId="{F151C752-15CA-46C3-BE63-838C5445D996}" type="presParOf" srcId="{A0DC7A11-F86A-4661-9EDE-6DEEEA3297B7}" destId="{033621E4-CC56-44F0-8E6F-8E4FD130280B}" srcOrd="3" destOrd="0" presId="urn:microsoft.com/office/officeart/2008/layout/TitlePictureLineup"/>
    <dgm:cxn modelId="{70B20DC2-8A07-4EFA-A533-25B459EE55F1}" type="presParOf" srcId="{245CB7B8-9F17-463F-9125-324E9E055449}" destId="{F795F58F-A3A8-461A-BEC7-02EBDD7E164E}" srcOrd="7" destOrd="0" presId="urn:microsoft.com/office/officeart/2008/layout/TitlePictureLineup"/>
    <dgm:cxn modelId="{DBCC40E4-91D1-4A34-9483-DDDB7D7C9BBB}" type="presParOf" srcId="{245CB7B8-9F17-463F-9125-324E9E055449}" destId="{74292121-3D9D-4F43-BDD4-C2967BD9BB31}" srcOrd="8" destOrd="0" presId="urn:microsoft.com/office/officeart/2008/layout/TitlePictureLineup"/>
    <dgm:cxn modelId="{25FA7877-5EFB-4768-8C80-052B99C3098B}" type="presParOf" srcId="{74292121-3D9D-4F43-BDD4-C2967BD9BB31}" destId="{7AB5212F-AEC6-4B8F-8577-8B036A72F5D9}" srcOrd="0" destOrd="0" presId="urn:microsoft.com/office/officeart/2008/layout/TitlePictureLineup"/>
    <dgm:cxn modelId="{063A1BA1-8DBF-490C-8627-61CC0965FBA7}" type="presParOf" srcId="{74292121-3D9D-4F43-BDD4-C2967BD9BB31}" destId="{7D176C22-0549-4972-BB17-5E3AFC6F275F}" srcOrd="1" destOrd="0" presId="urn:microsoft.com/office/officeart/2008/layout/TitlePictureLineup"/>
    <dgm:cxn modelId="{DA9A20D3-E37C-4895-AEE1-27D380C83FBB}" type="presParOf" srcId="{74292121-3D9D-4F43-BDD4-C2967BD9BB31}" destId="{C93D14F4-DE07-42BF-80E6-DCB413D77A34}" srcOrd="2" destOrd="0" presId="urn:microsoft.com/office/officeart/2008/layout/TitlePictureLineup"/>
    <dgm:cxn modelId="{3A406948-12D8-4AE1-A33A-A0D7E6285150}" type="presParOf" srcId="{74292121-3D9D-4F43-BDD4-C2967BD9BB31}" destId="{ABEBF10B-1184-4C0D-828B-99D5B8A7E35A}" srcOrd="3" destOrd="0" presId="urn:microsoft.com/office/officeart/2008/layout/Title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DF9486-E1EE-4FB4-8DD3-D0A6C173DA64}" type="doc">
      <dgm:prSet loTypeId="urn:microsoft.com/office/officeart/2005/8/layout/vList4" loCatId="list" qsTypeId="urn:microsoft.com/office/officeart/2005/8/quickstyle/simple1" qsCatId="simple" csTypeId="urn:microsoft.com/office/officeart/2005/8/colors/accent1_1" csCatId="accent1" phldr="1"/>
      <dgm:spPr/>
      <dgm:t>
        <a:bodyPr/>
        <a:lstStyle/>
        <a:p>
          <a:endParaRPr lang="es-ES"/>
        </a:p>
      </dgm:t>
    </dgm:pt>
    <dgm:pt modelId="{C303A57E-D4A9-4F50-87C7-8F6B256AB7FB}">
      <dgm:prSet phldrT="[Texto]" custT="1"/>
      <dgm:spPr/>
      <dgm:t>
        <a:bodyPr/>
        <a:lstStyle/>
        <a:p>
          <a:r>
            <a:rPr lang="es-EC" sz="1600" dirty="0" smtClean="0"/>
            <a:t>Existen pequeñas unidades productivas en cuanto a su tamaño y volumen. Se trata en su mayoría de unidades casi artesanales, organizadas como microempresas de uno o pocos propietarios, que disponen de instalaciones con escasos estanques de pequeñas dimensiones. </a:t>
          </a:r>
          <a:endParaRPr lang="es-ES" sz="1600" dirty="0"/>
        </a:p>
      </dgm:t>
    </dgm:pt>
    <dgm:pt modelId="{A2745658-CAF2-4DB1-A69B-571B5C0EB4F8}" type="parTrans" cxnId="{76DD3710-51B0-4F09-9EF3-7EB196BD7246}">
      <dgm:prSet/>
      <dgm:spPr/>
      <dgm:t>
        <a:bodyPr/>
        <a:lstStyle/>
        <a:p>
          <a:endParaRPr lang="es-ES" sz="2000">
            <a:solidFill>
              <a:schemeClr val="tx1"/>
            </a:solidFill>
          </a:endParaRPr>
        </a:p>
      </dgm:t>
    </dgm:pt>
    <dgm:pt modelId="{01A2B41A-7E3F-4676-B6C2-DA45E94747BE}" type="sibTrans" cxnId="{76DD3710-51B0-4F09-9EF3-7EB196BD7246}">
      <dgm:prSet/>
      <dgm:spPr/>
      <dgm:t>
        <a:bodyPr/>
        <a:lstStyle/>
        <a:p>
          <a:endParaRPr lang="es-ES" sz="2000">
            <a:solidFill>
              <a:schemeClr val="tx1"/>
            </a:solidFill>
          </a:endParaRPr>
        </a:p>
      </dgm:t>
    </dgm:pt>
    <dgm:pt modelId="{9DD38D0A-0650-42B1-BB98-1D5161BFFE64}">
      <dgm:prSet phldrT="[Texto]" custT="1"/>
      <dgm:spPr/>
      <dgm:t>
        <a:bodyPr/>
        <a:lstStyle/>
        <a:p>
          <a:r>
            <a:rPr lang="es-EC" sz="1600" dirty="0" smtClean="0"/>
            <a:t>La experiencia que han ganado en el manejo y gestión del proceso de producción, lo cual genera el incentivo para introducir mejoras en la cadena productiva, ya que todo ello redundaría en aumento de la producción, disminución de los costos e incremento de las ganancias y la rentabilidad. </a:t>
          </a:r>
          <a:endParaRPr lang="es-ES" sz="1600" dirty="0"/>
        </a:p>
      </dgm:t>
    </dgm:pt>
    <dgm:pt modelId="{53DD91D9-235A-470F-906F-C00A34580FC2}" type="parTrans" cxnId="{B0F72605-27F6-41B4-A5E3-FF1E65736D3F}">
      <dgm:prSet/>
      <dgm:spPr/>
      <dgm:t>
        <a:bodyPr/>
        <a:lstStyle/>
        <a:p>
          <a:endParaRPr lang="es-ES" sz="2000">
            <a:solidFill>
              <a:schemeClr val="tx1"/>
            </a:solidFill>
          </a:endParaRPr>
        </a:p>
      </dgm:t>
    </dgm:pt>
    <dgm:pt modelId="{CDE59B8A-A44E-4DC5-8ED9-194598511978}" type="sibTrans" cxnId="{B0F72605-27F6-41B4-A5E3-FF1E65736D3F}">
      <dgm:prSet/>
      <dgm:spPr/>
      <dgm:t>
        <a:bodyPr/>
        <a:lstStyle/>
        <a:p>
          <a:endParaRPr lang="es-ES" sz="2000">
            <a:solidFill>
              <a:schemeClr val="tx1"/>
            </a:solidFill>
          </a:endParaRPr>
        </a:p>
      </dgm:t>
    </dgm:pt>
    <dgm:pt modelId="{FBECDA8F-4CDE-49EF-AB2A-CEB4400FAD30}">
      <dgm:prSet phldrT="[Texto]" custT="1"/>
      <dgm:spPr/>
      <dgm:t>
        <a:bodyPr/>
        <a:lstStyle/>
        <a:p>
          <a:r>
            <a:rPr lang="es-EC" sz="1600" dirty="0" smtClean="0"/>
            <a:t>En general la cadena productiva de la trucha arcoíris en el cantón analizado se caracteriza por la escasa asociación entre los eslabones de dicha cadena lo que afecta particularmente a los productores, que tienen poco poder de negociación y limitaciones financieras. </a:t>
          </a:r>
          <a:endParaRPr lang="es-ES" sz="1600" dirty="0"/>
        </a:p>
      </dgm:t>
    </dgm:pt>
    <dgm:pt modelId="{747AE32F-6B0C-49FA-A61D-65AC7A982042}" type="parTrans" cxnId="{01F43CBE-F498-4484-8BA0-3B54335BFDE3}">
      <dgm:prSet/>
      <dgm:spPr/>
      <dgm:t>
        <a:bodyPr/>
        <a:lstStyle/>
        <a:p>
          <a:endParaRPr lang="es-ES" sz="2000">
            <a:solidFill>
              <a:schemeClr val="tx1"/>
            </a:solidFill>
          </a:endParaRPr>
        </a:p>
      </dgm:t>
    </dgm:pt>
    <dgm:pt modelId="{5051584C-D75E-4C2E-9E09-82FBCAB90115}" type="sibTrans" cxnId="{01F43CBE-F498-4484-8BA0-3B54335BFDE3}">
      <dgm:prSet/>
      <dgm:spPr/>
      <dgm:t>
        <a:bodyPr/>
        <a:lstStyle/>
        <a:p>
          <a:endParaRPr lang="es-ES" sz="2000">
            <a:solidFill>
              <a:schemeClr val="tx1"/>
            </a:solidFill>
          </a:endParaRPr>
        </a:p>
      </dgm:t>
    </dgm:pt>
    <dgm:pt modelId="{3631E094-B0BD-4B79-99AD-E1DE1A494799}">
      <dgm:prSet custT="1"/>
      <dgm:spPr/>
      <dgm:t>
        <a:bodyPr/>
        <a:lstStyle/>
        <a:p>
          <a:r>
            <a:rPr lang="es-EC" sz="1600" dirty="0" smtClean="0"/>
            <a:t>Aprovechar  la existencia de un mercado cautivo que supone un consumo regular de trucha entre la población del cantón Otavalo y que está en pleno crecimiento, a la vez que crecen las actividades turísticas, como la pesca deportiva, también relacionadas con un mayor consumo de trucha. </a:t>
          </a:r>
          <a:endParaRPr lang="es-ES" sz="1600" dirty="0"/>
        </a:p>
      </dgm:t>
    </dgm:pt>
    <dgm:pt modelId="{35DDD294-DF27-426A-88AE-DD92B00D5644}" type="parTrans" cxnId="{DCB4D08C-F121-4090-9671-A7A3BAC77049}">
      <dgm:prSet/>
      <dgm:spPr/>
      <dgm:t>
        <a:bodyPr/>
        <a:lstStyle/>
        <a:p>
          <a:endParaRPr lang="es-ES" sz="2000">
            <a:solidFill>
              <a:schemeClr val="tx1"/>
            </a:solidFill>
          </a:endParaRPr>
        </a:p>
      </dgm:t>
    </dgm:pt>
    <dgm:pt modelId="{EAF3E074-D2C0-4362-8501-4CC74E8EBCF3}" type="sibTrans" cxnId="{DCB4D08C-F121-4090-9671-A7A3BAC77049}">
      <dgm:prSet/>
      <dgm:spPr/>
      <dgm:t>
        <a:bodyPr/>
        <a:lstStyle/>
        <a:p>
          <a:endParaRPr lang="es-ES" sz="2000">
            <a:solidFill>
              <a:schemeClr val="tx1"/>
            </a:solidFill>
          </a:endParaRPr>
        </a:p>
      </dgm:t>
    </dgm:pt>
    <dgm:pt modelId="{9680149A-B841-4C32-9376-D725F79D2A2D}" type="pres">
      <dgm:prSet presAssocID="{4CDF9486-E1EE-4FB4-8DD3-D0A6C173DA64}" presName="linear" presStyleCnt="0">
        <dgm:presLayoutVars>
          <dgm:dir/>
          <dgm:resizeHandles val="exact"/>
        </dgm:presLayoutVars>
      </dgm:prSet>
      <dgm:spPr/>
      <dgm:t>
        <a:bodyPr/>
        <a:lstStyle/>
        <a:p>
          <a:endParaRPr lang="es-ES"/>
        </a:p>
      </dgm:t>
    </dgm:pt>
    <dgm:pt modelId="{705B3892-1DAB-4F27-9133-04ECE69BAFC3}" type="pres">
      <dgm:prSet presAssocID="{C303A57E-D4A9-4F50-87C7-8F6B256AB7FB}" presName="comp" presStyleCnt="0"/>
      <dgm:spPr/>
      <dgm:t>
        <a:bodyPr/>
        <a:lstStyle/>
        <a:p>
          <a:endParaRPr lang="es-ES"/>
        </a:p>
      </dgm:t>
    </dgm:pt>
    <dgm:pt modelId="{F5CB35DA-0BD0-46E7-A30B-1D97D5C312D3}" type="pres">
      <dgm:prSet presAssocID="{C303A57E-D4A9-4F50-87C7-8F6B256AB7FB}" presName="box" presStyleLbl="node1" presStyleIdx="0" presStyleCnt="4" custScaleY="81033"/>
      <dgm:spPr/>
      <dgm:t>
        <a:bodyPr/>
        <a:lstStyle/>
        <a:p>
          <a:endParaRPr lang="es-ES"/>
        </a:p>
      </dgm:t>
    </dgm:pt>
    <dgm:pt modelId="{D9F5B53C-6D68-4A26-9B73-4F8FD9BF4442}" type="pres">
      <dgm:prSet presAssocID="{C303A57E-D4A9-4F50-87C7-8F6B256AB7FB}" presName="img" presStyleLbl="fgImgPlace1" presStyleIdx="0" presStyleCnt="4" custScaleX="96938" custScaleY="107597" custLinFactNeighborX="-1812" custLinFactNeighborY="-646"/>
      <dgm:spPr>
        <a:blipFill>
          <a:blip xmlns:r="http://schemas.openxmlformats.org/officeDocument/2006/relationships" r:embed="rId1">
            <a:extLst>
              <a:ext uri="{28A0092B-C50C-407E-A947-70E740481C1C}">
                <a14:useLocalDpi xmlns:a14="http://schemas.microsoft.com/office/drawing/2010/main" val="0"/>
              </a:ext>
            </a:extLst>
          </a:blip>
          <a:srcRect/>
          <a:stretch>
            <a:fillRect t="-22000" b="-22000"/>
          </a:stretch>
        </a:blipFill>
      </dgm:spPr>
      <dgm:t>
        <a:bodyPr/>
        <a:lstStyle/>
        <a:p>
          <a:endParaRPr lang="es-ES"/>
        </a:p>
      </dgm:t>
    </dgm:pt>
    <dgm:pt modelId="{D4E3863C-0D5F-4C5B-92E8-0103D6EDF2B5}" type="pres">
      <dgm:prSet presAssocID="{C303A57E-D4A9-4F50-87C7-8F6B256AB7FB}" presName="text" presStyleLbl="node1" presStyleIdx="0" presStyleCnt="4">
        <dgm:presLayoutVars>
          <dgm:bulletEnabled val="1"/>
        </dgm:presLayoutVars>
      </dgm:prSet>
      <dgm:spPr/>
      <dgm:t>
        <a:bodyPr/>
        <a:lstStyle/>
        <a:p>
          <a:endParaRPr lang="es-ES"/>
        </a:p>
      </dgm:t>
    </dgm:pt>
    <dgm:pt modelId="{1B33BE20-ED3F-4875-8635-31F30C5A5E43}" type="pres">
      <dgm:prSet presAssocID="{01A2B41A-7E3F-4676-B6C2-DA45E94747BE}" presName="spacer" presStyleCnt="0"/>
      <dgm:spPr/>
      <dgm:t>
        <a:bodyPr/>
        <a:lstStyle/>
        <a:p>
          <a:endParaRPr lang="es-ES"/>
        </a:p>
      </dgm:t>
    </dgm:pt>
    <dgm:pt modelId="{04783779-A6FE-4440-9694-5385F7C52892}" type="pres">
      <dgm:prSet presAssocID="{9DD38D0A-0650-42B1-BB98-1D5161BFFE64}" presName="comp" presStyleCnt="0"/>
      <dgm:spPr/>
      <dgm:t>
        <a:bodyPr/>
        <a:lstStyle/>
        <a:p>
          <a:endParaRPr lang="es-ES"/>
        </a:p>
      </dgm:t>
    </dgm:pt>
    <dgm:pt modelId="{121B53A4-D894-4DFB-A17E-932928B46CF4}" type="pres">
      <dgm:prSet presAssocID="{9DD38D0A-0650-42B1-BB98-1D5161BFFE64}" presName="box" presStyleLbl="node1" presStyleIdx="1" presStyleCnt="4" custScaleY="106410"/>
      <dgm:spPr/>
      <dgm:t>
        <a:bodyPr/>
        <a:lstStyle/>
        <a:p>
          <a:endParaRPr lang="es-ES"/>
        </a:p>
      </dgm:t>
    </dgm:pt>
    <dgm:pt modelId="{501C9A9B-5BD7-4933-9456-330653F85425}" type="pres">
      <dgm:prSet presAssocID="{9DD38D0A-0650-42B1-BB98-1D5161BFFE64}" presName="img" presStyleLbl="fgImgPlace1" presStyleIdx="1" presStyleCnt="4" custScaleY="119071"/>
      <dgm:spPr>
        <a:blipFill>
          <a:blip xmlns:r="http://schemas.openxmlformats.org/officeDocument/2006/relationships" r:embed="rId2">
            <a:extLst>
              <a:ext uri="{28A0092B-C50C-407E-A947-70E740481C1C}">
                <a14:useLocalDpi xmlns:a14="http://schemas.microsoft.com/office/drawing/2010/main" val="0"/>
              </a:ext>
            </a:extLst>
          </a:blip>
          <a:srcRect/>
          <a:stretch>
            <a:fillRect t="-67000" b="-67000"/>
          </a:stretch>
        </a:blipFill>
      </dgm:spPr>
      <dgm:t>
        <a:bodyPr/>
        <a:lstStyle/>
        <a:p>
          <a:endParaRPr lang="es-ES"/>
        </a:p>
      </dgm:t>
    </dgm:pt>
    <dgm:pt modelId="{6B1F5E4B-6E84-43B9-8322-0916EEECA8EF}" type="pres">
      <dgm:prSet presAssocID="{9DD38D0A-0650-42B1-BB98-1D5161BFFE64}" presName="text" presStyleLbl="node1" presStyleIdx="1" presStyleCnt="4">
        <dgm:presLayoutVars>
          <dgm:bulletEnabled val="1"/>
        </dgm:presLayoutVars>
      </dgm:prSet>
      <dgm:spPr/>
      <dgm:t>
        <a:bodyPr/>
        <a:lstStyle/>
        <a:p>
          <a:endParaRPr lang="es-ES"/>
        </a:p>
      </dgm:t>
    </dgm:pt>
    <dgm:pt modelId="{BD955233-EBD1-4DA4-B699-8C444A64CECC}" type="pres">
      <dgm:prSet presAssocID="{CDE59B8A-A44E-4DC5-8ED9-194598511978}" presName="spacer" presStyleCnt="0"/>
      <dgm:spPr/>
      <dgm:t>
        <a:bodyPr/>
        <a:lstStyle/>
        <a:p>
          <a:endParaRPr lang="es-ES"/>
        </a:p>
      </dgm:t>
    </dgm:pt>
    <dgm:pt modelId="{9344FAB4-C921-48AD-BA30-51457C7A6C57}" type="pres">
      <dgm:prSet presAssocID="{FBECDA8F-4CDE-49EF-AB2A-CEB4400FAD30}" presName="comp" presStyleCnt="0"/>
      <dgm:spPr/>
      <dgm:t>
        <a:bodyPr/>
        <a:lstStyle/>
        <a:p>
          <a:endParaRPr lang="es-ES"/>
        </a:p>
      </dgm:t>
    </dgm:pt>
    <dgm:pt modelId="{E7329DB0-ADD7-4140-B280-EBC309082DA3}" type="pres">
      <dgm:prSet presAssocID="{FBECDA8F-4CDE-49EF-AB2A-CEB4400FAD30}" presName="box" presStyleLbl="node1" presStyleIdx="2" presStyleCnt="4" custLinFactNeighborX="-3019"/>
      <dgm:spPr/>
      <dgm:t>
        <a:bodyPr/>
        <a:lstStyle/>
        <a:p>
          <a:endParaRPr lang="es-ES"/>
        </a:p>
      </dgm:t>
    </dgm:pt>
    <dgm:pt modelId="{2DD11566-3556-478A-A8BB-D6A28393CE50}" type="pres">
      <dgm:prSet presAssocID="{FBECDA8F-4CDE-49EF-AB2A-CEB4400FAD30}"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9000" b="-9000"/>
          </a:stretch>
        </a:blipFill>
      </dgm:spPr>
      <dgm:t>
        <a:bodyPr/>
        <a:lstStyle/>
        <a:p>
          <a:endParaRPr lang="es-ES"/>
        </a:p>
      </dgm:t>
    </dgm:pt>
    <dgm:pt modelId="{09AF592F-3788-49DF-BA55-80E0AE892928}" type="pres">
      <dgm:prSet presAssocID="{FBECDA8F-4CDE-49EF-AB2A-CEB4400FAD30}" presName="text" presStyleLbl="node1" presStyleIdx="2" presStyleCnt="4">
        <dgm:presLayoutVars>
          <dgm:bulletEnabled val="1"/>
        </dgm:presLayoutVars>
      </dgm:prSet>
      <dgm:spPr/>
      <dgm:t>
        <a:bodyPr/>
        <a:lstStyle/>
        <a:p>
          <a:endParaRPr lang="es-ES"/>
        </a:p>
      </dgm:t>
    </dgm:pt>
    <dgm:pt modelId="{F77C371D-BB3B-4817-ABFB-4EF66816F778}" type="pres">
      <dgm:prSet presAssocID="{5051584C-D75E-4C2E-9E09-82FBCAB90115}" presName="spacer" presStyleCnt="0"/>
      <dgm:spPr/>
      <dgm:t>
        <a:bodyPr/>
        <a:lstStyle/>
        <a:p>
          <a:endParaRPr lang="es-ES"/>
        </a:p>
      </dgm:t>
    </dgm:pt>
    <dgm:pt modelId="{77A9AA96-4691-4548-9B66-6213B93051EC}" type="pres">
      <dgm:prSet presAssocID="{3631E094-B0BD-4B79-99AD-E1DE1A494799}" presName="comp" presStyleCnt="0"/>
      <dgm:spPr/>
      <dgm:t>
        <a:bodyPr/>
        <a:lstStyle/>
        <a:p>
          <a:endParaRPr lang="es-ES"/>
        </a:p>
      </dgm:t>
    </dgm:pt>
    <dgm:pt modelId="{8FBC01B1-D03F-4FB2-A451-19D448AC5CB5}" type="pres">
      <dgm:prSet presAssocID="{3631E094-B0BD-4B79-99AD-E1DE1A494799}" presName="box" presStyleLbl="node1" presStyleIdx="3" presStyleCnt="4"/>
      <dgm:spPr/>
      <dgm:t>
        <a:bodyPr/>
        <a:lstStyle/>
        <a:p>
          <a:endParaRPr lang="es-ES"/>
        </a:p>
      </dgm:t>
    </dgm:pt>
    <dgm:pt modelId="{08339F09-3862-4FFF-8BDB-FFB56AD4AABF}" type="pres">
      <dgm:prSet presAssocID="{3631E094-B0BD-4B79-99AD-E1DE1A494799}" presName="img" presStyleLbl="fgImgPlace1" presStyleIdx="3" presStyleCnt="4" custScaleY="107928" custLinFactNeighborX="-2415"/>
      <dgm:spPr>
        <a:blipFill>
          <a:blip xmlns:r="http://schemas.openxmlformats.org/officeDocument/2006/relationships" r:embed="rId4">
            <a:extLst>
              <a:ext uri="{28A0092B-C50C-407E-A947-70E740481C1C}">
                <a14:useLocalDpi xmlns:a14="http://schemas.microsoft.com/office/drawing/2010/main" val="0"/>
              </a:ext>
            </a:extLst>
          </a:blip>
          <a:srcRect/>
          <a:stretch>
            <a:fillRect t="-18000" b="-18000"/>
          </a:stretch>
        </a:blipFill>
      </dgm:spPr>
      <dgm:t>
        <a:bodyPr/>
        <a:lstStyle/>
        <a:p>
          <a:endParaRPr lang="es-ES"/>
        </a:p>
      </dgm:t>
    </dgm:pt>
    <dgm:pt modelId="{FB33EF2A-7427-4C22-87BC-7355A0735CA3}" type="pres">
      <dgm:prSet presAssocID="{3631E094-B0BD-4B79-99AD-E1DE1A494799}" presName="text" presStyleLbl="node1" presStyleIdx="3" presStyleCnt="4">
        <dgm:presLayoutVars>
          <dgm:bulletEnabled val="1"/>
        </dgm:presLayoutVars>
      </dgm:prSet>
      <dgm:spPr/>
      <dgm:t>
        <a:bodyPr/>
        <a:lstStyle/>
        <a:p>
          <a:endParaRPr lang="es-ES"/>
        </a:p>
      </dgm:t>
    </dgm:pt>
  </dgm:ptLst>
  <dgm:cxnLst>
    <dgm:cxn modelId="{01F43CBE-F498-4484-8BA0-3B54335BFDE3}" srcId="{4CDF9486-E1EE-4FB4-8DD3-D0A6C173DA64}" destId="{FBECDA8F-4CDE-49EF-AB2A-CEB4400FAD30}" srcOrd="2" destOrd="0" parTransId="{747AE32F-6B0C-49FA-A61D-65AC7A982042}" sibTransId="{5051584C-D75E-4C2E-9E09-82FBCAB90115}"/>
    <dgm:cxn modelId="{D6612012-FA47-40C0-9134-FA4AF4BBDD82}" type="presOf" srcId="{FBECDA8F-4CDE-49EF-AB2A-CEB4400FAD30}" destId="{E7329DB0-ADD7-4140-B280-EBC309082DA3}" srcOrd="0" destOrd="0" presId="urn:microsoft.com/office/officeart/2005/8/layout/vList4"/>
    <dgm:cxn modelId="{98AB0CB4-4389-404D-B7FE-8381A9CDF763}" type="presOf" srcId="{4CDF9486-E1EE-4FB4-8DD3-D0A6C173DA64}" destId="{9680149A-B841-4C32-9376-D725F79D2A2D}" srcOrd="0" destOrd="0" presId="urn:microsoft.com/office/officeart/2005/8/layout/vList4"/>
    <dgm:cxn modelId="{161ACBE9-E13D-4548-AEDA-C934DF207AB7}" type="presOf" srcId="{FBECDA8F-4CDE-49EF-AB2A-CEB4400FAD30}" destId="{09AF592F-3788-49DF-BA55-80E0AE892928}" srcOrd="1" destOrd="0" presId="urn:microsoft.com/office/officeart/2005/8/layout/vList4"/>
    <dgm:cxn modelId="{DCB4D08C-F121-4090-9671-A7A3BAC77049}" srcId="{4CDF9486-E1EE-4FB4-8DD3-D0A6C173DA64}" destId="{3631E094-B0BD-4B79-99AD-E1DE1A494799}" srcOrd="3" destOrd="0" parTransId="{35DDD294-DF27-426A-88AE-DD92B00D5644}" sibTransId="{EAF3E074-D2C0-4362-8501-4CC74E8EBCF3}"/>
    <dgm:cxn modelId="{76DD3710-51B0-4F09-9EF3-7EB196BD7246}" srcId="{4CDF9486-E1EE-4FB4-8DD3-D0A6C173DA64}" destId="{C303A57E-D4A9-4F50-87C7-8F6B256AB7FB}" srcOrd="0" destOrd="0" parTransId="{A2745658-CAF2-4DB1-A69B-571B5C0EB4F8}" sibTransId="{01A2B41A-7E3F-4676-B6C2-DA45E94747BE}"/>
    <dgm:cxn modelId="{B0F72605-27F6-41B4-A5E3-FF1E65736D3F}" srcId="{4CDF9486-E1EE-4FB4-8DD3-D0A6C173DA64}" destId="{9DD38D0A-0650-42B1-BB98-1D5161BFFE64}" srcOrd="1" destOrd="0" parTransId="{53DD91D9-235A-470F-906F-C00A34580FC2}" sibTransId="{CDE59B8A-A44E-4DC5-8ED9-194598511978}"/>
    <dgm:cxn modelId="{D0C42477-EA46-43FE-BCDC-D5EC8969EB87}" type="presOf" srcId="{3631E094-B0BD-4B79-99AD-E1DE1A494799}" destId="{8FBC01B1-D03F-4FB2-A451-19D448AC5CB5}" srcOrd="0" destOrd="0" presId="urn:microsoft.com/office/officeart/2005/8/layout/vList4"/>
    <dgm:cxn modelId="{5485B289-4C2E-48AB-A6DE-086DD5F46245}" type="presOf" srcId="{9DD38D0A-0650-42B1-BB98-1D5161BFFE64}" destId="{121B53A4-D894-4DFB-A17E-932928B46CF4}" srcOrd="0" destOrd="0" presId="urn:microsoft.com/office/officeart/2005/8/layout/vList4"/>
    <dgm:cxn modelId="{684C05DF-30F0-40E4-B78D-768251A607D5}" type="presOf" srcId="{C303A57E-D4A9-4F50-87C7-8F6B256AB7FB}" destId="{D4E3863C-0D5F-4C5B-92E8-0103D6EDF2B5}" srcOrd="1" destOrd="0" presId="urn:microsoft.com/office/officeart/2005/8/layout/vList4"/>
    <dgm:cxn modelId="{73BF01BB-42EA-497D-B9F9-04B9F86E1E08}" type="presOf" srcId="{9DD38D0A-0650-42B1-BB98-1D5161BFFE64}" destId="{6B1F5E4B-6E84-43B9-8322-0916EEECA8EF}" srcOrd="1" destOrd="0" presId="urn:microsoft.com/office/officeart/2005/8/layout/vList4"/>
    <dgm:cxn modelId="{CF4A4BA7-4A3D-4696-8D09-BA0C8EBF30EF}" type="presOf" srcId="{3631E094-B0BD-4B79-99AD-E1DE1A494799}" destId="{FB33EF2A-7427-4C22-87BC-7355A0735CA3}" srcOrd="1" destOrd="0" presId="urn:microsoft.com/office/officeart/2005/8/layout/vList4"/>
    <dgm:cxn modelId="{F1C7BA20-78FC-44D8-B452-1F853089788C}" type="presOf" srcId="{C303A57E-D4A9-4F50-87C7-8F6B256AB7FB}" destId="{F5CB35DA-0BD0-46E7-A30B-1D97D5C312D3}" srcOrd="0" destOrd="0" presId="urn:microsoft.com/office/officeart/2005/8/layout/vList4"/>
    <dgm:cxn modelId="{12113EB3-8C27-4648-B2F9-1C4BC8E18F16}" type="presParOf" srcId="{9680149A-B841-4C32-9376-D725F79D2A2D}" destId="{705B3892-1DAB-4F27-9133-04ECE69BAFC3}" srcOrd="0" destOrd="0" presId="urn:microsoft.com/office/officeart/2005/8/layout/vList4"/>
    <dgm:cxn modelId="{CCF2261E-DD1C-4AEC-BA2B-E8FCF37B3A6A}" type="presParOf" srcId="{705B3892-1DAB-4F27-9133-04ECE69BAFC3}" destId="{F5CB35DA-0BD0-46E7-A30B-1D97D5C312D3}" srcOrd="0" destOrd="0" presId="urn:microsoft.com/office/officeart/2005/8/layout/vList4"/>
    <dgm:cxn modelId="{0A922F5D-70CD-4AA6-BF10-47EA4A20BDB0}" type="presParOf" srcId="{705B3892-1DAB-4F27-9133-04ECE69BAFC3}" destId="{D9F5B53C-6D68-4A26-9B73-4F8FD9BF4442}" srcOrd="1" destOrd="0" presId="urn:microsoft.com/office/officeart/2005/8/layout/vList4"/>
    <dgm:cxn modelId="{7EABB29C-8A4A-4E0C-BC17-6E72365141CB}" type="presParOf" srcId="{705B3892-1DAB-4F27-9133-04ECE69BAFC3}" destId="{D4E3863C-0D5F-4C5B-92E8-0103D6EDF2B5}" srcOrd="2" destOrd="0" presId="urn:microsoft.com/office/officeart/2005/8/layout/vList4"/>
    <dgm:cxn modelId="{B9E20C81-4E12-49C9-BDD1-D3553C6F7D3F}" type="presParOf" srcId="{9680149A-B841-4C32-9376-D725F79D2A2D}" destId="{1B33BE20-ED3F-4875-8635-31F30C5A5E43}" srcOrd="1" destOrd="0" presId="urn:microsoft.com/office/officeart/2005/8/layout/vList4"/>
    <dgm:cxn modelId="{E8F937EE-2C66-4ED8-85E1-C2DCCD15BD60}" type="presParOf" srcId="{9680149A-B841-4C32-9376-D725F79D2A2D}" destId="{04783779-A6FE-4440-9694-5385F7C52892}" srcOrd="2" destOrd="0" presId="urn:microsoft.com/office/officeart/2005/8/layout/vList4"/>
    <dgm:cxn modelId="{27D558C5-2F5E-471D-BCC1-B74E4C49CB0C}" type="presParOf" srcId="{04783779-A6FE-4440-9694-5385F7C52892}" destId="{121B53A4-D894-4DFB-A17E-932928B46CF4}" srcOrd="0" destOrd="0" presId="urn:microsoft.com/office/officeart/2005/8/layout/vList4"/>
    <dgm:cxn modelId="{028C89B4-7FDC-450C-BDD0-7EBE270F798D}" type="presParOf" srcId="{04783779-A6FE-4440-9694-5385F7C52892}" destId="{501C9A9B-5BD7-4933-9456-330653F85425}" srcOrd="1" destOrd="0" presId="urn:microsoft.com/office/officeart/2005/8/layout/vList4"/>
    <dgm:cxn modelId="{804155AA-613B-473C-926E-8CDE87ABAE29}" type="presParOf" srcId="{04783779-A6FE-4440-9694-5385F7C52892}" destId="{6B1F5E4B-6E84-43B9-8322-0916EEECA8EF}" srcOrd="2" destOrd="0" presId="urn:microsoft.com/office/officeart/2005/8/layout/vList4"/>
    <dgm:cxn modelId="{3F58C8BE-592F-4915-A25B-7AB99B90A1A3}" type="presParOf" srcId="{9680149A-B841-4C32-9376-D725F79D2A2D}" destId="{BD955233-EBD1-4DA4-B699-8C444A64CECC}" srcOrd="3" destOrd="0" presId="urn:microsoft.com/office/officeart/2005/8/layout/vList4"/>
    <dgm:cxn modelId="{25900258-EE62-4AC9-B67C-E1E67316375A}" type="presParOf" srcId="{9680149A-B841-4C32-9376-D725F79D2A2D}" destId="{9344FAB4-C921-48AD-BA30-51457C7A6C57}" srcOrd="4" destOrd="0" presId="urn:microsoft.com/office/officeart/2005/8/layout/vList4"/>
    <dgm:cxn modelId="{368F0460-7981-4C56-A457-4BEDBCCEA06A}" type="presParOf" srcId="{9344FAB4-C921-48AD-BA30-51457C7A6C57}" destId="{E7329DB0-ADD7-4140-B280-EBC309082DA3}" srcOrd="0" destOrd="0" presId="urn:microsoft.com/office/officeart/2005/8/layout/vList4"/>
    <dgm:cxn modelId="{FDBB3990-B7B8-4967-BE51-793D8CD12A29}" type="presParOf" srcId="{9344FAB4-C921-48AD-BA30-51457C7A6C57}" destId="{2DD11566-3556-478A-A8BB-D6A28393CE50}" srcOrd="1" destOrd="0" presId="urn:microsoft.com/office/officeart/2005/8/layout/vList4"/>
    <dgm:cxn modelId="{3111CA44-AC0E-463E-A37C-8F9859CF42DF}" type="presParOf" srcId="{9344FAB4-C921-48AD-BA30-51457C7A6C57}" destId="{09AF592F-3788-49DF-BA55-80E0AE892928}" srcOrd="2" destOrd="0" presId="urn:microsoft.com/office/officeart/2005/8/layout/vList4"/>
    <dgm:cxn modelId="{8E70C117-64A9-4BEB-8B46-D5EEA089D6D5}" type="presParOf" srcId="{9680149A-B841-4C32-9376-D725F79D2A2D}" destId="{F77C371D-BB3B-4817-ABFB-4EF66816F778}" srcOrd="5" destOrd="0" presId="urn:microsoft.com/office/officeart/2005/8/layout/vList4"/>
    <dgm:cxn modelId="{060EA216-5252-432A-8CF4-38ACCCD24569}" type="presParOf" srcId="{9680149A-B841-4C32-9376-D725F79D2A2D}" destId="{77A9AA96-4691-4548-9B66-6213B93051EC}" srcOrd="6" destOrd="0" presId="urn:microsoft.com/office/officeart/2005/8/layout/vList4"/>
    <dgm:cxn modelId="{F2B1315C-695D-4FFF-BE4D-DB723E26D56C}" type="presParOf" srcId="{77A9AA96-4691-4548-9B66-6213B93051EC}" destId="{8FBC01B1-D03F-4FB2-A451-19D448AC5CB5}" srcOrd="0" destOrd="0" presId="urn:microsoft.com/office/officeart/2005/8/layout/vList4"/>
    <dgm:cxn modelId="{982DED3B-912E-4900-B3FE-538F1AA7157E}" type="presParOf" srcId="{77A9AA96-4691-4548-9B66-6213B93051EC}" destId="{08339F09-3862-4FFF-8BDB-FFB56AD4AABF}" srcOrd="1" destOrd="0" presId="urn:microsoft.com/office/officeart/2005/8/layout/vList4"/>
    <dgm:cxn modelId="{B5A60F76-C183-45EB-A49D-99170084E1AE}" type="presParOf" srcId="{77A9AA96-4691-4548-9B66-6213B93051EC}" destId="{FB33EF2A-7427-4C22-87BC-7355A0735CA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29A3A18-2BF4-40CB-96C4-74E8F4991FE7}"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ES"/>
        </a:p>
      </dgm:t>
    </dgm:pt>
    <dgm:pt modelId="{6AA2BB51-B8FF-4FB8-B604-D1F7360408C8}">
      <dgm:prSet phldrT="[Texto]" custT="1"/>
      <dgm:spPr/>
      <dgm:t>
        <a:bodyPr/>
        <a:lstStyle/>
        <a:p>
          <a:r>
            <a:rPr lang="es-EC" sz="2000" b="0" dirty="0" smtClean="0">
              <a:solidFill>
                <a:schemeClr val="tx1">
                  <a:lumMod val="95000"/>
                  <a:lumOff val="5000"/>
                </a:schemeClr>
              </a:solidFill>
              <a:effectLst/>
              <a:latin typeface="Bookman Old Style" panose="02050604050505020204" pitchFamily="18" charset="0"/>
            </a:rPr>
            <a:t>Dar a conocer la importancia de llevar a cabo una correcta cadena productiva para generar valor agregado al producto. </a:t>
          </a:r>
          <a:endParaRPr lang="es-ES" sz="2000" b="0" dirty="0">
            <a:solidFill>
              <a:schemeClr val="tx1">
                <a:lumMod val="95000"/>
                <a:lumOff val="5000"/>
              </a:schemeClr>
            </a:solidFill>
            <a:effectLst/>
            <a:latin typeface="Bookman Old Style" panose="02050604050505020204" pitchFamily="18" charset="0"/>
          </a:endParaRPr>
        </a:p>
      </dgm:t>
    </dgm:pt>
    <dgm:pt modelId="{BC83942B-D9FB-4C07-A042-3D52F4A798B1}" type="parTrans" cxnId="{6E81E51A-7AB6-4BC8-8B9D-FADD57C5DAE6}">
      <dgm:prSet/>
      <dgm:spPr/>
      <dgm:t>
        <a:bodyPr/>
        <a:lstStyle/>
        <a:p>
          <a:endParaRPr lang="es-ES" sz="1800" b="0">
            <a:solidFill>
              <a:schemeClr val="tx1">
                <a:lumMod val="95000"/>
                <a:lumOff val="5000"/>
              </a:schemeClr>
            </a:solidFill>
            <a:effectLst/>
            <a:latin typeface="Bookman Old Style" panose="02050604050505020204" pitchFamily="18" charset="0"/>
          </a:endParaRPr>
        </a:p>
      </dgm:t>
    </dgm:pt>
    <dgm:pt modelId="{A75C60B6-B09A-45BA-9804-CA352A230F86}" type="sibTrans" cxnId="{6E81E51A-7AB6-4BC8-8B9D-FADD57C5DAE6}">
      <dgm:prSet custT="1"/>
      <dgm:spPr/>
      <dgm:t>
        <a:bodyPr/>
        <a:lstStyle/>
        <a:p>
          <a:endParaRPr lang="es-ES" sz="500" b="0">
            <a:solidFill>
              <a:schemeClr val="tx1">
                <a:lumMod val="95000"/>
                <a:lumOff val="5000"/>
              </a:schemeClr>
            </a:solidFill>
            <a:effectLst/>
            <a:latin typeface="Bookman Old Style" panose="02050604050505020204" pitchFamily="18" charset="0"/>
          </a:endParaRPr>
        </a:p>
      </dgm:t>
    </dgm:pt>
    <dgm:pt modelId="{D08351F0-82EF-4A91-ADC0-102CDBB71B6D}">
      <dgm:prSet phldrT="[Texto]" custT="1"/>
      <dgm:spPr/>
      <dgm:t>
        <a:bodyPr/>
        <a:lstStyle/>
        <a:p>
          <a:r>
            <a:rPr lang="es-EC" sz="2000" b="0" dirty="0" smtClean="0">
              <a:solidFill>
                <a:schemeClr val="tx1">
                  <a:lumMod val="95000"/>
                  <a:lumOff val="5000"/>
                </a:schemeClr>
              </a:solidFill>
              <a:latin typeface="Bookman Old Style" panose="02050604050505020204" pitchFamily="18" charset="0"/>
            </a:rPr>
            <a:t>Propiciar los grandes logros positivos, generados por las cadenas productivas en otras provincias o países, con charlas informativas y videos que motiven a los piscicultores.</a:t>
          </a:r>
          <a:endParaRPr lang="es-ES" sz="2000" b="0" dirty="0">
            <a:solidFill>
              <a:schemeClr val="tx1">
                <a:lumMod val="95000"/>
                <a:lumOff val="5000"/>
              </a:schemeClr>
            </a:solidFill>
            <a:effectLst/>
            <a:latin typeface="Bookman Old Style" panose="02050604050505020204" pitchFamily="18" charset="0"/>
          </a:endParaRPr>
        </a:p>
      </dgm:t>
    </dgm:pt>
    <dgm:pt modelId="{7CF6B29A-027F-4524-8210-2F0B2E420204}" type="parTrans" cxnId="{3037876F-41A2-4471-AD30-E312DC8FF519}">
      <dgm:prSet/>
      <dgm:spPr/>
      <dgm:t>
        <a:bodyPr/>
        <a:lstStyle/>
        <a:p>
          <a:endParaRPr lang="es-ES" sz="1800" b="0">
            <a:solidFill>
              <a:schemeClr val="tx1">
                <a:lumMod val="95000"/>
                <a:lumOff val="5000"/>
              </a:schemeClr>
            </a:solidFill>
            <a:effectLst/>
            <a:latin typeface="Bookman Old Style" panose="02050604050505020204" pitchFamily="18" charset="0"/>
          </a:endParaRPr>
        </a:p>
      </dgm:t>
    </dgm:pt>
    <dgm:pt modelId="{1DB16F75-50A7-4814-8F14-36DD59785CFB}" type="sibTrans" cxnId="{3037876F-41A2-4471-AD30-E312DC8FF519}">
      <dgm:prSet custT="1"/>
      <dgm:spPr/>
      <dgm:t>
        <a:bodyPr/>
        <a:lstStyle/>
        <a:p>
          <a:endParaRPr lang="es-ES" sz="500" b="0">
            <a:solidFill>
              <a:schemeClr val="tx1">
                <a:lumMod val="95000"/>
                <a:lumOff val="5000"/>
              </a:schemeClr>
            </a:solidFill>
            <a:effectLst/>
            <a:latin typeface="Bookman Old Style" panose="02050604050505020204" pitchFamily="18" charset="0"/>
          </a:endParaRPr>
        </a:p>
      </dgm:t>
    </dgm:pt>
    <dgm:pt modelId="{F577BE0D-7A14-443B-A394-BF983F6EDDA4}">
      <dgm:prSet phldrT="[Texto]" custT="1"/>
      <dgm:spPr/>
      <dgm:t>
        <a:bodyPr/>
        <a:lstStyle/>
        <a:p>
          <a:r>
            <a:rPr lang="es-ES" sz="2000" b="0" dirty="0" smtClean="0">
              <a:solidFill>
                <a:schemeClr val="tx1">
                  <a:lumMod val="95000"/>
                  <a:lumOff val="5000"/>
                </a:schemeClr>
              </a:solidFill>
              <a:effectLst/>
              <a:latin typeface="Bookman Old Style" panose="02050604050505020204" pitchFamily="18" charset="0"/>
            </a:rPr>
            <a:t>Aprovechar la diversidad que posee el cantón estudiado, para generar nuevas rutas turística, permitiendo ofrecer pesca deportiva.</a:t>
          </a:r>
          <a:endParaRPr lang="es-ES" sz="2000" b="0" dirty="0">
            <a:solidFill>
              <a:schemeClr val="tx1">
                <a:lumMod val="95000"/>
                <a:lumOff val="5000"/>
              </a:schemeClr>
            </a:solidFill>
            <a:effectLst/>
            <a:latin typeface="Bookman Old Style" panose="02050604050505020204" pitchFamily="18" charset="0"/>
          </a:endParaRPr>
        </a:p>
      </dgm:t>
    </dgm:pt>
    <dgm:pt modelId="{A1D6479D-720E-44C9-BBB5-204598FE2E38}" type="parTrans" cxnId="{A006D69C-4E8E-4B9C-AE5C-1A7D84958F76}">
      <dgm:prSet/>
      <dgm:spPr/>
      <dgm:t>
        <a:bodyPr/>
        <a:lstStyle/>
        <a:p>
          <a:endParaRPr lang="es-ES" sz="1800" b="0">
            <a:solidFill>
              <a:schemeClr val="tx1">
                <a:lumMod val="95000"/>
                <a:lumOff val="5000"/>
              </a:schemeClr>
            </a:solidFill>
            <a:effectLst/>
            <a:latin typeface="Bookman Old Style" panose="02050604050505020204" pitchFamily="18" charset="0"/>
          </a:endParaRPr>
        </a:p>
      </dgm:t>
    </dgm:pt>
    <dgm:pt modelId="{5E231B76-7061-4A0D-BDE8-EA6DEB5C082B}" type="sibTrans" cxnId="{A006D69C-4E8E-4B9C-AE5C-1A7D84958F76}">
      <dgm:prSet custT="1"/>
      <dgm:spPr/>
      <dgm:t>
        <a:bodyPr/>
        <a:lstStyle/>
        <a:p>
          <a:endParaRPr lang="es-ES" sz="500" b="0">
            <a:solidFill>
              <a:schemeClr val="tx1">
                <a:lumMod val="95000"/>
                <a:lumOff val="5000"/>
              </a:schemeClr>
            </a:solidFill>
            <a:effectLst/>
            <a:latin typeface="Bookman Old Style" panose="02050604050505020204" pitchFamily="18" charset="0"/>
          </a:endParaRPr>
        </a:p>
      </dgm:t>
    </dgm:pt>
    <dgm:pt modelId="{7EEBD909-7210-420E-87B4-7F2455D714E6}">
      <dgm:prSet phldrT="[Texto]" custT="1"/>
      <dgm:spPr/>
      <dgm:t>
        <a:bodyPr/>
        <a:lstStyle/>
        <a:p>
          <a:r>
            <a:rPr lang="es-EC" sz="2000" b="0" dirty="0" smtClean="0">
              <a:solidFill>
                <a:schemeClr val="tx1">
                  <a:lumMod val="95000"/>
                  <a:lumOff val="5000"/>
                </a:schemeClr>
              </a:solidFill>
              <a:latin typeface="Bookman Old Style" panose="02050604050505020204" pitchFamily="18" charset="0"/>
            </a:rPr>
            <a:t>Diseñar estrategias informativas,  que permitan conocer los beneficios del consumo de trucha arco iris.</a:t>
          </a:r>
          <a:endParaRPr lang="es-ES" sz="2000" b="0" dirty="0">
            <a:solidFill>
              <a:schemeClr val="tx1">
                <a:lumMod val="95000"/>
                <a:lumOff val="5000"/>
              </a:schemeClr>
            </a:solidFill>
            <a:effectLst/>
            <a:latin typeface="Bookman Old Style" panose="02050604050505020204" pitchFamily="18" charset="0"/>
          </a:endParaRPr>
        </a:p>
      </dgm:t>
    </dgm:pt>
    <dgm:pt modelId="{7E644F89-4EF3-415C-B45E-14014531D09E}" type="parTrans" cxnId="{B2620D00-EAD0-4F72-9925-F0983255DB77}">
      <dgm:prSet/>
      <dgm:spPr/>
      <dgm:t>
        <a:bodyPr/>
        <a:lstStyle/>
        <a:p>
          <a:endParaRPr lang="es-ES" sz="1800" b="0">
            <a:solidFill>
              <a:schemeClr val="tx1">
                <a:lumMod val="95000"/>
                <a:lumOff val="5000"/>
              </a:schemeClr>
            </a:solidFill>
            <a:effectLst/>
            <a:latin typeface="Bookman Old Style" panose="02050604050505020204" pitchFamily="18" charset="0"/>
          </a:endParaRPr>
        </a:p>
      </dgm:t>
    </dgm:pt>
    <dgm:pt modelId="{B47482AB-A4B2-4188-B8A8-914D1734D0EC}" type="sibTrans" cxnId="{B2620D00-EAD0-4F72-9925-F0983255DB77}">
      <dgm:prSet custT="1"/>
      <dgm:spPr/>
      <dgm:t>
        <a:bodyPr/>
        <a:lstStyle/>
        <a:p>
          <a:endParaRPr lang="es-ES" sz="500" b="0">
            <a:solidFill>
              <a:schemeClr val="tx1">
                <a:lumMod val="95000"/>
                <a:lumOff val="5000"/>
              </a:schemeClr>
            </a:solidFill>
            <a:effectLst/>
            <a:latin typeface="Bookman Old Style" panose="02050604050505020204" pitchFamily="18" charset="0"/>
          </a:endParaRPr>
        </a:p>
      </dgm:t>
    </dgm:pt>
    <dgm:pt modelId="{F504AB0D-4683-4F56-9CDC-C64E170B0DD0}">
      <dgm:prSet phldrT="[Texto]" custT="1"/>
      <dgm:spPr/>
      <dgm:t>
        <a:bodyPr/>
        <a:lstStyle/>
        <a:p>
          <a:r>
            <a:rPr lang="es-EC" sz="2000" b="0" dirty="0" smtClean="0">
              <a:solidFill>
                <a:schemeClr val="tx1">
                  <a:lumMod val="95000"/>
                  <a:lumOff val="5000"/>
                </a:schemeClr>
              </a:solidFill>
              <a:latin typeface="Bookman Old Style" panose="02050604050505020204" pitchFamily="18" charset="0"/>
            </a:rPr>
            <a:t>Optimizar todos los recursos tanto privados como del estado para orientar a los piscicultores a formar microempresa en beneficio de toda la comunidad.</a:t>
          </a:r>
          <a:endParaRPr lang="es-ES" sz="2000" b="0" dirty="0">
            <a:solidFill>
              <a:schemeClr val="tx1">
                <a:lumMod val="95000"/>
                <a:lumOff val="5000"/>
              </a:schemeClr>
            </a:solidFill>
            <a:effectLst/>
            <a:latin typeface="Bookman Old Style" panose="02050604050505020204" pitchFamily="18" charset="0"/>
          </a:endParaRPr>
        </a:p>
      </dgm:t>
    </dgm:pt>
    <dgm:pt modelId="{6A93CCCB-5CCE-4988-AE1D-E95981B64386}" type="parTrans" cxnId="{0903392F-B3E6-4CE9-A1CC-B62D18AB41BC}">
      <dgm:prSet/>
      <dgm:spPr/>
      <dgm:t>
        <a:bodyPr/>
        <a:lstStyle/>
        <a:p>
          <a:endParaRPr lang="es-ES" sz="1800" b="0">
            <a:solidFill>
              <a:schemeClr val="tx1">
                <a:lumMod val="95000"/>
                <a:lumOff val="5000"/>
              </a:schemeClr>
            </a:solidFill>
            <a:effectLst/>
            <a:latin typeface="Bookman Old Style" panose="02050604050505020204" pitchFamily="18" charset="0"/>
          </a:endParaRPr>
        </a:p>
      </dgm:t>
    </dgm:pt>
    <dgm:pt modelId="{1EF0E0BD-E63C-4E7B-9D4E-05ED36DB7F33}" type="sibTrans" cxnId="{0903392F-B3E6-4CE9-A1CC-B62D18AB41BC}">
      <dgm:prSet/>
      <dgm:spPr/>
      <dgm:t>
        <a:bodyPr/>
        <a:lstStyle/>
        <a:p>
          <a:endParaRPr lang="es-ES" sz="1800" b="0">
            <a:solidFill>
              <a:schemeClr val="tx1">
                <a:lumMod val="95000"/>
                <a:lumOff val="5000"/>
              </a:schemeClr>
            </a:solidFill>
            <a:effectLst/>
            <a:latin typeface="Bookman Old Style" panose="02050604050505020204" pitchFamily="18" charset="0"/>
          </a:endParaRPr>
        </a:p>
      </dgm:t>
    </dgm:pt>
    <dgm:pt modelId="{710404B8-45ED-4C47-8B7F-6A8D000ADFB3}" type="pres">
      <dgm:prSet presAssocID="{829A3A18-2BF4-40CB-96C4-74E8F4991FE7}" presName="outerComposite" presStyleCnt="0">
        <dgm:presLayoutVars>
          <dgm:chMax val="5"/>
          <dgm:dir/>
          <dgm:resizeHandles val="exact"/>
        </dgm:presLayoutVars>
      </dgm:prSet>
      <dgm:spPr/>
      <dgm:t>
        <a:bodyPr/>
        <a:lstStyle/>
        <a:p>
          <a:endParaRPr lang="es-ES"/>
        </a:p>
      </dgm:t>
    </dgm:pt>
    <dgm:pt modelId="{5877C04F-4923-4F2C-BEA1-BB26F00310A8}" type="pres">
      <dgm:prSet presAssocID="{829A3A18-2BF4-40CB-96C4-74E8F4991FE7}" presName="dummyMaxCanvas" presStyleCnt="0">
        <dgm:presLayoutVars/>
      </dgm:prSet>
      <dgm:spPr/>
    </dgm:pt>
    <dgm:pt modelId="{CEF9466B-C0D2-4068-8A86-31CF95127525}" type="pres">
      <dgm:prSet presAssocID="{829A3A18-2BF4-40CB-96C4-74E8F4991FE7}" presName="FiveNodes_1" presStyleLbl="node1" presStyleIdx="0" presStyleCnt="5">
        <dgm:presLayoutVars>
          <dgm:bulletEnabled val="1"/>
        </dgm:presLayoutVars>
      </dgm:prSet>
      <dgm:spPr/>
      <dgm:t>
        <a:bodyPr/>
        <a:lstStyle/>
        <a:p>
          <a:endParaRPr lang="es-ES"/>
        </a:p>
      </dgm:t>
    </dgm:pt>
    <dgm:pt modelId="{631D6137-73F5-4BC8-80BB-AD5A6ED305BC}" type="pres">
      <dgm:prSet presAssocID="{829A3A18-2BF4-40CB-96C4-74E8F4991FE7}" presName="FiveNodes_2" presStyleLbl="node1" presStyleIdx="1" presStyleCnt="5">
        <dgm:presLayoutVars>
          <dgm:bulletEnabled val="1"/>
        </dgm:presLayoutVars>
      </dgm:prSet>
      <dgm:spPr/>
      <dgm:t>
        <a:bodyPr/>
        <a:lstStyle/>
        <a:p>
          <a:endParaRPr lang="es-ES"/>
        </a:p>
      </dgm:t>
    </dgm:pt>
    <dgm:pt modelId="{869A26B1-F034-40BC-8B25-5F17100DEA65}" type="pres">
      <dgm:prSet presAssocID="{829A3A18-2BF4-40CB-96C4-74E8F4991FE7}" presName="FiveNodes_3" presStyleLbl="node1" presStyleIdx="2" presStyleCnt="5">
        <dgm:presLayoutVars>
          <dgm:bulletEnabled val="1"/>
        </dgm:presLayoutVars>
      </dgm:prSet>
      <dgm:spPr/>
      <dgm:t>
        <a:bodyPr/>
        <a:lstStyle/>
        <a:p>
          <a:endParaRPr lang="es-ES"/>
        </a:p>
      </dgm:t>
    </dgm:pt>
    <dgm:pt modelId="{E62C15F8-9E77-41B3-AE9E-CC3B277DCF98}" type="pres">
      <dgm:prSet presAssocID="{829A3A18-2BF4-40CB-96C4-74E8F4991FE7}" presName="FiveNodes_4" presStyleLbl="node1" presStyleIdx="3" presStyleCnt="5">
        <dgm:presLayoutVars>
          <dgm:bulletEnabled val="1"/>
        </dgm:presLayoutVars>
      </dgm:prSet>
      <dgm:spPr/>
      <dgm:t>
        <a:bodyPr/>
        <a:lstStyle/>
        <a:p>
          <a:endParaRPr lang="es-ES"/>
        </a:p>
      </dgm:t>
    </dgm:pt>
    <dgm:pt modelId="{29A3D954-352F-4E46-A332-8398EDE0423E}" type="pres">
      <dgm:prSet presAssocID="{829A3A18-2BF4-40CB-96C4-74E8F4991FE7}" presName="FiveNodes_5" presStyleLbl="node1" presStyleIdx="4" presStyleCnt="5">
        <dgm:presLayoutVars>
          <dgm:bulletEnabled val="1"/>
        </dgm:presLayoutVars>
      </dgm:prSet>
      <dgm:spPr/>
      <dgm:t>
        <a:bodyPr/>
        <a:lstStyle/>
        <a:p>
          <a:endParaRPr lang="es-ES"/>
        </a:p>
      </dgm:t>
    </dgm:pt>
    <dgm:pt modelId="{0261AA2A-9B5C-43E1-81D5-7E69C8794E31}" type="pres">
      <dgm:prSet presAssocID="{829A3A18-2BF4-40CB-96C4-74E8F4991FE7}" presName="FiveConn_1-2" presStyleLbl="fgAccFollowNode1" presStyleIdx="0" presStyleCnt="4">
        <dgm:presLayoutVars>
          <dgm:bulletEnabled val="1"/>
        </dgm:presLayoutVars>
      </dgm:prSet>
      <dgm:spPr/>
      <dgm:t>
        <a:bodyPr/>
        <a:lstStyle/>
        <a:p>
          <a:endParaRPr lang="es-ES"/>
        </a:p>
      </dgm:t>
    </dgm:pt>
    <dgm:pt modelId="{F17DA403-7647-4997-BFE8-A70E47C13F07}" type="pres">
      <dgm:prSet presAssocID="{829A3A18-2BF4-40CB-96C4-74E8F4991FE7}" presName="FiveConn_2-3" presStyleLbl="fgAccFollowNode1" presStyleIdx="1" presStyleCnt="4">
        <dgm:presLayoutVars>
          <dgm:bulletEnabled val="1"/>
        </dgm:presLayoutVars>
      </dgm:prSet>
      <dgm:spPr/>
      <dgm:t>
        <a:bodyPr/>
        <a:lstStyle/>
        <a:p>
          <a:endParaRPr lang="es-ES"/>
        </a:p>
      </dgm:t>
    </dgm:pt>
    <dgm:pt modelId="{0FC3F4EB-F721-4368-9044-99537C55E259}" type="pres">
      <dgm:prSet presAssocID="{829A3A18-2BF4-40CB-96C4-74E8F4991FE7}" presName="FiveConn_3-4" presStyleLbl="fgAccFollowNode1" presStyleIdx="2" presStyleCnt="4">
        <dgm:presLayoutVars>
          <dgm:bulletEnabled val="1"/>
        </dgm:presLayoutVars>
      </dgm:prSet>
      <dgm:spPr/>
      <dgm:t>
        <a:bodyPr/>
        <a:lstStyle/>
        <a:p>
          <a:endParaRPr lang="es-ES"/>
        </a:p>
      </dgm:t>
    </dgm:pt>
    <dgm:pt modelId="{9432AD08-4746-49DA-9179-01E31CDB36BA}" type="pres">
      <dgm:prSet presAssocID="{829A3A18-2BF4-40CB-96C4-74E8F4991FE7}" presName="FiveConn_4-5" presStyleLbl="fgAccFollowNode1" presStyleIdx="3" presStyleCnt="4">
        <dgm:presLayoutVars>
          <dgm:bulletEnabled val="1"/>
        </dgm:presLayoutVars>
      </dgm:prSet>
      <dgm:spPr/>
      <dgm:t>
        <a:bodyPr/>
        <a:lstStyle/>
        <a:p>
          <a:endParaRPr lang="es-ES"/>
        </a:p>
      </dgm:t>
    </dgm:pt>
    <dgm:pt modelId="{C09FCC44-8CFF-4192-8338-98BFEB37248A}" type="pres">
      <dgm:prSet presAssocID="{829A3A18-2BF4-40CB-96C4-74E8F4991FE7}" presName="FiveNodes_1_text" presStyleLbl="node1" presStyleIdx="4" presStyleCnt="5">
        <dgm:presLayoutVars>
          <dgm:bulletEnabled val="1"/>
        </dgm:presLayoutVars>
      </dgm:prSet>
      <dgm:spPr/>
      <dgm:t>
        <a:bodyPr/>
        <a:lstStyle/>
        <a:p>
          <a:endParaRPr lang="es-ES"/>
        </a:p>
      </dgm:t>
    </dgm:pt>
    <dgm:pt modelId="{57184AF2-46BC-415C-ACCB-ED8CD4D6528D}" type="pres">
      <dgm:prSet presAssocID="{829A3A18-2BF4-40CB-96C4-74E8F4991FE7}" presName="FiveNodes_2_text" presStyleLbl="node1" presStyleIdx="4" presStyleCnt="5">
        <dgm:presLayoutVars>
          <dgm:bulletEnabled val="1"/>
        </dgm:presLayoutVars>
      </dgm:prSet>
      <dgm:spPr/>
      <dgm:t>
        <a:bodyPr/>
        <a:lstStyle/>
        <a:p>
          <a:endParaRPr lang="es-ES"/>
        </a:p>
      </dgm:t>
    </dgm:pt>
    <dgm:pt modelId="{5F340E98-2AAE-43B1-AC1C-C15D6B1B774B}" type="pres">
      <dgm:prSet presAssocID="{829A3A18-2BF4-40CB-96C4-74E8F4991FE7}" presName="FiveNodes_3_text" presStyleLbl="node1" presStyleIdx="4" presStyleCnt="5">
        <dgm:presLayoutVars>
          <dgm:bulletEnabled val="1"/>
        </dgm:presLayoutVars>
      </dgm:prSet>
      <dgm:spPr/>
      <dgm:t>
        <a:bodyPr/>
        <a:lstStyle/>
        <a:p>
          <a:endParaRPr lang="es-ES"/>
        </a:p>
      </dgm:t>
    </dgm:pt>
    <dgm:pt modelId="{0415BC39-4DF1-469B-BEA2-A8A2B59672A5}" type="pres">
      <dgm:prSet presAssocID="{829A3A18-2BF4-40CB-96C4-74E8F4991FE7}" presName="FiveNodes_4_text" presStyleLbl="node1" presStyleIdx="4" presStyleCnt="5">
        <dgm:presLayoutVars>
          <dgm:bulletEnabled val="1"/>
        </dgm:presLayoutVars>
      </dgm:prSet>
      <dgm:spPr/>
      <dgm:t>
        <a:bodyPr/>
        <a:lstStyle/>
        <a:p>
          <a:endParaRPr lang="es-ES"/>
        </a:p>
      </dgm:t>
    </dgm:pt>
    <dgm:pt modelId="{2A9A9028-3908-4A20-A917-11477D864C45}" type="pres">
      <dgm:prSet presAssocID="{829A3A18-2BF4-40CB-96C4-74E8F4991FE7}" presName="FiveNodes_5_text" presStyleLbl="node1" presStyleIdx="4" presStyleCnt="5">
        <dgm:presLayoutVars>
          <dgm:bulletEnabled val="1"/>
        </dgm:presLayoutVars>
      </dgm:prSet>
      <dgm:spPr/>
      <dgm:t>
        <a:bodyPr/>
        <a:lstStyle/>
        <a:p>
          <a:endParaRPr lang="es-ES"/>
        </a:p>
      </dgm:t>
    </dgm:pt>
  </dgm:ptLst>
  <dgm:cxnLst>
    <dgm:cxn modelId="{3021B83D-E2E5-4F2E-A944-C50BEAEF6450}" type="presOf" srcId="{7EEBD909-7210-420E-87B4-7F2455D714E6}" destId="{E62C15F8-9E77-41B3-AE9E-CC3B277DCF98}" srcOrd="0" destOrd="0" presId="urn:microsoft.com/office/officeart/2005/8/layout/vProcess5"/>
    <dgm:cxn modelId="{0903392F-B3E6-4CE9-A1CC-B62D18AB41BC}" srcId="{829A3A18-2BF4-40CB-96C4-74E8F4991FE7}" destId="{F504AB0D-4683-4F56-9CDC-C64E170B0DD0}" srcOrd="4" destOrd="0" parTransId="{6A93CCCB-5CCE-4988-AE1D-E95981B64386}" sibTransId="{1EF0E0BD-E63C-4E7B-9D4E-05ED36DB7F33}"/>
    <dgm:cxn modelId="{0A95DD0F-619D-41B0-B1D4-DA6EC501A2DC}" type="presOf" srcId="{6AA2BB51-B8FF-4FB8-B604-D1F7360408C8}" destId="{CEF9466B-C0D2-4068-8A86-31CF95127525}" srcOrd="0" destOrd="0" presId="urn:microsoft.com/office/officeart/2005/8/layout/vProcess5"/>
    <dgm:cxn modelId="{1AB35E1C-81CB-4947-AFA1-E516A8465565}" type="presOf" srcId="{F577BE0D-7A14-443B-A394-BF983F6EDDA4}" destId="{869A26B1-F034-40BC-8B25-5F17100DEA65}" srcOrd="0" destOrd="0" presId="urn:microsoft.com/office/officeart/2005/8/layout/vProcess5"/>
    <dgm:cxn modelId="{5B99DF64-E892-48EB-A4A2-89C5DA1C6765}" type="presOf" srcId="{F504AB0D-4683-4F56-9CDC-C64E170B0DD0}" destId="{2A9A9028-3908-4A20-A917-11477D864C45}" srcOrd="1" destOrd="0" presId="urn:microsoft.com/office/officeart/2005/8/layout/vProcess5"/>
    <dgm:cxn modelId="{9760938D-B771-4DD1-8B52-75D4C0FC1028}" type="presOf" srcId="{7EEBD909-7210-420E-87B4-7F2455D714E6}" destId="{0415BC39-4DF1-469B-BEA2-A8A2B59672A5}" srcOrd="1" destOrd="0" presId="urn:microsoft.com/office/officeart/2005/8/layout/vProcess5"/>
    <dgm:cxn modelId="{B2620D00-EAD0-4F72-9925-F0983255DB77}" srcId="{829A3A18-2BF4-40CB-96C4-74E8F4991FE7}" destId="{7EEBD909-7210-420E-87B4-7F2455D714E6}" srcOrd="3" destOrd="0" parTransId="{7E644F89-4EF3-415C-B45E-14014531D09E}" sibTransId="{B47482AB-A4B2-4188-B8A8-914D1734D0EC}"/>
    <dgm:cxn modelId="{A0BC7357-2F1C-40B2-B013-173DC50A6245}" type="presOf" srcId="{6AA2BB51-B8FF-4FB8-B604-D1F7360408C8}" destId="{C09FCC44-8CFF-4192-8338-98BFEB37248A}" srcOrd="1" destOrd="0" presId="urn:microsoft.com/office/officeart/2005/8/layout/vProcess5"/>
    <dgm:cxn modelId="{A006D69C-4E8E-4B9C-AE5C-1A7D84958F76}" srcId="{829A3A18-2BF4-40CB-96C4-74E8F4991FE7}" destId="{F577BE0D-7A14-443B-A394-BF983F6EDDA4}" srcOrd="2" destOrd="0" parTransId="{A1D6479D-720E-44C9-BBB5-204598FE2E38}" sibTransId="{5E231B76-7061-4A0D-BDE8-EA6DEB5C082B}"/>
    <dgm:cxn modelId="{32B280DE-C60A-4D75-A915-2D3AFCAF8592}" type="presOf" srcId="{F504AB0D-4683-4F56-9CDC-C64E170B0DD0}" destId="{29A3D954-352F-4E46-A332-8398EDE0423E}" srcOrd="0" destOrd="0" presId="urn:microsoft.com/office/officeart/2005/8/layout/vProcess5"/>
    <dgm:cxn modelId="{3037876F-41A2-4471-AD30-E312DC8FF519}" srcId="{829A3A18-2BF4-40CB-96C4-74E8F4991FE7}" destId="{D08351F0-82EF-4A91-ADC0-102CDBB71B6D}" srcOrd="1" destOrd="0" parTransId="{7CF6B29A-027F-4524-8210-2F0B2E420204}" sibTransId="{1DB16F75-50A7-4814-8F14-36DD59785CFB}"/>
    <dgm:cxn modelId="{6E81E51A-7AB6-4BC8-8B9D-FADD57C5DAE6}" srcId="{829A3A18-2BF4-40CB-96C4-74E8F4991FE7}" destId="{6AA2BB51-B8FF-4FB8-B604-D1F7360408C8}" srcOrd="0" destOrd="0" parTransId="{BC83942B-D9FB-4C07-A042-3D52F4A798B1}" sibTransId="{A75C60B6-B09A-45BA-9804-CA352A230F86}"/>
    <dgm:cxn modelId="{25669BB7-6F29-4D95-8F28-92EF94F9CF3C}" type="presOf" srcId="{5E231B76-7061-4A0D-BDE8-EA6DEB5C082B}" destId="{0FC3F4EB-F721-4368-9044-99537C55E259}" srcOrd="0" destOrd="0" presId="urn:microsoft.com/office/officeart/2005/8/layout/vProcess5"/>
    <dgm:cxn modelId="{768A3CEF-A233-4137-98DE-C2CAE997BF2A}" type="presOf" srcId="{F577BE0D-7A14-443B-A394-BF983F6EDDA4}" destId="{5F340E98-2AAE-43B1-AC1C-C15D6B1B774B}" srcOrd="1" destOrd="0" presId="urn:microsoft.com/office/officeart/2005/8/layout/vProcess5"/>
    <dgm:cxn modelId="{F8758C41-1E18-4838-9F07-C28A1EB791F6}" type="presOf" srcId="{A75C60B6-B09A-45BA-9804-CA352A230F86}" destId="{0261AA2A-9B5C-43E1-81D5-7E69C8794E31}" srcOrd="0" destOrd="0" presId="urn:microsoft.com/office/officeart/2005/8/layout/vProcess5"/>
    <dgm:cxn modelId="{FFEE234C-E796-4DAB-8D63-191EBED030CB}" type="presOf" srcId="{829A3A18-2BF4-40CB-96C4-74E8F4991FE7}" destId="{710404B8-45ED-4C47-8B7F-6A8D000ADFB3}" srcOrd="0" destOrd="0" presId="urn:microsoft.com/office/officeart/2005/8/layout/vProcess5"/>
    <dgm:cxn modelId="{11BA7406-9F98-4D5C-AC2B-387805346A2A}" type="presOf" srcId="{1DB16F75-50A7-4814-8F14-36DD59785CFB}" destId="{F17DA403-7647-4997-BFE8-A70E47C13F07}" srcOrd="0" destOrd="0" presId="urn:microsoft.com/office/officeart/2005/8/layout/vProcess5"/>
    <dgm:cxn modelId="{1549F009-3848-4156-8DAA-E0ACB49F91C6}" type="presOf" srcId="{D08351F0-82EF-4A91-ADC0-102CDBB71B6D}" destId="{631D6137-73F5-4BC8-80BB-AD5A6ED305BC}" srcOrd="0" destOrd="0" presId="urn:microsoft.com/office/officeart/2005/8/layout/vProcess5"/>
    <dgm:cxn modelId="{52B9D220-D1E0-49DF-8314-4688B261D5C5}" type="presOf" srcId="{D08351F0-82EF-4A91-ADC0-102CDBB71B6D}" destId="{57184AF2-46BC-415C-ACCB-ED8CD4D6528D}" srcOrd="1" destOrd="0" presId="urn:microsoft.com/office/officeart/2005/8/layout/vProcess5"/>
    <dgm:cxn modelId="{DD9BD0BB-FDE9-4B52-80F0-B91D27DA4B8E}" type="presOf" srcId="{B47482AB-A4B2-4188-B8A8-914D1734D0EC}" destId="{9432AD08-4746-49DA-9179-01E31CDB36BA}" srcOrd="0" destOrd="0" presId="urn:microsoft.com/office/officeart/2005/8/layout/vProcess5"/>
    <dgm:cxn modelId="{AE0E0287-302C-486C-AA04-72FEB522B4C1}" type="presParOf" srcId="{710404B8-45ED-4C47-8B7F-6A8D000ADFB3}" destId="{5877C04F-4923-4F2C-BEA1-BB26F00310A8}" srcOrd="0" destOrd="0" presId="urn:microsoft.com/office/officeart/2005/8/layout/vProcess5"/>
    <dgm:cxn modelId="{AA61EE61-ABC2-49E1-A6A8-9EE81F1C335C}" type="presParOf" srcId="{710404B8-45ED-4C47-8B7F-6A8D000ADFB3}" destId="{CEF9466B-C0D2-4068-8A86-31CF95127525}" srcOrd="1" destOrd="0" presId="urn:microsoft.com/office/officeart/2005/8/layout/vProcess5"/>
    <dgm:cxn modelId="{33B5AAD2-4985-4185-8E44-AF708ACC200C}" type="presParOf" srcId="{710404B8-45ED-4C47-8B7F-6A8D000ADFB3}" destId="{631D6137-73F5-4BC8-80BB-AD5A6ED305BC}" srcOrd="2" destOrd="0" presId="urn:microsoft.com/office/officeart/2005/8/layout/vProcess5"/>
    <dgm:cxn modelId="{F0C8CEDA-4C45-4950-A1C1-8F6B8BFD3076}" type="presParOf" srcId="{710404B8-45ED-4C47-8B7F-6A8D000ADFB3}" destId="{869A26B1-F034-40BC-8B25-5F17100DEA65}" srcOrd="3" destOrd="0" presId="urn:microsoft.com/office/officeart/2005/8/layout/vProcess5"/>
    <dgm:cxn modelId="{D9089B9A-8E38-4EDC-A957-FA50A72F93A1}" type="presParOf" srcId="{710404B8-45ED-4C47-8B7F-6A8D000ADFB3}" destId="{E62C15F8-9E77-41B3-AE9E-CC3B277DCF98}" srcOrd="4" destOrd="0" presId="urn:microsoft.com/office/officeart/2005/8/layout/vProcess5"/>
    <dgm:cxn modelId="{78679A4B-FC09-46AD-809B-294896BD25C3}" type="presParOf" srcId="{710404B8-45ED-4C47-8B7F-6A8D000ADFB3}" destId="{29A3D954-352F-4E46-A332-8398EDE0423E}" srcOrd="5" destOrd="0" presId="urn:microsoft.com/office/officeart/2005/8/layout/vProcess5"/>
    <dgm:cxn modelId="{935626AC-6942-4F49-BECC-4C5E45C7EC1D}" type="presParOf" srcId="{710404B8-45ED-4C47-8B7F-6A8D000ADFB3}" destId="{0261AA2A-9B5C-43E1-81D5-7E69C8794E31}" srcOrd="6" destOrd="0" presId="urn:microsoft.com/office/officeart/2005/8/layout/vProcess5"/>
    <dgm:cxn modelId="{B4E80BA8-DA1E-43DB-817B-DA663E892759}" type="presParOf" srcId="{710404B8-45ED-4C47-8B7F-6A8D000ADFB3}" destId="{F17DA403-7647-4997-BFE8-A70E47C13F07}" srcOrd="7" destOrd="0" presId="urn:microsoft.com/office/officeart/2005/8/layout/vProcess5"/>
    <dgm:cxn modelId="{16789CF1-72A1-4558-AF2C-395E44BB88C1}" type="presParOf" srcId="{710404B8-45ED-4C47-8B7F-6A8D000ADFB3}" destId="{0FC3F4EB-F721-4368-9044-99537C55E259}" srcOrd="8" destOrd="0" presId="urn:microsoft.com/office/officeart/2005/8/layout/vProcess5"/>
    <dgm:cxn modelId="{3E95B642-5706-430C-9536-BB7721FFABD7}" type="presParOf" srcId="{710404B8-45ED-4C47-8B7F-6A8D000ADFB3}" destId="{9432AD08-4746-49DA-9179-01E31CDB36BA}" srcOrd="9" destOrd="0" presId="urn:microsoft.com/office/officeart/2005/8/layout/vProcess5"/>
    <dgm:cxn modelId="{9DF24763-2B93-4AFA-940F-FE9302C66E4B}" type="presParOf" srcId="{710404B8-45ED-4C47-8B7F-6A8D000ADFB3}" destId="{C09FCC44-8CFF-4192-8338-98BFEB37248A}" srcOrd="10" destOrd="0" presId="urn:microsoft.com/office/officeart/2005/8/layout/vProcess5"/>
    <dgm:cxn modelId="{1C003F83-7DE5-4246-9024-C98C38539CB0}" type="presParOf" srcId="{710404B8-45ED-4C47-8B7F-6A8D000ADFB3}" destId="{57184AF2-46BC-415C-ACCB-ED8CD4D6528D}" srcOrd="11" destOrd="0" presId="urn:microsoft.com/office/officeart/2005/8/layout/vProcess5"/>
    <dgm:cxn modelId="{5A0C055E-4F0B-4658-A91E-A7B4BC945A5C}" type="presParOf" srcId="{710404B8-45ED-4C47-8B7F-6A8D000ADFB3}" destId="{5F340E98-2AAE-43B1-AC1C-C15D6B1B774B}" srcOrd="12" destOrd="0" presId="urn:microsoft.com/office/officeart/2005/8/layout/vProcess5"/>
    <dgm:cxn modelId="{D7F01DDA-D084-42E4-80D6-3299BA5D87DD}" type="presParOf" srcId="{710404B8-45ED-4C47-8B7F-6A8D000ADFB3}" destId="{0415BC39-4DF1-469B-BEA2-A8A2B59672A5}" srcOrd="13" destOrd="0" presId="urn:microsoft.com/office/officeart/2005/8/layout/vProcess5"/>
    <dgm:cxn modelId="{580244BE-C10A-4BE9-9316-6B49A70B0004}" type="presParOf" srcId="{710404B8-45ED-4C47-8B7F-6A8D000ADFB3}" destId="{2A9A9028-3908-4A20-A917-11477D864C4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89D70-F758-4C1A-86E9-30EEEA99790D}">
      <dsp:nvSpPr>
        <dsp:cNvPr id="0" name=""/>
        <dsp:cNvSpPr/>
      </dsp:nvSpPr>
      <dsp:spPr>
        <a:xfrm>
          <a:off x="1326857" y="0"/>
          <a:ext cx="10211611" cy="6382257"/>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6806BA-9744-41B3-A56C-E21632B279FB}">
      <dsp:nvSpPr>
        <dsp:cNvPr id="0" name=""/>
        <dsp:cNvSpPr/>
      </dsp:nvSpPr>
      <dsp:spPr>
        <a:xfrm>
          <a:off x="2332700" y="4745846"/>
          <a:ext cx="234867" cy="234867"/>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9AFF5B-2446-403A-9DA6-CDACD56CB14B}">
      <dsp:nvSpPr>
        <dsp:cNvPr id="0" name=""/>
        <dsp:cNvSpPr/>
      </dsp:nvSpPr>
      <dsp:spPr>
        <a:xfrm>
          <a:off x="2450134" y="4863279"/>
          <a:ext cx="1337721" cy="1518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51" tIns="0" rIns="0" bIns="0" numCol="1" spcCol="1270" anchor="t" anchorCtr="0">
          <a:noAutofit/>
        </a:bodyPr>
        <a:lstStyle/>
        <a:p>
          <a:pPr lvl="0" algn="ctr" defTabSz="711200">
            <a:lnSpc>
              <a:spcPct val="90000"/>
            </a:lnSpc>
            <a:spcBef>
              <a:spcPct val="0"/>
            </a:spcBef>
            <a:spcAft>
              <a:spcPct val="35000"/>
            </a:spcAft>
          </a:pPr>
          <a:r>
            <a:rPr lang="es-ES" sz="1600" b="1" u="sng" kern="1200" dirty="0" smtClean="0"/>
            <a:t>1990</a:t>
          </a:r>
        </a:p>
        <a:p>
          <a:pPr lvl="0" algn="ctr" defTabSz="711200">
            <a:lnSpc>
              <a:spcPct val="90000"/>
            </a:lnSpc>
            <a:spcBef>
              <a:spcPct val="0"/>
            </a:spcBef>
            <a:spcAft>
              <a:spcPct val="35000"/>
            </a:spcAft>
          </a:pPr>
          <a:r>
            <a:rPr lang="es-ES" sz="1600" b="1" kern="1200" dirty="0" smtClean="0"/>
            <a:t>Poco conocida.</a:t>
          </a:r>
          <a:endParaRPr lang="es-ES" sz="1600" b="1" kern="1200" dirty="0"/>
        </a:p>
      </dsp:txBody>
      <dsp:txXfrm>
        <a:off x="2450134" y="4863279"/>
        <a:ext cx="1337721" cy="1518977"/>
      </dsp:txXfrm>
    </dsp:sp>
    <dsp:sp modelId="{12676C64-DA22-48CC-8DA7-629966B67848}">
      <dsp:nvSpPr>
        <dsp:cNvPr id="0" name=""/>
        <dsp:cNvSpPr/>
      </dsp:nvSpPr>
      <dsp:spPr>
        <a:xfrm>
          <a:off x="3604046" y="3524282"/>
          <a:ext cx="367618" cy="367618"/>
        </a:xfrm>
        <a:prstGeom prst="ellipse">
          <a:avLst/>
        </a:prstGeom>
        <a:solidFill>
          <a:schemeClr val="accent5">
            <a:hueOff val="1202033"/>
            <a:satOff val="-2441"/>
            <a:lumOff val="156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28AA20-D808-4BD6-B3DE-C319408E5356}">
      <dsp:nvSpPr>
        <dsp:cNvPr id="0" name=""/>
        <dsp:cNvSpPr/>
      </dsp:nvSpPr>
      <dsp:spPr>
        <a:xfrm>
          <a:off x="3787855" y="3708091"/>
          <a:ext cx="1695127" cy="2674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793" tIns="0" rIns="0" bIns="0" numCol="1" spcCol="1270" anchor="t" anchorCtr="0">
          <a:noAutofit/>
        </a:bodyPr>
        <a:lstStyle/>
        <a:p>
          <a:pPr lvl="0" algn="ctr" defTabSz="711200">
            <a:lnSpc>
              <a:spcPct val="90000"/>
            </a:lnSpc>
            <a:spcBef>
              <a:spcPct val="0"/>
            </a:spcBef>
            <a:spcAft>
              <a:spcPct val="35000"/>
            </a:spcAft>
          </a:pPr>
          <a:r>
            <a:rPr lang="es-ES" sz="1600" b="1" u="sng" kern="1200" dirty="0" smtClean="0"/>
            <a:t>2000</a:t>
          </a:r>
        </a:p>
        <a:p>
          <a:pPr lvl="0" algn="ctr" defTabSz="711200">
            <a:lnSpc>
              <a:spcPct val="90000"/>
            </a:lnSpc>
            <a:spcBef>
              <a:spcPct val="0"/>
            </a:spcBef>
            <a:spcAft>
              <a:spcPct val="35000"/>
            </a:spcAft>
          </a:pPr>
          <a:r>
            <a:rPr lang="es-ES" sz="1600" b="1" kern="1200" dirty="0" smtClean="0"/>
            <a:t>Proyectos de inversión.</a:t>
          </a:r>
          <a:endParaRPr lang="es-ES" sz="1600" b="1" kern="1200" dirty="0"/>
        </a:p>
      </dsp:txBody>
      <dsp:txXfrm>
        <a:off x="3787855" y="3708091"/>
        <a:ext cx="1695127" cy="2674165"/>
      </dsp:txXfrm>
    </dsp:sp>
    <dsp:sp modelId="{3D0FE883-EC14-400B-907B-E87DE3873429}">
      <dsp:nvSpPr>
        <dsp:cNvPr id="0" name=""/>
        <dsp:cNvSpPr/>
      </dsp:nvSpPr>
      <dsp:spPr>
        <a:xfrm>
          <a:off x="5237904" y="2550349"/>
          <a:ext cx="490157" cy="490157"/>
        </a:xfrm>
        <a:prstGeom prst="ellipse">
          <a:avLst/>
        </a:prstGeom>
        <a:solidFill>
          <a:schemeClr val="accent5">
            <a:hueOff val="2404066"/>
            <a:satOff val="-4882"/>
            <a:lumOff val="313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B7BB6C-234D-42CB-BD5A-91607D82563A}">
      <dsp:nvSpPr>
        <dsp:cNvPr id="0" name=""/>
        <dsp:cNvSpPr/>
      </dsp:nvSpPr>
      <dsp:spPr>
        <a:xfrm>
          <a:off x="5482982" y="2795428"/>
          <a:ext cx="1970840" cy="3586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724" tIns="0" rIns="0" bIns="0" numCol="1" spcCol="1270" anchor="t" anchorCtr="0">
          <a:noAutofit/>
        </a:bodyPr>
        <a:lstStyle/>
        <a:p>
          <a:pPr lvl="0" algn="ctr" defTabSz="711200">
            <a:lnSpc>
              <a:spcPct val="90000"/>
            </a:lnSpc>
            <a:spcBef>
              <a:spcPct val="0"/>
            </a:spcBef>
            <a:spcAft>
              <a:spcPct val="35000"/>
            </a:spcAft>
          </a:pPr>
          <a:r>
            <a:rPr lang="es-EC" sz="1600" b="1" kern="1200" dirty="0" smtClean="0"/>
            <a:t>Condiciones hidrográficas y climáticas favorables. </a:t>
          </a:r>
          <a:endParaRPr lang="es-ES" sz="1600" b="1" kern="1200" dirty="0"/>
        </a:p>
      </dsp:txBody>
      <dsp:txXfrm>
        <a:off x="5482982" y="2795428"/>
        <a:ext cx="1970840" cy="3586828"/>
      </dsp:txXfrm>
    </dsp:sp>
    <dsp:sp modelId="{719C0783-9B70-4BD1-8BA3-59FD59C62F55}">
      <dsp:nvSpPr>
        <dsp:cNvPr id="0" name=""/>
        <dsp:cNvSpPr/>
      </dsp:nvSpPr>
      <dsp:spPr>
        <a:xfrm>
          <a:off x="7137263" y="1789584"/>
          <a:ext cx="633119" cy="633119"/>
        </a:xfrm>
        <a:prstGeom prst="ellipse">
          <a:avLst/>
        </a:prstGeom>
        <a:solidFill>
          <a:schemeClr val="accent5">
            <a:hueOff val="3606099"/>
            <a:satOff val="-7323"/>
            <a:lumOff val="470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B18E1B-FBA9-4394-8A7C-4FFCD827D831}">
      <dsp:nvSpPr>
        <dsp:cNvPr id="0" name=""/>
        <dsp:cNvSpPr/>
      </dsp:nvSpPr>
      <dsp:spPr>
        <a:xfrm>
          <a:off x="7453823" y="2106144"/>
          <a:ext cx="2042322" cy="4276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477" tIns="0" rIns="0" bIns="0" numCol="1" spcCol="1270" anchor="t" anchorCtr="0">
          <a:noAutofit/>
        </a:bodyPr>
        <a:lstStyle/>
        <a:p>
          <a:pPr lvl="0" algn="ctr" defTabSz="711200">
            <a:lnSpc>
              <a:spcPct val="90000"/>
            </a:lnSpc>
            <a:spcBef>
              <a:spcPct val="0"/>
            </a:spcBef>
            <a:spcAft>
              <a:spcPct val="35000"/>
            </a:spcAft>
          </a:pPr>
          <a:r>
            <a:rPr lang="es-ES" sz="1600" b="1" kern="1200" dirty="0" smtClean="0"/>
            <a:t>Limitaciones de índole Técnica. </a:t>
          </a:r>
          <a:endParaRPr lang="es-ES" sz="1600" b="1" kern="1200" dirty="0"/>
        </a:p>
      </dsp:txBody>
      <dsp:txXfrm>
        <a:off x="7453823" y="2106144"/>
        <a:ext cx="2042322" cy="4276112"/>
      </dsp:txXfrm>
    </dsp:sp>
    <dsp:sp modelId="{20C010DA-6267-48D1-8ED4-6EF1BEDD60AF}">
      <dsp:nvSpPr>
        <dsp:cNvPr id="0" name=""/>
        <dsp:cNvSpPr/>
      </dsp:nvSpPr>
      <dsp:spPr>
        <a:xfrm>
          <a:off x="9092787" y="1281557"/>
          <a:ext cx="806717" cy="806717"/>
        </a:xfrm>
        <a:prstGeom prst="ellipse">
          <a:avLst/>
        </a:prstGeom>
        <a:solidFill>
          <a:schemeClr val="accent5">
            <a:hueOff val="4808133"/>
            <a:satOff val="-9764"/>
            <a:lumOff val="6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DFD068-1783-4CBB-A2BC-6DBD8D056048}">
      <dsp:nvSpPr>
        <dsp:cNvPr id="0" name=""/>
        <dsp:cNvSpPr/>
      </dsp:nvSpPr>
      <dsp:spPr>
        <a:xfrm>
          <a:off x="9263658" y="1684915"/>
          <a:ext cx="2507297" cy="4697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7463" tIns="0" rIns="0" bIns="0" numCol="1" spcCol="1270" anchor="t" anchorCtr="0">
          <a:noAutofit/>
        </a:bodyPr>
        <a:lstStyle/>
        <a:p>
          <a:pPr lvl="0" algn="ctr" defTabSz="711200">
            <a:lnSpc>
              <a:spcPct val="90000"/>
            </a:lnSpc>
            <a:spcBef>
              <a:spcPct val="0"/>
            </a:spcBef>
            <a:spcAft>
              <a:spcPct val="35000"/>
            </a:spcAft>
          </a:pPr>
          <a:r>
            <a:rPr lang="es-ES" sz="1600" b="1" kern="1200" dirty="0" smtClean="0"/>
            <a:t>Actividad económica  en un nivel casi artesanal.</a:t>
          </a:r>
          <a:endParaRPr lang="es-ES" sz="1600" b="1" kern="1200" dirty="0"/>
        </a:p>
      </dsp:txBody>
      <dsp:txXfrm>
        <a:off x="9263658" y="1684915"/>
        <a:ext cx="2507297" cy="4697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5C0DD-BE7D-46DB-9FE5-F2B6898EF3CC}">
      <dsp:nvSpPr>
        <dsp:cNvPr id="0" name=""/>
        <dsp:cNvSpPr/>
      </dsp:nvSpPr>
      <dsp:spPr>
        <a:xfrm>
          <a:off x="0" y="0"/>
          <a:ext cx="7585657" cy="1455394"/>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b="0" kern="1200" dirty="0" smtClean="0"/>
            <a:t>Identificar las características de los  diferentes factores que forman parte de la cadena productiva de la trucha arcoíris en el Cantón Otavalo.</a:t>
          </a:r>
          <a:endParaRPr lang="es-ES" sz="2200" b="0" kern="1200" dirty="0"/>
        </a:p>
      </dsp:txBody>
      <dsp:txXfrm>
        <a:off x="1662670" y="0"/>
        <a:ext cx="5922986" cy="1455394"/>
      </dsp:txXfrm>
    </dsp:sp>
    <dsp:sp modelId="{218E5BC3-2EDF-4199-8A84-B826848F37CC}">
      <dsp:nvSpPr>
        <dsp:cNvPr id="0" name=""/>
        <dsp:cNvSpPr/>
      </dsp:nvSpPr>
      <dsp:spPr>
        <a:xfrm>
          <a:off x="145539" y="145539"/>
          <a:ext cx="1517131" cy="116431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AA0EEF-AA90-4AF1-BE64-5D7ECE7504F5}">
      <dsp:nvSpPr>
        <dsp:cNvPr id="0" name=""/>
        <dsp:cNvSpPr/>
      </dsp:nvSpPr>
      <dsp:spPr>
        <a:xfrm>
          <a:off x="0" y="1600934"/>
          <a:ext cx="7585657" cy="1455394"/>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kern="1200" dirty="0" smtClean="0"/>
            <a:t>Identificar las condiciones de demanda para el consumo de la trucha arcoíris por parte de la población del Cantón Otavalo.</a:t>
          </a:r>
          <a:endParaRPr lang="es-ES" sz="2200" kern="1200" dirty="0"/>
        </a:p>
      </dsp:txBody>
      <dsp:txXfrm>
        <a:off x="1662670" y="1600934"/>
        <a:ext cx="5922986" cy="1455394"/>
      </dsp:txXfrm>
    </dsp:sp>
    <dsp:sp modelId="{81FF7794-E705-4D1D-B7E6-00A576E35738}">
      <dsp:nvSpPr>
        <dsp:cNvPr id="0" name=""/>
        <dsp:cNvSpPr/>
      </dsp:nvSpPr>
      <dsp:spPr>
        <a:xfrm>
          <a:off x="145539" y="1746473"/>
          <a:ext cx="1517131" cy="1164315"/>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45BFDA-8217-46CA-A56C-C0FF79D07A04}">
      <dsp:nvSpPr>
        <dsp:cNvPr id="0" name=""/>
        <dsp:cNvSpPr/>
      </dsp:nvSpPr>
      <dsp:spPr>
        <a:xfrm>
          <a:off x="0" y="3201868"/>
          <a:ext cx="7585657" cy="1455394"/>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kern="1200" dirty="0" smtClean="0"/>
            <a:t>Proponer estrategias para mejorar la cadena productiva del cultivo de trucha arcoíris en el Cantón Otavalo.</a:t>
          </a:r>
          <a:endParaRPr lang="es-ES" sz="2200" kern="1200" dirty="0"/>
        </a:p>
      </dsp:txBody>
      <dsp:txXfrm>
        <a:off x="1662670" y="3201868"/>
        <a:ext cx="5922986" cy="1455394"/>
      </dsp:txXfrm>
    </dsp:sp>
    <dsp:sp modelId="{01A7591A-6B81-4979-94E5-F56A5A1E421F}">
      <dsp:nvSpPr>
        <dsp:cNvPr id="0" name=""/>
        <dsp:cNvSpPr/>
      </dsp:nvSpPr>
      <dsp:spPr>
        <a:xfrm>
          <a:off x="145539" y="3347407"/>
          <a:ext cx="1517131" cy="116431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4990B-6367-4C66-960E-6E28C32A27D1}">
      <dsp:nvSpPr>
        <dsp:cNvPr id="0" name=""/>
        <dsp:cNvSpPr/>
      </dsp:nvSpPr>
      <dsp:spPr>
        <a:xfrm>
          <a:off x="2213" y="2382580"/>
          <a:ext cx="3198904" cy="1294333"/>
        </a:xfrm>
        <a:prstGeom prst="roundRect">
          <a:avLst>
            <a:gd name="adj" fmla="val 10000"/>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t>La empresas se relacionan integrándose y funcionando en red.</a:t>
          </a:r>
          <a:endParaRPr lang="es-ES" sz="1800" kern="1200" dirty="0"/>
        </a:p>
      </dsp:txBody>
      <dsp:txXfrm>
        <a:off x="31999" y="2412366"/>
        <a:ext cx="3139332" cy="957403"/>
      </dsp:txXfrm>
    </dsp:sp>
    <dsp:sp modelId="{FB49031C-BA53-46B9-BF53-B73A5E506F5C}">
      <dsp:nvSpPr>
        <dsp:cNvPr id="0" name=""/>
        <dsp:cNvSpPr/>
      </dsp:nvSpPr>
      <dsp:spPr>
        <a:xfrm rot="21213079">
          <a:off x="1780773" y="803050"/>
          <a:ext cx="4788552" cy="4090576"/>
        </a:xfrm>
        <a:prstGeom prst="leftCircularArrow">
          <a:avLst>
            <a:gd name="adj1" fmla="val 3039"/>
            <a:gd name="adj2" fmla="val 372992"/>
            <a:gd name="adj3" fmla="val 1966713"/>
            <a:gd name="adj4" fmla="val 8842700"/>
            <a:gd name="adj5" fmla="val 3546"/>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359769-565B-4B1A-80CE-1E352C3F8D88}">
      <dsp:nvSpPr>
        <dsp:cNvPr id="0" name=""/>
        <dsp:cNvSpPr/>
      </dsp:nvSpPr>
      <dsp:spPr>
        <a:xfrm>
          <a:off x="713081" y="3448740"/>
          <a:ext cx="2843470" cy="1130754"/>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b="1" kern="1200" smtClean="0">
              <a:solidFill>
                <a:schemeClr val="tx1"/>
              </a:solidFill>
            </a:rPr>
            <a:t>Teoría de los encadenamientos hacia adelante y hacia atrás.</a:t>
          </a:r>
          <a:endParaRPr lang="es-ES" sz="1800" b="1" kern="1200" dirty="0">
            <a:solidFill>
              <a:schemeClr val="tx1"/>
            </a:solidFill>
          </a:endParaRPr>
        </a:p>
      </dsp:txBody>
      <dsp:txXfrm>
        <a:off x="746200" y="3481859"/>
        <a:ext cx="2777232" cy="1064516"/>
      </dsp:txXfrm>
    </dsp:sp>
    <dsp:sp modelId="{549045B4-B1C7-4E07-B3A8-5D1FDD97D5B1}">
      <dsp:nvSpPr>
        <dsp:cNvPr id="0" name=""/>
        <dsp:cNvSpPr/>
      </dsp:nvSpPr>
      <dsp:spPr>
        <a:xfrm>
          <a:off x="4546615" y="1783749"/>
          <a:ext cx="3198904" cy="1487492"/>
        </a:xfrm>
        <a:prstGeom prst="roundRect">
          <a:avLst>
            <a:gd name="adj" fmla="val 10000"/>
          </a:avLst>
        </a:prstGeom>
        <a:solidFill>
          <a:schemeClr val="lt1">
            <a:alpha val="90000"/>
            <a:hueOff val="0"/>
            <a:satOff val="0"/>
            <a:lumOff val="0"/>
            <a:alphaOff val="0"/>
          </a:schemeClr>
        </a:solidFill>
        <a:ln w="15875" cap="rnd" cmpd="sng" algn="ctr">
          <a:solidFill>
            <a:schemeClr val="accent5">
              <a:hueOff val="2404066"/>
              <a:satOff val="-4882"/>
              <a:lumOff val="3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t>Conjunto de técnicas métodos y modelos que determinan la ubicación de la empresa. </a:t>
          </a:r>
          <a:endParaRPr lang="es-ES" sz="1800" kern="1200" dirty="0"/>
        </a:p>
      </dsp:txBody>
      <dsp:txXfrm>
        <a:off x="4580846" y="2136729"/>
        <a:ext cx="3130442" cy="1100281"/>
      </dsp:txXfrm>
    </dsp:sp>
    <dsp:sp modelId="{3BFBFFFA-7B68-4D2C-8821-F42391ACF6ED}">
      <dsp:nvSpPr>
        <dsp:cNvPr id="0" name=""/>
        <dsp:cNvSpPr/>
      </dsp:nvSpPr>
      <dsp:spPr>
        <a:xfrm>
          <a:off x="5798359" y="239940"/>
          <a:ext cx="4059255" cy="4059255"/>
        </a:xfrm>
        <a:prstGeom prst="circularArrow">
          <a:avLst>
            <a:gd name="adj1" fmla="val 3063"/>
            <a:gd name="adj2" fmla="val 376077"/>
            <a:gd name="adj3" fmla="val 19827782"/>
            <a:gd name="adj4" fmla="val 12954881"/>
            <a:gd name="adj5" fmla="val 3573"/>
          </a:avLst>
        </a:prstGeom>
        <a:solidFill>
          <a:schemeClr val="accent5">
            <a:hueOff val="4808133"/>
            <a:satOff val="-9764"/>
            <a:lumOff val="627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4F2424-3E64-4FE7-A945-5D3A70B184F3}">
      <dsp:nvSpPr>
        <dsp:cNvPr id="0" name=""/>
        <dsp:cNvSpPr/>
      </dsp:nvSpPr>
      <dsp:spPr>
        <a:xfrm>
          <a:off x="4859411" y="810313"/>
          <a:ext cx="2843470" cy="1130754"/>
        </a:xfrm>
        <a:prstGeom prst="roundRect">
          <a:avLst>
            <a:gd name="adj" fmla="val 10000"/>
          </a:avLst>
        </a:prstGeom>
        <a:solidFill>
          <a:schemeClr val="accent5">
            <a:hueOff val="2404066"/>
            <a:satOff val="-4882"/>
            <a:lumOff val="313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rPr>
            <a:t>La teoría de localización y geografía económica.</a:t>
          </a:r>
          <a:endParaRPr lang="es-ES" sz="1800" b="1" kern="1200" dirty="0">
            <a:solidFill>
              <a:schemeClr val="tx1"/>
            </a:solidFill>
          </a:endParaRPr>
        </a:p>
      </dsp:txBody>
      <dsp:txXfrm>
        <a:off x="4892530" y="843432"/>
        <a:ext cx="2777232" cy="1064516"/>
      </dsp:txXfrm>
    </dsp:sp>
    <dsp:sp modelId="{C3C5BD63-D0C6-4282-A006-3FE22217FBC8}">
      <dsp:nvSpPr>
        <dsp:cNvPr id="0" name=""/>
        <dsp:cNvSpPr/>
      </dsp:nvSpPr>
      <dsp:spPr>
        <a:xfrm>
          <a:off x="8294874" y="1738632"/>
          <a:ext cx="3198904" cy="2638426"/>
        </a:xfrm>
        <a:prstGeom prst="roundRect">
          <a:avLst>
            <a:gd name="adj" fmla="val 10000"/>
          </a:avLst>
        </a:prstGeom>
        <a:solidFill>
          <a:schemeClr val="lt1">
            <a:alpha val="90000"/>
            <a:hueOff val="0"/>
            <a:satOff val="0"/>
            <a:lumOff val="0"/>
            <a:alphaOff val="0"/>
          </a:schemeClr>
        </a:solidFill>
        <a:ln w="15875" cap="rnd" cmpd="sng" algn="ctr">
          <a:solidFill>
            <a:schemeClr val="accent5">
              <a:hueOff val="4808133"/>
              <a:satOff val="-9764"/>
              <a:lumOff val="62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s-ES" sz="1700" kern="1200" dirty="0" smtClean="0"/>
            <a:t>Estrategia, estructura y rivalidad de las empresas.</a:t>
          </a:r>
          <a:endParaRPr lang="es-ES" sz="1700" kern="1200" dirty="0"/>
        </a:p>
        <a:p>
          <a:pPr marL="171450" lvl="1" indent="-171450" algn="l" defTabSz="755650">
            <a:lnSpc>
              <a:spcPct val="90000"/>
            </a:lnSpc>
            <a:spcBef>
              <a:spcPct val="0"/>
            </a:spcBef>
            <a:spcAft>
              <a:spcPct val="15000"/>
            </a:spcAft>
            <a:buChar char="••"/>
          </a:pPr>
          <a:r>
            <a:rPr lang="es-ES" sz="1700" kern="1200" dirty="0" smtClean="0"/>
            <a:t>Condiciones de la demanda.</a:t>
          </a:r>
          <a:endParaRPr lang="es-ES" sz="1700" kern="1200" dirty="0"/>
        </a:p>
        <a:p>
          <a:pPr marL="171450" lvl="1" indent="-171450" algn="l" defTabSz="755650">
            <a:lnSpc>
              <a:spcPct val="90000"/>
            </a:lnSpc>
            <a:spcBef>
              <a:spcPct val="0"/>
            </a:spcBef>
            <a:spcAft>
              <a:spcPct val="15000"/>
            </a:spcAft>
            <a:buChar char="••"/>
          </a:pPr>
          <a:r>
            <a:rPr lang="es-ES" sz="1700" kern="1200" dirty="0" smtClean="0"/>
            <a:t>Sectores afines y auxiliares.</a:t>
          </a:r>
          <a:endParaRPr lang="es-ES" sz="1700" kern="1200" dirty="0"/>
        </a:p>
        <a:p>
          <a:pPr marL="171450" lvl="1" indent="-171450" algn="l" defTabSz="755650">
            <a:lnSpc>
              <a:spcPct val="90000"/>
            </a:lnSpc>
            <a:spcBef>
              <a:spcPct val="0"/>
            </a:spcBef>
            <a:spcAft>
              <a:spcPct val="15000"/>
            </a:spcAft>
            <a:buChar char="••"/>
          </a:pPr>
          <a:r>
            <a:rPr lang="es-ES" sz="1700" kern="1200" dirty="0" smtClean="0"/>
            <a:t>Condiciones de los factores productivos.</a:t>
          </a:r>
          <a:endParaRPr lang="es-ES" sz="1700" kern="1200" dirty="0"/>
        </a:p>
      </dsp:txBody>
      <dsp:txXfrm>
        <a:off x="8355592" y="1799350"/>
        <a:ext cx="3077468" cy="1951613"/>
      </dsp:txXfrm>
    </dsp:sp>
    <dsp:sp modelId="{974DD047-B6A6-4B10-8F62-717BBD32CC48}">
      <dsp:nvSpPr>
        <dsp:cNvPr id="0" name=""/>
        <dsp:cNvSpPr/>
      </dsp:nvSpPr>
      <dsp:spPr>
        <a:xfrm>
          <a:off x="8582946" y="3886624"/>
          <a:ext cx="2843470" cy="1130754"/>
        </a:xfrm>
        <a:prstGeom prst="roundRect">
          <a:avLst>
            <a:gd name="adj" fmla="val 10000"/>
          </a:avLst>
        </a:prstGeom>
        <a:solidFill>
          <a:schemeClr val="accent5">
            <a:hueOff val="4808133"/>
            <a:satOff val="-9764"/>
            <a:lumOff val="6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rPr>
            <a:t>Teoría de la competitividad.</a:t>
          </a:r>
          <a:endParaRPr lang="es-ES" sz="1800" b="1" kern="1200" dirty="0">
            <a:solidFill>
              <a:schemeClr val="tx1"/>
            </a:solidFill>
          </a:endParaRPr>
        </a:p>
      </dsp:txBody>
      <dsp:txXfrm>
        <a:off x="8616065" y="3919743"/>
        <a:ext cx="2777232" cy="10645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7F1B4-D146-48C6-89FA-6FA6A1E20F3B}">
      <dsp:nvSpPr>
        <dsp:cNvPr id="0" name=""/>
        <dsp:cNvSpPr/>
      </dsp:nvSpPr>
      <dsp:spPr>
        <a:xfrm>
          <a:off x="-7050225" y="-1077768"/>
          <a:ext cx="8390235" cy="8390235"/>
        </a:xfrm>
        <a:prstGeom prst="blockArc">
          <a:avLst>
            <a:gd name="adj1" fmla="val 18900000"/>
            <a:gd name="adj2" fmla="val 2700000"/>
            <a:gd name="adj3" fmla="val 257"/>
          </a:avLst>
        </a:pr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3C4F1A-1FAA-40DC-8C52-9052BA84A900}">
      <dsp:nvSpPr>
        <dsp:cNvPr id="0" name=""/>
        <dsp:cNvSpPr/>
      </dsp:nvSpPr>
      <dsp:spPr>
        <a:xfrm>
          <a:off x="701089" y="503465"/>
          <a:ext cx="8817079" cy="623080"/>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1322" tIns="66040" rIns="66040" bIns="66040" numCol="1" spcCol="1270" anchor="ctr" anchorCtr="0">
          <a:noAutofit/>
        </a:bodyPr>
        <a:lstStyle/>
        <a:p>
          <a:pPr lvl="0" algn="l" defTabSz="1155700">
            <a:lnSpc>
              <a:spcPct val="90000"/>
            </a:lnSpc>
            <a:spcBef>
              <a:spcPct val="0"/>
            </a:spcBef>
            <a:spcAft>
              <a:spcPct val="35000"/>
            </a:spcAft>
          </a:pPr>
          <a:r>
            <a:rPr lang="es-ES" sz="2600" b="1" kern="1200" dirty="0" smtClean="0">
              <a:latin typeface="Batang" panose="02030600000101010101" pitchFamily="18" charset="-127"/>
              <a:ea typeface="Batang" panose="02030600000101010101" pitchFamily="18" charset="-127"/>
            </a:rPr>
            <a:t>Enfoque de investigación: Cuantitativo </a:t>
          </a:r>
          <a:endParaRPr lang="es-ES" sz="2600" b="1" kern="1200" dirty="0">
            <a:latin typeface="Batang" panose="02030600000101010101" pitchFamily="18" charset="-127"/>
            <a:ea typeface="Batang" panose="02030600000101010101" pitchFamily="18" charset="-127"/>
          </a:endParaRPr>
        </a:p>
      </dsp:txBody>
      <dsp:txXfrm>
        <a:off x="701089" y="503465"/>
        <a:ext cx="8817079" cy="623080"/>
      </dsp:txXfrm>
    </dsp:sp>
    <dsp:sp modelId="{7C62A069-0AAE-484A-AA2C-95E2214144C7}">
      <dsp:nvSpPr>
        <dsp:cNvPr id="0" name=""/>
        <dsp:cNvSpPr/>
      </dsp:nvSpPr>
      <dsp:spPr>
        <a:xfrm>
          <a:off x="62382" y="228614"/>
          <a:ext cx="1198932" cy="1198932"/>
        </a:xfrm>
        <a:prstGeom prst="ellipse">
          <a:avLst/>
        </a:prstGeom>
        <a:solidFill>
          <a:schemeClr val="lt1">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F6A37B-402C-4282-86DE-B79DA9D787D7}">
      <dsp:nvSpPr>
        <dsp:cNvPr id="0" name=""/>
        <dsp:cNvSpPr/>
      </dsp:nvSpPr>
      <dsp:spPr>
        <a:xfrm>
          <a:off x="1226849" y="1846010"/>
          <a:ext cx="8267178" cy="711283"/>
        </a:xfrm>
        <a:prstGeom prst="rect">
          <a:avLst/>
        </a:prstGeom>
        <a:solidFill>
          <a:schemeClr val="accent5">
            <a:hueOff val="1602711"/>
            <a:satOff val="-3255"/>
            <a:lumOff val="20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1322" tIns="60960" rIns="60960" bIns="60960" numCol="1" spcCol="1270" anchor="ctr" anchorCtr="0">
          <a:noAutofit/>
        </a:bodyPr>
        <a:lstStyle/>
        <a:p>
          <a:pPr lvl="0" algn="l" defTabSz="1066800">
            <a:lnSpc>
              <a:spcPct val="90000"/>
            </a:lnSpc>
            <a:spcBef>
              <a:spcPct val="0"/>
            </a:spcBef>
            <a:spcAft>
              <a:spcPct val="35000"/>
            </a:spcAft>
          </a:pPr>
          <a:r>
            <a:rPr lang="es-ES" sz="2400" b="1" kern="1200" dirty="0" smtClean="0">
              <a:latin typeface="Batang" panose="02030600000101010101" pitchFamily="18" charset="-127"/>
              <a:ea typeface="Batang" panose="02030600000101010101" pitchFamily="18" charset="-127"/>
            </a:rPr>
            <a:t>Diseño de la investigación:  Descriptivo.</a:t>
          </a:r>
          <a:endParaRPr lang="es-ES" sz="2400" b="1" kern="1200" dirty="0">
            <a:latin typeface="Batang" panose="02030600000101010101" pitchFamily="18" charset="-127"/>
            <a:ea typeface="Batang" panose="02030600000101010101" pitchFamily="18" charset="-127"/>
          </a:endParaRPr>
        </a:p>
      </dsp:txBody>
      <dsp:txXfrm>
        <a:off x="1226849" y="1846010"/>
        <a:ext cx="8267178" cy="711283"/>
      </dsp:txXfrm>
    </dsp:sp>
    <dsp:sp modelId="{5D332FEB-CFC8-494F-8CB2-443A09CBAA02}">
      <dsp:nvSpPr>
        <dsp:cNvPr id="0" name=""/>
        <dsp:cNvSpPr/>
      </dsp:nvSpPr>
      <dsp:spPr>
        <a:xfrm>
          <a:off x="584287" y="1628342"/>
          <a:ext cx="1198932" cy="1198932"/>
        </a:xfrm>
        <a:prstGeom prst="ellipse">
          <a:avLst/>
        </a:prstGeom>
        <a:solidFill>
          <a:schemeClr val="lt1">
            <a:hueOff val="0"/>
            <a:satOff val="0"/>
            <a:lumOff val="0"/>
            <a:alphaOff val="0"/>
          </a:schemeClr>
        </a:solidFill>
        <a:ln w="15875" cap="rnd" cmpd="sng" algn="ctr">
          <a:solidFill>
            <a:schemeClr val="accent5">
              <a:hueOff val="1602711"/>
              <a:satOff val="-3255"/>
              <a:lumOff val="2092"/>
              <a:alphaOff val="0"/>
            </a:schemeClr>
          </a:solidFill>
          <a:prstDash val="solid"/>
        </a:ln>
        <a:effectLst/>
      </dsp:spPr>
      <dsp:style>
        <a:lnRef idx="2">
          <a:scrgbClr r="0" g="0" b="0"/>
        </a:lnRef>
        <a:fillRef idx="1">
          <a:scrgbClr r="0" g="0" b="0"/>
        </a:fillRef>
        <a:effectRef idx="0">
          <a:scrgbClr r="0" g="0" b="0"/>
        </a:effectRef>
        <a:fontRef idx="minor"/>
      </dsp:style>
    </dsp:sp>
    <dsp:sp modelId="{E84948A4-8887-4F70-9694-F7544AD044D8}">
      <dsp:nvSpPr>
        <dsp:cNvPr id="0" name=""/>
        <dsp:cNvSpPr/>
      </dsp:nvSpPr>
      <dsp:spPr>
        <a:xfrm>
          <a:off x="1250989" y="3357260"/>
          <a:ext cx="8267178" cy="959146"/>
        </a:xfrm>
        <a:prstGeom prst="rect">
          <a:avLst/>
        </a:prstGeom>
        <a:solidFill>
          <a:schemeClr val="accent5">
            <a:hueOff val="3205422"/>
            <a:satOff val="-6509"/>
            <a:lumOff val="418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1322" tIns="66040" rIns="66040" bIns="66040" numCol="1" spcCol="1270" anchor="ctr" anchorCtr="0">
          <a:noAutofit/>
        </a:bodyPr>
        <a:lstStyle/>
        <a:p>
          <a:pPr lvl="0" algn="l" defTabSz="1155700">
            <a:lnSpc>
              <a:spcPct val="90000"/>
            </a:lnSpc>
            <a:spcBef>
              <a:spcPct val="0"/>
            </a:spcBef>
            <a:spcAft>
              <a:spcPct val="35000"/>
            </a:spcAft>
          </a:pPr>
          <a:r>
            <a:rPr lang="es-ES" sz="2600" b="1" kern="1200" dirty="0" smtClean="0">
              <a:latin typeface="Batang" panose="02030600000101010101" pitchFamily="18" charset="-127"/>
              <a:ea typeface="Batang" panose="02030600000101010101" pitchFamily="18" charset="-127"/>
            </a:rPr>
            <a:t> Unidades de análisis. </a:t>
          </a:r>
          <a:endParaRPr lang="es-ES" sz="1200" b="1" kern="1200" dirty="0" smtClean="0">
            <a:latin typeface="Batang" panose="02030600000101010101" pitchFamily="18" charset="-127"/>
            <a:ea typeface="Batang" panose="02030600000101010101" pitchFamily="18" charset="-127"/>
          </a:endParaRPr>
        </a:p>
      </dsp:txBody>
      <dsp:txXfrm>
        <a:off x="1250989" y="3357260"/>
        <a:ext cx="8267178" cy="959146"/>
      </dsp:txXfrm>
    </dsp:sp>
    <dsp:sp modelId="{47233214-E32D-4BE1-952C-E06D992E29FF}">
      <dsp:nvSpPr>
        <dsp:cNvPr id="0" name=""/>
        <dsp:cNvSpPr/>
      </dsp:nvSpPr>
      <dsp:spPr>
        <a:xfrm>
          <a:off x="651523" y="3237367"/>
          <a:ext cx="1198932" cy="1198932"/>
        </a:xfrm>
        <a:prstGeom prst="ellipse">
          <a:avLst/>
        </a:prstGeom>
        <a:solidFill>
          <a:schemeClr val="lt1">
            <a:hueOff val="0"/>
            <a:satOff val="0"/>
            <a:lumOff val="0"/>
            <a:alphaOff val="0"/>
          </a:schemeClr>
        </a:solidFill>
        <a:ln w="15875" cap="rnd" cmpd="sng" algn="ctr">
          <a:solidFill>
            <a:schemeClr val="accent5">
              <a:hueOff val="3205422"/>
              <a:satOff val="-6509"/>
              <a:lumOff val="4183"/>
              <a:alphaOff val="0"/>
            </a:schemeClr>
          </a:solidFill>
          <a:prstDash val="solid"/>
        </a:ln>
        <a:effectLst/>
      </dsp:spPr>
      <dsp:style>
        <a:lnRef idx="2">
          <a:scrgbClr r="0" g="0" b="0"/>
        </a:lnRef>
        <a:fillRef idx="1">
          <a:scrgbClr r="0" g="0" b="0"/>
        </a:fillRef>
        <a:effectRef idx="0">
          <a:scrgbClr r="0" g="0" b="0"/>
        </a:effectRef>
        <a:fontRef idx="minor"/>
      </dsp:style>
    </dsp:sp>
    <dsp:sp modelId="{1459BDED-6544-4D33-AACF-72DCB7FA8B65}">
      <dsp:nvSpPr>
        <dsp:cNvPr id="0" name=""/>
        <dsp:cNvSpPr/>
      </dsp:nvSpPr>
      <dsp:spPr>
        <a:xfrm>
          <a:off x="701089" y="4796229"/>
          <a:ext cx="8817079" cy="959146"/>
        </a:xfrm>
        <a:prstGeom prst="rect">
          <a:avLst/>
        </a:prstGeom>
        <a:solidFill>
          <a:schemeClr val="accent5">
            <a:hueOff val="4808133"/>
            <a:satOff val="-9764"/>
            <a:lumOff val="6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1322" tIns="71120" rIns="71120" bIns="71120" numCol="1" spcCol="1270" anchor="ctr" anchorCtr="0">
          <a:noAutofit/>
        </a:bodyPr>
        <a:lstStyle/>
        <a:p>
          <a:pPr lvl="0" algn="l" defTabSz="1244600">
            <a:lnSpc>
              <a:spcPct val="90000"/>
            </a:lnSpc>
            <a:spcBef>
              <a:spcPct val="0"/>
            </a:spcBef>
            <a:spcAft>
              <a:spcPct val="35000"/>
            </a:spcAft>
          </a:pPr>
          <a:r>
            <a:rPr lang="es-ES" sz="2800" b="1" kern="1200" dirty="0" smtClean="0">
              <a:latin typeface="Batang" panose="02030600000101010101" pitchFamily="18" charset="-127"/>
              <a:ea typeface="Batang" panose="02030600000101010101" pitchFamily="18" charset="-127"/>
            </a:rPr>
            <a:t>Técnica de campo</a:t>
          </a:r>
          <a:endParaRPr lang="es-ES" sz="2800" b="1" kern="1200" dirty="0">
            <a:latin typeface="Batang" panose="02030600000101010101" pitchFamily="18" charset="-127"/>
            <a:ea typeface="Batang" panose="02030600000101010101" pitchFamily="18" charset="-127"/>
          </a:endParaRPr>
        </a:p>
      </dsp:txBody>
      <dsp:txXfrm>
        <a:off x="701089" y="4796229"/>
        <a:ext cx="8817079" cy="959146"/>
      </dsp:txXfrm>
    </dsp:sp>
    <dsp:sp modelId="{3B1707E3-3AA8-410F-8AEC-E80377800A40}">
      <dsp:nvSpPr>
        <dsp:cNvPr id="0" name=""/>
        <dsp:cNvSpPr/>
      </dsp:nvSpPr>
      <dsp:spPr>
        <a:xfrm>
          <a:off x="101623" y="4676335"/>
          <a:ext cx="1198932" cy="1198932"/>
        </a:xfrm>
        <a:prstGeom prst="ellipse">
          <a:avLst/>
        </a:prstGeom>
        <a:solidFill>
          <a:schemeClr val="lt1">
            <a:hueOff val="0"/>
            <a:satOff val="0"/>
            <a:lumOff val="0"/>
            <a:alphaOff val="0"/>
          </a:schemeClr>
        </a:solidFill>
        <a:ln w="15875" cap="rnd" cmpd="sng" algn="ctr">
          <a:solidFill>
            <a:schemeClr val="accent5">
              <a:hueOff val="4808133"/>
              <a:satOff val="-9764"/>
              <a:lumOff val="627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43855-5E88-4591-86C8-6C1A16FD4BE0}">
      <dsp:nvSpPr>
        <dsp:cNvPr id="0" name=""/>
        <dsp:cNvSpPr/>
      </dsp:nvSpPr>
      <dsp:spPr>
        <a:xfrm>
          <a:off x="2011" y="0"/>
          <a:ext cx="3130018" cy="5797044"/>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i="1" u="sng" kern="1200" dirty="0" smtClean="0">
              <a:solidFill>
                <a:schemeClr val="tx1"/>
              </a:solidFill>
            </a:rPr>
            <a:t>Procedimiento</a:t>
          </a:r>
        </a:p>
        <a:p>
          <a:pPr lvl="0" algn="ctr" defTabSz="889000">
            <a:lnSpc>
              <a:spcPct val="90000"/>
            </a:lnSpc>
            <a:spcBef>
              <a:spcPct val="0"/>
            </a:spcBef>
            <a:spcAft>
              <a:spcPct val="35000"/>
            </a:spcAft>
          </a:pPr>
          <a:endParaRPr lang="es-ES" sz="2000" b="1" u="sng" kern="1200" dirty="0" smtClean="0">
            <a:solidFill>
              <a:schemeClr val="tx1"/>
            </a:solidFill>
          </a:endParaRPr>
        </a:p>
        <a:p>
          <a:pPr lvl="0" algn="ctr" defTabSz="889000">
            <a:lnSpc>
              <a:spcPct val="90000"/>
            </a:lnSpc>
            <a:spcBef>
              <a:spcPct val="0"/>
            </a:spcBef>
            <a:spcAft>
              <a:spcPct val="35000"/>
            </a:spcAft>
          </a:pPr>
          <a:r>
            <a:rPr lang="es-ES" sz="2000" b="1" kern="1200" dirty="0" smtClean="0">
              <a:solidFill>
                <a:schemeClr val="tx1"/>
              </a:solidFill>
            </a:rPr>
            <a:t>Para recolección de información primaria.</a:t>
          </a:r>
          <a:endParaRPr lang="es-ES" sz="2000" b="1" kern="1200" dirty="0">
            <a:solidFill>
              <a:schemeClr val="tx1"/>
            </a:solidFill>
          </a:endParaRPr>
        </a:p>
      </dsp:txBody>
      <dsp:txXfrm>
        <a:off x="2011" y="2318817"/>
        <a:ext cx="3130018" cy="2318817"/>
      </dsp:txXfrm>
    </dsp:sp>
    <dsp:sp modelId="{418BDEE5-5364-4276-ACC8-F4AEC8EA0664}">
      <dsp:nvSpPr>
        <dsp:cNvPr id="0" name=""/>
        <dsp:cNvSpPr/>
      </dsp:nvSpPr>
      <dsp:spPr>
        <a:xfrm>
          <a:off x="519133" y="471832"/>
          <a:ext cx="1930415" cy="193041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21995D-3676-45E8-9763-CEC4BED7B1D0}">
      <dsp:nvSpPr>
        <dsp:cNvPr id="0" name=""/>
        <dsp:cNvSpPr/>
      </dsp:nvSpPr>
      <dsp:spPr>
        <a:xfrm>
          <a:off x="3225931" y="0"/>
          <a:ext cx="3130018" cy="5797044"/>
        </a:xfrm>
        <a:prstGeom prst="roundRect">
          <a:avLst>
            <a:gd name="adj" fmla="val 10000"/>
          </a:avLst>
        </a:prstGeom>
        <a:solidFill>
          <a:schemeClr val="accent5">
            <a:hueOff val="2404066"/>
            <a:satOff val="-4882"/>
            <a:lumOff val="313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i="1" u="sng" kern="1200" dirty="0" smtClean="0">
              <a:solidFill>
                <a:schemeClr val="tx1"/>
              </a:solidFill>
            </a:rPr>
            <a:t>Herramienta</a:t>
          </a:r>
        </a:p>
        <a:p>
          <a:pPr lvl="0" algn="ctr" defTabSz="889000">
            <a:lnSpc>
              <a:spcPct val="90000"/>
            </a:lnSpc>
            <a:spcBef>
              <a:spcPct val="0"/>
            </a:spcBef>
            <a:spcAft>
              <a:spcPct val="35000"/>
            </a:spcAft>
          </a:pPr>
          <a:endParaRPr lang="es-ES" sz="2000" b="1" u="sng" kern="1200" dirty="0" smtClean="0">
            <a:solidFill>
              <a:schemeClr val="tx1"/>
            </a:solidFill>
          </a:endParaRPr>
        </a:p>
        <a:p>
          <a:pPr lvl="0" algn="ctr" defTabSz="889000">
            <a:lnSpc>
              <a:spcPct val="90000"/>
            </a:lnSpc>
            <a:spcBef>
              <a:spcPct val="0"/>
            </a:spcBef>
            <a:spcAft>
              <a:spcPct val="35000"/>
            </a:spcAft>
          </a:pPr>
          <a:r>
            <a:rPr lang="es-ES" sz="2000" b="1" kern="1200" dirty="0" smtClean="0">
              <a:solidFill>
                <a:schemeClr val="tx1"/>
              </a:solidFill>
            </a:rPr>
            <a:t>Encuesta realizada a los productores y habitantes del Cantón.</a:t>
          </a:r>
          <a:endParaRPr lang="es-ES" sz="2000" b="1" kern="1200" dirty="0">
            <a:solidFill>
              <a:schemeClr val="tx1"/>
            </a:solidFill>
          </a:endParaRPr>
        </a:p>
      </dsp:txBody>
      <dsp:txXfrm>
        <a:off x="3225931" y="2318817"/>
        <a:ext cx="3130018" cy="2318817"/>
      </dsp:txXfrm>
    </dsp:sp>
    <dsp:sp modelId="{8A788C8B-E829-4601-8ECF-B1BA3704B7F7}">
      <dsp:nvSpPr>
        <dsp:cNvPr id="0" name=""/>
        <dsp:cNvSpPr/>
      </dsp:nvSpPr>
      <dsp:spPr>
        <a:xfrm>
          <a:off x="3825732" y="347822"/>
          <a:ext cx="1930415" cy="193041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A56649-C6EF-4373-9B6D-78CEA642D3B2}">
      <dsp:nvSpPr>
        <dsp:cNvPr id="0" name=""/>
        <dsp:cNvSpPr/>
      </dsp:nvSpPr>
      <dsp:spPr>
        <a:xfrm>
          <a:off x="6449850" y="0"/>
          <a:ext cx="3130018" cy="5797044"/>
        </a:xfrm>
        <a:prstGeom prst="roundRect">
          <a:avLst>
            <a:gd name="adj" fmla="val 10000"/>
          </a:avLst>
        </a:prstGeom>
        <a:solidFill>
          <a:schemeClr val="accent5">
            <a:hueOff val="4808133"/>
            <a:satOff val="-9764"/>
            <a:lumOff val="6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s-ES" sz="2000" b="1" u="sng" kern="1200" dirty="0" smtClean="0">
            <a:solidFill>
              <a:schemeClr val="tx1"/>
            </a:solidFill>
          </a:endParaRPr>
        </a:p>
        <a:p>
          <a:pPr lvl="0" algn="ctr" defTabSz="889000">
            <a:lnSpc>
              <a:spcPct val="90000"/>
            </a:lnSpc>
            <a:spcBef>
              <a:spcPct val="0"/>
            </a:spcBef>
            <a:spcAft>
              <a:spcPct val="35000"/>
            </a:spcAft>
          </a:pPr>
          <a:r>
            <a:rPr lang="es-ES" sz="2000" b="1" i="1" u="sng" kern="1200" dirty="0" smtClean="0">
              <a:solidFill>
                <a:schemeClr val="tx1"/>
              </a:solidFill>
            </a:rPr>
            <a:t>Análisis de datos</a:t>
          </a:r>
        </a:p>
        <a:p>
          <a:pPr lvl="0" algn="ctr" defTabSz="889000">
            <a:lnSpc>
              <a:spcPct val="90000"/>
            </a:lnSpc>
            <a:spcBef>
              <a:spcPct val="0"/>
            </a:spcBef>
            <a:spcAft>
              <a:spcPct val="35000"/>
            </a:spcAft>
          </a:pPr>
          <a:endParaRPr lang="es-ES" sz="2000" b="1" u="sng" kern="1200" dirty="0" smtClean="0">
            <a:solidFill>
              <a:schemeClr val="tx1"/>
            </a:solidFill>
          </a:endParaRPr>
        </a:p>
        <a:p>
          <a:pPr lvl="0" algn="ctr" defTabSz="889000">
            <a:lnSpc>
              <a:spcPct val="90000"/>
            </a:lnSpc>
            <a:spcBef>
              <a:spcPct val="0"/>
            </a:spcBef>
            <a:spcAft>
              <a:spcPct val="35000"/>
            </a:spcAft>
          </a:pPr>
          <a:r>
            <a:rPr lang="es-ES" sz="2000" b="1" kern="1200" dirty="0" smtClean="0">
              <a:solidFill>
                <a:schemeClr val="tx1"/>
              </a:solidFill>
            </a:rPr>
            <a:t>Aplicación de estadística descriptiva, análisis de frecuencias con el programa Microsoft Excel</a:t>
          </a:r>
        </a:p>
        <a:p>
          <a:pPr lvl="0" algn="ctr" defTabSz="889000">
            <a:lnSpc>
              <a:spcPct val="90000"/>
            </a:lnSpc>
            <a:spcBef>
              <a:spcPct val="0"/>
            </a:spcBef>
            <a:spcAft>
              <a:spcPct val="35000"/>
            </a:spcAft>
          </a:pPr>
          <a:endParaRPr lang="es-ES" sz="2000" b="1" kern="1200" dirty="0">
            <a:solidFill>
              <a:schemeClr val="tx1"/>
            </a:solidFill>
          </a:endParaRPr>
        </a:p>
      </dsp:txBody>
      <dsp:txXfrm>
        <a:off x="6449850" y="2318817"/>
        <a:ext cx="3130018" cy="2318817"/>
      </dsp:txXfrm>
    </dsp:sp>
    <dsp:sp modelId="{BF54DBA1-B3DF-49B0-8677-A81D328A4325}">
      <dsp:nvSpPr>
        <dsp:cNvPr id="0" name=""/>
        <dsp:cNvSpPr/>
      </dsp:nvSpPr>
      <dsp:spPr>
        <a:xfrm>
          <a:off x="7049651" y="347822"/>
          <a:ext cx="1930415" cy="193041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2000" r="-42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20C98F-63BE-4E8A-A58D-D64C646F92B2}">
      <dsp:nvSpPr>
        <dsp:cNvPr id="0" name=""/>
        <dsp:cNvSpPr/>
      </dsp:nvSpPr>
      <dsp:spPr>
        <a:xfrm>
          <a:off x="383275" y="4637635"/>
          <a:ext cx="8815330" cy="869556"/>
        </a:xfrm>
        <a:prstGeom prst="leftRightArrow">
          <a:avLst/>
        </a:prstGeom>
        <a:solidFill>
          <a:schemeClr val="accent5">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C0995-C211-4D6A-893D-371C00DA191F}">
      <dsp:nvSpPr>
        <dsp:cNvPr id="0" name=""/>
        <dsp:cNvSpPr/>
      </dsp:nvSpPr>
      <dsp:spPr>
        <a:xfrm>
          <a:off x="3663547" y="2235"/>
          <a:ext cx="5698471" cy="2438733"/>
        </a:xfrm>
        <a:prstGeom prst="rightArrow">
          <a:avLst>
            <a:gd name="adj1" fmla="val 75000"/>
            <a:gd name="adj2" fmla="val 50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t" anchorCtr="0">
          <a:noAutofit/>
        </a:bodyPr>
        <a:lstStyle/>
        <a:p>
          <a:pPr marL="285750" lvl="1" indent="-285750" algn="l" defTabSz="1689100">
            <a:lnSpc>
              <a:spcPct val="90000"/>
            </a:lnSpc>
            <a:spcBef>
              <a:spcPct val="0"/>
            </a:spcBef>
            <a:spcAft>
              <a:spcPct val="15000"/>
            </a:spcAft>
            <a:buChar char="••"/>
          </a:pPr>
          <a:r>
            <a:rPr lang="es-ES" sz="3800" kern="1200" dirty="0" smtClean="0"/>
            <a:t>Productores</a:t>
          </a:r>
          <a:endParaRPr lang="es-ES" sz="3800" kern="1200" dirty="0"/>
        </a:p>
        <a:p>
          <a:pPr marL="285750" lvl="1" indent="-285750" algn="l" defTabSz="1689100">
            <a:lnSpc>
              <a:spcPct val="90000"/>
            </a:lnSpc>
            <a:spcBef>
              <a:spcPct val="0"/>
            </a:spcBef>
            <a:spcAft>
              <a:spcPct val="15000"/>
            </a:spcAft>
            <a:buChar char="••"/>
          </a:pPr>
          <a:r>
            <a:rPr lang="es-ES" sz="3800" kern="1200" dirty="0" smtClean="0"/>
            <a:t>Proveedores</a:t>
          </a:r>
          <a:endParaRPr lang="es-ES" sz="3800" kern="1200" dirty="0"/>
        </a:p>
        <a:p>
          <a:pPr marL="285750" lvl="1" indent="-285750" algn="l" defTabSz="1689100">
            <a:lnSpc>
              <a:spcPct val="90000"/>
            </a:lnSpc>
            <a:spcBef>
              <a:spcPct val="0"/>
            </a:spcBef>
            <a:spcAft>
              <a:spcPct val="15000"/>
            </a:spcAft>
            <a:buChar char="••"/>
          </a:pPr>
          <a:r>
            <a:rPr lang="es-ES" sz="3800" kern="1200" dirty="0" smtClean="0"/>
            <a:t> Comercialización </a:t>
          </a:r>
          <a:endParaRPr lang="es-ES" sz="3800" kern="1200" dirty="0"/>
        </a:p>
      </dsp:txBody>
      <dsp:txXfrm>
        <a:off x="3663547" y="307077"/>
        <a:ext cx="4783946" cy="1829049"/>
      </dsp:txXfrm>
    </dsp:sp>
    <dsp:sp modelId="{65BD4F98-EB37-46A6-B36A-8686C05323C4}">
      <dsp:nvSpPr>
        <dsp:cNvPr id="0" name=""/>
        <dsp:cNvSpPr/>
      </dsp:nvSpPr>
      <dsp:spPr>
        <a:xfrm>
          <a:off x="135433" y="73643"/>
          <a:ext cx="3528113" cy="2295918"/>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s-ES" sz="3400" kern="1200" dirty="0" smtClean="0"/>
            <a:t>Cadena Productiva de la Trucha arcoíris.</a:t>
          </a:r>
          <a:endParaRPr lang="es-ES" sz="3400" kern="1200" dirty="0"/>
        </a:p>
      </dsp:txBody>
      <dsp:txXfrm>
        <a:off x="247510" y="185720"/>
        <a:ext cx="3303959" cy="2071764"/>
      </dsp:txXfrm>
    </dsp:sp>
    <dsp:sp modelId="{0A11476D-CB86-4EC0-99C6-4A42361D2613}">
      <dsp:nvSpPr>
        <dsp:cNvPr id="0" name=""/>
        <dsp:cNvSpPr/>
      </dsp:nvSpPr>
      <dsp:spPr>
        <a:xfrm>
          <a:off x="3618396" y="3187579"/>
          <a:ext cx="5698471" cy="1981246"/>
        </a:xfrm>
        <a:prstGeom prst="rightArrow">
          <a:avLst>
            <a:gd name="adj1" fmla="val 75000"/>
            <a:gd name="adj2" fmla="val 50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t" anchorCtr="0">
          <a:noAutofit/>
        </a:bodyPr>
        <a:lstStyle/>
        <a:p>
          <a:pPr marL="285750" lvl="1" indent="-285750" algn="l" defTabSz="1689100">
            <a:lnSpc>
              <a:spcPct val="90000"/>
            </a:lnSpc>
            <a:spcBef>
              <a:spcPct val="0"/>
            </a:spcBef>
            <a:spcAft>
              <a:spcPct val="15000"/>
            </a:spcAft>
            <a:buChar char="••"/>
          </a:pPr>
          <a:r>
            <a:rPr lang="es-ES" sz="3800" kern="1200" dirty="0" smtClean="0"/>
            <a:t>Preferencias </a:t>
          </a:r>
          <a:endParaRPr lang="es-ES" sz="3800" kern="1200" dirty="0"/>
        </a:p>
        <a:p>
          <a:pPr marL="285750" lvl="1" indent="-285750" algn="l" defTabSz="1689100">
            <a:lnSpc>
              <a:spcPct val="90000"/>
            </a:lnSpc>
            <a:spcBef>
              <a:spcPct val="0"/>
            </a:spcBef>
            <a:spcAft>
              <a:spcPct val="15000"/>
            </a:spcAft>
            <a:buChar char="••"/>
          </a:pPr>
          <a:r>
            <a:rPr lang="es-ES" sz="3800" kern="1200" dirty="0" smtClean="0"/>
            <a:t>Disposición </a:t>
          </a:r>
          <a:endParaRPr lang="es-ES" sz="3800" kern="1200" dirty="0"/>
        </a:p>
      </dsp:txBody>
      <dsp:txXfrm>
        <a:off x="3618396" y="3435235"/>
        <a:ext cx="4955504" cy="1485934"/>
      </dsp:txXfrm>
    </dsp:sp>
    <dsp:sp modelId="{C2FA754B-6560-470E-94B4-00CE165E908B}">
      <dsp:nvSpPr>
        <dsp:cNvPr id="0" name=""/>
        <dsp:cNvSpPr/>
      </dsp:nvSpPr>
      <dsp:spPr>
        <a:xfrm>
          <a:off x="180584" y="2939973"/>
          <a:ext cx="3437812" cy="2476458"/>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s-ES" sz="3400" kern="1200" dirty="0" smtClean="0"/>
            <a:t>Consumo Interno de la Trucha arcoíris</a:t>
          </a:r>
          <a:endParaRPr lang="es-ES" sz="3400" kern="1200" dirty="0"/>
        </a:p>
      </dsp:txBody>
      <dsp:txXfrm>
        <a:off x="301475" y="3060864"/>
        <a:ext cx="3196030" cy="22346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1B709-0A8F-4C76-AE28-A474AE08CD36}">
      <dsp:nvSpPr>
        <dsp:cNvPr id="0" name=""/>
        <dsp:cNvSpPr/>
      </dsp:nvSpPr>
      <dsp:spPr>
        <a:xfrm>
          <a:off x="925" y="1419267"/>
          <a:ext cx="0" cy="3646084"/>
        </a:xfrm>
        <a:prstGeom prst="line">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27D752-0AAA-42F9-BD1A-BD73252AC66F}">
      <dsp:nvSpPr>
        <dsp:cNvPr id="0" name=""/>
        <dsp:cNvSpPr/>
      </dsp:nvSpPr>
      <dsp:spPr>
        <a:xfrm>
          <a:off x="102205" y="1478307"/>
          <a:ext cx="1917637" cy="176572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8A2968-BA8D-4A13-80C9-733BB7802EC7}">
      <dsp:nvSpPr>
        <dsp:cNvPr id="0" name=""/>
        <dsp:cNvSpPr/>
      </dsp:nvSpPr>
      <dsp:spPr>
        <a:xfrm>
          <a:off x="102205" y="3181541"/>
          <a:ext cx="1917637" cy="1883810"/>
        </a:xfrm>
        <a:prstGeom prst="rect">
          <a:avLst/>
        </a:prstGeom>
        <a:noFill/>
        <a:ln>
          <a:noFill/>
        </a:ln>
        <a:effectLst/>
      </dsp:spPr>
      <dsp:style>
        <a:lnRef idx="0">
          <a:scrgbClr r="0" g="0" b="0"/>
        </a:lnRef>
        <a:fillRef idx="0">
          <a:scrgbClr r="0" g="0" b="0"/>
        </a:fillRef>
        <a:effectRef idx="0">
          <a:scrgbClr r="0" g="0" b="0"/>
        </a:effectRef>
        <a:fontRef idx="minor"/>
      </dsp:style>
    </dsp:sp>
    <dsp:sp modelId="{B33CAB3E-1144-40FA-9E8C-24C9B54ADB1B}">
      <dsp:nvSpPr>
        <dsp:cNvPr id="0" name=""/>
        <dsp:cNvSpPr/>
      </dsp:nvSpPr>
      <dsp:spPr>
        <a:xfrm>
          <a:off x="925" y="1014146"/>
          <a:ext cx="2025602" cy="405120"/>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lumMod val="95000"/>
                  <a:lumOff val="5000"/>
                </a:schemeClr>
              </a:solidFill>
            </a:rPr>
            <a:t>Alevín -Cría</a:t>
          </a:r>
          <a:endParaRPr lang="es-ES" sz="1600" b="1" kern="1200" dirty="0">
            <a:solidFill>
              <a:schemeClr val="tx1">
                <a:lumMod val="95000"/>
                <a:lumOff val="5000"/>
              </a:schemeClr>
            </a:solidFill>
          </a:endParaRPr>
        </a:p>
      </dsp:txBody>
      <dsp:txXfrm>
        <a:off x="925" y="1014146"/>
        <a:ext cx="2025602" cy="405120"/>
      </dsp:txXfrm>
    </dsp:sp>
    <dsp:sp modelId="{EAA6B853-B755-4A10-9E37-BF21A47A327F}">
      <dsp:nvSpPr>
        <dsp:cNvPr id="0" name=""/>
        <dsp:cNvSpPr/>
      </dsp:nvSpPr>
      <dsp:spPr>
        <a:xfrm>
          <a:off x="2414288" y="1503860"/>
          <a:ext cx="0" cy="3646084"/>
        </a:xfrm>
        <a:prstGeom prst="line">
          <a:avLst/>
        </a:prstGeom>
        <a:solidFill>
          <a:schemeClr val="lt1">
            <a:alpha val="90000"/>
            <a:hueOff val="0"/>
            <a:satOff val="0"/>
            <a:lumOff val="0"/>
            <a:alphaOff val="0"/>
          </a:schemeClr>
        </a:solidFill>
        <a:ln w="15875" cap="rnd" cmpd="sng" algn="ctr">
          <a:solidFill>
            <a:schemeClr val="accent2">
              <a:hueOff val="113291"/>
              <a:satOff val="-11998"/>
              <a:lumOff val="-294"/>
              <a:alphaOff val="0"/>
            </a:schemeClr>
          </a:solidFill>
          <a:prstDash val="solid"/>
        </a:ln>
        <a:effectLst/>
      </dsp:spPr>
      <dsp:style>
        <a:lnRef idx="2">
          <a:scrgbClr r="0" g="0" b="0"/>
        </a:lnRef>
        <a:fillRef idx="1">
          <a:scrgbClr r="0" g="0" b="0"/>
        </a:fillRef>
        <a:effectRef idx="0">
          <a:scrgbClr r="0" g="0" b="0"/>
        </a:effectRef>
        <a:fontRef idx="minor"/>
      </dsp:style>
    </dsp:sp>
    <dsp:sp modelId="{39B570D8-3ACD-4032-8C40-22742E5E8561}">
      <dsp:nvSpPr>
        <dsp:cNvPr id="0" name=""/>
        <dsp:cNvSpPr/>
      </dsp:nvSpPr>
      <dsp:spPr>
        <a:xfrm>
          <a:off x="2571544" y="1634732"/>
          <a:ext cx="2079831" cy="162206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45E708-F776-485D-B00A-FD359FB608E7}">
      <dsp:nvSpPr>
        <dsp:cNvPr id="0" name=""/>
        <dsp:cNvSpPr/>
      </dsp:nvSpPr>
      <dsp:spPr>
        <a:xfrm>
          <a:off x="2515568" y="3266134"/>
          <a:ext cx="1917637" cy="1883810"/>
        </a:xfrm>
        <a:prstGeom prst="rect">
          <a:avLst/>
        </a:prstGeom>
        <a:noFill/>
        <a:ln>
          <a:noFill/>
        </a:ln>
        <a:effectLst/>
      </dsp:spPr>
      <dsp:style>
        <a:lnRef idx="0">
          <a:scrgbClr r="0" g="0" b="0"/>
        </a:lnRef>
        <a:fillRef idx="0">
          <a:scrgbClr r="0" g="0" b="0"/>
        </a:fillRef>
        <a:effectRef idx="0">
          <a:scrgbClr r="0" g="0" b="0"/>
        </a:effectRef>
        <a:fontRef idx="minor"/>
      </dsp:style>
    </dsp:sp>
    <dsp:sp modelId="{36F39B2C-4A20-44AC-9199-77F73AC932D8}">
      <dsp:nvSpPr>
        <dsp:cNvPr id="0" name=""/>
        <dsp:cNvSpPr/>
      </dsp:nvSpPr>
      <dsp:spPr>
        <a:xfrm>
          <a:off x="2414288" y="1014146"/>
          <a:ext cx="2025602" cy="574306"/>
        </a:xfrm>
        <a:prstGeom prst="rect">
          <a:avLst/>
        </a:prstGeom>
        <a:solidFill>
          <a:schemeClr val="accent2">
            <a:hueOff val="113291"/>
            <a:satOff val="-11998"/>
            <a:lumOff val="-294"/>
            <a:alphaOff val="0"/>
          </a:schemeClr>
        </a:solidFill>
        <a:ln w="15875" cap="rnd" cmpd="sng" algn="ctr">
          <a:solidFill>
            <a:schemeClr val="accent2">
              <a:hueOff val="113291"/>
              <a:satOff val="-11998"/>
              <a:lumOff val="-29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lumMod val="95000"/>
                  <a:lumOff val="5000"/>
                </a:schemeClr>
              </a:solidFill>
            </a:rPr>
            <a:t>Eslabón de Juveniles</a:t>
          </a:r>
          <a:endParaRPr lang="es-ES" sz="1600" b="1" kern="1200" dirty="0">
            <a:solidFill>
              <a:schemeClr val="tx1">
                <a:lumMod val="95000"/>
                <a:lumOff val="5000"/>
              </a:schemeClr>
            </a:solidFill>
          </a:endParaRPr>
        </a:p>
      </dsp:txBody>
      <dsp:txXfrm>
        <a:off x="2414288" y="1014146"/>
        <a:ext cx="2025602" cy="574306"/>
      </dsp:txXfrm>
    </dsp:sp>
    <dsp:sp modelId="{688A2DA6-CC6B-419F-914E-693918AD5813}">
      <dsp:nvSpPr>
        <dsp:cNvPr id="0" name=""/>
        <dsp:cNvSpPr/>
      </dsp:nvSpPr>
      <dsp:spPr>
        <a:xfrm>
          <a:off x="4902064" y="1470780"/>
          <a:ext cx="0" cy="3646084"/>
        </a:xfrm>
        <a:prstGeom prst="line">
          <a:avLst/>
        </a:prstGeom>
        <a:solidFill>
          <a:schemeClr val="lt1">
            <a:alpha val="90000"/>
            <a:hueOff val="0"/>
            <a:satOff val="0"/>
            <a:lumOff val="0"/>
            <a:alphaOff val="0"/>
          </a:schemeClr>
        </a:solidFill>
        <a:ln w="15875" cap="rnd" cmpd="sng" algn="ctr">
          <a:solidFill>
            <a:schemeClr val="accent2">
              <a:hueOff val="226582"/>
              <a:satOff val="-23996"/>
              <a:lumOff val="-588"/>
              <a:alphaOff val="0"/>
            </a:schemeClr>
          </a:solidFill>
          <a:prstDash val="solid"/>
        </a:ln>
        <a:effectLst/>
      </dsp:spPr>
      <dsp:style>
        <a:lnRef idx="2">
          <a:scrgbClr r="0" g="0" b="0"/>
        </a:lnRef>
        <a:fillRef idx="1">
          <a:scrgbClr r="0" g="0" b="0"/>
        </a:fillRef>
        <a:effectRef idx="0">
          <a:scrgbClr r="0" g="0" b="0"/>
        </a:effectRef>
        <a:fontRef idx="minor"/>
      </dsp:style>
    </dsp:sp>
    <dsp:sp modelId="{CE74B330-ED4D-4A7B-8520-4696DD9857FF}">
      <dsp:nvSpPr>
        <dsp:cNvPr id="0" name=""/>
        <dsp:cNvSpPr/>
      </dsp:nvSpPr>
      <dsp:spPr>
        <a:xfrm>
          <a:off x="5035234" y="1630988"/>
          <a:ext cx="1917637" cy="164073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1D87D2-C3B0-4E83-B8AF-4A8254C56A1A}">
      <dsp:nvSpPr>
        <dsp:cNvPr id="0" name=""/>
        <dsp:cNvSpPr/>
      </dsp:nvSpPr>
      <dsp:spPr>
        <a:xfrm>
          <a:off x="5003344" y="3233054"/>
          <a:ext cx="1917637" cy="1883810"/>
        </a:xfrm>
        <a:prstGeom prst="rect">
          <a:avLst/>
        </a:prstGeom>
        <a:noFill/>
        <a:ln>
          <a:noFill/>
        </a:ln>
        <a:effectLst/>
      </dsp:spPr>
      <dsp:style>
        <a:lnRef idx="0">
          <a:scrgbClr r="0" g="0" b="0"/>
        </a:lnRef>
        <a:fillRef idx="0">
          <a:scrgbClr r="0" g="0" b="0"/>
        </a:fillRef>
        <a:effectRef idx="0">
          <a:scrgbClr r="0" g="0" b="0"/>
        </a:effectRef>
        <a:fontRef idx="minor"/>
      </dsp:style>
    </dsp:sp>
    <dsp:sp modelId="{B56FB2EC-FCC3-4E15-A25F-C8AF4C25D98A}">
      <dsp:nvSpPr>
        <dsp:cNvPr id="0" name=""/>
        <dsp:cNvSpPr/>
      </dsp:nvSpPr>
      <dsp:spPr>
        <a:xfrm>
          <a:off x="4902064" y="1014146"/>
          <a:ext cx="2025602" cy="508146"/>
        </a:xfrm>
        <a:prstGeom prst="rect">
          <a:avLst/>
        </a:prstGeom>
        <a:solidFill>
          <a:schemeClr val="accent2">
            <a:hueOff val="226582"/>
            <a:satOff val="-23996"/>
            <a:lumOff val="-588"/>
            <a:alphaOff val="0"/>
          </a:schemeClr>
        </a:solidFill>
        <a:ln w="15875" cap="rnd" cmpd="sng" algn="ctr">
          <a:solidFill>
            <a:schemeClr val="accent2">
              <a:hueOff val="226582"/>
              <a:satOff val="-23996"/>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lumMod val="95000"/>
                  <a:lumOff val="5000"/>
                </a:schemeClr>
              </a:solidFill>
            </a:rPr>
            <a:t>Engorde</a:t>
          </a:r>
          <a:endParaRPr lang="es-ES" sz="1600" b="1" kern="1200" dirty="0">
            <a:solidFill>
              <a:schemeClr val="tx1">
                <a:lumMod val="95000"/>
                <a:lumOff val="5000"/>
              </a:schemeClr>
            </a:solidFill>
          </a:endParaRPr>
        </a:p>
      </dsp:txBody>
      <dsp:txXfrm>
        <a:off x="4902064" y="1014146"/>
        <a:ext cx="2025602" cy="508146"/>
      </dsp:txXfrm>
    </dsp:sp>
    <dsp:sp modelId="{645511D1-D9A8-4A29-B2F4-7BB45C75DD4C}">
      <dsp:nvSpPr>
        <dsp:cNvPr id="0" name=""/>
        <dsp:cNvSpPr/>
      </dsp:nvSpPr>
      <dsp:spPr>
        <a:xfrm>
          <a:off x="7315427" y="1487092"/>
          <a:ext cx="0" cy="3646084"/>
        </a:xfrm>
        <a:prstGeom prst="line">
          <a:avLst/>
        </a:prstGeom>
        <a:solidFill>
          <a:schemeClr val="lt1">
            <a:alpha val="90000"/>
            <a:hueOff val="0"/>
            <a:satOff val="0"/>
            <a:lumOff val="0"/>
            <a:alphaOff val="0"/>
          </a:schemeClr>
        </a:solidFill>
        <a:ln w="15875" cap="rnd" cmpd="sng" algn="ctr">
          <a:solidFill>
            <a:schemeClr val="accent2">
              <a:hueOff val="339874"/>
              <a:satOff val="-35995"/>
              <a:lumOff val="-882"/>
              <a:alphaOff val="0"/>
            </a:schemeClr>
          </a:solidFill>
          <a:prstDash val="solid"/>
        </a:ln>
        <a:effectLst/>
      </dsp:spPr>
      <dsp:style>
        <a:lnRef idx="2">
          <a:scrgbClr r="0" g="0" b="0"/>
        </a:lnRef>
        <a:fillRef idx="1">
          <a:scrgbClr r="0" g="0" b="0"/>
        </a:fillRef>
        <a:effectRef idx="0">
          <a:scrgbClr r="0" g="0" b="0"/>
        </a:effectRef>
        <a:fontRef idx="minor"/>
      </dsp:style>
    </dsp:sp>
    <dsp:sp modelId="{401D6E78-7D4F-4993-857E-DAA0F50CF40B}">
      <dsp:nvSpPr>
        <dsp:cNvPr id="0" name=""/>
        <dsp:cNvSpPr/>
      </dsp:nvSpPr>
      <dsp:spPr>
        <a:xfrm>
          <a:off x="7454293" y="1646710"/>
          <a:ext cx="2020193" cy="1640738"/>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1000" r="-31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C5E12A-6381-4166-93B6-D20946755CCB}">
      <dsp:nvSpPr>
        <dsp:cNvPr id="0" name=""/>
        <dsp:cNvSpPr/>
      </dsp:nvSpPr>
      <dsp:spPr>
        <a:xfrm>
          <a:off x="7416707" y="3249366"/>
          <a:ext cx="1917637" cy="1883810"/>
        </a:xfrm>
        <a:prstGeom prst="rect">
          <a:avLst/>
        </a:prstGeom>
        <a:noFill/>
        <a:ln>
          <a:noFill/>
        </a:ln>
        <a:effectLst/>
      </dsp:spPr>
      <dsp:style>
        <a:lnRef idx="0">
          <a:scrgbClr r="0" g="0" b="0"/>
        </a:lnRef>
        <a:fillRef idx="0">
          <a:scrgbClr r="0" g="0" b="0"/>
        </a:fillRef>
        <a:effectRef idx="0">
          <a:scrgbClr r="0" g="0" b="0"/>
        </a:effectRef>
        <a:fontRef idx="minor"/>
      </dsp:style>
    </dsp:sp>
    <dsp:sp modelId="{033621E4-CC56-44F0-8E6F-8E4FD130280B}">
      <dsp:nvSpPr>
        <dsp:cNvPr id="0" name=""/>
        <dsp:cNvSpPr/>
      </dsp:nvSpPr>
      <dsp:spPr>
        <a:xfrm>
          <a:off x="7315427" y="1014146"/>
          <a:ext cx="2025602" cy="540771"/>
        </a:xfrm>
        <a:prstGeom prst="rect">
          <a:avLst/>
        </a:prstGeom>
        <a:solidFill>
          <a:schemeClr val="accent2">
            <a:hueOff val="339874"/>
            <a:satOff val="-35995"/>
            <a:lumOff val="-882"/>
            <a:alphaOff val="0"/>
          </a:schemeClr>
        </a:solidFill>
        <a:ln w="15875" cap="rnd" cmpd="sng" algn="ctr">
          <a:solidFill>
            <a:schemeClr val="accent2">
              <a:hueOff val="339874"/>
              <a:satOff val="-35995"/>
              <a:lumOff val="-88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lumMod val="95000"/>
                  <a:lumOff val="5000"/>
                </a:schemeClr>
              </a:solidFill>
            </a:rPr>
            <a:t>Cosecha de la trucha</a:t>
          </a:r>
          <a:endParaRPr lang="es-ES" sz="1600" b="1" kern="1200" dirty="0">
            <a:solidFill>
              <a:schemeClr val="tx1">
                <a:lumMod val="95000"/>
                <a:lumOff val="5000"/>
              </a:schemeClr>
            </a:solidFill>
          </a:endParaRPr>
        </a:p>
      </dsp:txBody>
      <dsp:txXfrm>
        <a:off x="7315427" y="1014146"/>
        <a:ext cx="2025602" cy="540771"/>
      </dsp:txXfrm>
    </dsp:sp>
    <dsp:sp modelId="{7AB5212F-AEC6-4B8F-8577-8B036A72F5D9}">
      <dsp:nvSpPr>
        <dsp:cNvPr id="0" name=""/>
        <dsp:cNvSpPr/>
      </dsp:nvSpPr>
      <dsp:spPr>
        <a:xfrm>
          <a:off x="9773384" y="1419267"/>
          <a:ext cx="0" cy="3646084"/>
        </a:xfrm>
        <a:prstGeom prst="line">
          <a:avLst/>
        </a:prstGeom>
        <a:solidFill>
          <a:schemeClr val="lt1">
            <a:alpha val="90000"/>
            <a:hueOff val="0"/>
            <a:satOff val="0"/>
            <a:lumOff val="0"/>
            <a:alphaOff val="0"/>
          </a:schemeClr>
        </a:solidFill>
        <a:ln w="15875" cap="rnd" cmpd="sng" algn="ctr">
          <a:solidFill>
            <a:schemeClr val="accent2">
              <a:hueOff val="453165"/>
              <a:satOff val="-47993"/>
              <a:lumOff val="-1176"/>
              <a:alphaOff val="0"/>
            </a:schemeClr>
          </a:solidFill>
          <a:prstDash val="solid"/>
        </a:ln>
        <a:effectLst/>
      </dsp:spPr>
      <dsp:style>
        <a:lnRef idx="2">
          <a:scrgbClr r="0" g="0" b="0"/>
        </a:lnRef>
        <a:fillRef idx="1">
          <a:scrgbClr r="0" g="0" b="0"/>
        </a:fillRef>
        <a:effectRef idx="0">
          <a:scrgbClr r="0" g="0" b="0"/>
        </a:effectRef>
        <a:fontRef idx="minor"/>
      </dsp:style>
    </dsp:sp>
    <dsp:sp modelId="{7D176C22-0549-4972-BB17-5E3AFC6F275F}">
      <dsp:nvSpPr>
        <dsp:cNvPr id="0" name=""/>
        <dsp:cNvSpPr/>
      </dsp:nvSpPr>
      <dsp:spPr>
        <a:xfrm>
          <a:off x="9874664" y="1540803"/>
          <a:ext cx="1917637" cy="1640738"/>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3D14F4-DE07-42BF-80E6-DCB413D77A34}">
      <dsp:nvSpPr>
        <dsp:cNvPr id="0" name=""/>
        <dsp:cNvSpPr/>
      </dsp:nvSpPr>
      <dsp:spPr>
        <a:xfrm>
          <a:off x="9874664" y="3181541"/>
          <a:ext cx="1917637" cy="1883810"/>
        </a:xfrm>
        <a:prstGeom prst="rect">
          <a:avLst/>
        </a:prstGeom>
        <a:noFill/>
        <a:ln>
          <a:noFill/>
        </a:ln>
        <a:effectLst/>
      </dsp:spPr>
      <dsp:style>
        <a:lnRef idx="0">
          <a:scrgbClr r="0" g="0" b="0"/>
        </a:lnRef>
        <a:fillRef idx="0">
          <a:scrgbClr r="0" g="0" b="0"/>
        </a:fillRef>
        <a:effectRef idx="0">
          <a:scrgbClr r="0" g="0" b="0"/>
        </a:effectRef>
        <a:fontRef idx="minor"/>
      </dsp:style>
    </dsp:sp>
    <dsp:sp modelId="{ABEBF10B-1184-4C0D-828B-99D5B8A7E35A}">
      <dsp:nvSpPr>
        <dsp:cNvPr id="0" name=""/>
        <dsp:cNvSpPr/>
      </dsp:nvSpPr>
      <dsp:spPr>
        <a:xfrm>
          <a:off x="9773384" y="1014146"/>
          <a:ext cx="2025602" cy="405120"/>
        </a:xfrm>
        <a:prstGeom prst="rect">
          <a:avLst/>
        </a:prstGeom>
        <a:solidFill>
          <a:schemeClr val="accent2">
            <a:hueOff val="453165"/>
            <a:satOff val="-47993"/>
            <a:lumOff val="-1176"/>
            <a:alphaOff val="0"/>
          </a:schemeClr>
        </a:solidFill>
        <a:ln w="15875" cap="rnd" cmpd="sng" algn="ctr">
          <a:solidFill>
            <a:schemeClr val="accent2">
              <a:hueOff val="453165"/>
              <a:satOff val="-47993"/>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lumMod val="95000"/>
                  <a:lumOff val="5000"/>
                </a:schemeClr>
              </a:solidFill>
            </a:rPr>
            <a:t>Comercialización</a:t>
          </a:r>
          <a:endParaRPr lang="es-ES" sz="1600" b="1" kern="1200" dirty="0">
            <a:solidFill>
              <a:schemeClr val="tx1">
                <a:lumMod val="95000"/>
                <a:lumOff val="5000"/>
              </a:schemeClr>
            </a:solidFill>
          </a:endParaRPr>
        </a:p>
      </dsp:txBody>
      <dsp:txXfrm>
        <a:off x="9773384" y="1014146"/>
        <a:ext cx="2025602" cy="4051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B35DA-0BD0-46E7-A30B-1D97D5C312D3}">
      <dsp:nvSpPr>
        <dsp:cNvPr id="0" name=""/>
        <dsp:cNvSpPr/>
      </dsp:nvSpPr>
      <dsp:spPr>
        <a:xfrm>
          <a:off x="0" y="35255"/>
          <a:ext cx="11648049" cy="1132655"/>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Existen pequeñas unidades productivas en cuanto a su tamaño y volumen. Se trata en su mayoría de unidades casi artesanales, organizadas como microempresas de uno o pocos propietarios, que disponen de instalaciones con escasos estanques de pequeñas dimensiones. </a:t>
          </a:r>
          <a:endParaRPr lang="es-ES" sz="1600" kern="1200" dirty="0"/>
        </a:p>
      </dsp:txBody>
      <dsp:txXfrm>
        <a:off x="2469386" y="35255"/>
        <a:ext cx="9178662" cy="1132655"/>
      </dsp:txXfrm>
    </dsp:sp>
    <dsp:sp modelId="{D9F5B53C-6D68-4A26-9B73-4F8FD9BF4442}">
      <dsp:nvSpPr>
        <dsp:cNvPr id="0" name=""/>
        <dsp:cNvSpPr/>
      </dsp:nvSpPr>
      <dsp:spPr>
        <a:xfrm>
          <a:off x="133230" y="0"/>
          <a:ext cx="2258277" cy="120316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2000" b="-22000"/>
          </a:stretch>
        </a:blip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1B53A4-D894-4DFB-A17E-932928B46CF4}">
      <dsp:nvSpPr>
        <dsp:cNvPr id="0" name=""/>
        <dsp:cNvSpPr/>
      </dsp:nvSpPr>
      <dsp:spPr>
        <a:xfrm>
          <a:off x="0" y="1342944"/>
          <a:ext cx="11648049" cy="1487367"/>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La experiencia que han ganado en el manejo y gestión del proceso de producción, lo cual genera el incentivo para introducir mejoras en la cadena productiva, ya que todo ello redundaría en aumento de la producción, disminución de los costos e incremento de las ganancias y la rentabilidad. </a:t>
          </a:r>
          <a:endParaRPr lang="es-ES" sz="1600" kern="1200" dirty="0"/>
        </a:p>
      </dsp:txBody>
      <dsp:txXfrm>
        <a:off x="2469386" y="1342944"/>
        <a:ext cx="9178662" cy="1487367"/>
      </dsp:txXfrm>
    </dsp:sp>
    <dsp:sp modelId="{501C9A9B-5BD7-4933-9456-330653F85425}">
      <dsp:nvSpPr>
        <dsp:cNvPr id="0" name=""/>
        <dsp:cNvSpPr/>
      </dsp:nvSpPr>
      <dsp:spPr>
        <a:xfrm>
          <a:off x="139777" y="1420892"/>
          <a:ext cx="2329609" cy="133147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67000" b="-67000"/>
          </a:stretch>
        </a:blip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329DB0-ADD7-4140-B280-EBC309082DA3}">
      <dsp:nvSpPr>
        <dsp:cNvPr id="0" name=""/>
        <dsp:cNvSpPr/>
      </dsp:nvSpPr>
      <dsp:spPr>
        <a:xfrm>
          <a:off x="0" y="2970089"/>
          <a:ext cx="11648049" cy="1397770"/>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En general la cadena productiva de la trucha arcoíris en el cantón analizado se caracteriza por la escasa asociación entre los eslabones de dicha cadena lo que afecta particularmente a los productores, que tienen poco poder de negociación y limitaciones financieras. </a:t>
          </a:r>
          <a:endParaRPr lang="es-ES" sz="1600" kern="1200" dirty="0"/>
        </a:p>
      </dsp:txBody>
      <dsp:txXfrm>
        <a:off x="2469386" y="2970089"/>
        <a:ext cx="9178662" cy="1397770"/>
      </dsp:txXfrm>
    </dsp:sp>
    <dsp:sp modelId="{2DD11566-3556-478A-A8BB-D6A28393CE50}">
      <dsp:nvSpPr>
        <dsp:cNvPr id="0" name=""/>
        <dsp:cNvSpPr/>
      </dsp:nvSpPr>
      <dsp:spPr>
        <a:xfrm>
          <a:off x="139777" y="3109866"/>
          <a:ext cx="2329609" cy="111821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9000" b="-9000"/>
          </a:stretch>
        </a:blip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BC01B1-D03F-4FB2-A451-19D448AC5CB5}">
      <dsp:nvSpPr>
        <dsp:cNvPr id="0" name=""/>
        <dsp:cNvSpPr/>
      </dsp:nvSpPr>
      <dsp:spPr>
        <a:xfrm>
          <a:off x="0" y="4507637"/>
          <a:ext cx="11648049" cy="1397770"/>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Aprovechar  la existencia de un mercado cautivo que supone un consumo regular de trucha entre la población del cantón Otavalo y que está en pleno crecimiento, a la vez que crecen las actividades turísticas, como la pesca deportiva, también relacionadas con un mayor consumo de trucha. </a:t>
          </a:r>
          <a:endParaRPr lang="es-ES" sz="1600" kern="1200" dirty="0"/>
        </a:p>
      </dsp:txBody>
      <dsp:txXfrm>
        <a:off x="2469386" y="4507637"/>
        <a:ext cx="9178662" cy="1397770"/>
      </dsp:txXfrm>
    </dsp:sp>
    <dsp:sp modelId="{08339F09-3862-4FFF-8BDB-FFB56AD4AABF}">
      <dsp:nvSpPr>
        <dsp:cNvPr id="0" name=""/>
        <dsp:cNvSpPr/>
      </dsp:nvSpPr>
      <dsp:spPr>
        <a:xfrm>
          <a:off x="83516" y="4603088"/>
          <a:ext cx="2329609" cy="1206868"/>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8000" b="-18000"/>
          </a:stretch>
        </a:blip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9466B-C0D2-4068-8A86-31CF95127525}">
      <dsp:nvSpPr>
        <dsp:cNvPr id="0" name=""/>
        <dsp:cNvSpPr/>
      </dsp:nvSpPr>
      <dsp:spPr>
        <a:xfrm>
          <a:off x="0" y="0"/>
          <a:ext cx="8712952" cy="1052740"/>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b="0" kern="1200" dirty="0" smtClean="0">
              <a:solidFill>
                <a:schemeClr val="tx1">
                  <a:lumMod val="95000"/>
                  <a:lumOff val="5000"/>
                </a:schemeClr>
              </a:solidFill>
              <a:effectLst/>
              <a:latin typeface="Bookman Old Style" panose="02050604050505020204" pitchFamily="18" charset="0"/>
            </a:rPr>
            <a:t>Dar a conocer la importancia de llevar a cabo una correcta cadena productiva para generar valor agregado al producto. </a:t>
          </a:r>
          <a:endParaRPr lang="es-ES" sz="2000" b="0" kern="1200" dirty="0">
            <a:solidFill>
              <a:schemeClr val="tx1">
                <a:lumMod val="95000"/>
                <a:lumOff val="5000"/>
              </a:schemeClr>
            </a:solidFill>
            <a:effectLst/>
            <a:latin typeface="Bookman Old Style" panose="02050604050505020204" pitchFamily="18" charset="0"/>
          </a:endParaRPr>
        </a:p>
      </dsp:txBody>
      <dsp:txXfrm>
        <a:off x="30834" y="30834"/>
        <a:ext cx="7453792" cy="991072"/>
      </dsp:txXfrm>
    </dsp:sp>
    <dsp:sp modelId="{631D6137-73F5-4BC8-80BB-AD5A6ED305BC}">
      <dsp:nvSpPr>
        <dsp:cNvPr id="0" name=""/>
        <dsp:cNvSpPr/>
      </dsp:nvSpPr>
      <dsp:spPr>
        <a:xfrm>
          <a:off x="650642" y="1198954"/>
          <a:ext cx="8712952" cy="1052740"/>
        </a:xfrm>
        <a:prstGeom prst="roundRect">
          <a:avLst>
            <a:gd name="adj" fmla="val 10000"/>
          </a:avLst>
        </a:prstGeom>
        <a:solidFill>
          <a:schemeClr val="accent5">
            <a:hueOff val="1202033"/>
            <a:satOff val="-2441"/>
            <a:lumOff val="156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b="0" kern="1200" dirty="0" smtClean="0">
              <a:solidFill>
                <a:schemeClr val="tx1">
                  <a:lumMod val="95000"/>
                  <a:lumOff val="5000"/>
                </a:schemeClr>
              </a:solidFill>
              <a:latin typeface="Bookman Old Style" panose="02050604050505020204" pitchFamily="18" charset="0"/>
            </a:rPr>
            <a:t>Propiciar los grandes logros positivos, generados por las cadenas productivas en otras provincias o países, con charlas informativas y videos que motiven a los piscicultores.</a:t>
          </a:r>
          <a:endParaRPr lang="es-ES" sz="2000" b="0" kern="1200" dirty="0">
            <a:solidFill>
              <a:schemeClr val="tx1">
                <a:lumMod val="95000"/>
                <a:lumOff val="5000"/>
              </a:schemeClr>
            </a:solidFill>
            <a:effectLst/>
            <a:latin typeface="Bookman Old Style" panose="02050604050505020204" pitchFamily="18" charset="0"/>
          </a:endParaRPr>
        </a:p>
      </dsp:txBody>
      <dsp:txXfrm>
        <a:off x="681476" y="1229788"/>
        <a:ext cx="7316360" cy="991072"/>
      </dsp:txXfrm>
    </dsp:sp>
    <dsp:sp modelId="{869A26B1-F034-40BC-8B25-5F17100DEA65}">
      <dsp:nvSpPr>
        <dsp:cNvPr id="0" name=""/>
        <dsp:cNvSpPr/>
      </dsp:nvSpPr>
      <dsp:spPr>
        <a:xfrm>
          <a:off x="1301285" y="2397909"/>
          <a:ext cx="8712952" cy="1052740"/>
        </a:xfrm>
        <a:prstGeom prst="roundRect">
          <a:avLst>
            <a:gd name="adj" fmla="val 10000"/>
          </a:avLst>
        </a:prstGeom>
        <a:solidFill>
          <a:schemeClr val="accent5">
            <a:hueOff val="2404066"/>
            <a:satOff val="-4882"/>
            <a:lumOff val="313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0" kern="1200" dirty="0" smtClean="0">
              <a:solidFill>
                <a:schemeClr val="tx1">
                  <a:lumMod val="95000"/>
                  <a:lumOff val="5000"/>
                </a:schemeClr>
              </a:solidFill>
              <a:effectLst/>
              <a:latin typeface="Bookman Old Style" panose="02050604050505020204" pitchFamily="18" charset="0"/>
            </a:rPr>
            <a:t>Aprovechar la diversidad que posee el cantón estudiado, para generar nuevas rutas turística, permitiendo ofrecer pesca deportiva.</a:t>
          </a:r>
          <a:endParaRPr lang="es-ES" sz="2000" b="0" kern="1200" dirty="0">
            <a:solidFill>
              <a:schemeClr val="tx1">
                <a:lumMod val="95000"/>
                <a:lumOff val="5000"/>
              </a:schemeClr>
            </a:solidFill>
            <a:effectLst/>
            <a:latin typeface="Bookman Old Style" panose="02050604050505020204" pitchFamily="18" charset="0"/>
          </a:endParaRPr>
        </a:p>
      </dsp:txBody>
      <dsp:txXfrm>
        <a:off x="1332119" y="2428743"/>
        <a:ext cx="7316360" cy="991072"/>
      </dsp:txXfrm>
    </dsp:sp>
    <dsp:sp modelId="{E62C15F8-9E77-41B3-AE9E-CC3B277DCF98}">
      <dsp:nvSpPr>
        <dsp:cNvPr id="0" name=""/>
        <dsp:cNvSpPr/>
      </dsp:nvSpPr>
      <dsp:spPr>
        <a:xfrm>
          <a:off x="1951927" y="3596863"/>
          <a:ext cx="8712952" cy="1052740"/>
        </a:xfrm>
        <a:prstGeom prst="roundRect">
          <a:avLst>
            <a:gd name="adj" fmla="val 10000"/>
          </a:avLst>
        </a:prstGeom>
        <a:solidFill>
          <a:schemeClr val="accent5">
            <a:hueOff val="3606099"/>
            <a:satOff val="-7323"/>
            <a:lumOff val="470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b="0" kern="1200" dirty="0" smtClean="0">
              <a:solidFill>
                <a:schemeClr val="tx1">
                  <a:lumMod val="95000"/>
                  <a:lumOff val="5000"/>
                </a:schemeClr>
              </a:solidFill>
              <a:latin typeface="Bookman Old Style" panose="02050604050505020204" pitchFamily="18" charset="0"/>
            </a:rPr>
            <a:t>Diseñar estrategias informativas,  que permitan conocer los beneficios del consumo de trucha arco iris.</a:t>
          </a:r>
          <a:endParaRPr lang="es-ES" sz="2000" b="0" kern="1200" dirty="0">
            <a:solidFill>
              <a:schemeClr val="tx1">
                <a:lumMod val="95000"/>
                <a:lumOff val="5000"/>
              </a:schemeClr>
            </a:solidFill>
            <a:effectLst/>
            <a:latin typeface="Bookman Old Style" panose="02050604050505020204" pitchFamily="18" charset="0"/>
          </a:endParaRPr>
        </a:p>
      </dsp:txBody>
      <dsp:txXfrm>
        <a:off x="1982761" y="3627697"/>
        <a:ext cx="7316360" cy="991072"/>
      </dsp:txXfrm>
    </dsp:sp>
    <dsp:sp modelId="{29A3D954-352F-4E46-A332-8398EDE0423E}">
      <dsp:nvSpPr>
        <dsp:cNvPr id="0" name=""/>
        <dsp:cNvSpPr/>
      </dsp:nvSpPr>
      <dsp:spPr>
        <a:xfrm>
          <a:off x="2602570" y="4795818"/>
          <a:ext cx="8712952" cy="1052740"/>
        </a:xfrm>
        <a:prstGeom prst="roundRect">
          <a:avLst>
            <a:gd name="adj" fmla="val 10000"/>
          </a:avLst>
        </a:prstGeom>
        <a:solidFill>
          <a:schemeClr val="accent5">
            <a:hueOff val="4808133"/>
            <a:satOff val="-9764"/>
            <a:lumOff val="6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b="0" kern="1200" dirty="0" smtClean="0">
              <a:solidFill>
                <a:schemeClr val="tx1">
                  <a:lumMod val="95000"/>
                  <a:lumOff val="5000"/>
                </a:schemeClr>
              </a:solidFill>
              <a:latin typeface="Bookman Old Style" panose="02050604050505020204" pitchFamily="18" charset="0"/>
            </a:rPr>
            <a:t>Optimizar todos los recursos tanto privados como del estado para orientar a los piscicultores a formar microempresa en beneficio de toda la comunidad.</a:t>
          </a:r>
          <a:endParaRPr lang="es-ES" sz="2000" b="0" kern="1200" dirty="0">
            <a:solidFill>
              <a:schemeClr val="tx1">
                <a:lumMod val="95000"/>
                <a:lumOff val="5000"/>
              </a:schemeClr>
            </a:solidFill>
            <a:effectLst/>
            <a:latin typeface="Bookman Old Style" panose="02050604050505020204" pitchFamily="18" charset="0"/>
          </a:endParaRPr>
        </a:p>
      </dsp:txBody>
      <dsp:txXfrm>
        <a:off x="2633404" y="4826652"/>
        <a:ext cx="7316360" cy="991072"/>
      </dsp:txXfrm>
    </dsp:sp>
    <dsp:sp modelId="{0261AA2A-9B5C-43E1-81D5-7E69C8794E31}">
      <dsp:nvSpPr>
        <dsp:cNvPr id="0" name=""/>
        <dsp:cNvSpPr/>
      </dsp:nvSpPr>
      <dsp:spPr>
        <a:xfrm>
          <a:off x="8028671" y="769085"/>
          <a:ext cx="684281" cy="684281"/>
        </a:xfrm>
        <a:prstGeom prst="downArrow">
          <a:avLst>
            <a:gd name="adj1" fmla="val 55000"/>
            <a:gd name="adj2" fmla="val 45000"/>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s-ES" sz="500" b="0" kern="1200">
            <a:solidFill>
              <a:schemeClr val="tx1">
                <a:lumMod val="95000"/>
                <a:lumOff val="5000"/>
              </a:schemeClr>
            </a:solidFill>
            <a:effectLst/>
            <a:latin typeface="Bookman Old Style" panose="02050604050505020204" pitchFamily="18" charset="0"/>
          </a:endParaRPr>
        </a:p>
      </dsp:txBody>
      <dsp:txXfrm>
        <a:off x="8182634" y="769085"/>
        <a:ext cx="376355" cy="514921"/>
      </dsp:txXfrm>
    </dsp:sp>
    <dsp:sp modelId="{F17DA403-7647-4997-BFE8-A70E47C13F07}">
      <dsp:nvSpPr>
        <dsp:cNvPr id="0" name=""/>
        <dsp:cNvSpPr/>
      </dsp:nvSpPr>
      <dsp:spPr>
        <a:xfrm>
          <a:off x="8679313" y="1968040"/>
          <a:ext cx="684281" cy="684281"/>
        </a:xfrm>
        <a:prstGeom prst="downArrow">
          <a:avLst>
            <a:gd name="adj1" fmla="val 55000"/>
            <a:gd name="adj2" fmla="val 45000"/>
          </a:avLst>
        </a:prstGeom>
        <a:solidFill>
          <a:schemeClr val="accent5">
            <a:tint val="40000"/>
            <a:alpha val="90000"/>
            <a:hueOff val="1432725"/>
            <a:satOff val="-1155"/>
            <a:lumOff val="309"/>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s-ES" sz="500" b="0" kern="1200">
            <a:solidFill>
              <a:schemeClr val="tx1">
                <a:lumMod val="95000"/>
                <a:lumOff val="5000"/>
              </a:schemeClr>
            </a:solidFill>
            <a:effectLst/>
            <a:latin typeface="Bookman Old Style" panose="02050604050505020204" pitchFamily="18" charset="0"/>
          </a:endParaRPr>
        </a:p>
      </dsp:txBody>
      <dsp:txXfrm>
        <a:off x="8833276" y="1968040"/>
        <a:ext cx="376355" cy="514921"/>
      </dsp:txXfrm>
    </dsp:sp>
    <dsp:sp modelId="{0FC3F4EB-F721-4368-9044-99537C55E259}">
      <dsp:nvSpPr>
        <dsp:cNvPr id="0" name=""/>
        <dsp:cNvSpPr/>
      </dsp:nvSpPr>
      <dsp:spPr>
        <a:xfrm>
          <a:off x="9329956" y="3149449"/>
          <a:ext cx="684281" cy="684281"/>
        </a:xfrm>
        <a:prstGeom prst="downArrow">
          <a:avLst>
            <a:gd name="adj1" fmla="val 55000"/>
            <a:gd name="adj2" fmla="val 45000"/>
          </a:avLst>
        </a:prstGeom>
        <a:solidFill>
          <a:schemeClr val="accent5">
            <a:tint val="40000"/>
            <a:alpha val="90000"/>
            <a:hueOff val="2865450"/>
            <a:satOff val="-2310"/>
            <a:lumOff val="617"/>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s-ES" sz="500" b="0" kern="1200">
            <a:solidFill>
              <a:schemeClr val="tx1">
                <a:lumMod val="95000"/>
                <a:lumOff val="5000"/>
              </a:schemeClr>
            </a:solidFill>
            <a:effectLst/>
            <a:latin typeface="Bookman Old Style" panose="02050604050505020204" pitchFamily="18" charset="0"/>
          </a:endParaRPr>
        </a:p>
      </dsp:txBody>
      <dsp:txXfrm>
        <a:off x="9483919" y="3149449"/>
        <a:ext cx="376355" cy="514921"/>
      </dsp:txXfrm>
    </dsp:sp>
    <dsp:sp modelId="{9432AD08-4746-49DA-9179-01E31CDB36BA}">
      <dsp:nvSpPr>
        <dsp:cNvPr id="0" name=""/>
        <dsp:cNvSpPr/>
      </dsp:nvSpPr>
      <dsp:spPr>
        <a:xfrm>
          <a:off x="9980599" y="4360100"/>
          <a:ext cx="684281" cy="684281"/>
        </a:xfrm>
        <a:prstGeom prst="downArrow">
          <a:avLst>
            <a:gd name="adj1" fmla="val 55000"/>
            <a:gd name="adj2" fmla="val 45000"/>
          </a:avLst>
        </a:prstGeom>
        <a:solidFill>
          <a:schemeClr val="accent5">
            <a:tint val="40000"/>
            <a:alpha val="90000"/>
            <a:hueOff val="4298175"/>
            <a:satOff val="-3465"/>
            <a:lumOff val="926"/>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s-ES" sz="500" b="0" kern="1200">
            <a:solidFill>
              <a:schemeClr val="tx1">
                <a:lumMod val="95000"/>
                <a:lumOff val="5000"/>
              </a:schemeClr>
            </a:solidFill>
            <a:effectLst/>
            <a:latin typeface="Bookman Old Style" panose="02050604050505020204" pitchFamily="18" charset="0"/>
          </a:endParaRPr>
        </a:p>
      </dsp:txBody>
      <dsp:txXfrm>
        <a:off x="10134562" y="4360100"/>
        <a:ext cx="376355" cy="51492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1F2B1C-46B9-448B-9A7A-F2D9D731E64C}" type="datetimeFigureOut">
              <a:rPr lang="es-EC" smtClean="0"/>
              <a:t>12/04/2021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2105CA-2252-41EB-8789-9882A68B4C67}" type="slidenum">
              <a:rPr lang="es-EC" smtClean="0"/>
              <a:t>‹Nº›</a:t>
            </a:fld>
            <a:endParaRPr lang="es-EC"/>
          </a:p>
        </p:txBody>
      </p:sp>
    </p:spTree>
    <p:extLst>
      <p:ext uri="{BB962C8B-B14F-4D97-AF65-F5344CB8AC3E}">
        <p14:creationId xmlns:p14="http://schemas.microsoft.com/office/powerpoint/2010/main" val="257113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1</a:t>
            </a:fld>
            <a:endParaRPr lang="es-ES" dirty="0"/>
          </a:p>
        </p:txBody>
      </p:sp>
      <p:sp>
        <p:nvSpPr>
          <p:cNvPr id="5" name="4 Marcador de pie de página"/>
          <p:cNvSpPr>
            <a:spLocks noGrp="1"/>
          </p:cNvSpPr>
          <p:nvPr>
            <p:ph type="ftr" sz="quarter" idx="11"/>
          </p:nvPr>
        </p:nvSpPr>
        <p:spPr/>
        <p:txBody>
          <a:bodyPr/>
          <a:lstStyle/>
          <a:p>
            <a:r>
              <a:rPr lang="es-ES" dirty="0"/>
              <a:t>CÓDIGO: SGC.DI.269       VERSIÓN: 1.0        DICIEMBRE 13 2011</a:t>
            </a:r>
          </a:p>
        </p:txBody>
      </p:sp>
    </p:spTree>
    <p:extLst>
      <p:ext uri="{BB962C8B-B14F-4D97-AF65-F5344CB8AC3E}">
        <p14:creationId xmlns:p14="http://schemas.microsoft.com/office/powerpoint/2010/main" val="267020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78B2BB51-2830-4A1A-8B88-24DBB609CEE1}" type="datetimeFigureOut">
              <a:rPr lang="es-EC" smtClean="0"/>
              <a:t>12/04/2021</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C690688-B089-47C9-BA1D-DC71E18170FC}" type="slidenum">
              <a:rPr lang="es-EC" smtClean="0"/>
              <a:t>‹Nº›</a:t>
            </a:fld>
            <a:endParaRPr lang="es-EC"/>
          </a:p>
        </p:txBody>
      </p:sp>
    </p:spTree>
    <p:extLst>
      <p:ext uri="{BB962C8B-B14F-4D97-AF65-F5344CB8AC3E}">
        <p14:creationId xmlns:p14="http://schemas.microsoft.com/office/powerpoint/2010/main" val="2958581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8B2BB51-2830-4A1A-8B88-24DBB609CEE1}" type="datetimeFigureOut">
              <a:rPr lang="es-EC" smtClean="0"/>
              <a:t>12/04/2021</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C690688-B089-47C9-BA1D-DC71E18170FC}" type="slidenum">
              <a:rPr lang="es-EC" smtClean="0"/>
              <a:t>‹Nº›</a:t>
            </a:fld>
            <a:endParaRPr lang="es-EC"/>
          </a:p>
        </p:txBody>
      </p:sp>
    </p:spTree>
    <p:extLst>
      <p:ext uri="{BB962C8B-B14F-4D97-AF65-F5344CB8AC3E}">
        <p14:creationId xmlns:p14="http://schemas.microsoft.com/office/powerpoint/2010/main" val="1562793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8B2BB51-2830-4A1A-8B88-24DBB609CEE1}" type="datetimeFigureOut">
              <a:rPr lang="es-EC" smtClean="0"/>
              <a:t>12/04/2021</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C690688-B089-47C9-BA1D-DC71E18170FC}"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51103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78B2BB51-2830-4A1A-8B88-24DBB609CEE1}" type="datetimeFigureOut">
              <a:rPr lang="es-EC" smtClean="0"/>
              <a:t>12/04/2021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690688-B089-47C9-BA1D-DC71E18170FC}" type="slidenum">
              <a:rPr lang="es-EC" smtClean="0"/>
              <a:t>‹Nº›</a:t>
            </a:fld>
            <a:endParaRPr lang="es-EC"/>
          </a:p>
        </p:txBody>
      </p:sp>
    </p:spTree>
    <p:extLst>
      <p:ext uri="{BB962C8B-B14F-4D97-AF65-F5344CB8AC3E}">
        <p14:creationId xmlns:p14="http://schemas.microsoft.com/office/powerpoint/2010/main" val="2742194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78B2BB51-2830-4A1A-8B88-24DBB609CEE1}" type="datetimeFigureOut">
              <a:rPr lang="es-EC" smtClean="0"/>
              <a:t>12/04/2021</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690688-B089-47C9-BA1D-DC71E18170FC}"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31657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78B2BB51-2830-4A1A-8B88-24DBB609CEE1}" type="datetimeFigureOut">
              <a:rPr lang="es-EC" smtClean="0"/>
              <a:t>12/04/2021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690688-B089-47C9-BA1D-DC71E18170FC}" type="slidenum">
              <a:rPr lang="es-EC" smtClean="0"/>
              <a:t>‹Nº›</a:t>
            </a:fld>
            <a:endParaRPr lang="es-EC"/>
          </a:p>
        </p:txBody>
      </p:sp>
    </p:spTree>
    <p:extLst>
      <p:ext uri="{BB962C8B-B14F-4D97-AF65-F5344CB8AC3E}">
        <p14:creationId xmlns:p14="http://schemas.microsoft.com/office/powerpoint/2010/main" val="832271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8B2BB51-2830-4A1A-8B88-24DBB609CEE1}" type="datetimeFigureOut">
              <a:rPr lang="es-EC" smtClean="0"/>
              <a:t>12/04/2021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690688-B089-47C9-BA1D-DC71E18170FC}" type="slidenum">
              <a:rPr lang="es-EC" smtClean="0"/>
              <a:t>‹Nº›</a:t>
            </a:fld>
            <a:endParaRPr lang="es-EC"/>
          </a:p>
        </p:txBody>
      </p:sp>
    </p:spTree>
    <p:extLst>
      <p:ext uri="{BB962C8B-B14F-4D97-AF65-F5344CB8AC3E}">
        <p14:creationId xmlns:p14="http://schemas.microsoft.com/office/powerpoint/2010/main" val="347450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8B2BB51-2830-4A1A-8B88-24DBB609CEE1}" type="datetimeFigureOut">
              <a:rPr lang="es-EC" smtClean="0"/>
              <a:t>12/04/2021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690688-B089-47C9-BA1D-DC71E18170FC}" type="slidenum">
              <a:rPr lang="es-EC" smtClean="0"/>
              <a:t>‹Nº›</a:t>
            </a:fld>
            <a:endParaRPr lang="es-EC"/>
          </a:p>
        </p:txBody>
      </p:sp>
    </p:spTree>
    <p:extLst>
      <p:ext uri="{BB962C8B-B14F-4D97-AF65-F5344CB8AC3E}">
        <p14:creationId xmlns:p14="http://schemas.microsoft.com/office/powerpoint/2010/main" val="1234051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3247"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458372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37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8B2BB51-2830-4A1A-8B88-24DBB609CEE1}" type="datetimeFigureOut">
              <a:rPr lang="es-EC" smtClean="0"/>
              <a:t>12/04/2021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690688-B089-47C9-BA1D-DC71E18170FC}" type="slidenum">
              <a:rPr lang="es-EC" smtClean="0"/>
              <a:t>‹Nº›</a:t>
            </a:fld>
            <a:endParaRPr lang="es-EC"/>
          </a:p>
        </p:txBody>
      </p:sp>
    </p:spTree>
    <p:extLst>
      <p:ext uri="{BB962C8B-B14F-4D97-AF65-F5344CB8AC3E}">
        <p14:creationId xmlns:p14="http://schemas.microsoft.com/office/powerpoint/2010/main" val="481804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8B2BB51-2830-4A1A-8B88-24DBB609CEE1}" type="datetimeFigureOut">
              <a:rPr lang="es-EC" smtClean="0"/>
              <a:t>12/04/2021</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C690688-B089-47C9-BA1D-DC71E18170FC}" type="slidenum">
              <a:rPr lang="es-EC" smtClean="0"/>
              <a:t>‹Nº›</a:t>
            </a:fld>
            <a:endParaRPr lang="es-EC"/>
          </a:p>
        </p:txBody>
      </p:sp>
    </p:spTree>
    <p:extLst>
      <p:ext uri="{BB962C8B-B14F-4D97-AF65-F5344CB8AC3E}">
        <p14:creationId xmlns:p14="http://schemas.microsoft.com/office/powerpoint/2010/main" val="2876754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8B2BB51-2830-4A1A-8B88-24DBB609CEE1}" type="datetimeFigureOut">
              <a:rPr lang="es-EC" smtClean="0"/>
              <a:t>12/04/2021</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C690688-B089-47C9-BA1D-DC71E18170FC}" type="slidenum">
              <a:rPr lang="es-EC" smtClean="0"/>
              <a:t>‹Nº›</a:t>
            </a:fld>
            <a:endParaRPr lang="es-EC"/>
          </a:p>
        </p:txBody>
      </p:sp>
    </p:spTree>
    <p:extLst>
      <p:ext uri="{BB962C8B-B14F-4D97-AF65-F5344CB8AC3E}">
        <p14:creationId xmlns:p14="http://schemas.microsoft.com/office/powerpoint/2010/main" val="32345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8B2BB51-2830-4A1A-8B88-24DBB609CEE1}" type="datetimeFigureOut">
              <a:rPr lang="es-EC" smtClean="0"/>
              <a:t>12/04/2021</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C690688-B089-47C9-BA1D-DC71E18170FC}" type="slidenum">
              <a:rPr lang="es-EC" smtClean="0"/>
              <a:t>‹Nº›</a:t>
            </a:fld>
            <a:endParaRPr lang="es-EC"/>
          </a:p>
        </p:txBody>
      </p:sp>
    </p:spTree>
    <p:extLst>
      <p:ext uri="{BB962C8B-B14F-4D97-AF65-F5344CB8AC3E}">
        <p14:creationId xmlns:p14="http://schemas.microsoft.com/office/powerpoint/2010/main" val="3186822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8B2BB51-2830-4A1A-8B88-24DBB609CEE1}" type="datetimeFigureOut">
              <a:rPr lang="es-EC" smtClean="0"/>
              <a:t>12/04/2021</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C690688-B089-47C9-BA1D-DC71E18170FC}" type="slidenum">
              <a:rPr lang="es-EC" smtClean="0"/>
              <a:t>‹Nº›</a:t>
            </a:fld>
            <a:endParaRPr lang="es-EC"/>
          </a:p>
        </p:txBody>
      </p:sp>
    </p:spTree>
    <p:extLst>
      <p:ext uri="{BB962C8B-B14F-4D97-AF65-F5344CB8AC3E}">
        <p14:creationId xmlns:p14="http://schemas.microsoft.com/office/powerpoint/2010/main" val="2884453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B2BB51-2830-4A1A-8B88-24DBB609CEE1}" type="datetimeFigureOut">
              <a:rPr lang="es-EC" smtClean="0"/>
              <a:t>12/04/2021</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C690688-B089-47C9-BA1D-DC71E18170FC}" type="slidenum">
              <a:rPr lang="es-EC" smtClean="0"/>
              <a:t>‹Nº›</a:t>
            </a:fld>
            <a:endParaRPr lang="es-EC"/>
          </a:p>
        </p:txBody>
      </p:sp>
    </p:spTree>
    <p:extLst>
      <p:ext uri="{BB962C8B-B14F-4D97-AF65-F5344CB8AC3E}">
        <p14:creationId xmlns:p14="http://schemas.microsoft.com/office/powerpoint/2010/main" val="197638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8B2BB51-2830-4A1A-8B88-24DBB609CEE1}" type="datetimeFigureOut">
              <a:rPr lang="es-EC" smtClean="0"/>
              <a:t>12/04/2021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C690688-B089-47C9-BA1D-DC71E18170FC}" type="slidenum">
              <a:rPr lang="es-EC" smtClean="0"/>
              <a:t>‹Nº›</a:t>
            </a:fld>
            <a:endParaRPr lang="es-EC"/>
          </a:p>
        </p:txBody>
      </p:sp>
    </p:spTree>
    <p:extLst>
      <p:ext uri="{BB962C8B-B14F-4D97-AF65-F5344CB8AC3E}">
        <p14:creationId xmlns:p14="http://schemas.microsoft.com/office/powerpoint/2010/main" val="2744567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8B2BB51-2830-4A1A-8B88-24DBB609CEE1}" type="datetimeFigureOut">
              <a:rPr lang="es-EC" smtClean="0"/>
              <a:t>12/04/2021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690688-B089-47C9-BA1D-DC71E18170FC}" type="slidenum">
              <a:rPr lang="es-EC" smtClean="0"/>
              <a:t>‹Nº›</a:t>
            </a:fld>
            <a:endParaRPr lang="es-EC"/>
          </a:p>
        </p:txBody>
      </p:sp>
    </p:spTree>
    <p:extLst>
      <p:ext uri="{BB962C8B-B14F-4D97-AF65-F5344CB8AC3E}">
        <p14:creationId xmlns:p14="http://schemas.microsoft.com/office/powerpoint/2010/main" val="902794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8B2BB51-2830-4A1A-8B88-24DBB609CEE1}" type="datetimeFigureOut">
              <a:rPr lang="es-EC" smtClean="0"/>
              <a:t>12/04/2021</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C690688-B089-47C9-BA1D-DC71E18170FC}" type="slidenum">
              <a:rPr lang="es-EC" smtClean="0"/>
              <a:t>‹Nº›</a:t>
            </a:fld>
            <a:endParaRPr lang="es-EC"/>
          </a:p>
        </p:txBody>
      </p:sp>
    </p:spTree>
    <p:extLst>
      <p:ext uri="{BB962C8B-B14F-4D97-AF65-F5344CB8AC3E}">
        <p14:creationId xmlns:p14="http://schemas.microsoft.com/office/powerpoint/2010/main" val="31558966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8C60603-88A8-4D4F-9FC0-C2F226F82E73}"/>
              </a:ext>
            </a:extLst>
          </p:cNvPr>
          <p:cNvSpPr/>
          <p:nvPr/>
        </p:nvSpPr>
        <p:spPr>
          <a:xfrm>
            <a:off x="2640169" y="1100494"/>
            <a:ext cx="9010917" cy="4500719"/>
          </a:xfrm>
          <a:prstGeom prst="rect">
            <a:avLst/>
          </a:prstGeom>
        </p:spPr>
        <p:txBody>
          <a:bodyPr wrap="square">
            <a:spAutoFit/>
          </a:bodyPr>
          <a:lstStyle/>
          <a:p>
            <a:pPr indent="457200" algn="ctr">
              <a:spcBef>
                <a:spcPts val="600"/>
              </a:spcBef>
              <a:spcAft>
                <a:spcPts val="600"/>
              </a:spcAft>
            </a:pPr>
            <a:r>
              <a:rPr lang="es-EC" sz="2000" b="1" dirty="0">
                <a:effectLst/>
                <a:latin typeface="Times New Roman" panose="02020603050405020304" pitchFamily="18" charset="0"/>
                <a:ea typeface="Calibri" panose="020F0502020204030204" pitchFamily="34" charset="0"/>
                <a:cs typeface="Times New Roman" panose="02020603050405020304" pitchFamily="18" charset="0"/>
              </a:rPr>
              <a:t>DEPARTAMENTO DE CIENCIAS ECONÓMICAS </a:t>
            </a:r>
            <a:r>
              <a:rPr lang="es-EC" sz="2000" b="1" dirty="0">
                <a:latin typeface="Times New Roman" panose="02020603050405020304" pitchFamily="18" charset="0"/>
                <a:ea typeface="Calibri" panose="020F0502020204030204" pitchFamily="34" charset="0"/>
                <a:cs typeface="Times New Roman" panose="02020603050405020304" pitchFamily="18" charset="0"/>
              </a:rPr>
              <a:t> </a:t>
            </a:r>
            <a:r>
              <a:rPr lang="es-EC" sz="2000" b="1" dirty="0" smtClean="0">
                <a:effectLst/>
                <a:latin typeface="Times New Roman" panose="02020603050405020304" pitchFamily="18" charset="0"/>
                <a:ea typeface="Calibri" panose="020F0502020204030204" pitchFamily="34" charset="0"/>
                <a:cs typeface="Times New Roman" panose="02020603050405020304" pitchFamily="18" charset="0"/>
              </a:rPr>
              <a:t>ADMINISTRATIVAS </a:t>
            </a:r>
            <a:r>
              <a:rPr lang="es-EC" sz="2000" b="1" dirty="0">
                <a:effectLst/>
                <a:latin typeface="Times New Roman" panose="02020603050405020304" pitchFamily="18" charset="0"/>
                <a:ea typeface="Calibri" panose="020F0502020204030204" pitchFamily="34" charset="0"/>
                <a:cs typeface="Times New Roman" panose="02020603050405020304" pitchFamily="18" charset="0"/>
              </a:rPr>
              <a:t>Y </a:t>
            </a:r>
            <a:r>
              <a:rPr lang="es-EC" sz="2000" b="1" dirty="0" smtClean="0">
                <a:effectLst/>
                <a:latin typeface="Times New Roman" panose="02020603050405020304" pitchFamily="18" charset="0"/>
                <a:ea typeface="Calibri" panose="020F0502020204030204" pitchFamily="34" charset="0"/>
                <a:cs typeface="Times New Roman" panose="02020603050405020304" pitchFamily="18" charset="0"/>
              </a:rPr>
              <a:t>DEL </a:t>
            </a:r>
            <a:r>
              <a:rPr lang="es-EC" sz="2000" b="1" dirty="0">
                <a:effectLst/>
                <a:latin typeface="Times New Roman" panose="02020603050405020304" pitchFamily="18" charset="0"/>
                <a:ea typeface="Calibri" panose="020F0502020204030204" pitchFamily="34" charset="0"/>
                <a:cs typeface="Times New Roman" panose="02020603050405020304" pitchFamily="18" charset="0"/>
              </a:rPr>
              <a:t>COMERCIO</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ctr">
              <a:lnSpc>
                <a:spcPct val="200000"/>
              </a:lnSpc>
              <a:spcBef>
                <a:spcPts val="600"/>
              </a:spcBef>
              <a:spcAft>
                <a:spcPts val="600"/>
              </a:spcAf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Carrera: </a:t>
            </a:r>
            <a:r>
              <a:rPr lang="es-EC" dirty="0" smtClean="0">
                <a:latin typeface="Times New Roman" panose="02020603050405020304" pitchFamily="18" charset="0"/>
                <a:ea typeface="Calibri" panose="020F0502020204030204" pitchFamily="34" charset="0"/>
                <a:cs typeface="Times New Roman" panose="02020603050405020304" pitchFamily="18" charset="0"/>
              </a:rPr>
              <a:t>Ingeniería Comercial</a:t>
            </a:r>
            <a:endParaRPr lang="es-EC"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7200" algn="ctr">
              <a:spcBef>
                <a:spcPts val="600"/>
              </a:spcBef>
              <a:spcAft>
                <a:spcPts val="600"/>
              </a:spcAf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Tema: “LA CADENA PRODUCTIVA DEL CULTIVO DE TRUCHA ARCOÍRIS Y SU CONSUMO INTERNO EN EL CANTON OTAVALO”</a:t>
            </a:r>
          </a:p>
          <a:p>
            <a:pPr indent="457200" algn="ctr">
              <a:lnSpc>
                <a:spcPct val="200000"/>
              </a:lnSpc>
              <a:spcBef>
                <a:spcPts val="600"/>
              </a:spcBef>
              <a:spcAft>
                <a:spcPts val="600"/>
              </a:spcAft>
            </a:pPr>
            <a:r>
              <a:rPr lang="es-EC" sz="2000" b="1" dirty="0" smtClean="0">
                <a:latin typeface="Times New Roman" panose="02020603050405020304" pitchFamily="18" charset="0"/>
                <a:ea typeface="Calibri" panose="020F0502020204030204" pitchFamily="34" charset="0"/>
                <a:cs typeface="Times New Roman" panose="02020603050405020304" pitchFamily="18" charset="0"/>
              </a:rPr>
              <a:t>Autor: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Troya Sánchez Genoveva Elizabeth</a:t>
            </a:r>
            <a:endParaRPr lang="es-EC"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7200" algn="ctr">
              <a:lnSpc>
                <a:spcPct val="200000"/>
              </a:lnSpc>
              <a:spcBef>
                <a:spcPts val="600"/>
              </a:spcBef>
              <a:spcAft>
                <a:spcPts val="600"/>
              </a:spcAft>
            </a:pPr>
            <a:r>
              <a:rPr lang="es-EC" sz="2000" b="1" dirty="0" smtClean="0">
                <a:latin typeface="Times New Roman" panose="02020603050405020304" pitchFamily="18" charset="0"/>
                <a:ea typeface="Calibri" panose="020F0502020204030204" pitchFamily="34" charset="0"/>
                <a:cs typeface="Times New Roman" panose="02020603050405020304" pitchFamily="18" charset="0"/>
              </a:rPr>
              <a:t>Director: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Eco. Pérez Cadena Jaime Oswaldo</a:t>
            </a:r>
            <a:r>
              <a:rPr lang="es-EC" sz="2000" b="1" dirty="0" smtClean="0">
                <a:latin typeface="Times New Roman" panose="02020603050405020304" pitchFamily="18" charset="0"/>
                <a:ea typeface="Calibri" panose="020F0502020204030204" pitchFamily="34" charset="0"/>
                <a:cs typeface="Times New Roman" panose="02020603050405020304" pitchFamily="18" charset="0"/>
              </a:rPr>
              <a:t> </a:t>
            </a:r>
            <a:endParaRPr lang="es-EC"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7200" algn="ctr">
              <a:lnSpc>
                <a:spcPct val="107000"/>
              </a:lnSpc>
              <a:spcAft>
                <a:spcPts val="800"/>
              </a:spcAft>
            </a:pPr>
            <a:endParaRPr lang="es-EC" sz="20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ctr">
              <a:lnSpc>
                <a:spcPct val="107000"/>
              </a:lnSpc>
              <a:spcAft>
                <a:spcPts val="800"/>
              </a:spcAft>
            </a:pPr>
            <a:r>
              <a:rPr lang="es-EC" sz="2000" dirty="0" smtClean="0">
                <a:latin typeface="Times New Roman" panose="02020603050405020304" pitchFamily="18" charset="0"/>
                <a:ea typeface="Calibri" panose="020F0502020204030204" pitchFamily="34" charset="0"/>
                <a:cs typeface="Times New Roman" panose="02020603050405020304" pitchFamily="18" charset="0"/>
              </a:rPr>
              <a:t>Sangolqui</a:t>
            </a:r>
            <a:r>
              <a:rPr lang="es-EC" sz="2000" dirty="0" smtClean="0">
                <a:latin typeface="Calibri" panose="020F0502020204030204" pitchFamily="34" charset="0"/>
                <a:ea typeface="Calibri" panose="020F0502020204030204" pitchFamily="34" charset="0"/>
                <a:cs typeface="Times New Roman" panose="02020603050405020304" pitchFamily="18" charset="0"/>
              </a:rPr>
              <a:t>,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2021</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AutoShape 2" descr="Universidad de... - Universidad de las Fuerzas Armadas ESPE"/>
          <p:cNvSpPr>
            <a:spLocks noChangeAspect="1" noChangeArrowheads="1"/>
          </p:cNvSpPr>
          <p:nvPr/>
        </p:nvSpPr>
        <p:spPr bwMode="auto">
          <a:xfrm>
            <a:off x="142697" y="4479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2954822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4047" y="596448"/>
            <a:ext cx="3772438" cy="1644433"/>
          </a:xfrm>
        </p:spPr>
        <p:txBody>
          <a:bodyPr>
            <a:noAutofit/>
          </a:bodyPr>
          <a:lstStyle/>
          <a:p>
            <a:r>
              <a:rPr lang="es-EC" sz="3800" b="1" u="sng" dirty="0" smtClean="0">
                <a:latin typeface="Baskerville Old Face" panose="02020602080505020303" pitchFamily="18" charset="0"/>
              </a:rPr>
              <a:t>Determinación de las muestras.</a:t>
            </a:r>
            <a:endParaRPr lang="es-EC" sz="3800" b="1" u="sng" dirty="0">
              <a:latin typeface="Baskerville Old Face" panose="02020602080505020303" pitchFamily="18" charset="0"/>
            </a:endParaRPr>
          </a:p>
        </p:txBody>
      </p:sp>
      <mc:AlternateContent xmlns:mc="http://schemas.openxmlformats.org/markup-compatibility/2006" xmlns:a14="http://schemas.microsoft.com/office/drawing/2010/main">
        <mc:Choice Requires="a14">
          <p:sp>
            <p:nvSpPr>
              <p:cNvPr id="7" name="Rectángulo 6"/>
              <p:cNvSpPr/>
              <p:nvPr/>
            </p:nvSpPr>
            <p:spPr>
              <a:xfrm>
                <a:off x="5893057" y="3340061"/>
                <a:ext cx="5035640" cy="1297278"/>
              </a:xfrm>
              <a:prstGeom prst="rect">
                <a:avLst/>
              </a:prstGeom>
            </p:spPr>
            <p:txBody>
              <a:bodyPr wrap="square">
                <a:spAutoFit/>
              </a:bodyPr>
              <a:lstStyle/>
              <a:p>
                <a:pPr indent="450215" algn="just">
                  <a:lnSpc>
                    <a:spcPct val="200000"/>
                  </a:lnSpc>
                  <a:spcAft>
                    <a:spcPts val="0"/>
                  </a:spcAft>
                </a:pPr>
                <a14:m>
                  <m:oMathPara xmlns:m="http://schemas.openxmlformats.org/officeDocument/2006/math">
                    <m:oMathParaPr>
                      <m:jc m:val="left"/>
                    </m:oMathParaPr>
                    <m:oMath xmlns:m="http://schemas.openxmlformats.org/officeDocument/2006/math">
                      <m:r>
                        <a:rPr lang="es-EC"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𝑛</m:t>
                      </m:r>
                      <m:r>
                        <a:rPr lang="es-EC"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𝑁</m:t>
                          </m:r>
                          <m:sSup>
                            <m:sSupPr>
                              <m:ctrlP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𝑍</m:t>
                              </m:r>
                            </m:e>
                            <m:sup>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𝑝</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𝑞</m:t>
                          </m:r>
                        </m:num>
                        <m:den>
                          <m:sSup>
                            <m:sSupPr>
                              <m:ctrlP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𝑒</m:t>
                              </m:r>
                            </m:e>
                            <m:sup>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𝑁</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e>
                          </m:d>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𝑍</m:t>
                              </m:r>
                            </m:e>
                            <m:sup>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𝑝</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𝑞</m:t>
                          </m:r>
                        </m:den>
                      </m:f>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5893057" y="3340061"/>
                <a:ext cx="5035640" cy="1297278"/>
              </a:xfrm>
              <a:prstGeom prst="rect">
                <a:avLst/>
              </a:prstGeom>
              <a:blipFill>
                <a:blip r:embed="rId2"/>
                <a:stretch>
                  <a:fillRect/>
                </a:stretch>
              </a:blipFill>
            </p:spPr>
            <p:txBody>
              <a:bodyPr/>
              <a:lstStyle/>
              <a:p>
                <a:r>
                  <a:rPr lang="es-EC">
                    <a:noFill/>
                  </a:rPr>
                  <a:t> </a:t>
                </a:r>
              </a:p>
            </p:txBody>
          </p:sp>
        </mc:Fallback>
      </mc:AlternateContent>
      <p:sp>
        <p:nvSpPr>
          <p:cNvPr id="10" name="Proceso 9"/>
          <p:cNvSpPr/>
          <p:nvPr/>
        </p:nvSpPr>
        <p:spPr>
          <a:xfrm>
            <a:off x="5655972" y="975397"/>
            <a:ext cx="5973651" cy="1265484"/>
          </a:xfrm>
          <a:prstGeom prst="flowChartProcess">
            <a:avLst/>
          </a:prstGeom>
          <a:solidFill>
            <a:srgbClr val="92D05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latin typeface="Batang" panose="02030600000101010101" pitchFamily="18" charset="-127"/>
                <a:ea typeface="Batang" panose="02030600000101010101" pitchFamily="18" charset="-127"/>
              </a:rPr>
              <a:t>Se tomó en cuenta la población económicamente activa (PAE) del cantón Otavalo, constituida por 69.217 habitantes.</a:t>
            </a:r>
            <a:endParaRPr lang="es-EC" sz="2000" b="1" dirty="0">
              <a:solidFill>
                <a:schemeClr val="tx1"/>
              </a:solidFill>
              <a:latin typeface="Batang" panose="02030600000101010101" pitchFamily="18" charset="-127"/>
              <a:ea typeface="Batang" panose="02030600000101010101" pitchFamily="18" charset="-127"/>
            </a:endParaRPr>
          </a:p>
        </p:txBody>
      </p:sp>
      <mc:AlternateContent xmlns:mc="http://schemas.openxmlformats.org/markup-compatibility/2006" xmlns:a14="http://schemas.microsoft.com/office/drawing/2010/main">
        <mc:Choice Requires="a14">
          <p:sp>
            <p:nvSpPr>
              <p:cNvPr id="11" name="Rectángulo 10"/>
              <p:cNvSpPr/>
              <p:nvPr/>
            </p:nvSpPr>
            <p:spPr>
              <a:xfrm>
                <a:off x="6350257" y="4293102"/>
                <a:ext cx="6096000" cy="1836400"/>
              </a:xfrm>
              <a:prstGeom prst="rect">
                <a:avLst/>
              </a:prstGeom>
            </p:spPr>
            <p:txBody>
              <a:bodyPr>
                <a:spAutoFit/>
              </a:bodyPr>
              <a:lstStyle/>
              <a:p>
                <a:pPr>
                  <a:lnSpc>
                    <a:spcPct val="200000"/>
                  </a:lnSpc>
                  <a:spcAft>
                    <a:spcPts val="0"/>
                  </a:spcAft>
                </a:pPr>
                <a14:m>
                  <m:oMathPara xmlns:m="http://schemas.openxmlformats.org/officeDocument/2006/math">
                    <m:oMathParaPr>
                      <m:jc m:val="left"/>
                    </m:oMathParaPr>
                    <m:oMath xmlns:m="http://schemas.openxmlformats.org/officeDocument/2006/math">
                      <m:r>
                        <a:rPr lang="es-ES"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r>
                        <a:rPr lang="es-EC"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es-ES"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s-EC"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s-E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69217∗</m:t>
                          </m:r>
                          <m:sSup>
                            <m:sSupPr>
                              <m:ctrlPr>
                                <a:rPr lang="es-EC"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s-ES"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1,96</m:t>
                              </m:r>
                            </m:e>
                            <m:sup>
                              <m:r>
                                <a:rPr lang="es-ES"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2</m:t>
                              </m:r>
                            </m:sup>
                          </m:sSup>
                          <m:r>
                            <a:rPr lang="es-E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∗0,50∗0,50</m:t>
                          </m:r>
                        </m:num>
                        <m:den>
                          <m:sSup>
                            <m:sSupPr>
                              <m:ctrlPr>
                                <a:rPr lang="es-EC"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s-E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0,05</m:t>
                              </m:r>
                            </m:e>
                            <m:sup>
                              <m:r>
                                <a:rPr lang="es-E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s-E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s-EC"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s-E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69217−1</m:t>
                              </m:r>
                            </m:e>
                          </m:d>
                          <m:r>
                            <a:rPr lang="es-E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EC"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s-E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1,96</m:t>
                              </m:r>
                            </m:e>
                            <m:sup>
                              <m:r>
                                <a:rPr lang="es-E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s-E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∗0,50∗0,50</m:t>
                          </m:r>
                        </m:den>
                      </m:f>
                      <m:r>
                        <a:rPr lang="es-EC"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s-EC" b="0" i="1" dirty="0"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endParaRPr>
              </a:p>
              <a:p>
                <a:pPr>
                  <a:lnSpc>
                    <a:spcPct val="200000"/>
                  </a:lnSpc>
                  <a:spcAft>
                    <a:spcPts val="0"/>
                  </a:spcAft>
                </a:pPr>
                <a14:m>
                  <m:oMathPara xmlns:m="http://schemas.openxmlformats.org/officeDocument/2006/math">
                    <m:oMathParaPr>
                      <m:jc m:val="left"/>
                    </m:oMathParaPr>
                    <m:oMath xmlns:m="http://schemas.openxmlformats.org/officeDocument/2006/math">
                      <m:r>
                        <a:rPr lang="es-E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r>
                        <a:rPr lang="es-EC"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es-E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=382 </m:t>
                      </m:r>
                      <m:r>
                        <a:rPr lang="es-E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𝐻𝑎𝑏𝑖𝑡𝑎𝑛𝑡𝑒𝑠</m:t>
                      </m:r>
                    </m:oMath>
                  </m:oMathPara>
                </a14:m>
                <a:endParaRPr lang="es-EC" dirty="0">
                  <a:solidFill>
                    <a:srgbClr val="000000"/>
                  </a:solidFill>
                  <a:latin typeface="Gadugi" panose="020B0502040204020203" pitchFamily="34" charset="0"/>
                  <a:ea typeface="Calibri" panose="020F0502020204030204" pitchFamily="34" charset="0"/>
                  <a:cs typeface="Gadugi" panose="020B0502040204020203" pitchFamily="34" charset="0"/>
                </a:endParaRPr>
              </a:p>
            </p:txBody>
          </p:sp>
        </mc:Choice>
        <mc:Fallback xmlns="">
          <p:sp>
            <p:nvSpPr>
              <p:cNvPr id="11" name="Rectángulo 10"/>
              <p:cNvSpPr>
                <a:spLocks noRot="1" noChangeAspect="1" noMove="1" noResize="1" noEditPoints="1" noAdjustHandles="1" noChangeArrowheads="1" noChangeShapeType="1" noTextEdit="1"/>
              </p:cNvSpPr>
              <p:nvPr/>
            </p:nvSpPr>
            <p:spPr>
              <a:xfrm>
                <a:off x="6350257" y="4293102"/>
                <a:ext cx="6096000" cy="1836400"/>
              </a:xfrm>
              <a:prstGeom prst="rect">
                <a:avLst/>
              </a:prstGeom>
              <a:blipFill>
                <a:blip r:embed="rId3"/>
                <a:stretch>
                  <a:fillRect/>
                </a:stretch>
              </a:blipFill>
            </p:spPr>
            <p:txBody>
              <a:bodyPr/>
              <a:lstStyle/>
              <a:p>
                <a:r>
                  <a:rPr lang="es-EC">
                    <a:noFill/>
                  </a:rPr>
                  <a:t> </a:t>
                </a:r>
              </a:p>
            </p:txBody>
          </p:sp>
        </mc:Fallback>
      </mc:AlternateContent>
      <p:sp>
        <p:nvSpPr>
          <p:cNvPr id="14" name="Proceso 13"/>
          <p:cNvSpPr/>
          <p:nvPr/>
        </p:nvSpPr>
        <p:spPr>
          <a:xfrm>
            <a:off x="754484" y="3700103"/>
            <a:ext cx="4572001" cy="1017430"/>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Numero de Productores de </a:t>
            </a:r>
            <a:r>
              <a:rPr lang="es-EC" b="1" dirty="0">
                <a:solidFill>
                  <a:schemeClr val="tx1"/>
                </a:solidFill>
              </a:rPr>
              <a:t>Trucha arcoíris </a:t>
            </a:r>
            <a:r>
              <a:rPr lang="es-EC" b="1" dirty="0" smtClean="0">
                <a:solidFill>
                  <a:schemeClr val="tx1"/>
                </a:solidFill>
              </a:rPr>
              <a:t>existentes </a:t>
            </a:r>
            <a:r>
              <a:rPr lang="es-EC" b="1" dirty="0">
                <a:solidFill>
                  <a:schemeClr val="tx1"/>
                </a:solidFill>
              </a:rPr>
              <a:t>en el </a:t>
            </a:r>
            <a:r>
              <a:rPr lang="es-EC" b="1" dirty="0" smtClean="0">
                <a:solidFill>
                  <a:schemeClr val="tx1"/>
                </a:solidFill>
              </a:rPr>
              <a:t>Cantón Otavalo.</a:t>
            </a:r>
            <a:endParaRPr lang="es-EC" dirty="0"/>
          </a:p>
        </p:txBody>
      </p:sp>
      <p:sp>
        <p:nvSpPr>
          <p:cNvPr id="15" name="Rectángulo 14"/>
          <p:cNvSpPr/>
          <p:nvPr/>
        </p:nvSpPr>
        <p:spPr>
          <a:xfrm>
            <a:off x="1270713" y="5527167"/>
            <a:ext cx="3245476" cy="669303"/>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Batang" panose="02030600000101010101" pitchFamily="18" charset="-127"/>
                <a:ea typeface="Batang" panose="02030600000101010101" pitchFamily="18" charset="-127"/>
              </a:rPr>
              <a:t>n1 = 30 Productores</a:t>
            </a:r>
            <a:endParaRPr lang="es-EC" b="1" dirty="0">
              <a:solidFill>
                <a:schemeClr val="tx1"/>
              </a:solidFill>
              <a:latin typeface="Batang" panose="02030600000101010101" pitchFamily="18" charset="-127"/>
              <a:ea typeface="Batang" panose="02030600000101010101" pitchFamily="18" charset="-127"/>
            </a:endParaRPr>
          </a:p>
        </p:txBody>
      </p:sp>
      <p:sp>
        <p:nvSpPr>
          <p:cNvPr id="16" name="Flecha abajo 15"/>
          <p:cNvSpPr/>
          <p:nvPr/>
        </p:nvSpPr>
        <p:spPr>
          <a:xfrm>
            <a:off x="2690608" y="4789391"/>
            <a:ext cx="405686" cy="64805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Llamada de flecha hacia abajo 16"/>
          <p:cNvSpPr/>
          <p:nvPr/>
        </p:nvSpPr>
        <p:spPr>
          <a:xfrm>
            <a:off x="7579214" y="2525249"/>
            <a:ext cx="1893195" cy="1202687"/>
          </a:xfrm>
          <a:prstGeom prst="downArrowCallout">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i="1" u="sng" dirty="0">
                <a:solidFill>
                  <a:schemeClr val="tx1"/>
                </a:solidFill>
              </a:rPr>
              <a:t>Formula:</a:t>
            </a:r>
            <a:r>
              <a:rPr lang="es-EC" b="1" i="1" dirty="0">
                <a:solidFill>
                  <a:schemeClr val="tx1"/>
                </a:solidFill>
              </a:rPr>
              <a:t> Muestra </a:t>
            </a:r>
            <a:r>
              <a:rPr lang="es-EC" b="1" i="1" dirty="0" smtClean="0">
                <a:solidFill>
                  <a:schemeClr val="tx1"/>
                </a:solidFill>
              </a:rPr>
              <a:t>2</a:t>
            </a:r>
            <a:endParaRPr lang="es-EC" dirty="0"/>
          </a:p>
        </p:txBody>
      </p:sp>
      <p:sp>
        <p:nvSpPr>
          <p:cNvPr id="19" name="Llamada de flecha hacia abajo 18"/>
          <p:cNvSpPr/>
          <p:nvPr/>
        </p:nvSpPr>
        <p:spPr>
          <a:xfrm>
            <a:off x="1727914" y="2498415"/>
            <a:ext cx="2331075" cy="1129830"/>
          </a:xfrm>
          <a:prstGeom prst="downArrowCallout">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i="1" dirty="0">
                <a:solidFill>
                  <a:schemeClr val="tx1"/>
                </a:solidFill>
              </a:rPr>
              <a:t>Muestra </a:t>
            </a:r>
            <a:r>
              <a:rPr lang="es-EC" b="1" i="1" dirty="0" smtClean="0">
                <a:solidFill>
                  <a:schemeClr val="tx1"/>
                </a:solidFill>
              </a:rPr>
              <a:t>1</a:t>
            </a:r>
            <a:endParaRPr lang="es-EC" dirty="0"/>
          </a:p>
        </p:txBody>
      </p:sp>
      <p:pic>
        <p:nvPicPr>
          <p:cNvPr id="20" name="Picture 2" descr="Resultado de imagen para logo espe">
            <a:extLst>
              <a:ext uri="{FF2B5EF4-FFF2-40B4-BE49-F238E27FC236}">
                <a16:creationId xmlns:a16="http://schemas.microsoft.com/office/drawing/2014/main" id="{6C9942AA-A3D1-4ACD-B117-FCDFFAB66AB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65394" y="6196470"/>
            <a:ext cx="2526606" cy="61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248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para logo espe">
            <a:extLst>
              <a:ext uri="{FF2B5EF4-FFF2-40B4-BE49-F238E27FC236}">
                <a16:creationId xmlns:a16="http://schemas.microsoft.com/office/drawing/2014/main" id="{6C9942AA-A3D1-4ACD-B117-FCDFFAB66A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65394" y="51518"/>
            <a:ext cx="2526606" cy="6139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p:cNvGraphicFramePr/>
          <p:nvPr>
            <p:extLst>
              <p:ext uri="{D42A27DB-BD31-4B8C-83A1-F6EECF244321}">
                <p14:modId xmlns:p14="http://schemas.microsoft.com/office/powerpoint/2010/main" val="2981122446"/>
              </p:ext>
            </p:extLst>
          </p:nvPr>
        </p:nvGraphicFramePr>
        <p:xfrm>
          <a:off x="1050343" y="1439333"/>
          <a:ext cx="949745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Llamada de flecha hacia abajo 8"/>
          <p:cNvSpPr/>
          <p:nvPr/>
        </p:nvSpPr>
        <p:spPr>
          <a:xfrm>
            <a:off x="1835954" y="358467"/>
            <a:ext cx="2215166" cy="1080865"/>
          </a:xfrm>
          <a:prstGeom prst="down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tx1"/>
                </a:solidFill>
              </a:rPr>
              <a:t>Variables</a:t>
            </a:r>
            <a:endParaRPr lang="es-EC" sz="2400" b="1" dirty="0">
              <a:solidFill>
                <a:schemeClr val="tx1"/>
              </a:solidFill>
            </a:endParaRPr>
          </a:p>
        </p:txBody>
      </p:sp>
      <p:sp>
        <p:nvSpPr>
          <p:cNvPr id="10" name="Llamada de flecha hacia abajo 9"/>
          <p:cNvSpPr/>
          <p:nvPr/>
        </p:nvSpPr>
        <p:spPr>
          <a:xfrm>
            <a:off x="5799069" y="358466"/>
            <a:ext cx="2215166" cy="1080865"/>
          </a:xfrm>
          <a:prstGeom prst="downArrowCallout">
            <a:avLst/>
          </a:prstGeom>
          <a:solidFill>
            <a:srgbClr val="EEB0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2000" b="1" dirty="0">
                <a:solidFill>
                  <a:schemeClr val="tx1"/>
                </a:solidFill>
              </a:rPr>
              <a:t>Dimensiones</a:t>
            </a:r>
            <a:endParaRPr lang="es-ES" sz="2000" dirty="0">
              <a:solidFill>
                <a:schemeClr val="tx1"/>
              </a:solidFill>
            </a:endParaRPr>
          </a:p>
        </p:txBody>
      </p:sp>
    </p:spTree>
    <p:extLst>
      <p:ext uri="{BB962C8B-B14F-4D97-AF65-F5344CB8AC3E}">
        <p14:creationId xmlns:p14="http://schemas.microsoft.com/office/powerpoint/2010/main" val="3668365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399742" y="0"/>
            <a:ext cx="8019266" cy="676657"/>
          </a:xfrm>
        </p:spPr>
        <p:txBody>
          <a:bodyPr>
            <a:normAutofit fontScale="90000"/>
          </a:bodyPr>
          <a:lstStyle/>
          <a:p>
            <a:pPr algn="ctr"/>
            <a:r>
              <a:rPr lang="es-EC" b="1" u="sng" dirty="0" smtClean="0">
                <a:latin typeface="Aharoni" panose="02010803020104030203" pitchFamily="2" charset="-79"/>
                <a:ea typeface="Batang" panose="02030600000101010101" pitchFamily="18" charset="-127"/>
                <a:cs typeface="Aharoni" panose="02010803020104030203" pitchFamily="2" charset="-79"/>
              </a:rPr>
              <a:t>Análisis de los Resultados</a:t>
            </a:r>
            <a:r>
              <a:rPr lang="es-EC" b="1" dirty="0" smtClean="0">
                <a:latin typeface="Aharoni" panose="02010803020104030203" pitchFamily="2" charset="-79"/>
                <a:ea typeface="Batang" panose="02030600000101010101" pitchFamily="18" charset="-127"/>
                <a:cs typeface="Aharoni" panose="02010803020104030203" pitchFamily="2" charset="-79"/>
              </a:rPr>
              <a:t/>
            </a:r>
            <a:br>
              <a:rPr lang="es-EC" b="1" dirty="0" smtClean="0">
                <a:latin typeface="Aharoni" panose="02010803020104030203" pitchFamily="2" charset="-79"/>
                <a:ea typeface="Batang" panose="02030600000101010101" pitchFamily="18" charset="-127"/>
                <a:cs typeface="Aharoni" panose="02010803020104030203" pitchFamily="2" charset="-79"/>
              </a:rPr>
            </a:br>
            <a:r>
              <a:rPr lang="es-EC" b="1" dirty="0" smtClean="0">
                <a:latin typeface="Batang" panose="02030600000101010101" pitchFamily="18" charset="-127"/>
                <a:ea typeface="Batang" panose="02030600000101010101" pitchFamily="18" charset="-127"/>
              </a:rPr>
              <a:t>Encuesta 1</a:t>
            </a:r>
            <a:endParaRPr lang="es-EC" b="1" dirty="0">
              <a:latin typeface="Batang" panose="02030600000101010101" pitchFamily="18" charset="-127"/>
              <a:ea typeface="Batang" panose="02030600000101010101" pitchFamily="18" charset="-127"/>
            </a:endParaRPr>
          </a:p>
        </p:txBody>
      </p:sp>
      <p:pic>
        <p:nvPicPr>
          <p:cNvPr id="11" name="Picture 2" descr="Resultado de imagen para logo espe">
            <a:extLst>
              <a:ext uri="{FF2B5EF4-FFF2-40B4-BE49-F238E27FC236}">
                <a16:creationId xmlns:a16="http://schemas.microsoft.com/office/drawing/2014/main" id="{6C9942AA-A3D1-4ACD-B117-FCDFFAB66A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65394" y="6244100"/>
            <a:ext cx="2526606" cy="6139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a 2"/>
          <p:cNvGraphicFramePr>
            <a:graphicFrameLocks noGrp="1"/>
          </p:cNvGraphicFramePr>
          <p:nvPr>
            <p:extLst>
              <p:ext uri="{D42A27DB-BD31-4B8C-83A1-F6EECF244321}">
                <p14:modId xmlns:p14="http://schemas.microsoft.com/office/powerpoint/2010/main" val="2032158488"/>
              </p:ext>
            </p:extLst>
          </p:nvPr>
        </p:nvGraphicFramePr>
        <p:xfrm>
          <a:off x="373481" y="1948328"/>
          <a:ext cx="4700792" cy="2191902"/>
        </p:xfrm>
        <a:graphic>
          <a:graphicData uri="http://schemas.openxmlformats.org/drawingml/2006/table">
            <a:tbl>
              <a:tblPr firstRow="1" firstCol="1" bandRow="1">
                <a:tableStyleId>{5940675A-B579-460E-94D1-54222C63F5DA}</a:tableStyleId>
              </a:tblPr>
              <a:tblGrid>
                <a:gridCol w="1627739">
                  <a:extLst>
                    <a:ext uri="{9D8B030D-6E8A-4147-A177-3AD203B41FA5}">
                      <a16:colId xmlns:a16="http://schemas.microsoft.com/office/drawing/2014/main" val="4207003178"/>
                    </a:ext>
                  </a:extLst>
                </a:gridCol>
                <a:gridCol w="1445318">
                  <a:extLst>
                    <a:ext uri="{9D8B030D-6E8A-4147-A177-3AD203B41FA5}">
                      <a16:colId xmlns:a16="http://schemas.microsoft.com/office/drawing/2014/main" val="3474071841"/>
                    </a:ext>
                  </a:extLst>
                </a:gridCol>
                <a:gridCol w="1627735">
                  <a:extLst>
                    <a:ext uri="{9D8B030D-6E8A-4147-A177-3AD203B41FA5}">
                      <a16:colId xmlns:a16="http://schemas.microsoft.com/office/drawing/2014/main" val="896992435"/>
                    </a:ext>
                  </a:extLst>
                </a:gridCol>
              </a:tblGrid>
              <a:tr h="513597">
                <a:tc>
                  <a:txBody>
                    <a:bodyPr/>
                    <a:lstStyle/>
                    <a:p>
                      <a:pPr>
                        <a:lnSpc>
                          <a:spcPct val="107000"/>
                        </a:lnSpc>
                        <a:spcAft>
                          <a:spcPts val="0"/>
                        </a:spcAft>
                      </a:pPr>
                      <a:r>
                        <a:rPr lang="es-ES" sz="20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es-EC" sz="2000" b="1" dirty="0">
                          <a:effectLst/>
                        </a:rPr>
                        <a:t>Frecuencia</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a:lnSpc>
                          <a:spcPct val="107000"/>
                        </a:lnSpc>
                        <a:spcAft>
                          <a:spcPts val="0"/>
                        </a:spcAft>
                      </a:pPr>
                      <a:r>
                        <a:rPr lang="es-EC" sz="2000" b="1" dirty="0">
                          <a:effectLst/>
                        </a:rPr>
                        <a:t>Porcentaje</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2270006063"/>
                  </a:ext>
                </a:extLst>
              </a:tr>
              <a:tr h="301727">
                <a:tc>
                  <a:txBody>
                    <a:bodyPr/>
                    <a:lstStyle/>
                    <a:p>
                      <a:pPr>
                        <a:lnSpc>
                          <a:spcPct val="107000"/>
                        </a:lnSpc>
                        <a:spcAft>
                          <a:spcPts val="0"/>
                        </a:spcAft>
                      </a:pPr>
                      <a:r>
                        <a:rPr lang="es-EC" sz="2000">
                          <a:effectLst/>
                        </a:rPr>
                        <a:t>Propias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0"/>
                        </a:spcAft>
                      </a:pPr>
                      <a:r>
                        <a:rPr lang="es-EC" sz="2000">
                          <a:effectLst/>
                        </a:rPr>
                        <a:t>19</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a:lnSpc>
                          <a:spcPct val="107000"/>
                        </a:lnSpc>
                        <a:spcAft>
                          <a:spcPts val="0"/>
                        </a:spcAft>
                      </a:pPr>
                      <a:r>
                        <a:rPr lang="es-EC" sz="2000">
                          <a:effectLst/>
                        </a:rPr>
                        <a:t>63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2353711902"/>
                  </a:ext>
                </a:extLst>
              </a:tr>
              <a:tr h="301727">
                <a:tc>
                  <a:txBody>
                    <a:bodyPr/>
                    <a:lstStyle/>
                    <a:p>
                      <a:pPr>
                        <a:lnSpc>
                          <a:spcPct val="107000"/>
                        </a:lnSpc>
                        <a:spcAft>
                          <a:spcPts val="0"/>
                        </a:spcAft>
                      </a:pPr>
                      <a:r>
                        <a:rPr lang="es-EC" sz="2000">
                          <a:effectLst/>
                        </a:rPr>
                        <a:t>Arrendadas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0"/>
                        </a:spcAft>
                      </a:pPr>
                      <a:r>
                        <a:rPr lang="es-EC" sz="2000">
                          <a:effectLst/>
                        </a:rPr>
                        <a:t>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a:lnSpc>
                          <a:spcPct val="107000"/>
                        </a:lnSpc>
                        <a:spcAft>
                          <a:spcPts val="0"/>
                        </a:spcAft>
                      </a:pPr>
                      <a:r>
                        <a:rPr lang="es-EC" sz="2000">
                          <a:effectLst/>
                        </a:rPr>
                        <a:t>17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1830941393"/>
                  </a:ext>
                </a:extLst>
              </a:tr>
              <a:tr h="301727">
                <a:tc>
                  <a:txBody>
                    <a:bodyPr/>
                    <a:lstStyle/>
                    <a:p>
                      <a:pPr>
                        <a:lnSpc>
                          <a:spcPct val="107000"/>
                        </a:lnSpc>
                        <a:spcAft>
                          <a:spcPts val="0"/>
                        </a:spcAft>
                      </a:pPr>
                      <a:r>
                        <a:rPr lang="es-EC" sz="2000">
                          <a:effectLst/>
                        </a:rPr>
                        <a:t>De familiares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0"/>
                        </a:spcAft>
                      </a:pPr>
                      <a:r>
                        <a:rPr lang="es-EC" sz="2000">
                          <a:effectLst/>
                        </a:rPr>
                        <a:t>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a:lnSpc>
                          <a:spcPct val="107000"/>
                        </a:lnSpc>
                        <a:spcAft>
                          <a:spcPts val="0"/>
                        </a:spcAft>
                      </a:pPr>
                      <a:r>
                        <a:rPr lang="es-EC" sz="2000">
                          <a:effectLst/>
                        </a:rPr>
                        <a:t>13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4283646682"/>
                  </a:ext>
                </a:extLst>
              </a:tr>
              <a:tr h="301727">
                <a:tc>
                  <a:txBody>
                    <a:bodyPr/>
                    <a:lstStyle/>
                    <a:p>
                      <a:pPr>
                        <a:lnSpc>
                          <a:spcPct val="107000"/>
                        </a:lnSpc>
                        <a:spcAft>
                          <a:spcPts val="0"/>
                        </a:spcAft>
                      </a:pPr>
                      <a:r>
                        <a:rPr lang="es-EC" sz="2000">
                          <a:effectLst/>
                        </a:rPr>
                        <a:t>Asociación</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0"/>
                        </a:spcAft>
                      </a:pPr>
                      <a:r>
                        <a:rPr lang="es-EC" sz="2000">
                          <a:effectLst/>
                        </a:rPr>
                        <a:t>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a:lnSpc>
                          <a:spcPct val="107000"/>
                        </a:lnSpc>
                        <a:spcAft>
                          <a:spcPts val="0"/>
                        </a:spcAft>
                      </a:pPr>
                      <a:r>
                        <a:rPr lang="es-EC" sz="2000">
                          <a:effectLst/>
                        </a:rPr>
                        <a:t>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3691961601"/>
                  </a:ext>
                </a:extLst>
              </a:tr>
              <a:tr h="301727">
                <a:tc>
                  <a:txBody>
                    <a:bodyPr/>
                    <a:lstStyle/>
                    <a:p>
                      <a:pPr>
                        <a:lnSpc>
                          <a:spcPct val="107000"/>
                        </a:lnSpc>
                        <a:spcAft>
                          <a:spcPts val="0"/>
                        </a:spcAft>
                      </a:pPr>
                      <a:r>
                        <a:rPr lang="es-EC" sz="2000" b="1">
                          <a:effectLst/>
                        </a:rPr>
                        <a:t>Total</a:t>
                      </a:r>
                      <a:endParaRPr lang="es-EC" sz="18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0"/>
                        </a:spcAft>
                      </a:pPr>
                      <a:r>
                        <a:rPr lang="es-EC" sz="2000" b="1">
                          <a:effectLst/>
                        </a:rPr>
                        <a:t>30</a:t>
                      </a:r>
                      <a:endParaRPr lang="es-EC" sz="18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a:lnSpc>
                          <a:spcPct val="107000"/>
                        </a:lnSpc>
                        <a:spcAft>
                          <a:spcPts val="0"/>
                        </a:spcAft>
                      </a:pPr>
                      <a:r>
                        <a:rPr lang="es-EC" sz="2000" b="1" dirty="0">
                          <a:effectLst/>
                        </a:rPr>
                        <a:t>100</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81946937"/>
                  </a:ext>
                </a:extLst>
              </a:tr>
            </a:tbl>
          </a:graphicData>
        </a:graphic>
      </p:graphicFrame>
      <p:sp>
        <p:nvSpPr>
          <p:cNvPr id="16" name="Llamada de flecha hacia abajo 15"/>
          <p:cNvSpPr/>
          <p:nvPr/>
        </p:nvSpPr>
        <p:spPr>
          <a:xfrm>
            <a:off x="1481065" y="853625"/>
            <a:ext cx="2485625" cy="1094703"/>
          </a:xfrm>
          <a:prstGeom prst="down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s-EC" sz="2000" b="1" dirty="0" smtClean="0">
                <a:solidFill>
                  <a:schemeClr val="tx1"/>
                </a:solidFill>
              </a:rPr>
              <a:t> 1)Propiedad </a:t>
            </a:r>
            <a:r>
              <a:rPr lang="es-EC" sz="2000" b="1" dirty="0">
                <a:solidFill>
                  <a:schemeClr val="tx1"/>
                </a:solidFill>
              </a:rPr>
              <a:t>de las instalaciones</a:t>
            </a:r>
            <a:r>
              <a:rPr lang="es-EC" sz="2000" b="1" dirty="0" smtClean="0">
                <a:solidFill>
                  <a:schemeClr val="tx1"/>
                </a:solidFill>
              </a:rPr>
              <a:t>.</a:t>
            </a:r>
            <a:endParaRPr lang="es-EC" sz="2000" b="1" dirty="0">
              <a:solidFill>
                <a:schemeClr val="tx1"/>
              </a:solidFill>
            </a:endParaRPr>
          </a:p>
        </p:txBody>
      </p:sp>
      <p:sp>
        <p:nvSpPr>
          <p:cNvPr id="17" name="Llamada de flecha hacia abajo 16"/>
          <p:cNvSpPr/>
          <p:nvPr/>
        </p:nvSpPr>
        <p:spPr>
          <a:xfrm>
            <a:off x="7119159" y="1632280"/>
            <a:ext cx="3809538" cy="1133341"/>
          </a:xfrm>
          <a:prstGeom prst="downArrow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2)Problemas </a:t>
            </a:r>
            <a:r>
              <a:rPr lang="es-ES" b="1" dirty="0">
                <a:solidFill>
                  <a:schemeClr val="tx1"/>
                </a:solidFill>
              </a:rPr>
              <a:t>Medioambientales y Enfermedades</a:t>
            </a:r>
            <a:r>
              <a:rPr lang="es-ES" b="1" dirty="0" smtClean="0">
                <a:solidFill>
                  <a:schemeClr val="tx1"/>
                </a:solidFill>
              </a:rPr>
              <a:t>..</a:t>
            </a:r>
          </a:p>
        </p:txBody>
      </p:sp>
      <p:graphicFrame>
        <p:nvGraphicFramePr>
          <p:cNvPr id="18" name="Gráfico 17"/>
          <p:cNvGraphicFramePr/>
          <p:nvPr>
            <p:extLst>
              <p:ext uri="{D42A27DB-BD31-4B8C-83A1-F6EECF244321}">
                <p14:modId xmlns:p14="http://schemas.microsoft.com/office/powerpoint/2010/main" val="1498671552"/>
              </p:ext>
            </p:extLst>
          </p:nvPr>
        </p:nvGraphicFramePr>
        <p:xfrm>
          <a:off x="5549606" y="2765621"/>
          <a:ext cx="6467769" cy="32459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3349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lamada de flecha hacia abajo 6"/>
          <p:cNvSpPr/>
          <p:nvPr/>
        </p:nvSpPr>
        <p:spPr>
          <a:xfrm>
            <a:off x="775950" y="0"/>
            <a:ext cx="4285447" cy="798489"/>
          </a:xfrm>
          <a:prstGeom prst="down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s-EC" sz="2000" b="1" dirty="0" smtClean="0">
                <a:solidFill>
                  <a:schemeClr val="tx1"/>
                </a:solidFill>
              </a:rPr>
              <a:t>3) Destino </a:t>
            </a:r>
            <a:r>
              <a:rPr lang="es-EC" sz="2000" b="1" dirty="0">
                <a:solidFill>
                  <a:schemeClr val="tx1"/>
                </a:solidFill>
              </a:rPr>
              <a:t>de la Producción.</a:t>
            </a:r>
          </a:p>
        </p:txBody>
      </p:sp>
      <p:graphicFrame>
        <p:nvGraphicFramePr>
          <p:cNvPr id="10" name="Gráfico 9"/>
          <p:cNvGraphicFramePr/>
          <p:nvPr>
            <p:extLst>
              <p:ext uri="{D42A27DB-BD31-4B8C-83A1-F6EECF244321}">
                <p14:modId xmlns:p14="http://schemas.microsoft.com/office/powerpoint/2010/main" val="2180197300"/>
              </p:ext>
            </p:extLst>
          </p:nvPr>
        </p:nvGraphicFramePr>
        <p:xfrm>
          <a:off x="4559121" y="3591959"/>
          <a:ext cx="7508384" cy="3106158"/>
        </p:xfrm>
        <a:graphic>
          <a:graphicData uri="http://schemas.openxmlformats.org/drawingml/2006/chart">
            <c:chart xmlns:c="http://schemas.openxmlformats.org/drawingml/2006/chart" xmlns:r="http://schemas.openxmlformats.org/officeDocument/2006/relationships" r:id="rId2"/>
          </a:graphicData>
        </a:graphic>
      </p:graphicFrame>
      <p:sp>
        <p:nvSpPr>
          <p:cNvPr id="11" name="Llamada de flecha hacia abajo 10"/>
          <p:cNvSpPr/>
          <p:nvPr/>
        </p:nvSpPr>
        <p:spPr>
          <a:xfrm>
            <a:off x="7212169" y="2292439"/>
            <a:ext cx="4237149" cy="1299520"/>
          </a:xfrm>
          <a:prstGeom prst="down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s-EC" sz="2000" b="1" dirty="0" smtClean="0"/>
              <a:t>4) Desarrollo </a:t>
            </a:r>
            <a:r>
              <a:rPr lang="es-EC" sz="2000" b="1" dirty="0"/>
              <a:t>de las Fases del Proceso Productivo.</a:t>
            </a:r>
          </a:p>
        </p:txBody>
      </p:sp>
      <p:graphicFrame>
        <p:nvGraphicFramePr>
          <p:cNvPr id="12" name="Tabla 11"/>
          <p:cNvGraphicFramePr>
            <a:graphicFrameLocks noGrp="1"/>
          </p:cNvGraphicFramePr>
          <p:nvPr>
            <p:extLst>
              <p:ext uri="{D42A27DB-BD31-4B8C-83A1-F6EECF244321}">
                <p14:modId xmlns:p14="http://schemas.microsoft.com/office/powerpoint/2010/main" val="806395064"/>
              </p:ext>
            </p:extLst>
          </p:nvPr>
        </p:nvGraphicFramePr>
        <p:xfrm>
          <a:off x="0" y="950486"/>
          <a:ext cx="6062428" cy="2641473"/>
        </p:xfrm>
        <a:graphic>
          <a:graphicData uri="http://schemas.openxmlformats.org/drawingml/2006/table">
            <a:tbl>
              <a:tblPr firstRow="1" firstCol="1" bandRow="1">
                <a:tableStyleId>{D113A9D2-9D6B-4929-AA2D-F23B5EE8CBE7}</a:tableStyleId>
              </a:tblPr>
              <a:tblGrid>
                <a:gridCol w="3052586">
                  <a:extLst>
                    <a:ext uri="{9D8B030D-6E8A-4147-A177-3AD203B41FA5}">
                      <a16:colId xmlns:a16="http://schemas.microsoft.com/office/drawing/2014/main" val="422159856"/>
                    </a:ext>
                  </a:extLst>
                </a:gridCol>
                <a:gridCol w="1492167">
                  <a:extLst>
                    <a:ext uri="{9D8B030D-6E8A-4147-A177-3AD203B41FA5}">
                      <a16:colId xmlns:a16="http://schemas.microsoft.com/office/drawing/2014/main" val="1370321174"/>
                    </a:ext>
                  </a:extLst>
                </a:gridCol>
                <a:gridCol w="1517675">
                  <a:extLst>
                    <a:ext uri="{9D8B030D-6E8A-4147-A177-3AD203B41FA5}">
                      <a16:colId xmlns:a16="http://schemas.microsoft.com/office/drawing/2014/main" val="3538525479"/>
                    </a:ext>
                  </a:extLst>
                </a:gridCol>
              </a:tblGrid>
              <a:tr h="275884">
                <a:tc>
                  <a:txBody>
                    <a:bodyPr/>
                    <a:lstStyle/>
                    <a:p>
                      <a:pPr>
                        <a:lnSpc>
                          <a:spcPct val="107000"/>
                        </a:lnSpc>
                      </a:pPr>
                      <a:endParaRPr lang="es-EC" sz="1600">
                        <a:effectLst/>
                        <a:latin typeface="Calibri" panose="020F0502020204030204" pitchFamily="34" charset="0"/>
                      </a:endParaRPr>
                    </a:p>
                  </a:txBody>
                  <a:tcPr marL="44450" marR="44450" marT="0" marB="0" anchor="ctr"/>
                </a:tc>
                <a:tc>
                  <a:txBody>
                    <a:bodyPr/>
                    <a:lstStyle/>
                    <a:p>
                      <a:pPr algn="ctr">
                        <a:lnSpc>
                          <a:spcPct val="107000"/>
                        </a:lnSpc>
                        <a:spcAft>
                          <a:spcPts val="0"/>
                        </a:spcAft>
                      </a:pPr>
                      <a:r>
                        <a:rPr lang="es-EC" sz="1800" dirty="0">
                          <a:effectLst/>
                        </a:rPr>
                        <a:t>Frecuencia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dirty="0">
                          <a:effectLst/>
                        </a:rPr>
                        <a:t>Porcentaje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71756371"/>
                  </a:ext>
                </a:extLst>
              </a:tr>
              <a:tr h="566877">
                <a:tc>
                  <a:txBody>
                    <a:bodyPr/>
                    <a:lstStyle/>
                    <a:p>
                      <a:pPr>
                        <a:lnSpc>
                          <a:spcPct val="107000"/>
                        </a:lnSpc>
                        <a:spcAft>
                          <a:spcPts val="0"/>
                        </a:spcAft>
                      </a:pPr>
                      <a:r>
                        <a:rPr lang="es-EC" sz="1800">
                          <a:effectLst/>
                        </a:rPr>
                        <a:t>Consumo personas de su localidad.</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dirty="0">
                          <a:effectLst/>
                        </a:rPr>
                        <a:t>30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100%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59639295"/>
                  </a:ext>
                </a:extLst>
              </a:tr>
              <a:tr h="276073">
                <a:tc>
                  <a:txBody>
                    <a:bodyPr/>
                    <a:lstStyle/>
                    <a:p>
                      <a:pPr>
                        <a:lnSpc>
                          <a:spcPct val="107000"/>
                        </a:lnSpc>
                        <a:spcAft>
                          <a:spcPts val="0"/>
                        </a:spcAft>
                      </a:pPr>
                      <a:r>
                        <a:rPr lang="es-EC" sz="1800">
                          <a:effectLst/>
                        </a:rPr>
                        <a:t>Mercados del Cantón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15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99593824"/>
                  </a:ext>
                </a:extLst>
              </a:tr>
              <a:tr h="276073">
                <a:tc>
                  <a:txBody>
                    <a:bodyPr/>
                    <a:lstStyle/>
                    <a:p>
                      <a:pPr>
                        <a:lnSpc>
                          <a:spcPct val="107000"/>
                        </a:lnSpc>
                        <a:spcAft>
                          <a:spcPts val="0"/>
                        </a:spcAft>
                      </a:pPr>
                      <a:r>
                        <a:rPr lang="es-EC" sz="1800">
                          <a:effectLst/>
                        </a:rPr>
                        <a:t>Restaurantes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12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40%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77346950"/>
                  </a:ext>
                </a:extLst>
              </a:tr>
              <a:tr h="566877">
                <a:tc>
                  <a:txBody>
                    <a:bodyPr/>
                    <a:lstStyle/>
                    <a:p>
                      <a:pPr>
                        <a:lnSpc>
                          <a:spcPct val="107000"/>
                        </a:lnSpc>
                        <a:spcAft>
                          <a:spcPts val="0"/>
                        </a:spcAft>
                      </a:pPr>
                      <a:r>
                        <a:rPr lang="es-EC" sz="1800">
                          <a:effectLst/>
                        </a:rPr>
                        <a:t>Platos a la carta sector turístico.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16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53%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095650096"/>
                  </a:ext>
                </a:extLst>
              </a:tr>
              <a:tr h="276073">
                <a:tc>
                  <a:txBody>
                    <a:bodyPr/>
                    <a:lstStyle/>
                    <a:p>
                      <a:pPr>
                        <a:lnSpc>
                          <a:spcPct val="107000"/>
                        </a:lnSpc>
                        <a:spcAft>
                          <a:spcPts val="0"/>
                        </a:spcAft>
                      </a:pPr>
                      <a:r>
                        <a:rPr lang="es-EC" sz="1800">
                          <a:effectLst/>
                        </a:rPr>
                        <a:t>Industria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00855447"/>
                  </a:ext>
                </a:extLst>
              </a:tr>
              <a:tr h="276073">
                <a:tc>
                  <a:txBody>
                    <a:bodyPr/>
                    <a:lstStyle/>
                    <a:p>
                      <a:pPr>
                        <a:lnSpc>
                          <a:spcPct val="107000"/>
                        </a:lnSpc>
                        <a:spcAft>
                          <a:spcPts val="0"/>
                        </a:spcAft>
                      </a:pPr>
                      <a:r>
                        <a:rPr lang="es-EC" sz="1800">
                          <a:effectLst/>
                        </a:rPr>
                        <a:t>Total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1800">
                          <a:effectLst/>
                        </a:rPr>
                        <a:t>30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dirty="0">
                          <a:effectLst/>
                        </a:rPr>
                        <a:t>2,43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44083108"/>
                  </a:ext>
                </a:extLst>
              </a:tr>
            </a:tbl>
          </a:graphicData>
        </a:graphic>
      </p:graphicFrame>
    </p:spTree>
    <p:extLst>
      <p:ext uri="{BB962C8B-B14F-4D97-AF65-F5344CB8AC3E}">
        <p14:creationId xmlns:p14="http://schemas.microsoft.com/office/powerpoint/2010/main" val="3951096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0622" y="268769"/>
            <a:ext cx="10504889" cy="1280890"/>
          </a:xfrm>
        </p:spPr>
        <p:txBody>
          <a:bodyPr/>
          <a:lstStyle/>
          <a:p>
            <a:pPr algn="ctr"/>
            <a:r>
              <a:rPr lang="es-EC" b="1" u="sng" dirty="0">
                <a:latin typeface="Batang" panose="02030600000101010101" pitchFamily="18" charset="-127"/>
                <a:ea typeface="Batang" panose="02030600000101010101" pitchFamily="18" charset="-127"/>
              </a:rPr>
              <a:t>Encuesta </a:t>
            </a:r>
            <a:r>
              <a:rPr lang="es-EC" b="1" u="sng" dirty="0" smtClean="0">
                <a:latin typeface="Batang" panose="02030600000101010101" pitchFamily="18" charset="-127"/>
                <a:ea typeface="Batang" panose="02030600000101010101" pitchFamily="18" charset="-127"/>
              </a:rPr>
              <a:t>Muestra 2</a:t>
            </a:r>
            <a:endParaRPr lang="es-EC" b="1" u="sng" dirty="0"/>
          </a:p>
        </p:txBody>
      </p:sp>
      <p:sp>
        <p:nvSpPr>
          <p:cNvPr id="7" name="Proceso 6"/>
          <p:cNvSpPr/>
          <p:nvPr/>
        </p:nvSpPr>
        <p:spPr>
          <a:xfrm>
            <a:off x="1247470" y="1257515"/>
            <a:ext cx="5050302" cy="1159097"/>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b="1" dirty="0">
                <a:solidFill>
                  <a:schemeClr val="tx1"/>
                </a:solidFill>
              </a:rPr>
              <a:t>1</a:t>
            </a:r>
            <a:r>
              <a:rPr lang="es-EC" b="1" dirty="0" smtClean="0">
                <a:solidFill>
                  <a:schemeClr val="tx1"/>
                </a:solidFill>
              </a:rPr>
              <a:t>) Reconocimiento </a:t>
            </a:r>
            <a:r>
              <a:rPr lang="es-EC" b="1" dirty="0">
                <a:solidFill>
                  <a:schemeClr val="tx1"/>
                </a:solidFill>
              </a:rPr>
              <a:t>del Producto</a:t>
            </a:r>
            <a:r>
              <a:rPr lang="es-EC" b="1" dirty="0" smtClean="0">
                <a:solidFill>
                  <a:schemeClr val="tx1"/>
                </a:solidFill>
              </a:rPr>
              <a:t>. Si 97%</a:t>
            </a:r>
            <a:endParaRPr lang="es-EC" b="1" dirty="0">
              <a:solidFill>
                <a:schemeClr val="tx1"/>
              </a:solidFill>
            </a:endParaRPr>
          </a:p>
          <a:p>
            <a:r>
              <a:rPr lang="es-EC" b="1" dirty="0">
                <a:solidFill>
                  <a:schemeClr val="tx1"/>
                </a:solidFill>
              </a:rPr>
              <a:t>2</a:t>
            </a:r>
            <a:r>
              <a:rPr lang="es-EC" b="1" dirty="0" smtClean="0">
                <a:solidFill>
                  <a:schemeClr val="tx1"/>
                </a:solidFill>
              </a:rPr>
              <a:t>) Consumo </a:t>
            </a:r>
            <a:r>
              <a:rPr lang="es-EC" b="1" dirty="0">
                <a:solidFill>
                  <a:schemeClr val="tx1"/>
                </a:solidFill>
              </a:rPr>
              <a:t>del Producto</a:t>
            </a:r>
            <a:r>
              <a:rPr lang="es-EC" b="1" dirty="0" smtClean="0">
                <a:solidFill>
                  <a:schemeClr val="tx1"/>
                </a:solidFill>
              </a:rPr>
              <a:t>. Si 92%</a:t>
            </a:r>
          </a:p>
          <a:p>
            <a:r>
              <a:rPr lang="es-EC" b="1" dirty="0">
                <a:solidFill>
                  <a:schemeClr val="tx1"/>
                </a:solidFill>
              </a:rPr>
              <a:t>3</a:t>
            </a:r>
            <a:r>
              <a:rPr lang="es-EC" b="1" dirty="0" smtClean="0">
                <a:solidFill>
                  <a:schemeClr val="tx1"/>
                </a:solidFill>
              </a:rPr>
              <a:t>) Frecuencia de consumo trucha arco iris.</a:t>
            </a:r>
            <a:endParaRPr lang="es-EC" b="1" dirty="0">
              <a:solidFill>
                <a:schemeClr val="tx1"/>
              </a:solidFill>
            </a:endParaRPr>
          </a:p>
        </p:txBody>
      </p:sp>
      <p:graphicFrame>
        <p:nvGraphicFramePr>
          <p:cNvPr id="8" name="Tabla 7"/>
          <p:cNvGraphicFramePr>
            <a:graphicFrameLocks noGrp="1"/>
          </p:cNvGraphicFramePr>
          <p:nvPr>
            <p:extLst>
              <p:ext uri="{D42A27DB-BD31-4B8C-83A1-F6EECF244321}">
                <p14:modId xmlns:p14="http://schemas.microsoft.com/office/powerpoint/2010/main" val="2167663853"/>
              </p:ext>
            </p:extLst>
          </p:nvPr>
        </p:nvGraphicFramePr>
        <p:xfrm>
          <a:off x="936128" y="3615688"/>
          <a:ext cx="5207095" cy="1960863"/>
        </p:xfrm>
        <a:graphic>
          <a:graphicData uri="http://schemas.openxmlformats.org/drawingml/2006/table">
            <a:tbl>
              <a:tblPr firstRow="1" firstCol="1" bandRow="1">
                <a:tableStyleId>{5940675A-B579-460E-94D1-54222C63F5DA}</a:tableStyleId>
              </a:tblPr>
              <a:tblGrid>
                <a:gridCol w="2559420">
                  <a:extLst>
                    <a:ext uri="{9D8B030D-6E8A-4147-A177-3AD203B41FA5}">
                      <a16:colId xmlns:a16="http://schemas.microsoft.com/office/drawing/2014/main" val="244648545"/>
                    </a:ext>
                  </a:extLst>
                </a:gridCol>
                <a:gridCol w="1337496">
                  <a:extLst>
                    <a:ext uri="{9D8B030D-6E8A-4147-A177-3AD203B41FA5}">
                      <a16:colId xmlns:a16="http://schemas.microsoft.com/office/drawing/2014/main" val="3053398079"/>
                    </a:ext>
                  </a:extLst>
                </a:gridCol>
                <a:gridCol w="1310179">
                  <a:extLst>
                    <a:ext uri="{9D8B030D-6E8A-4147-A177-3AD203B41FA5}">
                      <a16:colId xmlns:a16="http://schemas.microsoft.com/office/drawing/2014/main" val="1157893534"/>
                    </a:ext>
                  </a:extLst>
                </a:gridCol>
              </a:tblGrid>
              <a:tr h="475104">
                <a:tc>
                  <a:txBody>
                    <a:bodyPr/>
                    <a:lstStyle/>
                    <a:p>
                      <a:pPr>
                        <a:lnSpc>
                          <a:spcPct val="107000"/>
                        </a:lnSpc>
                        <a:spcAft>
                          <a:spcPts val="0"/>
                        </a:spcAft>
                      </a:pPr>
                      <a:r>
                        <a:rPr lang="es-EC" sz="16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b="1" dirty="0">
                          <a:effectLst/>
                        </a:rPr>
                        <a:t>Frecuencia</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b="1" dirty="0">
                          <a:effectLst/>
                        </a:rPr>
                        <a:t>Porcentaje</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21402491"/>
                  </a:ext>
                </a:extLst>
              </a:tr>
              <a:tr h="336885">
                <a:tc>
                  <a:txBody>
                    <a:bodyPr/>
                    <a:lstStyle/>
                    <a:p>
                      <a:pPr>
                        <a:lnSpc>
                          <a:spcPct val="107000"/>
                        </a:lnSpc>
                        <a:spcAft>
                          <a:spcPts val="0"/>
                        </a:spcAft>
                      </a:pPr>
                      <a:r>
                        <a:rPr lang="es-EC" sz="1600">
                          <a:effectLst/>
                        </a:rPr>
                        <a:t>1 a 2 veces al mes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rPr>
                        <a:t>258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rPr>
                        <a:t>70,5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9040894"/>
                  </a:ext>
                </a:extLst>
              </a:tr>
              <a:tr h="336885">
                <a:tc>
                  <a:txBody>
                    <a:bodyPr/>
                    <a:lstStyle/>
                    <a:p>
                      <a:pPr>
                        <a:lnSpc>
                          <a:spcPct val="107000"/>
                        </a:lnSpc>
                        <a:spcAft>
                          <a:spcPts val="0"/>
                        </a:spcAft>
                      </a:pPr>
                      <a:r>
                        <a:rPr lang="es-EC" sz="1600">
                          <a:effectLst/>
                        </a:rPr>
                        <a:t>3 a 4 veces al mes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rPr>
                        <a:t>94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rPr>
                        <a:t>25,7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21512840"/>
                  </a:ext>
                </a:extLst>
              </a:tr>
              <a:tr h="475104">
                <a:tc>
                  <a:txBody>
                    <a:bodyPr/>
                    <a:lstStyle/>
                    <a:p>
                      <a:pPr>
                        <a:lnSpc>
                          <a:spcPct val="107000"/>
                        </a:lnSpc>
                        <a:spcAft>
                          <a:spcPts val="0"/>
                        </a:spcAft>
                      </a:pPr>
                      <a:r>
                        <a:rPr lang="es-EC" sz="1600">
                          <a:effectLst/>
                        </a:rPr>
                        <a:t>más de 5 veces al mes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dirty="0">
                          <a:effectLst/>
                        </a:rPr>
                        <a:t>14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rPr>
                        <a:t>3,8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92207213"/>
                  </a:ext>
                </a:extLst>
              </a:tr>
              <a:tr h="336885">
                <a:tc>
                  <a:txBody>
                    <a:bodyPr/>
                    <a:lstStyle/>
                    <a:p>
                      <a:pPr>
                        <a:lnSpc>
                          <a:spcPct val="107000"/>
                        </a:lnSpc>
                        <a:spcAft>
                          <a:spcPts val="0"/>
                        </a:spcAft>
                      </a:pPr>
                      <a:r>
                        <a:rPr lang="es-EC" sz="1600" b="1" dirty="0">
                          <a:effectLst/>
                        </a:rPr>
                        <a:t>Total</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b="1" dirty="0">
                          <a:effectLst/>
                        </a:rPr>
                        <a:t>366</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b="1" dirty="0">
                          <a:effectLst/>
                        </a:rPr>
                        <a:t>100</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32241789"/>
                  </a:ext>
                </a:extLst>
              </a:tr>
            </a:tbl>
          </a:graphicData>
        </a:graphic>
      </p:graphicFrame>
      <p:sp>
        <p:nvSpPr>
          <p:cNvPr id="9" name="Flecha abajo 8"/>
          <p:cNvSpPr/>
          <p:nvPr/>
        </p:nvSpPr>
        <p:spPr>
          <a:xfrm>
            <a:off x="3297683" y="2483389"/>
            <a:ext cx="689317" cy="1055472"/>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Llamada de flecha hacia abajo 12"/>
          <p:cNvSpPr/>
          <p:nvPr/>
        </p:nvSpPr>
        <p:spPr>
          <a:xfrm>
            <a:off x="7610939" y="1385932"/>
            <a:ext cx="3954290" cy="1537572"/>
          </a:xfrm>
          <a:prstGeom prst="downArrow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4) Formas </a:t>
            </a:r>
            <a:r>
              <a:rPr lang="es-EC" b="1" dirty="0">
                <a:solidFill>
                  <a:schemeClr val="tx1"/>
                </a:solidFill>
              </a:rPr>
              <a:t>de </a:t>
            </a:r>
            <a:r>
              <a:rPr lang="es-EC" b="1" dirty="0" smtClean="0">
                <a:solidFill>
                  <a:schemeClr val="tx1"/>
                </a:solidFill>
              </a:rPr>
              <a:t>Adquisición.</a:t>
            </a:r>
          </a:p>
          <a:p>
            <a:pPr algn="ctr"/>
            <a:r>
              <a:rPr lang="es-EC" dirty="0">
                <a:solidFill>
                  <a:schemeClr val="tx1"/>
                </a:solidFill>
              </a:rPr>
              <a:t>¿En qué estado ha adquirido la trucha arco iris</a:t>
            </a:r>
            <a:r>
              <a:rPr lang="es-EC" dirty="0" smtClean="0">
                <a:solidFill>
                  <a:schemeClr val="tx1"/>
                </a:solidFill>
              </a:rPr>
              <a:t>?</a:t>
            </a:r>
            <a:endParaRPr lang="es-EC" dirty="0">
              <a:solidFill>
                <a:schemeClr val="tx1"/>
              </a:solidFill>
            </a:endParaRPr>
          </a:p>
        </p:txBody>
      </p:sp>
      <p:graphicFrame>
        <p:nvGraphicFramePr>
          <p:cNvPr id="14" name="Gráfico 13"/>
          <p:cNvGraphicFramePr/>
          <p:nvPr>
            <p:extLst>
              <p:ext uri="{D42A27DB-BD31-4B8C-83A1-F6EECF244321}">
                <p14:modId xmlns:p14="http://schemas.microsoft.com/office/powerpoint/2010/main" val="3844875118"/>
              </p:ext>
            </p:extLst>
          </p:nvPr>
        </p:nvGraphicFramePr>
        <p:xfrm>
          <a:off x="6490953" y="2966607"/>
          <a:ext cx="5687694" cy="3349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9451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5342" y="534473"/>
            <a:ext cx="10144281" cy="631065"/>
          </a:xfrm>
        </p:spPr>
        <p:txBody>
          <a:bodyPr>
            <a:normAutofit fontScale="90000"/>
          </a:bodyPr>
          <a:lstStyle/>
          <a:p>
            <a:pPr algn="ctr"/>
            <a:r>
              <a:rPr lang="es-EC" b="1" dirty="0" smtClean="0">
                <a:solidFill>
                  <a:schemeClr val="tx1">
                    <a:lumMod val="95000"/>
                    <a:lumOff val="5000"/>
                  </a:schemeClr>
                </a:solidFill>
              </a:rPr>
              <a:t>Propuesta de Cadena Productiva Trucha Arcoíris.</a:t>
            </a:r>
            <a:endParaRPr lang="es-EC" b="1" dirty="0">
              <a:solidFill>
                <a:schemeClr val="tx1">
                  <a:lumMod val="95000"/>
                  <a:lumOff val="5000"/>
                </a:schemeClr>
              </a:solidFill>
            </a:endParaRPr>
          </a:p>
        </p:txBody>
      </p:sp>
      <p:graphicFrame>
        <p:nvGraphicFramePr>
          <p:cNvPr id="6" name="Diagrama 5"/>
          <p:cNvGraphicFramePr/>
          <p:nvPr>
            <p:extLst>
              <p:ext uri="{D42A27DB-BD31-4B8C-83A1-F6EECF244321}">
                <p14:modId xmlns:p14="http://schemas.microsoft.com/office/powerpoint/2010/main" val="3855679496"/>
              </p:ext>
            </p:extLst>
          </p:nvPr>
        </p:nvGraphicFramePr>
        <p:xfrm>
          <a:off x="113046" y="850006"/>
          <a:ext cx="11799912" cy="6164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Llamada de flecha hacia arriba 7"/>
          <p:cNvSpPr/>
          <p:nvPr/>
        </p:nvSpPr>
        <p:spPr>
          <a:xfrm>
            <a:off x="0" y="4649272"/>
            <a:ext cx="2359698" cy="1828801"/>
          </a:xfrm>
          <a:prstGeom prst="upArrowCallout">
            <a:avLst/>
          </a:prstGeom>
          <a:solidFill>
            <a:srgbClr val="1D2D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t>E</a:t>
            </a:r>
            <a:r>
              <a:rPr lang="es-EC" sz="1600" dirty="0" smtClean="0"/>
              <a:t>stanques de 2m x 30 cm profundidad, ancho 60cm. 25 a 50 alevines por m2</a:t>
            </a:r>
          </a:p>
        </p:txBody>
      </p:sp>
      <p:sp>
        <p:nvSpPr>
          <p:cNvPr id="9" name="Llamada de flecha hacia arriba 8"/>
          <p:cNvSpPr/>
          <p:nvPr/>
        </p:nvSpPr>
        <p:spPr>
          <a:xfrm>
            <a:off x="2472744" y="4649273"/>
            <a:ext cx="2310329" cy="1828800"/>
          </a:xfrm>
          <a:prstGeom prst="upArrowCallout">
            <a:avLst/>
          </a:prstGeom>
          <a:solidFill>
            <a:srgbClr val="1D2D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t>Estanque rectangular de 10m largo, 2m d ancho y 1.20cm</a:t>
            </a:r>
          </a:p>
          <a:p>
            <a:pPr algn="ctr"/>
            <a:r>
              <a:rPr lang="es-EC" sz="1600" dirty="0" smtClean="0"/>
              <a:t>T= 2 meses</a:t>
            </a:r>
            <a:endParaRPr lang="es-EC" sz="1600" dirty="0"/>
          </a:p>
        </p:txBody>
      </p:sp>
      <p:sp>
        <p:nvSpPr>
          <p:cNvPr id="10" name="Llamada de flecha hacia arriba 9"/>
          <p:cNvSpPr/>
          <p:nvPr/>
        </p:nvSpPr>
        <p:spPr>
          <a:xfrm>
            <a:off x="4958367" y="4649273"/>
            <a:ext cx="2297449" cy="1828800"/>
          </a:xfrm>
          <a:prstGeom prst="upArrowCallout">
            <a:avLst/>
          </a:prstGeom>
          <a:solidFill>
            <a:srgbClr val="1D2D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Clasificar.</a:t>
            </a:r>
          </a:p>
          <a:p>
            <a:pPr algn="ctr"/>
            <a:r>
              <a:rPr lang="es-EC" dirty="0" smtClean="0"/>
              <a:t>Peso promedio de 200gr a 250gr.</a:t>
            </a:r>
          </a:p>
          <a:p>
            <a:pPr algn="ctr"/>
            <a:r>
              <a:rPr lang="es-EC" dirty="0" smtClean="0"/>
              <a:t>T= 7 meses</a:t>
            </a:r>
            <a:endParaRPr lang="es-EC" dirty="0"/>
          </a:p>
        </p:txBody>
      </p:sp>
      <p:sp>
        <p:nvSpPr>
          <p:cNvPr id="11" name="Llamada de flecha hacia arriba 10"/>
          <p:cNvSpPr/>
          <p:nvPr/>
        </p:nvSpPr>
        <p:spPr>
          <a:xfrm>
            <a:off x="7431110" y="4649273"/>
            <a:ext cx="2279560" cy="1828800"/>
          </a:xfrm>
          <a:prstGeom prst="upArrowCallout">
            <a:avLst/>
          </a:prstGeom>
          <a:solidFill>
            <a:srgbClr val="1D2D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t>Cuarto de refrigerado. Envolver en plástico.</a:t>
            </a:r>
            <a:endParaRPr lang="es-EC" sz="1600" dirty="0"/>
          </a:p>
        </p:txBody>
      </p:sp>
      <p:sp>
        <p:nvSpPr>
          <p:cNvPr id="12" name="Llamada de flecha hacia arriba 11"/>
          <p:cNvSpPr/>
          <p:nvPr/>
        </p:nvSpPr>
        <p:spPr>
          <a:xfrm>
            <a:off x="9885964" y="4649273"/>
            <a:ext cx="2276703" cy="1828800"/>
          </a:xfrm>
          <a:prstGeom prst="upArrowCallout">
            <a:avLst/>
          </a:prstGeom>
          <a:solidFill>
            <a:srgbClr val="1D2D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Ingreso a nuevos mercados</a:t>
            </a:r>
            <a:endParaRPr lang="es-EC" dirty="0"/>
          </a:p>
        </p:txBody>
      </p:sp>
    </p:spTree>
    <p:extLst>
      <p:ext uri="{BB962C8B-B14F-4D97-AF65-F5344CB8AC3E}">
        <p14:creationId xmlns:p14="http://schemas.microsoft.com/office/powerpoint/2010/main" val="4067582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20728" y="117674"/>
            <a:ext cx="3413979" cy="670117"/>
          </a:xfrm>
        </p:spPr>
        <p:txBody>
          <a:bodyPr/>
          <a:lstStyle/>
          <a:p>
            <a:r>
              <a:rPr lang="es-EC" b="1" dirty="0" smtClean="0"/>
              <a:t>Conclusiones:</a:t>
            </a:r>
            <a:endParaRPr lang="es-EC" b="1" dirty="0"/>
          </a:p>
        </p:txBody>
      </p:sp>
      <p:graphicFrame>
        <p:nvGraphicFramePr>
          <p:cNvPr id="5" name="Diagrama 4"/>
          <p:cNvGraphicFramePr/>
          <p:nvPr>
            <p:extLst>
              <p:ext uri="{D42A27DB-BD31-4B8C-83A1-F6EECF244321}">
                <p14:modId xmlns:p14="http://schemas.microsoft.com/office/powerpoint/2010/main" val="1345897295"/>
              </p:ext>
            </p:extLst>
          </p:nvPr>
        </p:nvGraphicFramePr>
        <p:xfrm>
          <a:off x="351693" y="787791"/>
          <a:ext cx="11648049" cy="5908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1454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0040" y="186229"/>
            <a:ext cx="4580607" cy="753930"/>
          </a:xfrm>
        </p:spPr>
        <p:txBody>
          <a:bodyPr>
            <a:normAutofit/>
          </a:bodyPr>
          <a:lstStyle/>
          <a:p>
            <a:r>
              <a:rPr lang="es-EC" b="1" dirty="0" smtClean="0">
                <a:latin typeface="Baskerville Old Face" panose="02020602080505020303" pitchFamily="18" charset="0"/>
              </a:rPr>
              <a:t>Recomendaciones:</a:t>
            </a:r>
            <a:endParaRPr lang="es-EC" b="1" dirty="0">
              <a:latin typeface="Baskerville Old Face" panose="02020602080505020303" pitchFamily="18" charset="0"/>
            </a:endParaRPr>
          </a:p>
        </p:txBody>
      </p:sp>
      <p:graphicFrame>
        <p:nvGraphicFramePr>
          <p:cNvPr id="5" name="Diagrama 4"/>
          <p:cNvGraphicFramePr/>
          <p:nvPr>
            <p:extLst>
              <p:ext uri="{D42A27DB-BD31-4B8C-83A1-F6EECF244321}">
                <p14:modId xmlns:p14="http://schemas.microsoft.com/office/powerpoint/2010/main" val="3051678395"/>
              </p:ext>
            </p:extLst>
          </p:nvPr>
        </p:nvGraphicFramePr>
        <p:xfrm>
          <a:off x="533041" y="940159"/>
          <a:ext cx="11315523" cy="5848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9313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uite ofimática de google"/>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916090" y="1944710"/>
            <a:ext cx="6555500" cy="36833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089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A71B04D-C0E9-884F-BA2E-4FC498DF92FB}"/>
              </a:ext>
            </a:extLst>
          </p:cNvPr>
          <p:cNvSpPr/>
          <p:nvPr/>
        </p:nvSpPr>
        <p:spPr>
          <a:xfrm>
            <a:off x="1128555" y="1408671"/>
            <a:ext cx="8620867" cy="747584"/>
          </a:xfrm>
          <a:custGeom>
            <a:avLst/>
            <a:gdLst>
              <a:gd name="connsiteX0" fmla="*/ 0 w 17241733"/>
              <a:gd name="connsiteY0" fmla="*/ 0 h 1495168"/>
              <a:gd name="connsiteX1" fmla="*/ 16787023 w 17241733"/>
              <a:gd name="connsiteY1" fmla="*/ 0 h 1495168"/>
              <a:gd name="connsiteX2" fmla="*/ 17241733 w 17241733"/>
              <a:gd name="connsiteY2" fmla="*/ 1495168 h 1495168"/>
              <a:gd name="connsiteX3" fmla="*/ 454711 w 17241733"/>
              <a:gd name="connsiteY3" fmla="*/ 1495168 h 1495168"/>
            </a:gdLst>
            <a:ahLst/>
            <a:cxnLst>
              <a:cxn ang="0">
                <a:pos x="connsiteX0" y="connsiteY0"/>
              </a:cxn>
              <a:cxn ang="0">
                <a:pos x="connsiteX1" y="connsiteY1"/>
              </a:cxn>
              <a:cxn ang="0">
                <a:pos x="connsiteX2" y="connsiteY2"/>
              </a:cxn>
              <a:cxn ang="0">
                <a:pos x="connsiteX3" y="connsiteY3"/>
              </a:cxn>
            </a:cxnLst>
            <a:rect l="l" t="t" r="r" b="b"/>
            <a:pathLst>
              <a:path w="17241733" h="1495168">
                <a:moveTo>
                  <a:pt x="0" y="0"/>
                </a:moveTo>
                <a:lnTo>
                  <a:pt x="16787023" y="0"/>
                </a:lnTo>
                <a:lnTo>
                  <a:pt x="17241733" y="1495168"/>
                </a:lnTo>
                <a:lnTo>
                  <a:pt x="454711" y="149516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Freeform 12">
            <a:extLst>
              <a:ext uri="{FF2B5EF4-FFF2-40B4-BE49-F238E27FC236}">
                <a16:creationId xmlns:a16="http://schemas.microsoft.com/office/drawing/2014/main" id="{E45B1086-6CB7-504B-954F-E5D14289A7DD}"/>
              </a:ext>
            </a:extLst>
          </p:cNvPr>
          <p:cNvSpPr/>
          <p:nvPr/>
        </p:nvSpPr>
        <p:spPr>
          <a:xfrm>
            <a:off x="1391360" y="2272820"/>
            <a:ext cx="8620867" cy="747584"/>
          </a:xfrm>
          <a:custGeom>
            <a:avLst/>
            <a:gdLst>
              <a:gd name="connsiteX0" fmla="*/ 0 w 17241733"/>
              <a:gd name="connsiteY0" fmla="*/ 0 h 1495168"/>
              <a:gd name="connsiteX1" fmla="*/ 16787023 w 17241733"/>
              <a:gd name="connsiteY1" fmla="*/ 0 h 1495168"/>
              <a:gd name="connsiteX2" fmla="*/ 17241733 w 17241733"/>
              <a:gd name="connsiteY2" fmla="*/ 1495168 h 1495168"/>
              <a:gd name="connsiteX3" fmla="*/ 454711 w 17241733"/>
              <a:gd name="connsiteY3" fmla="*/ 1495168 h 1495168"/>
            </a:gdLst>
            <a:ahLst/>
            <a:cxnLst>
              <a:cxn ang="0">
                <a:pos x="connsiteX0" y="connsiteY0"/>
              </a:cxn>
              <a:cxn ang="0">
                <a:pos x="connsiteX1" y="connsiteY1"/>
              </a:cxn>
              <a:cxn ang="0">
                <a:pos x="connsiteX2" y="connsiteY2"/>
              </a:cxn>
              <a:cxn ang="0">
                <a:pos x="connsiteX3" y="connsiteY3"/>
              </a:cxn>
            </a:cxnLst>
            <a:rect l="l" t="t" r="r" b="b"/>
            <a:pathLst>
              <a:path w="17241733" h="1495168">
                <a:moveTo>
                  <a:pt x="0" y="0"/>
                </a:moveTo>
                <a:lnTo>
                  <a:pt x="16787023" y="0"/>
                </a:lnTo>
                <a:lnTo>
                  <a:pt x="17241733" y="1495168"/>
                </a:lnTo>
                <a:lnTo>
                  <a:pt x="454711" y="149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Freeform 14">
            <a:extLst>
              <a:ext uri="{FF2B5EF4-FFF2-40B4-BE49-F238E27FC236}">
                <a16:creationId xmlns:a16="http://schemas.microsoft.com/office/drawing/2014/main" id="{903F9220-079B-5C4C-95B4-AD33BA460B64}"/>
              </a:ext>
            </a:extLst>
          </p:cNvPr>
          <p:cNvSpPr/>
          <p:nvPr/>
        </p:nvSpPr>
        <p:spPr>
          <a:xfrm>
            <a:off x="1654165" y="3136969"/>
            <a:ext cx="8620867" cy="747584"/>
          </a:xfrm>
          <a:custGeom>
            <a:avLst/>
            <a:gdLst>
              <a:gd name="connsiteX0" fmla="*/ 0 w 17241733"/>
              <a:gd name="connsiteY0" fmla="*/ 0 h 1495168"/>
              <a:gd name="connsiteX1" fmla="*/ 16787023 w 17241733"/>
              <a:gd name="connsiteY1" fmla="*/ 0 h 1495168"/>
              <a:gd name="connsiteX2" fmla="*/ 17241733 w 17241733"/>
              <a:gd name="connsiteY2" fmla="*/ 1495168 h 1495168"/>
              <a:gd name="connsiteX3" fmla="*/ 454710 w 17241733"/>
              <a:gd name="connsiteY3" fmla="*/ 1495168 h 1495168"/>
            </a:gdLst>
            <a:ahLst/>
            <a:cxnLst>
              <a:cxn ang="0">
                <a:pos x="connsiteX0" y="connsiteY0"/>
              </a:cxn>
              <a:cxn ang="0">
                <a:pos x="connsiteX1" y="connsiteY1"/>
              </a:cxn>
              <a:cxn ang="0">
                <a:pos x="connsiteX2" y="connsiteY2"/>
              </a:cxn>
              <a:cxn ang="0">
                <a:pos x="connsiteX3" y="connsiteY3"/>
              </a:cxn>
            </a:cxnLst>
            <a:rect l="l" t="t" r="r" b="b"/>
            <a:pathLst>
              <a:path w="17241733" h="1495168">
                <a:moveTo>
                  <a:pt x="0" y="0"/>
                </a:moveTo>
                <a:lnTo>
                  <a:pt x="16787023" y="0"/>
                </a:lnTo>
                <a:lnTo>
                  <a:pt x="17241733" y="1495168"/>
                </a:lnTo>
                <a:lnTo>
                  <a:pt x="454710" y="149516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Freeform 16">
            <a:extLst>
              <a:ext uri="{FF2B5EF4-FFF2-40B4-BE49-F238E27FC236}">
                <a16:creationId xmlns:a16="http://schemas.microsoft.com/office/drawing/2014/main" id="{FA66E378-CD6A-0948-B1D4-63D473C9A24B}"/>
              </a:ext>
            </a:extLst>
          </p:cNvPr>
          <p:cNvSpPr/>
          <p:nvPr/>
        </p:nvSpPr>
        <p:spPr>
          <a:xfrm>
            <a:off x="1916970" y="4001118"/>
            <a:ext cx="8620867" cy="747584"/>
          </a:xfrm>
          <a:custGeom>
            <a:avLst/>
            <a:gdLst>
              <a:gd name="connsiteX0" fmla="*/ 0 w 17241733"/>
              <a:gd name="connsiteY0" fmla="*/ 0 h 1495168"/>
              <a:gd name="connsiteX1" fmla="*/ 16787023 w 17241733"/>
              <a:gd name="connsiteY1" fmla="*/ 0 h 1495168"/>
              <a:gd name="connsiteX2" fmla="*/ 17241733 w 17241733"/>
              <a:gd name="connsiteY2" fmla="*/ 1495168 h 1495168"/>
              <a:gd name="connsiteX3" fmla="*/ 454710 w 17241733"/>
              <a:gd name="connsiteY3" fmla="*/ 1495168 h 1495168"/>
            </a:gdLst>
            <a:ahLst/>
            <a:cxnLst>
              <a:cxn ang="0">
                <a:pos x="connsiteX0" y="connsiteY0"/>
              </a:cxn>
              <a:cxn ang="0">
                <a:pos x="connsiteX1" y="connsiteY1"/>
              </a:cxn>
              <a:cxn ang="0">
                <a:pos x="connsiteX2" y="connsiteY2"/>
              </a:cxn>
              <a:cxn ang="0">
                <a:pos x="connsiteX3" y="connsiteY3"/>
              </a:cxn>
            </a:cxnLst>
            <a:rect l="l" t="t" r="r" b="b"/>
            <a:pathLst>
              <a:path w="17241733" h="1495168">
                <a:moveTo>
                  <a:pt x="0" y="0"/>
                </a:moveTo>
                <a:lnTo>
                  <a:pt x="16787023" y="0"/>
                </a:lnTo>
                <a:lnTo>
                  <a:pt x="17241733" y="1495168"/>
                </a:lnTo>
                <a:lnTo>
                  <a:pt x="454710" y="149516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Freeform 18">
            <a:extLst>
              <a:ext uri="{FF2B5EF4-FFF2-40B4-BE49-F238E27FC236}">
                <a16:creationId xmlns:a16="http://schemas.microsoft.com/office/drawing/2014/main" id="{FEFEDC5D-F461-E540-8755-A6D75893B7A3}"/>
              </a:ext>
            </a:extLst>
          </p:cNvPr>
          <p:cNvSpPr/>
          <p:nvPr/>
        </p:nvSpPr>
        <p:spPr>
          <a:xfrm>
            <a:off x="2179775" y="4865267"/>
            <a:ext cx="8620867" cy="747584"/>
          </a:xfrm>
          <a:custGeom>
            <a:avLst/>
            <a:gdLst>
              <a:gd name="connsiteX0" fmla="*/ 0 w 17241733"/>
              <a:gd name="connsiteY0" fmla="*/ 0 h 1495168"/>
              <a:gd name="connsiteX1" fmla="*/ 16787023 w 17241733"/>
              <a:gd name="connsiteY1" fmla="*/ 0 h 1495168"/>
              <a:gd name="connsiteX2" fmla="*/ 17241733 w 17241733"/>
              <a:gd name="connsiteY2" fmla="*/ 1495168 h 1495168"/>
              <a:gd name="connsiteX3" fmla="*/ 454710 w 17241733"/>
              <a:gd name="connsiteY3" fmla="*/ 1495168 h 1495168"/>
            </a:gdLst>
            <a:ahLst/>
            <a:cxnLst>
              <a:cxn ang="0">
                <a:pos x="connsiteX0" y="connsiteY0"/>
              </a:cxn>
              <a:cxn ang="0">
                <a:pos x="connsiteX1" y="connsiteY1"/>
              </a:cxn>
              <a:cxn ang="0">
                <a:pos x="connsiteX2" y="connsiteY2"/>
              </a:cxn>
              <a:cxn ang="0">
                <a:pos x="connsiteX3" y="connsiteY3"/>
              </a:cxn>
            </a:cxnLst>
            <a:rect l="l" t="t" r="r" b="b"/>
            <a:pathLst>
              <a:path w="17241733" h="1495168">
                <a:moveTo>
                  <a:pt x="0" y="0"/>
                </a:moveTo>
                <a:lnTo>
                  <a:pt x="16787023" y="0"/>
                </a:lnTo>
                <a:lnTo>
                  <a:pt x="17241733" y="1495168"/>
                </a:lnTo>
                <a:lnTo>
                  <a:pt x="454710" y="149516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Freeform 20">
            <a:extLst>
              <a:ext uri="{FF2B5EF4-FFF2-40B4-BE49-F238E27FC236}">
                <a16:creationId xmlns:a16="http://schemas.microsoft.com/office/drawing/2014/main" id="{5F12FC2D-8A19-784C-8381-367769E2C812}"/>
              </a:ext>
            </a:extLst>
          </p:cNvPr>
          <p:cNvSpPr/>
          <p:nvPr/>
        </p:nvSpPr>
        <p:spPr>
          <a:xfrm>
            <a:off x="2442580" y="5729416"/>
            <a:ext cx="8620867" cy="747584"/>
          </a:xfrm>
          <a:custGeom>
            <a:avLst/>
            <a:gdLst>
              <a:gd name="connsiteX0" fmla="*/ 0 w 17241733"/>
              <a:gd name="connsiteY0" fmla="*/ 0 h 1495168"/>
              <a:gd name="connsiteX1" fmla="*/ 16787023 w 17241733"/>
              <a:gd name="connsiteY1" fmla="*/ 0 h 1495168"/>
              <a:gd name="connsiteX2" fmla="*/ 17241733 w 17241733"/>
              <a:gd name="connsiteY2" fmla="*/ 1495168 h 1495168"/>
              <a:gd name="connsiteX3" fmla="*/ 454711 w 17241733"/>
              <a:gd name="connsiteY3" fmla="*/ 1495168 h 1495168"/>
            </a:gdLst>
            <a:ahLst/>
            <a:cxnLst>
              <a:cxn ang="0">
                <a:pos x="connsiteX0" y="connsiteY0"/>
              </a:cxn>
              <a:cxn ang="0">
                <a:pos x="connsiteX1" y="connsiteY1"/>
              </a:cxn>
              <a:cxn ang="0">
                <a:pos x="connsiteX2" y="connsiteY2"/>
              </a:cxn>
              <a:cxn ang="0">
                <a:pos x="connsiteX3" y="connsiteY3"/>
              </a:cxn>
            </a:cxnLst>
            <a:rect l="l" t="t" r="r" b="b"/>
            <a:pathLst>
              <a:path w="17241733" h="1495168">
                <a:moveTo>
                  <a:pt x="0" y="0"/>
                </a:moveTo>
                <a:lnTo>
                  <a:pt x="16787023" y="0"/>
                </a:lnTo>
                <a:lnTo>
                  <a:pt x="17241733" y="1495168"/>
                </a:lnTo>
                <a:lnTo>
                  <a:pt x="454711" y="149516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 name="Parallelogram 21">
            <a:extLst>
              <a:ext uri="{FF2B5EF4-FFF2-40B4-BE49-F238E27FC236}">
                <a16:creationId xmlns:a16="http://schemas.microsoft.com/office/drawing/2014/main" id="{3FEAF8F2-BF47-6940-BCE4-FBF88F873C8E}"/>
              </a:ext>
            </a:extLst>
          </p:cNvPr>
          <p:cNvSpPr/>
          <p:nvPr/>
        </p:nvSpPr>
        <p:spPr>
          <a:xfrm flipH="1">
            <a:off x="1128555" y="1408671"/>
            <a:ext cx="334440" cy="747584"/>
          </a:xfrm>
          <a:prstGeom prst="parallelogram">
            <a:avLst>
              <a:gd name="adj" fmla="val 6699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Parallelogram 22">
            <a:extLst>
              <a:ext uri="{FF2B5EF4-FFF2-40B4-BE49-F238E27FC236}">
                <a16:creationId xmlns:a16="http://schemas.microsoft.com/office/drawing/2014/main" id="{DC53ADDE-229C-5E4A-BF85-96F9F476F56C}"/>
              </a:ext>
            </a:extLst>
          </p:cNvPr>
          <p:cNvSpPr/>
          <p:nvPr/>
        </p:nvSpPr>
        <p:spPr>
          <a:xfrm flipH="1">
            <a:off x="1391360" y="2272820"/>
            <a:ext cx="334440" cy="747584"/>
          </a:xfrm>
          <a:prstGeom prst="parallelogram">
            <a:avLst>
              <a:gd name="adj" fmla="val 66996"/>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Parallelogram 23">
            <a:extLst>
              <a:ext uri="{FF2B5EF4-FFF2-40B4-BE49-F238E27FC236}">
                <a16:creationId xmlns:a16="http://schemas.microsoft.com/office/drawing/2014/main" id="{0F1AA4CA-DB89-444F-BDE8-3E047703B57C}"/>
              </a:ext>
            </a:extLst>
          </p:cNvPr>
          <p:cNvSpPr/>
          <p:nvPr/>
        </p:nvSpPr>
        <p:spPr>
          <a:xfrm flipH="1">
            <a:off x="1654165" y="3138352"/>
            <a:ext cx="334440" cy="747584"/>
          </a:xfrm>
          <a:prstGeom prst="parallelogram">
            <a:avLst>
              <a:gd name="adj" fmla="val 66996"/>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 name="Parallelogram 24">
            <a:extLst>
              <a:ext uri="{FF2B5EF4-FFF2-40B4-BE49-F238E27FC236}">
                <a16:creationId xmlns:a16="http://schemas.microsoft.com/office/drawing/2014/main" id="{FB378DDF-AD72-5543-AC55-AA663F0D7D77}"/>
              </a:ext>
            </a:extLst>
          </p:cNvPr>
          <p:cNvSpPr/>
          <p:nvPr/>
        </p:nvSpPr>
        <p:spPr>
          <a:xfrm flipH="1">
            <a:off x="1916970" y="4001118"/>
            <a:ext cx="334440" cy="747584"/>
          </a:xfrm>
          <a:prstGeom prst="parallelogram">
            <a:avLst>
              <a:gd name="adj" fmla="val 66996"/>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 name="Parallelogram 25">
            <a:extLst>
              <a:ext uri="{FF2B5EF4-FFF2-40B4-BE49-F238E27FC236}">
                <a16:creationId xmlns:a16="http://schemas.microsoft.com/office/drawing/2014/main" id="{5C2F17EE-8538-EA44-BA60-16891DA3B778}"/>
              </a:ext>
            </a:extLst>
          </p:cNvPr>
          <p:cNvSpPr/>
          <p:nvPr/>
        </p:nvSpPr>
        <p:spPr>
          <a:xfrm flipH="1">
            <a:off x="2179775" y="4865267"/>
            <a:ext cx="334440" cy="747584"/>
          </a:xfrm>
          <a:prstGeom prst="parallelogram">
            <a:avLst>
              <a:gd name="adj" fmla="val 66996"/>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Parallelogram 26">
            <a:extLst>
              <a:ext uri="{FF2B5EF4-FFF2-40B4-BE49-F238E27FC236}">
                <a16:creationId xmlns:a16="http://schemas.microsoft.com/office/drawing/2014/main" id="{EABD69A2-25D3-EA4E-9512-52BDFFA4DB3D}"/>
              </a:ext>
            </a:extLst>
          </p:cNvPr>
          <p:cNvSpPr/>
          <p:nvPr/>
        </p:nvSpPr>
        <p:spPr>
          <a:xfrm flipH="1">
            <a:off x="2442580" y="5729416"/>
            <a:ext cx="334440" cy="747584"/>
          </a:xfrm>
          <a:prstGeom prst="parallelogram">
            <a:avLst>
              <a:gd name="adj" fmla="val 66996"/>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Parallelogram 27">
            <a:extLst>
              <a:ext uri="{FF2B5EF4-FFF2-40B4-BE49-F238E27FC236}">
                <a16:creationId xmlns:a16="http://schemas.microsoft.com/office/drawing/2014/main" id="{3F4D0A6F-3416-C34C-AE03-B31C2DE2DF83}"/>
              </a:ext>
            </a:extLst>
          </p:cNvPr>
          <p:cNvSpPr/>
          <p:nvPr/>
        </p:nvSpPr>
        <p:spPr>
          <a:xfrm flipH="1">
            <a:off x="9414981" y="1408671"/>
            <a:ext cx="334440" cy="747584"/>
          </a:xfrm>
          <a:prstGeom prst="parallelogram">
            <a:avLst>
              <a:gd name="adj" fmla="val 6699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 name="Parallelogram 28">
            <a:extLst>
              <a:ext uri="{FF2B5EF4-FFF2-40B4-BE49-F238E27FC236}">
                <a16:creationId xmlns:a16="http://schemas.microsoft.com/office/drawing/2014/main" id="{45174AFC-D2A7-1E41-8109-57096A5933E7}"/>
              </a:ext>
            </a:extLst>
          </p:cNvPr>
          <p:cNvSpPr/>
          <p:nvPr/>
        </p:nvSpPr>
        <p:spPr>
          <a:xfrm flipH="1">
            <a:off x="9677786" y="2272820"/>
            <a:ext cx="334440" cy="747584"/>
          </a:xfrm>
          <a:prstGeom prst="parallelogram">
            <a:avLst>
              <a:gd name="adj" fmla="val 66996"/>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 name="Parallelogram 29">
            <a:extLst>
              <a:ext uri="{FF2B5EF4-FFF2-40B4-BE49-F238E27FC236}">
                <a16:creationId xmlns:a16="http://schemas.microsoft.com/office/drawing/2014/main" id="{AB2BD387-23DF-1741-AA72-EF29EF550292}"/>
              </a:ext>
            </a:extLst>
          </p:cNvPr>
          <p:cNvSpPr/>
          <p:nvPr/>
        </p:nvSpPr>
        <p:spPr>
          <a:xfrm flipH="1">
            <a:off x="9940591" y="3138352"/>
            <a:ext cx="334440" cy="747584"/>
          </a:xfrm>
          <a:prstGeom prst="parallelogram">
            <a:avLst>
              <a:gd name="adj" fmla="val 66996"/>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 name="Parallelogram 30">
            <a:extLst>
              <a:ext uri="{FF2B5EF4-FFF2-40B4-BE49-F238E27FC236}">
                <a16:creationId xmlns:a16="http://schemas.microsoft.com/office/drawing/2014/main" id="{7986BA9D-8954-4944-BC9E-ACB21AC4610C}"/>
              </a:ext>
            </a:extLst>
          </p:cNvPr>
          <p:cNvSpPr/>
          <p:nvPr/>
        </p:nvSpPr>
        <p:spPr>
          <a:xfrm flipH="1">
            <a:off x="10203396" y="4001118"/>
            <a:ext cx="334440" cy="747584"/>
          </a:xfrm>
          <a:prstGeom prst="parallelogram">
            <a:avLst>
              <a:gd name="adj" fmla="val 66996"/>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Parallelogram 31">
            <a:extLst>
              <a:ext uri="{FF2B5EF4-FFF2-40B4-BE49-F238E27FC236}">
                <a16:creationId xmlns:a16="http://schemas.microsoft.com/office/drawing/2014/main" id="{196240F3-DED3-564A-9331-0BA09459AE43}"/>
              </a:ext>
            </a:extLst>
          </p:cNvPr>
          <p:cNvSpPr/>
          <p:nvPr/>
        </p:nvSpPr>
        <p:spPr>
          <a:xfrm flipH="1">
            <a:off x="10466201" y="4865267"/>
            <a:ext cx="334440" cy="747584"/>
          </a:xfrm>
          <a:prstGeom prst="parallelogram">
            <a:avLst>
              <a:gd name="adj" fmla="val 66996"/>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 name="Parallelogram 32">
            <a:extLst>
              <a:ext uri="{FF2B5EF4-FFF2-40B4-BE49-F238E27FC236}">
                <a16:creationId xmlns:a16="http://schemas.microsoft.com/office/drawing/2014/main" id="{02B14E21-7BF0-C441-AFFE-3A7C6F281783}"/>
              </a:ext>
            </a:extLst>
          </p:cNvPr>
          <p:cNvSpPr/>
          <p:nvPr/>
        </p:nvSpPr>
        <p:spPr>
          <a:xfrm flipH="1">
            <a:off x="10729006" y="5729416"/>
            <a:ext cx="334440" cy="747584"/>
          </a:xfrm>
          <a:prstGeom prst="parallelogram">
            <a:avLst>
              <a:gd name="adj" fmla="val 66996"/>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 name="TextBox 34">
            <a:extLst>
              <a:ext uri="{FF2B5EF4-FFF2-40B4-BE49-F238E27FC236}">
                <a16:creationId xmlns:a16="http://schemas.microsoft.com/office/drawing/2014/main" id="{0F9E31A3-E0D8-2A46-8532-3307A3E71066}"/>
              </a:ext>
            </a:extLst>
          </p:cNvPr>
          <p:cNvSpPr txBox="1"/>
          <p:nvPr/>
        </p:nvSpPr>
        <p:spPr>
          <a:xfrm>
            <a:off x="2896876" y="1551631"/>
            <a:ext cx="4173625" cy="461665"/>
          </a:xfrm>
          <a:prstGeom prst="rect">
            <a:avLst/>
          </a:prstGeom>
          <a:noFill/>
        </p:spPr>
        <p:txBody>
          <a:bodyPr wrap="square" rtlCol="0" anchor="ctr" anchorCtr="0">
            <a:spAutoFit/>
          </a:bodyPr>
          <a:lstStyle/>
          <a:p>
            <a:pPr lvl="0"/>
            <a:r>
              <a:rPr lang="es-ES" sz="2400" dirty="0">
                <a:solidFill>
                  <a:schemeClr val="bg1"/>
                </a:solidFill>
                <a:latin typeface="Times New Roman" panose="02020603050405020304" pitchFamily="18" charset="0"/>
                <a:cs typeface="Times New Roman" panose="02020603050405020304" pitchFamily="18" charset="0"/>
              </a:rPr>
              <a:t>Planteamiento del problema</a:t>
            </a:r>
            <a:r>
              <a:rPr lang="es-ES" dirty="0">
                <a:latin typeface="Times New Roman" panose="02020603050405020304" pitchFamily="18" charset="0"/>
                <a:cs typeface="Times New Roman" panose="02020603050405020304" pitchFamily="18" charset="0"/>
              </a:rPr>
              <a:t>.</a:t>
            </a:r>
          </a:p>
        </p:txBody>
      </p:sp>
      <p:sp>
        <p:nvSpPr>
          <p:cNvPr id="36" name="TextBox 35">
            <a:extLst>
              <a:ext uri="{FF2B5EF4-FFF2-40B4-BE49-F238E27FC236}">
                <a16:creationId xmlns:a16="http://schemas.microsoft.com/office/drawing/2014/main" id="{AFBE3816-88BA-1B42-8478-AC7DBC961F4E}"/>
              </a:ext>
            </a:extLst>
          </p:cNvPr>
          <p:cNvSpPr txBox="1"/>
          <p:nvPr/>
        </p:nvSpPr>
        <p:spPr>
          <a:xfrm>
            <a:off x="4210902" y="5872377"/>
            <a:ext cx="4562467" cy="461665"/>
          </a:xfrm>
          <a:prstGeom prst="rect">
            <a:avLst/>
          </a:prstGeom>
          <a:noFill/>
        </p:spPr>
        <p:txBody>
          <a:bodyPr wrap="none" rtlCol="0" anchor="ctr" anchorCtr="0">
            <a:spAutoFit/>
          </a:bodyPr>
          <a:lstStyle/>
          <a:p>
            <a:r>
              <a:rPr lang="es-ES" sz="2400" b="1" dirty="0" smtClean="0">
                <a:solidFill>
                  <a:schemeClr val="bg1"/>
                </a:solidFill>
                <a:latin typeface="Times New Roman" panose="02020603050405020304" pitchFamily="18" charset="0"/>
                <a:cs typeface="Times New Roman" panose="02020603050405020304" pitchFamily="18" charset="0"/>
              </a:rPr>
              <a:t>Conclusiones y Recomendaciones</a:t>
            </a:r>
            <a:endParaRPr lang="es-ES" sz="2400" b="1" dirty="0">
              <a:solidFill>
                <a:schemeClr val="bg1"/>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DC2E7346-84DB-494A-9ACF-AB947D5155F5}"/>
              </a:ext>
            </a:extLst>
          </p:cNvPr>
          <p:cNvSpPr txBox="1"/>
          <p:nvPr/>
        </p:nvSpPr>
        <p:spPr>
          <a:xfrm>
            <a:off x="3948097" y="4823561"/>
            <a:ext cx="3138231" cy="830997"/>
          </a:xfrm>
          <a:prstGeom prst="rect">
            <a:avLst/>
          </a:prstGeom>
          <a:noFill/>
        </p:spPr>
        <p:txBody>
          <a:bodyPr wrap="none" rtlCol="0" anchor="ctr" anchorCtr="0">
            <a:spAutoFit/>
          </a:bodyPr>
          <a:lstStyle/>
          <a:p>
            <a:pPr lvl="0"/>
            <a:r>
              <a:rPr lang="es-ES" sz="2400" b="1" dirty="0" smtClean="0">
                <a:solidFill>
                  <a:schemeClr val="bg1"/>
                </a:solidFill>
                <a:latin typeface="Times New Roman" panose="02020603050405020304" pitchFamily="18" charset="0"/>
                <a:cs typeface="Times New Roman" panose="02020603050405020304" pitchFamily="18" charset="0"/>
              </a:rPr>
              <a:t>-Análisis </a:t>
            </a:r>
            <a:r>
              <a:rPr lang="es-ES" sz="2400" b="1" dirty="0">
                <a:solidFill>
                  <a:schemeClr val="bg1"/>
                </a:solidFill>
                <a:latin typeface="Times New Roman" panose="02020603050405020304" pitchFamily="18" charset="0"/>
                <a:cs typeface="Times New Roman" panose="02020603050405020304" pitchFamily="18" charset="0"/>
              </a:rPr>
              <a:t>de </a:t>
            </a:r>
            <a:r>
              <a:rPr lang="es-ES" sz="2400" b="1" dirty="0" smtClean="0">
                <a:solidFill>
                  <a:schemeClr val="bg1"/>
                </a:solidFill>
                <a:latin typeface="Times New Roman" panose="02020603050405020304" pitchFamily="18" charset="0"/>
                <a:cs typeface="Times New Roman" panose="02020603050405020304" pitchFamily="18" charset="0"/>
              </a:rPr>
              <a:t>resultados</a:t>
            </a:r>
          </a:p>
          <a:p>
            <a:pPr lvl="0"/>
            <a:r>
              <a:rPr lang="es-ES" sz="2400" b="1" dirty="0" smtClean="0">
                <a:solidFill>
                  <a:schemeClr val="bg1"/>
                </a:solidFill>
                <a:latin typeface="Times New Roman" panose="02020603050405020304" pitchFamily="18" charset="0"/>
                <a:cs typeface="Times New Roman" panose="02020603050405020304" pitchFamily="18" charset="0"/>
              </a:rPr>
              <a:t>-Propuesta</a:t>
            </a:r>
            <a:endParaRPr lang="es-ES" sz="2400" b="1" dirty="0">
              <a:solidFill>
                <a:schemeClr val="bg1"/>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ADCC0CB6-AD67-8245-9247-2893DF6D5208}"/>
              </a:ext>
            </a:extLst>
          </p:cNvPr>
          <p:cNvSpPr txBox="1"/>
          <p:nvPr/>
        </p:nvSpPr>
        <p:spPr>
          <a:xfrm>
            <a:off x="3685292" y="4144078"/>
            <a:ext cx="2902589" cy="461665"/>
          </a:xfrm>
          <a:prstGeom prst="rect">
            <a:avLst/>
          </a:prstGeom>
          <a:noFill/>
        </p:spPr>
        <p:txBody>
          <a:bodyPr wrap="none" rtlCol="0" anchor="ctr" anchorCtr="0">
            <a:spAutoFit/>
          </a:bodyPr>
          <a:lstStyle/>
          <a:p>
            <a:pPr lvl="0"/>
            <a:r>
              <a:rPr lang="es-ES" sz="2400" b="1" dirty="0">
                <a:solidFill>
                  <a:schemeClr val="bg1"/>
                </a:solidFill>
                <a:latin typeface="Times New Roman" panose="02020603050405020304" pitchFamily="18" charset="0"/>
                <a:cs typeface="Times New Roman" panose="02020603050405020304" pitchFamily="18" charset="0"/>
              </a:rPr>
              <a:t>Marco Metodológico</a:t>
            </a:r>
          </a:p>
        </p:txBody>
      </p:sp>
      <p:sp>
        <p:nvSpPr>
          <p:cNvPr id="39" name="TextBox 38">
            <a:extLst>
              <a:ext uri="{FF2B5EF4-FFF2-40B4-BE49-F238E27FC236}">
                <a16:creationId xmlns:a16="http://schemas.microsoft.com/office/drawing/2014/main" id="{D51E42E4-1180-B447-87C8-9A6AB759E595}"/>
              </a:ext>
            </a:extLst>
          </p:cNvPr>
          <p:cNvSpPr txBox="1"/>
          <p:nvPr/>
        </p:nvSpPr>
        <p:spPr>
          <a:xfrm>
            <a:off x="3422487" y="3279929"/>
            <a:ext cx="2099293" cy="461665"/>
          </a:xfrm>
          <a:prstGeom prst="rect">
            <a:avLst/>
          </a:prstGeom>
          <a:noFill/>
        </p:spPr>
        <p:txBody>
          <a:bodyPr wrap="none" rtlCol="0" anchor="ctr" anchorCtr="0">
            <a:spAutoFit/>
          </a:bodyPr>
          <a:lstStyle/>
          <a:p>
            <a:pPr lvl="0"/>
            <a:r>
              <a:rPr lang="es-ES" sz="2400" b="1" dirty="0">
                <a:solidFill>
                  <a:schemeClr val="bg1"/>
                </a:solidFill>
                <a:latin typeface="Times New Roman" panose="02020603050405020304" pitchFamily="18" charset="0"/>
                <a:cs typeface="Times New Roman" panose="02020603050405020304" pitchFamily="18" charset="0"/>
              </a:rPr>
              <a:t>Marco Teórico</a:t>
            </a:r>
          </a:p>
        </p:txBody>
      </p:sp>
      <p:sp>
        <p:nvSpPr>
          <p:cNvPr id="40" name="TextBox 39">
            <a:extLst>
              <a:ext uri="{FF2B5EF4-FFF2-40B4-BE49-F238E27FC236}">
                <a16:creationId xmlns:a16="http://schemas.microsoft.com/office/drawing/2014/main" id="{E049CCE1-CBFA-CB43-973E-3BC10AACBA54}"/>
              </a:ext>
            </a:extLst>
          </p:cNvPr>
          <p:cNvSpPr txBox="1"/>
          <p:nvPr/>
        </p:nvSpPr>
        <p:spPr>
          <a:xfrm>
            <a:off x="3159682" y="2415780"/>
            <a:ext cx="1449436" cy="461665"/>
          </a:xfrm>
          <a:prstGeom prst="rect">
            <a:avLst/>
          </a:prstGeom>
          <a:noFill/>
        </p:spPr>
        <p:txBody>
          <a:bodyPr wrap="none" rtlCol="0" anchor="ctr" anchorCtr="0">
            <a:spAutoFit/>
          </a:bodyPr>
          <a:lstStyle/>
          <a:p>
            <a:pPr lvl="0"/>
            <a:r>
              <a:rPr lang="es-ES" sz="2400" b="1" dirty="0">
                <a:solidFill>
                  <a:schemeClr val="bg1"/>
                </a:solidFill>
                <a:latin typeface="Times New Roman" panose="02020603050405020304" pitchFamily="18" charset="0"/>
                <a:cs typeface="Times New Roman" panose="02020603050405020304" pitchFamily="18" charset="0"/>
              </a:rPr>
              <a:t>Objetivos</a:t>
            </a:r>
          </a:p>
        </p:txBody>
      </p:sp>
      <p:sp>
        <p:nvSpPr>
          <p:cNvPr id="42" name="Freeform 924">
            <a:extLst>
              <a:ext uri="{FF2B5EF4-FFF2-40B4-BE49-F238E27FC236}">
                <a16:creationId xmlns:a16="http://schemas.microsoft.com/office/drawing/2014/main" id="{715CADF2-8A38-0947-906C-EEC0D9E3FBA9}"/>
              </a:ext>
            </a:extLst>
          </p:cNvPr>
          <p:cNvSpPr>
            <a:spLocks noChangeArrowheads="1"/>
          </p:cNvSpPr>
          <p:nvPr/>
        </p:nvSpPr>
        <p:spPr bwMode="auto">
          <a:xfrm>
            <a:off x="2442579" y="3248117"/>
            <a:ext cx="525287" cy="525287"/>
          </a:xfrm>
          <a:custGeom>
            <a:avLst/>
            <a:gdLst>
              <a:gd name="T0" fmla="*/ 1174904 w 295914"/>
              <a:gd name="T1" fmla="*/ 2577433 h 296053"/>
              <a:gd name="T2" fmla="*/ 1073027 w 295914"/>
              <a:gd name="T3" fmla="*/ 2577433 h 296053"/>
              <a:gd name="T4" fmla="*/ 2231390 w 295914"/>
              <a:gd name="T5" fmla="*/ 2423417 h 296053"/>
              <a:gd name="T6" fmla="*/ 2599376 w 295914"/>
              <a:gd name="T7" fmla="*/ 2791885 h 296053"/>
              <a:gd name="T8" fmla="*/ 2231390 w 295914"/>
              <a:gd name="T9" fmla="*/ 2423417 h 296053"/>
              <a:gd name="T10" fmla="*/ 1767423 w 295914"/>
              <a:gd name="T11" fmla="*/ 2791885 h 296053"/>
              <a:gd name="T12" fmla="*/ 2135407 w 295914"/>
              <a:gd name="T13" fmla="*/ 2423417 h 296053"/>
              <a:gd name="T14" fmla="*/ 2231390 w 295914"/>
              <a:gd name="T15" fmla="*/ 1958821 h 296053"/>
              <a:gd name="T16" fmla="*/ 2599376 w 295914"/>
              <a:gd name="T17" fmla="*/ 2327299 h 296053"/>
              <a:gd name="T18" fmla="*/ 2231390 w 295914"/>
              <a:gd name="T19" fmla="*/ 1958821 h 296053"/>
              <a:gd name="T20" fmla="*/ 1767423 w 295914"/>
              <a:gd name="T21" fmla="*/ 2327299 h 296053"/>
              <a:gd name="T22" fmla="*/ 2135407 w 295914"/>
              <a:gd name="T23" fmla="*/ 1958821 h 296053"/>
              <a:gd name="T24" fmla="*/ 699519 w 295914"/>
              <a:gd name="T25" fmla="*/ 1955727 h 296053"/>
              <a:gd name="T26" fmla="*/ 1263133 w 295914"/>
              <a:gd name="T27" fmla="*/ 3183195 h 296053"/>
              <a:gd name="T28" fmla="*/ 699519 w 295914"/>
              <a:gd name="T29" fmla="*/ 1955727 h 296053"/>
              <a:gd name="T30" fmla="*/ 2647370 w 295914"/>
              <a:gd name="T31" fmla="*/ 1858684 h 296053"/>
              <a:gd name="T32" fmla="*/ 2699363 w 295914"/>
              <a:gd name="T33" fmla="*/ 2791885 h 296053"/>
              <a:gd name="T34" fmla="*/ 2799370 w 295914"/>
              <a:gd name="T35" fmla="*/ 2839934 h 296053"/>
              <a:gd name="T36" fmla="*/ 1619407 w 295914"/>
              <a:gd name="T37" fmla="*/ 2891994 h 296053"/>
              <a:gd name="T38" fmla="*/ 1619407 w 295914"/>
              <a:gd name="T39" fmla="*/ 2791885 h 296053"/>
              <a:gd name="T40" fmla="*/ 1667414 w 295914"/>
              <a:gd name="T41" fmla="*/ 1910751 h 296053"/>
              <a:gd name="T42" fmla="*/ 303793 w 295914"/>
              <a:gd name="T43" fmla="*/ 1557235 h 296053"/>
              <a:gd name="T44" fmla="*/ 599590 w 295914"/>
              <a:gd name="T45" fmla="*/ 3183195 h 296053"/>
              <a:gd name="T46" fmla="*/ 551625 w 295914"/>
              <a:gd name="T47" fmla="*/ 1955727 h 296053"/>
              <a:gd name="T48" fmla="*/ 551625 w 295914"/>
              <a:gd name="T49" fmla="*/ 1856121 h 296053"/>
              <a:gd name="T50" fmla="*/ 1462997 w 295914"/>
              <a:gd name="T51" fmla="*/ 1907921 h 296053"/>
              <a:gd name="T52" fmla="*/ 1363068 w 295914"/>
              <a:gd name="T53" fmla="*/ 1955727 h 296053"/>
              <a:gd name="T54" fmla="*/ 2993949 w 295914"/>
              <a:gd name="T55" fmla="*/ 3183195 h 296053"/>
              <a:gd name="T56" fmla="*/ 303793 w 295914"/>
              <a:gd name="T57" fmla="*/ 1557235 h 296053"/>
              <a:gd name="T58" fmla="*/ 1653681 w 295914"/>
              <a:gd name="T59" fmla="*/ 1156419 h 296053"/>
              <a:gd name="T60" fmla="*/ 1407508 w 295914"/>
              <a:gd name="T61" fmla="*/ 959509 h 296053"/>
              <a:gd name="T62" fmla="*/ 1407508 w 295914"/>
              <a:gd name="T63" fmla="*/ 859038 h 296053"/>
              <a:gd name="T64" fmla="*/ 1653681 w 295914"/>
              <a:gd name="T65" fmla="*/ 658092 h 296053"/>
              <a:gd name="T66" fmla="*/ 2004796 w 295914"/>
              <a:gd name="T67" fmla="*/ 907271 h 296053"/>
              <a:gd name="T68" fmla="*/ 1302574 w 295914"/>
              <a:gd name="T69" fmla="*/ 907271 h 296053"/>
              <a:gd name="T70" fmla="*/ 1646872 w 295914"/>
              <a:gd name="T71" fmla="*/ 118560 h 296053"/>
              <a:gd name="T72" fmla="*/ 3113877 w 295914"/>
              <a:gd name="T73" fmla="*/ 1457585 h 296053"/>
              <a:gd name="T74" fmla="*/ 1610883 w 295914"/>
              <a:gd name="T75" fmla="*/ 14955 h 296053"/>
              <a:gd name="T76" fmla="*/ 3273756 w 295914"/>
              <a:gd name="T77" fmla="*/ 1469550 h 296053"/>
              <a:gd name="T78" fmla="*/ 3241793 w 295914"/>
              <a:gd name="T79" fmla="*/ 1557235 h 296053"/>
              <a:gd name="T80" fmla="*/ 3089895 w 295914"/>
              <a:gd name="T81" fmla="*/ 3183195 h 296053"/>
              <a:gd name="T82" fmla="*/ 3289758 w 295914"/>
              <a:gd name="T83" fmla="*/ 3231012 h 296053"/>
              <a:gd name="T84" fmla="*/ 51957 w 295914"/>
              <a:gd name="T85" fmla="*/ 3278832 h 296053"/>
              <a:gd name="T86" fmla="*/ 51957 w 295914"/>
              <a:gd name="T87" fmla="*/ 3183195 h 296053"/>
              <a:gd name="T88" fmla="*/ 199863 w 295914"/>
              <a:gd name="T89" fmla="*/ 1557235 h 296053"/>
              <a:gd name="T90" fmla="*/ 7980 w 295914"/>
              <a:gd name="T91" fmla="*/ 1529330 h 296053"/>
              <a:gd name="T92" fmla="*/ 1610883 w 295914"/>
              <a:gd name="T93" fmla="*/ 14955 h 2960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95914" h="296053">
                <a:moveTo>
                  <a:pt x="101241" y="228150"/>
                </a:moveTo>
                <a:cubicBezTo>
                  <a:pt x="103806" y="228150"/>
                  <a:pt x="105637" y="230055"/>
                  <a:pt x="105637" y="232722"/>
                </a:cubicBezTo>
                <a:cubicBezTo>
                  <a:pt x="105637" y="235389"/>
                  <a:pt x="103806" y="237294"/>
                  <a:pt x="101241" y="237294"/>
                </a:cubicBezTo>
                <a:cubicBezTo>
                  <a:pt x="98677" y="237294"/>
                  <a:pt x="96479" y="235389"/>
                  <a:pt x="96479" y="232722"/>
                </a:cubicBezTo>
                <a:cubicBezTo>
                  <a:pt x="96479" y="230055"/>
                  <a:pt x="98677" y="228150"/>
                  <a:pt x="101241" y="228150"/>
                </a:cubicBezTo>
                <a:close/>
                <a:moveTo>
                  <a:pt x="200627" y="218815"/>
                </a:moveTo>
                <a:lnTo>
                  <a:pt x="200627" y="252086"/>
                </a:lnTo>
                <a:lnTo>
                  <a:pt x="233713" y="252086"/>
                </a:lnTo>
                <a:lnTo>
                  <a:pt x="233713" y="218815"/>
                </a:lnTo>
                <a:lnTo>
                  <a:pt x="200627" y="218815"/>
                </a:lnTo>
                <a:close/>
                <a:moveTo>
                  <a:pt x="158911" y="218815"/>
                </a:moveTo>
                <a:lnTo>
                  <a:pt x="158911" y="252086"/>
                </a:lnTo>
                <a:lnTo>
                  <a:pt x="191996" y="252086"/>
                </a:lnTo>
                <a:lnTo>
                  <a:pt x="191996" y="218815"/>
                </a:lnTo>
                <a:lnTo>
                  <a:pt x="158911" y="218815"/>
                </a:lnTo>
                <a:close/>
                <a:moveTo>
                  <a:pt x="200627" y="176866"/>
                </a:moveTo>
                <a:lnTo>
                  <a:pt x="200627" y="210136"/>
                </a:lnTo>
                <a:lnTo>
                  <a:pt x="233713" y="210136"/>
                </a:lnTo>
                <a:lnTo>
                  <a:pt x="233713" y="176866"/>
                </a:lnTo>
                <a:lnTo>
                  <a:pt x="200627" y="176866"/>
                </a:lnTo>
                <a:close/>
                <a:moveTo>
                  <a:pt x="158911" y="176866"/>
                </a:moveTo>
                <a:lnTo>
                  <a:pt x="158911" y="210136"/>
                </a:lnTo>
                <a:lnTo>
                  <a:pt x="191996" y="210136"/>
                </a:lnTo>
                <a:lnTo>
                  <a:pt x="191996" y="176866"/>
                </a:lnTo>
                <a:lnTo>
                  <a:pt x="158911" y="176866"/>
                </a:lnTo>
                <a:close/>
                <a:moveTo>
                  <a:pt x="62895" y="176588"/>
                </a:moveTo>
                <a:lnTo>
                  <a:pt x="62895" y="287417"/>
                </a:lnTo>
                <a:lnTo>
                  <a:pt x="113570" y="287417"/>
                </a:lnTo>
                <a:lnTo>
                  <a:pt x="113570" y="176588"/>
                </a:lnTo>
                <a:lnTo>
                  <a:pt x="62895" y="176588"/>
                </a:lnTo>
                <a:close/>
                <a:moveTo>
                  <a:pt x="154595" y="167825"/>
                </a:moveTo>
                <a:lnTo>
                  <a:pt x="238029" y="167825"/>
                </a:lnTo>
                <a:cubicBezTo>
                  <a:pt x="240546" y="167825"/>
                  <a:pt x="242704" y="169995"/>
                  <a:pt x="242704" y="172526"/>
                </a:cubicBezTo>
                <a:lnTo>
                  <a:pt x="242704" y="252086"/>
                </a:lnTo>
                <a:lnTo>
                  <a:pt x="247019" y="252086"/>
                </a:lnTo>
                <a:cubicBezTo>
                  <a:pt x="249896" y="252086"/>
                  <a:pt x="251695" y="254255"/>
                  <a:pt x="251695" y="256425"/>
                </a:cubicBezTo>
                <a:cubicBezTo>
                  <a:pt x="251695" y="258957"/>
                  <a:pt x="249896" y="261126"/>
                  <a:pt x="247019" y="261126"/>
                </a:cubicBezTo>
                <a:lnTo>
                  <a:pt x="145604" y="261126"/>
                </a:lnTo>
                <a:cubicBezTo>
                  <a:pt x="143087" y="261126"/>
                  <a:pt x="140929" y="258957"/>
                  <a:pt x="140929" y="256425"/>
                </a:cubicBezTo>
                <a:cubicBezTo>
                  <a:pt x="140929" y="254255"/>
                  <a:pt x="143087" y="252086"/>
                  <a:pt x="145604" y="252086"/>
                </a:cubicBezTo>
                <a:lnTo>
                  <a:pt x="149920" y="252086"/>
                </a:lnTo>
                <a:lnTo>
                  <a:pt x="149920" y="172526"/>
                </a:lnTo>
                <a:cubicBezTo>
                  <a:pt x="149920" y="169995"/>
                  <a:pt x="152078" y="167825"/>
                  <a:pt x="154595" y="167825"/>
                </a:cubicBezTo>
                <a:close/>
                <a:moveTo>
                  <a:pt x="27314" y="140605"/>
                </a:moveTo>
                <a:lnTo>
                  <a:pt x="27314" y="287417"/>
                </a:lnTo>
                <a:lnTo>
                  <a:pt x="53910" y="287417"/>
                </a:lnTo>
                <a:lnTo>
                  <a:pt x="53910" y="176588"/>
                </a:lnTo>
                <a:lnTo>
                  <a:pt x="49597" y="176588"/>
                </a:lnTo>
                <a:cubicBezTo>
                  <a:pt x="47081" y="176588"/>
                  <a:pt x="44925" y="174789"/>
                  <a:pt x="44925" y="172270"/>
                </a:cubicBezTo>
                <a:cubicBezTo>
                  <a:pt x="44925" y="169751"/>
                  <a:pt x="47081" y="167592"/>
                  <a:pt x="49597" y="167592"/>
                </a:cubicBezTo>
                <a:lnTo>
                  <a:pt x="127228" y="167592"/>
                </a:lnTo>
                <a:cubicBezTo>
                  <a:pt x="129743" y="167592"/>
                  <a:pt x="131540" y="169751"/>
                  <a:pt x="131540" y="172270"/>
                </a:cubicBezTo>
                <a:cubicBezTo>
                  <a:pt x="131540" y="174789"/>
                  <a:pt x="129743" y="176588"/>
                  <a:pt x="127228" y="176588"/>
                </a:cubicBezTo>
                <a:lnTo>
                  <a:pt x="122555" y="176588"/>
                </a:lnTo>
                <a:lnTo>
                  <a:pt x="122555" y="287417"/>
                </a:lnTo>
                <a:lnTo>
                  <a:pt x="269190" y="287417"/>
                </a:lnTo>
                <a:lnTo>
                  <a:pt x="269190" y="140605"/>
                </a:lnTo>
                <a:lnTo>
                  <a:pt x="27314" y="140605"/>
                </a:lnTo>
                <a:close/>
                <a:moveTo>
                  <a:pt x="126551" y="86636"/>
                </a:moveTo>
                <a:cubicBezTo>
                  <a:pt x="128728" y="96796"/>
                  <a:pt x="137799" y="104416"/>
                  <a:pt x="148685" y="104416"/>
                </a:cubicBezTo>
                <a:cubicBezTo>
                  <a:pt x="159571" y="104416"/>
                  <a:pt x="168642" y="96796"/>
                  <a:pt x="170819" y="86636"/>
                </a:cubicBezTo>
                <a:lnTo>
                  <a:pt x="126551" y="86636"/>
                </a:lnTo>
                <a:close/>
                <a:moveTo>
                  <a:pt x="148685" y="59421"/>
                </a:moveTo>
                <a:cubicBezTo>
                  <a:pt x="137799" y="59421"/>
                  <a:pt x="128728" y="67404"/>
                  <a:pt x="126551" y="77564"/>
                </a:cubicBezTo>
                <a:lnTo>
                  <a:pt x="170819" y="77564"/>
                </a:lnTo>
                <a:cubicBezTo>
                  <a:pt x="168642" y="67404"/>
                  <a:pt x="159571" y="59421"/>
                  <a:pt x="148685" y="59421"/>
                </a:cubicBezTo>
                <a:close/>
                <a:moveTo>
                  <a:pt x="148685" y="50350"/>
                </a:moveTo>
                <a:cubicBezTo>
                  <a:pt x="166102" y="50350"/>
                  <a:pt x="180253" y="64501"/>
                  <a:pt x="180253" y="81919"/>
                </a:cubicBezTo>
                <a:cubicBezTo>
                  <a:pt x="180253" y="99336"/>
                  <a:pt x="166102" y="113487"/>
                  <a:pt x="148685" y="113487"/>
                </a:cubicBezTo>
                <a:cubicBezTo>
                  <a:pt x="131268" y="113487"/>
                  <a:pt x="117116" y="99336"/>
                  <a:pt x="117116" y="81919"/>
                </a:cubicBezTo>
                <a:cubicBezTo>
                  <a:pt x="117116" y="64501"/>
                  <a:pt x="131268" y="50350"/>
                  <a:pt x="148685" y="50350"/>
                </a:cubicBezTo>
                <a:close/>
                <a:moveTo>
                  <a:pt x="148073" y="10705"/>
                </a:moveTo>
                <a:lnTo>
                  <a:pt x="16173" y="131609"/>
                </a:lnTo>
                <a:lnTo>
                  <a:pt x="279972" y="131609"/>
                </a:lnTo>
                <a:lnTo>
                  <a:pt x="148073" y="10705"/>
                </a:lnTo>
                <a:close/>
                <a:moveTo>
                  <a:pt x="144838" y="1349"/>
                </a:moveTo>
                <a:cubicBezTo>
                  <a:pt x="146635" y="-450"/>
                  <a:pt x="149510" y="-450"/>
                  <a:pt x="150948" y="1349"/>
                </a:cubicBezTo>
                <a:lnTo>
                  <a:pt x="294348" y="132689"/>
                </a:lnTo>
                <a:cubicBezTo>
                  <a:pt x="295785" y="134128"/>
                  <a:pt x="296145" y="136287"/>
                  <a:pt x="295785" y="138086"/>
                </a:cubicBezTo>
                <a:cubicBezTo>
                  <a:pt x="295067" y="139525"/>
                  <a:pt x="293270" y="140605"/>
                  <a:pt x="291473" y="140605"/>
                </a:cubicBezTo>
                <a:lnTo>
                  <a:pt x="277816" y="140605"/>
                </a:lnTo>
                <a:lnTo>
                  <a:pt x="277816" y="287417"/>
                </a:lnTo>
                <a:lnTo>
                  <a:pt x="291473" y="287417"/>
                </a:lnTo>
                <a:cubicBezTo>
                  <a:pt x="293988" y="287417"/>
                  <a:pt x="295785" y="289216"/>
                  <a:pt x="295785" y="291735"/>
                </a:cubicBezTo>
                <a:cubicBezTo>
                  <a:pt x="295785" y="294254"/>
                  <a:pt x="293988" y="296053"/>
                  <a:pt x="291473" y="296053"/>
                </a:cubicBezTo>
                <a:lnTo>
                  <a:pt x="4672" y="296053"/>
                </a:lnTo>
                <a:cubicBezTo>
                  <a:pt x="2157" y="296053"/>
                  <a:pt x="0" y="294254"/>
                  <a:pt x="0" y="291735"/>
                </a:cubicBezTo>
                <a:cubicBezTo>
                  <a:pt x="0" y="289216"/>
                  <a:pt x="2157" y="287417"/>
                  <a:pt x="4672" y="287417"/>
                </a:cubicBezTo>
                <a:lnTo>
                  <a:pt x="17970" y="287417"/>
                </a:lnTo>
                <a:lnTo>
                  <a:pt x="17970" y="140605"/>
                </a:lnTo>
                <a:lnTo>
                  <a:pt x="4672" y="140605"/>
                </a:lnTo>
                <a:cubicBezTo>
                  <a:pt x="2875" y="140605"/>
                  <a:pt x="1078" y="139525"/>
                  <a:pt x="719" y="138086"/>
                </a:cubicBezTo>
                <a:cubicBezTo>
                  <a:pt x="-359" y="136287"/>
                  <a:pt x="360" y="134128"/>
                  <a:pt x="1797" y="132689"/>
                </a:cubicBezTo>
                <a:lnTo>
                  <a:pt x="144838" y="1349"/>
                </a:lnTo>
                <a:close/>
              </a:path>
            </a:pathLst>
          </a:custGeom>
          <a:solidFill>
            <a:schemeClr val="bg1"/>
          </a:solidFill>
          <a:ln>
            <a:noFill/>
          </a:ln>
          <a:effectLst/>
        </p:spPr>
        <p:txBody>
          <a:bodyPr anchor="ctr"/>
          <a:lstStyle/>
          <a:p>
            <a:endParaRPr lang="en-US" sz="900"/>
          </a:p>
        </p:txBody>
      </p:sp>
      <p:sp>
        <p:nvSpPr>
          <p:cNvPr id="43" name="Freeform 925">
            <a:extLst>
              <a:ext uri="{FF2B5EF4-FFF2-40B4-BE49-F238E27FC236}">
                <a16:creationId xmlns:a16="http://schemas.microsoft.com/office/drawing/2014/main" id="{DDE93B40-C2BE-0C49-9C5D-646C34728592}"/>
              </a:ext>
            </a:extLst>
          </p:cNvPr>
          <p:cNvSpPr>
            <a:spLocks noChangeArrowheads="1"/>
          </p:cNvSpPr>
          <p:nvPr/>
        </p:nvSpPr>
        <p:spPr bwMode="auto">
          <a:xfrm>
            <a:off x="2705223" y="4112266"/>
            <a:ext cx="525288" cy="525286"/>
          </a:xfrm>
          <a:custGeom>
            <a:avLst/>
            <a:gdLst>
              <a:gd name="T0" fmla="*/ 3007814 w 296468"/>
              <a:gd name="T1" fmla="*/ 2671164 h 296502"/>
              <a:gd name="T2" fmla="*/ 2672307 w 296468"/>
              <a:gd name="T3" fmla="*/ 3002582 h 296502"/>
              <a:gd name="T4" fmla="*/ 2794662 w 296468"/>
              <a:gd name="T5" fmla="*/ 3124909 h 296502"/>
              <a:gd name="T6" fmla="*/ 2909135 w 296468"/>
              <a:gd name="T7" fmla="*/ 3124909 h 296502"/>
              <a:gd name="T8" fmla="*/ 3126228 w 296468"/>
              <a:gd name="T9" fmla="*/ 2907897 h 296502"/>
              <a:gd name="T10" fmla="*/ 3145972 w 296468"/>
              <a:gd name="T11" fmla="*/ 2848704 h 296502"/>
              <a:gd name="T12" fmla="*/ 3126228 w 296468"/>
              <a:gd name="T13" fmla="*/ 2789524 h 296502"/>
              <a:gd name="T14" fmla="*/ 2545989 w 296468"/>
              <a:gd name="T15" fmla="*/ 2213474 h 296502"/>
              <a:gd name="T16" fmla="*/ 2210469 w 296468"/>
              <a:gd name="T17" fmla="*/ 2544908 h 296502"/>
              <a:gd name="T18" fmla="*/ 2601251 w 296468"/>
              <a:gd name="T19" fmla="*/ 2935524 h 296502"/>
              <a:gd name="T20" fmla="*/ 2936777 w 296468"/>
              <a:gd name="T21" fmla="*/ 2604098 h 296502"/>
              <a:gd name="T22" fmla="*/ 1230706 w 296468"/>
              <a:gd name="T23" fmla="*/ 729311 h 296502"/>
              <a:gd name="T24" fmla="*/ 1282486 w 296468"/>
              <a:gd name="T25" fmla="*/ 777079 h 296502"/>
              <a:gd name="T26" fmla="*/ 1230706 w 296468"/>
              <a:gd name="T27" fmla="*/ 828802 h 296502"/>
              <a:gd name="T28" fmla="*/ 808397 w 296468"/>
              <a:gd name="T29" fmla="*/ 1250635 h 296502"/>
              <a:gd name="T30" fmla="*/ 760604 w 296468"/>
              <a:gd name="T31" fmla="*/ 1298386 h 296502"/>
              <a:gd name="T32" fmla="*/ 712783 w 296468"/>
              <a:gd name="T33" fmla="*/ 1250635 h 296502"/>
              <a:gd name="T34" fmla="*/ 1230706 w 296468"/>
              <a:gd name="T35" fmla="*/ 729311 h 296502"/>
              <a:gd name="T36" fmla="*/ 1230357 w 296468"/>
              <a:gd name="T37" fmla="*/ 498344 h 296502"/>
              <a:gd name="T38" fmla="*/ 481533 w 296468"/>
              <a:gd name="T39" fmla="*/ 1250279 h 296502"/>
              <a:gd name="T40" fmla="*/ 1230357 w 296468"/>
              <a:gd name="T41" fmla="*/ 1998248 h 296502"/>
              <a:gd name="T42" fmla="*/ 1983162 w 296468"/>
              <a:gd name="T43" fmla="*/ 1250279 h 296502"/>
              <a:gd name="T44" fmla="*/ 1230357 w 296468"/>
              <a:gd name="T45" fmla="*/ 498344 h 296502"/>
              <a:gd name="T46" fmla="*/ 1230357 w 296468"/>
              <a:gd name="T47" fmla="*/ 399412 h 296502"/>
              <a:gd name="T48" fmla="*/ 2082209 w 296468"/>
              <a:gd name="T49" fmla="*/ 1250279 h 296502"/>
              <a:gd name="T50" fmla="*/ 1230357 w 296468"/>
              <a:gd name="T51" fmla="*/ 2097186 h 296502"/>
              <a:gd name="T52" fmla="*/ 382486 w 296468"/>
              <a:gd name="T53" fmla="*/ 1250279 h 296502"/>
              <a:gd name="T54" fmla="*/ 1230357 w 296468"/>
              <a:gd name="T55" fmla="*/ 399412 h 296502"/>
              <a:gd name="T56" fmla="*/ 1235498 w 296468"/>
              <a:gd name="T57" fmla="*/ 98644 h 296502"/>
              <a:gd name="T58" fmla="*/ 94765 w 296468"/>
              <a:gd name="T59" fmla="*/ 1238910 h 296502"/>
              <a:gd name="T60" fmla="*/ 1235498 w 296468"/>
              <a:gd name="T61" fmla="*/ 2379179 h 296502"/>
              <a:gd name="T62" fmla="*/ 1898644 w 296468"/>
              <a:gd name="T63" fmla="*/ 2166126 h 296502"/>
              <a:gd name="T64" fmla="*/ 1926269 w 296468"/>
              <a:gd name="T65" fmla="*/ 2158246 h 296502"/>
              <a:gd name="T66" fmla="*/ 1961790 w 296468"/>
              <a:gd name="T67" fmla="*/ 2174006 h 296502"/>
              <a:gd name="T68" fmla="*/ 2202580 w 296468"/>
              <a:gd name="T69" fmla="*/ 2414696 h 296502"/>
              <a:gd name="T70" fmla="*/ 2411779 w 296468"/>
              <a:gd name="T71" fmla="*/ 2201639 h 296502"/>
              <a:gd name="T72" fmla="*/ 2171001 w 296468"/>
              <a:gd name="T73" fmla="*/ 1964913 h 296502"/>
              <a:gd name="T74" fmla="*/ 2167056 w 296468"/>
              <a:gd name="T75" fmla="*/ 1897828 h 296502"/>
              <a:gd name="T76" fmla="*/ 2380217 w 296468"/>
              <a:gd name="T77" fmla="*/ 1238910 h 296502"/>
              <a:gd name="T78" fmla="*/ 1235498 w 296468"/>
              <a:gd name="T79" fmla="*/ 98644 h 296502"/>
              <a:gd name="T80" fmla="*/ 1235498 w 296468"/>
              <a:gd name="T81" fmla="*/ 0 h 296502"/>
              <a:gd name="T82" fmla="*/ 2478894 w 296468"/>
              <a:gd name="T83" fmla="*/ 1238910 h 296502"/>
              <a:gd name="T84" fmla="*/ 2269686 w 296468"/>
              <a:gd name="T85" fmla="*/ 1921498 h 296502"/>
              <a:gd name="T86" fmla="*/ 2482824 w 296468"/>
              <a:gd name="T87" fmla="*/ 2134559 h 296502"/>
              <a:gd name="T88" fmla="*/ 2510454 w 296468"/>
              <a:gd name="T89" fmla="*/ 2106949 h 296502"/>
              <a:gd name="T90" fmla="*/ 2577573 w 296468"/>
              <a:gd name="T91" fmla="*/ 2106949 h 296502"/>
              <a:gd name="T92" fmla="*/ 3193359 w 296468"/>
              <a:gd name="T93" fmla="*/ 2722461 h 296502"/>
              <a:gd name="T94" fmla="*/ 3193359 w 296468"/>
              <a:gd name="T95" fmla="*/ 2974970 h 296502"/>
              <a:gd name="T96" fmla="*/ 2976254 w 296468"/>
              <a:gd name="T97" fmla="*/ 3191972 h 296502"/>
              <a:gd name="T98" fmla="*/ 2849938 w 296468"/>
              <a:gd name="T99" fmla="*/ 3243260 h 296502"/>
              <a:gd name="T100" fmla="*/ 2723626 w 296468"/>
              <a:gd name="T101" fmla="*/ 3191972 h 296502"/>
              <a:gd name="T102" fmla="*/ 2107835 w 296468"/>
              <a:gd name="T103" fmla="*/ 2576475 h 296502"/>
              <a:gd name="T104" fmla="*/ 2092063 w 296468"/>
              <a:gd name="T105" fmla="*/ 2544908 h 296502"/>
              <a:gd name="T106" fmla="*/ 2107835 w 296468"/>
              <a:gd name="T107" fmla="*/ 2509399 h 296502"/>
              <a:gd name="T108" fmla="*/ 2135485 w 296468"/>
              <a:gd name="T109" fmla="*/ 2481785 h 296502"/>
              <a:gd name="T110" fmla="*/ 1922324 w 296468"/>
              <a:gd name="T111" fmla="*/ 2272662 h 296502"/>
              <a:gd name="T112" fmla="*/ 1235498 w 296468"/>
              <a:gd name="T113" fmla="*/ 2477819 h 296502"/>
              <a:gd name="T114" fmla="*/ 0 w 296468"/>
              <a:gd name="T115" fmla="*/ 1238910 h 296502"/>
              <a:gd name="T116" fmla="*/ 1235498 w 296468"/>
              <a:gd name="T117" fmla="*/ 0 h 2965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6468" h="296502">
                <a:moveTo>
                  <a:pt x="274661" y="244200"/>
                </a:moveTo>
                <a:lnTo>
                  <a:pt x="244023" y="274499"/>
                </a:lnTo>
                <a:lnTo>
                  <a:pt x="255197" y="285681"/>
                </a:lnTo>
                <a:cubicBezTo>
                  <a:pt x="257720" y="288206"/>
                  <a:pt x="262766" y="288206"/>
                  <a:pt x="265650" y="285681"/>
                </a:cubicBezTo>
                <a:lnTo>
                  <a:pt x="285474" y="265842"/>
                </a:lnTo>
                <a:cubicBezTo>
                  <a:pt x="286555" y="264399"/>
                  <a:pt x="287276" y="262596"/>
                  <a:pt x="287276" y="260431"/>
                </a:cubicBezTo>
                <a:cubicBezTo>
                  <a:pt x="287276" y="258628"/>
                  <a:pt x="286555" y="256464"/>
                  <a:pt x="285474" y="255021"/>
                </a:cubicBezTo>
                <a:lnTo>
                  <a:pt x="274661" y="244200"/>
                </a:lnTo>
                <a:close/>
                <a:moveTo>
                  <a:pt x="232488" y="202357"/>
                </a:moveTo>
                <a:lnTo>
                  <a:pt x="201850" y="232657"/>
                </a:lnTo>
                <a:lnTo>
                  <a:pt x="237535" y="268367"/>
                </a:lnTo>
                <a:lnTo>
                  <a:pt x="268173" y="238068"/>
                </a:lnTo>
                <a:lnTo>
                  <a:pt x="232488" y="202357"/>
                </a:lnTo>
                <a:close/>
                <a:moveTo>
                  <a:pt x="112382" y="66675"/>
                </a:moveTo>
                <a:cubicBezTo>
                  <a:pt x="114929" y="66675"/>
                  <a:pt x="117111" y="68494"/>
                  <a:pt x="117111" y="71041"/>
                </a:cubicBezTo>
                <a:cubicBezTo>
                  <a:pt x="117111" y="73587"/>
                  <a:pt x="114929" y="75770"/>
                  <a:pt x="112382" y="75770"/>
                </a:cubicBezTo>
                <a:cubicBezTo>
                  <a:pt x="91282" y="75770"/>
                  <a:pt x="73819" y="92869"/>
                  <a:pt x="73819" y="114334"/>
                </a:cubicBezTo>
                <a:cubicBezTo>
                  <a:pt x="73819" y="116880"/>
                  <a:pt x="72000" y="118699"/>
                  <a:pt x="69454" y="118699"/>
                </a:cubicBezTo>
                <a:cubicBezTo>
                  <a:pt x="66907" y="118699"/>
                  <a:pt x="65088" y="116880"/>
                  <a:pt x="65088" y="114334"/>
                </a:cubicBezTo>
                <a:cubicBezTo>
                  <a:pt x="65088" y="88140"/>
                  <a:pt x="86189" y="66675"/>
                  <a:pt x="112382" y="66675"/>
                </a:cubicBezTo>
                <a:close/>
                <a:moveTo>
                  <a:pt x="112351" y="45558"/>
                </a:moveTo>
                <a:cubicBezTo>
                  <a:pt x="74724" y="45558"/>
                  <a:pt x="43970" y="76311"/>
                  <a:pt x="43970" y="114301"/>
                </a:cubicBezTo>
                <a:cubicBezTo>
                  <a:pt x="43970" y="151928"/>
                  <a:pt x="74724" y="182681"/>
                  <a:pt x="112351" y="182681"/>
                </a:cubicBezTo>
                <a:cubicBezTo>
                  <a:pt x="150340" y="182681"/>
                  <a:pt x="181093" y="151928"/>
                  <a:pt x="181093" y="114301"/>
                </a:cubicBezTo>
                <a:cubicBezTo>
                  <a:pt x="181093" y="76311"/>
                  <a:pt x="150340" y="45558"/>
                  <a:pt x="112351" y="45558"/>
                </a:cubicBezTo>
                <a:close/>
                <a:moveTo>
                  <a:pt x="112351" y="36513"/>
                </a:moveTo>
                <a:cubicBezTo>
                  <a:pt x="155405" y="36513"/>
                  <a:pt x="190138" y="71608"/>
                  <a:pt x="190138" y="114301"/>
                </a:cubicBezTo>
                <a:cubicBezTo>
                  <a:pt x="190138" y="156993"/>
                  <a:pt x="155405" y="191726"/>
                  <a:pt x="112351" y="191726"/>
                </a:cubicBezTo>
                <a:cubicBezTo>
                  <a:pt x="69658" y="191726"/>
                  <a:pt x="34925" y="156993"/>
                  <a:pt x="34925" y="114301"/>
                </a:cubicBezTo>
                <a:cubicBezTo>
                  <a:pt x="34925" y="71608"/>
                  <a:pt x="69658" y="36513"/>
                  <a:pt x="112351" y="36513"/>
                </a:cubicBezTo>
                <a:close/>
                <a:moveTo>
                  <a:pt x="112820" y="9018"/>
                </a:moveTo>
                <a:cubicBezTo>
                  <a:pt x="55509" y="9018"/>
                  <a:pt x="8651" y="55910"/>
                  <a:pt x="8651" y="113262"/>
                </a:cubicBezTo>
                <a:cubicBezTo>
                  <a:pt x="8651" y="170615"/>
                  <a:pt x="55509" y="217507"/>
                  <a:pt x="112820" y="217507"/>
                </a:cubicBezTo>
                <a:cubicBezTo>
                  <a:pt x="134807" y="217507"/>
                  <a:pt x="155713" y="211014"/>
                  <a:pt x="173375" y="198029"/>
                </a:cubicBezTo>
                <a:cubicBezTo>
                  <a:pt x="174096" y="197308"/>
                  <a:pt x="175177" y="197308"/>
                  <a:pt x="175898" y="197308"/>
                </a:cubicBezTo>
                <a:cubicBezTo>
                  <a:pt x="176980" y="197308"/>
                  <a:pt x="178421" y="197668"/>
                  <a:pt x="179142" y="198750"/>
                </a:cubicBezTo>
                <a:lnTo>
                  <a:pt x="201130" y="220754"/>
                </a:lnTo>
                <a:lnTo>
                  <a:pt x="220233" y="201275"/>
                </a:lnTo>
                <a:lnTo>
                  <a:pt x="198246" y="179633"/>
                </a:lnTo>
                <a:cubicBezTo>
                  <a:pt x="196804" y="177829"/>
                  <a:pt x="196444" y="175304"/>
                  <a:pt x="197886" y="173501"/>
                </a:cubicBezTo>
                <a:cubicBezTo>
                  <a:pt x="210501" y="155826"/>
                  <a:pt x="217350" y="134905"/>
                  <a:pt x="217350" y="113262"/>
                </a:cubicBezTo>
                <a:cubicBezTo>
                  <a:pt x="217350" y="55910"/>
                  <a:pt x="170492" y="9018"/>
                  <a:pt x="112820" y="9018"/>
                </a:cubicBezTo>
                <a:close/>
                <a:moveTo>
                  <a:pt x="112820" y="0"/>
                </a:moveTo>
                <a:cubicBezTo>
                  <a:pt x="175538" y="0"/>
                  <a:pt x="226361" y="50860"/>
                  <a:pt x="226361" y="113262"/>
                </a:cubicBezTo>
                <a:cubicBezTo>
                  <a:pt x="226361" y="135626"/>
                  <a:pt x="219512" y="156908"/>
                  <a:pt x="207257" y="175665"/>
                </a:cubicBezTo>
                <a:lnTo>
                  <a:pt x="226721" y="195143"/>
                </a:lnTo>
                <a:lnTo>
                  <a:pt x="229244" y="192618"/>
                </a:lnTo>
                <a:cubicBezTo>
                  <a:pt x="231047" y="190815"/>
                  <a:pt x="233570" y="190815"/>
                  <a:pt x="235372" y="192618"/>
                </a:cubicBezTo>
                <a:lnTo>
                  <a:pt x="291602" y="248889"/>
                </a:lnTo>
                <a:cubicBezTo>
                  <a:pt x="298090" y="255021"/>
                  <a:pt x="298090" y="265842"/>
                  <a:pt x="291602" y="271974"/>
                </a:cubicBezTo>
                <a:lnTo>
                  <a:pt x="271777" y="291813"/>
                </a:lnTo>
                <a:cubicBezTo>
                  <a:pt x="268533" y="295060"/>
                  <a:pt x="264568" y="296502"/>
                  <a:pt x="260243" y="296502"/>
                </a:cubicBezTo>
                <a:cubicBezTo>
                  <a:pt x="255918" y="296502"/>
                  <a:pt x="251953" y="295060"/>
                  <a:pt x="248709" y="291813"/>
                </a:cubicBezTo>
                <a:lnTo>
                  <a:pt x="192479" y="235543"/>
                </a:lnTo>
                <a:cubicBezTo>
                  <a:pt x="191398" y="234821"/>
                  <a:pt x="191037" y="233739"/>
                  <a:pt x="191037" y="232657"/>
                </a:cubicBezTo>
                <a:cubicBezTo>
                  <a:pt x="191037" y="231575"/>
                  <a:pt x="191398" y="230132"/>
                  <a:pt x="192479" y="229411"/>
                </a:cubicBezTo>
                <a:lnTo>
                  <a:pt x="195002" y="226886"/>
                </a:lnTo>
                <a:lnTo>
                  <a:pt x="175538" y="207768"/>
                </a:lnTo>
                <a:cubicBezTo>
                  <a:pt x="157155" y="220032"/>
                  <a:pt x="135528" y="226525"/>
                  <a:pt x="112820" y="226525"/>
                </a:cubicBezTo>
                <a:cubicBezTo>
                  <a:pt x="50823" y="226525"/>
                  <a:pt x="0" y="175665"/>
                  <a:pt x="0" y="113262"/>
                </a:cubicBezTo>
                <a:cubicBezTo>
                  <a:pt x="0" y="50860"/>
                  <a:pt x="50823" y="0"/>
                  <a:pt x="112820" y="0"/>
                </a:cubicBezTo>
                <a:close/>
              </a:path>
            </a:pathLst>
          </a:custGeom>
          <a:solidFill>
            <a:schemeClr val="bg1"/>
          </a:solidFill>
          <a:ln>
            <a:noFill/>
          </a:ln>
          <a:effectLst/>
        </p:spPr>
        <p:txBody>
          <a:bodyPr anchor="ctr"/>
          <a:lstStyle/>
          <a:p>
            <a:endParaRPr lang="en-US" sz="900"/>
          </a:p>
        </p:txBody>
      </p:sp>
      <p:sp>
        <p:nvSpPr>
          <p:cNvPr id="44" name="Freeform 926">
            <a:extLst>
              <a:ext uri="{FF2B5EF4-FFF2-40B4-BE49-F238E27FC236}">
                <a16:creationId xmlns:a16="http://schemas.microsoft.com/office/drawing/2014/main" id="{768D717B-BC9C-5545-A851-39E89B2C9C50}"/>
              </a:ext>
            </a:extLst>
          </p:cNvPr>
          <p:cNvSpPr>
            <a:spLocks noChangeArrowheads="1"/>
          </p:cNvSpPr>
          <p:nvPr/>
        </p:nvSpPr>
        <p:spPr bwMode="auto">
          <a:xfrm>
            <a:off x="2179936" y="2383968"/>
            <a:ext cx="525287" cy="525287"/>
          </a:xfrm>
          <a:custGeom>
            <a:avLst/>
            <a:gdLst>
              <a:gd name="T0" fmla="*/ 2003694 w 296503"/>
              <a:gd name="T1" fmla="*/ 1832388 h 296502"/>
              <a:gd name="T2" fmla="*/ 716340 w 296503"/>
              <a:gd name="T3" fmla="*/ 1832388 h 296502"/>
              <a:gd name="T4" fmla="*/ 1792869 w 296503"/>
              <a:gd name="T5" fmla="*/ 2632308 h 296502"/>
              <a:gd name="T6" fmla="*/ 1761647 w 296503"/>
              <a:gd name="T7" fmla="*/ 1934355 h 296502"/>
              <a:gd name="T8" fmla="*/ 1309759 w 296503"/>
              <a:gd name="T9" fmla="*/ 1765729 h 296502"/>
              <a:gd name="T10" fmla="*/ 1454202 w 296503"/>
              <a:gd name="T11" fmla="*/ 2632308 h 296502"/>
              <a:gd name="T12" fmla="*/ 1831921 w 296503"/>
              <a:gd name="T13" fmla="*/ 712916 h 296502"/>
              <a:gd name="T14" fmla="*/ 1407353 w 296503"/>
              <a:gd name="T15" fmla="*/ 712916 h 296502"/>
              <a:gd name="T16" fmla="*/ 1792869 w 296503"/>
              <a:gd name="T17" fmla="*/ 607044 h 296502"/>
              <a:gd name="T18" fmla="*/ 1929508 w 296503"/>
              <a:gd name="T19" fmla="*/ 1477536 h 296502"/>
              <a:gd name="T20" fmla="*/ 1792869 w 296503"/>
              <a:gd name="T21" fmla="*/ 607044 h 296502"/>
              <a:gd name="T22" fmla="*/ 1477622 w 296503"/>
              <a:gd name="T23" fmla="*/ 1308917 h 296502"/>
              <a:gd name="T24" fmla="*/ 610925 w 296503"/>
              <a:gd name="T25" fmla="*/ 1446161 h 296502"/>
              <a:gd name="T26" fmla="*/ 1432671 w 296503"/>
              <a:gd name="T27" fmla="*/ 386184 h 296502"/>
              <a:gd name="T28" fmla="*/ 964299 w 296503"/>
              <a:gd name="T29" fmla="*/ 240396 h 296502"/>
              <a:gd name="T30" fmla="*/ 842289 w 296503"/>
              <a:gd name="T31" fmla="*/ 646275 h 296502"/>
              <a:gd name="T32" fmla="*/ 362084 w 296503"/>
              <a:gd name="T33" fmla="*/ 756638 h 296502"/>
              <a:gd name="T34" fmla="*/ 460473 w 296503"/>
              <a:gd name="T35" fmla="*/ 1166470 h 296502"/>
              <a:gd name="T36" fmla="*/ 98402 w 296503"/>
              <a:gd name="T37" fmla="*/ 1737883 h 296502"/>
              <a:gd name="T38" fmla="*/ 436901 w 296503"/>
              <a:gd name="T39" fmla="*/ 2135906 h 296502"/>
              <a:gd name="T40" fmla="*/ 401470 w 296503"/>
              <a:gd name="T41" fmla="*/ 2494508 h 296502"/>
              <a:gd name="T42" fmla="*/ 747814 w 296503"/>
              <a:gd name="T43" fmla="*/ 2841306 h 296502"/>
              <a:gd name="T44" fmla="*/ 1109935 w 296503"/>
              <a:gd name="T45" fmla="*/ 2801901 h 296502"/>
              <a:gd name="T46" fmla="*/ 1475957 w 296503"/>
              <a:gd name="T47" fmla="*/ 3113225 h 296502"/>
              <a:gd name="T48" fmla="*/ 1810507 w 296503"/>
              <a:gd name="T49" fmla="*/ 2857075 h 296502"/>
              <a:gd name="T50" fmla="*/ 2278887 w 296503"/>
              <a:gd name="T51" fmla="*/ 2998932 h 296502"/>
              <a:gd name="T52" fmla="*/ 2593757 w 296503"/>
              <a:gd name="T53" fmla="*/ 2399927 h 296502"/>
              <a:gd name="T54" fmla="*/ 2999144 w 296503"/>
              <a:gd name="T55" fmla="*/ 2281719 h 296502"/>
              <a:gd name="T56" fmla="*/ 2900755 w 296503"/>
              <a:gd name="T57" fmla="*/ 1765466 h 296502"/>
              <a:gd name="T58" fmla="*/ 2900755 w 296503"/>
              <a:gd name="T59" fmla="*/ 1473853 h 296502"/>
              <a:gd name="T60" fmla="*/ 2999144 w 296503"/>
              <a:gd name="T61" fmla="*/ 961550 h 296502"/>
              <a:gd name="T62" fmla="*/ 2593757 w 296503"/>
              <a:gd name="T63" fmla="*/ 839402 h 296502"/>
              <a:gd name="T64" fmla="*/ 2278887 w 296503"/>
              <a:gd name="T65" fmla="*/ 240396 h 296502"/>
              <a:gd name="T66" fmla="*/ 1810507 w 296503"/>
              <a:gd name="T67" fmla="*/ 386184 h 296502"/>
              <a:gd name="T68" fmla="*/ 1503519 w 296503"/>
              <a:gd name="T69" fmla="*/ 0 h 296502"/>
              <a:gd name="T70" fmla="*/ 2152928 w 296503"/>
              <a:gd name="T71" fmla="*/ 204932 h 296502"/>
              <a:gd name="T72" fmla="*/ 2491427 w 296503"/>
              <a:gd name="T73" fmla="*/ 599009 h 296502"/>
              <a:gd name="T74" fmla="*/ 3081802 w 296503"/>
              <a:gd name="T75" fmla="*/ 914254 h 296502"/>
              <a:gd name="T76" fmla="*/ 3239232 w 296503"/>
              <a:gd name="T77" fmla="*/ 1501447 h 296502"/>
              <a:gd name="T78" fmla="*/ 3038512 w 296503"/>
              <a:gd name="T79" fmla="*/ 2151673 h 296502"/>
              <a:gd name="T80" fmla="*/ 2644910 w 296503"/>
              <a:gd name="T81" fmla="*/ 2494508 h 296502"/>
              <a:gd name="T82" fmla="*/ 2231649 w 296503"/>
              <a:gd name="T83" fmla="*/ 3097458 h 296502"/>
              <a:gd name="T84" fmla="*/ 1735730 w 296503"/>
              <a:gd name="T85" fmla="*/ 3239316 h 296502"/>
              <a:gd name="T86" fmla="*/ 1086305 w 296503"/>
              <a:gd name="T87" fmla="*/ 3038344 h 296502"/>
              <a:gd name="T88" fmla="*/ 661243 w 296503"/>
              <a:gd name="T89" fmla="*/ 2790074 h 296502"/>
              <a:gd name="T90" fmla="*/ 157452 w 296503"/>
              <a:gd name="T91" fmla="*/ 2329022 h 296502"/>
              <a:gd name="T92" fmla="*/ 129869 w 296503"/>
              <a:gd name="T93" fmla="*/ 1867927 h 296502"/>
              <a:gd name="T94" fmla="*/ 354220 w 296503"/>
              <a:gd name="T95" fmla="*/ 1170410 h 296502"/>
              <a:gd name="T96" fmla="*/ 354220 w 296503"/>
              <a:gd name="T97" fmla="*/ 650241 h 296502"/>
              <a:gd name="T98" fmla="*/ 649412 w 296503"/>
              <a:gd name="T99" fmla="*/ 350721 h 296502"/>
              <a:gd name="T100" fmla="*/ 1168961 w 296503"/>
              <a:gd name="T101" fmla="*/ 350721 h 2965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6503" h="296502">
                <a:moveTo>
                  <a:pt x="183408" y="167723"/>
                </a:moveTo>
                <a:cubicBezTo>
                  <a:pt x="179834" y="174542"/>
                  <a:pt x="174117" y="179926"/>
                  <a:pt x="167684" y="183515"/>
                </a:cubicBezTo>
                <a:lnTo>
                  <a:pt x="167684" y="231250"/>
                </a:lnTo>
                <a:cubicBezTo>
                  <a:pt x="198774" y="223713"/>
                  <a:pt x="223432" y="199307"/>
                  <a:pt x="230579" y="167723"/>
                </a:cubicBezTo>
                <a:lnTo>
                  <a:pt x="183408" y="167723"/>
                </a:lnTo>
                <a:close/>
                <a:moveTo>
                  <a:pt x="65569" y="167723"/>
                </a:moveTo>
                <a:cubicBezTo>
                  <a:pt x="73074" y="199307"/>
                  <a:pt x="97374" y="223713"/>
                  <a:pt x="128822" y="231250"/>
                </a:cubicBezTo>
                <a:lnTo>
                  <a:pt x="128822" y="183515"/>
                </a:lnTo>
                <a:cubicBezTo>
                  <a:pt x="122032" y="179926"/>
                  <a:pt x="116672" y="174542"/>
                  <a:pt x="112741" y="167723"/>
                </a:cubicBezTo>
                <a:lnTo>
                  <a:pt x="65569" y="167723"/>
                </a:lnTo>
                <a:close/>
                <a:moveTo>
                  <a:pt x="180549" y="158750"/>
                </a:moveTo>
                <a:lnTo>
                  <a:pt x="236297" y="158750"/>
                </a:lnTo>
                <a:cubicBezTo>
                  <a:pt x="237369" y="158750"/>
                  <a:pt x="238441" y="159468"/>
                  <a:pt x="239513" y="160545"/>
                </a:cubicBezTo>
                <a:cubicBezTo>
                  <a:pt x="240228" y="161621"/>
                  <a:pt x="240943" y="162698"/>
                  <a:pt x="240586" y="164134"/>
                </a:cubicBezTo>
                <a:cubicBezTo>
                  <a:pt x="233796" y="203614"/>
                  <a:pt x="203063" y="234122"/>
                  <a:pt x="164111" y="240941"/>
                </a:cubicBezTo>
                <a:cubicBezTo>
                  <a:pt x="163753" y="240941"/>
                  <a:pt x="163396" y="240941"/>
                  <a:pt x="163039" y="240941"/>
                </a:cubicBezTo>
                <a:cubicBezTo>
                  <a:pt x="161966" y="240941"/>
                  <a:pt x="160894" y="240582"/>
                  <a:pt x="160537" y="239864"/>
                </a:cubicBezTo>
                <a:cubicBezTo>
                  <a:pt x="159465" y="239147"/>
                  <a:pt x="158750" y="237711"/>
                  <a:pt x="158750" y="236634"/>
                </a:cubicBezTo>
                <a:lnTo>
                  <a:pt x="158750" y="181003"/>
                </a:lnTo>
                <a:cubicBezTo>
                  <a:pt x="158750" y="179208"/>
                  <a:pt x="159822" y="177414"/>
                  <a:pt x="161252" y="177055"/>
                </a:cubicBezTo>
                <a:cubicBezTo>
                  <a:pt x="168042" y="173824"/>
                  <a:pt x="173402" y="168082"/>
                  <a:pt x="176618" y="161621"/>
                </a:cubicBezTo>
                <a:cubicBezTo>
                  <a:pt x="177333" y="159827"/>
                  <a:pt x="178762" y="158750"/>
                  <a:pt x="180549" y="158750"/>
                </a:cubicBezTo>
                <a:close/>
                <a:moveTo>
                  <a:pt x="60209" y="158750"/>
                </a:moveTo>
                <a:lnTo>
                  <a:pt x="115600" y="158750"/>
                </a:lnTo>
                <a:cubicBezTo>
                  <a:pt x="117386" y="158750"/>
                  <a:pt x="118816" y="159827"/>
                  <a:pt x="119888" y="161621"/>
                </a:cubicBezTo>
                <a:cubicBezTo>
                  <a:pt x="122747" y="168082"/>
                  <a:pt x="128107" y="173824"/>
                  <a:pt x="135254" y="177055"/>
                </a:cubicBezTo>
                <a:cubicBezTo>
                  <a:pt x="136684" y="177414"/>
                  <a:pt x="137756" y="179208"/>
                  <a:pt x="137756" y="181003"/>
                </a:cubicBezTo>
                <a:lnTo>
                  <a:pt x="137756" y="236634"/>
                </a:lnTo>
                <a:cubicBezTo>
                  <a:pt x="137756" y="237711"/>
                  <a:pt x="137041" y="239147"/>
                  <a:pt x="135969" y="239864"/>
                </a:cubicBezTo>
                <a:cubicBezTo>
                  <a:pt x="135254" y="240582"/>
                  <a:pt x="134182" y="240941"/>
                  <a:pt x="133110" y="240941"/>
                </a:cubicBezTo>
                <a:cubicBezTo>
                  <a:pt x="133110" y="240941"/>
                  <a:pt x="132753" y="240941"/>
                  <a:pt x="132395" y="240941"/>
                </a:cubicBezTo>
                <a:cubicBezTo>
                  <a:pt x="93086" y="234122"/>
                  <a:pt x="62710" y="203614"/>
                  <a:pt x="55921" y="164134"/>
                </a:cubicBezTo>
                <a:cubicBezTo>
                  <a:pt x="55563" y="162698"/>
                  <a:pt x="55921" y="161621"/>
                  <a:pt x="56635" y="160545"/>
                </a:cubicBezTo>
                <a:cubicBezTo>
                  <a:pt x="57707" y="159468"/>
                  <a:pt x="59137" y="158750"/>
                  <a:pt x="60209" y="158750"/>
                </a:cubicBezTo>
                <a:close/>
                <a:moveTo>
                  <a:pt x="167684" y="65254"/>
                </a:moveTo>
                <a:lnTo>
                  <a:pt x="167684" y="112989"/>
                </a:lnTo>
                <a:cubicBezTo>
                  <a:pt x="174117" y="116578"/>
                  <a:pt x="179834" y="122321"/>
                  <a:pt x="183408" y="128781"/>
                </a:cubicBezTo>
                <a:lnTo>
                  <a:pt x="230579" y="128781"/>
                </a:lnTo>
                <a:cubicBezTo>
                  <a:pt x="223432" y="97556"/>
                  <a:pt x="198774" y="72791"/>
                  <a:pt x="167684" y="65254"/>
                </a:cubicBezTo>
                <a:close/>
                <a:moveTo>
                  <a:pt x="128822" y="65254"/>
                </a:moveTo>
                <a:cubicBezTo>
                  <a:pt x="97374" y="72791"/>
                  <a:pt x="73074" y="97556"/>
                  <a:pt x="65569" y="128781"/>
                </a:cubicBezTo>
                <a:lnTo>
                  <a:pt x="112741" y="128781"/>
                </a:lnTo>
                <a:cubicBezTo>
                  <a:pt x="116672" y="122321"/>
                  <a:pt x="122032" y="116578"/>
                  <a:pt x="128822" y="112989"/>
                </a:cubicBezTo>
                <a:lnTo>
                  <a:pt x="128822" y="65254"/>
                </a:lnTo>
                <a:close/>
                <a:moveTo>
                  <a:pt x="164111" y="55563"/>
                </a:moveTo>
                <a:cubicBezTo>
                  <a:pt x="203063" y="62382"/>
                  <a:pt x="233796" y="93249"/>
                  <a:pt x="240586" y="132370"/>
                </a:cubicBezTo>
                <a:cubicBezTo>
                  <a:pt x="240943" y="133806"/>
                  <a:pt x="240228" y="135242"/>
                  <a:pt x="239513" y="136318"/>
                </a:cubicBezTo>
                <a:cubicBezTo>
                  <a:pt x="238441" y="137036"/>
                  <a:pt x="237369" y="137754"/>
                  <a:pt x="236297" y="137754"/>
                </a:cubicBezTo>
                <a:lnTo>
                  <a:pt x="180549" y="137754"/>
                </a:lnTo>
                <a:cubicBezTo>
                  <a:pt x="178762" y="137754"/>
                  <a:pt x="177333" y="136677"/>
                  <a:pt x="176618" y="135242"/>
                </a:cubicBezTo>
                <a:cubicBezTo>
                  <a:pt x="173402" y="128422"/>
                  <a:pt x="168042" y="123039"/>
                  <a:pt x="161252" y="119808"/>
                </a:cubicBezTo>
                <a:cubicBezTo>
                  <a:pt x="159822" y="119091"/>
                  <a:pt x="158750" y="117296"/>
                  <a:pt x="158750" y="115501"/>
                </a:cubicBezTo>
                <a:lnTo>
                  <a:pt x="158750" y="60229"/>
                </a:lnTo>
                <a:cubicBezTo>
                  <a:pt x="158750" y="58793"/>
                  <a:pt x="159465" y="57358"/>
                  <a:pt x="160537" y="56640"/>
                </a:cubicBezTo>
                <a:cubicBezTo>
                  <a:pt x="161252" y="55563"/>
                  <a:pt x="162681" y="55563"/>
                  <a:pt x="164111" y="55563"/>
                </a:cubicBezTo>
                <a:close/>
                <a:moveTo>
                  <a:pt x="132395" y="55563"/>
                </a:moveTo>
                <a:cubicBezTo>
                  <a:pt x="133468" y="55563"/>
                  <a:pt x="135254" y="55563"/>
                  <a:pt x="135969" y="56640"/>
                </a:cubicBezTo>
                <a:cubicBezTo>
                  <a:pt x="137041" y="57358"/>
                  <a:pt x="137756" y="58793"/>
                  <a:pt x="137756" y="60229"/>
                </a:cubicBezTo>
                <a:lnTo>
                  <a:pt x="137756" y="115501"/>
                </a:lnTo>
                <a:cubicBezTo>
                  <a:pt x="137756" y="117296"/>
                  <a:pt x="136684" y="119091"/>
                  <a:pt x="135254" y="119808"/>
                </a:cubicBezTo>
                <a:cubicBezTo>
                  <a:pt x="128107" y="123039"/>
                  <a:pt x="122747" y="128422"/>
                  <a:pt x="119888" y="135242"/>
                </a:cubicBezTo>
                <a:cubicBezTo>
                  <a:pt x="118816" y="136677"/>
                  <a:pt x="117386" y="137754"/>
                  <a:pt x="115600" y="137754"/>
                </a:cubicBezTo>
                <a:lnTo>
                  <a:pt x="60209" y="137754"/>
                </a:lnTo>
                <a:cubicBezTo>
                  <a:pt x="59137" y="137754"/>
                  <a:pt x="57707" y="137036"/>
                  <a:pt x="56635" y="136318"/>
                </a:cubicBezTo>
                <a:cubicBezTo>
                  <a:pt x="55921" y="135242"/>
                  <a:pt x="55563" y="133806"/>
                  <a:pt x="55921" y="132370"/>
                </a:cubicBezTo>
                <a:cubicBezTo>
                  <a:pt x="62710" y="93249"/>
                  <a:pt x="93086" y="62382"/>
                  <a:pt x="132395" y="55563"/>
                </a:cubicBezTo>
                <a:close/>
                <a:moveTo>
                  <a:pt x="137624" y="9018"/>
                </a:moveTo>
                <a:cubicBezTo>
                  <a:pt x="136183" y="9018"/>
                  <a:pt x="135102" y="10100"/>
                  <a:pt x="135102" y="11543"/>
                </a:cubicBezTo>
                <a:lnTo>
                  <a:pt x="135102" y="31021"/>
                </a:lnTo>
                <a:cubicBezTo>
                  <a:pt x="135102" y="33185"/>
                  <a:pt x="133300" y="34989"/>
                  <a:pt x="131139" y="35349"/>
                </a:cubicBezTo>
                <a:cubicBezTo>
                  <a:pt x="122853" y="36792"/>
                  <a:pt x="114927" y="38956"/>
                  <a:pt x="107001" y="41842"/>
                </a:cubicBezTo>
                <a:cubicBezTo>
                  <a:pt x="104839" y="42564"/>
                  <a:pt x="102677" y="41842"/>
                  <a:pt x="101597" y="40039"/>
                </a:cubicBezTo>
                <a:lnTo>
                  <a:pt x="91869" y="23085"/>
                </a:lnTo>
                <a:cubicBezTo>
                  <a:pt x="91509" y="22364"/>
                  <a:pt x="90788" y="22003"/>
                  <a:pt x="90068" y="22003"/>
                </a:cubicBezTo>
                <a:cubicBezTo>
                  <a:pt x="89347" y="21642"/>
                  <a:pt x="88627" y="22003"/>
                  <a:pt x="88267" y="22003"/>
                </a:cubicBezTo>
                <a:lnTo>
                  <a:pt x="69532" y="32824"/>
                </a:lnTo>
                <a:cubicBezTo>
                  <a:pt x="68812" y="33185"/>
                  <a:pt x="68091" y="33907"/>
                  <a:pt x="68091" y="34628"/>
                </a:cubicBezTo>
                <a:cubicBezTo>
                  <a:pt x="68091" y="35349"/>
                  <a:pt x="68091" y="36071"/>
                  <a:pt x="68452" y="36792"/>
                </a:cubicBezTo>
                <a:lnTo>
                  <a:pt x="77819" y="53385"/>
                </a:lnTo>
                <a:cubicBezTo>
                  <a:pt x="79260" y="55188"/>
                  <a:pt x="78900" y="57713"/>
                  <a:pt x="77098" y="59156"/>
                </a:cubicBezTo>
                <a:cubicBezTo>
                  <a:pt x="70613" y="64567"/>
                  <a:pt x="64489" y="70338"/>
                  <a:pt x="59445" y="76831"/>
                </a:cubicBezTo>
                <a:cubicBezTo>
                  <a:pt x="58004" y="78634"/>
                  <a:pt x="55481" y="78995"/>
                  <a:pt x="53680" y="77913"/>
                </a:cubicBezTo>
                <a:lnTo>
                  <a:pt x="36747" y="68174"/>
                </a:lnTo>
                <a:cubicBezTo>
                  <a:pt x="36387" y="67813"/>
                  <a:pt x="35306" y="67813"/>
                  <a:pt x="34946" y="68174"/>
                </a:cubicBezTo>
                <a:cubicBezTo>
                  <a:pt x="33865" y="68174"/>
                  <a:pt x="33505" y="68535"/>
                  <a:pt x="33145" y="69256"/>
                </a:cubicBezTo>
                <a:lnTo>
                  <a:pt x="22337" y="88013"/>
                </a:lnTo>
                <a:cubicBezTo>
                  <a:pt x="21976" y="88734"/>
                  <a:pt x="21976" y="89456"/>
                  <a:pt x="22337" y="89816"/>
                </a:cubicBezTo>
                <a:cubicBezTo>
                  <a:pt x="22337" y="90899"/>
                  <a:pt x="22697" y="91259"/>
                  <a:pt x="23417" y="91620"/>
                </a:cubicBezTo>
                <a:lnTo>
                  <a:pt x="39990" y="101359"/>
                </a:lnTo>
                <a:cubicBezTo>
                  <a:pt x="42151" y="102441"/>
                  <a:pt x="42872" y="104605"/>
                  <a:pt x="42151" y="106770"/>
                </a:cubicBezTo>
                <a:cubicBezTo>
                  <a:pt x="38909" y="114705"/>
                  <a:pt x="36747" y="122641"/>
                  <a:pt x="35306" y="130937"/>
                </a:cubicBezTo>
                <a:cubicBezTo>
                  <a:pt x="35306" y="133101"/>
                  <a:pt x="33505" y="134905"/>
                  <a:pt x="30983" y="134905"/>
                </a:cubicBezTo>
                <a:lnTo>
                  <a:pt x="11889" y="134905"/>
                </a:lnTo>
                <a:cubicBezTo>
                  <a:pt x="10448" y="134905"/>
                  <a:pt x="9007" y="135987"/>
                  <a:pt x="9007" y="137430"/>
                </a:cubicBezTo>
                <a:lnTo>
                  <a:pt x="9007" y="159072"/>
                </a:lnTo>
                <a:cubicBezTo>
                  <a:pt x="9007" y="160515"/>
                  <a:pt x="10448" y="161597"/>
                  <a:pt x="11889" y="161597"/>
                </a:cubicBezTo>
                <a:lnTo>
                  <a:pt x="30983" y="161597"/>
                </a:lnTo>
                <a:cubicBezTo>
                  <a:pt x="33505" y="161597"/>
                  <a:pt x="35306" y="163401"/>
                  <a:pt x="35306" y="165565"/>
                </a:cubicBezTo>
                <a:cubicBezTo>
                  <a:pt x="36747" y="173861"/>
                  <a:pt x="38909" y="181797"/>
                  <a:pt x="42151" y="189733"/>
                </a:cubicBezTo>
                <a:cubicBezTo>
                  <a:pt x="42872" y="191897"/>
                  <a:pt x="42151" y="194061"/>
                  <a:pt x="39990" y="195504"/>
                </a:cubicBezTo>
                <a:lnTo>
                  <a:pt x="23417" y="204882"/>
                </a:lnTo>
                <a:cubicBezTo>
                  <a:pt x="22697" y="205243"/>
                  <a:pt x="22337" y="205965"/>
                  <a:pt x="22337" y="206686"/>
                </a:cubicBezTo>
                <a:cubicBezTo>
                  <a:pt x="21976" y="207407"/>
                  <a:pt x="21976" y="208129"/>
                  <a:pt x="22337" y="208850"/>
                </a:cubicBezTo>
                <a:lnTo>
                  <a:pt x="33145" y="227246"/>
                </a:lnTo>
                <a:cubicBezTo>
                  <a:pt x="33865" y="228689"/>
                  <a:pt x="35306" y="229050"/>
                  <a:pt x="36747" y="228328"/>
                </a:cubicBezTo>
                <a:lnTo>
                  <a:pt x="53680" y="218589"/>
                </a:lnTo>
                <a:cubicBezTo>
                  <a:pt x="55481" y="217507"/>
                  <a:pt x="58004" y="218229"/>
                  <a:pt x="59445" y="219671"/>
                </a:cubicBezTo>
                <a:cubicBezTo>
                  <a:pt x="64489" y="226164"/>
                  <a:pt x="70613" y="232296"/>
                  <a:pt x="77098" y="237346"/>
                </a:cubicBezTo>
                <a:cubicBezTo>
                  <a:pt x="78900" y="238789"/>
                  <a:pt x="79260" y="240953"/>
                  <a:pt x="77819" y="243478"/>
                </a:cubicBezTo>
                <a:lnTo>
                  <a:pt x="68452" y="260071"/>
                </a:lnTo>
                <a:cubicBezTo>
                  <a:pt x="68091" y="260792"/>
                  <a:pt x="68091" y="261514"/>
                  <a:pt x="68091" y="261874"/>
                </a:cubicBezTo>
                <a:cubicBezTo>
                  <a:pt x="68091" y="262596"/>
                  <a:pt x="68812" y="263317"/>
                  <a:pt x="69532" y="263678"/>
                </a:cubicBezTo>
                <a:lnTo>
                  <a:pt x="88267" y="274499"/>
                </a:lnTo>
                <a:cubicBezTo>
                  <a:pt x="89347" y="275221"/>
                  <a:pt x="90788" y="274860"/>
                  <a:pt x="91869" y="273417"/>
                </a:cubicBezTo>
                <a:lnTo>
                  <a:pt x="101597" y="256464"/>
                </a:lnTo>
                <a:cubicBezTo>
                  <a:pt x="102317" y="255382"/>
                  <a:pt x="103758" y="254660"/>
                  <a:pt x="105199" y="254660"/>
                </a:cubicBezTo>
                <a:cubicBezTo>
                  <a:pt x="105920" y="254660"/>
                  <a:pt x="106280" y="254660"/>
                  <a:pt x="107001" y="254660"/>
                </a:cubicBezTo>
                <a:cubicBezTo>
                  <a:pt x="114927" y="257907"/>
                  <a:pt x="122853" y="260071"/>
                  <a:pt x="131139" y="261514"/>
                </a:cubicBezTo>
                <a:cubicBezTo>
                  <a:pt x="133300" y="261514"/>
                  <a:pt x="135102" y="263317"/>
                  <a:pt x="135102" y="265842"/>
                </a:cubicBezTo>
                <a:lnTo>
                  <a:pt x="135102" y="284960"/>
                </a:lnTo>
                <a:cubicBezTo>
                  <a:pt x="135102" y="286403"/>
                  <a:pt x="136183" y="287845"/>
                  <a:pt x="137624" y="287845"/>
                </a:cubicBezTo>
                <a:lnTo>
                  <a:pt x="158880" y="287845"/>
                </a:lnTo>
                <a:cubicBezTo>
                  <a:pt x="160681" y="287845"/>
                  <a:pt x="161762" y="286403"/>
                  <a:pt x="161762" y="284960"/>
                </a:cubicBezTo>
                <a:lnTo>
                  <a:pt x="161762" y="265842"/>
                </a:lnTo>
                <a:cubicBezTo>
                  <a:pt x="161762" y="263317"/>
                  <a:pt x="163563" y="261514"/>
                  <a:pt x="165725" y="261514"/>
                </a:cubicBezTo>
                <a:cubicBezTo>
                  <a:pt x="173651" y="260071"/>
                  <a:pt x="181937" y="257907"/>
                  <a:pt x="189863" y="254660"/>
                </a:cubicBezTo>
                <a:cubicBezTo>
                  <a:pt x="191664" y="253939"/>
                  <a:pt x="194186" y="254660"/>
                  <a:pt x="195267" y="256464"/>
                </a:cubicBezTo>
                <a:lnTo>
                  <a:pt x="204994" y="273417"/>
                </a:lnTo>
                <a:cubicBezTo>
                  <a:pt x="205355" y="274138"/>
                  <a:pt x="205715" y="274499"/>
                  <a:pt x="206435" y="274499"/>
                </a:cubicBezTo>
                <a:cubicBezTo>
                  <a:pt x="207156" y="274860"/>
                  <a:pt x="207876" y="274860"/>
                  <a:pt x="208597" y="274499"/>
                </a:cubicBezTo>
                <a:lnTo>
                  <a:pt x="227331" y="263678"/>
                </a:lnTo>
                <a:cubicBezTo>
                  <a:pt x="228772" y="262956"/>
                  <a:pt x="229132" y="261514"/>
                  <a:pt x="228052" y="260071"/>
                </a:cubicBezTo>
                <a:lnTo>
                  <a:pt x="218685" y="243478"/>
                </a:lnTo>
                <a:cubicBezTo>
                  <a:pt x="217243" y="240953"/>
                  <a:pt x="217964" y="238789"/>
                  <a:pt x="219765" y="237346"/>
                </a:cubicBezTo>
                <a:cubicBezTo>
                  <a:pt x="226250" y="232296"/>
                  <a:pt x="232015" y="226164"/>
                  <a:pt x="237419" y="219671"/>
                </a:cubicBezTo>
                <a:cubicBezTo>
                  <a:pt x="238860" y="218229"/>
                  <a:pt x="241021" y="217507"/>
                  <a:pt x="242823" y="218589"/>
                </a:cubicBezTo>
                <a:lnTo>
                  <a:pt x="260116" y="228328"/>
                </a:lnTo>
                <a:cubicBezTo>
                  <a:pt x="260476" y="228689"/>
                  <a:pt x="261196" y="229050"/>
                  <a:pt x="261917" y="228689"/>
                </a:cubicBezTo>
                <a:cubicBezTo>
                  <a:pt x="262638" y="228328"/>
                  <a:pt x="262998" y="227968"/>
                  <a:pt x="263718" y="227246"/>
                </a:cubicBezTo>
                <a:lnTo>
                  <a:pt x="274526" y="208850"/>
                </a:lnTo>
                <a:cubicBezTo>
                  <a:pt x="274887" y="207407"/>
                  <a:pt x="274526" y="205965"/>
                  <a:pt x="273446" y="204882"/>
                </a:cubicBezTo>
                <a:lnTo>
                  <a:pt x="256513" y="195504"/>
                </a:lnTo>
                <a:cubicBezTo>
                  <a:pt x="254712" y="194061"/>
                  <a:pt x="253631" y="191897"/>
                  <a:pt x="254712" y="189733"/>
                </a:cubicBezTo>
                <a:cubicBezTo>
                  <a:pt x="257594" y="181797"/>
                  <a:pt x="260116" y="173861"/>
                  <a:pt x="261196" y="165565"/>
                </a:cubicBezTo>
                <a:cubicBezTo>
                  <a:pt x="261557" y="163401"/>
                  <a:pt x="263358" y="161597"/>
                  <a:pt x="265520" y="161597"/>
                </a:cubicBezTo>
                <a:lnTo>
                  <a:pt x="284974" y="161597"/>
                </a:lnTo>
                <a:cubicBezTo>
                  <a:pt x="286415" y="161597"/>
                  <a:pt x="287856" y="160515"/>
                  <a:pt x="287856" y="159072"/>
                </a:cubicBezTo>
                <a:lnTo>
                  <a:pt x="287856" y="137430"/>
                </a:lnTo>
                <a:cubicBezTo>
                  <a:pt x="287856" y="135987"/>
                  <a:pt x="286415" y="134905"/>
                  <a:pt x="284974" y="134905"/>
                </a:cubicBezTo>
                <a:lnTo>
                  <a:pt x="265520" y="134905"/>
                </a:lnTo>
                <a:cubicBezTo>
                  <a:pt x="263358" y="134905"/>
                  <a:pt x="261557" y="133101"/>
                  <a:pt x="261196" y="130937"/>
                </a:cubicBezTo>
                <a:cubicBezTo>
                  <a:pt x="260116" y="122641"/>
                  <a:pt x="257594" y="114705"/>
                  <a:pt x="254712" y="106770"/>
                </a:cubicBezTo>
                <a:cubicBezTo>
                  <a:pt x="253631" y="104605"/>
                  <a:pt x="254712" y="102441"/>
                  <a:pt x="256513" y="101359"/>
                </a:cubicBezTo>
                <a:lnTo>
                  <a:pt x="273446" y="91620"/>
                </a:lnTo>
                <a:cubicBezTo>
                  <a:pt x="274526" y="90899"/>
                  <a:pt x="274887" y="89456"/>
                  <a:pt x="274526" y="88013"/>
                </a:cubicBezTo>
                <a:lnTo>
                  <a:pt x="263718" y="69256"/>
                </a:lnTo>
                <a:cubicBezTo>
                  <a:pt x="262998" y="68535"/>
                  <a:pt x="262638" y="68174"/>
                  <a:pt x="261917" y="68174"/>
                </a:cubicBezTo>
                <a:cubicBezTo>
                  <a:pt x="261196" y="67813"/>
                  <a:pt x="260476" y="67813"/>
                  <a:pt x="260116" y="68174"/>
                </a:cubicBezTo>
                <a:lnTo>
                  <a:pt x="242823" y="77913"/>
                </a:lnTo>
                <a:cubicBezTo>
                  <a:pt x="241021" y="78995"/>
                  <a:pt x="238860" y="78634"/>
                  <a:pt x="237419" y="76831"/>
                </a:cubicBezTo>
                <a:cubicBezTo>
                  <a:pt x="232015" y="70338"/>
                  <a:pt x="226250" y="64567"/>
                  <a:pt x="219765" y="59156"/>
                </a:cubicBezTo>
                <a:cubicBezTo>
                  <a:pt x="217964" y="57713"/>
                  <a:pt x="217243" y="55188"/>
                  <a:pt x="218685" y="53385"/>
                </a:cubicBezTo>
                <a:lnTo>
                  <a:pt x="228052" y="36792"/>
                </a:lnTo>
                <a:cubicBezTo>
                  <a:pt x="229132" y="35349"/>
                  <a:pt x="228772" y="33907"/>
                  <a:pt x="227331" y="32824"/>
                </a:cubicBezTo>
                <a:lnTo>
                  <a:pt x="208597" y="22003"/>
                </a:lnTo>
                <a:cubicBezTo>
                  <a:pt x="207876" y="22003"/>
                  <a:pt x="207156" y="21642"/>
                  <a:pt x="206435" y="22003"/>
                </a:cubicBezTo>
                <a:cubicBezTo>
                  <a:pt x="205715" y="22003"/>
                  <a:pt x="205355" y="22364"/>
                  <a:pt x="204994" y="23085"/>
                </a:cubicBezTo>
                <a:lnTo>
                  <a:pt x="195267" y="40039"/>
                </a:lnTo>
                <a:cubicBezTo>
                  <a:pt x="194186" y="41842"/>
                  <a:pt x="191664" y="42564"/>
                  <a:pt x="189863" y="41842"/>
                </a:cubicBezTo>
                <a:cubicBezTo>
                  <a:pt x="181937" y="38956"/>
                  <a:pt x="173651" y="36792"/>
                  <a:pt x="165725" y="35349"/>
                </a:cubicBezTo>
                <a:cubicBezTo>
                  <a:pt x="163563" y="34989"/>
                  <a:pt x="161762" y="33185"/>
                  <a:pt x="161762" y="31021"/>
                </a:cubicBezTo>
                <a:lnTo>
                  <a:pt x="161762" y="11543"/>
                </a:lnTo>
                <a:cubicBezTo>
                  <a:pt x="161762" y="10100"/>
                  <a:pt x="160681" y="9018"/>
                  <a:pt x="158880" y="9018"/>
                </a:cubicBezTo>
                <a:lnTo>
                  <a:pt x="137624" y="9018"/>
                </a:lnTo>
                <a:close/>
                <a:moveTo>
                  <a:pt x="137624" y="0"/>
                </a:moveTo>
                <a:lnTo>
                  <a:pt x="158880" y="0"/>
                </a:lnTo>
                <a:cubicBezTo>
                  <a:pt x="165725" y="0"/>
                  <a:pt x="170769" y="5050"/>
                  <a:pt x="170769" y="11543"/>
                </a:cubicBezTo>
                <a:lnTo>
                  <a:pt x="170769" y="27053"/>
                </a:lnTo>
                <a:cubicBezTo>
                  <a:pt x="176893" y="28135"/>
                  <a:pt x="183378" y="29939"/>
                  <a:pt x="189503" y="32103"/>
                </a:cubicBezTo>
                <a:lnTo>
                  <a:pt x="197068" y="18757"/>
                </a:lnTo>
                <a:cubicBezTo>
                  <a:pt x="198870" y="15871"/>
                  <a:pt x="201392" y="14068"/>
                  <a:pt x="204274" y="13346"/>
                </a:cubicBezTo>
                <a:cubicBezTo>
                  <a:pt x="207156" y="12264"/>
                  <a:pt x="210398" y="12985"/>
                  <a:pt x="213280" y="14428"/>
                </a:cubicBezTo>
                <a:lnTo>
                  <a:pt x="231654" y="25250"/>
                </a:lnTo>
                <a:cubicBezTo>
                  <a:pt x="237419" y="28496"/>
                  <a:pt x="239220" y="35710"/>
                  <a:pt x="235978" y="41121"/>
                </a:cubicBezTo>
                <a:lnTo>
                  <a:pt x="228052" y="54828"/>
                </a:lnTo>
                <a:cubicBezTo>
                  <a:pt x="233095" y="58795"/>
                  <a:pt x="237779" y="63485"/>
                  <a:pt x="242102" y="68174"/>
                </a:cubicBezTo>
                <a:lnTo>
                  <a:pt x="255432" y="60599"/>
                </a:lnTo>
                <a:cubicBezTo>
                  <a:pt x="257954" y="58795"/>
                  <a:pt x="261196" y="58435"/>
                  <a:pt x="264079" y="59517"/>
                </a:cubicBezTo>
                <a:cubicBezTo>
                  <a:pt x="267321" y="59878"/>
                  <a:pt x="269843" y="62042"/>
                  <a:pt x="271284" y="64567"/>
                </a:cubicBezTo>
                <a:lnTo>
                  <a:pt x="282092" y="83684"/>
                </a:lnTo>
                <a:cubicBezTo>
                  <a:pt x="285335" y="89095"/>
                  <a:pt x="283533" y="96309"/>
                  <a:pt x="278129" y="99556"/>
                </a:cubicBezTo>
                <a:lnTo>
                  <a:pt x="264439" y="107130"/>
                </a:lnTo>
                <a:cubicBezTo>
                  <a:pt x="266601" y="113262"/>
                  <a:pt x="268042" y="119394"/>
                  <a:pt x="269483" y="125887"/>
                </a:cubicBezTo>
                <a:lnTo>
                  <a:pt x="284974" y="125887"/>
                </a:lnTo>
                <a:cubicBezTo>
                  <a:pt x="291459" y="125887"/>
                  <a:pt x="296503" y="130937"/>
                  <a:pt x="296503" y="137430"/>
                </a:cubicBezTo>
                <a:lnTo>
                  <a:pt x="296503" y="159072"/>
                </a:lnTo>
                <a:cubicBezTo>
                  <a:pt x="296503" y="165565"/>
                  <a:pt x="291459" y="170976"/>
                  <a:pt x="284974" y="170976"/>
                </a:cubicBezTo>
                <a:lnTo>
                  <a:pt x="269483" y="170976"/>
                </a:lnTo>
                <a:cubicBezTo>
                  <a:pt x="268042" y="177108"/>
                  <a:pt x="266601" y="183240"/>
                  <a:pt x="264439" y="189372"/>
                </a:cubicBezTo>
                <a:lnTo>
                  <a:pt x="278129" y="196947"/>
                </a:lnTo>
                <a:cubicBezTo>
                  <a:pt x="283533" y="200554"/>
                  <a:pt x="285335" y="207768"/>
                  <a:pt x="282092" y="213179"/>
                </a:cubicBezTo>
                <a:lnTo>
                  <a:pt x="271284" y="231936"/>
                </a:lnTo>
                <a:cubicBezTo>
                  <a:pt x="269843" y="234460"/>
                  <a:pt x="267321" y="236625"/>
                  <a:pt x="264079" y="237346"/>
                </a:cubicBezTo>
                <a:cubicBezTo>
                  <a:pt x="261196" y="238068"/>
                  <a:pt x="257954" y="237707"/>
                  <a:pt x="255432" y="236264"/>
                </a:cubicBezTo>
                <a:lnTo>
                  <a:pt x="242102" y="228328"/>
                </a:lnTo>
                <a:cubicBezTo>
                  <a:pt x="237779" y="233378"/>
                  <a:pt x="233095" y="237707"/>
                  <a:pt x="228052" y="242035"/>
                </a:cubicBezTo>
                <a:lnTo>
                  <a:pt x="235978" y="255382"/>
                </a:lnTo>
                <a:cubicBezTo>
                  <a:pt x="239220" y="261153"/>
                  <a:pt x="237419" y="268367"/>
                  <a:pt x="231654" y="271613"/>
                </a:cubicBezTo>
                <a:lnTo>
                  <a:pt x="213280" y="282074"/>
                </a:lnTo>
                <a:cubicBezTo>
                  <a:pt x="210398" y="283878"/>
                  <a:pt x="207156" y="284238"/>
                  <a:pt x="204274" y="283517"/>
                </a:cubicBezTo>
                <a:cubicBezTo>
                  <a:pt x="201392" y="282795"/>
                  <a:pt x="198870" y="280631"/>
                  <a:pt x="197068" y="278106"/>
                </a:cubicBezTo>
                <a:lnTo>
                  <a:pt x="189503" y="264399"/>
                </a:lnTo>
                <a:cubicBezTo>
                  <a:pt x="183378" y="266564"/>
                  <a:pt x="176893" y="268367"/>
                  <a:pt x="170769" y="269449"/>
                </a:cubicBezTo>
                <a:lnTo>
                  <a:pt x="170769" y="284960"/>
                </a:lnTo>
                <a:cubicBezTo>
                  <a:pt x="170769" y="291452"/>
                  <a:pt x="165725" y="296502"/>
                  <a:pt x="158880" y="296502"/>
                </a:cubicBezTo>
                <a:lnTo>
                  <a:pt x="137624" y="296502"/>
                </a:lnTo>
                <a:cubicBezTo>
                  <a:pt x="131139" y="296502"/>
                  <a:pt x="125735" y="291452"/>
                  <a:pt x="125735" y="284960"/>
                </a:cubicBezTo>
                <a:lnTo>
                  <a:pt x="125735" y="269449"/>
                </a:lnTo>
                <a:cubicBezTo>
                  <a:pt x="119610" y="268367"/>
                  <a:pt x="113485" y="266564"/>
                  <a:pt x="107001" y="264399"/>
                </a:cubicBezTo>
                <a:lnTo>
                  <a:pt x="99435" y="278106"/>
                </a:lnTo>
                <a:cubicBezTo>
                  <a:pt x="97994" y="280631"/>
                  <a:pt x="95472" y="282795"/>
                  <a:pt x="92230" y="283517"/>
                </a:cubicBezTo>
                <a:cubicBezTo>
                  <a:pt x="89347" y="284238"/>
                  <a:pt x="86105" y="283878"/>
                  <a:pt x="83583" y="282074"/>
                </a:cubicBezTo>
                <a:lnTo>
                  <a:pt x="64849" y="271613"/>
                </a:lnTo>
                <a:cubicBezTo>
                  <a:pt x="62327" y="269810"/>
                  <a:pt x="60165" y="267285"/>
                  <a:pt x="59445" y="264399"/>
                </a:cubicBezTo>
                <a:cubicBezTo>
                  <a:pt x="58724" y="261514"/>
                  <a:pt x="59085" y="258267"/>
                  <a:pt x="60526" y="255382"/>
                </a:cubicBezTo>
                <a:lnTo>
                  <a:pt x="68452" y="242035"/>
                </a:lnTo>
                <a:cubicBezTo>
                  <a:pt x="63408" y="237707"/>
                  <a:pt x="59085" y="233378"/>
                  <a:pt x="54761" y="228328"/>
                </a:cubicBezTo>
                <a:lnTo>
                  <a:pt x="41431" y="236264"/>
                </a:lnTo>
                <a:cubicBezTo>
                  <a:pt x="35667" y="239510"/>
                  <a:pt x="28821" y="237346"/>
                  <a:pt x="25219" y="231936"/>
                </a:cubicBezTo>
                <a:lnTo>
                  <a:pt x="14411" y="213179"/>
                </a:lnTo>
                <a:cubicBezTo>
                  <a:pt x="12969" y="210654"/>
                  <a:pt x="12609" y="207407"/>
                  <a:pt x="13330" y="204161"/>
                </a:cubicBezTo>
                <a:cubicBezTo>
                  <a:pt x="14411" y="201275"/>
                  <a:pt x="16212" y="198750"/>
                  <a:pt x="19094" y="196947"/>
                </a:cubicBezTo>
                <a:lnTo>
                  <a:pt x="32424" y="189372"/>
                </a:lnTo>
                <a:cubicBezTo>
                  <a:pt x="30262" y="183240"/>
                  <a:pt x="28461" y="177108"/>
                  <a:pt x="27380" y="170976"/>
                </a:cubicBezTo>
                <a:lnTo>
                  <a:pt x="11889" y="170976"/>
                </a:lnTo>
                <a:cubicBezTo>
                  <a:pt x="5404" y="170976"/>
                  <a:pt x="0" y="165565"/>
                  <a:pt x="0" y="159072"/>
                </a:cubicBezTo>
                <a:lnTo>
                  <a:pt x="0" y="137430"/>
                </a:lnTo>
                <a:cubicBezTo>
                  <a:pt x="0" y="130937"/>
                  <a:pt x="5404" y="125887"/>
                  <a:pt x="11889" y="125887"/>
                </a:cubicBezTo>
                <a:lnTo>
                  <a:pt x="27380" y="125887"/>
                </a:lnTo>
                <a:cubicBezTo>
                  <a:pt x="28461" y="119394"/>
                  <a:pt x="30262" y="113262"/>
                  <a:pt x="32424" y="107130"/>
                </a:cubicBezTo>
                <a:lnTo>
                  <a:pt x="19094" y="99556"/>
                </a:lnTo>
                <a:cubicBezTo>
                  <a:pt x="16212" y="98113"/>
                  <a:pt x="14411" y="95227"/>
                  <a:pt x="13330" y="92341"/>
                </a:cubicBezTo>
                <a:cubicBezTo>
                  <a:pt x="12609" y="89456"/>
                  <a:pt x="12969" y="86209"/>
                  <a:pt x="14411" y="83684"/>
                </a:cubicBezTo>
                <a:lnTo>
                  <a:pt x="25219" y="64567"/>
                </a:lnTo>
                <a:cubicBezTo>
                  <a:pt x="27020" y="62042"/>
                  <a:pt x="29542" y="59878"/>
                  <a:pt x="32424" y="59517"/>
                </a:cubicBezTo>
                <a:cubicBezTo>
                  <a:pt x="35306" y="58435"/>
                  <a:pt x="38549" y="58795"/>
                  <a:pt x="41431" y="60599"/>
                </a:cubicBezTo>
                <a:lnTo>
                  <a:pt x="54761" y="68174"/>
                </a:lnTo>
                <a:cubicBezTo>
                  <a:pt x="59085" y="63485"/>
                  <a:pt x="63408" y="58795"/>
                  <a:pt x="68452" y="54828"/>
                </a:cubicBezTo>
                <a:lnTo>
                  <a:pt x="60526" y="41121"/>
                </a:lnTo>
                <a:cubicBezTo>
                  <a:pt x="59085" y="38596"/>
                  <a:pt x="58724" y="35349"/>
                  <a:pt x="59445" y="32103"/>
                </a:cubicBezTo>
                <a:cubicBezTo>
                  <a:pt x="60165" y="29217"/>
                  <a:pt x="62327" y="26692"/>
                  <a:pt x="64849" y="25250"/>
                </a:cubicBezTo>
                <a:lnTo>
                  <a:pt x="83583" y="14428"/>
                </a:lnTo>
                <a:cubicBezTo>
                  <a:pt x="86105" y="12985"/>
                  <a:pt x="89347" y="12264"/>
                  <a:pt x="92230" y="13346"/>
                </a:cubicBezTo>
                <a:cubicBezTo>
                  <a:pt x="95472" y="14068"/>
                  <a:pt x="97994" y="15871"/>
                  <a:pt x="99435" y="18757"/>
                </a:cubicBezTo>
                <a:lnTo>
                  <a:pt x="107001" y="32103"/>
                </a:lnTo>
                <a:cubicBezTo>
                  <a:pt x="113485" y="29939"/>
                  <a:pt x="119610" y="28135"/>
                  <a:pt x="125735" y="27053"/>
                </a:cubicBezTo>
                <a:lnTo>
                  <a:pt x="125735" y="11543"/>
                </a:lnTo>
                <a:cubicBezTo>
                  <a:pt x="125735" y="5050"/>
                  <a:pt x="131139" y="0"/>
                  <a:pt x="137624" y="0"/>
                </a:cubicBezTo>
                <a:close/>
              </a:path>
            </a:pathLst>
          </a:custGeom>
          <a:solidFill>
            <a:schemeClr val="bg1"/>
          </a:solidFill>
          <a:ln>
            <a:noFill/>
          </a:ln>
          <a:effectLst/>
        </p:spPr>
        <p:txBody>
          <a:bodyPr anchor="ctr"/>
          <a:lstStyle/>
          <a:p>
            <a:endParaRPr lang="en-US" sz="900"/>
          </a:p>
        </p:txBody>
      </p:sp>
      <p:sp>
        <p:nvSpPr>
          <p:cNvPr id="45" name="Freeform 942">
            <a:extLst>
              <a:ext uri="{FF2B5EF4-FFF2-40B4-BE49-F238E27FC236}">
                <a16:creationId xmlns:a16="http://schemas.microsoft.com/office/drawing/2014/main" id="{BA3AA05E-F411-BB40-8875-C59961423624}"/>
              </a:ext>
            </a:extLst>
          </p:cNvPr>
          <p:cNvSpPr>
            <a:spLocks noChangeArrowheads="1"/>
          </p:cNvSpPr>
          <p:nvPr/>
        </p:nvSpPr>
        <p:spPr bwMode="auto">
          <a:xfrm>
            <a:off x="1917292" y="1519819"/>
            <a:ext cx="525287" cy="525287"/>
          </a:xfrm>
          <a:custGeom>
            <a:avLst/>
            <a:gdLst>
              <a:gd name="T0" fmla="*/ 2503992 w 296502"/>
              <a:gd name="T1" fmla="*/ 1851221 h 296502"/>
              <a:gd name="T2" fmla="*/ 1443248 w 296502"/>
              <a:gd name="T3" fmla="*/ 2864642 h 296502"/>
              <a:gd name="T4" fmla="*/ 725570 w 296502"/>
              <a:gd name="T5" fmla="*/ 2588611 h 296502"/>
              <a:gd name="T6" fmla="*/ 528404 w 296502"/>
              <a:gd name="T7" fmla="*/ 2781836 h 296502"/>
              <a:gd name="T8" fmla="*/ 1443248 w 296502"/>
              <a:gd name="T9" fmla="*/ 3140663 h 296502"/>
              <a:gd name="T10" fmla="*/ 2780023 w 296502"/>
              <a:gd name="T11" fmla="*/ 1851221 h 296502"/>
              <a:gd name="T12" fmla="*/ 2145157 w 296502"/>
              <a:gd name="T13" fmla="*/ 1851221 h 296502"/>
              <a:gd name="T14" fmla="*/ 1443248 w 296502"/>
              <a:gd name="T15" fmla="*/ 2509755 h 296502"/>
              <a:gd name="T16" fmla="*/ 977940 w 296502"/>
              <a:gd name="T17" fmla="*/ 2336250 h 296502"/>
              <a:gd name="T18" fmla="*/ 792610 w 296502"/>
              <a:gd name="T19" fmla="*/ 2517630 h 296502"/>
              <a:gd name="T20" fmla="*/ 1443248 w 296502"/>
              <a:gd name="T21" fmla="*/ 2770002 h 296502"/>
              <a:gd name="T22" fmla="*/ 2405415 w 296502"/>
              <a:gd name="T23" fmla="*/ 1851221 h 296502"/>
              <a:gd name="T24" fmla="*/ 461368 w 296502"/>
              <a:gd name="T25" fmla="*/ 889085 h 296502"/>
              <a:gd name="T26" fmla="*/ 98587 w 296502"/>
              <a:gd name="T27" fmla="*/ 1799977 h 296502"/>
              <a:gd name="T28" fmla="*/ 461368 w 296502"/>
              <a:gd name="T29" fmla="*/ 2714796 h 296502"/>
              <a:gd name="T30" fmla="*/ 906954 w 296502"/>
              <a:gd name="T31" fmla="*/ 2265269 h 296502"/>
              <a:gd name="T32" fmla="*/ 733460 w 296502"/>
              <a:gd name="T33" fmla="*/ 1799977 h 296502"/>
              <a:gd name="T34" fmla="*/ 906954 w 296502"/>
              <a:gd name="T35" fmla="*/ 1338610 h 296502"/>
              <a:gd name="T36" fmla="*/ 1392001 w 296502"/>
              <a:gd name="T37" fmla="*/ 463235 h 296502"/>
              <a:gd name="T38" fmla="*/ 528404 w 296502"/>
              <a:gd name="T39" fmla="*/ 818104 h 296502"/>
              <a:gd name="T40" fmla="*/ 1392001 w 296502"/>
              <a:gd name="T41" fmla="*/ 1681684 h 296502"/>
              <a:gd name="T42" fmla="*/ 1443248 w 296502"/>
              <a:gd name="T43" fmla="*/ 364659 h 296502"/>
              <a:gd name="T44" fmla="*/ 1490575 w 296502"/>
              <a:gd name="T45" fmla="*/ 411973 h 296502"/>
              <a:gd name="T46" fmla="*/ 1490575 w 296502"/>
              <a:gd name="T47" fmla="*/ 1799977 h 296502"/>
              <a:gd name="T48" fmla="*/ 1459015 w 296502"/>
              <a:gd name="T49" fmla="*/ 1847295 h 296502"/>
              <a:gd name="T50" fmla="*/ 1443248 w 296502"/>
              <a:gd name="T51" fmla="*/ 1851221 h 296502"/>
              <a:gd name="T52" fmla="*/ 1407768 w 296502"/>
              <a:gd name="T53" fmla="*/ 1835454 h 296502"/>
              <a:gd name="T54" fmla="*/ 977940 w 296502"/>
              <a:gd name="T55" fmla="*/ 1409587 h 296502"/>
              <a:gd name="T56" fmla="*/ 832049 w 296502"/>
              <a:gd name="T57" fmla="*/ 1799977 h 296502"/>
              <a:gd name="T58" fmla="*/ 1443248 w 296502"/>
              <a:gd name="T59" fmla="*/ 2411167 h 296502"/>
              <a:gd name="T60" fmla="*/ 2050521 w 296502"/>
              <a:gd name="T61" fmla="*/ 1799977 h 296502"/>
              <a:gd name="T62" fmla="*/ 2097847 w 296502"/>
              <a:gd name="T63" fmla="*/ 1752657 h 296502"/>
              <a:gd name="T64" fmla="*/ 2831296 w 296502"/>
              <a:gd name="T65" fmla="*/ 1752657 h 296502"/>
              <a:gd name="T66" fmla="*/ 2878610 w 296502"/>
              <a:gd name="T67" fmla="*/ 1799977 h 296502"/>
              <a:gd name="T68" fmla="*/ 1443248 w 296502"/>
              <a:gd name="T69" fmla="*/ 3243187 h 296502"/>
              <a:gd name="T70" fmla="*/ 0 w 296502"/>
              <a:gd name="T71" fmla="*/ 1799977 h 296502"/>
              <a:gd name="T72" fmla="*/ 1443248 w 296502"/>
              <a:gd name="T73" fmla="*/ 364659 h 296502"/>
              <a:gd name="T74" fmla="*/ 1852608 w 296502"/>
              <a:gd name="T75" fmla="*/ 102421 h 296502"/>
              <a:gd name="T76" fmla="*/ 1852608 w 296502"/>
              <a:gd name="T77" fmla="*/ 732886 h 296502"/>
              <a:gd name="T78" fmla="*/ 2508439 w 296502"/>
              <a:gd name="T79" fmla="*/ 1390888 h 296502"/>
              <a:gd name="T80" fmla="*/ 3144498 w 296502"/>
              <a:gd name="T81" fmla="*/ 1390888 h 296502"/>
              <a:gd name="T82" fmla="*/ 1852608 w 296502"/>
              <a:gd name="T83" fmla="*/ 102421 h 296502"/>
              <a:gd name="T84" fmla="*/ 1801246 w 296502"/>
              <a:gd name="T85" fmla="*/ 0 h 296502"/>
              <a:gd name="T86" fmla="*/ 3243260 w 296502"/>
              <a:gd name="T87" fmla="*/ 1438172 h 296502"/>
              <a:gd name="T88" fmla="*/ 3195860 w 296502"/>
              <a:gd name="T89" fmla="*/ 1489399 h 296502"/>
              <a:gd name="T90" fmla="*/ 2461030 w 296502"/>
              <a:gd name="T91" fmla="*/ 1489399 h 296502"/>
              <a:gd name="T92" fmla="*/ 2413618 w 296502"/>
              <a:gd name="T93" fmla="*/ 1438172 h 296502"/>
              <a:gd name="T94" fmla="*/ 1801246 w 296502"/>
              <a:gd name="T95" fmla="*/ 831385 h 296502"/>
              <a:gd name="T96" fmla="*/ 1753837 w 296502"/>
              <a:gd name="T97" fmla="*/ 784094 h 296502"/>
              <a:gd name="T98" fmla="*/ 1753837 w 296502"/>
              <a:gd name="T99" fmla="*/ 51244 h 296502"/>
              <a:gd name="T100" fmla="*/ 1801246 w 296502"/>
              <a:gd name="T101" fmla="*/ 0 h 2965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6502" h="296502">
                <a:moveTo>
                  <a:pt x="228917" y="169245"/>
                </a:moveTo>
                <a:cubicBezTo>
                  <a:pt x="226394" y="220797"/>
                  <a:pt x="183855" y="261894"/>
                  <a:pt x="131943" y="261894"/>
                </a:cubicBezTo>
                <a:cubicBezTo>
                  <a:pt x="107069" y="261894"/>
                  <a:pt x="84357" y="252881"/>
                  <a:pt x="66332" y="236659"/>
                </a:cubicBezTo>
                <a:lnTo>
                  <a:pt x="48307" y="254323"/>
                </a:lnTo>
                <a:cubicBezTo>
                  <a:pt x="70298" y="274872"/>
                  <a:pt x="99498" y="287129"/>
                  <a:pt x="131943" y="287129"/>
                </a:cubicBezTo>
                <a:cubicBezTo>
                  <a:pt x="197914" y="287129"/>
                  <a:pt x="251989" y="234856"/>
                  <a:pt x="254152" y="169245"/>
                </a:cubicBezTo>
                <a:lnTo>
                  <a:pt x="228917" y="169245"/>
                </a:lnTo>
                <a:close/>
                <a:moveTo>
                  <a:pt x="196112" y="169245"/>
                </a:moveTo>
                <a:cubicBezTo>
                  <a:pt x="193949" y="202772"/>
                  <a:pt x="165830" y="229449"/>
                  <a:pt x="131943" y="229449"/>
                </a:cubicBezTo>
                <a:cubicBezTo>
                  <a:pt x="115360" y="229449"/>
                  <a:pt x="100580" y="223320"/>
                  <a:pt x="89404" y="213587"/>
                </a:cubicBezTo>
                <a:lnTo>
                  <a:pt x="72461" y="230170"/>
                </a:lnTo>
                <a:cubicBezTo>
                  <a:pt x="88683" y="244950"/>
                  <a:pt x="109592" y="253242"/>
                  <a:pt x="131943" y="253242"/>
                </a:cubicBezTo>
                <a:cubicBezTo>
                  <a:pt x="179168" y="253242"/>
                  <a:pt x="217381" y="215750"/>
                  <a:pt x="219905" y="169245"/>
                </a:cubicBezTo>
                <a:lnTo>
                  <a:pt x="196112" y="169245"/>
                </a:lnTo>
                <a:close/>
                <a:moveTo>
                  <a:pt x="42179" y="81283"/>
                </a:moveTo>
                <a:cubicBezTo>
                  <a:pt x="21630" y="103274"/>
                  <a:pt x="9013" y="132474"/>
                  <a:pt x="9013" y="164559"/>
                </a:cubicBezTo>
                <a:cubicBezTo>
                  <a:pt x="9013" y="196643"/>
                  <a:pt x="21630" y="226204"/>
                  <a:pt x="42179" y="248195"/>
                </a:cubicBezTo>
                <a:lnTo>
                  <a:pt x="82915" y="207098"/>
                </a:lnTo>
                <a:cubicBezTo>
                  <a:pt x="72821" y="195922"/>
                  <a:pt x="67053" y="181142"/>
                  <a:pt x="67053" y="164559"/>
                </a:cubicBezTo>
                <a:cubicBezTo>
                  <a:pt x="67053" y="149057"/>
                  <a:pt x="72821" y="133916"/>
                  <a:pt x="82915" y="122380"/>
                </a:cubicBezTo>
                <a:lnTo>
                  <a:pt x="42179" y="81283"/>
                </a:lnTo>
                <a:close/>
                <a:moveTo>
                  <a:pt x="127257" y="42350"/>
                </a:moveTo>
                <a:cubicBezTo>
                  <a:pt x="96975" y="43431"/>
                  <a:pt x="69577" y="55688"/>
                  <a:pt x="48307" y="74794"/>
                </a:cubicBezTo>
                <a:lnTo>
                  <a:pt x="127257" y="153744"/>
                </a:lnTo>
                <a:lnTo>
                  <a:pt x="127257" y="42350"/>
                </a:lnTo>
                <a:close/>
                <a:moveTo>
                  <a:pt x="131943" y="33337"/>
                </a:moveTo>
                <a:cubicBezTo>
                  <a:pt x="134106" y="33337"/>
                  <a:pt x="136269" y="35140"/>
                  <a:pt x="136269" y="37663"/>
                </a:cubicBezTo>
                <a:lnTo>
                  <a:pt x="136269" y="164559"/>
                </a:lnTo>
                <a:cubicBezTo>
                  <a:pt x="136269" y="166722"/>
                  <a:pt x="135187" y="168164"/>
                  <a:pt x="133385" y="168885"/>
                </a:cubicBezTo>
                <a:cubicBezTo>
                  <a:pt x="133024" y="169245"/>
                  <a:pt x="132303" y="169245"/>
                  <a:pt x="131943" y="169245"/>
                </a:cubicBezTo>
                <a:cubicBezTo>
                  <a:pt x="130501" y="169245"/>
                  <a:pt x="129420" y="168885"/>
                  <a:pt x="128699" y="167803"/>
                </a:cubicBezTo>
                <a:lnTo>
                  <a:pt x="89404" y="128869"/>
                </a:lnTo>
                <a:cubicBezTo>
                  <a:pt x="80752" y="138603"/>
                  <a:pt x="76066" y="151220"/>
                  <a:pt x="76066" y="164559"/>
                </a:cubicBezTo>
                <a:cubicBezTo>
                  <a:pt x="76066" y="195562"/>
                  <a:pt x="100940" y="220436"/>
                  <a:pt x="131943" y="220436"/>
                </a:cubicBezTo>
                <a:cubicBezTo>
                  <a:pt x="162585" y="220436"/>
                  <a:pt x="187460" y="195562"/>
                  <a:pt x="187460" y="164559"/>
                </a:cubicBezTo>
                <a:cubicBezTo>
                  <a:pt x="187460" y="162035"/>
                  <a:pt x="189262" y="160233"/>
                  <a:pt x="191786" y="160233"/>
                </a:cubicBezTo>
                <a:lnTo>
                  <a:pt x="258839" y="160233"/>
                </a:lnTo>
                <a:cubicBezTo>
                  <a:pt x="261362" y="160233"/>
                  <a:pt x="263165" y="162035"/>
                  <a:pt x="263165" y="164559"/>
                </a:cubicBezTo>
                <a:cubicBezTo>
                  <a:pt x="263165" y="237380"/>
                  <a:pt x="204403" y="296502"/>
                  <a:pt x="131943" y="296502"/>
                </a:cubicBezTo>
                <a:cubicBezTo>
                  <a:pt x="59122" y="296502"/>
                  <a:pt x="0" y="237380"/>
                  <a:pt x="0" y="164559"/>
                </a:cubicBezTo>
                <a:cubicBezTo>
                  <a:pt x="0" y="92098"/>
                  <a:pt x="59122" y="33337"/>
                  <a:pt x="131943" y="33337"/>
                </a:cubicBezTo>
                <a:close/>
                <a:moveTo>
                  <a:pt x="169368" y="9366"/>
                </a:moveTo>
                <a:lnTo>
                  <a:pt x="169368" y="67002"/>
                </a:lnTo>
                <a:cubicBezTo>
                  <a:pt x="201151" y="69523"/>
                  <a:pt x="227156" y="95099"/>
                  <a:pt x="229323" y="127159"/>
                </a:cubicBezTo>
                <a:lnTo>
                  <a:pt x="287473" y="127159"/>
                </a:lnTo>
                <a:cubicBezTo>
                  <a:pt x="285306" y="63039"/>
                  <a:pt x="233296" y="11527"/>
                  <a:pt x="169368" y="9366"/>
                </a:cubicBezTo>
                <a:close/>
                <a:moveTo>
                  <a:pt x="164672" y="0"/>
                </a:moveTo>
                <a:cubicBezTo>
                  <a:pt x="237269" y="0"/>
                  <a:pt x="296502" y="59077"/>
                  <a:pt x="296502" y="131482"/>
                </a:cubicBezTo>
                <a:cubicBezTo>
                  <a:pt x="296502" y="134364"/>
                  <a:pt x="294696" y="136165"/>
                  <a:pt x="292168" y="136165"/>
                </a:cubicBezTo>
                <a:lnTo>
                  <a:pt x="224989" y="136165"/>
                </a:lnTo>
                <a:cubicBezTo>
                  <a:pt x="222461" y="136165"/>
                  <a:pt x="220655" y="134364"/>
                  <a:pt x="220655" y="131482"/>
                </a:cubicBezTo>
                <a:cubicBezTo>
                  <a:pt x="220655" y="100863"/>
                  <a:pt x="195734" y="76007"/>
                  <a:pt x="164672" y="76007"/>
                </a:cubicBezTo>
                <a:cubicBezTo>
                  <a:pt x="162144" y="76007"/>
                  <a:pt x="160338" y="73846"/>
                  <a:pt x="160338" y="71685"/>
                </a:cubicBezTo>
                <a:lnTo>
                  <a:pt x="160338" y="4683"/>
                </a:lnTo>
                <a:cubicBezTo>
                  <a:pt x="160338" y="2161"/>
                  <a:pt x="162144" y="0"/>
                  <a:pt x="164672" y="0"/>
                </a:cubicBezTo>
                <a:close/>
              </a:path>
            </a:pathLst>
          </a:custGeom>
          <a:solidFill>
            <a:schemeClr val="bg1"/>
          </a:solidFill>
          <a:ln>
            <a:noFill/>
          </a:ln>
          <a:effectLst/>
        </p:spPr>
        <p:txBody>
          <a:bodyPr anchor="ctr"/>
          <a:lstStyle/>
          <a:p>
            <a:endParaRPr lang="en-US" sz="900"/>
          </a:p>
        </p:txBody>
      </p:sp>
      <p:sp>
        <p:nvSpPr>
          <p:cNvPr id="46" name="Freeform 944">
            <a:extLst>
              <a:ext uri="{FF2B5EF4-FFF2-40B4-BE49-F238E27FC236}">
                <a16:creationId xmlns:a16="http://schemas.microsoft.com/office/drawing/2014/main" id="{D4A9DC42-0D17-9B47-9E17-14F5C1B860EC}"/>
              </a:ext>
            </a:extLst>
          </p:cNvPr>
          <p:cNvSpPr>
            <a:spLocks noChangeArrowheads="1"/>
          </p:cNvSpPr>
          <p:nvPr/>
        </p:nvSpPr>
        <p:spPr bwMode="auto">
          <a:xfrm>
            <a:off x="3021970" y="4976415"/>
            <a:ext cx="418371" cy="525286"/>
          </a:xfrm>
          <a:custGeom>
            <a:avLst/>
            <a:gdLst>
              <a:gd name="T0" fmla="*/ 873157 w 236178"/>
              <a:gd name="T1" fmla="*/ 2885453 h 296502"/>
              <a:gd name="T2" fmla="*/ 1655872 w 236178"/>
              <a:gd name="T3" fmla="*/ 2885453 h 296502"/>
              <a:gd name="T4" fmla="*/ 2029527 w 236178"/>
              <a:gd name="T5" fmla="*/ 2350830 h 296502"/>
              <a:gd name="T6" fmla="*/ 1163196 w 236178"/>
              <a:gd name="T7" fmla="*/ 849826 h 296502"/>
              <a:gd name="T8" fmla="*/ 1424861 w 236178"/>
              <a:gd name="T9" fmla="*/ 951573 h 296502"/>
              <a:gd name="T10" fmla="*/ 1424861 w 236178"/>
              <a:gd name="T11" fmla="*/ 1632569 h 296502"/>
              <a:gd name="T12" fmla="*/ 1163196 w 236178"/>
              <a:gd name="T13" fmla="*/ 1730421 h 296502"/>
              <a:gd name="T14" fmla="*/ 1242486 w 236178"/>
              <a:gd name="T15" fmla="*/ 1632569 h 296502"/>
              <a:gd name="T16" fmla="*/ 1111640 w 236178"/>
              <a:gd name="T17" fmla="*/ 900687 h 296502"/>
              <a:gd name="T18" fmla="*/ 1136125 w 236178"/>
              <a:gd name="T19" fmla="*/ 568016 h 296502"/>
              <a:gd name="T20" fmla="*/ 845506 w 236178"/>
              <a:gd name="T21" fmla="*/ 701296 h 296502"/>
              <a:gd name="T22" fmla="*/ 637391 w 236178"/>
              <a:gd name="T23" fmla="*/ 948271 h 296502"/>
              <a:gd name="T24" fmla="*/ 558849 w 236178"/>
              <a:gd name="T25" fmla="*/ 1261841 h 296502"/>
              <a:gd name="T26" fmla="*/ 621664 w 236178"/>
              <a:gd name="T27" fmla="*/ 1579352 h 296502"/>
              <a:gd name="T28" fmla="*/ 818022 w 236178"/>
              <a:gd name="T29" fmla="*/ 1838051 h 296502"/>
              <a:gd name="T30" fmla="*/ 1104687 w 236178"/>
              <a:gd name="T31" fmla="*/ 1983078 h 296502"/>
              <a:gd name="T32" fmla="*/ 1285343 w 236178"/>
              <a:gd name="T33" fmla="*/ 2088917 h 296502"/>
              <a:gd name="T34" fmla="*/ 1634838 w 236178"/>
              <a:gd name="T35" fmla="*/ 2010523 h 296502"/>
              <a:gd name="T36" fmla="*/ 1921517 w 236178"/>
              <a:gd name="T37" fmla="*/ 1787100 h 296502"/>
              <a:gd name="T38" fmla="*/ 2078597 w 236178"/>
              <a:gd name="T39" fmla="*/ 1461749 h 296502"/>
              <a:gd name="T40" fmla="*/ 2078597 w 236178"/>
              <a:gd name="T41" fmla="*/ 1101139 h 296502"/>
              <a:gd name="T42" fmla="*/ 1921517 w 236178"/>
              <a:gd name="T43" fmla="*/ 775776 h 296502"/>
              <a:gd name="T44" fmla="*/ 1634838 w 236178"/>
              <a:gd name="T45" fmla="*/ 552359 h 296502"/>
              <a:gd name="T46" fmla="*/ 1285343 w 236178"/>
              <a:gd name="T47" fmla="*/ 470016 h 296502"/>
              <a:gd name="T48" fmla="*/ 1469909 w 236178"/>
              <a:gd name="T49" fmla="*/ 477866 h 296502"/>
              <a:gd name="T50" fmla="*/ 1799779 w 236178"/>
              <a:gd name="T51" fmla="*/ 638584 h 296502"/>
              <a:gd name="T52" fmla="*/ 2027549 w 236178"/>
              <a:gd name="T53" fmla="*/ 924736 h 296502"/>
              <a:gd name="T54" fmla="*/ 2110008 w 236178"/>
              <a:gd name="T55" fmla="*/ 1281443 h 296502"/>
              <a:gd name="T56" fmla="*/ 2027549 w 236178"/>
              <a:gd name="T57" fmla="*/ 1638143 h 296502"/>
              <a:gd name="T58" fmla="*/ 1799779 w 236178"/>
              <a:gd name="T59" fmla="*/ 1924291 h 296502"/>
              <a:gd name="T60" fmla="*/ 1469909 w 236178"/>
              <a:gd name="T61" fmla="*/ 2085003 h 296502"/>
              <a:gd name="T62" fmla="*/ 1253921 w 236178"/>
              <a:gd name="T63" fmla="*/ 2190835 h 296502"/>
              <a:gd name="T64" fmla="*/ 865150 w 236178"/>
              <a:gd name="T65" fmla="*/ 2088917 h 296502"/>
              <a:gd name="T66" fmla="*/ 554909 w 236178"/>
              <a:gd name="T67" fmla="*/ 1826294 h 296502"/>
              <a:gd name="T68" fmla="*/ 389974 w 236178"/>
              <a:gd name="T69" fmla="*/ 1457832 h 296502"/>
              <a:gd name="T70" fmla="*/ 401754 w 236178"/>
              <a:gd name="T71" fmla="*/ 1050173 h 296502"/>
              <a:gd name="T72" fmla="*/ 590253 w 236178"/>
              <a:gd name="T73" fmla="*/ 693453 h 296502"/>
              <a:gd name="T74" fmla="*/ 916196 w 236178"/>
              <a:gd name="T75" fmla="*/ 450429 h 296502"/>
              <a:gd name="T76" fmla="*/ 1285343 w 236178"/>
              <a:gd name="T77" fmla="*/ 364218 h 296502"/>
              <a:gd name="T78" fmla="*/ 1294029 w 236178"/>
              <a:gd name="T79" fmla="*/ 2484469 h 296502"/>
              <a:gd name="T80" fmla="*/ 1294029 w 236178"/>
              <a:gd name="T81" fmla="*/ 0 h 296502"/>
              <a:gd name="T82" fmla="*/ 2127862 w 236178"/>
              <a:gd name="T83" fmla="*/ 3188152 h 296502"/>
              <a:gd name="T84" fmla="*/ 2049194 w 236178"/>
              <a:gd name="T85" fmla="*/ 3227473 h 296502"/>
              <a:gd name="T86" fmla="*/ 1262551 w 236178"/>
              <a:gd name="T87" fmla="*/ 3227473 h 296502"/>
              <a:gd name="T88" fmla="*/ 483783 w 236178"/>
              <a:gd name="T89" fmla="*/ 3231399 h 296502"/>
              <a:gd name="T90" fmla="*/ 456245 w 236178"/>
              <a:gd name="T91" fmla="*/ 2276129 h 2965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36178" h="296502">
                <a:moveTo>
                  <a:pt x="51046" y="215180"/>
                </a:moveTo>
                <a:lnTo>
                  <a:pt x="51046" y="283548"/>
                </a:lnTo>
                <a:lnTo>
                  <a:pt x="79804" y="264117"/>
                </a:lnTo>
                <a:cubicBezTo>
                  <a:pt x="81242" y="263038"/>
                  <a:pt x="83399" y="263038"/>
                  <a:pt x="84837" y="264117"/>
                </a:cubicBezTo>
                <a:lnTo>
                  <a:pt x="118269" y="286427"/>
                </a:lnTo>
                <a:lnTo>
                  <a:pt x="151341" y="264117"/>
                </a:lnTo>
                <a:cubicBezTo>
                  <a:pt x="153138" y="263038"/>
                  <a:pt x="154935" y="263038"/>
                  <a:pt x="156373" y="264117"/>
                </a:cubicBezTo>
                <a:lnTo>
                  <a:pt x="185491" y="283548"/>
                </a:lnTo>
                <a:lnTo>
                  <a:pt x="185491" y="215180"/>
                </a:lnTo>
                <a:cubicBezTo>
                  <a:pt x="166079" y="228494"/>
                  <a:pt x="143073" y="236410"/>
                  <a:pt x="118269" y="236410"/>
                </a:cubicBezTo>
                <a:cubicBezTo>
                  <a:pt x="93105" y="236410"/>
                  <a:pt x="70098" y="228494"/>
                  <a:pt x="51046" y="215180"/>
                </a:cubicBezTo>
                <a:close/>
                <a:moveTo>
                  <a:pt x="106311" y="77787"/>
                </a:moveTo>
                <a:lnTo>
                  <a:pt x="130227" y="77787"/>
                </a:lnTo>
                <a:cubicBezTo>
                  <a:pt x="132401" y="77787"/>
                  <a:pt x="134575" y="79937"/>
                  <a:pt x="134575" y="82444"/>
                </a:cubicBezTo>
                <a:cubicBezTo>
                  <a:pt x="134575" y="84952"/>
                  <a:pt x="132401" y="87101"/>
                  <a:pt x="130227" y="87101"/>
                </a:cubicBezTo>
                <a:lnTo>
                  <a:pt x="122617" y="87101"/>
                </a:lnTo>
                <a:lnTo>
                  <a:pt x="122617" y="149436"/>
                </a:lnTo>
                <a:lnTo>
                  <a:pt x="130227" y="149436"/>
                </a:lnTo>
                <a:cubicBezTo>
                  <a:pt x="132401" y="149436"/>
                  <a:pt x="134575" y="151585"/>
                  <a:pt x="134575" y="153735"/>
                </a:cubicBezTo>
                <a:cubicBezTo>
                  <a:pt x="134575" y="156242"/>
                  <a:pt x="132401" y="158392"/>
                  <a:pt x="130227" y="158392"/>
                </a:cubicBezTo>
                <a:lnTo>
                  <a:pt x="106311" y="158392"/>
                </a:lnTo>
                <a:cubicBezTo>
                  <a:pt x="103774" y="158392"/>
                  <a:pt x="101600" y="156242"/>
                  <a:pt x="101600" y="153735"/>
                </a:cubicBezTo>
                <a:cubicBezTo>
                  <a:pt x="101600" y="151585"/>
                  <a:pt x="103774" y="149436"/>
                  <a:pt x="106311" y="149436"/>
                </a:cubicBezTo>
                <a:lnTo>
                  <a:pt x="113558" y="149436"/>
                </a:lnTo>
                <a:lnTo>
                  <a:pt x="113558" y="87101"/>
                </a:lnTo>
                <a:lnTo>
                  <a:pt x="106311" y="87101"/>
                </a:lnTo>
                <a:cubicBezTo>
                  <a:pt x="103774" y="87101"/>
                  <a:pt x="101600" y="84952"/>
                  <a:pt x="101600" y="82444"/>
                </a:cubicBezTo>
                <a:cubicBezTo>
                  <a:pt x="101600" y="79937"/>
                  <a:pt x="103774" y="77787"/>
                  <a:pt x="106311" y="77787"/>
                </a:cubicBezTo>
                <a:close/>
                <a:moveTo>
                  <a:pt x="117475" y="43024"/>
                </a:moveTo>
                <a:lnTo>
                  <a:pt x="103837" y="51994"/>
                </a:lnTo>
                <a:cubicBezTo>
                  <a:pt x="103119" y="52712"/>
                  <a:pt x="102042" y="53071"/>
                  <a:pt x="100965" y="52712"/>
                </a:cubicBezTo>
                <a:lnTo>
                  <a:pt x="85173" y="50559"/>
                </a:lnTo>
                <a:lnTo>
                  <a:pt x="77276" y="64193"/>
                </a:lnTo>
                <a:cubicBezTo>
                  <a:pt x="76559" y="65270"/>
                  <a:pt x="75841" y="65987"/>
                  <a:pt x="74764" y="66346"/>
                </a:cubicBezTo>
                <a:lnTo>
                  <a:pt x="59331" y="71010"/>
                </a:lnTo>
                <a:lnTo>
                  <a:pt x="58254" y="86798"/>
                </a:lnTo>
                <a:cubicBezTo>
                  <a:pt x="58254" y="88233"/>
                  <a:pt x="57536" y="88950"/>
                  <a:pt x="56818" y="90027"/>
                </a:cubicBezTo>
                <a:lnTo>
                  <a:pt x="45333" y="100791"/>
                </a:lnTo>
                <a:lnTo>
                  <a:pt x="51076" y="115501"/>
                </a:lnTo>
                <a:cubicBezTo>
                  <a:pt x="51435" y="116578"/>
                  <a:pt x="51435" y="117654"/>
                  <a:pt x="51076" y="118730"/>
                </a:cubicBezTo>
                <a:lnTo>
                  <a:pt x="45333" y="133800"/>
                </a:lnTo>
                <a:lnTo>
                  <a:pt x="56818" y="144564"/>
                </a:lnTo>
                <a:cubicBezTo>
                  <a:pt x="57536" y="145281"/>
                  <a:pt x="58254" y="146358"/>
                  <a:pt x="58254" y="147434"/>
                </a:cubicBezTo>
                <a:lnTo>
                  <a:pt x="59331" y="163580"/>
                </a:lnTo>
                <a:lnTo>
                  <a:pt x="74764" y="168244"/>
                </a:lnTo>
                <a:cubicBezTo>
                  <a:pt x="75841" y="168603"/>
                  <a:pt x="76559" y="169320"/>
                  <a:pt x="77276" y="170038"/>
                </a:cubicBezTo>
                <a:lnTo>
                  <a:pt x="85173" y="184031"/>
                </a:lnTo>
                <a:lnTo>
                  <a:pt x="100965" y="181520"/>
                </a:lnTo>
                <a:cubicBezTo>
                  <a:pt x="101324" y="181520"/>
                  <a:pt x="101683" y="181520"/>
                  <a:pt x="101683" y="181520"/>
                </a:cubicBezTo>
                <a:cubicBezTo>
                  <a:pt x="102401" y="181520"/>
                  <a:pt x="103478" y="181878"/>
                  <a:pt x="103837" y="182596"/>
                </a:cubicBezTo>
                <a:lnTo>
                  <a:pt x="117475" y="191207"/>
                </a:lnTo>
                <a:lnTo>
                  <a:pt x="130755" y="182596"/>
                </a:lnTo>
                <a:cubicBezTo>
                  <a:pt x="131473" y="181878"/>
                  <a:pt x="132550" y="181520"/>
                  <a:pt x="133985" y="181520"/>
                </a:cubicBezTo>
                <a:lnTo>
                  <a:pt x="149418" y="184031"/>
                </a:lnTo>
                <a:lnTo>
                  <a:pt x="157673" y="170038"/>
                </a:lnTo>
                <a:cubicBezTo>
                  <a:pt x="158032" y="169320"/>
                  <a:pt x="159109" y="168603"/>
                  <a:pt x="160186" y="168244"/>
                </a:cubicBezTo>
                <a:lnTo>
                  <a:pt x="175619" y="163580"/>
                </a:lnTo>
                <a:lnTo>
                  <a:pt x="176696" y="147434"/>
                </a:lnTo>
                <a:cubicBezTo>
                  <a:pt x="176696" y="146358"/>
                  <a:pt x="177055" y="145281"/>
                  <a:pt x="178131" y="144564"/>
                </a:cubicBezTo>
                <a:lnTo>
                  <a:pt x="189975" y="133800"/>
                </a:lnTo>
                <a:lnTo>
                  <a:pt x="183874" y="118730"/>
                </a:lnTo>
                <a:cubicBezTo>
                  <a:pt x="183515" y="117654"/>
                  <a:pt x="183515" y="116578"/>
                  <a:pt x="183874" y="115501"/>
                </a:cubicBezTo>
                <a:lnTo>
                  <a:pt x="189975" y="100791"/>
                </a:lnTo>
                <a:lnTo>
                  <a:pt x="178131" y="90027"/>
                </a:lnTo>
                <a:cubicBezTo>
                  <a:pt x="177055" y="88950"/>
                  <a:pt x="176696" y="88233"/>
                  <a:pt x="176696" y="86798"/>
                </a:cubicBezTo>
                <a:lnTo>
                  <a:pt x="175619" y="71010"/>
                </a:lnTo>
                <a:lnTo>
                  <a:pt x="160186" y="66346"/>
                </a:lnTo>
                <a:cubicBezTo>
                  <a:pt x="159109" y="65987"/>
                  <a:pt x="158032" y="65270"/>
                  <a:pt x="157673" y="64193"/>
                </a:cubicBezTo>
                <a:lnTo>
                  <a:pt x="149418" y="50559"/>
                </a:lnTo>
                <a:lnTo>
                  <a:pt x="133985" y="52712"/>
                </a:lnTo>
                <a:cubicBezTo>
                  <a:pt x="132550" y="53071"/>
                  <a:pt x="131473" y="52712"/>
                  <a:pt x="130755" y="51994"/>
                </a:cubicBezTo>
                <a:lnTo>
                  <a:pt x="117475" y="43024"/>
                </a:lnTo>
                <a:close/>
                <a:moveTo>
                  <a:pt x="117475" y="33337"/>
                </a:moveTo>
                <a:cubicBezTo>
                  <a:pt x="118193" y="33337"/>
                  <a:pt x="119270" y="33337"/>
                  <a:pt x="119988" y="34055"/>
                </a:cubicBezTo>
                <a:lnTo>
                  <a:pt x="134344" y="43742"/>
                </a:lnTo>
                <a:lnTo>
                  <a:pt x="151213" y="41230"/>
                </a:lnTo>
                <a:cubicBezTo>
                  <a:pt x="153007" y="40872"/>
                  <a:pt x="154802" y="41948"/>
                  <a:pt x="155879" y="43383"/>
                </a:cubicBezTo>
                <a:lnTo>
                  <a:pt x="164493" y="58453"/>
                </a:lnTo>
                <a:lnTo>
                  <a:pt x="181003" y="63476"/>
                </a:lnTo>
                <a:cubicBezTo>
                  <a:pt x="182797" y="63835"/>
                  <a:pt x="183874" y="65629"/>
                  <a:pt x="184233" y="67422"/>
                </a:cubicBezTo>
                <a:lnTo>
                  <a:pt x="185310" y="84645"/>
                </a:lnTo>
                <a:lnTo>
                  <a:pt x="197872" y="96126"/>
                </a:lnTo>
                <a:cubicBezTo>
                  <a:pt x="199307" y="97561"/>
                  <a:pt x="199666" y="99355"/>
                  <a:pt x="198948" y="101149"/>
                </a:cubicBezTo>
                <a:lnTo>
                  <a:pt x="192847" y="117295"/>
                </a:lnTo>
                <a:lnTo>
                  <a:pt x="198948" y="133441"/>
                </a:lnTo>
                <a:cubicBezTo>
                  <a:pt x="199666" y="135235"/>
                  <a:pt x="199307" y="137029"/>
                  <a:pt x="197872" y="138105"/>
                </a:cubicBezTo>
                <a:lnTo>
                  <a:pt x="185310" y="149946"/>
                </a:lnTo>
                <a:lnTo>
                  <a:pt x="184233" y="167168"/>
                </a:lnTo>
                <a:cubicBezTo>
                  <a:pt x="183874" y="168962"/>
                  <a:pt x="182797" y="170397"/>
                  <a:pt x="181003" y="171114"/>
                </a:cubicBezTo>
                <a:lnTo>
                  <a:pt x="164493" y="176138"/>
                </a:lnTo>
                <a:lnTo>
                  <a:pt x="155879" y="191207"/>
                </a:lnTo>
                <a:cubicBezTo>
                  <a:pt x="154802" y="192642"/>
                  <a:pt x="153007" y="193360"/>
                  <a:pt x="151213" y="193360"/>
                </a:cubicBezTo>
                <a:lnTo>
                  <a:pt x="134344" y="190848"/>
                </a:lnTo>
                <a:lnTo>
                  <a:pt x="119988" y="200536"/>
                </a:lnTo>
                <a:cubicBezTo>
                  <a:pt x="119270" y="200894"/>
                  <a:pt x="118193" y="201253"/>
                  <a:pt x="117475" y="201253"/>
                </a:cubicBezTo>
                <a:cubicBezTo>
                  <a:pt x="116757" y="201253"/>
                  <a:pt x="115681" y="200894"/>
                  <a:pt x="114604" y="200536"/>
                </a:cubicBezTo>
                <a:lnTo>
                  <a:pt x="100606" y="190848"/>
                </a:lnTo>
                <a:lnTo>
                  <a:pt x="83737" y="193360"/>
                </a:lnTo>
                <a:cubicBezTo>
                  <a:pt x="81583" y="193360"/>
                  <a:pt x="80148" y="192642"/>
                  <a:pt x="79071" y="191207"/>
                </a:cubicBezTo>
                <a:lnTo>
                  <a:pt x="70457" y="176138"/>
                </a:lnTo>
                <a:lnTo>
                  <a:pt x="53947" y="171114"/>
                </a:lnTo>
                <a:cubicBezTo>
                  <a:pt x="52153" y="170397"/>
                  <a:pt x="51076" y="168962"/>
                  <a:pt x="50717" y="167168"/>
                </a:cubicBezTo>
                <a:lnTo>
                  <a:pt x="49281" y="149946"/>
                </a:lnTo>
                <a:lnTo>
                  <a:pt x="36719" y="138105"/>
                </a:lnTo>
                <a:cubicBezTo>
                  <a:pt x="35643" y="137029"/>
                  <a:pt x="34925" y="135235"/>
                  <a:pt x="35643" y="133441"/>
                </a:cubicBezTo>
                <a:lnTo>
                  <a:pt x="41744" y="117295"/>
                </a:lnTo>
                <a:lnTo>
                  <a:pt x="35643" y="101149"/>
                </a:lnTo>
                <a:cubicBezTo>
                  <a:pt x="34925" y="99355"/>
                  <a:pt x="35643" y="97561"/>
                  <a:pt x="36719" y="96126"/>
                </a:cubicBezTo>
                <a:lnTo>
                  <a:pt x="49281" y="84645"/>
                </a:lnTo>
                <a:lnTo>
                  <a:pt x="50717" y="67422"/>
                </a:lnTo>
                <a:cubicBezTo>
                  <a:pt x="51076" y="65629"/>
                  <a:pt x="52153" y="63835"/>
                  <a:pt x="53947" y="63476"/>
                </a:cubicBezTo>
                <a:lnTo>
                  <a:pt x="70457" y="58453"/>
                </a:lnTo>
                <a:lnTo>
                  <a:pt x="79071" y="43383"/>
                </a:lnTo>
                <a:cubicBezTo>
                  <a:pt x="80148" y="41948"/>
                  <a:pt x="81583" y="40872"/>
                  <a:pt x="83737" y="41230"/>
                </a:cubicBezTo>
                <a:lnTo>
                  <a:pt x="100606" y="43742"/>
                </a:lnTo>
                <a:lnTo>
                  <a:pt x="114604" y="34055"/>
                </a:lnTo>
                <a:cubicBezTo>
                  <a:pt x="115681" y="33337"/>
                  <a:pt x="116757" y="33337"/>
                  <a:pt x="117475" y="33337"/>
                </a:cubicBezTo>
                <a:close/>
                <a:moveTo>
                  <a:pt x="118269" y="9356"/>
                </a:moveTo>
                <a:cubicBezTo>
                  <a:pt x="57876" y="9356"/>
                  <a:pt x="8987" y="58293"/>
                  <a:pt x="8987" y="118385"/>
                </a:cubicBezTo>
                <a:cubicBezTo>
                  <a:pt x="8987" y="178477"/>
                  <a:pt x="57876" y="227414"/>
                  <a:pt x="118269" y="227414"/>
                </a:cubicBezTo>
                <a:cubicBezTo>
                  <a:pt x="178301" y="227414"/>
                  <a:pt x="227191" y="178477"/>
                  <a:pt x="227191" y="118385"/>
                </a:cubicBezTo>
                <a:cubicBezTo>
                  <a:pt x="227191" y="58293"/>
                  <a:pt x="178301" y="9356"/>
                  <a:pt x="118269" y="9356"/>
                </a:cubicBezTo>
                <a:close/>
                <a:moveTo>
                  <a:pt x="118269" y="0"/>
                </a:moveTo>
                <a:cubicBezTo>
                  <a:pt x="182975" y="0"/>
                  <a:pt x="236178" y="53255"/>
                  <a:pt x="236178" y="118385"/>
                </a:cubicBezTo>
                <a:cubicBezTo>
                  <a:pt x="236178" y="154368"/>
                  <a:pt x="220001" y="186753"/>
                  <a:pt x="194478" y="208343"/>
                </a:cubicBezTo>
                <a:lnTo>
                  <a:pt x="194478" y="291824"/>
                </a:lnTo>
                <a:cubicBezTo>
                  <a:pt x="194478" y="293624"/>
                  <a:pt x="193400" y="294703"/>
                  <a:pt x="191962" y="295783"/>
                </a:cubicBezTo>
                <a:cubicBezTo>
                  <a:pt x="191243" y="296142"/>
                  <a:pt x="190524" y="296502"/>
                  <a:pt x="189805" y="296502"/>
                </a:cubicBezTo>
                <a:cubicBezTo>
                  <a:pt x="189086" y="296502"/>
                  <a:pt x="188007" y="295783"/>
                  <a:pt x="187288" y="295423"/>
                </a:cubicBezTo>
                <a:lnTo>
                  <a:pt x="153857" y="273473"/>
                </a:lnTo>
                <a:lnTo>
                  <a:pt x="120785" y="295423"/>
                </a:lnTo>
                <a:cubicBezTo>
                  <a:pt x="118988" y="296502"/>
                  <a:pt x="117190" y="296502"/>
                  <a:pt x="115393" y="295423"/>
                </a:cubicBezTo>
                <a:lnTo>
                  <a:pt x="82320" y="273473"/>
                </a:lnTo>
                <a:lnTo>
                  <a:pt x="48889" y="295423"/>
                </a:lnTo>
                <a:cubicBezTo>
                  <a:pt x="47451" y="296502"/>
                  <a:pt x="45654" y="296502"/>
                  <a:pt x="44216" y="295783"/>
                </a:cubicBezTo>
                <a:cubicBezTo>
                  <a:pt x="42778" y="294703"/>
                  <a:pt x="41699" y="293624"/>
                  <a:pt x="41699" y="291824"/>
                </a:cubicBezTo>
                <a:lnTo>
                  <a:pt x="41699" y="208703"/>
                </a:lnTo>
                <a:cubicBezTo>
                  <a:pt x="41699" y="208343"/>
                  <a:pt x="41699" y="208343"/>
                  <a:pt x="41699" y="208343"/>
                </a:cubicBezTo>
                <a:cubicBezTo>
                  <a:pt x="16176" y="186753"/>
                  <a:pt x="0" y="154368"/>
                  <a:pt x="0" y="118385"/>
                </a:cubicBezTo>
                <a:cubicBezTo>
                  <a:pt x="0" y="53255"/>
                  <a:pt x="53203" y="0"/>
                  <a:pt x="118269" y="0"/>
                </a:cubicBezTo>
                <a:close/>
              </a:path>
            </a:pathLst>
          </a:custGeom>
          <a:solidFill>
            <a:schemeClr val="bg1"/>
          </a:solidFill>
          <a:ln>
            <a:noFill/>
          </a:ln>
          <a:effectLst/>
        </p:spPr>
        <p:txBody>
          <a:bodyPr anchor="ctr"/>
          <a:lstStyle/>
          <a:p>
            <a:endParaRPr lang="en-US" sz="900"/>
          </a:p>
        </p:txBody>
      </p:sp>
      <p:sp>
        <p:nvSpPr>
          <p:cNvPr id="47" name="Freeform 962">
            <a:extLst>
              <a:ext uri="{FF2B5EF4-FFF2-40B4-BE49-F238E27FC236}">
                <a16:creationId xmlns:a16="http://schemas.microsoft.com/office/drawing/2014/main" id="{3F009EA1-3BEE-A946-87F9-93709C549DB0}"/>
              </a:ext>
            </a:extLst>
          </p:cNvPr>
          <p:cNvSpPr>
            <a:spLocks noChangeArrowheads="1"/>
          </p:cNvSpPr>
          <p:nvPr/>
        </p:nvSpPr>
        <p:spPr bwMode="auto">
          <a:xfrm>
            <a:off x="3230511" y="5840564"/>
            <a:ext cx="525287" cy="525287"/>
          </a:xfrm>
          <a:custGeom>
            <a:avLst/>
            <a:gdLst>
              <a:gd name="T0" fmla="*/ 2366518 w 296503"/>
              <a:gd name="T1" fmla="*/ 3140931 h 296504"/>
              <a:gd name="T2" fmla="*/ 2789041 w 296503"/>
              <a:gd name="T3" fmla="*/ 2913052 h 296504"/>
              <a:gd name="T4" fmla="*/ 448790 w 296503"/>
              <a:gd name="T5" fmla="*/ 2913052 h 296504"/>
              <a:gd name="T6" fmla="*/ 873961 w 296503"/>
              <a:gd name="T7" fmla="*/ 3140931 h 296504"/>
              <a:gd name="T8" fmla="*/ 448790 w 296503"/>
              <a:gd name="T9" fmla="*/ 2913052 h 296504"/>
              <a:gd name="T10" fmla="*/ 2058506 w 296503"/>
              <a:gd name="T11" fmla="*/ 2810916 h 296504"/>
              <a:gd name="T12" fmla="*/ 3144446 w 296503"/>
              <a:gd name="T13" fmla="*/ 2127312 h 296504"/>
              <a:gd name="T14" fmla="*/ 98425 w 296503"/>
              <a:gd name="T15" fmla="*/ 2127312 h 296504"/>
              <a:gd name="T16" fmla="*/ 1177096 w 296503"/>
              <a:gd name="T17" fmla="*/ 2810916 h 296504"/>
              <a:gd name="T18" fmla="*/ 98425 w 296503"/>
              <a:gd name="T19" fmla="*/ 2127312 h 296504"/>
              <a:gd name="T20" fmla="*/ 3191833 w 296503"/>
              <a:gd name="T21" fmla="*/ 2029087 h 296504"/>
              <a:gd name="T22" fmla="*/ 3239218 w 296503"/>
              <a:gd name="T23" fmla="*/ 2861985 h 296504"/>
              <a:gd name="T24" fmla="*/ 2887779 w 296503"/>
              <a:gd name="T25" fmla="*/ 2913052 h 296504"/>
              <a:gd name="T26" fmla="*/ 3124704 w 296503"/>
              <a:gd name="T27" fmla="*/ 3140931 h 296504"/>
              <a:gd name="T28" fmla="*/ 3124704 w 296503"/>
              <a:gd name="T29" fmla="*/ 3239143 h 296504"/>
              <a:gd name="T30" fmla="*/ 2022966 w 296503"/>
              <a:gd name="T31" fmla="*/ 3188061 h 296504"/>
              <a:gd name="T32" fmla="*/ 2263860 w 296503"/>
              <a:gd name="T33" fmla="*/ 3140931 h 296504"/>
              <a:gd name="T34" fmla="*/ 2007170 w 296503"/>
              <a:gd name="T35" fmla="*/ 2913052 h 296504"/>
              <a:gd name="T36" fmla="*/ 1959781 w 296503"/>
              <a:gd name="T37" fmla="*/ 2080169 h 296504"/>
              <a:gd name="T38" fmla="*/ 51200 w 296503"/>
              <a:gd name="T39" fmla="*/ 2029087 h 296504"/>
              <a:gd name="T40" fmla="*/ 1279460 w 296503"/>
              <a:gd name="T41" fmla="*/ 2080169 h 296504"/>
              <a:gd name="T42" fmla="*/ 1228284 w 296503"/>
              <a:gd name="T43" fmla="*/ 2913052 h 296504"/>
              <a:gd name="T44" fmla="*/ 976339 w 296503"/>
              <a:gd name="T45" fmla="*/ 3140931 h 296504"/>
              <a:gd name="T46" fmla="*/ 1212529 w 296503"/>
              <a:gd name="T47" fmla="*/ 3188061 h 296504"/>
              <a:gd name="T48" fmla="*/ 118099 w 296503"/>
              <a:gd name="T49" fmla="*/ 3239143 h 296504"/>
              <a:gd name="T50" fmla="*/ 118099 w 296503"/>
              <a:gd name="T51" fmla="*/ 3140931 h 296504"/>
              <a:gd name="T52" fmla="*/ 350375 w 296503"/>
              <a:gd name="T53" fmla="*/ 2913052 h 296504"/>
              <a:gd name="T54" fmla="*/ 0 w 296503"/>
              <a:gd name="T55" fmla="*/ 2861985 h 296504"/>
              <a:gd name="T56" fmla="*/ 51200 w 296503"/>
              <a:gd name="T57" fmla="*/ 2029087 h 296504"/>
              <a:gd name="T58" fmla="*/ 1653077 w 296503"/>
              <a:gd name="T59" fmla="*/ 1296361 h 296504"/>
              <a:gd name="T60" fmla="*/ 3192007 w 296503"/>
              <a:gd name="T61" fmla="*/ 1574566 h 296504"/>
              <a:gd name="T62" fmla="*/ 3192007 w 296503"/>
              <a:gd name="T63" fmla="*/ 1677899 h 296504"/>
              <a:gd name="T64" fmla="*/ 2648843 w 296503"/>
              <a:gd name="T65" fmla="*/ 1956108 h 296504"/>
              <a:gd name="T66" fmla="*/ 2554396 w 296503"/>
              <a:gd name="T67" fmla="*/ 1956108 h 296504"/>
              <a:gd name="T68" fmla="*/ 688799 w 296503"/>
              <a:gd name="T69" fmla="*/ 1677899 h 296504"/>
              <a:gd name="T70" fmla="*/ 641546 w 296503"/>
              <a:gd name="T71" fmla="*/ 2007769 h 296504"/>
              <a:gd name="T72" fmla="*/ 590399 w 296503"/>
              <a:gd name="T73" fmla="*/ 1677899 h 296504"/>
              <a:gd name="T74" fmla="*/ 0 w 296503"/>
              <a:gd name="T75" fmla="*/ 1626222 h 296504"/>
              <a:gd name="T76" fmla="*/ 1554675 w 296503"/>
              <a:gd name="T77" fmla="*/ 1574566 h 296504"/>
              <a:gd name="T78" fmla="*/ 1601901 w 296503"/>
              <a:gd name="T79" fmla="*/ 1248673 h 296504"/>
              <a:gd name="T80" fmla="*/ 1387135 w 296503"/>
              <a:gd name="T81" fmla="*/ 1111497 h 296504"/>
              <a:gd name="T82" fmla="*/ 1809150 w 296503"/>
              <a:gd name="T83" fmla="*/ 882893 h 296504"/>
              <a:gd name="T84" fmla="*/ 1086250 w 296503"/>
              <a:gd name="T85" fmla="*/ 98543 h 296504"/>
              <a:gd name="T86" fmla="*/ 2156921 w 296503"/>
              <a:gd name="T87" fmla="*/ 784346 h 296504"/>
              <a:gd name="T88" fmla="*/ 1086250 w 296503"/>
              <a:gd name="T89" fmla="*/ 98543 h 296504"/>
              <a:gd name="T90" fmla="*/ 2203808 w 296503"/>
              <a:gd name="T91" fmla="*/ 0 h 296504"/>
              <a:gd name="T92" fmla="*/ 2250700 w 296503"/>
              <a:gd name="T93" fmla="*/ 835612 h 296504"/>
              <a:gd name="T94" fmla="*/ 1906835 w 296503"/>
              <a:gd name="T95" fmla="*/ 882893 h 296504"/>
              <a:gd name="T96" fmla="*/ 2141295 w 296503"/>
              <a:gd name="T97" fmla="*/ 1111497 h 296504"/>
              <a:gd name="T98" fmla="*/ 2141295 w 296503"/>
              <a:gd name="T99" fmla="*/ 1210035 h 296504"/>
              <a:gd name="T100" fmla="*/ 1051081 w 296503"/>
              <a:gd name="T101" fmla="*/ 1162737 h 296504"/>
              <a:gd name="T102" fmla="*/ 1289439 w 296503"/>
              <a:gd name="T103" fmla="*/ 1111497 h 296504"/>
              <a:gd name="T104" fmla="*/ 1035446 w 296503"/>
              <a:gd name="T105" fmla="*/ 882893 h 296504"/>
              <a:gd name="T106" fmla="*/ 988555 w 296503"/>
              <a:gd name="T107" fmla="*/ 47276 h 2965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503" h="296504">
                <a:moveTo>
                  <a:pt x="220595" y="266654"/>
                </a:moveTo>
                <a:lnTo>
                  <a:pt x="216619" y="287513"/>
                </a:lnTo>
                <a:lnTo>
                  <a:pt x="259633" y="287513"/>
                </a:lnTo>
                <a:lnTo>
                  <a:pt x="255295" y="266654"/>
                </a:lnTo>
                <a:lnTo>
                  <a:pt x="220595" y="266654"/>
                </a:lnTo>
                <a:close/>
                <a:moveTo>
                  <a:pt x="41080" y="266654"/>
                </a:moveTo>
                <a:lnTo>
                  <a:pt x="37117" y="287513"/>
                </a:lnTo>
                <a:lnTo>
                  <a:pt x="79999" y="287513"/>
                </a:lnTo>
                <a:lnTo>
                  <a:pt x="76035" y="266654"/>
                </a:lnTo>
                <a:lnTo>
                  <a:pt x="41080" y="266654"/>
                </a:lnTo>
                <a:close/>
                <a:moveTo>
                  <a:pt x="188425" y="194729"/>
                </a:moveTo>
                <a:lnTo>
                  <a:pt x="188425" y="257304"/>
                </a:lnTo>
                <a:lnTo>
                  <a:pt x="287827" y="257304"/>
                </a:lnTo>
                <a:lnTo>
                  <a:pt x="287827" y="194729"/>
                </a:lnTo>
                <a:lnTo>
                  <a:pt x="188425" y="194729"/>
                </a:lnTo>
                <a:close/>
                <a:moveTo>
                  <a:pt x="9009" y="194729"/>
                </a:moveTo>
                <a:lnTo>
                  <a:pt x="9009" y="257304"/>
                </a:lnTo>
                <a:lnTo>
                  <a:pt x="107746" y="257304"/>
                </a:lnTo>
                <a:lnTo>
                  <a:pt x="107746" y="194729"/>
                </a:lnTo>
                <a:lnTo>
                  <a:pt x="9009" y="194729"/>
                </a:lnTo>
                <a:close/>
                <a:moveTo>
                  <a:pt x="183726" y="185738"/>
                </a:moveTo>
                <a:lnTo>
                  <a:pt x="292164" y="185738"/>
                </a:lnTo>
                <a:cubicBezTo>
                  <a:pt x="294694" y="185738"/>
                  <a:pt x="296502" y="187896"/>
                  <a:pt x="296502" y="190413"/>
                </a:cubicBezTo>
                <a:lnTo>
                  <a:pt x="296502" y="261979"/>
                </a:lnTo>
                <a:cubicBezTo>
                  <a:pt x="296502" y="264497"/>
                  <a:pt x="294694" y="266654"/>
                  <a:pt x="292164" y="266654"/>
                </a:cubicBezTo>
                <a:lnTo>
                  <a:pt x="264332" y="266654"/>
                </a:lnTo>
                <a:lnTo>
                  <a:pt x="268669" y="287513"/>
                </a:lnTo>
                <a:lnTo>
                  <a:pt x="286019" y="287513"/>
                </a:lnTo>
                <a:cubicBezTo>
                  <a:pt x="288550" y="287513"/>
                  <a:pt x="290718" y="289311"/>
                  <a:pt x="290718" y="291828"/>
                </a:cubicBezTo>
                <a:cubicBezTo>
                  <a:pt x="290718" y="294346"/>
                  <a:pt x="288550" y="296504"/>
                  <a:pt x="286019" y="296504"/>
                </a:cubicBezTo>
                <a:lnTo>
                  <a:pt x="189871" y="296504"/>
                </a:lnTo>
                <a:cubicBezTo>
                  <a:pt x="187340" y="296504"/>
                  <a:pt x="185172" y="294346"/>
                  <a:pt x="185172" y="291828"/>
                </a:cubicBezTo>
                <a:cubicBezTo>
                  <a:pt x="185172" y="289311"/>
                  <a:pt x="187340" y="287513"/>
                  <a:pt x="189871" y="287513"/>
                </a:cubicBezTo>
                <a:lnTo>
                  <a:pt x="207221" y="287513"/>
                </a:lnTo>
                <a:lnTo>
                  <a:pt x="211558" y="266654"/>
                </a:lnTo>
                <a:lnTo>
                  <a:pt x="183726" y="266654"/>
                </a:lnTo>
                <a:cubicBezTo>
                  <a:pt x="181557" y="266654"/>
                  <a:pt x="179388" y="264497"/>
                  <a:pt x="179388" y="261979"/>
                </a:cubicBezTo>
                <a:lnTo>
                  <a:pt x="179388" y="190413"/>
                </a:lnTo>
                <a:cubicBezTo>
                  <a:pt x="179388" y="187896"/>
                  <a:pt x="181557" y="185738"/>
                  <a:pt x="183726" y="185738"/>
                </a:cubicBezTo>
                <a:close/>
                <a:moveTo>
                  <a:pt x="4685" y="185738"/>
                </a:moveTo>
                <a:lnTo>
                  <a:pt x="112430" y="185738"/>
                </a:lnTo>
                <a:cubicBezTo>
                  <a:pt x="114953" y="185738"/>
                  <a:pt x="117115" y="187896"/>
                  <a:pt x="117115" y="190413"/>
                </a:cubicBezTo>
                <a:lnTo>
                  <a:pt x="117115" y="261979"/>
                </a:lnTo>
                <a:cubicBezTo>
                  <a:pt x="117115" y="264497"/>
                  <a:pt x="114953" y="266654"/>
                  <a:pt x="112430" y="266654"/>
                </a:cubicBezTo>
                <a:lnTo>
                  <a:pt x="85043" y="266654"/>
                </a:lnTo>
                <a:lnTo>
                  <a:pt x="89368" y="287513"/>
                </a:lnTo>
                <a:lnTo>
                  <a:pt x="106304" y="287513"/>
                </a:lnTo>
                <a:cubicBezTo>
                  <a:pt x="108827" y="287513"/>
                  <a:pt x="110989" y="289311"/>
                  <a:pt x="110989" y="291828"/>
                </a:cubicBezTo>
                <a:cubicBezTo>
                  <a:pt x="110989" y="294346"/>
                  <a:pt x="108827" y="296504"/>
                  <a:pt x="106304" y="296504"/>
                </a:cubicBezTo>
                <a:lnTo>
                  <a:pt x="10811" y="296504"/>
                </a:lnTo>
                <a:cubicBezTo>
                  <a:pt x="8288" y="296504"/>
                  <a:pt x="6126" y="294346"/>
                  <a:pt x="6126" y="291828"/>
                </a:cubicBezTo>
                <a:cubicBezTo>
                  <a:pt x="6126" y="289311"/>
                  <a:pt x="8288" y="287513"/>
                  <a:pt x="10811" y="287513"/>
                </a:cubicBezTo>
                <a:lnTo>
                  <a:pt x="27747" y="287513"/>
                </a:lnTo>
                <a:lnTo>
                  <a:pt x="32072" y="266654"/>
                </a:lnTo>
                <a:lnTo>
                  <a:pt x="4685" y="266654"/>
                </a:lnTo>
                <a:cubicBezTo>
                  <a:pt x="2162" y="266654"/>
                  <a:pt x="0" y="264497"/>
                  <a:pt x="0" y="261979"/>
                </a:cubicBezTo>
                <a:lnTo>
                  <a:pt x="0" y="190413"/>
                </a:lnTo>
                <a:cubicBezTo>
                  <a:pt x="0" y="187896"/>
                  <a:pt x="2162" y="185738"/>
                  <a:pt x="4685" y="185738"/>
                </a:cubicBezTo>
                <a:close/>
                <a:moveTo>
                  <a:pt x="146630" y="114300"/>
                </a:moveTo>
                <a:cubicBezTo>
                  <a:pt x="149152" y="114300"/>
                  <a:pt x="151314" y="116119"/>
                  <a:pt x="151314" y="118666"/>
                </a:cubicBezTo>
                <a:lnTo>
                  <a:pt x="151314" y="144132"/>
                </a:lnTo>
                <a:lnTo>
                  <a:pt x="292180" y="144132"/>
                </a:lnTo>
                <a:cubicBezTo>
                  <a:pt x="294702" y="144132"/>
                  <a:pt x="296503" y="146315"/>
                  <a:pt x="296503" y="148861"/>
                </a:cubicBezTo>
                <a:cubicBezTo>
                  <a:pt x="296503" y="151408"/>
                  <a:pt x="294702" y="153591"/>
                  <a:pt x="292180" y="153591"/>
                </a:cubicBezTo>
                <a:lnTo>
                  <a:pt x="242462" y="153591"/>
                </a:lnTo>
                <a:lnTo>
                  <a:pt x="242462" y="179057"/>
                </a:lnTo>
                <a:cubicBezTo>
                  <a:pt x="242462" y="181604"/>
                  <a:pt x="240661" y="183786"/>
                  <a:pt x="238139" y="183786"/>
                </a:cubicBezTo>
                <a:cubicBezTo>
                  <a:pt x="235617" y="183786"/>
                  <a:pt x="233816" y="181604"/>
                  <a:pt x="233816" y="179057"/>
                </a:cubicBezTo>
                <a:lnTo>
                  <a:pt x="233816" y="153591"/>
                </a:lnTo>
                <a:lnTo>
                  <a:pt x="63048" y="153591"/>
                </a:lnTo>
                <a:lnTo>
                  <a:pt x="63048" y="179057"/>
                </a:lnTo>
                <a:cubicBezTo>
                  <a:pt x="63048" y="181604"/>
                  <a:pt x="60886" y="183786"/>
                  <a:pt x="58724" y="183786"/>
                </a:cubicBezTo>
                <a:cubicBezTo>
                  <a:pt x="55842" y="183786"/>
                  <a:pt x="54041" y="181604"/>
                  <a:pt x="54041" y="179057"/>
                </a:cubicBezTo>
                <a:lnTo>
                  <a:pt x="54041" y="153591"/>
                </a:lnTo>
                <a:lnTo>
                  <a:pt x="4684" y="153591"/>
                </a:lnTo>
                <a:cubicBezTo>
                  <a:pt x="2162" y="153591"/>
                  <a:pt x="0" y="151408"/>
                  <a:pt x="0" y="148861"/>
                </a:cubicBezTo>
                <a:cubicBezTo>
                  <a:pt x="0" y="146315"/>
                  <a:pt x="2162" y="144132"/>
                  <a:pt x="4684" y="144132"/>
                </a:cubicBezTo>
                <a:lnTo>
                  <a:pt x="142307" y="144132"/>
                </a:lnTo>
                <a:lnTo>
                  <a:pt x="142307" y="118666"/>
                </a:lnTo>
                <a:cubicBezTo>
                  <a:pt x="142307" y="116119"/>
                  <a:pt x="144469" y="114300"/>
                  <a:pt x="146630" y="114300"/>
                </a:cubicBezTo>
                <a:close/>
                <a:moveTo>
                  <a:pt x="131263" y="80818"/>
                </a:moveTo>
                <a:lnTo>
                  <a:pt x="126971" y="101744"/>
                </a:lnTo>
                <a:lnTo>
                  <a:pt x="169535" y="101744"/>
                </a:lnTo>
                <a:lnTo>
                  <a:pt x="165600" y="80818"/>
                </a:lnTo>
                <a:lnTo>
                  <a:pt x="131263" y="80818"/>
                </a:lnTo>
                <a:close/>
                <a:moveTo>
                  <a:pt x="99430" y="9020"/>
                </a:moveTo>
                <a:lnTo>
                  <a:pt x="99430" y="71798"/>
                </a:lnTo>
                <a:lnTo>
                  <a:pt x="197433" y="71798"/>
                </a:lnTo>
                <a:lnTo>
                  <a:pt x="197433" y="9020"/>
                </a:lnTo>
                <a:lnTo>
                  <a:pt x="99430" y="9020"/>
                </a:lnTo>
                <a:close/>
                <a:moveTo>
                  <a:pt x="94780" y="0"/>
                </a:moveTo>
                <a:lnTo>
                  <a:pt x="201725" y="0"/>
                </a:lnTo>
                <a:cubicBezTo>
                  <a:pt x="204229" y="0"/>
                  <a:pt x="206018" y="1804"/>
                  <a:pt x="206018" y="4329"/>
                </a:cubicBezTo>
                <a:lnTo>
                  <a:pt x="206018" y="76489"/>
                </a:lnTo>
                <a:cubicBezTo>
                  <a:pt x="206018" y="79014"/>
                  <a:pt x="204229" y="80818"/>
                  <a:pt x="201725" y="80818"/>
                </a:cubicBezTo>
                <a:lnTo>
                  <a:pt x="174542" y="80818"/>
                </a:lnTo>
                <a:lnTo>
                  <a:pt x="178834" y="101744"/>
                </a:lnTo>
                <a:lnTo>
                  <a:pt x="196003" y="101744"/>
                </a:lnTo>
                <a:cubicBezTo>
                  <a:pt x="198506" y="101744"/>
                  <a:pt x="200295" y="103909"/>
                  <a:pt x="200295" y="106435"/>
                </a:cubicBezTo>
                <a:cubicBezTo>
                  <a:pt x="200295" y="108599"/>
                  <a:pt x="198506" y="110764"/>
                  <a:pt x="196003" y="110764"/>
                </a:cubicBezTo>
                <a:lnTo>
                  <a:pt x="100861" y="110764"/>
                </a:lnTo>
                <a:cubicBezTo>
                  <a:pt x="98357" y="110764"/>
                  <a:pt x="96211" y="108599"/>
                  <a:pt x="96211" y="106435"/>
                </a:cubicBezTo>
                <a:cubicBezTo>
                  <a:pt x="96211" y="103909"/>
                  <a:pt x="98357" y="101744"/>
                  <a:pt x="100861" y="101744"/>
                </a:cubicBezTo>
                <a:lnTo>
                  <a:pt x="118029" y="101744"/>
                </a:lnTo>
                <a:lnTo>
                  <a:pt x="122321" y="80818"/>
                </a:lnTo>
                <a:lnTo>
                  <a:pt x="94780" y="80818"/>
                </a:lnTo>
                <a:cubicBezTo>
                  <a:pt x="92277" y="80818"/>
                  <a:pt x="90488" y="79014"/>
                  <a:pt x="90488" y="76489"/>
                </a:cubicBezTo>
                <a:lnTo>
                  <a:pt x="90488" y="4329"/>
                </a:lnTo>
                <a:cubicBezTo>
                  <a:pt x="90488" y="1804"/>
                  <a:pt x="92277" y="0"/>
                  <a:pt x="94780" y="0"/>
                </a:cubicBezTo>
                <a:close/>
              </a:path>
            </a:pathLst>
          </a:custGeom>
          <a:solidFill>
            <a:schemeClr val="bg1"/>
          </a:solidFill>
          <a:ln>
            <a:noFill/>
          </a:ln>
          <a:effectLst/>
        </p:spPr>
        <p:txBody>
          <a:bodyPr anchor="ctr"/>
          <a:lstStyle/>
          <a:p>
            <a:endParaRPr lang="en-US" sz="900"/>
          </a:p>
        </p:txBody>
      </p:sp>
      <p:sp>
        <p:nvSpPr>
          <p:cNvPr id="48" name="TextBox 47">
            <a:extLst>
              <a:ext uri="{FF2B5EF4-FFF2-40B4-BE49-F238E27FC236}">
                <a16:creationId xmlns:a16="http://schemas.microsoft.com/office/drawing/2014/main" id="{FF7BAA39-DF99-F340-B398-AF42351E61A1}"/>
              </a:ext>
            </a:extLst>
          </p:cNvPr>
          <p:cNvSpPr txBox="1"/>
          <p:nvPr/>
        </p:nvSpPr>
        <p:spPr>
          <a:xfrm>
            <a:off x="8818807" y="1505465"/>
            <a:ext cx="441147" cy="553998"/>
          </a:xfrm>
          <a:prstGeom prst="rect">
            <a:avLst/>
          </a:prstGeom>
          <a:noFill/>
        </p:spPr>
        <p:txBody>
          <a:bodyPr wrap="none" rtlCol="0" anchor="ctr" anchorCtr="0">
            <a:spAutoFit/>
          </a:bodyPr>
          <a:lstStyle/>
          <a:p>
            <a:pPr algn="r"/>
            <a:r>
              <a:rPr lang="en-US" sz="3000" b="1" dirty="0">
                <a:solidFill>
                  <a:schemeClr val="bg1"/>
                </a:solidFill>
                <a:latin typeface="Poppins" pitchFamily="2" charset="77"/>
                <a:ea typeface="League Spartan" charset="0"/>
                <a:cs typeface="Poppins" pitchFamily="2" charset="77"/>
              </a:rPr>
              <a:t>01</a:t>
            </a:r>
          </a:p>
        </p:txBody>
      </p:sp>
      <p:sp>
        <p:nvSpPr>
          <p:cNvPr id="49" name="TextBox 48">
            <a:extLst>
              <a:ext uri="{FF2B5EF4-FFF2-40B4-BE49-F238E27FC236}">
                <a16:creationId xmlns:a16="http://schemas.microsoft.com/office/drawing/2014/main" id="{C1F848EB-3979-0242-9642-684FEEDC29F8}"/>
              </a:ext>
            </a:extLst>
          </p:cNvPr>
          <p:cNvSpPr txBox="1"/>
          <p:nvPr/>
        </p:nvSpPr>
        <p:spPr>
          <a:xfrm>
            <a:off x="9081417" y="2369612"/>
            <a:ext cx="441147" cy="553998"/>
          </a:xfrm>
          <a:prstGeom prst="rect">
            <a:avLst/>
          </a:prstGeom>
          <a:noFill/>
        </p:spPr>
        <p:txBody>
          <a:bodyPr wrap="none" rtlCol="0" anchor="ctr" anchorCtr="0">
            <a:spAutoFit/>
          </a:bodyPr>
          <a:lstStyle/>
          <a:p>
            <a:pPr algn="r"/>
            <a:r>
              <a:rPr lang="en-US" sz="3000" b="1" dirty="0">
                <a:solidFill>
                  <a:schemeClr val="bg1"/>
                </a:solidFill>
                <a:latin typeface="Poppins" pitchFamily="2" charset="77"/>
                <a:ea typeface="League Spartan" charset="0"/>
                <a:cs typeface="Poppins" pitchFamily="2" charset="77"/>
              </a:rPr>
              <a:t>02</a:t>
            </a:r>
          </a:p>
        </p:txBody>
      </p:sp>
      <p:sp>
        <p:nvSpPr>
          <p:cNvPr id="50" name="TextBox 49">
            <a:extLst>
              <a:ext uri="{FF2B5EF4-FFF2-40B4-BE49-F238E27FC236}">
                <a16:creationId xmlns:a16="http://schemas.microsoft.com/office/drawing/2014/main" id="{763EB678-5EE0-8941-AF03-F10A19DFD0D6}"/>
              </a:ext>
            </a:extLst>
          </p:cNvPr>
          <p:cNvSpPr txBox="1"/>
          <p:nvPr/>
        </p:nvSpPr>
        <p:spPr>
          <a:xfrm>
            <a:off x="9344027" y="3233762"/>
            <a:ext cx="441147" cy="553998"/>
          </a:xfrm>
          <a:prstGeom prst="rect">
            <a:avLst/>
          </a:prstGeom>
          <a:noFill/>
        </p:spPr>
        <p:txBody>
          <a:bodyPr wrap="none" rtlCol="0" anchor="ctr" anchorCtr="0">
            <a:spAutoFit/>
          </a:bodyPr>
          <a:lstStyle/>
          <a:p>
            <a:pPr algn="r"/>
            <a:r>
              <a:rPr lang="en-US" sz="3000" b="1" dirty="0">
                <a:solidFill>
                  <a:schemeClr val="bg1"/>
                </a:solidFill>
                <a:latin typeface="Poppins" pitchFamily="2" charset="77"/>
                <a:ea typeface="League Spartan" charset="0"/>
                <a:cs typeface="Poppins" pitchFamily="2" charset="77"/>
              </a:rPr>
              <a:t>03</a:t>
            </a:r>
          </a:p>
        </p:txBody>
      </p:sp>
      <p:sp>
        <p:nvSpPr>
          <p:cNvPr id="51" name="TextBox 50">
            <a:extLst>
              <a:ext uri="{FF2B5EF4-FFF2-40B4-BE49-F238E27FC236}">
                <a16:creationId xmlns:a16="http://schemas.microsoft.com/office/drawing/2014/main" id="{7AD742E0-DC32-2A47-A286-E46248F564A1}"/>
              </a:ext>
            </a:extLst>
          </p:cNvPr>
          <p:cNvSpPr txBox="1"/>
          <p:nvPr/>
        </p:nvSpPr>
        <p:spPr>
          <a:xfrm>
            <a:off x="9606637" y="4097910"/>
            <a:ext cx="441147" cy="553998"/>
          </a:xfrm>
          <a:prstGeom prst="rect">
            <a:avLst/>
          </a:prstGeom>
          <a:noFill/>
        </p:spPr>
        <p:txBody>
          <a:bodyPr wrap="none" rtlCol="0" anchor="ctr" anchorCtr="0">
            <a:spAutoFit/>
          </a:bodyPr>
          <a:lstStyle/>
          <a:p>
            <a:pPr algn="r"/>
            <a:r>
              <a:rPr lang="en-US" sz="3000" b="1" dirty="0">
                <a:solidFill>
                  <a:schemeClr val="bg1"/>
                </a:solidFill>
                <a:latin typeface="Poppins" pitchFamily="2" charset="77"/>
                <a:ea typeface="League Spartan" charset="0"/>
                <a:cs typeface="Poppins" pitchFamily="2" charset="77"/>
              </a:rPr>
              <a:t>04</a:t>
            </a:r>
          </a:p>
        </p:txBody>
      </p:sp>
      <p:sp>
        <p:nvSpPr>
          <p:cNvPr id="52" name="TextBox 51">
            <a:extLst>
              <a:ext uri="{FF2B5EF4-FFF2-40B4-BE49-F238E27FC236}">
                <a16:creationId xmlns:a16="http://schemas.microsoft.com/office/drawing/2014/main" id="{511AF586-9FD7-3F49-99D3-3B5DE967E714}"/>
              </a:ext>
            </a:extLst>
          </p:cNvPr>
          <p:cNvSpPr txBox="1"/>
          <p:nvPr/>
        </p:nvSpPr>
        <p:spPr>
          <a:xfrm>
            <a:off x="9869247" y="4962060"/>
            <a:ext cx="441147" cy="553998"/>
          </a:xfrm>
          <a:prstGeom prst="rect">
            <a:avLst/>
          </a:prstGeom>
          <a:noFill/>
        </p:spPr>
        <p:txBody>
          <a:bodyPr wrap="none" rtlCol="0" anchor="ctr" anchorCtr="0">
            <a:spAutoFit/>
          </a:bodyPr>
          <a:lstStyle/>
          <a:p>
            <a:pPr algn="r"/>
            <a:r>
              <a:rPr lang="en-US" sz="3000" b="1" dirty="0">
                <a:solidFill>
                  <a:schemeClr val="bg1"/>
                </a:solidFill>
                <a:latin typeface="Poppins" pitchFamily="2" charset="77"/>
                <a:ea typeface="League Spartan" charset="0"/>
                <a:cs typeface="Poppins" pitchFamily="2" charset="77"/>
              </a:rPr>
              <a:t>05</a:t>
            </a:r>
          </a:p>
        </p:txBody>
      </p:sp>
      <p:sp>
        <p:nvSpPr>
          <p:cNvPr id="53" name="TextBox 52">
            <a:extLst>
              <a:ext uri="{FF2B5EF4-FFF2-40B4-BE49-F238E27FC236}">
                <a16:creationId xmlns:a16="http://schemas.microsoft.com/office/drawing/2014/main" id="{DCCB3629-A7C9-4348-BA34-57628EDD8B40}"/>
              </a:ext>
            </a:extLst>
          </p:cNvPr>
          <p:cNvSpPr txBox="1"/>
          <p:nvPr/>
        </p:nvSpPr>
        <p:spPr>
          <a:xfrm>
            <a:off x="10131858" y="5826209"/>
            <a:ext cx="441147" cy="553998"/>
          </a:xfrm>
          <a:prstGeom prst="rect">
            <a:avLst/>
          </a:prstGeom>
          <a:noFill/>
        </p:spPr>
        <p:txBody>
          <a:bodyPr wrap="none" rtlCol="0" anchor="ctr" anchorCtr="0">
            <a:spAutoFit/>
          </a:bodyPr>
          <a:lstStyle/>
          <a:p>
            <a:pPr algn="r"/>
            <a:r>
              <a:rPr lang="en-US" sz="3000" b="1" dirty="0">
                <a:solidFill>
                  <a:schemeClr val="bg1"/>
                </a:solidFill>
                <a:latin typeface="Poppins" pitchFamily="2" charset="77"/>
                <a:ea typeface="League Spartan" charset="0"/>
                <a:cs typeface="Poppins" pitchFamily="2" charset="77"/>
              </a:rPr>
              <a:t>06</a:t>
            </a:r>
          </a:p>
        </p:txBody>
      </p:sp>
    </p:spTree>
    <p:extLst>
      <p:ext uri="{BB962C8B-B14F-4D97-AF65-F5344CB8AC3E}">
        <p14:creationId xmlns:p14="http://schemas.microsoft.com/office/powerpoint/2010/main" val="3673259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12232" y="115911"/>
            <a:ext cx="5585159" cy="719666"/>
          </a:xfrm>
        </p:spPr>
        <p:txBody>
          <a:bodyPr>
            <a:normAutofit/>
          </a:bodyPr>
          <a:lstStyle/>
          <a:p>
            <a:r>
              <a:rPr lang="es-EC" b="1" dirty="0" smtClean="0">
                <a:latin typeface="Baskerville Old Face" panose="02020602080505020303" pitchFamily="18" charset="0"/>
              </a:rPr>
              <a:t>Cultivo de Trucha Arcoíris  </a:t>
            </a:r>
            <a:endParaRPr lang="es-EC" b="1" dirty="0">
              <a:latin typeface="Baskerville Old Face" panose="02020602080505020303" pitchFamily="18" charset="0"/>
            </a:endParaRPr>
          </a:p>
        </p:txBody>
      </p:sp>
      <p:graphicFrame>
        <p:nvGraphicFramePr>
          <p:cNvPr id="19" name="Diagrama 18"/>
          <p:cNvGraphicFramePr/>
          <p:nvPr>
            <p:extLst>
              <p:ext uri="{D42A27DB-BD31-4B8C-83A1-F6EECF244321}">
                <p14:modId xmlns:p14="http://schemas.microsoft.com/office/powerpoint/2010/main" val="3261225749"/>
              </p:ext>
            </p:extLst>
          </p:nvPr>
        </p:nvGraphicFramePr>
        <p:xfrm>
          <a:off x="-489397" y="115911"/>
          <a:ext cx="13097813" cy="6382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rotWithShape="1">
          <a:blip r:embed="rId7"/>
          <a:srcRect t="8622" b="7065"/>
          <a:stretch/>
        </p:blipFill>
        <p:spPr>
          <a:xfrm>
            <a:off x="6036746" y="4018208"/>
            <a:ext cx="5987829" cy="2839792"/>
          </a:xfrm>
          <a:prstGeom prst="rect">
            <a:avLst/>
          </a:prstGeom>
          <a:ln>
            <a:noFill/>
          </a:ln>
          <a:effectLst>
            <a:softEdge rad="112500"/>
          </a:effectLst>
        </p:spPr>
      </p:pic>
    </p:spTree>
    <p:extLst>
      <p:ext uri="{BB962C8B-B14F-4D97-AF65-F5344CB8AC3E}">
        <p14:creationId xmlns:p14="http://schemas.microsoft.com/office/powerpoint/2010/main" val="3801381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30094" y="528034"/>
            <a:ext cx="2200355" cy="721217"/>
          </a:xfrm>
          <a:prstGeom prst="rect">
            <a:avLst/>
          </a:prstGeom>
          <a:ln>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Baja Comercialización </a:t>
            </a:r>
            <a:endParaRPr lang="es-EC" dirty="0"/>
          </a:p>
        </p:txBody>
      </p:sp>
      <p:sp>
        <p:nvSpPr>
          <p:cNvPr id="5" name="Rectángulo 4"/>
          <p:cNvSpPr/>
          <p:nvPr/>
        </p:nvSpPr>
        <p:spPr>
          <a:xfrm>
            <a:off x="4224969" y="546226"/>
            <a:ext cx="2200355" cy="721217"/>
          </a:xfrm>
          <a:prstGeom prst="rect">
            <a:avLst/>
          </a:prstGeom>
          <a:ln>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Perdidas económicas </a:t>
            </a:r>
            <a:endParaRPr lang="es-EC" dirty="0"/>
          </a:p>
        </p:txBody>
      </p:sp>
      <p:sp>
        <p:nvSpPr>
          <p:cNvPr id="6" name="Rectángulo 5"/>
          <p:cNvSpPr/>
          <p:nvPr/>
        </p:nvSpPr>
        <p:spPr>
          <a:xfrm>
            <a:off x="7019844" y="391089"/>
            <a:ext cx="2200355" cy="837127"/>
          </a:xfrm>
          <a:prstGeom prst="rect">
            <a:avLst/>
          </a:prstGeom>
          <a:ln>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Limitado crecimiento en calidad. </a:t>
            </a:r>
            <a:endParaRPr lang="es-EC" dirty="0"/>
          </a:p>
        </p:txBody>
      </p:sp>
      <p:sp>
        <p:nvSpPr>
          <p:cNvPr id="7" name="Rectángulo 6"/>
          <p:cNvSpPr/>
          <p:nvPr/>
        </p:nvSpPr>
        <p:spPr>
          <a:xfrm>
            <a:off x="9584731" y="506999"/>
            <a:ext cx="2200355" cy="721217"/>
          </a:xfrm>
          <a:prstGeom prst="rect">
            <a:avLst/>
          </a:prstGeom>
          <a:ln>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Malas practicas de cultivos.</a:t>
            </a:r>
            <a:endParaRPr lang="es-EC" dirty="0"/>
          </a:p>
        </p:txBody>
      </p:sp>
      <p:sp>
        <p:nvSpPr>
          <p:cNvPr id="8" name="Rectángulo 7"/>
          <p:cNvSpPr/>
          <p:nvPr/>
        </p:nvSpPr>
        <p:spPr>
          <a:xfrm>
            <a:off x="2877462" y="2584602"/>
            <a:ext cx="6883758" cy="1102646"/>
          </a:xfrm>
          <a:prstGeom prst="rect">
            <a:avLst/>
          </a:prstGeom>
          <a:solidFill>
            <a:schemeClr val="bg2">
              <a:lumMod val="75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s-EC" b="1" dirty="0" smtClean="0">
                <a:ln w="0"/>
                <a:solidFill>
                  <a:schemeClr val="tx1"/>
                </a:solidFill>
              </a:rPr>
              <a:t>Practicas mínimas de diseño y funcionamiento de la cadena productiva en los cultivos de trucha arcoíris en el Cantón Otavalo. </a:t>
            </a:r>
            <a:endParaRPr lang="es-EC" b="1" dirty="0">
              <a:ln w="0"/>
              <a:solidFill>
                <a:schemeClr val="tx1"/>
              </a:solidFill>
            </a:endParaRPr>
          </a:p>
        </p:txBody>
      </p:sp>
      <p:sp>
        <p:nvSpPr>
          <p:cNvPr id="9" name="Rectángulo 8"/>
          <p:cNvSpPr/>
          <p:nvPr/>
        </p:nvSpPr>
        <p:spPr>
          <a:xfrm>
            <a:off x="210947" y="5058678"/>
            <a:ext cx="2200355" cy="1445153"/>
          </a:xfrm>
          <a:prstGeom prst="rect">
            <a:avLst/>
          </a:prstGeom>
          <a:ln>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Reducido conocimientos de las etapas de la cadena productiva.</a:t>
            </a:r>
            <a:endParaRPr lang="es-EC" dirty="0"/>
          </a:p>
        </p:txBody>
      </p:sp>
      <p:sp>
        <p:nvSpPr>
          <p:cNvPr id="10" name="Rectángulo 9"/>
          <p:cNvSpPr/>
          <p:nvPr/>
        </p:nvSpPr>
        <p:spPr>
          <a:xfrm>
            <a:off x="3017682" y="5063971"/>
            <a:ext cx="2200355" cy="1239806"/>
          </a:xfrm>
          <a:prstGeom prst="rect">
            <a:avLst/>
          </a:prstGeom>
          <a:ln>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Limitado interés por parte de los acuicultores. </a:t>
            </a:r>
            <a:endParaRPr lang="es-EC" dirty="0"/>
          </a:p>
        </p:txBody>
      </p:sp>
      <p:sp>
        <p:nvSpPr>
          <p:cNvPr id="11" name="Rectángulo 10"/>
          <p:cNvSpPr/>
          <p:nvPr/>
        </p:nvSpPr>
        <p:spPr>
          <a:xfrm>
            <a:off x="5784416" y="4917406"/>
            <a:ext cx="3220703" cy="775056"/>
          </a:xfrm>
          <a:prstGeom prst="rect">
            <a:avLst/>
          </a:prstGeom>
          <a:ln>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Reducido conocimiento que garantice la calidad. </a:t>
            </a:r>
            <a:endParaRPr lang="es-EC" dirty="0"/>
          </a:p>
        </p:txBody>
      </p:sp>
      <p:sp>
        <p:nvSpPr>
          <p:cNvPr id="12" name="Rectángulo 11"/>
          <p:cNvSpPr/>
          <p:nvPr/>
        </p:nvSpPr>
        <p:spPr>
          <a:xfrm>
            <a:off x="5752837" y="6029062"/>
            <a:ext cx="3589125" cy="734869"/>
          </a:xfrm>
          <a:prstGeom prst="rect">
            <a:avLst/>
          </a:prstGeom>
          <a:ln>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Inadecuada comercialización de trucha arcoíris.</a:t>
            </a:r>
            <a:endParaRPr lang="es-EC" dirty="0"/>
          </a:p>
        </p:txBody>
      </p:sp>
      <p:sp>
        <p:nvSpPr>
          <p:cNvPr id="13" name="Rectángulo 12"/>
          <p:cNvSpPr/>
          <p:nvPr/>
        </p:nvSpPr>
        <p:spPr>
          <a:xfrm>
            <a:off x="9876762" y="5063971"/>
            <a:ext cx="2200355" cy="1277586"/>
          </a:xfrm>
          <a:prstGeom prst="rect">
            <a:avLst/>
          </a:prstGeom>
          <a:ln>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Reducido conocimiento de políticas de comercialización.</a:t>
            </a:r>
            <a:endParaRPr lang="es-EC" dirty="0"/>
          </a:p>
        </p:txBody>
      </p:sp>
      <p:cxnSp>
        <p:nvCxnSpPr>
          <p:cNvPr id="15" name="Conector recto 14"/>
          <p:cNvCxnSpPr/>
          <p:nvPr/>
        </p:nvCxnSpPr>
        <p:spPr>
          <a:xfrm>
            <a:off x="6137646" y="3687248"/>
            <a:ext cx="1" cy="632540"/>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18" name="Conector recto 17"/>
          <p:cNvCxnSpPr/>
          <p:nvPr/>
        </p:nvCxnSpPr>
        <p:spPr>
          <a:xfrm>
            <a:off x="1298353" y="4319788"/>
            <a:ext cx="9678586" cy="23188"/>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27" name="Conector recto de flecha 26"/>
          <p:cNvCxnSpPr/>
          <p:nvPr/>
        </p:nvCxnSpPr>
        <p:spPr>
          <a:xfrm flipV="1">
            <a:off x="1311124" y="4317291"/>
            <a:ext cx="12771" cy="739461"/>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33" name="Conector recto 32"/>
          <p:cNvCxnSpPr/>
          <p:nvPr/>
        </p:nvCxnSpPr>
        <p:spPr>
          <a:xfrm>
            <a:off x="2398531" y="1967106"/>
            <a:ext cx="8406844" cy="995"/>
          </a:xfrm>
          <a:prstGeom prst="line">
            <a:avLst/>
          </a:prstGeom>
          <a:ln>
            <a:solidFill>
              <a:srgbClr val="92D050"/>
            </a:solidFill>
          </a:ln>
        </p:spPr>
        <p:style>
          <a:lnRef idx="3">
            <a:schemeClr val="dk1"/>
          </a:lnRef>
          <a:fillRef idx="0">
            <a:schemeClr val="dk1"/>
          </a:fillRef>
          <a:effectRef idx="2">
            <a:schemeClr val="dk1"/>
          </a:effectRef>
          <a:fontRef idx="minor">
            <a:schemeClr val="tx1"/>
          </a:fontRef>
        </p:style>
      </p:cxnSp>
      <p:cxnSp>
        <p:nvCxnSpPr>
          <p:cNvPr id="38" name="Conector recto 37"/>
          <p:cNvCxnSpPr>
            <a:endCxn id="8" idx="0"/>
          </p:cNvCxnSpPr>
          <p:nvPr/>
        </p:nvCxnSpPr>
        <p:spPr>
          <a:xfrm>
            <a:off x="6319341" y="1988438"/>
            <a:ext cx="0" cy="596164"/>
          </a:xfrm>
          <a:prstGeom prst="line">
            <a:avLst/>
          </a:prstGeom>
          <a:ln>
            <a:solidFill>
              <a:srgbClr val="92D050"/>
            </a:solidFill>
          </a:ln>
        </p:spPr>
        <p:style>
          <a:lnRef idx="3">
            <a:schemeClr val="dk1"/>
          </a:lnRef>
          <a:fillRef idx="0">
            <a:schemeClr val="dk1"/>
          </a:fillRef>
          <a:effectRef idx="2">
            <a:schemeClr val="dk1"/>
          </a:effectRef>
          <a:fontRef idx="minor">
            <a:schemeClr val="tx1"/>
          </a:fontRef>
        </p:style>
      </p:cxnSp>
      <p:cxnSp>
        <p:nvCxnSpPr>
          <p:cNvPr id="40" name="Conector recto de flecha 39"/>
          <p:cNvCxnSpPr/>
          <p:nvPr/>
        </p:nvCxnSpPr>
        <p:spPr>
          <a:xfrm flipV="1">
            <a:off x="2398531" y="1267443"/>
            <a:ext cx="0" cy="699663"/>
          </a:xfrm>
          <a:prstGeom prst="straightConnector1">
            <a:avLst/>
          </a:prstGeom>
          <a:ln>
            <a:solidFill>
              <a:srgbClr val="92D050"/>
            </a:solidFill>
            <a:tailEnd type="triangle"/>
          </a:ln>
        </p:spPr>
        <p:style>
          <a:lnRef idx="3">
            <a:schemeClr val="dk1"/>
          </a:lnRef>
          <a:fillRef idx="0">
            <a:schemeClr val="dk1"/>
          </a:fillRef>
          <a:effectRef idx="2">
            <a:schemeClr val="dk1"/>
          </a:effectRef>
          <a:fontRef idx="minor">
            <a:schemeClr val="tx1"/>
          </a:fontRef>
        </p:style>
      </p:cxnSp>
      <p:cxnSp>
        <p:nvCxnSpPr>
          <p:cNvPr id="41" name="Conector recto de flecha 40"/>
          <p:cNvCxnSpPr/>
          <p:nvPr/>
        </p:nvCxnSpPr>
        <p:spPr>
          <a:xfrm flipV="1">
            <a:off x="5325146" y="1267442"/>
            <a:ext cx="0" cy="699663"/>
          </a:xfrm>
          <a:prstGeom prst="straightConnector1">
            <a:avLst/>
          </a:prstGeom>
          <a:ln>
            <a:solidFill>
              <a:srgbClr val="92D050"/>
            </a:solidFill>
            <a:tailEnd type="triangle"/>
          </a:ln>
        </p:spPr>
        <p:style>
          <a:lnRef idx="3">
            <a:schemeClr val="dk1"/>
          </a:lnRef>
          <a:fillRef idx="0">
            <a:schemeClr val="dk1"/>
          </a:fillRef>
          <a:effectRef idx="2">
            <a:schemeClr val="dk1"/>
          </a:effectRef>
          <a:fontRef idx="minor">
            <a:schemeClr val="tx1"/>
          </a:fontRef>
        </p:style>
      </p:cxnSp>
      <p:cxnSp>
        <p:nvCxnSpPr>
          <p:cNvPr id="42" name="Conector recto de flecha 41"/>
          <p:cNvCxnSpPr/>
          <p:nvPr/>
        </p:nvCxnSpPr>
        <p:spPr>
          <a:xfrm flipV="1">
            <a:off x="8133814" y="1249251"/>
            <a:ext cx="0" cy="699663"/>
          </a:xfrm>
          <a:prstGeom prst="straightConnector1">
            <a:avLst/>
          </a:prstGeom>
          <a:ln>
            <a:solidFill>
              <a:srgbClr val="92D050"/>
            </a:solidFill>
            <a:tailEnd type="triangle"/>
          </a:ln>
        </p:spPr>
        <p:style>
          <a:lnRef idx="3">
            <a:schemeClr val="dk1"/>
          </a:lnRef>
          <a:fillRef idx="0">
            <a:schemeClr val="dk1"/>
          </a:fillRef>
          <a:effectRef idx="2">
            <a:schemeClr val="dk1"/>
          </a:effectRef>
          <a:fontRef idx="minor">
            <a:schemeClr val="tx1"/>
          </a:fontRef>
        </p:style>
      </p:cxnSp>
      <p:cxnSp>
        <p:nvCxnSpPr>
          <p:cNvPr id="43" name="Conector recto de flecha 42"/>
          <p:cNvCxnSpPr/>
          <p:nvPr/>
        </p:nvCxnSpPr>
        <p:spPr>
          <a:xfrm flipV="1">
            <a:off x="10819168" y="1267441"/>
            <a:ext cx="0" cy="699663"/>
          </a:xfrm>
          <a:prstGeom prst="straightConnector1">
            <a:avLst/>
          </a:prstGeom>
          <a:ln>
            <a:solidFill>
              <a:srgbClr val="92D050"/>
            </a:solidFill>
            <a:tailEnd type="triangle"/>
          </a:ln>
        </p:spPr>
        <p:style>
          <a:lnRef idx="3">
            <a:schemeClr val="dk1"/>
          </a:lnRef>
          <a:fillRef idx="0">
            <a:schemeClr val="dk1"/>
          </a:fillRef>
          <a:effectRef idx="2">
            <a:schemeClr val="dk1"/>
          </a:effectRef>
          <a:fontRef idx="minor">
            <a:schemeClr val="tx1"/>
          </a:fontRef>
        </p:style>
      </p:cxnSp>
      <p:sp>
        <p:nvSpPr>
          <p:cNvPr id="44" name="Cuadro de texto 62">
            <a:extLst>
              <a:ext uri="{FF2B5EF4-FFF2-40B4-BE49-F238E27FC236}">
                <a16:creationId xmlns:a16="http://schemas.microsoft.com/office/drawing/2014/main" id="{6B33E161-63FA-481E-AEBE-A30F6E551120}"/>
              </a:ext>
            </a:extLst>
          </p:cNvPr>
          <p:cNvSpPr txBox="1">
            <a:spLocks noChangeArrowheads="1"/>
          </p:cNvSpPr>
          <p:nvPr/>
        </p:nvSpPr>
        <p:spPr bwMode="auto">
          <a:xfrm>
            <a:off x="2018693" y="6415113"/>
            <a:ext cx="2206276" cy="414469"/>
          </a:xfrm>
          <a:prstGeom prst="rect">
            <a:avLst/>
          </a:prstGeom>
          <a:noFill/>
          <a:ln w="9525">
            <a:noFill/>
            <a:miter lim="800000"/>
            <a:headEnd/>
            <a:tailEnd/>
          </a:ln>
        </p:spPr>
        <p:txBody>
          <a:bodyPr rot="0" vert="horz" wrap="square" lIns="91440" tIns="45720" rIns="91440" bIns="45720" anchor="b" anchorCtr="0" upright="1">
            <a:noAutofit/>
          </a:bodyPr>
          <a:lstStyle/>
          <a:p>
            <a:pPr algn="ctr"/>
            <a:r>
              <a:rPr lang="es-ES" b="1" dirty="0" smtClean="0">
                <a:solidFill>
                  <a:srgbClr val="00B0F0"/>
                </a:solidFill>
                <a:latin typeface="Bahnschrift SemiBold Condensed" panose="020B0502040204020203" pitchFamily="34" charset="0"/>
                <a:cs typeface="Times New Roman" panose="02020603050405020304" pitchFamily="18" charset="0"/>
              </a:rPr>
              <a:t>CAUSAS</a:t>
            </a:r>
            <a:endParaRPr lang="es-EC" b="1" dirty="0">
              <a:solidFill>
                <a:srgbClr val="00B0F0"/>
              </a:solidFill>
              <a:latin typeface="Bahnschrift SemiBold Condensed" panose="020B0502040204020203" pitchFamily="34" charset="0"/>
              <a:cs typeface="Times New Roman" panose="02020603050405020304" pitchFamily="18" charset="0"/>
            </a:endParaRPr>
          </a:p>
        </p:txBody>
      </p:sp>
      <p:sp>
        <p:nvSpPr>
          <p:cNvPr id="45" name="Cuadro de texto 62">
            <a:extLst>
              <a:ext uri="{FF2B5EF4-FFF2-40B4-BE49-F238E27FC236}">
                <a16:creationId xmlns:a16="http://schemas.microsoft.com/office/drawing/2014/main" id="{6B33E161-63FA-481E-AEBE-A30F6E551120}"/>
              </a:ext>
            </a:extLst>
          </p:cNvPr>
          <p:cNvSpPr txBox="1">
            <a:spLocks noChangeArrowheads="1"/>
          </p:cNvSpPr>
          <p:nvPr/>
        </p:nvSpPr>
        <p:spPr bwMode="auto">
          <a:xfrm>
            <a:off x="2348534" y="-23380"/>
            <a:ext cx="1546593" cy="414469"/>
          </a:xfrm>
          <a:prstGeom prst="rect">
            <a:avLst/>
          </a:prstGeom>
          <a:noFill/>
          <a:ln w="9525">
            <a:noFill/>
            <a:miter lim="800000"/>
            <a:headEnd/>
            <a:tailEnd/>
          </a:ln>
        </p:spPr>
        <p:txBody>
          <a:bodyPr rot="0" vert="horz" wrap="square" lIns="91440" tIns="45720" rIns="91440" bIns="45720" anchor="b" anchorCtr="0" upright="1">
            <a:noAutofit/>
          </a:bodyPr>
          <a:lstStyle/>
          <a:p>
            <a:pPr algn="ctr"/>
            <a:r>
              <a:rPr lang="es-ES" b="1" dirty="0" smtClean="0">
                <a:solidFill>
                  <a:srgbClr val="00B0F0"/>
                </a:solidFill>
                <a:latin typeface="Bahnschrift SemiBold Condensed" panose="020B0502040204020203" pitchFamily="34" charset="0"/>
                <a:cs typeface="Times New Roman" panose="02020603050405020304" pitchFamily="18" charset="0"/>
              </a:rPr>
              <a:t>EFECTOS</a:t>
            </a:r>
            <a:endParaRPr lang="es-EC" b="1" dirty="0">
              <a:solidFill>
                <a:srgbClr val="00B0F0"/>
              </a:solidFill>
              <a:latin typeface="Bahnschrift SemiBold Condensed" panose="020B0502040204020203" pitchFamily="34" charset="0"/>
              <a:cs typeface="Times New Roman" panose="02020603050405020304" pitchFamily="18" charset="0"/>
            </a:endParaRPr>
          </a:p>
        </p:txBody>
      </p:sp>
      <p:sp>
        <p:nvSpPr>
          <p:cNvPr id="46" name="Cuadro de texto 62">
            <a:extLst>
              <a:ext uri="{FF2B5EF4-FFF2-40B4-BE49-F238E27FC236}">
                <a16:creationId xmlns:a16="http://schemas.microsoft.com/office/drawing/2014/main" id="{6B33E161-63FA-481E-AEBE-A30F6E551120}"/>
              </a:ext>
            </a:extLst>
          </p:cNvPr>
          <p:cNvSpPr txBox="1">
            <a:spLocks noChangeArrowheads="1"/>
          </p:cNvSpPr>
          <p:nvPr/>
        </p:nvSpPr>
        <p:spPr bwMode="auto">
          <a:xfrm>
            <a:off x="374873" y="2935337"/>
            <a:ext cx="2502589" cy="414469"/>
          </a:xfrm>
          <a:prstGeom prst="rect">
            <a:avLst/>
          </a:prstGeom>
          <a:noFill/>
          <a:ln w="9525">
            <a:noFill/>
            <a:miter lim="800000"/>
            <a:headEnd/>
            <a:tailEnd/>
          </a:ln>
        </p:spPr>
        <p:txBody>
          <a:bodyPr rot="0" vert="horz" wrap="square" lIns="91440" tIns="45720" rIns="91440" bIns="45720" anchor="b" anchorCtr="0" upright="1">
            <a:noAutofit/>
          </a:bodyPr>
          <a:lstStyle/>
          <a:p>
            <a:pPr algn="ctr"/>
            <a:r>
              <a:rPr lang="es-ES" sz="2000" b="1" dirty="0" smtClean="0">
                <a:solidFill>
                  <a:srgbClr val="FF0000"/>
                </a:solidFill>
                <a:latin typeface="Bahnschrift SemiBold Condensed" panose="020B0502040204020203" pitchFamily="34" charset="0"/>
                <a:cs typeface="Times New Roman" panose="02020603050405020304" pitchFamily="18" charset="0"/>
              </a:rPr>
              <a:t>Problema Central</a:t>
            </a:r>
            <a:endParaRPr lang="es-EC" sz="2000" b="1" dirty="0">
              <a:solidFill>
                <a:srgbClr val="FF0000"/>
              </a:solidFill>
              <a:latin typeface="Bahnschrift SemiBold Condensed" panose="020B0502040204020203" pitchFamily="34" charset="0"/>
              <a:cs typeface="Times New Roman" panose="02020603050405020304" pitchFamily="18" charset="0"/>
            </a:endParaRPr>
          </a:p>
        </p:txBody>
      </p:sp>
      <p:cxnSp>
        <p:nvCxnSpPr>
          <p:cNvPr id="48" name="Conector recto de flecha 47"/>
          <p:cNvCxnSpPr/>
          <p:nvPr/>
        </p:nvCxnSpPr>
        <p:spPr>
          <a:xfrm flipV="1">
            <a:off x="4171456" y="4346136"/>
            <a:ext cx="12771" cy="739461"/>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49" name="Conector recto de flecha 48"/>
          <p:cNvCxnSpPr/>
          <p:nvPr/>
        </p:nvCxnSpPr>
        <p:spPr>
          <a:xfrm flipV="1">
            <a:off x="7391276" y="4380112"/>
            <a:ext cx="3491" cy="537271"/>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50" name="Conector recto de flecha 49"/>
          <p:cNvCxnSpPr/>
          <p:nvPr/>
        </p:nvCxnSpPr>
        <p:spPr>
          <a:xfrm flipV="1">
            <a:off x="7394143" y="5659331"/>
            <a:ext cx="16687" cy="369731"/>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51" name="Conector recto de flecha 50"/>
          <p:cNvCxnSpPr/>
          <p:nvPr/>
        </p:nvCxnSpPr>
        <p:spPr>
          <a:xfrm flipV="1">
            <a:off x="10970553" y="4359015"/>
            <a:ext cx="12771" cy="739461"/>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1903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4075884536"/>
              </p:ext>
            </p:extLst>
          </p:nvPr>
        </p:nvGraphicFramePr>
        <p:xfrm>
          <a:off x="4468969" y="2086377"/>
          <a:ext cx="7585657" cy="4657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lecha derecha 8"/>
          <p:cNvSpPr/>
          <p:nvPr/>
        </p:nvSpPr>
        <p:spPr>
          <a:xfrm rot="10800000">
            <a:off x="5747195" y="528033"/>
            <a:ext cx="837128" cy="412124"/>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n>
                <a:solidFill>
                  <a:schemeClr val="accent1">
                    <a:lumMod val="60000"/>
                    <a:lumOff val="40000"/>
                  </a:schemeClr>
                </a:solidFill>
              </a:ln>
              <a:solidFill>
                <a:schemeClr val="accent1">
                  <a:lumMod val="40000"/>
                  <a:lumOff val="60000"/>
                </a:schemeClr>
              </a:solidFill>
            </a:endParaRPr>
          </a:p>
        </p:txBody>
      </p:sp>
      <p:sp>
        <p:nvSpPr>
          <p:cNvPr id="10" name="Rectángulo 9"/>
          <p:cNvSpPr/>
          <p:nvPr/>
        </p:nvSpPr>
        <p:spPr>
          <a:xfrm>
            <a:off x="6716333" y="315531"/>
            <a:ext cx="3354947" cy="83712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ln w="0"/>
                <a:solidFill>
                  <a:schemeClr val="bg1"/>
                </a:solidFill>
              </a:rPr>
              <a:t>Objetivo General</a:t>
            </a:r>
            <a:endParaRPr lang="es-EC" b="1" dirty="0">
              <a:ln w="0"/>
              <a:solidFill>
                <a:schemeClr val="bg1"/>
              </a:solidFill>
            </a:endParaRPr>
          </a:p>
        </p:txBody>
      </p:sp>
      <p:sp>
        <p:nvSpPr>
          <p:cNvPr id="11" name="Nube 10"/>
          <p:cNvSpPr/>
          <p:nvPr/>
        </p:nvSpPr>
        <p:spPr>
          <a:xfrm>
            <a:off x="218940" y="109470"/>
            <a:ext cx="5525037" cy="1873876"/>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ln w="0"/>
              <a:solidFill>
                <a:schemeClr val="tx1"/>
              </a:solidFill>
            </a:endParaRPr>
          </a:p>
          <a:p>
            <a:pPr algn="ctr"/>
            <a:r>
              <a:rPr lang="es-EC" b="1" dirty="0" smtClean="0">
                <a:ln w="0"/>
                <a:solidFill>
                  <a:schemeClr val="tx1"/>
                </a:solidFill>
              </a:rPr>
              <a:t>Analizar </a:t>
            </a:r>
            <a:r>
              <a:rPr lang="es-EC" b="1" dirty="0">
                <a:ln w="0"/>
                <a:solidFill>
                  <a:schemeClr val="tx1"/>
                </a:solidFill>
              </a:rPr>
              <a:t>la cadena productiva del cultivo de trucha arcoíris </a:t>
            </a:r>
            <a:r>
              <a:rPr lang="es-EC" b="1" dirty="0" smtClean="0">
                <a:ln w="0"/>
                <a:solidFill>
                  <a:schemeClr val="tx1"/>
                </a:solidFill>
              </a:rPr>
              <a:t>y su </a:t>
            </a:r>
            <a:r>
              <a:rPr lang="es-EC" b="1" dirty="0">
                <a:ln w="0"/>
                <a:solidFill>
                  <a:schemeClr val="tx1"/>
                </a:solidFill>
              </a:rPr>
              <a:t>consumo </a:t>
            </a:r>
            <a:r>
              <a:rPr lang="es-EC" b="1" dirty="0" smtClean="0">
                <a:ln w="0"/>
                <a:solidFill>
                  <a:schemeClr val="tx1"/>
                </a:solidFill>
              </a:rPr>
              <a:t>interno por </a:t>
            </a:r>
            <a:r>
              <a:rPr lang="es-EC" b="1" dirty="0">
                <a:ln w="0"/>
                <a:solidFill>
                  <a:schemeClr val="tx1"/>
                </a:solidFill>
              </a:rPr>
              <a:t>parte de la población del Cantón Otavalo.</a:t>
            </a:r>
          </a:p>
          <a:p>
            <a:pPr algn="ctr"/>
            <a:endParaRPr lang="es-EC" b="1" dirty="0">
              <a:ln w="0"/>
              <a:solidFill>
                <a:schemeClr val="tx1"/>
              </a:solidFill>
            </a:endParaRPr>
          </a:p>
        </p:txBody>
      </p:sp>
      <p:sp>
        <p:nvSpPr>
          <p:cNvPr id="13" name="Flecha derecha 12"/>
          <p:cNvSpPr/>
          <p:nvPr/>
        </p:nvSpPr>
        <p:spPr>
          <a:xfrm rot="20112246">
            <a:off x="2750428" y="2957947"/>
            <a:ext cx="1572715" cy="4213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lecha derecha 13"/>
          <p:cNvSpPr/>
          <p:nvPr/>
        </p:nvSpPr>
        <p:spPr>
          <a:xfrm>
            <a:off x="2949262" y="4055207"/>
            <a:ext cx="1370726" cy="373479"/>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lecha derecha 14"/>
          <p:cNvSpPr/>
          <p:nvPr/>
        </p:nvSpPr>
        <p:spPr>
          <a:xfrm rot="1988211">
            <a:off x="2634368" y="5299076"/>
            <a:ext cx="1646638" cy="40027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Explosión 2 15"/>
          <p:cNvSpPr/>
          <p:nvPr/>
        </p:nvSpPr>
        <p:spPr>
          <a:xfrm rot="21075938">
            <a:off x="15482" y="3668832"/>
            <a:ext cx="3425781" cy="151970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i="1" dirty="0" smtClean="0">
              <a:ln w="0"/>
              <a:solidFill>
                <a:schemeClr val="bg1"/>
              </a:solidFill>
              <a:latin typeface="Arial" panose="020B0604020202020204" pitchFamily="34" charset="0"/>
              <a:cs typeface="Arial" panose="020B0604020202020204" pitchFamily="34" charset="0"/>
            </a:endParaRPr>
          </a:p>
          <a:p>
            <a:pPr algn="ctr"/>
            <a:r>
              <a:rPr lang="es-EC" b="1" i="1" dirty="0" smtClean="0">
                <a:ln w="0"/>
                <a:solidFill>
                  <a:schemeClr val="bg1"/>
                </a:solidFill>
                <a:latin typeface="Arial" panose="020B0604020202020204" pitchFamily="34" charset="0"/>
                <a:cs typeface="Arial" panose="020B0604020202020204" pitchFamily="34" charset="0"/>
              </a:rPr>
              <a:t>Objetivos </a:t>
            </a:r>
            <a:r>
              <a:rPr lang="es-EC" b="1" i="1" dirty="0">
                <a:ln w="0"/>
                <a:solidFill>
                  <a:schemeClr val="bg1"/>
                </a:solidFill>
                <a:latin typeface="Arial" panose="020B0604020202020204" pitchFamily="34" charset="0"/>
                <a:cs typeface="Arial" panose="020B0604020202020204" pitchFamily="34" charset="0"/>
              </a:rPr>
              <a:t>Específicos </a:t>
            </a:r>
          </a:p>
          <a:p>
            <a:pPr algn="ctr"/>
            <a:endParaRPr lang="es-EC" i="1" dirty="0">
              <a:solidFill>
                <a:schemeClr val="bg1"/>
              </a:solidFill>
            </a:endParaRPr>
          </a:p>
        </p:txBody>
      </p:sp>
    </p:spTree>
    <p:extLst>
      <p:ext uri="{BB962C8B-B14F-4D97-AF65-F5344CB8AC3E}">
        <p14:creationId xmlns:p14="http://schemas.microsoft.com/office/powerpoint/2010/main" val="3491602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89894" y="121834"/>
            <a:ext cx="6203345" cy="741051"/>
          </a:xfrm>
        </p:spPr>
        <p:txBody>
          <a:bodyPr/>
          <a:lstStyle/>
          <a:p>
            <a:r>
              <a:rPr lang="es-EC" b="1" u="sng" dirty="0" smtClean="0">
                <a:latin typeface="Baskerville Old Face" panose="02020602080505020303" pitchFamily="18" charset="0"/>
              </a:rPr>
              <a:t>Marco Contextual o Situacional</a:t>
            </a:r>
            <a:endParaRPr lang="es-EC" b="1" u="sng" dirty="0">
              <a:latin typeface="Baskerville Old Face" panose="02020602080505020303" pitchFamily="18" charset="0"/>
            </a:endParaRPr>
          </a:p>
        </p:txBody>
      </p:sp>
      <p:sp>
        <p:nvSpPr>
          <p:cNvPr id="5" name="Llamada de nube 4"/>
          <p:cNvSpPr/>
          <p:nvPr/>
        </p:nvSpPr>
        <p:spPr>
          <a:xfrm>
            <a:off x="1013637" y="683233"/>
            <a:ext cx="2614412" cy="1004553"/>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tx1"/>
                </a:solidFill>
              </a:rPr>
              <a:t>Cantón Otavalo,</a:t>
            </a:r>
            <a:endParaRPr lang="es-EC" sz="2400" b="1" dirty="0">
              <a:solidFill>
                <a:schemeClr val="tx1"/>
              </a:solidFill>
            </a:endParaRPr>
          </a:p>
        </p:txBody>
      </p:sp>
      <p:pic>
        <p:nvPicPr>
          <p:cNvPr id="15362" name="Picture 2" descr="Cascada de Peguche, Otavalo, Imbabura | Mapio.n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5814" y="-1"/>
            <a:ext cx="2076098" cy="2998483"/>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PESCA DEPORTIVA OBRAJE - otavalo.trav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533" y="4660350"/>
            <a:ext cx="3557281" cy="222237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5814" y="4314423"/>
            <a:ext cx="3666186" cy="2534248"/>
          </a:xfrm>
          <a:prstGeom prst="rect">
            <a:avLst/>
          </a:prstGeom>
        </p:spPr>
      </p:pic>
      <p:pic>
        <p:nvPicPr>
          <p:cNvPr id="4" name="Imagen 3"/>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687973" y="1830264"/>
            <a:ext cx="5220093" cy="3366961"/>
          </a:xfrm>
          <a:prstGeom prst="rect">
            <a:avLst/>
          </a:prstGeom>
        </p:spPr>
      </p:pic>
      <p:pic>
        <p:nvPicPr>
          <p:cNvPr id="15370" name="Picture 10" descr="LAGUNA DE MOJANDA - otavalo.trav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679" y="4696041"/>
            <a:ext cx="3622714" cy="2150987"/>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4419717" y="1060427"/>
            <a:ext cx="5696185" cy="9490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b="1" dirty="0" smtClean="0">
                <a:solidFill>
                  <a:schemeClr val="tx1"/>
                </a:solidFill>
              </a:rPr>
              <a:t>-Agricultura</a:t>
            </a:r>
            <a:r>
              <a:rPr lang="es-EC" b="1" dirty="0">
                <a:solidFill>
                  <a:schemeClr val="tx1"/>
                </a:solidFill>
              </a:rPr>
              <a:t>, ganadería, silvicultura y pesca </a:t>
            </a:r>
            <a:r>
              <a:rPr lang="es-EC" b="1" dirty="0" smtClean="0">
                <a:solidFill>
                  <a:schemeClr val="tx1"/>
                </a:solidFill>
              </a:rPr>
              <a:t>22%.</a:t>
            </a:r>
          </a:p>
          <a:p>
            <a:r>
              <a:rPr lang="es-EC" b="1" dirty="0" smtClean="0">
                <a:solidFill>
                  <a:schemeClr val="tx1"/>
                </a:solidFill>
              </a:rPr>
              <a:t>-Comercio </a:t>
            </a:r>
            <a:r>
              <a:rPr lang="es-EC" b="1" dirty="0">
                <a:solidFill>
                  <a:schemeClr val="tx1"/>
                </a:solidFill>
              </a:rPr>
              <a:t>al por mayor y menor</a:t>
            </a:r>
            <a:r>
              <a:rPr lang="es-EC" b="1" dirty="0" smtClean="0">
                <a:solidFill>
                  <a:schemeClr val="tx1"/>
                </a:solidFill>
              </a:rPr>
              <a:t>. 18,60%</a:t>
            </a:r>
          </a:p>
          <a:p>
            <a:r>
              <a:rPr lang="es-EC" b="1" dirty="0" smtClean="0">
                <a:solidFill>
                  <a:schemeClr val="tx1"/>
                </a:solidFill>
              </a:rPr>
              <a:t>-Industrias manufactureras 18,50%</a:t>
            </a:r>
          </a:p>
        </p:txBody>
      </p:sp>
      <p:pic>
        <p:nvPicPr>
          <p:cNvPr id="15368" name="Picture 8" descr="Las 10 lagunas más hermosas de Ecuador que debes conoc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64206" y="2385345"/>
            <a:ext cx="3785360" cy="2102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670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656823"/>
            <a:ext cx="2897746" cy="73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Marco Teórico </a:t>
            </a:r>
            <a:endParaRPr lang="es-EC" sz="2800" b="1" dirty="0"/>
          </a:p>
        </p:txBody>
      </p:sp>
      <p:sp>
        <p:nvSpPr>
          <p:cNvPr id="2" name="Llamada de flecha hacia abajo 1"/>
          <p:cNvSpPr/>
          <p:nvPr/>
        </p:nvSpPr>
        <p:spPr>
          <a:xfrm>
            <a:off x="4016777" y="495837"/>
            <a:ext cx="4275786" cy="895082"/>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chemeClr val="tx1"/>
                </a:solidFill>
                <a:latin typeface="Baskerville Old Face" panose="02020602080505020303" pitchFamily="18" charset="0"/>
              </a:rPr>
              <a:t>Teorías de Soporte</a:t>
            </a:r>
            <a:endParaRPr lang="es-EC" sz="3200" b="1" dirty="0">
              <a:solidFill>
                <a:schemeClr val="tx1"/>
              </a:solidFill>
              <a:latin typeface="Baskerville Old Face" panose="02020602080505020303" pitchFamily="18" charset="0"/>
            </a:endParaRPr>
          </a:p>
        </p:txBody>
      </p:sp>
      <p:graphicFrame>
        <p:nvGraphicFramePr>
          <p:cNvPr id="3" name="Diagrama 2"/>
          <p:cNvGraphicFramePr/>
          <p:nvPr>
            <p:extLst>
              <p:ext uri="{D42A27DB-BD31-4B8C-83A1-F6EECF244321}">
                <p14:modId xmlns:p14="http://schemas.microsoft.com/office/powerpoint/2010/main" val="356736420"/>
              </p:ext>
            </p:extLst>
          </p:nvPr>
        </p:nvGraphicFramePr>
        <p:xfrm>
          <a:off x="228957" y="1493950"/>
          <a:ext cx="11851426" cy="5389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lamada de flecha hacia abajo 5"/>
          <p:cNvSpPr/>
          <p:nvPr/>
        </p:nvSpPr>
        <p:spPr>
          <a:xfrm>
            <a:off x="319109" y="2717442"/>
            <a:ext cx="2952125" cy="1030310"/>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Eco. Albert </a:t>
            </a:r>
            <a:r>
              <a:rPr lang="es-EC" b="1" dirty="0" err="1" smtClean="0">
                <a:solidFill>
                  <a:schemeClr val="tx1"/>
                </a:solidFill>
              </a:rPr>
              <a:t>Hirschman</a:t>
            </a:r>
            <a:endParaRPr lang="es-EC" b="1" dirty="0" smtClean="0">
              <a:solidFill>
                <a:schemeClr val="tx1"/>
              </a:solidFill>
            </a:endParaRPr>
          </a:p>
          <a:p>
            <a:pPr algn="ctr"/>
            <a:r>
              <a:rPr lang="es-EC" b="1" dirty="0" smtClean="0">
                <a:solidFill>
                  <a:schemeClr val="tx1"/>
                </a:solidFill>
              </a:rPr>
              <a:t>(1958)</a:t>
            </a:r>
            <a:endParaRPr lang="es-EC" b="1" dirty="0">
              <a:solidFill>
                <a:schemeClr val="tx1"/>
              </a:solidFill>
            </a:endParaRPr>
          </a:p>
        </p:txBody>
      </p:sp>
      <p:sp>
        <p:nvSpPr>
          <p:cNvPr id="7" name="Llamada de flecha hacia abajo 6"/>
          <p:cNvSpPr/>
          <p:nvPr/>
        </p:nvSpPr>
        <p:spPr>
          <a:xfrm>
            <a:off x="9427335" y="1996225"/>
            <a:ext cx="2653048" cy="721217"/>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Eco. Michael </a:t>
            </a:r>
            <a:r>
              <a:rPr lang="es-EC" b="1" dirty="0" err="1" smtClean="0">
                <a:solidFill>
                  <a:schemeClr val="tx1"/>
                </a:solidFill>
              </a:rPr>
              <a:t>Porter</a:t>
            </a:r>
            <a:endParaRPr lang="es-EC" b="1" dirty="0">
              <a:solidFill>
                <a:schemeClr val="tx1"/>
              </a:solidFill>
            </a:endParaRPr>
          </a:p>
        </p:txBody>
      </p:sp>
      <p:pic>
        <p:nvPicPr>
          <p:cNvPr id="8" name="Picture 2" descr="Resultado de imagen para logo espe">
            <a:extLst>
              <a:ext uri="{FF2B5EF4-FFF2-40B4-BE49-F238E27FC236}">
                <a16:creationId xmlns:a16="http://schemas.microsoft.com/office/drawing/2014/main" id="{6C9942AA-A3D1-4ACD-B117-FCDFFAB66AB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65394" y="42923"/>
            <a:ext cx="2526606" cy="613900"/>
          </a:xfrm>
          <a:prstGeom prst="rect">
            <a:avLst/>
          </a:prstGeom>
          <a:noFill/>
          <a:extLst>
            <a:ext uri="{909E8E84-426E-40DD-AFC4-6F175D3DCCD1}">
              <a14:hiddenFill xmlns:a14="http://schemas.microsoft.com/office/drawing/2010/main">
                <a:solidFill>
                  <a:srgbClr val="FFFFFF"/>
                </a:solidFill>
              </a14:hiddenFill>
            </a:ext>
          </a:extLst>
        </p:spPr>
      </p:pic>
      <p:sp>
        <p:nvSpPr>
          <p:cNvPr id="5" name="Llamada de flecha hacia arriba 4"/>
          <p:cNvSpPr/>
          <p:nvPr/>
        </p:nvSpPr>
        <p:spPr>
          <a:xfrm>
            <a:off x="5409127" y="5203066"/>
            <a:ext cx="2550016" cy="888642"/>
          </a:xfrm>
          <a:prstGeom prst="up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Eco. </a:t>
            </a:r>
            <a:r>
              <a:rPr lang="es-EC" b="1" dirty="0">
                <a:solidFill>
                  <a:schemeClr val="tx1"/>
                </a:solidFill>
              </a:rPr>
              <a:t>Johann </a:t>
            </a:r>
            <a:r>
              <a:rPr lang="es-EC" b="1" dirty="0" smtClean="0">
                <a:solidFill>
                  <a:schemeClr val="tx1"/>
                </a:solidFill>
              </a:rPr>
              <a:t>H. von </a:t>
            </a:r>
            <a:r>
              <a:rPr lang="es-EC" b="1" dirty="0" err="1">
                <a:solidFill>
                  <a:schemeClr val="tx1"/>
                </a:solidFill>
              </a:rPr>
              <a:t>Thünen</a:t>
            </a:r>
            <a:endParaRPr lang="es-EC" b="1" dirty="0">
              <a:solidFill>
                <a:schemeClr val="tx1"/>
              </a:solidFill>
            </a:endParaRPr>
          </a:p>
        </p:txBody>
      </p:sp>
    </p:spTree>
    <p:extLst>
      <p:ext uri="{BB962C8B-B14F-4D97-AF65-F5344CB8AC3E}">
        <p14:creationId xmlns:p14="http://schemas.microsoft.com/office/powerpoint/2010/main" val="1591000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941621823"/>
              </p:ext>
            </p:extLst>
          </p:nvPr>
        </p:nvGraphicFramePr>
        <p:xfrm>
          <a:off x="2584361" y="623301"/>
          <a:ext cx="9607639" cy="6234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Resultado de imagen para logo espe">
            <a:extLst>
              <a:ext uri="{FF2B5EF4-FFF2-40B4-BE49-F238E27FC236}">
                <a16:creationId xmlns:a16="http://schemas.microsoft.com/office/drawing/2014/main" id="{6C9942AA-A3D1-4ACD-B117-FCDFFAB66AB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65394" y="9401"/>
            <a:ext cx="2526606" cy="6139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61870" y="2653048"/>
            <a:ext cx="4151290" cy="1723549"/>
          </a:xfrm>
          <a:prstGeom prst="rect">
            <a:avLst/>
          </a:prstGeom>
        </p:spPr>
        <p:txBody>
          <a:bodyPr wrap="square">
            <a:spAutoFit/>
          </a:bodyPr>
          <a:lstStyle/>
          <a:p>
            <a:pPr algn="ctr"/>
            <a:r>
              <a:rPr lang="es-EC" sz="4400" b="1" u="sng" dirty="0">
                <a:latin typeface="Baskerville Old Face" panose="02020602080505020303" pitchFamily="18" charset="0"/>
                <a:ea typeface="Batang" panose="02030600000101010101" pitchFamily="18" charset="-127"/>
              </a:rPr>
              <a:t>Marco </a:t>
            </a:r>
            <a:r>
              <a:rPr lang="es-EC" sz="4400" b="1" u="sng" dirty="0" smtClean="0">
                <a:latin typeface="Baskerville Old Face" panose="02020602080505020303" pitchFamily="18" charset="0"/>
                <a:ea typeface="Batang" panose="02030600000101010101" pitchFamily="18" charset="-127"/>
              </a:rPr>
              <a:t>Metodológico</a:t>
            </a:r>
            <a:r>
              <a:rPr lang="es-EC" sz="1600" b="1" u="sng" dirty="0">
                <a:latin typeface="Baskerville Old Face" panose="02020602080505020303" pitchFamily="18" charset="0"/>
                <a:ea typeface="Batang" panose="02030600000101010101" pitchFamily="18" charset="-127"/>
              </a:rPr>
              <a:t/>
            </a:r>
            <a:br>
              <a:rPr lang="es-EC" sz="1600" b="1" u="sng" dirty="0">
                <a:latin typeface="Baskerville Old Face" panose="02020602080505020303" pitchFamily="18" charset="0"/>
                <a:ea typeface="Batang" panose="02030600000101010101" pitchFamily="18" charset="-127"/>
              </a:rPr>
            </a:br>
            <a:endParaRPr lang="es-EC" sz="1600" u="sng" dirty="0"/>
          </a:p>
        </p:txBody>
      </p:sp>
    </p:spTree>
    <p:extLst>
      <p:ext uri="{BB962C8B-B14F-4D97-AF65-F5344CB8AC3E}">
        <p14:creationId xmlns:p14="http://schemas.microsoft.com/office/powerpoint/2010/main" val="2084458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4029560244"/>
              </p:ext>
            </p:extLst>
          </p:nvPr>
        </p:nvGraphicFramePr>
        <p:xfrm>
          <a:off x="1262130" y="668151"/>
          <a:ext cx="9581881" cy="5797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Resultado de imagen para logo espe">
            <a:extLst>
              <a:ext uri="{FF2B5EF4-FFF2-40B4-BE49-F238E27FC236}">
                <a16:creationId xmlns:a16="http://schemas.microsoft.com/office/drawing/2014/main" id="{6C9942AA-A3D1-4ACD-B117-FCDFFAB66AB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65394" y="67130"/>
            <a:ext cx="2526606" cy="61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344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14420</TotalTime>
  <Words>1074</Words>
  <Application>Microsoft Office PowerPoint</Application>
  <PresentationFormat>Panorámica</PresentationFormat>
  <Paragraphs>193</Paragraphs>
  <Slides>18</Slides>
  <Notes>1</Notes>
  <HiddenSlides>0</HiddenSlides>
  <MMClips>0</MMClips>
  <ScaleCrop>false</ScaleCrop>
  <HeadingPairs>
    <vt:vector size="8" baseType="variant">
      <vt:variant>
        <vt:lpstr>Fuentes usadas</vt:lpstr>
      </vt:variant>
      <vt:variant>
        <vt:i4>14</vt:i4>
      </vt:variant>
      <vt:variant>
        <vt:lpstr>Tema</vt:lpstr>
      </vt:variant>
      <vt:variant>
        <vt:i4>1</vt:i4>
      </vt:variant>
      <vt:variant>
        <vt:lpstr>Servidores OLE incrustados</vt:lpstr>
      </vt:variant>
      <vt:variant>
        <vt:i4>1</vt:i4>
      </vt:variant>
      <vt:variant>
        <vt:lpstr>Títulos de diapositiva</vt:lpstr>
      </vt:variant>
      <vt:variant>
        <vt:i4>18</vt:i4>
      </vt:variant>
    </vt:vector>
  </HeadingPairs>
  <TitlesOfParts>
    <vt:vector size="34" baseType="lpstr">
      <vt:lpstr>Batang</vt:lpstr>
      <vt:lpstr>Aharoni</vt:lpstr>
      <vt:lpstr>Arial</vt:lpstr>
      <vt:lpstr>Bahnschrift SemiBold Condensed</vt:lpstr>
      <vt:lpstr>Baskerville Old Face</vt:lpstr>
      <vt:lpstr>Bookman Old Style</vt:lpstr>
      <vt:lpstr>Calibri</vt:lpstr>
      <vt:lpstr>Cambria Math</vt:lpstr>
      <vt:lpstr>Century Gothic</vt:lpstr>
      <vt:lpstr>Gadugi</vt:lpstr>
      <vt:lpstr>League Spartan</vt:lpstr>
      <vt:lpstr>Poppins</vt:lpstr>
      <vt:lpstr>Times New Roman</vt:lpstr>
      <vt:lpstr>Wingdings 3</vt:lpstr>
      <vt:lpstr>Espiral</vt:lpstr>
      <vt:lpstr>CorelDRAW</vt:lpstr>
      <vt:lpstr>Presentación de PowerPoint</vt:lpstr>
      <vt:lpstr>Presentación de PowerPoint</vt:lpstr>
      <vt:lpstr>Cultivo de Trucha Arcoíris  </vt:lpstr>
      <vt:lpstr>Presentación de PowerPoint</vt:lpstr>
      <vt:lpstr>Presentación de PowerPoint</vt:lpstr>
      <vt:lpstr>Marco Contextual o Situacional</vt:lpstr>
      <vt:lpstr>Presentación de PowerPoint</vt:lpstr>
      <vt:lpstr>Presentación de PowerPoint</vt:lpstr>
      <vt:lpstr>Presentación de PowerPoint</vt:lpstr>
      <vt:lpstr>Determinación de las muestras.</vt:lpstr>
      <vt:lpstr>Presentación de PowerPoint</vt:lpstr>
      <vt:lpstr>Análisis de los Resultados Encuesta 1</vt:lpstr>
      <vt:lpstr>Presentación de PowerPoint</vt:lpstr>
      <vt:lpstr>Encuesta Muestra 2</vt:lpstr>
      <vt:lpstr>Propuesta de Cadena Productiva Trucha Arcoíris.</vt:lpstr>
      <vt:lpstr>Conclusiones:</vt:lpstr>
      <vt:lpstr>Recomendaciones: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ELI</dc:creator>
  <cp:lastModifiedBy>ELI</cp:lastModifiedBy>
  <cp:revision>225</cp:revision>
  <dcterms:created xsi:type="dcterms:W3CDTF">2021-03-20T03:22:35Z</dcterms:created>
  <dcterms:modified xsi:type="dcterms:W3CDTF">2021-04-13T04:21:20Z</dcterms:modified>
</cp:coreProperties>
</file>