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g_large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7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9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11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12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14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6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7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8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9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20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4.xml" ContentType="application/vnd.openxmlformats-officedocument.drawingml.diagramData+xml"/>
  <Override PartName="/ppt/diagrams/data6.xml" ContentType="application/vnd.openxmlformats-officedocument.drawingml.diagramData+xml"/>
  <Override PartName="/ppt/diagrams/data8.xml" ContentType="application/vnd.openxmlformats-officedocument.drawingml.diagramData+xml"/>
  <Override PartName="/ppt/diagrams/data10.xml" ContentType="application/vnd.openxmlformats-officedocument.drawingml.diagramData+xml"/>
  <Override PartName="/ppt/diagrams/data13.xml" ContentType="application/vnd.openxmlformats-officedocument.drawingml.diagramData+xml"/>
  <Override PartName="/ppt/diagrams/data15.xml" ContentType="application/vnd.openxmlformats-officedocument.drawingml.diagramData+xml"/>
  <Override PartName="/ppt/diagrams/data21.xml" ContentType="application/vnd.openxmlformats-officedocument.drawingml.diagramData+xml"/>
  <Override PartName="/ppt/diagrams/data25.xml" ContentType="application/vnd.openxmlformats-officedocument.drawingml.diagramData+xml"/>
  <Override PartName="/ppt/diagrams/data250.xml" ContentType="application/vnd.openxmlformats-officedocument.drawingml.diagramData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425" r:id="rId3"/>
    <p:sldId id="422" r:id="rId4"/>
    <p:sldId id="426" r:id="rId5"/>
    <p:sldId id="427" r:id="rId6"/>
    <p:sldId id="428" r:id="rId7"/>
    <p:sldId id="429" r:id="rId8"/>
    <p:sldId id="431" r:id="rId9"/>
    <p:sldId id="394" r:id="rId10"/>
    <p:sldId id="437" r:id="rId11"/>
    <p:sldId id="458" r:id="rId12"/>
    <p:sldId id="459" r:id="rId13"/>
    <p:sldId id="440" r:id="rId14"/>
    <p:sldId id="446" r:id="rId15"/>
    <p:sldId id="452" r:id="rId16"/>
    <p:sldId id="442" r:id="rId17"/>
    <p:sldId id="457" r:id="rId18"/>
    <p:sldId id="461" r:id="rId19"/>
    <p:sldId id="466" r:id="rId20"/>
    <p:sldId id="443" r:id="rId21"/>
    <p:sldId id="455" r:id="rId22"/>
    <p:sldId id="456" r:id="rId23"/>
    <p:sldId id="460" r:id="rId24"/>
    <p:sldId id="462" r:id="rId25"/>
    <p:sldId id="465" r:id="rId26"/>
    <p:sldId id="463" r:id="rId27"/>
    <p:sldId id="464" r:id="rId2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3783"/>
    <a:srgbClr val="D5C9E6"/>
    <a:srgbClr val="FFFFB4"/>
    <a:srgbClr val="FFF29B"/>
    <a:srgbClr val="ED1B24"/>
    <a:srgbClr val="F05223"/>
    <a:srgbClr val="D82253"/>
    <a:srgbClr val="FFFF99"/>
    <a:srgbClr val="F6D2E2"/>
    <a:srgbClr val="642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532349-8D99-4AD9-9284-9ABD594ED090}" v="318" dt="2021-02-12T20:26:26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99" autoAdjust="0"/>
    <p:restoredTop sz="94291" autoAdjust="0"/>
  </p:normalViewPr>
  <p:slideViewPr>
    <p:cSldViewPr snapToGrid="0">
      <p:cViewPr varScale="1">
        <p:scale>
          <a:sx n="41" d="100"/>
          <a:sy n="41" d="100"/>
        </p:scale>
        <p:origin x="52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papunte@espeedu.onmicrosoft.com" userId="5e99721b-7104-49ab-86ac-63b0265d6b8b" providerId="ADAL" clId="{88532349-8D99-4AD9-9284-9ABD594ED090}"/>
    <pc:docChg chg="undo redo custSel addSld delSld modSld">
      <pc:chgData name="mpapunte@espeedu.onmicrosoft.com" userId="5e99721b-7104-49ab-86ac-63b0265d6b8b" providerId="ADAL" clId="{88532349-8D99-4AD9-9284-9ABD594ED090}" dt="2021-02-12T20:28:00.301" v="581" actId="207"/>
      <pc:docMkLst>
        <pc:docMk/>
      </pc:docMkLst>
      <pc:sldChg chg="del">
        <pc:chgData name="mpapunte@espeedu.onmicrosoft.com" userId="5e99721b-7104-49ab-86ac-63b0265d6b8b" providerId="ADAL" clId="{88532349-8D99-4AD9-9284-9ABD594ED090}" dt="2021-02-12T19:34:02.393" v="0" actId="47"/>
        <pc:sldMkLst>
          <pc:docMk/>
          <pc:sldMk cId="1339601110" sldId="397"/>
        </pc:sldMkLst>
      </pc:sldChg>
      <pc:sldChg chg="addSp delSp modSp mod">
        <pc:chgData name="mpapunte@espeedu.onmicrosoft.com" userId="5e99721b-7104-49ab-86ac-63b0265d6b8b" providerId="ADAL" clId="{88532349-8D99-4AD9-9284-9ABD594ED090}" dt="2021-02-12T20:21:19.959" v="474" actId="403"/>
        <pc:sldMkLst>
          <pc:docMk/>
          <pc:sldMk cId="4054550594" sldId="400"/>
        </pc:sldMkLst>
        <pc:graphicFrameChg chg="mod modGraphic">
          <ac:chgData name="mpapunte@espeedu.onmicrosoft.com" userId="5e99721b-7104-49ab-86ac-63b0265d6b8b" providerId="ADAL" clId="{88532349-8D99-4AD9-9284-9ABD594ED090}" dt="2021-02-12T20:21:19.959" v="474" actId="403"/>
          <ac:graphicFrameMkLst>
            <pc:docMk/>
            <pc:sldMk cId="4054550594" sldId="400"/>
            <ac:graphicFrameMk id="2" creationId="{AFC5FA8A-4112-48AA-9A31-D918CFB48C09}"/>
          </ac:graphicFrameMkLst>
        </pc:graphicFrameChg>
        <pc:picChg chg="add del mod">
          <ac:chgData name="mpapunte@espeedu.onmicrosoft.com" userId="5e99721b-7104-49ab-86ac-63b0265d6b8b" providerId="ADAL" clId="{88532349-8D99-4AD9-9284-9ABD594ED090}" dt="2021-02-12T20:13:33.340" v="425" actId="22"/>
          <ac:picMkLst>
            <pc:docMk/>
            <pc:sldMk cId="4054550594" sldId="400"/>
            <ac:picMk id="4" creationId="{73314E7C-C83E-42C8-B0DF-4F103A00E25E}"/>
          </ac:picMkLst>
        </pc:picChg>
        <pc:picChg chg="add del mod">
          <ac:chgData name="mpapunte@espeedu.onmicrosoft.com" userId="5e99721b-7104-49ab-86ac-63b0265d6b8b" providerId="ADAL" clId="{88532349-8D99-4AD9-9284-9ABD594ED090}" dt="2021-02-12T20:18:51.026" v="450" actId="478"/>
          <ac:picMkLst>
            <pc:docMk/>
            <pc:sldMk cId="4054550594" sldId="400"/>
            <ac:picMk id="6" creationId="{36AA49A9-A04B-45A8-B5FE-74CE68C73F37}"/>
          </ac:picMkLst>
        </pc:picChg>
      </pc:sldChg>
      <pc:sldChg chg="addSp delSp modSp mod">
        <pc:chgData name="mpapunte@espeedu.onmicrosoft.com" userId="5e99721b-7104-49ab-86ac-63b0265d6b8b" providerId="ADAL" clId="{88532349-8D99-4AD9-9284-9ABD594ED090}" dt="2021-02-12T20:28:00.301" v="581" actId="207"/>
        <pc:sldMkLst>
          <pc:docMk/>
          <pc:sldMk cId="740621342" sldId="401"/>
        </pc:sldMkLst>
        <pc:spChg chg="add mod ord">
          <ac:chgData name="mpapunte@espeedu.onmicrosoft.com" userId="5e99721b-7104-49ab-86ac-63b0265d6b8b" providerId="ADAL" clId="{88532349-8D99-4AD9-9284-9ABD594ED090}" dt="2021-02-12T20:27:30.160" v="573" actId="207"/>
          <ac:spMkLst>
            <pc:docMk/>
            <pc:sldMk cId="740621342" sldId="401"/>
            <ac:spMk id="5" creationId="{D5A34E2D-2315-4080-8858-A44D631E3DF4}"/>
          </ac:spMkLst>
        </pc:spChg>
        <pc:spChg chg="add mod">
          <ac:chgData name="mpapunte@espeedu.onmicrosoft.com" userId="5e99721b-7104-49ab-86ac-63b0265d6b8b" providerId="ADAL" clId="{88532349-8D99-4AD9-9284-9ABD594ED090}" dt="2021-02-12T20:24:20.856" v="522"/>
          <ac:spMkLst>
            <pc:docMk/>
            <pc:sldMk cId="740621342" sldId="401"/>
            <ac:spMk id="7" creationId="{6A3E6EAE-FABB-4973-8234-CE5BB9F68660}"/>
          </ac:spMkLst>
        </pc:spChg>
        <pc:spChg chg="add mod">
          <ac:chgData name="mpapunte@espeedu.onmicrosoft.com" userId="5e99721b-7104-49ab-86ac-63b0265d6b8b" providerId="ADAL" clId="{88532349-8D99-4AD9-9284-9ABD594ED090}" dt="2021-02-12T20:24:20.856" v="522"/>
          <ac:spMkLst>
            <pc:docMk/>
            <pc:sldMk cId="740621342" sldId="401"/>
            <ac:spMk id="8" creationId="{779D3D1B-7D94-4470-8BF2-89AB957CB822}"/>
          </ac:spMkLst>
        </pc:spChg>
        <pc:spChg chg="add mod">
          <ac:chgData name="mpapunte@espeedu.onmicrosoft.com" userId="5e99721b-7104-49ab-86ac-63b0265d6b8b" providerId="ADAL" clId="{88532349-8D99-4AD9-9284-9ABD594ED090}" dt="2021-02-12T20:25:02.074" v="537"/>
          <ac:spMkLst>
            <pc:docMk/>
            <pc:sldMk cId="740621342" sldId="401"/>
            <ac:spMk id="10" creationId="{B34A1CC0-32FE-41D5-8E78-0B15EDF055D5}"/>
          </ac:spMkLst>
        </pc:spChg>
        <pc:spChg chg="add mod">
          <ac:chgData name="mpapunte@espeedu.onmicrosoft.com" userId="5e99721b-7104-49ab-86ac-63b0265d6b8b" providerId="ADAL" clId="{88532349-8D99-4AD9-9284-9ABD594ED090}" dt="2021-02-12T20:25:02.074" v="537"/>
          <ac:spMkLst>
            <pc:docMk/>
            <pc:sldMk cId="740621342" sldId="401"/>
            <ac:spMk id="11" creationId="{FB8D338B-9ED2-4122-B194-6D795D5529BA}"/>
          </ac:spMkLst>
        </pc:spChg>
        <pc:spChg chg="add del mod topLvl">
          <ac:chgData name="mpapunte@espeedu.onmicrosoft.com" userId="5e99721b-7104-49ab-86ac-63b0265d6b8b" providerId="ADAL" clId="{88532349-8D99-4AD9-9284-9ABD594ED090}" dt="2021-02-12T20:25:39.167" v="552" actId="478"/>
          <ac:spMkLst>
            <pc:docMk/>
            <pc:sldMk cId="740621342" sldId="401"/>
            <ac:spMk id="13" creationId="{22C838A9-7EFF-4699-8A94-EBAE81CB2604}"/>
          </ac:spMkLst>
        </pc:spChg>
        <pc:spChg chg="add del mod topLvl">
          <ac:chgData name="mpapunte@espeedu.onmicrosoft.com" userId="5e99721b-7104-49ab-86ac-63b0265d6b8b" providerId="ADAL" clId="{88532349-8D99-4AD9-9284-9ABD594ED090}" dt="2021-02-12T20:25:37.761" v="551" actId="478"/>
          <ac:spMkLst>
            <pc:docMk/>
            <pc:sldMk cId="740621342" sldId="401"/>
            <ac:spMk id="14" creationId="{48D23F17-133C-4C97-BBF0-E94C416FDCCA}"/>
          </ac:spMkLst>
        </pc:spChg>
        <pc:spChg chg="add mod">
          <ac:chgData name="mpapunte@espeedu.onmicrosoft.com" userId="5e99721b-7104-49ab-86ac-63b0265d6b8b" providerId="ADAL" clId="{88532349-8D99-4AD9-9284-9ABD594ED090}" dt="2021-02-12T20:25:42.126" v="553"/>
          <ac:spMkLst>
            <pc:docMk/>
            <pc:sldMk cId="740621342" sldId="401"/>
            <ac:spMk id="16" creationId="{27FB35B6-0181-44F2-8BC7-7C6874A5A11E}"/>
          </ac:spMkLst>
        </pc:spChg>
        <pc:spChg chg="add mod">
          <ac:chgData name="mpapunte@espeedu.onmicrosoft.com" userId="5e99721b-7104-49ab-86ac-63b0265d6b8b" providerId="ADAL" clId="{88532349-8D99-4AD9-9284-9ABD594ED090}" dt="2021-02-12T20:25:42.126" v="553"/>
          <ac:spMkLst>
            <pc:docMk/>
            <pc:sldMk cId="740621342" sldId="401"/>
            <ac:spMk id="17" creationId="{D8D6A814-F1AB-402C-90C6-435844DD5D4F}"/>
          </ac:spMkLst>
        </pc:spChg>
        <pc:spChg chg="add mod">
          <ac:chgData name="mpapunte@espeedu.onmicrosoft.com" userId="5e99721b-7104-49ab-86ac-63b0265d6b8b" providerId="ADAL" clId="{88532349-8D99-4AD9-9284-9ABD594ED090}" dt="2021-02-12T20:25:51.519" v="556"/>
          <ac:spMkLst>
            <pc:docMk/>
            <pc:sldMk cId="740621342" sldId="401"/>
            <ac:spMk id="19" creationId="{1BD3508F-51E3-4D6D-BFD6-29B593B89D78}"/>
          </ac:spMkLst>
        </pc:spChg>
        <pc:spChg chg="add mod">
          <ac:chgData name="mpapunte@espeedu.onmicrosoft.com" userId="5e99721b-7104-49ab-86ac-63b0265d6b8b" providerId="ADAL" clId="{88532349-8D99-4AD9-9284-9ABD594ED090}" dt="2021-02-12T20:25:51.519" v="556"/>
          <ac:spMkLst>
            <pc:docMk/>
            <pc:sldMk cId="740621342" sldId="401"/>
            <ac:spMk id="20" creationId="{88CA732B-BD78-4C17-BECB-2B43582C4A25}"/>
          </ac:spMkLst>
        </pc:spChg>
        <pc:spChg chg="add mod">
          <ac:chgData name="mpapunte@espeedu.onmicrosoft.com" userId="5e99721b-7104-49ab-86ac-63b0265d6b8b" providerId="ADAL" clId="{88532349-8D99-4AD9-9284-9ABD594ED090}" dt="2021-02-12T20:27:30.160" v="573" actId="207"/>
          <ac:spMkLst>
            <pc:docMk/>
            <pc:sldMk cId="740621342" sldId="401"/>
            <ac:spMk id="22" creationId="{77005E24-28BD-4DE3-BA3C-25E8115786A8}"/>
          </ac:spMkLst>
        </pc:spChg>
        <pc:spChg chg="add mod">
          <ac:chgData name="mpapunte@espeedu.onmicrosoft.com" userId="5e99721b-7104-49ab-86ac-63b0265d6b8b" providerId="ADAL" clId="{88532349-8D99-4AD9-9284-9ABD594ED090}" dt="2021-02-12T20:27:30.160" v="573" actId="207"/>
          <ac:spMkLst>
            <pc:docMk/>
            <pc:sldMk cId="740621342" sldId="401"/>
            <ac:spMk id="24" creationId="{1A7450F1-5543-4014-A15B-E7B1D0A2AD2E}"/>
          </ac:spMkLst>
        </pc:spChg>
        <pc:spChg chg="add mod">
          <ac:chgData name="mpapunte@espeedu.onmicrosoft.com" userId="5e99721b-7104-49ab-86ac-63b0265d6b8b" providerId="ADAL" clId="{88532349-8D99-4AD9-9284-9ABD594ED090}" dt="2021-02-12T20:28:00.301" v="581" actId="207"/>
          <ac:spMkLst>
            <pc:docMk/>
            <pc:sldMk cId="740621342" sldId="401"/>
            <ac:spMk id="26" creationId="{2460E272-C695-4956-8884-773DB56A30B1}"/>
          </ac:spMkLst>
        </pc:spChg>
        <pc:grpChg chg="add mod">
          <ac:chgData name="mpapunte@espeedu.onmicrosoft.com" userId="5e99721b-7104-49ab-86ac-63b0265d6b8b" providerId="ADAL" clId="{88532349-8D99-4AD9-9284-9ABD594ED090}" dt="2021-02-12T20:24:33.610" v="525" actId="1076"/>
          <ac:grpSpMkLst>
            <pc:docMk/>
            <pc:sldMk cId="740621342" sldId="401"/>
            <ac:grpSpMk id="6" creationId="{8D40F7F2-0C1B-4CE4-8197-A5615DD1DD6D}"/>
          </ac:grpSpMkLst>
        </pc:grpChg>
        <pc:grpChg chg="add mod">
          <ac:chgData name="mpapunte@espeedu.onmicrosoft.com" userId="5e99721b-7104-49ab-86ac-63b0265d6b8b" providerId="ADAL" clId="{88532349-8D99-4AD9-9284-9ABD594ED090}" dt="2021-02-12T20:25:20.185" v="544" actId="1076"/>
          <ac:grpSpMkLst>
            <pc:docMk/>
            <pc:sldMk cId="740621342" sldId="401"/>
            <ac:grpSpMk id="9" creationId="{7D1B3C04-BE08-4905-BE7A-0AC4EA1E1FE7}"/>
          </ac:grpSpMkLst>
        </pc:grpChg>
        <pc:grpChg chg="add del mod">
          <ac:chgData name="mpapunte@espeedu.onmicrosoft.com" userId="5e99721b-7104-49ab-86ac-63b0265d6b8b" providerId="ADAL" clId="{88532349-8D99-4AD9-9284-9ABD594ED090}" dt="2021-02-12T20:25:37.761" v="551" actId="478"/>
          <ac:grpSpMkLst>
            <pc:docMk/>
            <pc:sldMk cId="740621342" sldId="401"/>
            <ac:grpSpMk id="12" creationId="{54D5D441-1A83-4FCC-93D0-D77DBDFE1D90}"/>
          </ac:grpSpMkLst>
        </pc:grpChg>
        <pc:grpChg chg="add mod">
          <ac:chgData name="mpapunte@espeedu.onmicrosoft.com" userId="5e99721b-7104-49ab-86ac-63b0265d6b8b" providerId="ADAL" clId="{88532349-8D99-4AD9-9284-9ABD594ED090}" dt="2021-02-12T20:25:48.314" v="555" actId="14100"/>
          <ac:grpSpMkLst>
            <pc:docMk/>
            <pc:sldMk cId="740621342" sldId="401"/>
            <ac:grpSpMk id="15" creationId="{3CF77AA6-2537-4CF7-B0FE-ECD380E17D23}"/>
          </ac:grpSpMkLst>
        </pc:grpChg>
        <pc:grpChg chg="add mod">
          <ac:chgData name="mpapunte@espeedu.onmicrosoft.com" userId="5e99721b-7104-49ab-86ac-63b0265d6b8b" providerId="ADAL" clId="{88532349-8D99-4AD9-9284-9ABD594ED090}" dt="2021-02-12T20:25:58.626" v="559" actId="14100"/>
          <ac:grpSpMkLst>
            <pc:docMk/>
            <pc:sldMk cId="740621342" sldId="401"/>
            <ac:grpSpMk id="18" creationId="{B6543C40-0C6C-40EE-AA79-961C5F787240}"/>
          </ac:grpSpMkLst>
        </pc:grpChg>
        <pc:graphicFrameChg chg="mod modGraphic">
          <ac:chgData name="mpapunte@espeedu.onmicrosoft.com" userId="5e99721b-7104-49ab-86ac-63b0265d6b8b" providerId="ADAL" clId="{88532349-8D99-4AD9-9284-9ABD594ED090}" dt="2021-02-12T20:26:25.229" v="560"/>
          <ac:graphicFrameMkLst>
            <pc:docMk/>
            <pc:sldMk cId="740621342" sldId="401"/>
            <ac:graphicFrameMk id="3" creationId="{96CD0EFB-BB2F-4DBE-8727-022266E83617}"/>
          </ac:graphicFrameMkLst>
        </pc:graphicFrameChg>
      </pc:sldChg>
      <pc:sldChg chg="addSp delSp modSp mod">
        <pc:chgData name="mpapunte@espeedu.onmicrosoft.com" userId="5e99721b-7104-49ab-86ac-63b0265d6b8b" providerId="ADAL" clId="{88532349-8D99-4AD9-9284-9ABD594ED090}" dt="2021-02-12T19:51:29.920" v="168" actId="478"/>
        <pc:sldMkLst>
          <pc:docMk/>
          <pc:sldMk cId="672089079" sldId="410"/>
        </pc:sldMkLst>
        <pc:spChg chg="add del mod">
          <ac:chgData name="mpapunte@espeedu.onmicrosoft.com" userId="5e99721b-7104-49ab-86ac-63b0265d6b8b" providerId="ADAL" clId="{88532349-8D99-4AD9-9284-9ABD594ED090}" dt="2021-02-12T19:51:29.920" v="168" actId="478"/>
          <ac:spMkLst>
            <pc:docMk/>
            <pc:sldMk cId="672089079" sldId="410"/>
            <ac:spMk id="9" creationId="{B4CAF746-A330-42AB-9702-44B15FBA2431}"/>
          </ac:spMkLst>
        </pc:spChg>
        <pc:spChg chg="add del mod">
          <ac:chgData name="mpapunte@espeedu.onmicrosoft.com" userId="5e99721b-7104-49ab-86ac-63b0265d6b8b" providerId="ADAL" clId="{88532349-8D99-4AD9-9284-9ABD594ED090}" dt="2021-02-12T19:51:29.308" v="167"/>
          <ac:spMkLst>
            <pc:docMk/>
            <pc:sldMk cId="672089079" sldId="410"/>
            <ac:spMk id="14" creationId="{411BC35D-79EC-4CB6-B1C6-886D7054406F}"/>
          </ac:spMkLst>
        </pc:spChg>
        <pc:spChg chg="add del mod">
          <ac:chgData name="mpapunte@espeedu.onmicrosoft.com" userId="5e99721b-7104-49ab-86ac-63b0265d6b8b" providerId="ADAL" clId="{88532349-8D99-4AD9-9284-9ABD594ED090}" dt="2021-02-12T19:51:29.308" v="167"/>
          <ac:spMkLst>
            <pc:docMk/>
            <pc:sldMk cId="672089079" sldId="410"/>
            <ac:spMk id="15" creationId="{A05116A8-9C4F-4CE9-AAB3-9164B37A82A9}"/>
          </ac:spMkLst>
        </pc:spChg>
        <pc:spChg chg="add del mod">
          <ac:chgData name="mpapunte@espeedu.onmicrosoft.com" userId="5e99721b-7104-49ab-86ac-63b0265d6b8b" providerId="ADAL" clId="{88532349-8D99-4AD9-9284-9ABD594ED090}" dt="2021-02-12T19:51:29.308" v="167"/>
          <ac:spMkLst>
            <pc:docMk/>
            <pc:sldMk cId="672089079" sldId="410"/>
            <ac:spMk id="16" creationId="{5B75F119-E55E-4B58-8BFC-D9E4B1A6049D}"/>
          </ac:spMkLst>
        </pc:spChg>
        <pc:spChg chg="add del mod">
          <ac:chgData name="mpapunte@espeedu.onmicrosoft.com" userId="5e99721b-7104-49ab-86ac-63b0265d6b8b" providerId="ADAL" clId="{88532349-8D99-4AD9-9284-9ABD594ED090}" dt="2021-02-12T19:51:29.308" v="167"/>
          <ac:spMkLst>
            <pc:docMk/>
            <pc:sldMk cId="672089079" sldId="410"/>
            <ac:spMk id="17" creationId="{D5841813-C956-42C6-B0DA-16A812EBEE27}"/>
          </ac:spMkLst>
        </pc:spChg>
        <pc:spChg chg="add del mod">
          <ac:chgData name="mpapunte@espeedu.onmicrosoft.com" userId="5e99721b-7104-49ab-86ac-63b0265d6b8b" providerId="ADAL" clId="{88532349-8D99-4AD9-9284-9ABD594ED090}" dt="2021-02-12T19:51:27.480" v="164"/>
          <ac:spMkLst>
            <pc:docMk/>
            <pc:sldMk cId="672089079" sldId="410"/>
            <ac:spMk id="18" creationId="{969081DF-6267-4D87-8E54-8C7C97CB67E9}"/>
          </ac:spMkLst>
        </pc:spChg>
        <pc:graphicFrameChg chg="add del mod modGraphic">
          <ac:chgData name="mpapunte@espeedu.onmicrosoft.com" userId="5e99721b-7104-49ab-86ac-63b0265d6b8b" providerId="ADAL" clId="{88532349-8D99-4AD9-9284-9ABD594ED090}" dt="2021-02-12T19:39:13.769" v="17" actId="478"/>
          <ac:graphicFrameMkLst>
            <pc:docMk/>
            <pc:sldMk cId="672089079" sldId="410"/>
            <ac:graphicFrameMk id="3" creationId="{4CC62E15-EB10-4EC7-8752-EA8E0CD147DA}"/>
          </ac:graphicFrameMkLst>
        </pc:graphicFrameChg>
        <pc:graphicFrameChg chg="add del mod">
          <ac:chgData name="mpapunte@espeedu.onmicrosoft.com" userId="5e99721b-7104-49ab-86ac-63b0265d6b8b" providerId="ADAL" clId="{88532349-8D99-4AD9-9284-9ABD594ED090}" dt="2021-02-12T19:51:29.308" v="167"/>
          <ac:graphicFrameMkLst>
            <pc:docMk/>
            <pc:sldMk cId="672089079" sldId="410"/>
            <ac:graphicFrameMk id="13" creationId="{9AC3C12D-C3B3-4F3A-9BCC-BC35200541C8}"/>
          </ac:graphicFrameMkLst>
        </pc:graphicFrameChg>
        <pc:picChg chg="add del mod ord">
          <ac:chgData name="mpapunte@espeedu.onmicrosoft.com" userId="5e99721b-7104-49ab-86ac-63b0265d6b8b" providerId="ADAL" clId="{88532349-8D99-4AD9-9284-9ABD594ED090}" dt="2021-02-12T19:50:53.509" v="158" actId="478"/>
          <ac:picMkLst>
            <pc:docMk/>
            <pc:sldMk cId="672089079" sldId="410"/>
            <ac:picMk id="8" creationId="{54ADD757-D070-4FFB-90BE-325F5448D812}"/>
          </ac:picMkLst>
        </pc:picChg>
        <pc:picChg chg="add del mod">
          <ac:chgData name="mpapunte@espeedu.onmicrosoft.com" userId="5e99721b-7104-49ab-86ac-63b0265d6b8b" providerId="ADAL" clId="{88532349-8D99-4AD9-9284-9ABD594ED090}" dt="2021-02-12T19:51:29.920" v="168" actId="478"/>
          <ac:picMkLst>
            <pc:docMk/>
            <pc:sldMk cId="672089079" sldId="410"/>
            <ac:picMk id="10" creationId="{3B5B3A40-BEB2-4358-AE07-DAF38DA60983}"/>
          </ac:picMkLst>
        </pc:picChg>
        <pc:cxnChg chg="add del mod">
          <ac:chgData name="mpapunte@espeedu.onmicrosoft.com" userId="5e99721b-7104-49ab-86ac-63b0265d6b8b" providerId="ADAL" clId="{88532349-8D99-4AD9-9284-9ABD594ED090}" dt="2021-02-12T19:51:29.920" v="168" actId="478"/>
          <ac:cxnSpMkLst>
            <pc:docMk/>
            <pc:sldMk cId="672089079" sldId="410"/>
            <ac:cxnSpMk id="11" creationId="{00FDD0AD-7153-468C-A223-807E7972F7C9}"/>
          </ac:cxnSpMkLst>
        </pc:cxnChg>
      </pc:sldChg>
      <pc:sldChg chg="del">
        <pc:chgData name="mpapunte@espeedu.onmicrosoft.com" userId="5e99721b-7104-49ab-86ac-63b0265d6b8b" providerId="ADAL" clId="{88532349-8D99-4AD9-9284-9ABD594ED090}" dt="2021-02-12T19:34:02.393" v="0" actId="47"/>
        <pc:sldMkLst>
          <pc:docMk/>
          <pc:sldMk cId="2151680929" sldId="418"/>
        </pc:sldMkLst>
      </pc:sldChg>
      <pc:sldChg chg="addSp delSp modSp mod">
        <pc:chgData name="mpapunte@espeedu.onmicrosoft.com" userId="5e99721b-7104-49ab-86ac-63b0265d6b8b" providerId="ADAL" clId="{88532349-8D99-4AD9-9284-9ABD594ED090}" dt="2021-02-12T20:08:42.975" v="358"/>
        <pc:sldMkLst>
          <pc:docMk/>
          <pc:sldMk cId="3936654502" sldId="420"/>
        </pc:sldMkLst>
        <pc:spChg chg="add del mod topLvl">
          <ac:chgData name="mpapunte@espeedu.onmicrosoft.com" userId="5e99721b-7104-49ab-86ac-63b0265d6b8b" providerId="ADAL" clId="{88532349-8D99-4AD9-9284-9ABD594ED090}" dt="2021-02-12T19:46:43.197" v="116" actId="478"/>
          <ac:spMkLst>
            <pc:docMk/>
            <pc:sldMk cId="3936654502" sldId="420"/>
            <ac:spMk id="8" creationId="{333B9698-89AD-4721-83D2-C4F19FDC54F0}"/>
          </ac:spMkLst>
        </pc:spChg>
        <pc:spChg chg="add del mod topLvl">
          <ac:chgData name="mpapunte@espeedu.onmicrosoft.com" userId="5e99721b-7104-49ab-86ac-63b0265d6b8b" providerId="ADAL" clId="{88532349-8D99-4AD9-9284-9ABD594ED090}" dt="2021-02-12T19:46:41.714" v="115" actId="478"/>
          <ac:spMkLst>
            <pc:docMk/>
            <pc:sldMk cId="3936654502" sldId="420"/>
            <ac:spMk id="10" creationId="{D4F4E7F7-D3F6-46C3-A16A-40E94A361609}"/>
          </ac:spMkLst>
        </pc:spChg>
        <pc:spChg chg="add del mod">
          <ac:chgData name="mpapunte@espeedu.onmicrosoft.com" userId="5e99721b-7104-49ab-86ac-63b0265d6b8b" providerId="ADAL" clId="{88532349-8D99-4AD9-9284-9ABD594ED090}" dt="2021-02-12T19:57:09.190" v="268" actId="1076"/>
          <ac:spMkLst>
            <pc:docMk/>
            <pc:sldMk cId="3936654502" sldId="420"/>
            <ac:spMk id="11" creationId="{146FD352-111E-4758-8A09-4ED0F4CFACE3}"/>
          </ac:spMkLst>
        </pc:spChg>
        <pc:spChg chg="add del mod">
          <ac:chgData name="mpapunte@espeedu.onmicrosoft.com" userId="5e99721b-7104-49ab-86ac-63b0265d6b8b" providerId="ADAL" clId="{88532349-8D99-4AD9-9284-9ABD594ED090}" dt="2021-02-12T19:57:09.190" v="268" actId="1076"/>
          <ac:spMkLst>
            <pc:docMk/>
            <pc:sldMk cId="3936654502" sldId="420"/>
            <ac:spMk id="12" creationId="{EB8DB50C-F613-4E52-AA6A-ADF1D8F5290F}"/>
          </ac:spMkLst>
        </pc:spChg>
        <pc:spChg chg="add del mod">
          <ac:chgData name="mpapunte@espeedu.onmicrosoft.com" userId="5e99721b-7104-49ab-86ac-63b0265d6b8b" providerId="ADAL" clId="{88532349-8D99-4AD9-9284-9ABD594ED090}" dt="2021-02-12T19:57:09.190" v="268" actId="1076"/>
          <ac:spMkLst>
            <pc:docMk/>
            <pc:sldMk cId="3936654502" sldId="420"/>
            <ac:spMk id="13" creationId="{5C3BEF01-974C-4A32-AFD2-9A522E7B528F}"/>
          </ac:spMkLst>
        </pc:spChg>
        <pc:spChg chg="add del mod">
          <ac:chgData name="mpapunte@espeedu.onmicrosoft.com" userId="5e99721b-7104-49ab-86ac-63b0265d6b8b" providerId="ADAL" clId="{88532349-8D99-4AD9-9284-9ABD594ED090}" dt="2021-02-12T19:57:09.190" v="268" actId="1076"/>
          <ac:spMkLst>
            <pc:docMk/>
            <pc:sldMk cId="3936654502" sldId="420"/>
            <ac:spMk id="14" creationId="{37011091-9394-47E1-942B-1F03A421A53C}"/>
          </ac:spMkLst>
        </pc:spChg>
        <pc:spChg chg="add mod">
          <ac:chgData name="mpapunte@espeedu.onmicrosoft.com" userId="5e99721b-7104-49ab-86ac-63b0265d6b8b" providerId="ADAL" clId="{88532349-8D99-4AD9-9284-9ABD594ED090}" dt="2021-02-12T20:01:46.591" v="323" actId="404"/>
          <ac:spMkLst>
            <pc:docMk/>
            <pc:sldMk cId="3936654502" sldId="420"/>
            <ac:spMk id="16" creationId="{4EA3889D-9ECB-4FD1-A147-83A4444E0A1A}"/>
          </ac:spMkLst>
        </pc:spChg>
        <pc:spChg chg="add mod">
          <ac:chgData name="mpapunte@espeedu.onmicrosoft.com" userId="5e99721b-7104-49ab-86ac-63b0265d6b8b" providerId="ADAL" clId="{88532349-8D99-4AD9-9284-9ABD594ED090}" dt="2021-02-12T20:01:46.591" v="323" actId="404"/>
          <ac:spMkLst>
            <pc:docMk/>
            <pc:sldMk cId="3936654502" sldId="420"/>
            <ac:spMk id="17" creationId="{95BC4996-968B-48F3-B1A1-0C27A7F4D6A8}"/>
          </ac:spMkLst>
        </pc:spChg>
        <pc:spChg chg="add mod">
          <ac:chgData name="mpapunte@espeedu.onmicrosoft.com" userId="5e99721b-7104-49ab-86ac-63b0265d6b8b" providerId="ADAL" clId="{88532349-8D99-4AD9-9284-9ABD594ED090}" dt="2021-02-12T20:05:57.654" v="348" actId="20577"/>
          <ac:spMkLst>
            <pc:docMk/>
            <pc:sldMk cId="3936654502" sldId="420"/>
            <ac:spMk id="18" creationId="{C23AF3F9-9976-4C48-9A7B-4250C2BCC1D0}"/>
          </ac:spMkLst>
        </pc:spChg>
        <pc:spChg chg="add del mod">
          <ac:chgData name="mpapunte@espeedu.onmicrosoft.com" userId="5e99721b-7104-49ab-86ac-63b0265d6b8b" providerId="ADAL" clId="{88532349-8D99-4AD9-9284-9ABD594ED090}" dt="2021-02-12T20:05:08.088" v="335" actId="478"/>
          <ac:spMkLst>
            <pc:docMk/>
            <pc:sldMk cId="3936654502" sldId="420"/>
            <ac:spMk id="19" creationId="{CB7B1D4B-0D3C-45F7-9BC8-189E07F650EA}"/>
          </ac:spMkLst>
        </pc:spChg>
        <pc:spChg chg="add del mod">
          <ac:chgData name="mpapunte@espeedu.onmicrosoft.com" userId="5e99721b-7104-49ab-86ac-63b0265d6b8b" providerId="ADAL" clId="{88532349-8D99-4AD9-9284-9ABD594ED090}" dt="2021-02-12T19:57:44.140" v="273" actId="22"/>
          <ac:spMkLst>
            <pc:docMk/>
            <pc:sldMk cId="3936654502" sldId="420"/>
            <ac:spMk id="21" creationId="{C373DEC0-E011-47FE-8291-5B4C68054A19}"/>
          </ac:spMkLst>
        </pc:spChg>
        <pc:spChg chg="add del mod">
          <ac:chgData name="mpapunte@espeedu.onmicrosoft.com" userId="5e99721b-7104-49ab-86ac-63b0265d6b8b" providerId="ADAL" clId="{88532349-8D99-4AD9-9284-9ABD594ED090}" dt="2021-02-12T19:58:03.527" v="279" actId="478"/>
          <ac:spMkLst>
            <pc:docMk/>
            <pc:sldMk cId="3936654502" sldId="420"/>
            <ac:spMk id="23" creationId="{54BA5309-B364-4406-AD22-B634300D1EA2}"/>
          </ac:spMkLst>
        </pc:spChg>
        <pc:spChg chg="add mod">
          <ac:chgData name="mpapunte@espeedu.onmicrosoft.com" userId="5e99721b-7104-49ab-86ac-63b0265d6b8b" providerId="ADAL" clId="{88532349-8D99-4AD9-9284-9ABD594ED090}" dt="2021-02-12T20:08:42.975" v="358"/>
          <ac:spMkLst>
            <pc:docMk/>
            <pc:sldMk cId="3936654502" sldId="420"/>
            <ac:spMk id="24" creationId="{A1AC3FC6-412E-41FF-895E-E3CDBBC4FF8F}"/>
          </ac:spMkLst>
        </pc:spChg>
        <pc:grpChg chg="add del mod">
          <ac:chgData name="mpapunte@espeedu.onmicrosoft.com" userId="5e99721b-7104-49ab-86ac-63b0265d6b8b" providerId="ADAL" clId="{88532349-8D99-4AD9-9284-9ABD594ED090}" dt="2021-02-12T19:46:41.714" v="115" actId="478"/>
          <ac:grpSpMkLst>
            <pc:docMk/>
            <pc:sldMk cId="3936654502" sldId="420"/>
            <ac:grpSpMk id="7" creationId="{077A4CB3-5C19-4F14-91E3-CB08E1778FAD}"/>
          </ac:grpSpMkLst>
        </pc:grpChg>
        <pc:graphicFrameChg chg="add del mod">
          <ac:chgData name="mpapunte@espeedu.onmicrosoft.com" userId="5e99721b-7104-49ab-86ac-63b0265d6b8b" providerId="ADAL" clId="{88532349-8D99-4AD9-9284-9ABD594ED090}" dt="2021-02-12T20:00:59.939" v="311" actId="20577"/>
          <ac:graphicFrameMkLst>
            <pc:docMk/>
            <pc:sldMk cId="3936654502" sldId="420"/>
            <ac:graphicFrameMk id="6" creationId="{5032876C-B080-4F25-AECD-B15744465F6C}"/>
          </ac:graphicFrameMkLst>
        </pc:graphicFrameChg>
      </pc:sldChg>
      <pc:sldChg chg="addSp delSp modSp add del mod">
        <pc:chgData name="mpapunte@espeedu.onmicrosoft.com" userId="5e99721b-7104-49ab-86ac-63b0265d6b8b" providerId="ADAL" clId="{88532349-8D99-4AD9-9284-9ABD594ED090}" dt="2021-02-12T19:51:34.497" v="172" actId="2890"/>
        <pc:sldMkLst>
          <pc:docMk/>
          <pc:sldMk cId="2372527564" sldId="421"/>
        </pc:sldMkLst>
        <pc:spChg chg="add del">
          <ac:chgData name="mpapunte@espeedu.onmicrosoft.com" userId="5e99721b-7104-49ab-86ac-63b0265d6b8b" providerId="ADAL" clId="{88532349-8D99-4AD9-9284-9ABD594ED090}" dt="2021-02-12T19:51:31.580" v="170" actId="478"/>
          <ac:spMkLst>
            <pc:docMk/>
            <pc:sldMk cId="2372527564" sldId="421"/>
            <ac:spMk id="5" creationId="{4D25E2AA-330D-4DCA-AEB5-A70C71995BAF}"/>
          </ac:spMkLst>
        </pc:spChg>
        <pc:spChg chg="mod">
          <ac:chgData name="mpapunte@espeedu.onmicrosoft.com" userId="5e99721b-7104-49ab-86ac-63b0265d6b8b" providerId="ADAL" clId="{88532349-8D99-4AD9-9284-9ABD594ED090}" dt="2021-02-12T19:51:30.677" v="169" actId="1076"/>
          <ac:spMkLst>
            <pc:docMk/>
            <pc:sldMk cId="2372527564" sldId="421"/>
            <ac:spMk id="9" creationId="{B4CAF746-A330-42AB-9702-44B15FBA2431}"/>
          </ac:spMkLst>
        </pc:spChg>
        <pc:picChg chg="add del">
          <ac:chgData name="mpapunte@espeedu.onmicrosoft.com" userId="5e99721b-7104-49ab-86ac-63b0265d6b8b" providerId="ADAL" clId="{88532349-8D99-4AD9-9284-9ABD594ED090}" dt="2021-02-12T19:51:31.580" v="170" actId="478"/>
          <ac:picMkLst>
            <pc:docMk/>
            <pc:sldMk cId="2372527564" sldId="421"/>
            <ac:picMk id="4" creationId="{4A12B6A7-8AFB-4716-A4CA-2D742CB41C95}"/>
          </ac:picMkLst>
        </pc:picChg>
        <pc:picChg chg="mod">
          <ac:chgData name="mpapunte@espeedu.onmicrosoft.com" userId="5e99721b-7104-49ab-86ac-63b0265d6b8b" providerId="ADAL" clId="{88532349-8D99-4AD9-9284-9ABD594ED090}" dt="2021-02-12T19:51:30.677" v="169" actId="1076"/>
          <ac:picMkLst>
            <pc:docMk/>
            <pc:sldMk cId="2372527564" sldId="421"/>
            <ac:picMk id="10" creationId="{3B5B3A40-BEB2-4358-AE07-DAF38DA60983}"/>
          </ac:picMkLst>
        </pc:picChg>
        <pc:cxnChg chg="add del">
          <ac:chgData name="mpapunte@espeedu.onmicrosoft.com" userId="5e99721b-7104-49ab-86ac-63b0265d6b8b" providerId="ADAL" clId="{88532349-8D99-4AD9-9284-9ABD594ED090}" dt="2021-02-12T19:51:33.625" v="171" actId="478"/>
          <ac:cxnSpMkLst>
            <pc:docMk/>
            <pc:sldMk cId="2372527564" sldId="421"/>
            <ac:cxnSpMk id="11" creationId="{00FDD0AD-7153-468C-A223-807E7972F7C9}"/>
          </ac:cxnSpMkLst>
        </pc:cxnChg>
      </pc:sldChg>
      <pc:sldChg chg="addSp delSp modSp del mod">
        <pc:chgData name="mpapunte@espeedu.onmicrosoft.com" userId="5e99721b-7104-49ab-86ac-63b0265d6b8b" providerId="ADAL" clId="{88532349-8D99-4AD9-9284-9ABD594ED090}" dt="2021-02-12T19:40:04.271" v="28" actId="47"/>
        <pc:sldMkLst>
          <pc:docMk/>
          <pc:sldMk cId="3963506005" sldId="421"/>
        </pc:sldMkLst>
        <pc:graphicFrameChg chg="add del mod">
          <ac:chgData name="mpapunte@espeedu.onmicrosoft.com" userId="5e99721b-7104-49ab-86ac-63b0265d6b8b" providerId="ADAL" clId="{88532349-8D99-4AD9-9284-9ABD594ED090}" dt="2021-02-12T19:38:58.314" v="13" actId="478"/>
          <ac:graphicFrameMkLst>
            <pc:docMk/>
            <pc:sldMk cId="3963506005" sldId="421"/>
            <ac:graphicFrameMk id="9" creationId="{9C575E99-BA92-4F51-89FA-D5CF8599424D}"/>
          </ac:graphicFrameMkLst>
        </pc:graphicFrameChg>
        <pc:picChg chg="add mod">
          <ac:chgData name="mpapunte@espeedu.onmicrosoft.com" userId="5e99721b-7104-49ab-86ac-63b0265d6b8b" providerId="ADAL" clId="{88532349-8D99-4AD9-9284-9ABD594ED090}" dt="2021-02-12T19:39:09.502" v="16" actId="1076"/>
          <ac:picMkLst>
            <pc:docMk/>
            <pc:sldMk cId="3963506005" sldId="421"/>
            <ac:picMk id="10" creationId="{820A03C7-8ED3-4D2E-817B-D78817BBC88E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0.png"/><Relationship Id="rId1" Type="http://schemas.openxmlformats.org/officeDocument/2006/relationships/image" Target="../media/image47.png"/><Relationship Id="rId4" Type="http://schemas.openxmlformats.org/officeDocument/2006/relationships/image" Target="../media/image101.pn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image" Target="../media/image108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image" Target="../media/image1120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image" Target="../media/image1140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iagrams/_rels/data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0.png"/><Relationship Id="rId1" Type="http://schemas.openxmlformats.org/officeDocument/2006/relationships/image" Target="../media/image118.png"/><Relationship Id="rId4" Type="http://schemas.openxmlformats.org/officeDocument/2006/relationships/image" Target="../media/image101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9.png"/><Relationship Id="rId1" Type="http://schemas.openxmlformats.org/officeDocument/2006/relationships/image" Target="../media/image109.png"/><Relationship Id="rId4" Type="http://schemas.openxmlformats.org/officeDocument/2006/relationships/image" Target="../media/image101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22.JPG"/><Relationship Id="rId1" Type="http://schemas.openxmlformats.org/officeDocument/2006/relationships/image" Target="../media/image121.JPG"/><Relationship Id="rId6" Type="http://schemas.openxmlformats.org/officeDocument/2006/relationships/image" Target="../media/image115.png"/><Relationship Id="rId5" Type="http://schemas.openxmlformats.org/officeDocument/2006/relationships/image" Target="../media/image124.png"/><Relationship Id="rId4" Type="http://schemas.openxmlformats.org/officeDocument/2006/relationships/image" Target="../media/image123.gif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jpe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image" Target="../media/image125.JPG"/><Relationship Id="rId4" Type="http://schemas.openxmlformats.org/officeDocument/2006/relationships/image" Target="../media/image128.jp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8.png"/><Relationship Id="rId1" Type="http://schemas.openxmlformats.org/officeDocument/2006/relationships/image" Target="../media/image1190.png"/><Relationship Id="rId5" Type="http://schemas.openxmlformats.org/officeDocument/2006/relationships/image" Target="../media/image101.png"/><Relationship Id="rId4" Type="http://schemas.microsoft.com/office/2007/relationships/hdphoto" Target="../media/hdphoto2.wdp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7" Type="http://schemas.openxmlformats.org/officeDocument/2006/relationships/image" Target="../media/image115.png"/><Relationship Id="rId2" Type="http://schemas.openxmlformats.org/officeDocument/2006/relationships/image" Target="../media/image121.JPG"/><Relationship Id="rId1" Type="http://schemas.openxmlformats.org/officeDocument/2006/relationships/image" Target="../media/image1270.png"/><Relationship Id="rId6" Type="http://schemas.openxmlformats.org/officeDocument/2006/relationships/image" Target="../media/image124.png"/><Relationship Id="rId5" Type="http://schemas.openxmlformats.org/officeDocument/2006/relationships/image" Target="../media/image123.gif"/><Relationship Id="rId4" Type="http://schemas.openxmlformats.org/officeDocument/2006/relationships/image" Target="../media/image109.png"/></Relationships>
</file>

<file path=ppt/diagrams/_rels/data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image" Target="../media/image1260.pn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image" Target="../media/image104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image" Target="../media/image1060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image" Target="../media/image1061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jpeg"/></Relationships>
</file>

<file path=ppt/diagrams/_rels/drawing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0.png"/><Relationship Id="rId1" Type="http://schemas.openxmlformats.org/officeDocument/2006/relationships/image" Target="../media/image118.png"/><Relationship Id="rId4" Type="http://schemas.openxmlformats.org/officeDocument/2006/relationships/image" Target="../media/image101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22.JPG"/><Relationship Id="rId1" Type="http://schemas.openxmlformats.org/officeDocument/2006/relationships/image" Target="../media/image121.JPG"/><Relationship Id="rId6" Type="http://schemas.openxmlformats.org/officeDocument/2006/relationships/image" Target="../media/image115.png"/><Relationship Id="rId5" Type="http://schemas.openxmlformats.org/officeDocument/2006/relationships/image" Target="../media/image124.png"/><Relationship Id="rId4" Type="http://schemas.openxmlformats.org/officeDocument/2006/relationships/image" Target="../media/image123.gif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image" Target="../media/image125.JPG"/><Relationship Id="rId4" Type="http://schemas.openxmlformats.org/officeDocument/2006/relationships/image" Target="../media/image128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↓ Viabilidad Celular</a:t>
          </a: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0C5259-1B00-4866-8A69-1BE4ABCB324A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[ ] &amp; t </a:t>
          </a:r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Dependiente</a:t>
          </a:r>
          <a:endParaRPr lang="es-EC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22FED3-D16B-4AA1-894C-6308DADD6157}" type="parTrans" cxnId="{A8E3C9CD-6B24-4BEA-8690-20AFBB16BFD6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B817E9-23AE-4E4E-8976-93447B43A6E7}" type="sibTrans" cxnId="{A8E3C9CD-6B24-4BEA-8690-20AFBB16BFD6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3C1AD7-B53F-496D-8452-9B4B148F2AD1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↓ V.C. </a:t>
          </a:r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Características de la ceniza</a:t>
          </a:r>
          <a:endParaRPr lang="es-EC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A5A56-6C77-408C-B01D-91C4EE4E6D32}" type="parTrans" cxnId="{4220B688-610F-4C09-B998-96A04D7788CC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025C3F-9978-4169-9B46-307A13686882}" type="sibTrans" cxnId="{4220B688-610F-4C09-B998-96A04D7788CC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3" custLinFactNeighborX="-18160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3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0A3DB0-E5D0-4F4C-9ABD-3D271BD6AC24}" type="pres">
      <dgm:prSet presAssocID="{0E648F10-2B1A-475E-BE5F-C7BE599C597A}" presName="spacing" presStyleCnt="0"/>
      <dgm:spPr/>
    </dgm:pt>
    <dgm:pt modelId="{7D40421C-0C10-4171-B62A-9D89B019FE66}" type="pres">
      <dgm:prSet presAssocID="{870C5259-1B00-4866-8A69-1BE4ABCB324A}" presName="composite" presStyleCnt="0"/>
      <dgm:spPr/>
    </dgm:pt>
    <dgm:pt modelId="{86A683AB-5EC8-4FEA-829E-3BE6482DBFF0}" type="pres">
      <dgm:prSet presAssocID="{870C5259-1B00-4866-8A69-1BE4ABCB324A}" presName="imgShp" presStyleLbl="fgImgPlace1" presStyleIdx="1" presStyleCnt="3" custLinFactNeighborX="-18160"/>
      <dgm:spPr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6149" l="10000" r="90000">
                        <a14:foregroundMark x1="49667" y1="17928" x2="49667" y2="17928"/>
                        <a14:foregroundMark x1="43667" y1="21780" x2="43667" y2="21780"/>
                        <a14:foregroundMark x1="41111" y1="17928" x2="41111" y2="17928"/>
                        <a14:foregroundMark x1="40778" y1="15405" x2="40778" y2="15405"/>
                        <a14:foregroundMark x1="48444" y1="2125" x2="48444" y2="2125"/>
                        <a14:foregroundMark x1="51778" y1="2125" x2="57111" y2="3187"/>
                        <a14:foregroundMark x1="62556" y1="43426" x2="62556" y2="43426"/>
                        <a14:foregroundMark x1="64222" y1="44622" x2="64222" y2="44622"/>
                        <a14:foregroundMark x1="54222" y1="75564" x2="54222" y2="75564"/>
                        <a14:foregroundMark x1="45444" y1="70651" x2="43667" y2="62815"/>
                        <a14:foregroundMark x1="45444" y1="53785" x2="52444" y2="53785"/>
                        <a14:foregroundMark x1="49333" y1="63347" x2="50556" y2="63878"/>
                        <a14:foregroundMark x1="50667" y1="64143" x2="50667" y2="64143"/>
                        <a14:foregroundMark x1="44667" y1="95485" x2="45222" y2="95485"/>
                        <a14:foregroundMark x1="47667" y1="95485" x2="53889" y2="96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3FCC6819-10B4-42AE-9745-036C52C4BD07}" type="pres">
      <dgm:prSet presAssocID="{870C5259-1B00-4866-8A69-1BE4ABCB324A}" presName="txShp" presStyleLbl="node1" presStyleIdx="1" presStyleCnt="3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C96EA8-5B54-4B42-B1B7-218334048DA8}" type="pres">
      <dgm:prSet presAssocID="{CBB817E9-23AE-4E4E-8976-93447B43A6E7}" presName="spacing" presStyleCnt="0"/>
      <dgm:spPr/>
    </dgm:pt>
    <dgm:pt modelId="{AC18844D-2A91-4AB6-A189-81D6B96377D0}" type="pres">
      <dgm:prSet presAssocID="{4F3C1AD7-B53F-496D-8452-9B4B148F2AD1}" presName="composite" presStyleCnt="0"/>
      <dgm:spPr/>
    </dgm:pt>
    <dgm:pt modelId="{F3F845F5-1685-4F8F-9121-45E3A1C19B14}" type="pres">
      <dgm:prSet presAssocID="{4F3C1AD7-B53F-496D-8452-9B4B148F2AD1}" presName="imgShp" presStyleLbl="fgImgPlace1" presStyleIdx="2" presStyleCnt="3" custLinFactNeighborX="-18160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9FCFBAB6-F223-45F9-86D6-F61EF611F0A5}" type="pres">
      <dgm:prSet presAssocID="{4F3C1AD7-B53F-496D-8452-9B4B148F2AD1}" presName="txShp" presStyleLbl="node1" presStyleIdx="2" presStyleCnt="3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222125-925D-4891-A1D6-BECAABAC6DEE}" type="presOf" srcId="{870C5259-1B00-4866-8A69-1BE4ABCB324A}" destId="{3FCC6819-10B4-42AE-9745-036C52C4BD07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4638042B-B7F5-49DF-BAC1-9CB38E1AC0D7}" type="presOf" srcId="{4F3C1AD7-B53F-496D-8452-9B4B148F2AD1}" destId="{9FCFBAB6-F223-45F9-86D6-F61EF611F0A5}" srcOrd="0" destOrd="0" presId="urn:microsoft.com/office/officeart/2005/8/layout/vList3"/>
    <dgm:cxn modelId="{4220B688-610F-4C09-B998-96A04D7788CC}" srcId="{E9C514BA-821B-4B5A-88E6-63C3A18C4222}" destId="{4F3C1AD7-B53F-496D-8452-9B4B148F2AD1}" srcOrd="2" destOrd="0" parTransId="{D3FA5A56-6C77-408C-B01D-91C4EE4E6D32}" sibTransId="{A6025C3F-9978-4169-9B46-307A13686882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A8E3C9CD-6B24-4BEA-8690-20AFBB16BFD6}" srcId="{E9C514BA-821B-4B5A-88E6-63C3A18C4222}" destId="{870C5259-1B00-4866-8A69-1BE4ABCB324A}" srcOrd="1" destOrd="0" parTransId="{1822FED3-D16B-4AA1-894C-6308DADD6157}" sibTransId="{CBB817E9-23AE-4E4E-8976-93447B43A6E7}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  <dgm:cxn modelId="{C397DE23-4933-4641-AB58-63913FC8A777}" type="presParOf" srcId="{2077D226-1D18-4E98-8FD2-2687D706A9CB}" destId="{9B0A3DB0-E5D0-4F4C-9ABD-3D271BD6AC24}" srcOrd="1" destOrd="0" presId="urn:microsoft.com/office/officeart/2005/8/layout/vList3"/>
    <dgm:cxn modelId="{646472C6-6AAC-4561-A7F1-C564A77C4518}" type="presParOf" srcId="{2077D226-1D18-4E98-8FD2-2687D706A9CB}" destId="{7D40421C-0C10-4171-B62A-9D89B019FE66}" srcOrd="2" destOrd="0" presId="urn:microsoft.com/office/officeart/2005/8/layout/vList3"/>
    <dgm:cxn modelId="{D1FD8465-4CE6-4F1C-9D11-5CBF551C286F}" type="presParOf" srcId="{7D40421C-0C10-4171-B62A-9D89B019FE66}" destId="{86A683AB-5EC8-4FEA-829E-3BE6482DBFF0}" srcOrd="0" destOrd="0" presId="urn:microsoft.com/office/officeart/2005/8/layout/vList3"/>
    <dgm:cxn modelId="{E10C5181-F996-4A9B-8782-50AC1D1D1C42}" type="presParOf" srcId="{7D40421C-0C10-4171-B62A-9D89B019FE66}" destId="{3FCC6819-10B4-42AE-9745-036C52C4BD07}" srcOrd="1" destOrd="0" presId="urn:microsoft.com/office/officeart/2005/8/layout/vList3"/>
    <dgm:cxn modelId="{1D00FBB3-5FAD-412B-994A-B776AC8AABB8}" type="presParOf" srcId="{2077D226-1D18-4E98-8FD2-2687D706A9CB}" destId="{C4C96EA8-5B54-4B42-B1B7-218334048DA8}" srcOrd="3" destOrd="0" presId="urn:microsoft.com/office/officeart/2005/8/layout/vList3"/>
    <dgm:cxn modelId="{98727E5E-5F18-4028-B763-5530AC28A25E}" type="presParOf" srcId="{2077D226-1D18-4E98-8FD2-2687D706A9CB}" destId="{AC18844D-2A91-4AB6-A189-81D6B96377D0}" srcOrd="4" destOrd="0" presId="urn:microsoft.com/office/officeart/2005/8/layout/vList3"/>
    <dgm:cxn modelId="{ADD3EDEE-2D0A-4A50-9056-189D22571111}" type="presParOf" srcId="{AC18844D-2A91-4AB6-A189-81D6B96377D0}" destId="{F3F845F5-1685-4F8F-9121-45E3A1C19B14}" srcOrd="0" destOrd="0" presId="urn:microsoft.com/office/officeart/2005/8/layout/vList3"/>
    <dgm:cxn modelId="{3584D611-727E-4D4B-AD57-F9E09CEC27DE}" type="presParOf" srcId="{AC18844D-2A91-4AB6-A189-81D6B96377D0}" destId="{9FCFBAB6-F223-45F9-86D6-F61EF611F0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48" t="-3933" r="-74352" b="3933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34143" custScaleY="69820" custLinFactNeighborX="6184">
        <dgm:presLayoutVars>
          <dgm:bulletEnabled val="1"/>
        </dgm:presLayoutVars>
      </dgm:prSet>
      <dgm:spPr/>
    </dgm:pt>
  </dgm:ptLst>
  <dgm:cxnLst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/>
      <dgm:t>
        <a:bodyPr/>
        <a:lstStyle/>
        <a:p>
          <a:r>
            <a:rPr lang="es-EC" sz="1600" b="0" i="0" u="none" dirty="0">
              <a:latin typeface="Arial" panose="020B0604020202020204" pitchFamily="34" charset="0"/>
              <a:cs typeface="Arial" panose="020B0604020202020204" pitchFamily="34" charset="0"/>
            </a:rPr>
            <a:t>IL-1</a:t>
          </a:r>
          <a:r>
            <a:rPr lang="el-GR" sz="1600" b="0" i="0" u="none" dirty="0">
              <a:latin typeface="Arial" panose="020B0604020202020204" pitchFamily="34" charset="0"/>
              <a:cs typeface="Arial" panose="020B0604020202020204" pitchFamily="34" charset="0"/>
            </a:rPr>
            <a:t>β</a:t>
          </a:r>
          <a:r>
            <a:rPr lang="es-EC" sz="1600" b="0" i="0" u="none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Afecta células (Fibrosis)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963" t="-45736" r="-30039" b="-13090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3AB6CF91-C9B0-4C4F-BA77-4BF671C0B02F}">
          <dgm:prSet phldrT="[Texto]" custT="1"/>
          <dgm:spPr/>
          <dgm:t>
            <a:bodyPr/>
            <a:lstStyle/>
            <a:p>
              <a14:m>
                <m:oMath xmlns:m="http://schemas.openxmlformats.org/officeDocument/2006/math">
                  <m:sSub>
                    <m:sSubPr>
                      <m:ctrlPr>
                        <a:rPr lang="es-EC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16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Si</m:t>
                      </m:r>
                      <m:r>
                        <m:rPr>
                          <m:sty m:val="p"/>
                        </m:rPr>
                        <a:rPr lang="es-EC" sz="16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O</m:t>
                      </m:r>
                    </m:e>
                    <m:sub>
                      <m:r>
                        <a:rPr lang="es-EC" sz="1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sub>
                  </m:sSub>
                </m:oMath>
              </a14:m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 - Soufrière Hills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s-EC" sz="1600" b="1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↑</a:t>
              </a:r>
              <a:r>
                <a:rPr lang="es-EC" sz="16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 IL-1</a:t>
              </a:r>
              <a:r>
                <a:rPr lang="el-GR" sz="16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endParaRPr lang="es-EC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16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Si</a:t>
              </a:r>
              <a:r>
                <a:rPr lang="es-EC" sz="16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O</a:t>
              </a:r>
              <a:r>
                <a:rPr lang="es-EC" sz="160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_</a:t>
              </a:r>
              <a:r>
                <a:rPr lang="es-EC" sz="16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 - Soufrière Hills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s-EC" sz="1600" b="1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↑</a:t>
              </a:r>
              <a:r>
                <a:rPr lang="es-EC" sz="16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 IL-1</a:t>
              </a:r>
              <a:r>
                <a:rPr lang="el-GR" sz="16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endParaRPr lang="es-EC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374" custScaleY="69820">
        <dgm:presLayoutVars>
          <dgm:bulletEnabled val="1"/>
        </dgm:presLayoutVars>
      </dgm:prSet>
      <dgm:spPr/>
    </dgm:pt>
  </dgm:ptLst>
  <dgm:cxnLst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3AB6CF91-C9B0-4C4F-BA77-4BF671C0B02F}">
          <dgm:prSet phldrT="[Texto]" custT="1"/>
          <dgm:spPr/>
          <dgm:t>
            <a:bodyPr/>
            <a:lstStyle/>
            <a:p>
              <a14:m>
                <m:oMath xmlns:m="http://schemas.openxmlformats.org/officeDocument/2006/math">
                  <m:sSub>
                    <m:sSubPr>
                      <m:ctrlPr>
                        <a:rPr lang="es-EC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16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Si</m:t>
                      </m:r>
                      <m:r>
                        <m:rPr>
                          <m:sty m:val="p"/>
                        </m:rPr>
                        <a:rPr lang="es-EC" sz="16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O</m:t>
                      </m:r>
                    </m:e>
                    <m:sub>
                      <m:r>
                        <a:rPr lang="es-EC" sz="1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sub>
                  </m:sSub>
                </m:oMath>
              </a14:m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s-EC" sz="1600" b="1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↑</a:t>
              </a:r>
              <a:r>
                <a:rPr lang="es-EC" sz="16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 IL-6</a:t>
              </a:r>
              <a:endParaRPr lang="es-EC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16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Si</a:t>
              </a:r>
              <a:r>
                <a:rPr lang="es-EC" sz="16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O</a:t>
              </a:r>
              <a:r>
                <a:rPr lang="es-EC" sz="160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_</a:t>
              </a:r>
              <a:r>
                <a:rPr lang="es-EC" sz="16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s-EC" sz="1600" b="1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↑</a:t>
              </a:r>
              <a:r>
                <a:rPr lang="es-EC" sz="16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 IL-6</a:t>
              </a:r>
              <a:endParaRPr lang="es-EC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432" t="5639" r="9864" b="8926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432" t="5639" r="9864" b="8926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374" custScaleY="69820">
        <dgm:presLayoutVars>
          <dgm:bulletEnabled val="1"/>
        </dgm:presLayoutVars>
      </dgm:prSet>
      <dgm:spPr/>
    </dgm:pt>
  </dgm:ptLst>
  <dgm:cxnLst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/>
      <dgm:t>
        <a:bodyPr/>
        <a:lstStyle/>
        <a:p>
          <a:r>
            <a:rPr lang="es-EC" sz="1600" b="0" i="0" u="none" dirty="0">
              <a:latin typeface="Arial" panose="020B0604020202020204" pitchFamily="34" charset="0"/>
              <a:cs typeface="Arial" panose="020B0604020202020204" pitchFamily="34" charset="0"/>
            </a:rPr>
            <a:t>Ceniza </a:t>
          </a:r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Agregados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676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3AB6CF91-C9B0-4C4F-BA77-4BF671C0B02F}">
          <dgm:prSet phldrT="[Texto]" custT="1"/>
          <dgm:spPr/>
          <dgm:t>
            <a:bodyPr/>
            <a:lstStyle/>
            <a:p>
              <a14:m>
                <m:oMath xmlns:m="http://schemas.openxmlformats.org/officeDocument/2006/math">
                  <m:sSub>
                    <m:sSubPr>
                      <m:ctrlPr>
                        <a:rPr lang="es-EC" sz="2200" b="0" i="1" u="none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2200" b="0" i="0" u="none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SiO</m:t>
                      </m:r>
                    </m:e>
                    <m:sub>
                      <m:r>
                        <a:rPr lang="es-EC" sz="2200" b="0" i="0" u="none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sub>
                  </m:sSub>
                </m:oMath>
              </a14:m>
              <a:r>
                <a:rPr lang="es-EC" sz="22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2200" b="1" i="0" u="none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s-EC" sz="2200" b="1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↑</a:t>
              </a:r>
              <a:r>
                <a:rPr lang="es-EC" sz="22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 IL-8</a:t>
              </a:r>
              <a:endParaRPr lang="es-EC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2200" b="0" i="0" u="none">
                  <a:latin typeface="Cambria Math" panose="02040503050406030204" pitchFamily="18" charset="0"/>
                  <a:cs typeface="Arial" panose="020B0604020202020204" pitchFamily="34" charset="0"/>
                </a:rPr>
                <a:t>SiO_2</a:t>
              </a:r>
              <a:r>
                <a:rPr lang="es-EC" sz="22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2200" b="1" i="0" u="none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s-EC" sz="2200" b="1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↑</a:t>
              </a:r>
              <a:r>
                <a:rPr lang="es-EC" sz="2200" b="0" i="0" u="none" dirty="0">
                  <a:latin typeface="Arial" panose="020B0604020202020204" pitchFamily="34" charset="0"/>
                  <a:cs typeface="Arial" panose="020B0604020202020204" pitchFamily="34" charset="0"/>
                </a:rPr>
                <a:t> IL-8</a:t>
              </a:r>
              <a:endParaRPr lang="es-EC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3C2AC7FE-68BF-4D79-B468-45F47CC1B412}" type="parTrans" cxnId="{3AB16230-60F4-4AB8-900A-844A4A21D410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0C5259-1B00-4866-8A69-1BE4ABCB324A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t </a:t>
          </a:r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Independiente</a:t>
          </a:r>
        </a:p>
      </dgm:t>
    </dgm:pt>
    <dgm:pt modelId="{1822FED3-D16B-4AA1-894C-6308DADD6157}" type="parTrans" cxnId="{A8E3C9CD-6B24-4BEA-8690-20AFBB16BFD6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B817E9-23AE-4E4E-8976-93447B43A6E7}" type="sibTrans" cxnId="{A8E3C9CD-6B24-4BEA-8690-20AFBB16BFD6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3C1AD7-B53F-496D-8452-9B4B148F2AD1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Características ceniza </a:t>
          </a:r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Dependiente</a:t>
          </a:r>
          <a:endParaRPr lang="es-EC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A5A56-6C77-408C-B01D-91C4EE4E6D32}" type="parTrans" cxnId="{4220B688-610F-4C09-B998-96A04D7788CC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025C3F-9978-4169-9B46-307A13686882}" type="sibTrans" cxnId="{4220B688-610F-4C09-B998-96A04D7788CC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3" custLinFactNeighborX="-1816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3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0A3DB0-E5D0-4F4C-9ABD-3D271BD6AC24}" type="pres">
      <dgm:prSet presAssocID="{0E648F10-2B1A-475E-BE5F-C7BE599C597A}" presName="spacing" presStyleCnt="0"/>
      <dgm:spPr/>
    </dgm:pt>
    <dgm:pt modelId="{7D40421C-0C10-4171-B62A-9D89B019FE66}" type="pres">
      <dgm:prSet presAssocID="{870C5259-1B00-4866-8A69-1BE4ABCB324A}" presName="composite" presStyleCnt="0"/>
      <dgm:spPr/>
    </dgm:pt>
    <dgm:pt modelId="{86A683AB-5EC8-4FEA-829E-3BE6482DBFF0}" type="pres">
      <dgm:prSet presAssocID="{870C5259-1B00-4866-8A69-1BE4ABCB324A}" presName="imgShp" presStyleLbl="fgImgPlace1" presStyleIdx="1" presStyleCnt="3" custLinFactNeighborX="-18160"/>
      <dgm:spPr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6149" l="10000" r="90000">
                        <a14:foregroundMark x1="49667" y1="17928" x2="49667" y2="17928"/>
                        <a14:foregroundMark x1="43667" y1="21780" x2="43667" y2="21780"/>
                        <a14:foregroundMark x1="41111" y1="17928" x2="41111" y2="17928"/>
                        <a14:foregroundMark x1="40778" y1="15405" x2="40778" y2="15405"/>
                        <a14:foregroundMark x1="48444" y1="2125" x2="48444" y2="2125"/>
                        <a14:foregroundMark x1="51778" y1="2125" x2="57111" y2="3187"/>
                        <a14:foregroundMark x1="62556" y1="43426" x2="62556" y2="43426"/>
                        <a14:foregroundMark x1="64222" y1="44622" x2="64222" y2="44622"/>
                        <a14:foregroundMark x1="54222" y1="75564" x2="54222" y2="75564"/>
                        <a14:foregroundMark x1="45444" y1="70651" x2="43667" y2="62815"/>
                        <a14:foregroundMark x1="45444" y1="53785" x2="52444" y2="53785"/>
                        <a14:foregroundMark x1="49333" y1="63347" x2="50556" y2="63878"/>
                        <a14:foregroundMark x1="50667" y1="64143" x2="50667" y2="64143"/>
                        <a14:foregroundMark x1="44667" y1="95485" x2="45222" y2="95485"/>
                        <a14:foregroundMark x1="47667" y1="95485" x2="53889" y2="96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3FCC6819-10B4-42AE-9745-036C52C4BD07}" type="pres">
      <dgm:prSet presAssocID="{870C5259-1B00-4866-8A69-1BE4ABCB324A}" presName="txShp" presStyleLbl="node1" presStyleIdx="1" presStyleCnt="3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C96EA8-5B54-4B42-B1B7-218334048DA8}" type="pres">
      <dgm:prSet presAssocID="{CBB817E9-23AE-4E4E-8976-93447B43A6E7}" presName="spacing" presStyleCnt="0"/>
      <dgm:spPr/>
    </dgm:pt>
    <dgm:pt modelId="{AC18844D-2A91-4AB6-A189-81D6B96377D0}" type="pres">
      <dgm:prSet presAssocID="{4F3C1AD7-B53F-496D-8452-9B4B148F2AD1}" presName="composite" presStyleCnt="0"/>
      <dgm:spPr/>
    </dgm:pt>
    <dgm:pt modelId="{F3F845F5-1685-4F8F-9121-45E3A1C19B14}" type="pres">
      <dgm:prSet presAssocID="{4F3C1AD7-B53F-496D-8452-9B4B148F2AD1}" presName="imgShp" presStyleLbl="fgImgPlace1" presStyleIdx="2" presStyleCnt="3" custLinFactNeighborX="-18160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9FCFBAB6-F223-45F9-86D6-F61EF611F0A5}" type="pres">
      <dgm:prSet presAssocID="{4F3C1AD7-B53F-496D-8452-9B4B148F2AD1}" presName="txShp" presStyleLbl="node1" presStyleIdx="2" presStyleCnt="3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222125-925D-4891-A1D6-BECAABAC6DEE}" type="presOf" srcId="{870C5259-1B00-4866-8A69-1BE4ABCB324A}" destId="{3FCC6819-10B4-42AE-9745-036C52C4BD07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4638042B-B7F5-49DF-BAC1-9CB38E1AC0D7}" type="presOf" srcId="{4F3C1AD7-B53F-496D-8452-9B4B148F2AD1}" destId="{9FCFBAB6-F223-45F9-86D6-F61EF611F0A5}" srcOrd="0" destOrd="0" presId="urn:microsoft.com/office/officeart/2005/8/layout/vList3"/>
    <dgm:cxn modelId="{4220B688-610F-4C09-B998-96A04D7788CC}" srcId="{E9C514BA-821B-4B5A-88E6-63C3A18C4222}" destId="{4F3C1AD7-B53F-496D-8452-9B4B148F2AD1}" srcOrd="2" destOrd="0" parTransId="{D3FA5A56-6C77-408C-B01D-91C4EE4E6D32}" sibTransId="{A6025C3F-9978-4169-9B46-307A13686882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A8E3C9CD-6B24-4BEA-8690-20AFBB16BFD6}" srcId="{E9C514BA-821B-4B5A-88E6-63C3A18C4222}" destId="{870C5259-1B00-4866-8A69-1BE4ABCB324A}" srcOrd="1" destOrd="0" parTransId="{1822FED3-D16B-4AA1-894C-6308DADD6157}" sibTransId="{CBB817E9-23AE-4E4E-8976-93447B43A6E7}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  <dgm:cxn modelId="{C397DE23-4933-4641-AB58-63913FC8A777}" type="presParOf" srcId="{2077D226-1D18-4E98-8FD2-2687D706A9CB}" destId="{9B0A3DB0-E5D0-4F4C-9ABD-3D271BD6AC24}" srcOrd="1" destOrd="0" presId="urn:microsoft.com/office/officeart/2005/8/layout/vList3"/>
    <dgm:cxn modelId="{646472C6-6AAC-4561-A7F1-C564A77C4518}" type="presParOf" srcId="{2077D226-1D18-4E98-8FD2-2687D706A9CB}" destId="{7D40421C-0C10-4171-B62A-9D89B019FE66}" srcOrd="2" destOrd="0" presId="urn:microsoft.com/office/officeart/2005/8/layout/vList3"/>
    <dgm:cxn modelId="{D1FD8465-4CE6-4F1C-9D11-5CBF551C286F}" type="presParOf" srcId="{7D40421C-0C10-4171-B62A-9D89B019FE66}" destId="{86A683AB-5EC8-4FEA-829E-3BE6482DBFF0}" srcOrd="0" destOrd="0" presId="urn:microsoft.com/office/officeart/2005/8/layout/vList3"/>
    <dgm:cxn modelId="{E10C5181-F996-4A9B-8782-50AC1D1D1C42}" type="presParOf" srcId="{7D40421C-0C10-4171-B62A-9D89B019FE66}" destId="{3FCC6819-10B4-42AE-9745-036C52C4BD07}" srcOrd="1" destOrd="0" presId="urn:microsoft.com/office/officeart/2005/8/layout/vList3"/>
    <dgm:cxn modelId="{1D00FBB3-5FAD-412B-994A-B776AC8AABB8}" type="presParOf" srcId="{2077D226-1D18-4E98-8FD2-2687D706A9CB}" destId="{C4C96EA8-5B54-4B42-B1B7-218334048DA8}" srcOrd="3" destOrd="0" presId="urn:microsoft.com/office/officeart/2005/8/layout/vList3"/>
    <dgm:cxn modelId="{98727E5E-5F18-4028-B763-5530AC28A25E}" type="presParOf" srcId="{2077D226-1D18-4E98-8FD2-2687D706A9CB}" destId="{AC18844D-2A91-4AB6-A189-81D6B96377D0}" srcOrd="4" destOrd="0" presId="urn:microsoft.com/office/officeart/2005/8/layout/vList3"/>
    <dgm:cxn modelId="{ADD3EDEE-2D0A-4A50-9056-189D22571111}" type="presParOf" srcId="{AC18844D-2A91-4AB6-A189-81D6B96377D0}" destId="{F3F845F5-1685-4F8F-9121-45E3A1C19B14}" srcOrd="0" destOrd="0" presId="urn:microsoft.com/office/officeart/2005/8/layout/vList3"/>
    <dgm:cxn modelId="{3584D611-727E-4D4B-AD57-F9E09CEC27DE}" type="presParOf" srcId="{AC18844D-2A91-4AB6-A189-81D6B96377D0}" destId="{9FCFBAB6-F223-45F9-86D6-F61EF611F0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/>
      <dgm:t>
        <a:bodyPr/>
        <a:lstStyle/>
        <a:p>
          <a:r>
            <a:rPr lang="es-EC" sz="1600" b="0" i="0" u="none" dirty="0">
              <a:latin typeface="Arial" panose="020B0604020202020204" pitchFamily="34" charset="0"/>
              <a:cs typeface="Arial" panose="020B0604020202020204" pitchFamily="34" charset="0"/>
            </a:rPr>
            <a:t>Desequilibrio de RNS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0C5259-1B00-4866-8A69-1BE4ABCB324A}">
      <dgm:prSet phldrT="[Texto]"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Estrés ROS/RNS </a:t>
          </a:r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</a:t>
          </a:r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Citocinas Proinflamatorias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  <a:sym typeface="Wingdings" panose="05000000000000000000" pitchFamily="2" charset="2"/>
          </a:endParaRPr>
        </a:p>
      </dgm:t>
    </dgm:pt>
    <dgm:pt modelId="{1822FED3-D16B-4AA1-894C-6308DADD6157}" type="parTrans" cxnId="{A8E3C9CD-6B24-4BEA-8690-20AFBB16BFD6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B817E9-23AE-4E4E-8976-93447B43A6E7}" type="sibTrans" cxnId="{A8E3C9CD-6B24-4BEA-8690-20AFBB16BFD6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3C1AD7-B53F-496D-8452-9B4B148F2AD1}">
      <dgm:prSet phldrT="[Texto]"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Estrés ROS, RNS,            Citocinas </a:t>
          </a:r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</a:t>
          </a:r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↓ Viabilidad Celular</a:t>
          </a:r>
        </a:p>
      </dgm:t>
    </dgm:pt>
    <dgm:pt modelId="{D3FA5A56-6C77-408C-B01D-91C4EE4E6D32}" type="parTrans" cxnId="{4220B688-610F-4C09-B998-96A04D7788CC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025C3F-9978-4169-9B46-307A13686882}" type="sibTrans" cxnId="{4220B688-610F-4C09-B998-96A04D7788CC}">
      <dgm:prSet/>
      <dgm:spPr/>
      <dgm:t>
        <a:bodyPr/>
        <a:lstStyle/>
        <a:p>
          <a:endParaRPr lang="es-EC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257BE0-B441-4851-BDFE-65D588D6581A}">
      <dgm:prSet phldrT="[Texto]" custT="1"/>
      <dgm:spPr/>
      <dgm:t>
        <a:bodyPr/>
        <a:lstStyle/>
        <a:p>
          <a:r>
            <a:rPr lang="es-EC" sz="1600" b="0" i="0" u="none" dirty="0">
              <a:latin typeface="Arial" panose="020B0604020202020204" pitchFamily="34" charset="0"/>
              <a:cs typeface="Arial" panose="020B0604020202020204" pitchFamily="34" charset="0"/>
            </a:rPr>
            <a:t>(S.H) ↑ [ROS] </a:t>
          </a:r>
          <a:r>
            <a:rPr lang="es-EC" sz="1600" b="0" i="0" u="none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            NLRP3 – </a:t>
          </a:r>
          <a:r>
            <a:rPr lang="es-EC" sz="1600" b="0" i="0" u="none" dirty="0">
              <a:latin typeface="Arial" panose="020B0604020202020204" pitchFamily="34" charset="0"/>
              <a:cs typeface="Arial" panose="020B0604020202020204" pitchFamily="34" charset="0"/>
            </a:rPr>
            <a:t>↑ IL-1</a:t>
          </a:r>
          <a:r>
            <a:rPr lang="el-GR" sz="1600" b="0" i="0" u="none" dirty="0">
              <a:latin typeface="Arial" panose="020B0604020202020204" pitchFamily="34" charset="0"/>
              <a:cs typeface="Arial" panose="020B0604020202020204" pitchFamily="34" charset="0"/>
            </a:rPr>
            <a:t>β</a:t>
          </a:r>
          <a:endParaRPr lang="es-EC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F9A128-8E26-4190-9E83-5A07422ABB2E}" type="parTrans" cxnId="{7C44B64B-6747-47E1-89E2-ACFCA4872D11}">
      <dgm:prSet/>
      <dgm:spPr/>
      <dgm:t>
        <a:bodyPr/>
        <a:lstStyle/>
        <a:p>
          <a:endParaRPr lang="es-EC" sz="1600"/>
        </a:p>
      </dgm:t>
    </dgm:pt>
    <dgm:pt modelId="{D555161E-D08D-4024-87BB-E3EAD814B455}" type="sibTrans" cxnId="{7C44B64B-6747-47E1-89E2-ACFCA4872D11}">
      <dgm:prSet/>
      <dgm:spPr/>
      <dgm:t>
        <a:bodyPr/>
        <a:lstStyle/>
        <a:p>
          <a:endParaRPr lang="es-EC" sz="16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4" custLinFactNeighborX="-1816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774" t="17607" r="2206" b="17378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4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0A3DB0-E5D0-4F4C-9ABD-3D271BD6AC24}" type="pres">
      <dgm:prSet presAssocID="{0E648F10-2B1A-475E-BE5F-C7BE599C597A}" presName="spacing" presStyleCnt="0"/>
      <dgm:spPr/>
    </dgm:pt>
    <dgm:pt modelId="{B00C52A6-63E1-45C9-9A17-8BFE79E03800}" type="pres">
      <dgm:prSet presAssocID="{75257BE0-B441-4851-BDFE-65D588D6581A}" presName="composite" presStyleCnt="0"/>
      <dgm:spPr/>
    </dgm:pt>
    <dgm:pt modelId="{8BA309B4-0FA2-4984-9E50-C9E0806CEC39}" type="pres">
      <dgm:prSet presAssocID="{75257BE0-B441-4851-BDFE-65D588D6581A}" presName="imgShp" presStyleLbl="fgImgPlace1" presStyleIdx="1" presStyleCnt="4" custLinFactNeighborX="-17811" custLinFactNeighborY="-112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16CD3EDD-EC5A-42BE-AACB-FD35B1E0B037}" type="pres">
      <dgm:prSet presAssocID="{75257BE0-B441-4851-BDFE-65D588D6581A}" presName="txShp" presStyleLbl="node1" presStyleIdx="1" presStyleCnt="4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E4CEB5-1C01-45A7-9E68-39FAAEB2AF89}" type="pres">
      <dgm:prSet presAssocID="{D555161E-D08D-4024-87BB-E3EAD814B455}" presName="spacing" presStyleCnt="0"/>
      <dgm:spPr/>
    </dgm:pt>
    <dgm:pt modelId="{7D40421C-0C10-4171-B62A-9D89B019FE66}" type="pres">
      <dgm:prSet presAssocID="{870C5259-1B00-4866-8A69-1BE4ABCB324A}" presName="composite" presStyleCnt="0"/>
      <dgm:spPr/>
    </dgm:pt>
    <dgm:pt modelId="{86A683AB-5EC8-4FEA-829E-3BE6482DBFF0}" type="pres">
      <dgm:prSet presAssocID="{870C5259-1B00-4866-8A69-1BE4ABCB324A}" presName="imgShp" presStyleLbl="fgImgPlace1" presStyleIdx="2" presStyleCnt="4" custLinFactNeighborX="-18160"/>
      <dgm:spPr>
        <a:blipFill dpi="0" rotWithShape="1">
          <a:blip xmlns:r="http://schemas.openxmlformats.org/officeDocument/2006/relationships" r:embed="rId3"/>
          <a:srcRect/>
          <a:stretch>
            <a:fillRect l="-55221" t="-18922" r="-1611" b="110"/>
          </a:stretch>
        </a:blipFill>
      </dgm:spPr>
    </dgm:pt>
    <dgm:pt modelId="{3FCC6819-10B4-42AE-9745-036C52C4BD07}" type="pres">
      <dgm:prSet presAssocID="{870C5259-1B00-4866-8A69-1BE4ABCB324A}" presName="txShp" presStyleLbl="node1" presStyleIdx="2" presStyleCnt="4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C96EA8-5B54-4B42-B1B7-218334048DA8}" type="pres">
      <dgm:prSet presAssocID="{CBB817E9-23AE-4E4E-8976-93447B43A6E7}" presName="spacing" presStyleCnt="0"/>
      <dgm:spPr/>
    </dgm:pt>
    <dgm:pt modelId="{AC18844D-2A91-4AB6-A189-81D6B96377D0}" type="pres">
      <dgm:prSet presAssocID="{4F3C1AD7-B53F-496D-8452-9B4B148F2AD1}" presName="composite" presStyleCnt="0"/>
      <dgm:spPr/>
    </dgm:pt>
    <dgm:pt modelId="{F3F845F5-1685-4F8F-9121-45E3A1C19B14}" type="pres">
      <dgm:prSet presAssocID="{4F3C1AD7-B53F-496D-8452-9B4B148F2AD1}" presName="imgShp" presStyleLbl="fgImgPlace1" presStyleIdx="3" presStyleCnt="4" custLinFactNeighborX="-18160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9FCFBAB6-F223-45F9-86D6-F61EF611F0A5}" type="pres">
      <dgm:prSet presAssocID="{4F3C1AD7-B53F-496D-8452-9B4B148F2AD1}" presName="txShp" presStyleLbl="node1" presStyleIdx="3" presStyleCnt="4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222125-925D-4891-A1D6-BECAABAC6DEE}" type="presOf" srcId="{870C5259-1B00-4866-8A69-1BE4ABCB324A}" destId="{3FCC6819-10B4-42AE-9745-036C52C4BD07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16584ED0-F99C-4345-A3C1-9A89F3AEE949}" type="presOf" srcId="{75257BE0-B441-4851-BDFE-65D588D6581A}" destId="{16CD3EDD-EC5A-42BE-AACB-FD35B1E0B037}" srcOrd="0" destOrd="0" presId="urn:microsoft.com/office/officeart/2005/8/layout/vList3"/>
    <dgm:cxn modelId="{4220B688-610F-4C09-B998-96A04D7788CC}" srcId="{E9C514BA-821B-4B5A-88E6-63C3A18C4222}" destId="{4F3C1AD7-B53F-496D-8452-9B4B148F2AD1}" srcOrd="3" destOrd="0" parTransId="{D3FA5A56-6C77-408C-B01D-91C4EE4E6D32}" sibTransId="{A6025C3F-9978-4169-9B46-307A13686882}"/>
    <dgm:cxn modelId="{7C44B64B-6747-47E1-89E2-ACFCA4872D11}" srcId="{E9C514BA-821B-4B5A-88E6-63C3A18C4222}" destId="{75257BE0-B441-4851-BDFE-65D588D6581A}" srcOrd="1" destOrd="0" parTransId="{62F9A128-8E26-4190-9E83-5A07422ABB2E}" sibTransId="{D555161E-D08D-4024-87BB-E3EAD814B455}"/>
    <dgm:cxn modelId="{A8E3C9CD-6B24-4BEA-8690-20AFBB16BFD6}" srcId="{E9C514BA-821B-4B5A-88E6-63C3A18C4222}" destId="{870C5259-1B00-4866-8A69-1BE4ABCB324A}" srcOrd="2" destOrd="0" parTransId="{1822FED3-D16B-4AA1-894C-6308DADD6157}" sibTransId="{CBB817E9-23AE-4E4E-8976-93447B43A6E7}"/>
    <dgm:cxn modelId="{4638042B-B7F5-49DF-BAC1-9CB38E1AC0D7}" type="presOf" srcId="{4F3C1AD7-B53F-496D-8452-9B4B148F2AD1}" destId="{9FCFBAB6-F223-45F9-86D6-F61EF611F0A5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  <dgm:cxn modelId="{C397DE23-4933-4641-AB58-63913FC8A777}" type="presParOf" srcId="{2077D226-1D18-4E98-8FD2-2687D706A9CB}" destId="{9B0A3DB0-E5D0-4F4C-9ABD-3D271BD6AC24}" srcOrd="1" destOrd="0" presId="urn:microsoft.com/office/officeart/2005/8/layout/vList3"/>
    <dgm:cxn modelId="{34E715A2-015C-4AC5-997D-6B7EF2A315BE}" type="presParOf" srcId="{2077D226-1D18-4E98-8FD2-2687D706A9CB}" destId="{B00C52A6-63E1-45C9-9A17-8BFE79E03800}" srcOrd="2" destOrd="0" presId="urn:microsoft.com/office/officeart/2005/8/layout/vList3"/>
    <dgm:cxn modelId="{73997A9A-BB39-4E94-B3A5-C4DCD8341709}" type="presParOf" srcId="{B00C52A6-63E1-45C9-9A17-8BFE79E03800}" destId="{8BA309B4-0FA2-4984-9E50-C9E0806CEC39}" srcOrd="0" destOrd="0" presId="urn:microsoft.com/office/officeart/2005/8/layout/vList3"/>
    <dgm:cxn modelId="{45DA99E4-1BFD-4AA5-8B20-8A80C4579FD0}" type="presParOf" srcId="{B00C52A6-63E1-45C9-9A17-8BFE79E03800}" destId="{16CD3EDD-EC5A-42BE-AACB-FD35B1E0B037}" srcOrd="1" destOrd="0" presId="urn:microsoft.com/office/officeart/2005/8/layout/vList3"/>
    <dgm:cxn modelId="{814A96E9-B6F6-48AF-B7AD-0BDD9C45A44C}" type="presParOf" srcId="{2077D226-1D18-4E98-8FD2-2687D706A9CB}" destId="{D1E4CEB5-1C01-45A7-9E68-39FAAEB2AF89}" srcOrd="3" destOrd="0" presId="urn:microsoft.com/office/officeart/2005/8/layout/vList3"/>
    <dgm:cxn modelId="{646472C6-6AAC-4561-A7F1-C564A77C4518}" type="presParOf" srcId="{2077D226-1D18-4E98-8FD2-2687D706A9CB}" destId="{7D40421C-0C10-4171-B62A-9D89B019FE66}" srcOrd="4" destOrd="0" presId="urn:microsoft.com/office/officeart/2005/8/layout/vList3"/>
    <dgm:cxn modelId="{D1FD8465-4CE6-4F1C-9D11-5CBF551C286F}" type="presParOf" srcId="{7D40421C-0C10-4171-B62A-9D89B019FE66}" destId="{86A683AB-5EC8-4FEA-829E-3BE6482DBFF0}" srcOrd="0" destOrd="0" presId="urn:microsoft.com/office/officeart/2005/8/layout/vList3"/>
    <dgm:cxn modelId="{E10C5181-F996-4A9B-8782-50AC1D1D1C42}" type="presParOf" srcId="{7D40421C-0C10-4171-B62A-9D89B019FE66}" destId="{3FCC6819-10B4-42AE-9745-036C52C4BD07}" srcOrd="1" destOrd="0" presId="urn:microsoft.com/office/officeart/2005/8/layout/vList3"/>
    <dgm:cxn modelId="{1D00FBB3-5FAD-412B-994A-B776AC8AABB8}" type="presParOf" srcId="{2077D226-1D18-4E98-8FD2-2687D706A9CB}" destId="{C4C96EA8-5B54-4B42-B1B7-218334048DA8}" srcOrd="5" destOrd="0" presId="urn:microsoft.com/office/officeart/2005/8/layout/vList3"/>
    <dgm:cxn modelId="{98727E5E-5F18-4028-B763-5530AC28A25E}" type="presParOf" srcId="{2077D226-1D18-4E98-8FD2-2687D706A9CB}" destId="{AC18844D-2A91-4AB6-A189-81D6B96377D0}" srcOrd="6" destOrd="0" presId="urn:microsoft.com/office/officeart/2005/8/layout/vList3"/>
    <dgm:cxn modelId="{ADD3EDEE-2D0A-4A50-9056-189D22571111}" type="presParOf" srcId="{AC18844D-2A91-4AB6-A189-81D6B96377D0}" destId="{F3F845F5-1685-4F8F-9121-45E3A1C19B14}" srcOrd="0" destOrd="0" presId="urn:microsoft.com/office/officeart/2005/8/layout/vList3"/>
    <dgm:cxn modelId="{3584D611-727E-4D4B-AD57-F9E09CEC27DE}" type="presParOf" srcId="{AC18844D-2A91-4AB6-A189-81D6B96377D0}" destId="{9FCFBAB6-F223-45F9-86D6-F61EF611F0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3C7B313-07F3-444B-B565-F3C160B567F7}" type="doc">
      <dgm:prSet loTypeId="urn:microsoft.com/office/officeart/2005/8/layout/pList2" loCatId="pictur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B8BD640-BE2B-4A51-BFD4-1EDC945CC2B9}">
      <dgm:prSet phldrT="[Texto]" custT="1"/>
      <dgm:spPr/>
      <dgm:t>
        <a:bodyPr/>
        <a:lstStyle/>
        <a:p>
          <a:endParaRPr lang="es-EC" sz="19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La ceniza volcánica produjo una </a:t>
          </a:r>
        </a:p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↓ Viabilidad Celular</a:t>
          </a:r>
        </a:p>
      </dgm:t>
    </dgm:pt>
    <dgm:pt modelId="{BE31CE0C-657C-4911-9E8E-595A91E1743B}" type="parTrans" cxnId="{B8829BC3-518B-4AF9-9A74-A0A4C5AF358A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1AB33A-422C-4416-ABF1-F2AE66E6ED2D}" type="sibTrans" cxnId="{B8829BC3-518B-4AF9-9A74-A0A4C5AF358A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0D648474-32E7-4CBC-BD1F-0450EF86DB09}">
          <dgm:prSet phldrT="[Texto]" custT="1"/>
          <dgm:spPr/>
          <dgm:t>
            <a:bodyPr/>
            <a:lstStyle/>
            <a:p>
              <a:endParaRPr lang="es-EC" sz="1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C" sz="1900" dirty="0">
                  <a:latin typeface="Arial" panose="020B0604020202020204" pitchFamily="34" charset="0"/>
                  <a:cs typeface="Arial" panose="020B0604020202020204" pitchFamily="34" charset="0"/>
                </a:rPr>
                <a:t>↑ [ ]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sz="19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pPr>
                    <m:e>
                      <m:sSub>
                        <m:sSubPr>
                          <m:ctrlPr>
                            <a:rPr lang="es-EC" sz="19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9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NO</m:t>
                          </m:r>
                        </m:e>
                        <m:sub>
                          <m:r>
                            <a:rPr lang="es-EC" sz="19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e>
                    <m:sup>
                      <m:r>
                        <a:rPr lang="es-EC" sz="19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sup>
                  </m:sSup>
                </m:oMath>
              </a14:m>
              <a:r>
                <a:rPr lang="es-EC" sz="19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s-EC" sz="1900" dirty="0">
                  <a:latin typeface="Arial" panose="020B0604020202020204" pitchFamily="34" charset="0"/>
                  <a:cs typeface="Arial" panose="020B0604020202020204" pitchFamily="34" charset="0"/>
                </a:rPr>
                <a:t>en las células tratadas con la ceniza del Tungurahua</a:t>
              </a:r>
            </a:p>
          </dgm:t>
        </dgm:pt>
      </mc:Choice>
      <mc:Fallback xmlns="">
        <dgm:pt modelId="{0D648474-32E7-4CBC-BD1F-0450EF86DB09}">
          <dgm:prSet phldrT="[Texto]" custT="1"/>
          <dgm:spPr/>
          <dgm:t>
            <a:bodyPr/>
            <a:lstStyle/>
            <a:p>
              <a:endParaRPr lang="es-EC" sz="19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C" sz="1900" dirty="0">
                  <a:latin typeface="Arial" panose="020B0604020202020204" pitchFamily="34" charset="0"/>
                  <a:cs typeface="Arial" panose="020B0604020202020204" pitchFamily="34" charset="0"/>
                </a:rPr>
                <a:t>↑ [ ] </a:t>
              </a:r>
              <a:r>
                <a:rPr lang="es-EC" sz="190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〖</a:t>
              </a:r>
              <a:r>
                <a:rPr lang="es-EC" sz="19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NO</a:t>
              </a:r>
              <a:r>
                <a:rPr lang="es-EC" sz="190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_</a:t>
              </a:r>
              <a:r>
                <a:rPr lang="es-EC" sz="19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2〗^−</a:t>
              </a:r>
              <a:r>
                <a:rPr lang="es-EC" sz="19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s-EC" sz="1900" dirty="0">
                  <a:latin typeface="Arial" panose="020B0604020202020204" pitchFamily="34" charset="0"/>
                  <a:cs typeface="Arial" panose="020B0604020202020204" pitchFamily="34" charset="0"/>
                </a:rPr>
                <a:t>en las células tratadas con la ceniza del Tungurahua</a:t>
              </a:r>
            </a:p>
          </dgm:t>
        </dgm:pt>
      </mc:Fallback>
    </mc:AlternateContent>
    <dgm:pt modelId="{E398B0DC-0F19-4A90-987C-12AC8A5D3BED}" type="parTrans" cxnId="{E5BDD79D-AA47-442F-A34C-77F861D71DA5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155F2A-EB90-4998-A262-9E32D6632888}" type="sibTrans" cxnId="{E5BDD79D-AA47-442F-A34C-77F861D71DA5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97A6F4-A783-4D84-9C58-495E3C723F30}">
      <dgm:prSet phldrT="[Texto]" custT="1"/>
      <dgm:spPr/>
      <dgm:t>
        <a:bodyPr/>
        <a:lstStyle/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La actividad de la enzima SOD presento una respuesta dosis dependiente</a:t>
          </a:r>
        </a:p>
      </dgm:t>
    </dgm:pt>
    <dgm:pt modelId="{208392EA-6AAD-4833-9E84-C9281D37CBE6}" type="parTrans" cxnId="{0B32D3C1-A980-4031-9EE9-8547B20F231F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880958-DE57-4466-9FCC-0DB8F3C345B1}" type="sibTrans" cxnId="{0B32D3C1-A980-4031-9EE9-8547B20F231F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40265D-1483-4991-B58B-627FA265C078}">
      <dgm:prSet phldrT="[Texto]" custT="1"/>
      <dgm:spPr/>
      <dgm:t>
        <a:bodyPr/>
        <a:lstStyle/>
        <a:p>
          <a:endParaRPr lang="es-EC" sz="19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No se produjo una liberación de la enzima LDH</a:t>
          </a:r>
        </a:p>
      </dgm:t>
    </dgm:pt>
    <dgm:pt modelId="{BF4780C5-4A00-4AAF-9616-C28E207E4C4C}" type="parTrans" cxnId="{DFBDAFE1-A1FC-4437-9D51-ECBAE1F44CB6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C69F54-8B2A-426A-A3A3-967AB411766F}" type="sibTrans" cxnId="{DFBDAFE1-A1FC-4437-9D51-ECBAE1F44CB6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CCC2D1-906D-4EBC-89A0-F2CC1814AE0A}">
      <dgm:prSet phldrT="[Texto]" custT="1"/>
      <dgm:spPr/>
      <dgm:t>
        <a:bodyPr/>
        <a:lstStyle/>
        <a:p>
          <a:endParaRPr lang="es-EC" sz="19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Las cenizas el volcán Tungurahua, son las más dañinas</a:t>
          </a:r>
        </a:p>
      </dgm:t>
    </dgm:pt>
    <dgm:pt modelId="{A0920581-B103-431F-9B7D-CEC0EDC30A96}" type="parTrans" cxnId="{A90F0F46-B1A1-4FE4-A31C-0B44FA465F36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1A21BD-DD3B-4230-892C-65BEBD209328}" type="sibTrans" cxnId="{A90F0F46-B1A1-4FE4-A31C-0B44FA465F36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015058-82EF-420B-85DB-A7A616921280}">
      <dgm:prSet phldrT="[Texto]" custT="1"/>
      <dgm:spPr/>
      <dgm:t>
        <a:bodyPr/>
        <a:lstStyle/>
        <a:p>
          <a:r>
            <a:rPr lang="es-EC" sz="1900" b="0" i="0" u="none" dirty="0">
              <a:latin typeface="Arial" panose="020B0604020202020204" pitchFamily="34" charset="0"/>
              <a:cs typeface="Arial" panose="020B0604020202020204" pitchFamily="34" charset="0"/>
            </a:rPr>
            <a:t>↑ Expresión de </a:t>
          </a:r>
          <a:r>
            <a:rPr lang="es-EC" sz="1900" b="0" dirty="0">
              <a:latin typeface="Arial" panose="020B0604020202020204" pitchFamily="34" charset="0"/>
              <a:cs typeface="Arial" panose="020B0604020202020204" pitchFamily="34" charset="0"/>
            </a:rPr>
            <a:t>citocinas inflamatorias después de la exposición a ceniza</a:t>
          </a:r>
        </a:p>
      </dgm:t>
    </dgm:pt>
    <dgm:pt modelId="{0BCBAD82-4D62-4120-9E96-B28DB9F83C03}" type="parTrans" cxnId="{A3F41773-015E-4668-A776-82F83A2A6150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0D1A06-5D86-4287-8FEF-15C6ACD6CCA3}" type="sibTrans" cxnId="{A3F41773-015E-4668-A776-82F83A2A6150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DB1BF4-84CA-41C0-BED8-D9692BBDD176}" type="pres">
      <dgm:prSet presAssocID="{53C7B313-07F3-444B-B565-F3C160B567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DD060FB-6BFF-4379-B1D2-C7BDC487F717}" type="pres">
      <dgm:prSet presAssocID="{53C7B313-07F3-444B-B565-F3C160B567F7}" presName="bkgdShp" presStyleLbl="alignAccFollowNode1" presStyleIdx="0" presStyleCnt="1"/>
      <dgm:spPr>
        <a:noFill/>
        <a:ln>
          <a:noFill/>
        </a:ln>
      </dgm:spPr>
    </dgm:pt>
    <dgm:pt modelId="{80729818-9A5E-4B04-88BA-26F97DB330F2}" type="pres">
      <dgm:prSet presAssocID="{53C7B313-07F3-444B-B565-F3C160B567F7}" presName="linComp" presStyleCnt="0"/>
      <dgm:spPr/>
    </dgm:pt>
    <dgm:pt modelId="{B675F595-593E-4546-82E5-EFBBA1706335}" type="pres">
      <dgm:prSet presAssocID="{7B8BD640-BE2B-4A51-BFD4-1EDC945CC2B9}" presName="compNode" presStyleCnt="0"/>
      <dgm:spPr/>
    </dgm:pt>
    <dgm:pt modelId="{F7B583EF-13F0-4789-BFAA-51F628C19B4A}" type="pres">
      <dgm:prSet presAssocID="{7B8BD640-BE2B-4A51-BFD4-1EDC945CC2B9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4F3C65-450E-4938-81E7-0B6E9C0DCA68}" type="pres">
      <dgm:prSet presAssocID="{7B8BD640-BE2B-4A51-BFD4-1EDC945CC2B9}" presName="invisiNode" presStyleLbl="node1" presStyleIdx="0" presStyleCnt="6"/>
      <dgm:spPr/>
    </dgm:pt>
    <dgm:pt modelId="{2D88DBA9-F1FC-4408-A218-814B0637D758}" type="pres">
      <dgm:prSet presAssocID="{7B8BD640-BE2B-4A51-BFD4-1EDC945CC2B9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09BEAD62-43BC-4397-A5C9-AC4E9581F45A}" type="pres">
      <dgm:prSet presAssocID="{6C1AB33A-422C-4416-ABF1-F2AE66E6ED2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7C539190-8918-4D06-AF22-86A8322F83DA}" type="pres">
      <dgm:prSet presAssocID="{1F40265D-1483-4991-B58B-627FA265C078}" presName="compNode" presStyleCnt="0"/>
      <dgm:spPr/>
    </dgm:pt>
    <dgm:pt modelId="{F4CF9C80-5270-4418-B50C-59BBCE623E3D}" type="pres">
      <dgm:prSet presAssocID="{1F40265D-1483-4991-B58B-627FA265C07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16081F-13AE-45E3-8163-700120801070}" type="pres">
      <dgm:prSet presAssocID="{1F40265D-1483-4991-B58B-627FA265C078}" presName="invisiNode" presStyleLbl="node1" presStyleIdx="1" presStyleCnt="6"/>
      <dgm:spPr/>
    </dgm:pt>
    <dgm:pt modelId="{EA034690-B2CE-40F1-9B25-710BE91204E6}" type="pres">
      <dgm:prSet presAssocID="{1F40265D-1483-4991-B58B-627FA265C078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4284539D-9879-448A-A6DE-F0ED46609254}" type="pres">
      <dgm:prSet presAssocID="{1BC69F54-8B2A-426A-A3A3-967AB411766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1A8119C-7B17-4F07-A2FE-76A535BC99D2}" type="pres">
      <dgm:prSet presAssocID="{0D648474-32E7-4CBC-BD1F-0450EF86DB09}" presName="compNode" presStyleCnt="0"/>
      <dgm:spPr/>
    </dgm:pt>
    <dgm:pt modelId="{E56696AC-8933-499A-9588-3AF9262A86B6}" type="pres">
      <dgm:prSet presAssocID="{0D648474-32E7-4CBC-BD1F-0450EF86DB0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B48AD5-4E41-4FDD-A197-BE5CBF63D986}" type="pres">
      <dgm:prSet presAssocID="{0D648474-32E7-4CBC-BD1F-0450EF86DB09}" presName="invisiNode" presStyleLbl="node1" presStyleIdx="2" presStyleCnt="6"/>
      <dgm:spPr/>
    </dgm:pt>
    <dgm:pt modelId="{33321A4D-1998-44B5-8293-EA6405412D18}" type="pres">
      <dgm:prSet presAssocID="{0D648474-32E7-4CBC-BD1F-0450EF86DB09}" presName="imagNode" presStyleLbl="fgImgPlace1" presStyleIdx="2" presStyleCnt="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544" r="-5000"/>
          </a:stretch>
        </a:blipFill>
      </dgm:spPr>
    </dgm:pt>
    <dgm:pt modelId="{BBB59F4D-F41D-462C-A525-B3C31C34F9AA}" type="pres">
      <dgm:prSet presAssocID="{91155F2A-EB90-4998-A262-9E32D663288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E1341A1-BBFB-4CD3-8EB7-10104C8335B4}" type="pres">
      <dgm:prSet presAssocID="{2C97A6F4-A783-4D84-9C58-495E3C723F30}" presName="compNode" presStyleCnt="0"/>
      <dgm:spPr/>
    </dgm:pt>
    <dgm:pt modelId="{B5885001-11AD-47EE-A356-B662016F7FD7}" type="pres">
      <dgm:prSet presAssocID="{2C97A6F4-A783-4D84-9C58-495E3C723F3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5C91E7-1C4F-4592-A1C5-C36FC525F016}" type="pres">
      <dgm:prSet presAssocID="{2C97A6F4-A783-4D84-9C58-495E3C723F30}" presName="invisiNode" presStyleLbl="node1" presStyleIdx="3" presStyleCnt="6"/>
      <dgm:spPr/>
    </dgm:pt>
    <dgm:pt modelId="{2E2B4958-A254-4A1F-A3DF-FA698EAE5040}" type="pres">
      <dgm:prSet presAssocID="{2C97A6F4-A783-4D84-9C58-495E3C723F30}" presName="imagNode" presStyleLbl="fgImgPlace1" presStyleIdx="3" presStyleCnt="6" custLinFactNeighborX="-1476" custLinFactNeighborY="3888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695" t="-62886" r="-127847" b="-57712"/>
          </a:stretch>
        </a:blipFill>
      </dgm:spPr>
    </dgm:pt>
    <dgm:pt modelId="{3503CD53-87C7-4586-AB51-ACFF3B71E038}" type="pres">
      <dgm:prSet presAssocID="{AC880958-DE57-4466-9FCC-0DB8F3C345B1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F949024-5D47-45BB-A0BF-DE767FF30061}" type="pres">
      <dgm:prSet presAssocID="{66015058-82EF-420B-85DB-A7A616921280}" presName="compNode" presStyleCnt="0"/>
      <dgm:spPr/>
    </dgm:pt>
    <dgm:pt modelId="{A2A199DD-843D-4523-AA65-BA2A33A1EB7B}" type="pres">
      <dgm:prSet presAssocID="{66015058-82EF-420B-85DB-A7A61692128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03B9FE-8BD1-445B-BAF0-E7A179780922}" type="pres">
      <dgm:prSet presAssocID="{66015058-82EF-420B-85DB-A7A616921280}" presName="invisiNode" presStyleLbl="node1" presStyleIdx="4" presStyleCnt="6"/>
      <dgm:spPr/>
    </dgm:pt>
    <dgm:pt modelId="{7CD3C191-1124-4207-AD76-1E82615273FE}" type="pres">
      <dgm:prSet presAssocID="{66015058-82EF-420B-85DB-A7A616921280}" presName="imagNode" presStyleLbl="fgImgPlace1" presStyleIdx="4" presStyleCnt="6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F17A232C-5F1D-4183-968A-4046CE1EEB9F}" type="pres">
      <dgm:prSet presAssocID="{AD0D1A06-5D86-4287-8FEF-15C6ACD6CCA3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A5C4896-B180-40AC-B7BF-0EB0DFCC550F}" type="pres">
      <dgm:prSet presAssocID="{74CCC2D1-906D-4EBC-89A0-F2CC1814AE0A}" presName="compNode" presStyleCnt="0"/>
      <dgm:spPr/>
    </dgm:pt>
    <dgm:pt modelId="{3B85B62C-4785-49DF-89DC-64EB4F43042C}" type="pres">
      <dgm:prSet presAssocID="{74CCC2D1-906D-4EBC-89A0-F2CC1814AE0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4377A3-5435-44E9-BE2F-FDB356CDC465}" type="pres">
      <dgm:prSet presAssocID="{74CCC2D1-906D-4EBC-89A0-F2CC1814AE0A}" presName="invisiNode" presStyleLbl="node1" presStyleIdx="5" presStyleCnt="6"/>
      <dgm:spPr/>
    </dgm:pt>
    <dgm:pt modelId="{BE208421-362F-4A5A-93D9-70BC6CD650C4}" type="pres">
      <dgm:prSet presAssocID="{74CCC2D1-906D-4EBC-89A0-F2CC1814AE0A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A3F41773-015E-4668-A776-82F83A2A6150}" srcId="{53C7B313-07F3-444B-B565-F3C160B567F7}" destId="{66015058-82EF-420B-85DB-A7A616921280}" srcOrd="4" destOrd="0" parTransId="{0BCBAD82-4D62-4120-9E96-B28DB9F83C03}" sibTransId="{AD0D1A06-5D86-4287-8FEF-15C6ACD6CCA3}"/>
    <dgm:cxn modelId="{86710610-25E0-4197-80D1-53DC7BB16BAC}" type="presOf" srcId="{0D648474-32E7-4CBC-BD1F-0450EF86DB09}" destId="{E56696AC-8933-499A-9588-3AF9262A86B6}" srcOrd="0" destOrd="0" presId="urn:microsoft.com/office/officeart/2005/8/layout/pList2"/>
    <dgm:cxn modelId="{B90A472D-D7A3-484C-AD75-969573D98FC8}" type="presOf" srcId="{7B8BD640-BE2B-4A51-BFD4-1EDC945CC2B9}" destId="{F7B583EF-13F0-4789-BFAA-51F628C19B4A}" srcOrd="0" destOrd="0" presId="urn:microsoft.com/office/officeart/2005/8/layout/pList2"/>
    <dgm:cxn modelId="{E8C32BF2-8B9E-49EC-97A6-3266399C1D21}" type="presOf" srcId="{91155F2A-EB90-4998-A262-9E32D6632888}" destId="{BBB59F4D-F41D-462C-A525-B3C31C34F9AA}" srcOrd="0" destOrd="0" presId="urn:microsoft.com/office/officeart/2005/8/layout/pList2"/>
    <dgm:cxn modelId="{25C4D3D0-A2D4-4AC2-839D-B5C1B63420E6}" type="presOf" srcId="{66015058-82EF-420B-85DB-A7A616921280}" destId="{A2A199DD-843D-4523-AA65-BA2A33A1EB7B}" srcOrd="0" destOrd="0" presId="urn:microsoft.com/office/officeart/2005/8/layout/pList2"/>
    <dgm:cxn modelId="{DFBDAFE1-A1FC-4437-9D51-ECBAE1F44CB6}" srcId="{53C7B313-07F3-444B-B565-F3C160B567F7}" destId="{1F40265D-1483-4991-B58B-627FA265C078}" srcOrd="1" destOrd="0" parTransId="{BF4780C5-4A00-4AAF-9616-C28E207E4C4C}" sibTransId="{1BC69F54-8B2A-426A-A3A3-967AB411766F}"/>
    <dgm:cxn modelId="{FBFBBA02-4D81-4DF8-BF2B-5CFC860DA468}" type="presOf" srcId="{1BC69F54-8B2A-426A-A3A3-967AB411766F}" destId="{4284539D-9879-448A-A6DE-F0ED46609254}" srcOrd="0" destOrd="0" presId="urn:microsoft.com/office/officeart/2005/8/layout/pList2"/>
    <dgm:cxn modelId="{9492B64B-9D0C-49F8-867B-A82D6ABC12EE}" type="presOf" srcId="{1F40265D-1483-4991-B58B-627FA265C078}" destId="{F4CF9C80-5270-4418-B50C-59BBCE623E3D}" srcOrd="0" destOrd="0" presId="urn:microsoft.com/office/officeart/2005/8/layout/pList2"/>
    <dgm:cxn modelId="{07D2FDB6-8084-419A-831B-CE27E27E5EBA}" type="presOf" srcId="{53C7B313-07F3-444B-B565-F3C160B567F7}" destId="{D7DB1BF4-84CA-41C0-BED8-D9692BBDD176}" srcOrd="0" destOrd="0" presId="urn:microsoft.com/office/officeart/2005/8/layout/pList2"/>
    <dgm:cxn modelId="{B8829BC3-518B-4AF9-9A74-A0A4C5AF358A}" srcId="{53C7B313-07F3-444B-B565-F3C160B567F7}" destId="{7B8BD640-BE2B-4A51-BFD4-1EDC945CC2B9}" srcOrd="0" destOrd="0" parTransId="{BE31CE0C-657C-4911-9E8E-595A91E1743B}" sibTransId="{6C1AB33A-422C-4416-ABF1-F2AE66E6ED2D}"/>
    <dgm:cxn modelId="{4D49F04F-6239-4200-B57B-4B281C291D8C}" type="presOf" srcId="{AC880958-DE57-4466-9FCC-0DB8F3C345B1}" destId="{3503CD53-87C7-4586-AB51-ACFF3B71E038}" srcOrd="0" destOrd="0" presId="urn:microsoft.com/office/officeart/2005/8/layout/pList2"/>
    <dgm:cxn modelId="{E5BDD79D-AA47-442F-A34C-77F861D71DA5}" srcId="{53C7B313-07F3-444B-B565-F3C160B567F7}" destId="{0D648474-32E7-4CBC-BD1F-0450EF86DB09}" srcOrd="2" destOrd="0" parTransId="{E398B0DC-0F19-4A90-987C-12AC8A5D3BED}" sibTransId="{91155F2A-EB90-4998-A262-9E32D6632888}"/>
    <dgm:cxn modelId="{0B32D3C1-A980-4031-9EE9-8547B20F231F}" srcId="{53C7B313-07F3-444B-B565-F3C160B567F7}" destId="{2C97A6F4-A783-4D84-9C58-495E3C723F30}" srcOrd="3" destOrd="0" parTransId="{208392EA-6AAD-4833-9E84-C9281D37CBE6}" sibTransId="{AC880958-DE57-4466-9FCC-0DB8F3C345B1}"/>
    <dgm:cxn modelId="{8507DF75-5576-434D-9FB1-CA074A574CFF}" type="presOf" srcId="{AD0D1A06-5D86-4287-8FEF-15C6ACD6CCA3}" destId="{F17A232C-5F1D-4183-968A-4046CE1EEB9F}" srcOrd="0" destOrd="0" presId="urn:microsoft.com/office/officeart/2005/8/layout/pList2"/>
    <dgm:cxn modelId="{1C6DE527-C0D3-4E2A-8183-6B02793D0494}" type="presOf" srcId="{2C97A6F4-A783-4D84-9C58-495E3C723F30}" destId="{B5885001-11AD-47EE-A356-B662016F7FD7}" srcOrd="0" destOrd="0" presId="urn:microsoft.com/office/officeart/2005/8/layout/pList2"/>
    <dgm:cxn modelId="{A90F0F46-B1A1-4FE4-A31C-0B44FA465F36}" srcId="{53C7B313-07F3-444B-B565-F3C160B567F7}" destId="{74CCC2D1-906D-4EBC-89A0-F2CC1814AE0A}" srcOrd="5" destOrd="0" parTransId="{A0920581-B103-431F-9B7D-CEC0EDC30A96}" sibTransId="{081A21BD-DD3B-4230-892C-65BEBD209328}"/>
    <dgm:cxn modelId="{83B86657-6643-40A5-B0FF-A6C86941244D}" type="presOf" srcId="{6C1AB33A-422C-4416-ABF1-F2AE66E6ED2D}" destId="{09BEAD62-43BC-4397-A5C9-AC4E9581F45A}" srcOrd="0" destOrd="0" presId="urn:microsoft.com/office/officeart/2005/8/layout/pList2"/>
    <dgm:cxn modelId="{0F1A329E-D1FF-4BCC-B6A7-CFEE87F79189}" type="presOf" srcId="{74CCC2D1-906D-4EBC-89A0-F2CC1814AE0A}" destId="{3B85B62C-4785-49DF-89DC-64EB4F43042C}" srcOrd="0" destOrd="0" presId="urn:microsoft.com/office/officeart/2005/8/layout/pList2"/>
    <dgm:cxn modelId="{3D1D437F-57DB-4B6F-8171-4DBDB173409F}" type="presParOf" srcId="{D7DB1BF4-84CA-41C0-BED8-D9692BBDD176}" destId="{FDD060FB-6BFF-4379-B1D2-C7BDC487F717}" srcOrd="0" destOrd="0" presId="urn:microsoft.com/office/officeart/2005/8/layout/pList2"/>
    <dgm:cxn modelId="{FB6ADDC6-B2E5-4748-9826-C308DC5ABE81}" type="presParOf" srcId="{D7DB1BF4-84CA-41C0-BED8-D9692BBDD176}" destId="{80729818-9A5E-4B04-88BA-26F97DB330F2}" srcOrd="1" destOrd="0" presId="urn:microsoft.com/office/officeart/2005/8/layout/pList2"/>
    <dgm:cxn modelId="{72751B23-AB5C-475E-AD2E-3C00B9C2FE49}" type="presParOf" srcId="{80729818-9A5E-4B04-88BA-26F97DB330F2}" destId="{B675F595-593E-4546-82E5-EFBBA1706335}" srcOrd="0" destOrd="0" presId="urn:microsoft.com/office/officeart/2005/8/layout/pList2"/>
    <dgm:cxn modelId="{9B715223-D31F-40D9-A10C-C4ABC2EE544B}" type="presParOf" srcId="{B675F595-593E-4546-82E5-EFBBA1706335}" destId="{F7B583EF-13F0-4789-BFAA-51F628C19B4A}" srcOrd="0" destOrd="0" presId="urn:microsoft.com/office/officeart/2005/8/layout/pList2"/>
    <dgm:cxn modelId="{F33E888F-ACD9-451A-B754-BFAF15CDA512}" type="presParOf" srcId="{B675F595-593E-4546-82E5-EFBBA1706335}" destId="{894F3C65-450E-4938-81E7-0B6E9C0DCA68}" srcOrd="1" destOrd="0" presId="urn:microsoft.com/office/officeart/2005/8/layout/pList2"/>
    <dgm:cxn modelId="{6CDA1A21-227C-406E-9423-9127386C2A4A}" type="presParOf" srcId="{B675F595-593E-4546-82E5-EFBBA1706335}" destId="{2D88DBA9-F1FC-4408-A218-814B0637D758}" srcOrd="2" destOrd="0" presId="urn:microsoft.com/office/officeart/2005/8/layout/pList2"/>
    <dgm:cxn modelId="{FCFE2B8F-492F-49E6-B723-D53121D82F7A}" type="presParOf" srcId="{80729818-9A5E-4B04-88BA-26F97DB330F2}" destId="{09BEAD62-43BC-4397-A5C9-AC4E9581F45A}" srcOrd="1" destOrd="0" presId="urn:microsoft.com/office/officeart/2005/8/layout/pList2"/>
    <dgm:cxn modelId="{29DF05A9-88FB-4AF0-A674-E3BBEFBE5A6A}" type="presParOf" srcId="{80729818-9A5E-4B04-88BA-26F97DB330F2}" destId="{7C539190-8918-4D06-AF22-86A8322F83DA}" srcOrd="2" destOrd="0" presId="urn:microsoft.com/office/officeart/2005/8/layout/pList2"/>
    <dgm:cxn modelId="{A91742E3-2C90-492C-82B1-82BAD7205AB1}" type="presParOf" srcId="{7C539190-8918-4D06-AF22-86A8322F83DA}" destId="{F4CF9C80-5270-4418-B50C-59BBCE623E3D}" srcOrd="0" destOrd="0" presId="urn:microsoft.com/office/officeart/2005/8/layout/pList2"/>
    <dgm:cxn modelId="{1745F623-12FB-414C-85B9-86707F16AA5D}" type="presParOf" srcId="{7C539190-8918-4D06-AF22-86A8322F83DA}" destId="{0116081F-13AE-45E3-8163-700120801070}" srcOrd="1" destOrd="0" presId="urn:microsoft.com/office/officeart/2005/8/layout/pList2"/>
    <dgm:cxn modelId="{DB162589-198F-4E87-A19A-0513E1E6B677}" type="presParOf" srcId="{7C539190-8918-4D06-AF22-86A8322F83DA}" destId="{EA034690-B2CE-40F1-9B25-710BE91204E6}" srcOrd="2" destOrd="0" presId="urn:microsoft.com/office/officeart/2005/8/layout/pList2"/>
    <dgm:cxn modelId="{7AC71A18-53BB-4468-A259-CE1EB6F4171F}" type="presParOf" srcId="{80729818-9A5E-4B04-88BA-26F97DB330F2}" destId="{4284539D-9879-448A-A6DE-F0ED46609254}" srcOrd="3" destOrd="0" presId="urn:microsoft.com/office/officeart/2005/8/layout/pList2"/>
    <dgm:cxn modelId="{69D5DDF9-457E-429B-AC18-A3A4D75BE083}" type="presParOf" srcId="{80729818-9A5E-4B04-88BA-26F97DB330F2}" destId="{D1A8119C-7B17-4F07-A2FE-76A535BC99D2}" srcOrd="4" destOrd="0" presId="urn:microsoft.com/office/officeart/2005/8/layout/pList2"/>
    <dgm:cxn modelId="{6D08ED29-624B-47A4-871C-42222BA29463}" type="presParOf" srcId="{D1A8119C-7B17-4F07-A2FE-76A535BC99D2}" destId="{E56696AC-8933-499A-9588-3AF9262A86B6}" srcOrd="0" destOrd="0" presId="urn:microsoft.com/office/officeart/2005/8/layout/pList2"/>
    <dgm:cxn modelId="{2F59CADD-2AFD-4054-A512-83F4F3009ABE}" type="presParOf" srcId="{D1A8119C-7B17-4F07-A2FE-76A535BC99D2}" destId="{9BB48AD5-4E41-4FDD-A197-BE5CBF63D986}" srcOrd="1" destOrd="0" presId="urn:microsoft.com/office/officeart/2005/8/layout/pList2"/>
    <dgm:cxn modelId="{8B34E1D5-0FAC-418E-9944-AAAC1F88BFAD}" type="presParOf" srcId="{D1A8119C-7B17-4F07-A2FE-76A535BC99D2}" destId="{33321A4D-1998-44B5-8293-EA6405412D18}" srcOrd="2" destOrd="0" presId="urn:microsoft.com/office/officeart/2005/8/layout/pList2"/>
    <dgm:cxn modelId="{FB73C552-E107-4D81-9B3E-4C3E1AE1EA04}" type="presParOf" srcId="{80729818-9A5E-4B04-88BA-26F97DB330F2}" destId="{BBB59F4D-F41D-462C-A525-B3C31C34F9AA}" srcOrd="5" destOrd="0" presId="urn:microsoft.com/office/officeart/2005/8/layout/pList2"/>
    <dgm:cxn modelId="{6987650C-803D-4CF8-8C76-487F098B2FCB}" type="presParOf" srcId="{80729818-9A5E-4B04-88BA-26F97DB330F2}" destId="{1E1341A1-BBFB-4CD3-8EB7-10104C8335B4}" srcOrd="6" destOrd="0" presId="urn:microsoft.com/office/officeart/2005/8/layout/pList2"/>
    <dgm:cxn modelId="{89C1CA1D-9A2C-4319-88CB-F48CF33580C2}" type="presParOf" srcId="{1E1341A1-BBFB-4CD3-8EB7-10104C8335B4}" destId="{B5885001-11AD-47EE-A356-B662016F7FD7}" srcOrd="0" destOrd="0" presId="urn:microsoft.com/office/officeart/2005/8/layout/pList2"/>
    <dgm:cxn modelId="{FE6BC687-3F2B-4D72-B68A-B748EFD34D8A}" type="presParOf" srcId="{1E1341A1-BBFB-4CD3-8EB7-10104C8335B4}" destId="{DD5C91E7-1C4F-4592-A1C5-C36FC525F016}" srcOrd="1" destOrd="0" presId="urn:microsoft.com/office/officeart/2005/8/layout/pList2"/>
    <dgm:cxn modelId="{FB28AB02-1C44-4C72-87AF-A798B5829ED5}" type="presParOf" srcId="{1E1341A1-BBFB-4CD3-8EB7-10104C8335B4}" destId="{2E2B4958-A254-4A1F-A3DF-FA698EAE5040}" srcOrd="2" destOrd="0" presId="urn:microsoft.com/office/officeart/2005/8/layout/pList2"/>
    <dgm:cxn modelId="{6773BD17-2203-4EC1-956B-3F0396075FE9}" type="presParOf" srcId="{80729818-9A5E-4B04-88BA-26F97DB330F2}" destId="{3503CD53-87C7-4586-AB51-ACFF3B71E038}" srcOrd="7" destOrd="0" presId="urn:microsoft.com/office/officeart/2005/8/layout/pList2"/>
    <dgm:cxn modelId="{CC249ACF-AD4E-4764-A8EA-01E77872872A}" type="presParOf" srcId="{80729818-9A5E-4B04-88BA-26F97DB330F2}" destId="{1F949024-5D47-45BB-A0BF-DE767FF30061}" srcOrd="8" destOrd="0" presId="urn:microsoft.com/office/officeart/2005/8/layout/pList2"/>
    <dgm:cxn modelId="{196F231A-77F5-47E8-B8C5-920580E73D6C}" type="presParOf" srcId="{1F949024-5D47-45BB-A0BF-DE767FF30061}" destId="{A2A199DD-843D-4523-AA65-BA2A33A1EB7B}" srcOrd="0" destOrd="0" presId="urn:microsoft.com/office/officeart/2005/8/layout/pList2"/>
    <dgm:cxn modelId="{B4AC1CD3-1076-4F03-977A-6221BE662A2B}" type="presParOf" srcId="{1F949024-5D47-45BB-A0BF-DE767FF30061}" destId="{7A03B9FE-8BD1-445B-BAF0-E7A179780922}" srcOrd="1" destOrd="0" presId="urn:microsoft.com/office/officeart/2005/8/layout/pList2"/>
    <dgm:cxn modelId="{B635E3F9-8ECA-4273-9AB1-63D07022950C}" type="presParOf" srcId="{1F949024-5D47-45BB-A0BF-DE767FF30061}" destId="{7CD3C191-1124-4207-AD76-1E82615273FE}" srcOrd="2" destOrd="0" presId="urn:microsoft.com/office/officeart/2005/8/layout/pList2"/>
    <dgm:cxn modelId="{14AB4E78-84C2-4C40-9CDC-807DC7B3C5C9}" type="presParOf" srcId="{80729818-9A5E-4B04-88BA-26F97DB330F2}" destId="{F17A232C-5F1D-4183-968A-4046CE1EEB9F}" srcOrd="9" destOrd="0" presId="urn:microsoft.com/office/officeart/2005/8/layout/pList2"/>
    <dgm:cxn modelId="{494B25EC-9CFD-4882-8998-26AE30C7D291}" type="presParOf" srcId="{80729818-9A5E-4B04-88BA-26F97DB330F2}" destId="{BA5C4896-B180-40AC-B7BF-0EB0DFCC550F}" srcOrd="10" destOrd="0" presId="urn:microsoft.com/office/officeart/2005/8/layout/pList2"/>
    <dgm:cxn modelId="{251354F2-FEAE-4285-BFA9-417DD043167B}" type="presParOf" srcId="{BA5C4896-B180-40AC-B7BF-0EB0DFCC550F}" destId="{3B85B62C-4785-49DF-89DC-64EB4F43042C}" srcOrd="0" destOrd="0" presId="urn:microsoft.com/office/officeart/2005/8/layout/pList2"/>
    <dgm:cxn modelId="{C88D1899-B5DE-4119-AFF0-DB648DA256DC}" type="presParOf" srcId="{BA5C4896-B180-40AC-B7BF-0EB0DFCC550F}" destId="{564377A3-5435-44E9-BE2F-FDB356CDC465}" srcOrd="1" destOrd="0" presId="urn:microsoft.com/office/officeart/2005/8/layout/pList2"/>
    <dgm:cxn modelId="{A0CC7AB7-6920-434A-A6B0-51C3432530F6}" type="presParOf" srcId="{BA5C4896-B180-40AC-B7BF-0EB0DFCC550F}" destId="{BE208421-362F-4A5A-93D9-70BC6CD650C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↓ LDH</a:t>
          </a: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0C5259-1B00-4866-8A69-1BE4ABCB324A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Sin daño en la membrana citoplasmática</a:t>
          </a:r>
        </a:p>
      </dgm:t>
    </dgm:pt>
    <dgm:pt modelId="{1822FED3-D16B-4AA1-894C-6308DADD6157}" type="parTrans" cxnId="{A8E3C9CD-6B24-4BEA-8690-20AFBB16BFD6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B817E9-23AE-4E4E-8976-93447B43A6E7}" type="sibTrans" cxnId="{A8E3C9CD-6B24-4BEA-8690-20AFBB16BFD6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3C1AD7-B53F-496D-8452-9B4B148F2AD1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Muerte celular </a:t>
          </a:r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Apoptosis</a:t>
          </a:r>
          <a:endParaRPr lang="es-EC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A5A56-6C77-408C-B01D-91C4EE4E6D32}" type="parTrans" cxnId="{4220B688-610F-4C09-B998-96A04D7788CC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025C3F-9978-4169-9B46-307A13686882}" type="sibTrans" cxnId="{4220B688-610F-4C09-B998-96A04D7788CC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3" custLinFactNeighborX="-1816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72" t="-93550" r="-167290" b="-105288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3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0A3DB0-E5D0-4F4C-9ABD-3D271BD6AC24}" type="pres">
      <dgm:prSet presAssocID="{0E648F10-2B1A-475E-BE5F-C7BE599C597A}" presName="spacing" presStyleCnt="0"/>
      <dgm:spPr/>
    </dgm:pt>
    <dgm:pt modelId="{7D40421C-0C10-4171-B62A-9D89B019FE66}" type="pres">
      <dgm:prSet presAssocID="{870C5259-1B00-4866-8A69-1BE4ABCB324A}" presName="composite" presStyleCnt="0"/>
      <dgm:spPr/>
    </dgm:pt>
    <dgm:pt modelId="{86A683AB-5EC8-4FEA-829E-3BE6482DBFF0}" type="pres">
      <dgm:prSet presAssocID="{870C5259-1B00-4866-8A69-1BE4ABCB324A}" presName="imgShp" presStyleLbl="fgImgPlace1" presStyleIdx="1" presStyleCnt="3" custLinFactNeighborX="-18160"/>
      <dgm:spPr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3FCC6819-10B4-42AE-9745-036C52C4BD07}" type="pres">
      <dgm:prSet presAssocID="{870C5259-1B00-4866-8A69-1BE4ABCB324A}" presName="txShp" presStyleLbl="node1" presStyleIdx="1" presStyleCnt="3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C96EA8-5B54-4B42-B1B7-218334048DA8}" type="pres">
      <dgm:prSet presAssocID="{CBB817E9-23AE-4E4E-8976-93447B43A6E7}" presName="spacing" presStyleCnt="0"/>
      <dgm:spPr/>
    </dgm:pt>
    <dgm:pt modelId="{AC18844D-2A91-4AB6-A189-81D6B96377D0}" type="pres">
      <dgm:prSet presAssocID="{4F3C1AD7-B53F-496D-8452-9B4B148F2AD1}" presName="composite" presStyleCnt="0"/>
      <dgm:spPr/>
    </dgm:pt>
    <dgm:pt modelId="{F3F845F5-1685-4F8F-9121-45E3A1C19B14}" type="pres">
      <dgm:prSet presAssocID="{4F3C1AD7-B53F-496D-8452-9B4B148F2AD1}" presName="imgShp" presStyleLbl="fgImgPlace1" presStyleIdx="2" presStyleCnt="3" custLinFactNeighborX="-18160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  <dgm:pt modelId="{9FCFBAB6-F223-45F9-86D6-F61EF611F0A5}" type="pres">
      <dgm:prSet presAssocID="{4F3C1AD7-B53F-496D-8452-9B4B148F2AD1}" presName="txShp" presStyleLbl="node1" presStyleIdx="2" presStyleCnt="3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222125-925D-4891-A1D6-BECAABAC6DEE}" type="presOf" srcId="{870C5259-1B00-4866-8A69-1BE4ABCB324A}" destId="{3FCC6819-10B4-42AE-9745-036C52C4BD07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4638042B-B7F5-49DF-BAC1-9CB38E1AC0D7}" type="presOf" srcId="{4F3C1AD7-B53F-496D-8452-9B4B148F2AD1}" destId="{9FCFBAB6-F223-45F9-86D6-F61EF611F0A5}" srcOrd="0" destOrd="0" presId="urn:microsoft.com/office/officeart/2005/8/layout/vList3"/>
    <dgm:cxn modelId="{4220B688-610F-4C09-B998-96A04D7788CC}" srcId="{E9C514BA-821B-4B5A-88E6-63C3A18C4222}" destId="{4F3C1AD7-B53F-496D-8452-9B4B148F2AD1}" srcOrd="2" destOrd="0" parTransId="{D3FA5A56-6C77-408C-B01D-91C4EE4E6D32}" sibTransId="{A6025C3F-9978-4169-9B46-307A13686882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A8E3C9CD-6B24-4BEA-8690-20AFBB16BFD6}" srcId="{E9C514BA-821B-4B5A-88E6-63C3A18C4222}" destId="{870C5259-1B00-4866-8A69-1BE4ABCB324A}" srcOrd="1" destOrd="0" parTransId="{1822FED3-D16B-4AA1-894C-6308DADD6157}" sibTransId="{CBB817E9-23AE-4E4E-8976-93447B43A6E7}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  <dgm:cxn modelId="{C397DE23-4933-4641-AB58-63913FC8A777}" type="presParOf" srcId="{2077D226-1D18-4E98-8FD2-2687D706A9CB}" destId="{9B0A3DB0-E5D0-4F4C-9ABD-3D271BD6AC24}" srcOrd="1" destOrd="0" presId="urn:microsoft.com/office/officeart/2005/8/layout/vList3"/>
    <dgm:cxn modelId="{646472C6-6AAC-4561-A7F1-C564A77C4518}" type="presParOf" srcId="{2077D226-1D18-4E98-8FD2-2687D706A9CB}" destId="{7D40421C-0C10-4171-B62A-9D89B019FE66}" srcOrd="2" destOrd="0" presId="urn:microsoft.com/office/officeart/2005/8/layout/vList3"/>
    <dgm:cxn modelId="{D1FD8465-4CE6-4F1C-9D11-5CBF551C286F}" type="presParOf" srcId="{7D40421C-0C10-4171-B62A-9D89B019FE66}" destId="{86A683AB-5EC8-4FEA-829E-3BE6482DBFF0}" srcOrd="0" destOrd="0" presId="urn:microsoft.com/office/officeart/2005/8/layout/vList3"/>
    <dgm:cxn modelId="{E10C5181-F996-4A9B-8782-50AC1D1D1C42}" type="presParOf" srcId="{7D40421C-0C10-4171-B62A-9D89B019FE66}" destId="{3FCC6819-10B4-42AE-9745-036C52C4BD07}" srcOrd="1" destOrd="0" presId="urn:microsoft.com/office/officeart/2005/8/layout/vList3"/>
    <dgm:cxn modelId="{1D00FBB3-5FAD-412B-994A-B776AC8AABB8}" type="presParOf" srcId="{2077D226-1D18-4E98-8FD2-2687D706A9CB}" destId="{C4C96EA8-5B54-4B42-B1B7-218334048DA8}" srcOrd="3" destOrd="0" presId="urn:microsoft.com/office/officeart/2005/8/layout/vList3"/>
    <dgm:cxn modelId="{98727E5E-5F18-4028-B763-5530AC28A25E}" type="presParOf" srcId="{2077D226-1D18-4E98-8FD2-2687D706A9CB}" destId="{AC18844D-2A91-4AB6-A189-81D6B96377D0}" srcOrd="4" destOrd="0" presId="urn:microsoft.com/office/officeart/2005/8/layout/vList3"/>
    <dgm:cxn modelId="{ADD3EDEE-2D0A-4A50-9056-189D22571111}" type="presParOf" srcId="{AC18844D-2A91-4AB6-A189-81D6B96377D0}" destId="{F3F845F5-1685-4F8F-9121-45E3A1C19B14}" srcOrd="0" destOrd="0" presId="urn:microsoft.com/office/officeart/2005/8/layout/vList3"/>
    <dgm:cxn modelId="{3584D611-727E-4D4B-AD57-F9E09CEC27DE}" type="presParOf" srcId="{AC18844D-2A91-4AB6-A189-81D6B96377D0}" destId="{9FCFBAB6-F223-45F9-86D6-F61EF611F0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14266B6-D67E-4C42-89B5-009E6319A6B6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4FE13A8-8CEB-4C83-99B3-55C90055AA57}">
      <dgm:prSet phldrT="[Texto]"/>
      <dgm:spPr/>
      <dgm:t>
        <a:bodyPr/>
        <a:lstStyle/>
        <a:p>
          <a:r>
            <a:rPr lang="es-EC" dirty="0"/>
            <a:t>Realizar los ensayos de MTT, expresión de citocinas, NO, SOD, y LDH, en células humanas pulmonares sanas.</a:t>
          </a:r>
        </a:p>
      </dgm:t>
    </dgm:pt>
    <dgm:pt modelId="{97C15B0B-C855-40E3-8E3F-3B6435A9B5A2}" type="parTrans" cxnId="{0C6FEE5E-07C2-4F2C-B6A7-B009A870813B}">
      <dgm:prSet/>
      <dgm:spPr/>
      <dgm:t>
        <a:bodyPr/>
        <a:lstStyle/>
        <a:p>
          <a:endParaRPr lang="es-EC"/>
        </a:p>
      </dgm:t>
    </dgm:pt>
    <dgm:pt modelId="{F9DC152F-ADA5-4597-BF42-0426C258D2CE}" type="sibTrans" cxnId="{0C6FEE5E-07C2-4F2C-B6A7-B009A870813B}">
      <dgm:prSet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B329A661-0AB2-484C-B10C-399368555350}">
          <dgm:prSet phldrT="[Texto]"/>
          <dgm:spPr/>
          <dgm:t>
            <a:bodyPr/>
            <a:lstStyle/>
            <a:p>
              <a:r>
                <a:rPr lang="es-EC" dirty="0"/>
                <a:t>Utilizar las fracciones </a:t>
              </a:r>
              <a14:m>
                <m:oMath xmlns:m="http://schemas.openxmlformats.org/officeDocument/2006/math">
                  <m:sSub>
                    <m:sSubPr>
                      <m:ctrlPr>
                        <a:rPr lang="es-EC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mtClean="0">
                          <a:latin typeface="Cambria Math" panose="02040503050406030204" pitchFamily="18" charset="0"/>
                        </a:rPr>
                        <m:t>PM</m:t>
                      </m:r>
                    </m:e>
                    <m:sub>
                      <m:r>
                        <a:rPr lang="es-EC" smtClean="0">
                          <a:latin typeface="Cambria Math" panose="02040503050406030204" pitchFamily="18" charset="0"/>
                        </a:rPr>
                        <m:t>10 − 2.5</m:t>
                      </m:r>
                    </m:sub>
                  </m:sSub>
                </m:oMath>
              </a14:m>
              <a:r>
                <a:rPr lang="es-EC" dirty="0"/>
                <a:t> de ceniza, para determinar el efecto toxico en la región alveolar.</a:t>
              </a:r>
            </a:p>
          </dgm:t>
        </dgm:pt>
      </mc:Choice>
      <mc:Fallback xmlns="">
        <dgm:pt modelId="{B329A661-0AB2-484C-B10C-399368555350}">
          <dgm:prSet phldrT="[Texto]"/>
          <dgm:spPr/>
          <dgm:t>
            <a:bodyPr/>
            <a:lstStyle/>
            <a:p>
              <a:r>
                <a:rPr lang="es-EC" dirty="0"/>
                <a:t>Utilizar las fracciones </a:t>
              </a:r>
              <a:r>
                <a:rPr lang="es-EC" i="0"/>
                <a:t>PM</a:t>
              </a:r>
              <a:r>
                <a:rPr lang="es-EC" i="0">
                  <a:latin typeface="Cambria Math" panose="02040503050406030204" pitchFamily="18" charset="0"/>
                </a:rPr>
                <a:t>_(</a:t>
              </a:r>
              <a:r>
                <a:rPr lang="es-EC" i="0"/>
                <a:t>10 - 2.5</a:t>
              </a:r>
              <a:r>
                <a:rPr lang="es-EC" i="0">
                  <a:latin typeface="Cambria Math" panose="02040503050406030204" pitchFamily="18" charset="0"/>
                </a:rPr>
                <a:t>)</a:t>
              </a:r>
              <a:r>
                <a:rPr lang="es-EC" dirty="0"/>
                <a:t> de ceniza, para determinar el efecto toxico en la región alveolar.</a:t>
              </a:r>
            </a:p>
          </dgm:t>
        </dgm:pt>
      </mc:Fallback>
    </mc:AlternateContent>
    <dgm:pt modelId="{CA211E34-2DB5-483F-9CA0-B4A805780035}" type="parTrans" cxnId="{5073087F-AB8C-4FCE-9B87-9CC3756F9873}">
      <dgm:prSet/>
      <dgm:spPr/>
      <dgm:t>
        <a:bodyPr/>
        <a:lstStyle/>
        <a:p>
          <a:endParaRPr lang="es-EC"/>
        </a:p>
      </dgm:t>
    </dgm:pt>
    <dgm:pt modelId="{0BB5E3E2-829D-4C67-B92B-AFBFD06675AE}" type="sibTrans" cxnId="{5073087F-AB8C-4FCE-9B87-9CC3756F9873}">
      <dgm:prSet/>
      <dgm:spPr/>
      <dgm:t>
        <a:bodyPr/>
        <a:lstStyle/>
        <a:p>
          <a:endParaRPr lang="es-EC"/>
        </a:p>
      </dgm:t>
    </dgm:pt>
    <dgm:pt modelId="{00C79C92-6AB9-4D69-8717-759C171D7825}">
      <dgm:prSet phldrT="[Texto]"/>
      <dgm:spPr/>
      <dgm:t>
        <a:bodyPr/>
        <a:lstStyle/>
        <a:p>
          <a:r>
            <a:rPr lang="es-EC" dirty="0"/>
            <a:t>Utilizar una matriz 3D, modelando la fisiología pulmonar.</a:t>
          </a:r>
        </a:p>
      </dgm:t>
    </dgm:pt>
    <dgm:pt modelId="{7F25AF55-E22C-4DC5-A3A9-475B534FAFDE}" type="parTrans" cxnId="{1DB7D7E3-E9C4-47F2-BF31-DC368D1ECBA8}">
      <dgm:prSet/>
      <dgm:spPr/>
      <dgm:t>
        <a:bodyPr/>
        <a:lstStyle/>
        <a:p>
          <a:endParaRPr lang="es-EC"/>
        </a:p>
      </dgm:t>
    </dgm:pt>
    <dgm:pt modelId="{344E8E69-1008-4589-9809-812AC120012A}" type="sibTrans" cxnId="{1DB7D7E3-E9C4-47F2-BF31-DC368D1ECBA8}">
      <dgm:prSet/>
      <dgm:spPr/>
      <dgm:t>
        <a:bodyPr/>
        <a:lstStyle/>
        <a:p>
          <a:endParaRPr lang="es-EC"/>
        </a:p>
      </dgm:t>
    </dgm:pt>
    <dgm:pt modelId="{11DD6273-4C8A-448E-A91E-A4D87771ABDA}">
      <dgm:prSet phldrT="[Texto]"/>
      <dgm:spPr/>
      <dgm:t>
        <a:bodyPr/>
        <a:lstStyle/>
        <a:p>
          <a:r>
            <a:rPr lang="es-EC" dirty="0"/>
            <a:t>Realizar la cuantificación de las citocinas inflamatorias mediante qPCR.</a:t>
          </a:r>
        </a:p>
      </dgm:t>
    </dgm:pt>
    <dgm:pt modelId="{97B627CF-F36A-43A6-87AA-16E1A6862311}" type="parTrans" cxnId="{9C73B6B0-18B4-4716-B77D-71FE1758B079}">
      <dgm:prSet/>
      <dgm:spPr/>
      <dgm:t>
        <a:bodyPr/>
        <a:lstStyle/>
        <a:p>
          <a:endParaRPr lang="es-EC"/>
        </a:p>
      </dgm:t>
    </dgm:pt>
    <dgm:pt modelId="{BD9E378E-A3C7-4704-B6D4-184E16C61964}" type="sibTrans" cxnId="{9C73B6B0-18B4-4716-B77D-71FE1758B079}">
      <dgm:prSet/>
      <dgm:spPr/>
      <dgm:t>
        <a:bodyPr/>
        <a:lstStyle/>
        <a:p>
          <a:endParaRPr lang="es-EC"/>
        </a:p>
      </dgm:t>
    </dgm:pt>
    <dgm:pt modelId="{EF3C0811-5316-4688-AEFE-2D5EA3C42A5C}" type="pres">
      <dgm:prSet presAssocID="{C14266B6-D67E-4C42-89B5-009E6319A6B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02FD5E3-57E2-4CAE-A578-E409885756A3}" type="pres">
      <dgm:prSet presAssocID="{44FE13A8-8CEB-4C83-99B3-55C90055AA57}" presName="composite" presStyleCnt="0"/>
      <dgm:spPr/>
    </dgm:pt>
    <dgm:pt modelId="{A9152D4A-4B8F-4B4D-AE47-6F9A7F077918}" type="pres">
      <dgm:prSet presAssocID="{44FE13A8-8CEB-4C83-99B3-55C90055AA57}" presName="rect1" presStyleLbl="bgImgPlace1" presStyleIdx="0" presStyleCnt="4" custLinFactNeighborY="-445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1F529A73-8BE6-45B0-BBEA-A2883CBDD742}" type="pres">
      <dgm:prSet presAssocID="{44FE13A8-8CEB-4C83-99B3-55C90055AA57}" presName="wedgeRectCallout1" presStyleLbl="node1" presStyleIdx="0" presStyleCnt="4" custScaleY="233627" custLinFactNeighborY="-544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1E9AB7-984F-4E44-A9DA-4E20F48C6202}" type="pres">
      <dgm:prSet presAssocID="{F9DC152F-ADA5-4597-BF42-0426C258D2CE}" presName="sibTrans" presStyleCnt="0"/>
      <dgm:spPr/>
    </dgm:pt>
    <dgm:pt modelId="{2A895E52-17C8-4C16-A3E1-473B7E358A5E}" type="pres">
      <dgm:prSet presAssocID="{B329A661-0AB2-484C-B10C-399368555350}" presName="composite" presStyleCnt="0"/>
      <dgm:spPr/>
    </dgm:pt>
    <dgm:pt modelId="{905A3F03-C496-4222-8CAF-BEB143DA5221}" type="pres">
      <dgm:prSet presAssocID="{B329A661-0AB2-484C-B10C-399368555350}" presName="rect1" presStyleLbl="bgImgPlace1" presStyleIdx="1" presStyleCnt="4" custLinFactNeighborX="-924" custLinFactNeighborY="-2142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7337" t="-82171" r="-79471" b="-48504"/>
          </a:stretch>
        </a:blipFill>
      </dgm:spPr>
    </dgm:pt>
    <dgm:pt modelId="{EB8D9580-61E6-4E6A-9271-2A6F2A704228}" type="pres">
      <dgm:prSet presAssocID="{B329A661-0AB2-484C-B10C-399368555350}" presName="wedgeRectCallout1" presStyleLbl="node1" presStyleIdx="1" presStyleCnt="4" custScaleY="239517" custLinFactNeighborX="-1039" custLinFactNeighborY="115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8B1A93-FFB9-4514-A267-C7F4FCA8BFE2}" type="pres">
      <dgm:prSet presAssocID="{0BB5E3E2-829D-4C67-B92B-AFBFD06675AE}" presName="sibTrans" presStyleCnt="0"/>
      <dgm:spPr/>
    </dgm:pt>
    <dgm:pt modelId="{75098AFC-CC53-4619-ACE8-1179A4A3F91F}" type="pres">
      <dgm:prSet presAssocID="{11DD6273-4C8A-448E-A91E-A4D87771ABDA}" presName="composite" presStyleCnt="0"/>
      <dgm:spPr/>
    </dgm:pt>
    <dgm:pt modelId="{1D45CA42-EB67-4723-ABD1-420D01DD49F4}" type="pres">
      <dgm:prSet presAssocID="{11DD6273-4C8A-448E-A91E-A4D87771ABDA}" presName="rect1" presStyleLbl="bgImgPlace1" presStyleIdx="2" presStyleCnt="4" custLinFactNeighborX="-462" custLinFactNeighborY="168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250" t="-4486" r="15202" b="5718"/>
          </a:stretch>
        </a:blipFill>
      </dgm:spPr>
    </dgm:pt>
    <dgm:pt modelId="{0BBE9370-9912-4F4B-9546-353C6F0B3795}" type="pres">
      <dgm:prSet presAssocID="{11DD6273-4C8A-448E-A91E-A4D87771ABDA}" presName="wedgeRectCallout1" presStyleLbl="node1" presStyleIdx="2" presStyleCnt="4" custScaleY="239517" custLinFactNeighborX="-519" custLinFactNeighborY="7757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8F41CC-76D4-465A-8743-200581A6AF29}" type="pres">
      <dgm:prSet presAssocID="{BD9E378E-A3C7-4704-B6D4-184E16C61964}" presName="sibTrans" presStyleCnt="0"/>
      <dgm:spPr/>
    </dgm:pt>
    <dgm:pt modelId="{A56602F3-674A-493C-80F1-CAC933FEE14C}" type="pres">
      <dgm:prSet presAssocID="{00C79C92-6AB9-4D69-8717-759C171D7825}" presName="composite" presStyleCnt="0"/>
      <dgm:spPr/>
    </dgm:pt>
    <dgm:pt modelId="{CF65AF90-36EF-4269-B01F-D994CCE5C644}" type="pres">
      <dgm:prSet presAssocID="{00C79C92-6AB9-4D69-8717-759C171D7825}" presName="rect1" presStyleLbl="bgImgPlace1" presStyleIdx="3" presStyleCnt="4" custLinFactNeighborX="-462" custLinFactNeighborY="201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5DF3D147-7FD3-49EC-9F8D-3E4E7BFAF213}" type="pres">
      <dgm:prSet presAssocID="{00C79C92-6AB9-4D69-8717-759C171D7825}" presName="wedgeRectCallout1" presStyleLbl="node1" presStyleIdx="3" presStyleCnt="4" custScaleY="239517" custLinFactY="30389" custLinFactNeighborX="-519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156D605-C3E0-42B4-9484-F579538BFFEF}" type="presOf" srcId="{C14266B6-D67E-4C42-89B5-009E6319A6B6}" destId="{EF3C0811-5316-4688-AEFE-2D5EA3C42A5C}" srcOrd="0" destOrd="0" presId="urn:microsoft.com/office/officeart/2008/layout/BendingPictureCaptionList"/>
    <dgm:cxn modelId="{437C9B64-A154-4179-917D-DDE53A09FCD7}" type="presOf" srcId="{B329A661-0AB2-484C-B10C-399368555350}" destId="{EB8D9580-61E6-4E6A-9271-2A6F2A704228}" srcOrd="0" destOrd="0" presId="urn:microsoft.com/office/officeart/2008/layout/BendingPictureCaptionList"/>
    <dgm:cxn modelId="{0C6FEE5E-07C2-4F2C-B6A7-B009A870813B}" srcId="{C14266B6-D67E-4C42-89B5-009E6319A6B6}" destId="{44FE13A8-8CEB-4C83-99B3-55C90055AA57}" srcOrd="0" destOrd="0" parTransId="{97C15B0B-C855-40E3-8E3F-3B6435A9B5A2}" sibTransId="{F9DC152F-ADA5-4597-BF42-0426C258D2CE}"/>
    <dgm:cxn modelId="{C4911C40-BA86-4FCB-B5AC-B432977BA5DB}" type="presOf" srcId="{44FE13A8-8CEB-4C83-99B3-55C90055AA57}" destId="{1F529A73-8BE6-45B0-BBEA-A2883CBDD742}" srcOrd="0" destOrd="0" presId="urn:microsoft.com/office/officeart/2008/layout/BendingPictureCaptionList"/>
    <dgm:cxn modelId="{9C73B6B0-18B4-4716-B77D-71FE1758B079}" srcId="{C14266B6-D67E-4C42-89B5-009E6319A6B6}" destId="{11DD6273-4C8A-448E-A91E-A4D87771ABDA}" srcOrd="2" destOrd="0" parTransId="{97B627CF-F36A-43A6-87AA-16E1A6862311}" sibTransId="{BD9E378E-A3C7-4704-B6D4-184E16C61964}"/>
    <dgm:cxn modelId="{5073087F-AB8C-4FCE-9B87-9CC3756F9873}" srcId="{C14266B6-D67E-4C42-89B5-009E6319A6B6}" destId="{B329A661-0AB2-484C-B10C-399368555350}" srcOrd="1" destOrd="0" parTransId="{CA211E34-2DB5-483F-9CA0-B4A805780035}" sibTransId="{0BB5E3E2-829D-4C67-B92B-AFBFD06675AE}"/>
    <dgm:cxn modelId="{58E76C6A-A5CE-4BFB-98F5-1E2C16FDC9C6}" type="presOf" srcId="{00C79C92-6AB9-4D69-8717-759C171D7825}" destId="{5DF3D147-7FD3-49EC-9F8D-3E4E7BFAF213}" srcOrd="0" destOrd="0" presId="urn:microsoft.com/office/officeart/2008/layout/BendingPictureCaptionList"/>
    <dgm:cxn modelId="{AEEC35F4-A364-4DE0-A58F-F2D918938D70}" type="presOf" srcId="{11DD6273-4C8A-448E-A91E-A4D87771ABDA}" destId="{0BBE9370-9912-4F4B-9546-353C6F0B3795}" srcOrd="0" destOrd="0" presId="urn:microsoft.com/office/officeart/2008/layout/BendingPictureCaptionList"/>
    <dgm:cxn modelId="{1DB7D7E3-E9C4-47F2-BF31-DC368D1ECBA8}" srcId="{C14266B6-D67E-4C42-89B5-009E6319A6B6}" destId="{00C79C92-6AB9-4D69-8717-759C171D7825}" srcOrd="3" destOrd="0" parTransId="{7F25AF55-E22C-4DC5-A3A9-475B534FAFDE}" sibTransId="{344E8E69-1008-4589-9809-812AC120012A}"/>
    <dgm:cxn modelId="{AC7FFCC5-8510-45B8-9A29-0B3BFD4C252B}" type="presParOf" srcId="{EF3C0811-5316-4688-AEFE-2D5EA3C42A5C}" destId="{D02FD5E3-57E2-4CAE-A578-E409885756A3}" srcOrd="0" destOrd="0" presId="urn:microsoft.com/office/officeart/2008/layout/BendingPictureCaptionList"/>
    <dgm:cxn modelId="{CCB2A03B-D4FC-45E4-9CD8-63445715FFCB}" type="presParOf" srcId="{D02FD5E3-57E2-4CAE-A578-E409885756A3}" destId="{A9152D4A-4B8F-4B4D-AE47-6F9A7F077918}" srcOrd="0" destOrd="0" presId="urn:microsoft.com/office/officeart/2008/layout/BendingPictureCaptionList"/>
    <dgm:cxn modelId="{185D75FB-86DD-4AE1-BCB4-721535255093}" type="presParOf" srcId="{D02FD5E3-57E2-4CAE-A578-E409885756A3}" destId="{1F529A73-8BE6-45B0-BBEA-A2883CBDD742}" srcOrd="1" destOrd="0" presId="urn:microsoft.com/office/officeart/2008/layout/BendingPictureCaptionList"/>
    <dgm:cxn modelId="{2B0E2749-F35E-41EF-8F70-AA9367F2A469}" type="presParOf" srcId="{EF3C0811-5316-4688-AEFE-2D5EA3C42A5C}" destId="{621E9AB7-984F-4E44-A9DA-4E20F48C6202}" srcOrd="1" destOrd="0" presId="urn:microsoft.com/office/officeart/2008/layout/BendingPictureCaptionList"/>
    <dgm:cxn modelId="{B32E0183-6438-40DB-9561-5DF6EE02AC3B}" type="presParOf" srcId="{EF3C0811-5316-4688-AEFE-2D5EA3C42A5C}" destId="{2A895E52-17C8-4C16-A3E1-473B7E358A5E}" srcOrd="2" destOrd="0" presId="urn:microsoft.com/office/officeart/2008/layout/BendingPictureCaptionList"/>
    <dgm:cxn modelId="{9A2F5785-B2E3-40E5-A8DA-222A161003B0}" type="presParOf" srcId="{2A895E52-17C8-4C16-A3E1-473B7E358A5E}" destId="{905A3F03-C496-4222-8CAF-BEB143DA5221}" srcOrd="0" destOrd="0" presId="urn:microsoft.com/office/officeart/2008/layout/BendingPictureCaptionList"/>
    <dgm:cxn modelId="{D1F03273-6884-414A-9EA8-651D0900EE50}" type="presParOf" srcId="{2A895E52-17C8-4C16-A3E1-473B7E358A5E}" destId="{EB8D9580-61E6-4E6A-9271-2A6F2A704228}" srcOrd="1" destOrd="0" presId="urn:microsoft.com/office/officeart/2008/layout/BendingPictureCaptionList"/>
    <dgm:cxn modelId="{520863CE-B8A7-4F40-8429-C520BCD540BF}" type="presParOf" srcId="{EF3C0811-5316-4688-AEFE-2D5EA3C42A5C}" destId="{038B1A93-FFB9-4514-A267-C7F4FCA8BFE2}" srcOrd="3" destOrd="0" presId="urn:microsoft.com/office/officeart/2008/layout/BendingPictureCaptionList"/>
    <dgm:cxn modelId="{04D806C3-9117-42EC-8153-D528045FD20A}" type="presParOf" srcId="{EF3C0811-5316-4688-AEFE-2D5EA3C42A5C}" destId="{75098AFC-CC53-4619-ACE8-1179A4A3F91F}" srcOrd="4" destOrd="0" presId="urn:microsoft.com/office/officeart/2008/layout/BendingPictureCaptionList"/>
    <dgm:cxn modelId="{9BFB4598-1904-4380-8091-1658B9A3940B}" type="presParOf" srcId="{75098AFC-CC53-4619-ACE8-1179A4A3F91F}" destId="{1D45CA42-EB67-4723-ABD1-420D01DD49F4}" srcOrd="0" destOrd="0" presId="urn:microsoft.com/office/officeart/2008/layout/BendingPictureCaptionList"/>
    <dgm:cxn modelId="{F5E79439-F0DC-4030-ADCC-F1C6A366A0CD}" type="presParOf" srcId="{75098AFC-CC53-4619-ACE8-1179A4A3F91F}" destId="{0BBE9370-9912-4F4B-9546-353C6F0B3795}" srcOrd="1" destOrd="0" presId="urn:microsoft.com/office/officeart/2008/layout/BendingPictureCaptionList"/>
    <dgm:cxn modelId="{72F55CF3-682F-4968-82EA-721B0632783A}" type="presParOf" srcId="{EF3C0811-5316-4688-AEFE-2D5EA3C42A5C}" destId="{BA8F41CC-76D4-465A-8743-200581A6AF29}" srcOrd="5" destOrd="0" presId="urn:microsoft.com/office/officeart/2008/layout/BendingPictureCaptionList"/>
    <dgm:cxn modelId="{E9874137-C784-4663-A4C2-8F8F7135AF91}" type="presParOf" srcId="{EF3C0811-5316-4688-AEFE-2D5EA3C42A5C}" destId="{A56602F3-674A-493C-80F1-CAC933FEE14C}" srcOrd="6" destOrd="0" presId="urn:microsoft.com/office/officeart/2008/layout/BendingPictureCaptionList"/>
    <dgm:cxn modelId="{6DAE9D13-2E7D-4420-A68C-75877E0DAFB9}" type="presParOf" srcId="{A56602F3-674A-493C-80F1-CAC933FEE14C}" destId="{CF65AF90-36EF-4269-B01F-D994CCE5C644}" srcOrd="0" destOrd="0" presId="urn:microsoft.com/office/officeart/2008/layout/BendingPictureCaptionList"/>
    <dgm:cxn modelId="{FA20DEE5-480B-4155-B15F-D2FAD36388EA}" type="presParOf" srcId="{A56602F3-674A-493C-80F1-CAC933FEE14C}" destId="{5DF3D147-7FD3-49EC-9F8D-3E4E7BFAF21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0C5259-1B00-4866-8A69-1BE4ABCB324A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t </a:t>
          </a:r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Independiente</a:t>
          </a:r>
        </a:p>
      </dgm:t>
    </dgm:pt>
    <dgm:pt modelId="{1822FED3-D16B-4AA1-894C-6308DADD6157}" type="parTrans" cxnId="{A8E3C9CD-6B24-4BEA-8690-20AFBB16BFD6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B817E9-23AE-4E4E-8976-93447B43A6E7}" type="sibTrans" cxnId="{A8E3C9CD-6B24-4BEA-8690-20AFBB16BFD6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3C1AD7-B53F-496D-8452-9B4B148F2AD1}">
      <dgm:prSet phldrT="[Texto]" custT="1"/>
      <dgm:spPr/>
      <dgm:t>
        <a:bodyPr/>
        <a:lstStyle/>
        <a:p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</a:rPr>
            <a:t>Características ceniza </a:t>
          </a:r>
          <a:r>
            <a:rPr lang="es-EC" sz="2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Dependiente</a:t>
          </a:r>
          <a:endParaRPr lang="es-EC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FA5A56-6C77-408C-B01D-91C4EE4E6D32}" type="parTrans" cxnId="{4220B688-610F-4C09-B998-96A04D7788CC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025C3F-9978-4169-9B46-307A13686882}" type="sibTrans" cxnId="{4220B688-610F-4C09-B998-96A04D7788CC}">
      <dgm:prSet/>
      <dgm:spPr/>
      <dgm:t>
        <a:bodyPr/>
        <a:lstStyle/>
        <a:p>
          <a:endParaRPr lang="es-EC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3" custLinFactNeighborX="-1816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3" custScaleX="121374" custScaleY="69820">
        <dgm:presLayoutVars>
          <dgm:bulletEnabled val="1"/>
        </dgm:presLayoutVars>
      </dgm:prSet>
      <dgm:spPr/>
    </dgm:pt>
    <dgm:pt modelId="{9B0A3DB0-E5D0-4F4C-9ABD-3D271BD6AC24}" type="pres">
      <dgm:prSet presAssocID="{0E648F10-2B1A-475E-BE5F-C7BE599C597A}" presName="spacing" presStyleCnt="0"/>
      <dgm:spPr/>
    </dgm:pt>
    <dgm:pt modelId="{7D40421C-0C10-4171-B62A-9D89B019FE66}" type="pres">
      <dgm:prSet presAssocID="{870C5259-1B00-4866-8A69-1BE4ABCB324A}" presName="composite" presStyleCnt="0"/>
      <dgm:spPr/>
    </dgm:pt>
    <dgm:pt modelId="{86A683AB-5EC8-4FEA-829E-3BE6482DBFF0}" type="pres">
      <dgm:prSet presAssocID="{870C5259-1B00-4866-8A69-1BE4ABCB324A}" presName="imgShp" presStyleLbl="fgImgPlace1" presStyleIdx="1" presStyleCnt="3" custLinFactNeighborX="-18160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5" b="96149" l="10000" r="90000">
                        <a14:foregroundMark x1="49667" y1="17928" x2="49667" y2="17928"/>
                        <a14:foregroundMark x1="43667" y1="21780" x2="43667" y2="21780"/>
                        <a14:foregroundMark x1="41111" y1="17928" x2="41111" y2="17928"/>
                        <a14:foregroundMark x1="40778" y1="15405" x2="40778" y2="15405"/>
                        <a14:foregroundMark x1="48444" y1="2125" x2="48444" y2="2125"/>
                        <a14:foregroundMark x1="51778" y1="2125" x2="57111" y2="3187"/>
                        <a14:foregroundMark x1="62556" y1="43426" x2="62556" y2="43426"/>
                        <a14:foregroundMark x1="64222" y1="44622" x2="64222" y2="44622"/>
                        <a14:foregroundMark x1="54222" y1="75564" x2="54222" y2="75564"/>
                        <a14:foregroundMark x1="45444" y1="70651" x2="43667" y2="62815"/>
                        <a14:foregroundMark x1="45444" y1="53785" x2="52444" y2="53785"/>
                        <a14:foregroundMark x1="49333" y1="63347" x2="50556" y2="63878"/>
                        <a14:foregroundMark x1="50667" y1="64143" x2="50667" y2="64143"/>
                        <a14:foregroundMark x1="44667" y1="95485" x2="45222" y2="95485"/>
                        <a14:foregroundMark x1="47667" y1="95485" x2="53889" y2="96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3FCC6819-10B4-42AE-9745-036C52C4BD07}" type="pres">
      <dgm:prSet presAssocID="{870C5259-1B00-4866-8A69-1BE4ABCB324A}" presName="txShp" presStyleLbl="node1" presStyleIdx="1" presStyleCnt="3" custScaleX="121374" custScaleY="69820">
        <dgm:presLayoutVars>
          <dgm:bulletEnabled val="1"/>
        </dgm:presLayoutVars>
      </dgm:prSet>
      <dgm:spPr/>
    </dgm:pt>
    <dgm:pt modelId="{C4C96EA8-5B54-4B42-B1B7-218334048DA8}" type="pres">
      <dgm:prSet presAssocID="{CBB817E9-23AE-4E4E-8976-93447B43A6E7}" presName="spacing" presStyleCnt="0"/>
      <dgm:spPr/>
    </dgm:pt>
    <dgm:pt modelId="{AC18844D-2A91-4AB6-A189-81D6B96377D0}" type="pres">
      <dgm:prSet presAssocID="{4F3C1AD7-B53F-496D-8452-9B4B148F2AD1}" presName="composite" presStyleCnt="0"/>
      <dgm:spPr/>
    </dgm:pt>
    <dgm:pt modelId="{F3F845F5-1685-4F8F-9121-45E3A1C19B14}" type="pres">
      <dgm:prSet presAssocID="{4F3C1AD7-B53F-496D-8452-9B4B148F2AD1}" presName="imgShp" presStyleLbl="fgImgPlace1" presStyleIdx="2" presStyleCnt="3" custLinFactNeighborX="-18160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9FCFBAB6-F223-45F9-86D6-F61EF611F0A5}" type="pres">
      <dgm:prSet presAssocID="{4F3C1AD7-B53F-496D-8452-9B4B148F2AD1}" presName="txShp" presStyleLbl="node1" presStyleIdx="2" presStyleCnt="3" custScaleX="121374" custScaleY="69820">
        <dgm:presLayoutVars>
          <dgm:bulletEnabled val="1"/>
        </dgm:presLayoutVars>
      </dgm:prSet>
      <dgm:spPr/>
    </dgm:pt>
  </dgm:ptLst>
  <dgm:cxnLst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0C222125-925D-4891-A1D6-BECAABAC6DEE}" type="presOf" srcId="{870C5259-1B00-4866-8A69-1BE4ABCB324A}" destId="{3FCC6819-10B4-42AE-9745-036C52C4BD07}" srcOrd="0" destOrd="0" presId="urn:microsoft.com/office/officeart/2005/8/layout/vList3"/>
    <dgm:cxn modelId="{4638042B-B7F5-49DF-BAC1-9CB38E1AC0D7}" type="presOf" srcId="{4F3C1AD7-B53F-496D-8452-9B4B148F2AD1}" destId="{9FCFBAB6-F223-45F9-86D6-F61EF611F0A5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4220B688-610F-4C09-B998-96A04D7788CC}" srcId="{E9C514BA-821B-4B5A-88E6-63C3A18C4222}" destId="{4F3C1AD7-B53F-496D-8452-9B4B148F2AD1}" srcOrd="2" destOrd="0" parTransId="{D3FA5A56-6C77-408C-B01D-91C4EE4E6D32}" sibTransId="{A6025C3F-9978-4169-9B46-307A13686882}"/>
    <dgm:cxn modelId="{A8E3C9CD-6B24-4BEA-8690-20AFBB16BFD6}" srcId="{E9C514BA-821B-4B5A-88E6-63C3A18C4222}" destId="{870C5259-1B00-4866-8A69-1BE4ABCB324A}" srcOrd="1" destOrd="0" parTransId="{1822FED3-D16B-4AA1-894C-6308DADD6157}" sibTransId="{CBB817E9-23AE-4E4E-8976-93447B43A6E7}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  <dgm:cxn modelId="{C397DE23-4933-4641-AB58-63913FC8A777}" type="presParOf" srcId="{2077D226-1D18-4E98-8FD2-2687D706A9CB}" destId="{9B0A3DB0-E5D0-4F4C-9ABD-3D271BD6AC24}" srcOrd="1" destOrd="0" presId="urn:microsoft.com/office/officeart/2005/8/layout/vList3"/>
    <dgm:cxn modelId="{646472C6-6AAC-4561-A7F1-C564A77C4518}" type="presParOf" srcId="{2077D226-1D18-4E98-8FD2-2687D706A9CB}" destId="{7D40421C-0C10-4171-B62A-9D89B019FE66}" srcOrd="2" destOrd="0" presId="urn:microsoft.com/office/officeart/2005/8/layout/vList3"/>
    <dgm:cxn modelId="{D1FD8465-4CE6-4F1C-9D11-5CBF551C286F}" type="presParOf" srcId="{7D40421C-0C10-4171-B62A-9D89B019FE66}" destId="{86A683AB-5EC8-4FEA-829E-3BE6482DBFF0}" srcOrd="0" destOrd="0" presId="urn:microsoft.com/office/officeart/2005/8/layout/vList3"/>
    <dgm:cxn modelId="{E10C5181-F996-4A9B-8782-50AC1D1D1C42}" type="presParOf" srcId="{7D40421C-0C10-4171-B62A-9D89B019FE66}" destId="{3FCC6819-10B4-42AE-9745-036C52C4BD07}" srcOrd="1" destOrd="0" presId="urn:microsoft.com/office/officeart/2005/8/layout/vList3"/>
    <dgm:cxn modelId="{1D00FBB3-5FAD-412B-994A-B776AC8AABB8}" type="presParOf" srcId="{2077D226-1D18-4E98-8FD2-2687D706A9CB}" destId="{C4C96EA8-5B54-4B42-B1B7-218334048DA8}" srcOrd="3" destOrd="0" presId="urn:microsoft.com/office/officeart/2005/8/layout/vList3"/>
    <dgm:cxn modelId="{98727E5E-5F18-4028-B763-5530AC28A25E}" type="presParOf" srcId="{2077D226-1D18-4E98-8FD2-2687D706A9CB}" destId="{AC18844D-2A91-4AB6-A189-81D6B96377D0}" srcOrd="4" destOrd="0" presId="urn:microsoft.com/office/officeart/2005/8/layout/vList3"/>
    <dgm:cxn modelId="{ADD3EDEE-2D0A-4A50-9056-189D22571111}" type="presParOf" srcId="{AC18844D-2A91-4AB6-A189-81D6B96377D0}" destId="{F3F845F5-1685-4F8F-9121-45E3A1C19B14}" srcOrd="0" destOrd="0" presId="urn:microsoft.com/office/officeart/2005/8/layout/vList3"/>
    <dgm:cxn modelId="{3584D611-727E-4D4B-AD57-F9E09CEC27DE}" type="presParOf" srcId="{AC18844D-2A91-4AB6-A189-81D6B96377D0}" destId="{9FCFBAB6-F223-45F9-86D6-F61EF611F0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3C7B313-07F3-444B-B565-F3C160B567F7}" type="doc">
      <dgm:prSet loTypeId="urn:microsoft.com/office/officeart/2005/8/layout/pList2" loCatId="pictur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7B8BD640-BE2B-4A51-BFD4-1EDC945CC2B9}">
      <dgm:prSet phldrT="[Texto]" custT="1"/>
      <dgm:spPr/>
      <dgm:t>
        <a:bodyPr/>
        <a:lstStyle/>
        <a:p>
          <a:endParaRPr lang="es-EC" sz="19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La ceniza volcánica produjo una </a:t>
          </a:r>
        </a:p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↓ Viabilidad Celular</a:t>
          </a:r>
        </a:p>
      </dgm:t>
    </dgm:pt>
    <dgm:pt modelId="{BE31CE0C-657C-4911-9E8E-595A91E1743B}" type="parTrans" cxnId="{B8829BC3-518B-4AF9-9A74-A0A4C5AF358A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1AB33A-422C-4416-ABF1-F2AE66E6ED2D}" type="sibTrans" cxnId="{B8829BC3-518B-4AF9-9A74-A0A4C5AF358A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648474-32E7-4CBC-BD1F-0450EF86DB09}">
      <dgm:prSet phldrT="[Tex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E398B0DC-0F19-4A90-987C-12AC8A5D3BED}" type="parTrans" cxnId="{E5BDD79D-AA47-442F-A34C-77F861D71DA5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155F2A-EB90-4998-A262-9E32D6632888}" type="sibTrans" cxnId="{E5BDD79D-AA47-442F-A34C-77F861D71DA5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97A6F4-A783-4D84-9C58-495E3C723F30}">
      <dgm:prSet phldrT="[Texto]" custT="1"/>
      <dgm:spPr/>
      <dgm:t>
        <a:bodyPr/>
        <a:lstStyle/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La actividad de la enzima SOD presento una respuesta dosis dependiente</a:t>
          </a:r>
        </a:p>
      </dgm:t>
    </dgm:pt>
    <dgm:pt modelId="{208392EA-6AAD-4833-9E84-C9281D37CBE6}" type="parTrans" cxnId="{0B32D3C1-A980-4031-9EE9-8547B20F231F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880958-DE57-4466-9FCC-0DB8F3C345B1}" type="sibTrans" cxnId="{0B32D3C1-A980-4031-9EE9-8547B20F231F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40265D-1483-4991-B58B-627FA265C078}">
      <dgm:prSet phldrT="[Texto]" custT="1"/>
      <dgm:spPr/>
      <dgm:t>
        <a:bodyPr/>
        <a:lstStyle/>
        <a:p>
          <a:endParaRPr lang="es-EC" sz="19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No se produjo una liberación de la enzima LDH</a:t>
          </a:r>
        </a:p>
      </dgm:t>
    </dgm:pt>
    <dgm:pt modelId="{BF4780C5-4A00-4AAF-9616-C28E207E4C4C}" type="parTrans" cxnId="{DFBDAFE1-A1FC-4437-9D51-ECBAE1F44CB6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C69F54-8B2A-426A-A3A3-967AB411766F}" type="sibTrans" cxnId="{DFBDAFE1-A1FC-4437-9D51-ECBAE1F44CB6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CCC2D1-906D-4EBC-89A0-F2CC1814AE0A}">
      <dgm:prSet phldrT="[Texto]" custT="1"/>
      <dgm:spPr/>
      <dgm:t>
        <a:bodyPr/>
        <a:lstStyle/>
        <a:p>
          <a:endParaRPr lang="es-EC" sz="19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C" sz="1900" dirty="0">
              <a:latin typeface="Arial" panose="020B0604020202020204" pitchFamily="34" charset="0"/>
              <a:cs typeface="Arial" panose="020B0604020202020204" pitchFamily="34" charset="0"/>
            </a:rPr>
            <a:t>Las cenizas el volcán Tungurahua, son las más dañinas</a:t>
          </a:r>
        </a:p>
      </dgm:t>
    </dgm:pt>
    <dgm:pt modelId="{A0920581-B103-431F-9B7D-CEC0EDC30A96}" type="parTrans" cxnId="{A90F0F46-B1A1-4FE4-A31C-0B44FA465F36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1A21BD-DD3B-4230-892C-65BEBD209328}" type="sibTrans" cxnId="{A90F0F46-B1A1-4FE4-A31C-0B44FA465F36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015058-82EF-420B-85DB-A7A616921280}">
      <dgm:prSet phldrT="[Texto]" custT="1"/>
      <dgm:spPr/>
      <dgm:t>
        <a:bodyPr/>
        <a:lstStyle/>
        <a:p>
          <a:r>
            <a:rPr lang="es-EC" sz="1900" b="0" i="0" u="none" dirty="0">
              <a:latin typeface="Arial" panose="020B0604020202020204" pitchFamily="34" charset="0"/>
              <a:cs typeface="Arial" panose="020B0604020202020204" pitchFamily="34" charset="0"/>
            </a:rPr>
            <a:t>↑ Expresión de </a:t>
          </a:r>
          <a:r>
            <a:rPr lang="es-EC" sz="1900" b="0" dirty="0">
              <a:latin typeface="Arial" panose="020B0604020202020204" pitchFamily="34" charset="0"/>
              <a:cs typeface="Arial" panose="020B0604020202020204" pitchFamily="34" charset="0"/>
            </a:rPr>
            <a:t>citocinas inflamatorias después de la exposición a ceniza</a:t>
          </a:r>
        </a:p>
      </dgm:t>
    </dgm:pt>
    <dgm:pt modelId="{0BCBAD82-4D62-4120-9E96-B28DB9F83C03}" type="parTrans" cxnId="{A3F41773-015E-4668-A776-82F83A2A6150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0D1A06-5D86-4287-8FEF-15C6ACD6CCA3}" type="sibTrans" cxnId="{A3F41773-015E-4668-A776-82F83A2A6150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DB1BF4-84CA-41C0-BED8-D9692BBDD176}" type="pres">
      <dgm:prSet presAssocID="{53C7B313-07F3-444B-B565-F3C160B567F7}" presName="Name0" presStyleCnt="0">
        <dgm:presLayoutVars>
          <dgm:dir/>
          <dgm:resizeHandles val="exact"/>
        </dgm:presLayoutVars>
      </dgm:prSet>
      <dgm:spPr/>
    </dgm:pt>
    <dgm:pt modelId="{FDD060FB-6BFF-4379-B1D2-C7BDC487F717}" type="pres">
      <dgm:prSet presAssocID="{53C7B313-07F3-444B-B565-F3C160B567F7}" presName="bkgdShp" presStyleLbl="alignAccFollowNode1" presStyleIdx="0" presStyleCnt="1"/>
      <dgm:spPr>
        <a:noFill/>
        <a:ln>
          <a:noFill/>
        </a:ln>
      </dgm:spPr>
    </dgm:pt>
    <dgm:pt modelId="{80729818-9A5E-4B04-88BA-26F97DB330F2}" type="pres">
      <dgm:prSet presAssocID="{53C7B313-07F3-444B-B565-F3C160B567F7}" presName="linComp" presStyleCnt="0"/>
      <dgm:spPr/>
    </dgm:pt>
    <dgm:pt modelId="{B675F595-593E-4546-82E5-EFBBA1706335}" type="pres">
      <dgm:prSet presAssocID="{7B8BD640-BE2B-4A51-BFD4-1EDC945CC2B9}" presName="compNode" presStyleCnt="0"/>
      <dgm:spPr/>
    </dgm:pt>
    <dgm:pt modelId="{F7B583EF-13F0-4789-BFAA-51F628C19B4A}" type="pres">
      <dgm:prSet presAssocID="{7B8BD640-BE2B-4A51-BFD4-1EDC945CC2B9}" presName="node" presStyleLbl="node1" presStyleIdx="0" presStyleCnt="6">
        <dgm:presLayoutVars>
          <dgm:bulletEnabled val="1"/>
        </dgm:presLayoutVars>
      </dgm:prSet>
      <dgm:spPr/>
    </dgm:pt>
    <dgm:pt modelId="{894F3C65-450E-4938-81E7-0B6E9C0DCA68}" type="pres">
      <dgm:prSet presAssocID="{7B8BD640-BE2B-4A51-BFD4-1EDC945CC2B9}" presName="invisiNode" presStyleLbl="node1" presStyleIdx="0" presStyleCnt="6"/>
      <dgm:spPr/>
    </dgm:pt>
    <dgm:pt modelId="{2D88DBA9-F1FC-4408-A218-814B0637D758}" type="pres">
      <dgm:prSet presAssocID="{7B8BD640-BE2B-4A51-BFD4-1EDC945CC2B9}" presName="imagNode" presStyleLbl="fgImgPlace1" presStyleIdx="0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09BEAD62-43BC-4397-A5C9-AC4E9581F45A}" type="pres">
      <dgm:prSet presAssocID="{6C1AB33A-422C-4416-ABF1-F2AE66E6ED2D}" presName="sibTrans" presStyleLbl="sibTrans2D1" presStyleIdx="0" presStyleCnt="0"/>
      <dgm:spPr/>
    </dgm:pt>
    <dgm:pt modelId="{7C539190-8918-4D06-AF22-86A8322F83DA}" type="pres">
      <dgm:prSet presAssocID="{1F40265D-1483-4991-B58B-627FA265C078}" presName="compNode" presStyleCnt="0"/>
      <dgm:spPr/>
    </dgm:pt>
    <dgm:pt modelId="{F4CF9C80-5270-4418-B50C-59BBCE623E3D}" type="pres">
      <dgm:prSet presAssocID="{1F40265D-1483-4991-B58B-627FA265C078}" presName="node" presStyleLbl="node1" presStyleIdx="1" presStyleCnt="6">
        <dgm:presLayoutVars>
          <dgm:bulletEnabled val="1"/>
        </dgm:presLayoutVars>
      </dgm:prSet>
      <dgm:spPr/>
    </dgm:pt>
    <dgm:pt modelId="{0116081F-13AE-45E3-8163-700120801070}" type="pres">
      <dgm:prSet presAssocID="{1F40265D-1483-4991-B58B-627FA265C078}" presName="invisiNode" presStyleLbl="node1" presStyleIdx="1" presStyleCnt="6"/>
      <dgm:spPr/>
    </dgm:pt>
    <dgm:pt modelId="{EA034690-B2CE-40F1-9B25-710BE91204E6}" type="pres">
      <dgm:prSet presAssocID="{1F40265D-1483-4991-B58B-627FA265C078}" presName="imagNode" presStyleLbl="fgImgPlac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4284539D-9879-448A-A6DE-F0ED46609254}" type="pres">
      <dgm:prSet presAssocID="{1BC69F54-8B2A-426A-A3A3-967AB411766F}" presName="sibTrans" presStyleLbl="sibTrans2D1" presStyleIdx="0" presStyleCnt="0"/>
      <dgm:spPr/>
    </dgm:pt>
    <dgm:pt modelId="{D1A8119C-7B17-4F07-A2FE-76A535BC99D2}" type="pres">
      <dgm:prSet presAssocID="{0D648474-32E7-4CBC-BD1F-0450EF86DB09}" presName="compNode" presStyleCnt="0"/>
      <dgm:spPr/>
    </dgm:pt>
    <dgm:pt modelId="{E56696AC-8933-499A-9588-3AF9262A86B6}" type="pres">
      <dgm:prSet presAssocID="{0D648474-32E7-4CBC-BD1F-0450EF86DB09}" presName="node" presStyleLbl="node1" presStyleIdx="2" presStyleCnt="6">
        <dgm:presLayoutVars>
          <dgm:bulletEnabled val="1"/>
        </dgm:presLayoutVars>
      </dgm:prSet>
      <dgm:spPr/>
    </dgm:pt>
    <dgm:pt modelId="{9BB48AD5-4E41-4FDD-A197-BE5CBF63D986}" type="pres">
      <dgm:prSet presAssocID="{0D648474-32E7-4CBC-BD1F-0450EF86DB09}" presName="invisiNode" presStyleLbl="node1" presStyleIdx="2" presStyleCnt="6"/>
      <dgm:spPr/>
    </dgm:pt>
    <dgm:pt modelId="{33321A4D-1998-44B5-8293-EA6405412D18}" type="pres">
      <dgm:prSet presAssocID="{0D648474-32E7-4CBC-BD1F-0450EF86DB09}" presName="imagNode" presStyleLbl="fgImgPlace1" presStyleIdx="2" presStyleCnt="6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544" r="-5000"/>
          </a:stretch>
        </a:blipFill>
      </dgm:spPr>
    </dgm:pt>
    <dgm:pt modelId="{BBB59F4D-F41D-462C-A525-B3C31C34F9AA}" type="pres">
      <dgm:prSet presAssocID="{91155F2A-EB90-4998-A262-9E32D6632888}" presName="sibTrans" presStyleLbl="sibTrans2D1" presStyleIdx="0" presStyleCnt="0"/>
      <dgm:spPr/>
    </dgm:pt>
    <dgm:pt modelId="{1E1341A1-BBFB-4CD3-8EB7-10104C8335B4}" type="pres">
      <dgm:prSet presAssocID="{2C97A6F4-A783-4D84-9C58-495E3C723F30}" presName="compNode" presStyleCnt="0"/>
      <dgm:spPr/>
    </dgm:pt>
    <dgm:pt modelId="{B5885001-11AD-47EE-A356-B662016F7FD7}" type="pres">
      <dgm:prSet presAssocID="{2C97A6F4-A783-4D84-9C58-495E3C723F30}" presName="node" presStyleLbl="node1" presStyleIdx="3" presStyleCnt="6">
        <dgm:presLayoutVars>
          <dgm:bulletEnabled val="1"/>
        </dgm:presLayoutVars>
      </dgm:prSet>
      <dgm:spPr/>
    </dgm:pt>
    <dgm:pt modelId="{DD5C91E7-1C4F-4592-A1C5-C36FC525F016}" type="pres">
      <dgm:prSet presAssocID="{2C97A6F4-A783-4D84-9C58-495E3C723F30}" presName="invisiNode" presStyleLbl="node1" presStyleIdx="3" presStyleCnt="6"/>
      <dgm:spPr/>
    </dgm:pt>
    <dgm:pt modelId="{2E2B4958-A254-4A1F-A3DF-FA698EAE5040}" type="pres">
      <dgm:prSet presAssocID="{2C97A6F4-A783-4D84-9C58-495E3C723F30}" presName="imagNode" presStyleLbl="fgImgPlace1" presStyleIdx="3" presStyleCnt="6" custLinFactNeighborX="-1476" custLinFactNeighborY="3888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695" t="-62886" r="-127847" b="-57712"/>
          </a:stretch>
        </a:blipFill>
      </dgm:spPr>
    </dgm:pt>
    <dgm:pt modelId="{3503CD53-87C7-4586-AB51-ACFF3B71E038}" type="pres">
      <dgm:prSet presAssocID="{AC880958-DE57-4466-9FCC-0DB8F3C345B1}" presName="sibTrans" presStyleLbl="sibTrans2D1" presStyleIdx="0" presStyleCnt="0"/>
      <dgm:spPr/>
    </dgm:pt>
    <dgm:pt modelId="{1F949024-5D47-45BB-A0BF-DE767FF30061}" type="pres">
      <dgm:prSet presAssocID="{66015058-82EF-420B-85DB-A7A616921280}" presName="compNode" presStyleCnt="0"/>
      <dgm:spPr/>
    </dgm:pt>
    <dgm:pt modelId="{A2A199DD-843D-4523-AA65-BA2A33A1EB7B}" type="pres">
      <dgm:prSet presAssocID="{66015058-82EF-420B-85DB-A7A616921280}" presName="node" presStyleLbl="node1" presStyleIdx="4" presStyleCnt="6">
        <dgm:presLayoutVars>
          <dgm:bulletEnabled val="1"/>
        </dgm:presLayoutVars>
      </dgm:prSet>
      <dgm:spPr/>
    </dgm:pt>
    <dgm:pt modelId="{7A03B9FE-8BD1-445B-BAF0-E7A179780922}" type="pres">
      <dgm:prSet presAssocID="{66015058-82EF-420B-85DB-A7A616921280}" presName="invisiNode" presStyleLbl="node1" presStyleIdx="4" presStyleCnt="6"/>
      <dgm:spPr/>
    </dgm:pt>
    <dgm:pt modelId="{7CD3C191-1124-4207-AD76-1E82615273FE}" type="pres">
      <dgm:prSet presAssocID="{66015058-82EF-420B-85DB-A7A616921280}" presName="imagNode" presStyleLbl="fgImgPlace1" presStyleIdx="4" presStyleCnt="6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F17A232C-5F1D-4183-968A-4046CE1EEB9F}" type="pres">
      <dgm:prSet presAssocID="{AD0D1A06-5D86-4287-8FEF-15C6ACD6CCA3}" presName="sibTrans" presStyleLbl="sibTrans2D1" presStyleIdx="0" presStyleCnt="0"/>
      <dgm:spPr/>
    </dgm:pt>
    <dgm:pt modelId="{BA5C4896-B180-40AC-B7BF-0EB0DFCC550F}" type="pres">
      <dgm:prSet presAssocID="{74CCC2D1-906D-4EBC-89A0-F2CC1814AE0A}" presName="compNode" presStyleCnt="0"/>
      <dgm:spPr/>
    </dgm:pt>
    <dgm:pt modelId="{3B85B62C-4785-49DF-89DC-64EB4F43042C}" type="pres">
      <dgm:prSet presAssocID="{74CCC2D1-906D-4EBC-89A0-F2CC1814AE0A}" presName="node" presStyleLbl="node1" presStyleIdx="5" presStyleCnt="6">
        <dgm:presLayoutVars>
          <dgm:bulletEnabled val="1"/>
        </dgm:presLayoutVars>
      </dgm:prSet>
      <dgm:spPr/>
    </dgm:pt>
    <dgm:pt modelId="{564377A3-5435-44E9-BE2F-FDB356CDC465}" type="pres">
      <dgm:prSet presAssocID="{74CCC2D1-906D-4EBC-89A0-F2CC1814AE0A}" presName="invisiNode" presStyleLbl="node1" presStyleIdx="5" presStyleCnt="6"/>
      <dgm:spPr/>
    </dgm:pt>
    <dgm:pt modelId="{BE208421-362F-4A5A-93D9-70BC6CD650C4}" type="pres">
      <dgm:prSet presAssocID="{74CCC2D1-906D-4EBC-89A0-F2CC1814AE0A}" presName="imagNode" presStyleLbl="fgImgPlace1" presStyleIdx="5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FBFBBA02-4D81-4DF8-BF2B-5CFC860DA468}" type="presOf" srcId="{1BC69F54-8B2A-426A-A3A3-967AB411766F}" destId="{4284539D-9879-448A-A6DE-F0ED46609254}" srcOrd="0" destOrd="0" presId="urn:microsoft.com/office/officeart/2005/8/layout/pList2"/>
    <dgm:cxn modelId="{86710610-25E0-4197-80D1-53DC7BB16BAC}" type="presOf" srcId="{0D648474-32E7-4CBC-BD1F-0450EF86DB09}" destId="{E56696AC-8933-499A-9588-3AF9262A86B6}" srcOrd="0" destOrd="0" presId="urn:microsoft.com/office/officeart/2005/8/layout/pList2"/>
    <dgm:cxn modelId="{1C6DE527-C0D3-4E2A-8183-6B02793D0494}" type="presOf" srcId="{2C97A6F4-A783-4D84-9C58-495E3C723F30}" destId="{B5885001-11AD-47EE-A356-B662016F7FD7}" srcOrd="0" destOrd="0" presId="urn:microsoft.com/office/officeart/2005/8/layout/pList2"/>
    <dgm:cxn modelId="{B90A472D-D7A3-484C-AD75-969573D98FC8}" type="presOf" srcId="{7B8BD640-BE2B-4A51-BFD4-1EDC945CC2B9}" destId="{F7B583EF-13F0-4789-BFAA-51F628C19B4A}" srcOrd="0" destOrd="0" presId="urn:microsoft.com/office/officeart/2005/8/layout/pList2"/>
    <dgm:cxn modelId="{A90F0F46-B1A1-4FE4-A31C-0B44FA465F36}" srcId="{53C7B313-07F3-444B-B565-F3C160B567F7}" destId="{74CCC2D1-906D-4EBC-89A0-F2CC1814AE0A}" srcOrd="5" destOrd="0" parTransId="{A0920581-B103-431F-9B7D-CEC0EDC30A96}" sibTransId="{081A21BD-DD3B-4230-892C-65BEBD209328}"/>
    <dgm:cxn modelId="{9492B64B-9D0C-49F8-867B-A82D6ABC12EE}" type="presOf" srcId="{1F40265D-1483-4991-B58B-627FA265C078}" destId="{F4CF9C80-5270-4418-B50C-59BBCE623E3D}" srcOrd="0" destOrd="0" presId="urn:microsoft.com/office/officeart/2005/8/layout/pList2"/>
    <dgm:cxn modelId="{4D49F04F-6239-4200-B57B-4B281C291D8C}" type="presOf" srcId="{AC880958-DE57-4466-9FCC-0DB8F3C345B1}" destId="{3503CD53-87C7-4586-AB51-ACFF3B71E038}" srcOrd="0" destOrd="0" presId="urn:microsoft.com/office/officeart/2005/8/layout/pList2"/>
    <dgm:cxn modelId="{A3F41773-015E-4668-A776-82F83A2A6150}" srcId="{53C7B313-07F3-444B-B565-F3C160B567F7}" destId="{66015058-82EF-420B-85DB-A7A616921280}" srcOrd="4" destOrd="0" parTransId="{0BCBAD82-4D62-4120-9E96-B28DB9F83C03}" sibTransId="{AD0D1A06-5D86-4287-8FEF-15C6ACD6CCA3}"/>
    <dgm:cxn modelId="{8507DF75-5576-434D-9FB1-CA074A574CFF}" type="presOf" srcId="{AD0D1A06-5D86-4287-8FEF-15C6ACD6CCA3}" destId="{F17A232C-5F1D-4183-968A-4046CE1EEB9F}" srcOrd="0" destOrd="0" presId="urn:microsoft.com/office/officeart/2005/8/layout/pList2"/>
    <dgm:cxn modelId="{83B86657-6643-40A5-B0FF-A6C86941244D}" type="presOf" srcId="{6C1AB33A-422C-4416-ABF1-F2AE66E6ED2D}" destId="{09BEAD62-43BC-4397-A5C9-AC4E9581F45A}" srcOrd="0" destOrd="0" presId="urn:microsoft.com/office/officeart/2005/8/layout/pList2"/>
    <dgm:cxn modelId="{E5BDD79D-AA47-442F-A34C-77F861D71DA5}" srcId="{53C7B313-07F3-444B-B565-F3C160B567F7}" destId="{0D648474-32E7-4CBC-BD1F-0450EF86DB09}" srcOrd="2" destOrd="0" parTransId="{E398B0DC-0F19-4A90-987C-12AC8A5D3BED}" sibTransId="{91155F2A-EB90-4998-A262-9E32D6632888}"/>
    <dgm:cxn modelId="{0F1A329E-D1FF-4BCC-B6A7-CFEE87F79189}" type="presOf" srcId="{74CCC2D1-906D-4EBC-89A0-F2CC1814AE0A}" destId="{3B85B62C-4785-49DF-89DC-64EB4F43042C}" srcOrd="0" destOrd="0" presId="urn:microsoft.com/office/officeart/2005/8/layout/pList2"/>
    <dgm:cxn modelId="{07D2FDB6-8084-419A-831B-CE27E27E5EBA}" type="presOf" srcId="{53C7B313-07F3-444B-B565-F3C160B567F7}" destId="{D7DB1BF4-84CA-41C0-BED8-D9692BBDD176}" srcOrd="0" destOrd="0" presId="urn:microsoft.com/office/officeart/2005/8/layout/pList2"/>
    <dgm:cxn modelId="{0B32D3C1-A980-4031-9EE9-8547B20F231F}" srcId="{53C7B313-07F3-444B-B565-F3C160B567F7}" destId="{2C97A6F4-A783-4D84-9C58-495E3C723F30}" srcOrd="3" destOrd="0" parTransId="{208392EA-6AAD-4833-9E84-C9281D37CBE6}" sibTransId="{AC880958-DE57-4466-9FCC-0DB8F3C345B1}"/>
    <dgm:cxn modelId="{B8829BC3-518B-4AF9-9A74-A0A4C5AF358A}" srcId="{53C7B313-07F3-444B-B565-F3C160B567F7}" destId="{7B8BD640-BE2B-4A51-BFD4-1EDC945CC2B9}" srcOrd="0" destOrd="0" parTransId="{BE31CE0C-657C-4911-9E8E-595A91E1743B}" sibTransId="{6C1AB33A-422C-4416-ABF1-F2AE66E6ED2D}"/>
    <dgm:cxn modelId="{25C4D3D0-A2D4-4AC2-839D-B5C1B63420E6}" type="presOf" srcId="{66015058-82EF-420B-85DB-A7A616921280}" destId="{A2A199DD-843D-4523-AA65-BA2A33A1EB7B}" srcOrd="0" destOrd="0" presId="urn:microsoft.com/office/officeart/2005/8/layout/pList2"/>
    <dgm:cxn modelId="{DFBDAFE1-A1FC-4437-9D51-ECBAE1F44CB6}" srcId="{53C7B313-07F3-444B-B565-F3C160B567F7}" destId="{1F40265D-1483-4991-B58B-627FA265C078}" srcOrd="1" destOrd="0" parTransId="{BF4780C5-4A00-4AAF-9616-C28E207E4C4C}" sibTransId="{1BC69F54-8B2A-426A-A3A3-967AB411766F}"/>
    <dgm:cxn modelId="{E8C32BF2-8B9E-49EC-97A6-3266399C1D21}" type="presOf" srcId="{91155F2A-EB90-4998-A262-9E32D6632888}" destId="{BBB59F4D-F41D-462C-A525-B3C31C34F9AA}" srcOrd="0" destOrd="0" presId="urn:microsoft.com/office/officeart/2005/8/layout/pList2"/>
    <dgm:cxn modelId="{3D1D437F-57DB-4B6F-8171-4DBDB173409F}" type="presParOf" srcId="{D7DB1BF4-84CA-41C0-BED8-D9692BBDD176}" destId="{FDD060FB-6BFF-4379-B1D2-C7BDC487F717}" srcOrd="0" destOrd="0" presId="urn:microsoft.com/office/officeart/2005/8/layout/pList2"/>
    <dgm:cxn modelId="{FB6ADDC6-B2E5-4748-9826-C308DC5ABE81}" type="presParOf" srcId="{D7DB1BF4-84CA-41C0-BED8-D9692BBDD176}" destId="{80729818-9A5E-4B04-88BA-26F97DB330F2}" srcOrd="1" destOrd="0" presId="urn:microsoft.com/office/officeart/2005/8/layout/pList2"/>
    <dgm:cxn modelId="{72751B23-AB5C-475E-AD2E-3C00B9C2FE49}" type="presParOf" srcId="{80729818-9A5E-4B04-88BA-26F97DB330F2}" destId="{B675F595-593E-4546-82E5-EFBBA1706335}" srcOrd="0" destOrd="0" presId="urn:microsoft.com/office/officeart/2005/8/layout/pList2"/>
    <dgm:cxn modelId="{9B715223-D31F-40D9-A10C-C4ABC2EE544B}" type="presParOf" srcId="{B675F595-593E-4546-82E5-EFBBA1706335}" destId="{F7B583EF-13F0-4789-BFAA-51F628C19B4A}" srcOrd="0" destOrd="0" presId="urn:microsoft.com/office/officeart/2005/8/layout/pList2"/>
    <dgm:cxn modelId="{F33E888F-ACD9-451A-B754-BFAF15CDA512}" type="presParOf" srcId="{B675F595-593E-4546-82E5-EFBBA1706335}" destId="{894F3C65-450E-4938-81E7-0B6E9C0DCA68}" srcOrd="1" destOrd="0" presId="urn:microsoft.com/office/officeart/2005/8/layout/pList2"/>
    <dgm:cxn modelId="{6CDA1A21-227C-406E-9423-9127386C2A4A}" type="presParOf" srcId="{B675F595-593E-4546-82E5-EFBBA1706335}" destId="{2D88DBA9-F1FC-4408-A218-814B0637D758}" srcOrd="2" destOrd="0" presId="urn:microsoft.com/office/officeart/2005/8/layout/pList2"/>
    <dgm:cxn modelId="{FCFE2B8F-492F-49E6-B723-D53121D82F7A}" type="presParOf" srcId="{80729818-9A5E-4B04-88BA-26F97DB330F2}" destId="{09BEAD62-43BC-4397-A5C9-AC4E9581F45A}" srcOrd="1" destOrd="0" presId="urn:microsoft.com/office/officeart/2005/8/layout/pList2"/>
    <dgm:cxn modelId="{29DF05A9-88FB-4AF0-A674-E3BBEFBE5A6A}" type="presParOf" srcId="{80729818-9A5E-4B04-88BA-26F97DB330F2}" destId="{7C539190-8918-4D06-AF22-86A8322F83DA}" srcOrd="2" destOrd="0" presId="urn:microsoft.com/office/officeart/2005/8/layout/pList2"/>
    <dgm:cxn modelId="{A91742E3-2C90-492C-82B1-82BAD7205AB1}" type="presParOf" srcId="{7C539190-8918-4D06-AF22-86A8322F83DA}" destId="{F4CF9C80-5270-4418-B50C-59BBCE623E3D}" srcOrd="0" destOrd="0" presId="urn:microsoft.com/office/officeart/2005/8/layout/pList2"/>
    <dgm:cxn modelId="{1745F623-12FB-414C-85B9-86707F16AA5D}" type="presParOf" srcId="{7C539190-8918-4D06-AF22-86A8322F83DA}" destId="{0116081F-13AE-45E3-8163-700120801070}" srcOrd="1" destOrd="0" presId="urn:microsoft.com/office/officeart/2005/8/layout/pList2"/>
    <dgm:cxn modelId="{DB162589-198F-4E87-A19A-0513E1E6B677}" type="presParOf" srcId="{7C539190-8918-4D06-AF22-86A8322F83DA}" destId="{EA034690-B2CE-40F1-9B25-710BE91204E6}" srcOrd="2" destOrd="0" presId="urn:microsoft.com/office/officeart/2005/8/layout/pList2"/>
    <dgm:cxn modelId="{7AC71A18-53BB-4468-A259-CE1EB6F4171F}" type="presParOf" srcId="{80729818-9A5E-4B04-88BA-26F97DB330F2}" destId="{4284539D-9879-448A-A6DE-F0ED46609254}" srcOrd="3" destOrd="0" presId="urn:microsoft.com/office/officeart/2005/8/layout/pList2"/>
    <dgm:cxn modelId="{69D5DDF9-457E-429B-AC18-A3A4D75BE083}" type="presParOf" srcId="{80729818-9A5E-4B04-88BA-26F97DB330F2}" destId="{D1A8119C-7B17-4F07-A2FE-76A535BC99D2}" srcOrd="4" destOrd="0" presId="urn:microsoft.com/office/officeart/2005/8/layout/pList2"/>
    <dgm:cxn modelId="{6D08ED29-624B-47A4-871C-42222BA29463}" type="presParOf" srcId="{D1A8119C-7B17-4F07-A2FE-76A535BC99D2}" destId="{E56696AC-8933-499A-9588-3AF9262A86B6}" srcOrd="0" destOrd="0" presId="urn:microsoft.com/office/officeart/2005/8/layout/pList2"/>
    <dgm:cxn modelId="{2F59CADD-2AFD-4054-A512-83F4F3009ABE}" type="presParOf" srcId="{D1A8119C-7B17-4F07-A2FE-76A535BC99D2}" destId="{9BB48AD5-4E41-4FDD-A197-BE5CBF63D986}" srcOrd="1" destOrd="0" presId="urn:microsoft.com/office/officeart/2005/8/layout/pList2"/>
    <dgm:cxn modelId="{8B34E1D5-0FAC-418E-9944-AAAC1F88BFAD}" type="presParOf" srcId="{D1A8119C-7B17-4F07-A2FE-76A535BC99D2}" destId="{33321A4D-1998-44B5-8293-EA6405412D18}" srcOrd="2" destOrd="0" presId="urn:microsoft.com/office/officeart/2005/8/layout/pList2"/>
    <dgm:cxn modelId="{FB73C552-E107-4D81-9B3E-4C3E1AE1EA04}" type="presParOf" srcId="{80729818-9A5E-4B04-88BA-26F97DB330F2}" destId="{BBB59F4D-F41D-462C-A525-B3C31C34F9AA}" srcOrd="5" destOrd="0" presId="urn:microsoft.com/office/officeart/2005/8/layout/pList2"/>
    <dgm:cxn modelId="{6987650C-803D-4CF8-8C76-487F098B2FCB}" type="presParOf" srcId="{80729818-9A5E-4B04-88BA-26F97DB330F2}" destId="{1E1341A1-BBFB-4CD3-8EB7-10104C8335B4}" srcOrd="6" destOrd="0" presId="urn:microsoft.com/office/officeart/2005/8/layout/pList2"/>
    <dgm:cxn modelId="{89C1CA1D-9A2C-4319-88CB-F48CF33580C2}" type="presParOf" srcId="{1E1341A1-BBFB-4CD3-8EB7-10104C8335B4}" destId="{B5885001-11AD-47EE-A356-B662016F7FD7}" srcOrd="0" destOrd="0" presId="urn:microsoft.com/office/officeart/2005/8/layout/pList2"/>
    <dgm:cxn modelId="{FE6BC687-3F2B-4D72-B68A-B748EFD34D8A}" type="presParOf" srcId="{1E1341A1-BBFB-4CD3-8EB7-10104C8335B4}" destId="{DD5C91E7-1C4F-4592-A1C5-C36FC525F016}" srcOrd="1" destOrd="0" presId="urn:microsoft.com/office/officeart/2005/8/layout/pList2"/>
    <dgm:cxn modelId="{FB28AB02-1C44-4C72-87AF-A798B5829ED5}" type="presParOf" srcId="{1E1341A1-BBFB-4CD3-8EB7-10104C8335B4}" destId="{2E2B4958-A254-4A1F-A3DF-FA698EAE5040}" srcOrd="2" destOrd="0" presId="urn:microsoft.com/office/officeart/2005/8/layout/pList2"/>
    <dgm:cxn modelId="{6773BD17-2203-4EC1-956B-3F0396075FE9}" type="presParOf" srcId="{80729818-9A5E-4B04-88BA-26F97DB330F2}" destId="{3503CD53-87C7-4586-AB51-ACFF3B71E038}" srcOrd="7" destOrd="0" presId="urn:microsoft.com/office/officeart/2005/8/layout/pList2"/>
    <dgm:cxn modelId="{CC249ACF-AD4E-4764-A8EA-01E77872872A}" type="presParOf" srcId="{80729818-9A5E-4B04-88BA-26F97DB330F2}" destId="{1F949024-5D47-45BB-A0BF-DE767FF30061}" srcOrd="8" destOrd="0" presId="urn:microsoft.com/office/officeart/2005/8/layout/pList2"/>
    <dgm:cxn modelId="{196F231A-77F5-47E8-B8C5-920580E73D6C}" type="presParOf" srcId="{1F949024-5D47-45BB-A0BF-DE767FF30061}" destId="{A2A199DD-843D-4523-AA65-BA2A33A1EB7B}" srcOrd="0" destOrd="0" presId="urn:microsoft.com/office/officeart/2005/8/layout/pList2"/>
    <dgm:cxn modelId="{B4AC1CD3-1076-4F03-977A-6221BE662A2B}" type="presParOf" srcId="{1F949024-5D47-45BB-A0BF-DE767FF30061}" destId="{7A03B9FE-8BD1-445B-BAF0-E7A179780922}" srcOrd="1" destOrd="0" presId="urn:microsoft.com/office/officeart/2005/8/layout/pList2"/>
    <dgm:cxn modelId="{B635E3F9-8ECA-4273-9AB1-63D07022950C}" type="presParOf" srcId="{1F949024-5D47-45BB-A0BF-DE767FF30061}" destId="{7CD3C191-1124-4207-AD76-1E82615273FE}" srcOrd="2" destOrd="0" presId="urn:microsoft.com/office/officeart/2005/8/layout/pList2"/>
    <dgm:cxn modelId="{14AB4E78-84C2-4C40-9CDC-807DC7B3C5C9}" type="presParOf" srcId="{80729818-9A5E-4B04-88BA-26F97DB330F2}" destId="{F17A232C-5F1D-4183-968A-4046CE1EEB9F}" srcOrd="9" destOrd="0" presId="urn:microsoft.com/office/officeart/2005/8/layout/pList2"/>
    <dgm:cxn modelId="{494B25EC-9CFD-4882-8998-26AE30C7D291}" type="presParOf" srcId="{80729818-9A5E-4B04-88BA-26F97DB330F2}" destId="{BA5C4896-B180-40AC-B7BF-0EB0DFCC550F}" srcOrd="10" destOrd="0" presId="urn:microsoft.com/office/officeart/2005/8/layout/pList2"/>
    <dgm:cxn modelId="{251354F2-FEAE-4285-BFA9-417DD043167B}" type="presParOf" srcId="{BA5C4896-B180-40AC-B7BF-0EB0DFCC550F}" destId="{3B85B62C-4785-49DF-89DC-64EB4F43042C}" srcOrd="0" destOrd="0" presId="urn:microsoft.com/office/officeart/2005/8/layout/pList2"/>
    <dgm:cxn modelId="{C88D1899-B5DE-4119-AFF0-DB648DA256DC}" type="presParOf" srcId="{BA5C4896-B180-40AC-B7BF-0EB0DFCC550F}" destId="{564377A3-5435-44E9-BE2F-FDB356CDC465}" srcOrd="1" destOrd="0" presId="urn:microsoft.com/office/officeart/2005/8/layout/pList2"/>
    <dgm:cxn modelId="{A0CC7AB7-6920-434A-A6B0-51C3432530F6}" type="presParOf" srcId="{BA5C4896-B180-40AC-B7BF-0EB0DFCC550F}" destId="{BE208421-362F-4A5A-93D9-70BC6CD650C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0.xml><?xml version="1.0" encoding="utf-8"?>
<dgm:dataModel xmlns:dgm="http://schemas.openxmlformats.org/drawingml/2006/diagram" xmlns:a="http://schemas.openxmlformats.org/drawingml/2006/main">
  <dgm:ptLst>
    <dgm:pt modelId="{C14266B6-D67E-4C42-89B5-009E6319A6B6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4FE13A8-8CEB-4C83-99B3-55C90055AA57}">
      <dgm:prSet phldrT="[Texto]"/>
      <dgm:spPr/>
      <dgm:t>
        <a:bodyPr/>
        <a:lstStyle/>
        <a:p>
          <a:r>
            <a:rPr lang="es-EC" dirty="0"/>
            <a:t>Realizar los ensayos de MTT, expresión de citocinas, NO, SOD, y LDH, en células humanas pulmonares sanas.</a:t>
          </a:r>
        </a:p>
      </dgm:t>
    </dgm:pt>
    <dgm:pt modelId="{97C15B0B-C855-40E3-8E3F-3B6435A9B5A2}" type="parTrans" cxnId="{0C6FEE5E-07C2-4F2C-B6A7-B009A870813B}">
      <dgm:prSet/>
      <dgm:spPr/>
      <dgm:t>
        <a:bodyPr/>
        <a:lstStyle/>
        <a:p>
          <a:endParaRPr lang="es-EC"/>
        </a:p>
      </dgm:t>
    </dgm:pt>
    <dgm:pt modelId="{F9DC152F-ADA5-4597-BF42-0426C258D2CE}" type="sibTrans" cxnId="{0C6FEE5E-07C2-4F2C-B6A7-B009A870813B}">
      <dgm:prSet/>
      <dgm:spPr/>
      <dgm:t>
        <a:bodyPr/>
        <a:lstStyle/>
        <a:p>
          <a:endParaRPr lang="es-EC"/>
        </a:p>
      </dgm:t>
    </dgm:pt>
    <dgm:pt modelId="{B329A661-0AB2-484C-B10C-399368555350}">
      <dgm:prSet phldrT="[Texto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CA211E34-2DB5-483F-9CA0-B4A805780035}" type="parTrans" cxnId="{5073087F-AB8C-4FCE-9B87-9CC3756F9873}">
      <dgm:prSet/>
      <dgm:spPr/>
      <dgm:t>
        <a:bodyPr/>
        <a:lstStyle/>
        <a:p>
          <a:endParaRPr lang="es-EC"/>
        </a:p>
      </dgm:t>
    </dgm:pt>
    <dgm:pt modelId="{0BB5E3E2-829D-4C67-B92B-AFBFD06675AE}" type="sibTrans" cxnId="{5073087F-AB8C-4FCE-9B87-9CC3756F9873}">
      <dgm:prSet/>
      <dgm:spPr/>
      <dgm:t>
        <a:bodyPr/>
        <a:lstStyle/>
        <a:p>
          <a:endParaRPr lang="es-EC"/>
        </a:p>
      </dgm:t>
    </dgm:pt>
    <dgm:pt modelId="{00C79C92-6AB9-4D69-8717-759C171D7825}">
      <dgm:prSet phldrT="[Texto]"/>
      <dgm:spPr/>
      <dgm:t>
        <a:bodyPr/>
        <a:lstStyle/>
        <a:p>
          <a:r>
            <a:rPr lang="es-EC" dirty="0"/>
            <a:t>Utilizar una matriz 3D, modelando la fisiología pulmonar.</a:t>
          </a:r>
        </a:p>
      </dgm:t>
    </dgm:pt>
    <dgm:pt modelId="{7F25AF55-E22C-4DC5-A3A9-475B534FAFDE}" type="parTrans" cxnId="{1DB7D7E3-E9C4-47F2-BF31-DC368D1ECBA8}">
      <dgm:prSet/>
      <dgm:spPr/>
      <dgm:t>
        <a:bodyPr/>
        <a:lstStyle/>
        <a:p>
          <a:endParaRPr lang="es-EC"/>
        </a:p>
      </dgm:t>
    </dgm:pt>
    <dgm:pt modelId="{344E8E69-1008-4589-9809-812AC120012A}" type="sibTrans" cxnId="{1DB7D7E3-E9C4-47F2-BF31-DC368D1ECBA8}">
      <dgm:prSet/>
      <dgm:spPr/>
      <dgm:t>
        <a:bodyPr/>
        <a:lstStyle/>
        <a:p>
          <a:endParaRPr lang="es-EC"/>
        </a:p>
      </dgm:t>
    </dgm:pt>
    <dgm:pt modelId="{11DD6273-4C8A-448E-A91E-A4D87771ABDA}">
      <dgm:prSet phldrT="[Texto]"/>
      <dgm:spPr/>
      <dgm:t>
        <a:bodyPr/>
        <a:lstStyle/>
        <a:p>
          <a:r>
            <a:rPr lang="es-EC" dirty="0"/>
            <a:t>Realizar la cuantificación de las citocinas inflamatorias mediante qPCR.</a:t>
          </a:r>
        </a:p>
      </dgm:t>
    </dgm:pt>
    <dgm:pt modelId="{97B627CF-F36A-43A6-87AA-16E1A6862311}" type="parTrans" cxnId="{9C73B6B0-18B4-4716-B77D-71FE1758B079}">
      <dgm:prSet/>
      <dgm:spPr/>
      <dgm:t>
        <a:bodyPr/>
        <a:lstStyle/>
        <a:p>
          <a:endParaRPr lang="es-EC"/>
        </a:p>
      </dgm:t>
    </dgm:pt>
    <dgm:pt modelId="{BD9E378E-A3C7-4704-B6D4-184E16C61964}" type="sibTrans" cxnId="{9C73B6B0-18B4-4716-B77D-71FE1758B079}">
      <dgm:prSet/>
      <dgm:spPr/>
      <dgm:t>
        <a:bodyPr/>
        <a:lstStyle/>
        <a:p>
          <a:endParaRPr lang="es-EC"/>
        </a:p>
      </dgm:t>
    </dgm:pt>
    <dgm:pt modelId="{EF3C0811-5316-4688-AEFE-2D5EA3C42A5C}" type="pres">
      <dgm:prSet presAssocID="{C14266B6-D67E-4C42-89B5-009E6319A6B6}" presName="Name0" presStyleCnt="0">
        <dgm:presLayoutVars>
          <dgm:dir/>
          <dgm:resizeHandles val="exact"/>
        </dgm:presLayoutVars>
      </dgm:prSet>
      <dgm:spPr/>
    </dgm:pt>
    <dgm:pt modelId="{D02FD5E3-57E2-4CAE-A578-E409885756A3}" type="pres">
      <dgm:prSet presAssocID="{44FE13A8-8CEB-4C83-99B3-55C90055AA57}" presName="composite" presStyleCnt="0"/>
      <dgm:spPr/>
    </dgm:pt>
    <dgm:pt modelId="{A9152D4A-4B8F-4B4D-AE47-6F9A7F077918}" type="pres">
      <dgm:prSet presAssocID="{44FE13A8-8CEB-4C83-99B3-55C90055AA57}" presName="rect1" presStyleLbl="bgImgPlace1" presStyleIdx="0" presStyleCnt="4" custLinFactNeighborY="-4456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1F529A73-8BE6-45B0-BBEA-A2883CBDD742}" type="pres">
      <dgm:prSet presAssocID="{44FE13A8-8CEB-4C83-99B3-55C90055AA57}" presName="wedgeRectCallout1" presStyleLbl="node1" presStyleIdx="0" presStyleCnt="4" custScaleY="233627" custLinFactNeighborY="-54466">
        <dgm:presLayoutVars>
          <dgm:bulletEnabled val="1"/>
        </dgm:presLayoutVars>
      </dgm:prSet>
      <dgm:spPr/>
    </dgm:pt>
    <dgm:pt modelId="{621E9AB7-984F-4E44-A9DA-4E20F48C6202}" type="pres">
      <dgm:prSet presAssocID="{F9DC152F-ADA5-4597-BF42-0426C258D2CE}" presName="sibTrans" presStyleCnt="0"/>
      <dgm:spPr/>
    </dgm:pt>
    <dgm:pt modelId="{2A895E52-17C8-4C16-A3E1-473B7E358A5E}" type="pres">
      <dgm:prSet presAssocID="{B329A661-0AB2-484C-B10C-399368555350}" presName="composite" presStyleCnt="0"/>
      <dgm:spPr/>
    </dgm:pt>
    <dgm:pt modelId="{905A3F03-C496-4222-8CAF-BEB143DA5221}" type="pres">
      <dgm:prSet presAssocID="{B329A661-0AB2-484C-B10C-399368555350}" presName="rect1" presStyleLbl="bgImgPlace1" presStyleIdx="1" presStyleCnt="4" custLinFactNeighborX="-924" custLinFactNeighborY="-2142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7337" t="-82171" r="-79471" b="-48504"/>
          </a:stretch>
        </a:blipFill>
      </dgm:spPr>
    </dgm:pt>
    <dgm:pt modelId="{EB8D9580-61E6-4E6A-9271-2A6F2A704228}" type="pres">
      <dgm:prSet presAssocID="{B329A661-0AB2-484C-B10C-399368555350}" presName="wedgeRectCallout1" presStyleLbl="node1" presStyleIdx="1" presStyleCnt="4" custScaleY="239517" custLinFactNeighborX="-1039" custLinFactNeighborY="11560">
        <dgm:presLayoutVars>
          <dgm:bulletEnabled val="1"/>
        </dgm:presLayoutVars>
      </dgm:prSet>
      <dgm:spPr/>
    </dgm:pt>
    <dgm:pt modelId="{038B1A93-FFB9-4514-A267-C7F4FCA8BFE2}" type="pres">
      <dgm:prSet presAssocID="{0BB5E3E2-829D-4C67-B92B-AFBFD06675AE}" presName="sibTrans" presStyleCnt="0"/>
      <dgm:spPr/>
    </dgm:pt>
    <dgm:pt modelId="{75098AFC-CC53-4619-ACE8-1179A4A3F91F}" type="pres">
      <dgm:prSet presAssocID="{11DD6273-4C8A-448E-A91E-A4D87771ABDA}" presName="composite" presStyleCnt="0"/>
      <dgm:spPr/>
    </dgm:pt>
    <dgm:pt modelId="{1D45CA42-EB67-4723-ABD1-420D01DD49F4}" type="pres">
      <dgm:prSet presAssocID="{11DD6273-4C8A-448E-A91E-A4D87771ABDA}" presName="rect1" presStyleLbl="bgImgPlace1" presStyleIdx="2" presStyleCnt="4" custLinFactNeighborX="-462" custLinFactNeighborY="1686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250" t="-4486" r="15202" b="5718"/>
          </a:stretch>
        </a:blipFill>
      </dgm:spPr>
    </dgm:pt>
    <dgm:pt modelId="{0BBE9370-9912-4F4B-9546-353C6F0B3795}" type="pres">
      <dgm:prSet presAssocID="{11DD6273-4C8A-448E-A91E-A4D87771ABDA}" presName="wedgeRectCallout1" presStyleLbl="node1" presStyleIdx="2" presStyleCnt="4" custScaleY="239517" custLinFactNeighborX="-519" custLinFactNeighborY="77577">
        <dgm:presLayoutVars>
          <dgm:bulletEnabled val="1"/>
        </dgm:presLayoutVars>
      </dgm:prSet>
      <dgm:spPr/>
    </dgm:pt>
    <dgm:pt modelId="{BA8F41CC-76D4-465A-8743-200581A6AF29}" type="pres">
      <dgm:prSet presAssocID="{BD9E378E-A3C7-4704-B6D4-184E16C61964}" presName="sibTrans" presStyleCnt="0"/>
      <dgm:spPr/>
    </dgm:pt>
    <dgm:pt modelId="{A56602F3-674A-493C-80F1-CAC933FEE14C}" type="pres">
      <dgm:prSet presAssocID="{00C79C92-6AB9-4D69-8717-759C171D7825}" presName="composite" presStyleCnt="0"/>
      <dgm:spPr/>
    </dgm:pt>
    <dgm:pt modelId="{CF65AF90-36EF-4269-B01F-D994CCE5C644}" type="pres">
      <dgm:prSet presAssocID="{00C79C92-6AB9-4D69-8717-759C171D7825}" presName="rect1" presStyleLbl="bgImgPlace1" presStyleIdx="3" presStyleCnt="4" custLinFactNeighborX="-462" custLinFactNeighborY="2017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5DF3D147-7FD3-49EC-9F8D-3E4E7BFAF213}" type="pres">
      <dgm:prSet presAssocID="{00C79C92-6AB9-4D69-8717-759C171D7825}" presName="wedgeRectCallout1" presStyleLbl="node1" presStyleIdx="3" presStyleCnt="4" custScaleY="239517" custLinFactY="30389" custLinFactNeighborX="-519" custLinFactNeighborY="100000">
        <dgm:presLayoutVars>
          <dgm:bulletEnabled val="1"/>
        </dgm:presLayoutVars>
      </dgm:prSet>
      <dgm:spPr/>
    </dgm:pt>
  </dgm:ptLst>
  <dgm:cxnLst>
    <dgm:cxn modelId="{1156D605-C3E0-42B4-9484-F579538BFFEF}" type="presOf" srcId="{C14266B6-D67E-4C42-89B5-009E6319A6B6}" destId="{EF3C0811-5316-4688-AEFE-2D5EA3C42A5C}" srcOrd="0" destOrd="0" presId="urn:microsoft.com/office/officeart/2008/layout/BendingPictureCaptionList"/>
    <dgm:cxn modelId="{C4911C40-BA86-4FCB-B5AC-B432977BA5DB}" type="presOf" srcId="{44FE13A8-8CEB-4C83-99B3-55C90055AA57}" destId="{1F529A73-8BE6-45B0-BBEA-A2883CBDD742}" srcOrd="0" destOrd="0" presId="urn:microsoft.com/office/officeart/2008/layout/BendingPictureCaptionList"/>
    <dgm:cxn modelId="{0C6FEE5E-07C2-4F2C-B6A7-B009A870813B}" srcId="{C14266B6-D67E-4C42-89B5-009E6319A6B6}" destId="{44FE13A8-8CEB-4C83-99B3-55C90055AA57}" srcOrd="0" destOrd="0" parTransId="{97C15B0B-C855-40E3-8E3F-3B6435A9B5A2}" sibTransId="{F9DC152F-ADA5-4597-BF42-0426C258D2CE}"/>
    <dgm:cxn modelId="{437C9B64-A154-4179-917D-DDE53A09FCD7}" type="presOf" srcId="{B329A661-0AB2-484C-B10C-399368555350}" destId="{EB8D9580-61E6-4E6A-9271-2A6F2A704228}" srcOrd="0" destOrd="0" presId="urn:microsoft.com/office/officeart/2008/layout/BendingPictureCaptionList"/>
    <dgm:cxn modelId="{58E76C6A-A5CE-4BFB-98F5-1E2C16FDC9C6}" type="presOf" srcId="{00C79C92-6AB9-4D69-8717-759C171D7825}" destId="{5DF3D147-7FD3-49EC-9F8D-3E4E7BFAF213}" srcOrd="0" destOrd="0" presId="urn:microsoft.com/office/officeart/2008/layout/BendingPictureCaptionList"/>
    <dgm:cxn modelId="{5073087F-AB8C-4FCE-9B87-9CC3756F9873}" srcId="{C14266B6-D67E-4C42-89B5-009E6319A6B6}" destId="{B329A661-0AB2-484C-B10C-399368555350}" srcOrd="1" destOrd="0" parTransId="{CA211E34-2DB5-483F-9CA0-B4A805780035}" sibTransId="{0BB5E3E2-829D-4C67-B92B-AFBFD06675AE}"/>
    <dgm:cxn modelId="{9C73B6B0-18B4-4716-B77D-71FE1758B079}" srcId="{C14266B6-D67E-4C42-89B5-009E6319A6B6}" destId="{11DD6273-4C8A-448E-A91E-A4D87771ABDA}" srcOrd="2" destOrd="0" parTransId="{97B627CF-F36A-43A6-87AA-16E1A6862311}" sibTransId="{BD9E378E-A3C7-4704-B6D4-184E16C61964}"/>
    <dgm:cxn modelId="{1DB7D7E3-E9C4-47F2-BF31-DC368D1ECBA8}" srcId="{C14266B6-D67E-4C42-89B5-009E6319A6B6}" destId="{00C79C92-6AB9-4D69-8717-759C171D7825}" srcOrd="3" destOrd="0" parTransId="{7F25AF55-E22C-4DC5-A3A9-475B534FAFDE}" sibTransId="{344E8E69-1008-4589-9809-812AC120012A}"/>
    <dgm:cxn modelId="{AEEC35F4-A364-4DE0-A58F-F2D918938D70}" type="presOf" srcId="{11DD6273-4C8A-448E-A91E-A4D87771ABDA}" destId="{0BBE9370-9912-4F4B-9546-353C6F0B3795}" srcOrd="0" destOrd="0" presId="urn:microsoft.com/office/officeart/2008/layout/BendingPictureCaptionList"/>
    <dgm:cxn modelId="{AC7FFCC5-8510-45B8-9A29-0B3BFD4C252B}" type="presParOf" srcId="{EF3C0811-5316-4688-AEFE-2D5EA3C42A5C}" destId="{D02FD5E3-57E2-4CAE-A578-E409885756A3}" srcOrd="0" destOrd="0" presId="urn:microsoft.com/office/officeart/2008/layout/BendingPictureCaptionList"/>
    <dgm:cxn modelId="{CCB2A03B-D4FC-45E4-9CD8-63445715FFCB}" type="presParOf" srcId="{D02FD5E3-57E2-4CAE-A578-E409885756A3}" destId="{A9152D4A-4B8F-4B4D-AE47-6F9A7F077918}" srcOrd="0" destOrd="0" presId="urn:microsoft.com/office/officeart/2008/layout/BendingPictureCaptionList"/>
    <dgm:cxn modelId="{185D75FB-86DD-4AE1-BCB4-721535255093}" type="presParOf" srcId="{D02FD5E3-57E2-4CAE-A578-E409885756A3}" destId="{1F529A73-8BE6-45B0-BBEA-A2883CBDD742}" srcOrd="1" destOrd="0" presId="urn:microsoft.com/office/officeart/2008/layout/BendingPictureCaptionList"/>
    <dgm:cxn modelId="{2B0E2749-F35E-41EF-8F70-AA9367F2A469}" type="presParOf" srcId="{EF3C0811-5316-4688-AEFE-2D5EA3C42A5C}" destId="{621E9AB7-984F-4E44-A9DA-4E20F48C6202}" srcOrd="1" destOrd="0" presId="urn:microsoft.com/office/officeart/2008/layout/BendingPictureCaptionList"/>
    <dgm:cxn modelId="{B32E0183-6438-40DB-9561-5DF6EE02AC3B}" type="presParOf" srcId="{EF3C0811-5316-4688-AEFE-2D5EA3C42A5C}" destId="{2A895E52-17C8-4C16-A3E1-473B7E358A5E}" srcOrd="2" destOrd="0" presId="urn:microsoft.com/office/officeart/2008/layout/BendingPictureCaptionList"/>
    <dgm:cxn modelId="{9A2F5785-B2E3-40E5-A8DA-222A161003B0}" type="presParOf" srcId="{2A895E52-17C8-4C16-A3E1-473B7E358A5E}" destId="{905A3F03-C496-4222-8CAF-BEB143DA5221}" srcOrd="0" destOrd="0" presId="urn:microsoft.com/office/officeart/2008/layout/BendingPictureCaptionList"/>
    <dgm:cxn modelId="{D1F03273-6884-414A-9EA8-651D0900EE50}" type="presParOf" srcId="{2A895E52-17C8-4C16-A3E1-473B7E358A5E}" destId="{EB8D9580-61E6-4E6A-9271-2A6F2A704228}" srcOrd="1" destOrd="0" presId="urn:microsoft.com/office/officeart/2008/layout/BendingPictureCaptionList"/>
    <dgm:cxn modelId="{520863CE-B8A7-4F40-8429-C520BCD540BF}" type="presParOf" srcId="{EF3C0811-5316-4688-AEFE-2D5EA3C42A5C}" destId="{038B1A93-FFB9-4514-A267-C7F4FCA8BFE2}" srcOrd="3" destOrd="0" presId="urn:microsoft.com/office/officeart/2008/layout/BendingPictureCaptionList"/>
    <dgm:cxn modelId="{04D806C3-9117-42EC-8153-D528045FD20A}" type="presParOf" srcId="{EF3C0811-5316-4688-AEFE-2D5EA3C42A5C}" destId="{75098AFC-CC53-4619-ACE8-1179A4A3F91F}" srcOrd="4" destOrd="0" presId="urn:microsoft.com/office/officeart/2008/layout/BendingPictureCaptionList"/>
    <dgm:cxn modelId="{9BFB4598-1904-4380-8091-1658B9A3940B}" type="presParOf" srcId="{75098AFC-CC53-4619-ACE8-1179A4A3F91F}" destId="{1D45CA42-EB67-4723-ABD1-420D01DD49F4}" srcOrd="0" destOrd="0" presId="urn:microsoft.com/office/officeart/2008/layout/BendingPictureCaptionList"/>
    <dgm:cxn modelId="{F5E79439-F0DC-4030-ADCC-F1C6A366A0CD}" type="presParOf" srcId="{75098AFC-CC53-4619-ACE8-1179A4A3F91F}" destId="{0BBE9370-9912-4F4B-9546-353C6F0B3795}" srcOrd="1" destOrd="0" presId="urn:microsoft.com/office/officeart/2008/layout/BendingPictureCaptionList"/>
    <dgm:cxn modelId="{72F55CF3-682F-4968-82EA-721B0632783A}" type="presParOf" srcId="{EF3C0811-5316-4688-AEFE-2D5EA3C42A5C}" destId="{BA8F41CC-76D4-465A-8743-200581A6AF29}" srcOrd="5" destOrd="0" presId="urn:microsoft.com/office/officeart/2008/layout/BendingPictureCaptionList"/>
    <dgm:cxn modelId="{E9874137-C784-4663-A4C2-8F8F7135AF91}" type="presParOf" srcId="{EF3C0811-5316-4688-AEFE-2D5EA3C42A5C}" destId="{A56602F3-674A-493C-80F1-CAC933FEE14C}" srcOrd="6" destOrd="0" presId="urn:microsoft.com/office/officeart/2008/layout/BendingPictureCaptionList"/>
    <dgm:cxn modelId="{6DAE9D13-2E7D-4420-A68C-75877E0DAFB9}" type="presParOf" srcId="{A56602F3-674A-493C-80F1-CAC933FEE14C}" destId="{CF65AF90-36EF-4269-B01F-D994CCE5C644}" srcOrd="0" destOrd="0" presId="urn:microsoft.com/office/officeart/2008/layout/BendingPictureCaptionList"/>
    <dgm:cxn modelId="{FA20DEE5-480B-4155-B15F-D2FAD36388EA}" type="presParOf" srcId="{A56602F3-674A-493C-80F1-CAC933FEE14C}" destId="{5DF3D147-7FD3-49EC-9F8D-3E4E7BFAF213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3AB6CF91-C9B0-4C4F-BA77-4BF671C0B02F}">
          <dgm:prSet phldrT="[Texto]" custT="1"/>
          <dgm:spPr/>
          <dgm:t>
            <a:bodyPr/>
            <a:lstStyle/>
            <a:p>
              <a14:m>
                <m:oMath xmlns:m="http://schemas.openxmlformats.org/officeDocument/2006/math">
                  <m:sSub>
                    <m:sSubPr>
                      <m:ctrlPr>
                        <a:rPr lang="es-EC" sz="14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14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Si</m:t>
                      </m:r>
                      <m:r>
                        <m:rPr>
                          <m:sty m:val="p"/>
                        </m:rPr>
                        <a:rPr lang="es-EC" sz="14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O</m:t>
                      </m:r>
                    </m:e>
                    <m:sub>
                      <m:r>
                        <a:rPr lang="es-EC" sz="14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sub>
                  </m:sSub>
                </m:oMath>
              </a14:m>
              <a:r>
                <a:rPr lang="es-EC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14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Desequilibrio entre NO y NOS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14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Si</a:t>
              </a:r>
              <a:r>
                <a:rPr lang="es-EC" sz="14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O</a:t>
              </a:r>
              <a:r>
                <a:rPr lang="es-EC" sz="140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_</a:t>
              </a:r>
              <a:r>
                <a:rPr lang="es-EC" sz="14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s-EC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14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Desequilibrio entre NO y NOS</a:t>
              </a:r>
              <a:endParaRPr lang="es-EC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374" custScaleY="69820">
        <dgm:presLayoutVars>
          <dgm:bulletEnabled val="1"/>
        </dgm:presLayoutVars>
      </dgm:prSet>
      <dgm:spPr/>
    </dgm:pt>
  </dgm:ptLst>
  <dgm:cxnLst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↑ [ ] </a:t>
              </a:r>
              <a14:m>
                <m:oMath xmlns:m="http://schemas.openxmlformats.org/officeDocument/2006/math">
                  <m:sSup>
                    <m:sSupPr>
                      <m:ctrlPr>
                        <a:rPr lang="es-EC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pPr>
                    <m:e>
                      <m:sSub>
                        <m:sSubPr>
                          <m:ctrlPr>
                            <a:rPr lang="es-EC" sz="16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C" sz="160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NO</m:t>
                          </m:r>
                        </m:e>
                        <m:sub>
                          <m:r>
                            <a:rPr lang="es-EC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e>
                    <m:sup>
                      <m:r>
                        <a:rPr lang="es-EC" sz="1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sup>
                  </m:sSup>
                </m:oMath>
              </a14:m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 </a:t>
              </a:r>
              <a14:m>
                <m:oMath xmlns:m="http://schemas.openxmlformats.org/officeDocument/2006/math">
                  <m:sSub>
                    <m:sSubPr>
                      <m:ctrlPr>
                        <a:rPr lang="es-EC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16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Si</m:t>
                      </m:r>
                      <m:r>
                        <m:rPr>
                          <m:sty m:val="p"/>
                        </m:rPr>
                        <a:rPr lang="es-EC" sz="16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O</m:t>
                      </m:r>
                    </m:e>
                    <m:sub>
                      <m:r>
                        <a:rPr lang="es-EC" sz="1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sub>
                  </m:sSub>
                </m:oMath>
              </a14:m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 - Complejo volcánico</a:t>
              </a:r>
            </a:p>
          </dgm:t>
        </dgm:pt>
      </mc:Choice>
      <mc:Fallback xmlns="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↑ [ ] </a:t>
              </a:r>
              <a:r>
                <a:rPr lang="es-EC" sz="160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〖</a:t>
              </a:r>
              <a:r>
                <a:rPr lang="es-EC" sz="16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NO</a:t>
              </a:r>
              <a:r>
                <a:rPr lang="es-EC" sz="160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_</a:t>
              </a:r>
              <a:r>
                <a:rPr lang="es-EC" sz="16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2〗^−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 </a:t>
              </a:r>
              <a:r>
                <a:rPr lang="es-EC" sz="16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Si</a:t>
              </a:r>
              <a:r>
                <a:rPr lang="es-EC" sz="1600" i="0">
                  <a:latin typeface="Cambria Math" panose="02040503050406030204" pitchFamily="18" charset="0"/>
                  <a:cs typeface="Times New Roman" panose="02020603050405020304" pitchFamily="18" charset="0"/>
                </a:rPr>
                <a:t>O</a:t>
              </a:r>
              <a:r>
                <a:rPr lang="es-EC" sz="160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_</a:t>
              </a:r>
              <a:r>
                <a:rPr lang="es-EC" sz="1600" b="0" i="0" dirty="0">
                  <a:latin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 - Complejo volcánico</a:t>
              </a:r>
            </a:p>
          </dgm:t>
        </dgm:pt>
      </mc:Fallback>
    </mc:AlternateConten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19" t="-5568" r="-30681" b="5568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35617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19" t="-5568" r="-30681" b="5568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35617" custScaleY="69820">
        <dgm:presLayoutVars>
          <dgm:bulletEnabled val="1"/>
        </dgm:presLayoutVars>
      </dgm:prSet>
      <dgm:spPr/>
    </dgm:pt>
  </dgm:ptLst>
  <dgm:cxnLst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↑ SOD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             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↑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ROS (</a:t>
              </a:r>
              <a14:m>
                <m:oMath xmlns:m="http://schemas.openxmlformats.org/officeDocument/2006/math">
                  <m:sSub>
                    <m:sSubPr>
                      <m:ctrlPr>
                        <a:rPr lang="es-EC" sz="1600" b="0" i="1" u="none" smtClean="0">
                          <a:latin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1600" b="0" i="0" u="none" smtClean="0">
                          <a:latin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H</m:t>
                      </m:r>
                    </m:e>
                    <m:sub>
                      <m:r>
                        <a:rPr lang="es-EC" sz="1600" b="0" i="0" u="none" smtClean="0">
                          <a:latin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2</m:t>
                      </m:r>
                    </m:sub>
                  </m:sSub>
                  <m:sSub>
                    <m:sSubPr>
                      <m:ctrlPr>
                        <a:rPr lang="es-EC" sz="1600" b="0" i="1" u="none" smtClean="0">
                          <a:latin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1600" b="0" i="0" u="none" smtClean="0">
                          <a:latin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O</m:t>
                      </m:r>
                    </m:e>
                    <m:sub>
                      <m:r>
                        <a:rPr lang="es-EC" sz="1600" b="0" i="0" u="none" smtClean="0">
                          <a:latin typeface="Cambria Math" panose="020405030504060302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m:t>2</m:t>
                      </m:r>
                    </m:sub>
                  </m:sSub>
                </m:oMath>
              </a14:m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dgm:t>
        </dgm:pt>
      </mc:Choice>
      <mc:Fallback xmlns="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↑ SOD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             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↑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ROS (</a:t>
              </a:r>
              <a:r>
                <a:rPr lang="es-EC" sz="1600" b="0" i="0" u="none">
                  <a:latin typeface="Cambria Math" panose="02040503050406030204" pitchFamily="18" charset="0"/>
                  <a:cs typeface="Arial" panose="020B0604020202020204" pitchFamily="34" charset="0"/>
                  <a:sym typeface="Wingdings" panose="05000000000000000000" pitchFamily="2" charset="2"/>
                </a:rPr>
                <a:t>H_2 O_2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dgm:t>
        </dgm:pt>
      </mc:Fallback>
    </mc:AlternateConten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dpi="0" rotWithShape="1">
          <a:blip xmlns:r="http://schemas.openxmlformats.org/officeDocument/2006/relationships" r:embed="rId1"/>
          <a:srcRect/>
          <a:stretch>
            <a:fillRect l="-48064" t="-20992" r="-537" b="1150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374" custScaleY="6982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3AB6CF91-C9B0-4C4F-BA77-4BF671C0B02F}">
      <dgm:prSet phldrT="[Texto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>
              <a:noFill/>
            </a:rPr>
            <a:t> </a:t>
          </a:r>
        </a:p>
      </dgm:t>
    </dgm:p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dpi="0" rotWithShape="1">
          <a:blip xmlns:r="http://schemas.openxmlformats.org/officeDocument/2006/relationships" r:embed="rId2"/>
          <a:srcRect/>
          <a:stretch>
            <a:fillRect l="-48064" t="-20992" r="-537" b="1150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21374" custScaleY="69820">
        <dgm:presLayoutVars>
          <dgm:bulletEnabled val="1"/>
        </dgm:presLayoutVars>
      </dgm:prSet>
      <dgm:spPr/>
    </dgm:pt>
  </dgm:ptLst>
  <dgm:cxnLst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C514BA-821B-4B5A-88E6-63C3A18C4222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mc:AlternateContent xmlns:mc="http://schemas.openxmlformats.org/markup-compatibility/2006" xmlns:a14="http://schemas.microsoft.com/office/drawing/2010/main">
      <mc:Choice Requires="a14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↑ ROS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14:m>
                <m:oMath xmlns:m="http://schemas.openxmlformats.org/officeDocument/2006/math">
                  <m:sSub>
                    <m:sSubPr>
                      <m:ctrlPr>
                        <a:rPr lang="es-EC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1600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Si</m:t>
                      </m:r>
                      <m:r>
                        <m:rPr>
                          <m:sty m:val="p"/>
                        </m:rPr>
                        <a:rPr lang="es-EC" sz="16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O</m:t>
                      </m:r>
                    </m:e>
                    <m:sub>
                      <m:r>
                        <a:rPr lang="es-EC" sz="1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sub>
                  </m:sSub>
                </m:oMath>
              </a14:m>
              <a:endParaRPr lang="es-EC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Choice>
      <mc:Fallback xmlns="">
        <dgm:pt modelId="{3AB6CF91-C9B0-4C4F-BA77-4BF671C0B02F}">
          <dgm:prSet phldrT="[Texto]" custT="1"/>
          <dgm:spPr/>
          <dgm:t>
            <a:bodyPr/>
            <a:lstStyle/>
            <a:p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↑ ROS </a:t>
              </a: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 </a:t>
              </a:r>
              <a:r>
                <a:rPr lang="es-EC" sz="1600" b="0" i="0" dirty="0">
                  <a:latin typeface="+mj-lt"/>
                  <a:cs typeface="Times New Roman" panose="02020603050405020304" pitchFamily="18" charset="0"/>
                </a:rPr>
                <a:t>Si</a:t>
              </a:r>
              <a:r>
                <a:rPr lang="es-EC" sz="1600" i="0">
                  <a:latin typeface="+mj-lt"/>
                  <a:cs typeface="Times New Roman" panose="02020603050405020304" pitchFamily="18" charset="0"/>
                </a:rPr>
                <a:t>O</a:t>
              </a:r>
              <a:r>
                <a:rPr lang="es-EC" sz="1600" i="0" dirty="0">
                  <a:latin typeface="+mj-lt"/>
                  <a:cs typeface="Times New Roman" panose="02020603050405020304" pitchFamily="18" charset="0"/>
                </a:rPr>
                <a:t>_</a:t>
              </a:r>
              <a:r>
                <a:rPr lang="es-EC" sz="1600" b="0" i="0" dirty="0">
                  <a:latin typeface="+mj-lt"/>
                  <a:cs typeface="Times New Roman" panose="02020603050405020304" pitchFamily="18" charset="0"/>
                </a:rPr>
                <a:t>2</a:t>
              </a:r>
              <a:endParaRPr lang="es-EC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dgm:t>
        </dgm:pt>
      </mc:Fallback>
    </mc:AlternateContent>
    <dgm:pt modelId="{3C2AC7FE-68BF-4D79-B468-45F47CC1B412}" type="parTrans" cxnId="{3AB16230-60F4-4AB8-900A-844A4A21D410}">
      <dgm:prSet/>
      <dgm:spPr/>
      <dgm:t>
        <a:bodyPr/>
        <a:lstStyle/>
        <a:p>
          <a:endParaRPr lang="es-EC" sz="2000"/>
        </a:p>
      </dgm:t>
    </dgm:pt>
    <dgm:pt modelId="{0E648F10-2B1A-475E-BE5F-C7BE599C597A}" type="sibTrans" cxnId="{3AB16230-60F4-4AB8-900A-844A4A21D410}">
      <dgm:prSet/>
      <dgm:spPr/>
      <dgm:t>
        <a:bodyPr/>
        <a:lstStyle/>
        <a:p>
          <a:endParaRPr lang="es-EC" sz="2000"/>
        </a:p>
      </dgm:t>
    </dgm:pt>
    <dgm:pt modelId="{2077D226-1D18-4E98-8FD2-2687D706A9CB}" type="pres">
      <dgm:prSet presAssocID="{E9C514BA-821B-4B5A-88E6-63C3A18C422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B96B53F-5518-4594-BFEC-40DBFB046CBF}" type="pres">
      <dgm:prSet presAssocID="{3AB6CF91-C9B0-4C4F-BA77-4BF671C0B02F}" presName="composite" presStyleCnt="0"/>
      <dgm:spPr/>
    </dgm:pt>
    <dgm:pt modelId="{93761C98-3FF6-4D9A-96E2-C59085B544CE}" type="pres">
      <dgm:prSet presAssocID="{3AB6CF91-C9B0-4C4F-BA77-4BF671C0B02F}" presName="imgShp" presStyleLbl="fgImgPlace1" presStyleIdx="0" presStyleCnt="1" custScaleX="59958" custScaleY="60974" custLinFactNeighborX="-1816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48" t="-3933" r="-74352" b="3933"/>
          </a:stretch>
        </a:blipFill>
      </dgm:spPr>
    </dgm:pt>
    <dgm:pt modelId="{8F3A86F2-CF83-4058-B786-2F9982FCD9D5}" type="pres">
      <dgm:prSet presAssocID="{3AB6CF91-C9B0-4C4F-BA77-4BF671C0B02F}" presName="txShp" presStyleLbl="node1" presStyleIdx="0" presStyleCnt="1" custScaleX="134143" custScaleY="69820" custLinFactNeighborX="61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EB31880-F2F1-46B1-905B-59E4463646F7}" type="presOf" srcId="{E9C514BA-821B-4B5A-88E6-63C3A18C4222}" destId="{2077D226-1D18-4E98-8FD2-2687D706A9CB}" srcOrd="0" destOrd="0" presId="urn:microsoft.com/office/officeart/2005/8/layout/vList3"/>
    <dgm:cxn modelId="{3AB16230-60F4-4AB8-900A-844A4A21D410}" srcId="{E9C514BA-821B-4B5A-88E6-63C3A18C4222}" destId="{3AB6CF91-C9B0-4C4F-BA77-4BF671C0B02F}" srcOrd="0" destOrd="0" parTransId="{3C2AC7FE-68BF-4D79-B468-45F47CC1B412}" sibTransId="{0E648F10-2B1A-475E-BE5F-C7BE599C597A}"/>
    <dgm:cxn modelId="{7612B105-DDAF-4635-915F-40A94EF9D2C0}" type="presOf" srcId="{3AB6CF91-C9B0-4C4F-BA77-4BF671C0B02F}" destId="{8F3A86F2-CF83-4058-B786-2F9982FCD9D5}" srcOrd="0" destOrd="0" presId="urn:microsoft.com/office/officeart/2005/8/layout/vList3"/>
    <dgm:cxn modelId="{63DFFF98-6AC1-4B66-812C-09E733EDBC2C}" type="presParOf" srcId="{2077D226-1D18-4E98-8FD2-2687D706A9CB}" destId="{2B96B53F-5518-4594-BFEC-40DBFB046CBF}" srcOrd="0" destOrd="0" presId="urn:microsoft.com/office/officeart/2005/8/layout/vList3"/>
    <dgm:cxn modelId="{EF911463-0AE9-448E-942C-68B583CF4DF2}" type="presParOf" srcId="{2B96B53F-5518-4594-BFEC-40DBFB046CBF}" destId="{93761C98-3FF6-4D9A-96E2-C59085B544CE}" srcOrd="0" destOrd="0" presId="urn:microsoft.com/office/officeart/2005/8/layout/vList3"/>
    <dgm:cxn modelId="{C001FB6A-439C-4E8C-BE91-E3AC0DF1EA5A}" type="presParOf" srcId="{2B96B53F-5518-4594-BFEC-40DBFB046CBF}" destId="{8F3A86F2-CF83-4058-B786-2F9982FCD9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A86F2-CF83-4058-B786-2F9982FCD9D5}">
      <dsp:nvSpPr>
        <dsp:cNvPr id="0" name=""/>
        <dsp:cNvSpPr/>
      </dsp:nvSpPr>
      <dsp:spPr>
        <a:xfrm rot="10800000">
          <a:off x="661528" y="190960"/>
          <a:ext cx="4582724" cy="88188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698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2200" b="0" i="1" u="none" kern="120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</m:ctrlPr>
                </m:sSubPr>
                <m:e>
                  <m:r>
                    <m:rPr>
                      <m:sty m:val="p"/>
                    </m:rPr>
                    <a:rPr lang="es-EC" sz="2200" b="0" i="0" u="none" kern="120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  <m:t>SiO</m:t>
                  </m:r>
                </m:e>
                <m:sub>
                  <m:r>
                    <a:rPr lang="es-EC" sz="2200" b="0" i="0" u="none" kern="1200" smtClean="0">
                      <a:latin typeface="Cambria Math" panose="02040503050406030204" pitchFamily="18" charset="0"/>
                      <a:cs typeface="Arial" panose="020B0604020202020204" pitchFamily="34" charset="0"/>
                    </a:rPr>
                    <m:t>2</m:t>
                  </m:r>
                </m:sub>
              </m:sSub>
            </m:oMath>
          </a14:m>
          <a:r>
            <a:rPr lang="es-EC" sz="22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2200" b="1" i="0" u="none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</a:t>
          </a:r>
          <a:r>
            <a:rPr lang="es-EC" sz="22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↑</a:t>
          </a:r>
          <a:r>
            <a:rPr lang="es-EC" sz="22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IL-8</a:t>
          </a:r>
          <a:endParaRPr lang="es-EC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881998" y="190960"/>
        <a:ext cx="4362254" cy="881881"/>
      </dsp:txXfrm>
    </dsp:sp>
    <dsp:sp modelId="{93761C98-3FF6-4D9A-96E2-C59085B544CE}">
      <dsp:nvSpPr>
        <dsp:cNvPr id="0" name=""/>
        <dsp:cNvSpPr/>
      </dsp:nvSpPr>
      <dsp:spPr>
        <a:xfrm>
          <a:off x="204124" y="362"/>
          <a:ext cx="1263078" cy="126307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CC6819-10B4-42AE-9745-036C52C4BD07}">
      <dsp:nvSpPr>
        <dsp:cNvPr id="0" name=""/>
        <dsp:cNvSpPr/>
      </dsp:nvSpPr>
      <dsp:spPr>
        <a:xfrm rot="10800000">
          <a:off x="661528" y="1831076"/>
          <a:ext cx="4582724" cy="881881"/>
        </a:xfrm>
        <a:prstGeom prst="homePlat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698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>
              <a:latin typeface="Arial" panose="020B0604020202020204" pitchFamily="34" charset="0"/>
              <a:cs typeface="Arial" panose="020B0604020202020204" pitchFamily="34" charset="0"/>
            </a:rPr>
            <a:t>t </a:t>
          </a:r>
          <a:r>
            <a:rPr lang="es-EC" sz="22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Independiente</a:t>
          </a:r>
        </a:p>
      </dsp:txBody>
      <dsp:txXfrm rot="10800000">
        <a:off x="881998" y="1831076"/>
        <a:ext cx="4362254" cy="881881"/>
      </dsp:txXfrm>
    </dsp:sp>
    <dsp:sp modelId="{86A683AB-5EC8-4FEA-829E-3BE6482DBFF0}">
      <dsp:nvSpPr>
        <dsp:cNvPr id="0" name=""/>
        <dsp:cNvSpPr/>
      </dsp:nvSpPr>
      <dsp:spPr>
        <a:xfrm>
          <a:off x="204124" y="1640478"/>
          <a:ext cx="1263078" cy="1263078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6149" l="10000" r="90000">
                        <a14:foregroundMark x1="49667" y1="17928" x2="49667" y2="17928"/>
                        <a14:foregroundMark x1="43667" y1="21780" x2="43667" y2="21780"/>
                        <a14:foregroundMark x1="41111" y1="17928" x2="41111" y2="17928"/>
                        <a14:foregroundMark x1="40778" y1="15405" x2="40778" y2="15405"/>
                        <a14:foregroundMark x1="48444" y1="2125" x2="48444" y2="2125"/>
                        <a14:foregroundMark x1="51778" y1="2125" x2="57111" y2="3187"/>
                        <a14:foregroundMark x1="62556" y1="43426" x2="62556" y2="43426"/>
                        <a14:foregroundMark x1="64222" y1="44622" x2="64222" y2="44622"/>
                        <a14:foregroundMark x1="54222" y1="75564" x2="54222" y2="75564"/>
                        <a14:foregroundMark x1="45444" y1="70651" x2="43667" y2="62815"/>
                        <a14:foregroundMark x1="45444" y1="53785" x2="52444" y2="53785"/>
                        <a14:foregroundMark x1="49333" y1="63347" x2="50556" y2="63878"/>
                        <a14:foregroundMark x1="50667" y1="64143" x2="50667" y2="64143"/>
                        <a14:foregroundMark x1="44667" y1="95485" x2="45222" y2="95485"/>
                        <a14:foregroundMark x1="47667" y1="95485" x2="53889" y2="96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CFBAB6-F223-45F9-86D6-F61EF611F0A5}">
      <dsp:nvSpPr>
        <dsp:cNvPr id="0" name=""/>
        <dsp:cNvSpPr/>
      </dsp:nvSpPr>
      <dsp:spPr>
        <a:xfrm rot="10800000">
          <a:off x="661528" y="3471193"/>
          <a:ext cx="4582724" cy="881881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6982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>
              <a:latin typeface="Arial" panose="020B0604020202020204" pitchFamily="34" charset="0"/>
              <a:cs typeface="Arial" panose="020B0604020202020204" pitchFamily="34" charset="0"/>
            </a:rPr>
            <a:t>Características ceniza </a:t>
          </a:r>
          <a:r>
            <a:rPr lang="es-EC" sz="22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Dependiente</a:t>
          </a:r>
          <a:endParaRPr lang="es-EC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881998" y="3471193"/>
        <a:ext cx="4362254" cy="881881"/>
      </dsp:txXfrm>
    </dsp:sp>
    <dsp:sp modelId="{F3F845F5-1685-4F8F-9121-45E3A1C19B14}">
      <dsp:nvSpPr>
        <dsp:cNvPr id="0" name=""/>
        <dsp:cNvSpPr/>
      </dsp:nvSpPr>
      <dsp:spPr>
        <a:xfrm>
          <a:off x="204124" y="3280594"/>
          <a:ext cx="1263078" cy="1263078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060FB-6BFF-4379-B1D2-C7BDC487F717}">
      <dsp:nvSpPr>
        <dsp:cNvPr id="0" name=""/>
        <dsp:cNvSpPr/>
      </dsp:nvSpPr>
      <dsp:spPr>
        <a:xfrm>
          <a:off x="0" y="0"/>
          <a:ext cx="12192000" cy="2253342"/>
        </a:xfrm>
        <a:prstGeom prst="roundRect">
          <a:avLst>
            <a:gd name="adj" fmla="val 10000"/>
          </a:avLst>
        </a:prstGeom>
        <a:noFill/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88DBA9-F1FC-4408-A218-814B0637D758}">
      <dsp:nvSpPr>
        <dsp:cNvPr id="0" name=""/>
        <dsp:cNvSpPr/>
      </dsp:nvSpPr>
      <dsp:spPr>
        <a:xfrm>
          <a:off x="367158" y="300445"/>
          <a:ext cx="1762720" cy="16524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B583EF-13F0-4789-BFAA-51F628C19B4A}">
      <dsp:nvSpPr>
        <dsp:cNvPr id="0" name=""/>
        <dsp:cNvSpPr/>
      </dsp:nvSpPr>
      <dsp:spPr>
        <a:xfrm rot="10800000">
          <a:off x="367158" y="2253342"/>
          <a:ext cx="1762720" cy="275408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>
              <a:latin typeface="Arial" panose="020B0604020202020204" pitchFamily="34" charset="0"/>
              <a:cs typeface="Arial" panose="020B0604020202020204" pitchFamily="34" charset="0"/>
            </a:rPr>
            <a:t>La ceniza volcánica produjo una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>
              <a:latin typeface="Arial" panose="020B0604020202020204" pitchFamily="34" charset="0"/>
              <a:cs typeface="Arial" panose="020B0604020202020204" pitchFamily="34" charset="0"/>
            </a:rPr>
            <a:t>↓ Viabilidad Celular</a:t>
          </a:r>
        </a:p>
      </dsp:txBody>
      <dsp:txXfrm rot="10800000">
        <a:off x="421368" y="2253342"/>
        <a:ext cx="1654300" cy="2699875"/>
      </dsp:txXfrm>
    </dsp:sp>
    <dsp:sp modelId="{EA034690-B2CE-40F1-9B25-710BE91204E6}">
      <dsp:nvSpPr>
        <dsp:cNvPr id="0" name=""/>
        <dsp:cNvSpPr/>
      </dsp:nvSpPr>
      <dsp:spPr>
        <a:xfrm>
          <a:off x="2306151" y="300445"/>
          <a:ext cx="1762720" cy="16524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CF9C80-5270-4418-B50C-59BBCE623E3D}">
      <dsp:nvSpPr>
        <dsp:cNvPr id="0" name=""/>
        <dsp:cNvSpPr/>
      </dsp:nvSpPr>
      <dsp:spPr>
        <a:xfrm rot="10800000">
          <a:off x="2306151" y="2253342"/>
          <a:ext cx="1762720" cy="275408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>
              <a:latin typeface="Arial" panose="020B0604020202020204" pitchFamily="34" charset="0"/>
              <a:cs typeface="Arial" panose="020B0604020202020204" pitchFamily="34" charset="0"/>
            </a:rPr>
            <a:t>No se produjo una liberación de la enzima LDH</a:t>
          </a:r>
        </a:p>
      </dsp:txBody>
      <dsp:txXfrm rot="10800000">
        <a:off x="2360361" y="2253342"/>
        <a:ext cx="1654300" cy="2699875"/>
      </dsp:txXfrm>
    </dsp:sp>
    <dsp:sp modelId="{33321A4D-1998-44B5-8293-EA6405412D18}">
      <dsp:nvSpPr>
        <dsp:cNvPr id="0" name=""/>
        <dsp:cNvSpPr/>
      </dsp:nvSpPr>
      <dsp:spPr>
        <a:xfrm>
          <a:off x="4245143" y="300445"/>
          <a:ext cx="1762720" cy="165245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544" r="-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6696AC-8933-499A-9588-3AF9262A86B6}">
      <dsp:nvSpPr>
        <dsp:cNvPr id="0" name=""/>
        <dsp:cNvSpPr/>
      </dsp:nvSpPr>
      <dsp:spPr>
        <a:xfrm rot="10800000">
          <a:off x="4245143" y="2253342"/>
          <a:ext cx="1762720" cy="275408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>
              <a:latin typeface="Arial" panose="020B0604020202020204" pitchFamily="34" charset="0"/>
              <a:cs typeface="Arial" panose="020B0604020202020204" pitchFamily="34" charset="0"/>
            </a:rPr>
            <a:t>↑ [ ]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190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pPr>
                <m:e>
                  <m:sSub>
                    <m:sSubPr>
                      <m:ctrlPr>
                        <a:rPr lang="es-EC" sz="1900" i="1" kern="120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1900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NO</m:t>
                      </m:r>
                    </m:e>
                    <m:sub>
                      <m:r>
                        <a:rPr lang="es-EC" sz="1900" b="0" i="1" kern="120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sub>
                  </m:sSub>
                </m:e>
                <m:sup>
                  <m:r>
                    <a:rPr lang="es-EC" sz="1900" b="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−</m:t>
                  </m:r>
                </m:sup>
              </m:sSup>
            </m:oMath>
          </a14:m>
          <a:r>
            <a:rPr lang="es-EC" sz="19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 </a:t>
          </a:r>
          <a:r>
            <a:rPr lang="es-EC" sz="1900" kern="1200" dirty="0">
              <a:latin typeface="Arial" panose="020B0604020202020204" pitchFamily="34" charset="0"/>
              <a:cs typeface="Arial" panose="020B0604020202020204" pitchFamily="34" charset="0"/>
            </a:rPr>
            <a:t>en las células tratadas con la ceniza del Tungurahua</a:t>
          </a:r>
        </a:p>
      </dsp:txBody>
      <dsp:txXfrm rot="10800000">
        <a:off x="4299353" y="2253342"/>
        <a:ext cx="1654300" cy="2699875"/>
      </dsp:txXfrm>
    </dsp:sp>
    <dsp:sp modelId="{2E2B4958-A254-4A1F-A3DF-FA698EAE5040}">
      <dsp:nvSpPr>
        <dsp:cNvPr id="0" name=""/>
        <dsp:cNvSpPr/>
      </dsp:nvSpPr>
      <dsp:spPr>
        <a:xfrm>
          <a:off x="6158118" y="364692"/>
          <a:ext cx="1762720" cy="165245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695" t="-62886" r="-127847" b="-57712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885001-11AD-47EE-A356-B662016F7FD7}">
      <dsp:nvSpPr>
        <dsp:cNvPr id="0" name=""/>
        <dsp:cNvSpPr/>
      </dsp:nvSpPr>
      <dsp:spPr>
        <a:xfrm rot="10800000">
          <a:off x="6184136" y="2253342"/>
          <a:ext cx="1762720" cy="275408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>
              <a:latin typeface="Arial" panose="020B0604020202020204" pitchFamily="34" charset="0"/>
              <a:cs typeface="Arial" panose="020B0604020202020204" pitchFamily="34" charset="0"/>
            </a:rPr>
            <a:t>La actividad de la enzima SOD presento una respuesta dosis dependiente</a:t>
          </a:r>
        </a:p>
      </dsp:txBody>
      <dsp:txXfrm rot="10800000">
        <a:off x="6238346" y="2253342"/>
        <a:ext cx="1654300" cy="2699875"/>
      </dsp:txXfrm>
    </dsp:sp>
    <dsp:sp modelId="{7CD3C191-1124-4207-AD76-1E82615273FE}">
      <dsp:nvSpPr>
        <dsp:cNvPr id="0" name=""/>
        <dsp:cNvSpPr/>
      </dsp:nvSpPr>
      <dsp:spPr>
        <a:xfrm>
          <a:off x="8123128" y="300445"/>
          <a:ext cx="1762720" cy="16524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A199DD-843D-4523-AA65-BA2A33A1EB7B}">
      <dsp:nvSpPr>
        <dsp:cNvPr id="0" name=""/>
        <dsp:cNvSpPr/>
      </dsp:nvSpPr>
      <dsp:spPr>
        <a:xfrm rot="10800000">
          <a:off x="8123128" y="2253342"/>
          <a:ext cx="1762720" cy="275408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↑ Expresión de </a:t>
          </a:r>
          <a:r>
            <a:rPr lang="es-EC" sz="1900" b="0" kern="1200" dirty="0">
              <a:latin typeface="Arial" panose="020B0604020202020204" pitchFamily="34" charset="0"/>
              <a:cs typeface="Arial" panose="020B0604020202020204" pitchFamily="34" charset="0"/>
            </a:rPr>
            <a:t>citocinas inflamatorias después de la exposición a ceniza</a:t>
          </a:r>
        </a:p>
      </dsp:txBody>
      <dsp:txXfrm rot="10800000">
        <a:off x="8177338" y="2253342"/>
        <a:ext cx="1654300" cy="2699875"/>
      </dsp:txXfrm>
    </dsp:sp>
    <dsp:sp modelId="{BE208421-362F-4A5A-93D9-70BC6CD650C4}">
      <dsp:nvSpPr>
        <dsp:cNvPr id="0" name=""/>
        <dsp:cNvSpPr/>
      </dsp:nvSpPr>
      <dsp:spPr>
        <a:xfrm>
          <a:off x="10062120" y="300445"/>
          <a:ext cx="1762720" cy="16524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85B62C-4785-49DF-89DC-64EB4F43042C}">
      <dsp:nvSpPr>
        <dsp:cNvPr id="0" name=""/>
        <dsp:cNvSpPr/>
      </dsp:nvSpPr>
      <dsp:spPr>
        <a:xfrm rot="10800000">
          <a:off x="10062120" y="2253342"/>
          <a:ext cx="1762720" cy="275408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>
              <a:latin typeface="Arial" panose="020B0604020202020204" pitchFamily="34" charset="0"/>
              <a:cs typeface="Arial" panose="020B0604020202020204" pitchFamily="34" charset="0"/>
            </a:rPr>
            <a:t>Las cenizas el volcán Tungurahua, son las más dañinas</a:t>
          </a:r>
        </a:p>
      </dsp:txBody>
      <dsp:txXfrm rot="10800000">
        <a:off x="10116330" y="2253342"/>
        <a:ext cx="1654300" cy="26998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52D4A-4B8F-4B4D-AE47-6F9A7F077918}">
      <dsp:nvSpPr>
        <dsp:cNvPr id="0" name=""/>
        <dsp:cNvSpPr/>
      </dsp:nvSpPr>
      <dsp:spPr>
        <a:xfrm>
          <a:off x="3360" y="6843"/>
          <a:ext cx="2665950" cy="21327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529A73-8BE6-45B0-BBEA-A2883CBDD742}">
      <dsp:nvSpPr>
        <dsp:cNvPr id="0" name=""/>
        <dsp:cNvSpPr/>
      </dsp:nvSpPr>
      <dsp:spPr>
        <a:xfrm>
          <a:off x="243296" y="1971460"/>
          <a:ext cx="2372696" cy="174394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Realizar los ensayos de MTT, expresión de citocinas, NO, SOD, y LDH, en células humanas pulmonares sanas.</a:t>
          </a:r>
        </a:p>
      </dsp:txBody>
      <dsp:txXfrm>
        <a:off x="243296" y="1971460"/>
        <a:ext cx="2372696" cy="1743946"/>
      </dsp:txXfrm>
    </dsp:sp>
    <dsp:sp modelId="{905A3F03-C496-4222-8CAF-BEB143DA5221}">
      <dsp:nvSpPr>
        <dsp:cNvPr id="0" name=""/>
        <dsp:cNvSpPr/>
      </dsp:nvSpPr>
      <dsp:spPr>
        <a:xfrm>
          <a:off x="2911272" y="489393"/>
          <a:ext cx="2665950" cy="213276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7337" t="-82171" r="-79471" b="-48504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8D9580-61E6-4E6A-9271-2A6F2A704228}">
      <dsp:nvSpPr>
        <dsp:cNvPr id="0" name=""/>
        <dsp:cNvSpPr/>
      </dsp:nvSpPr>
      <dsp:spPr>
        <a:xfrm>
          <a:off x="3151189" y="2431347"/>
          <a:ext cx="2372696" cy="178791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Utilizar las fracciones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190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m:rPr>
                      <m:sty m:val="p"/>
                    </m:rPr>
                    <a:rPr lang="es-EC" sz="1900" kern="1200" smtClean="0">
                      <a:latin typeface="Cambria Math" panose="02040503050406030204" pitchFamily="18" charset="0"/>
                    </a:rPr>
                    <m:t>PM</m:t>
                  </m:r>
                </m:e>
                <m:sub>
                  <m:r>
                    <a:rPr lang="es-EC" sz="1900" kern="1200" smtClean="0">
                      <a:latin typeface="Cambria Math" panose="02040503050406030204" pitchFamily="18" charset="0"/>
                    </a:rPr>
                    <m:t>10 − 2.5</m:t>
                  </m:r>
                </m:sub>
              </m:sSub>
            </m:oMath>
          </a14:m>
          <a:r>
            <a:rPr lang="es-EC" sz="1900" kern="1200" dirty="0"/>
            <a:t> de ceniza, para determinar el efecto toxico en la región alveolar.</a:t>
          </a:r>
        </a:p>
      </dsp:txBody>
      <dsp:txXfrm>
        <a:off x="3151189" y="2431347"/>
        <a:ext cx="2372696" cy="1787913"/>
      </dsp:txXfrm>
    </dsp:sp>
    <dsp:sp modelId="{1D45CA42-EB67-4723-ABD1-420D01DD49F4}">
      <dsp:nvSpPr>
        <dsp:cNvPr id="0" name=""/>
        <dsp:cNvSpPr/>
      </dsp:nvSpPr>
      <dsp:spPr>
        <a:xfrm>
          <a:off x="5856135" y="982253"/>
          <a:ext cx="2665950" cy="213276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250" t="-4486" r="15202" b="5718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BBE9370-9912-4F4B-9546-353C6F0B3795}">
      <dsp:nvSpPr>
        <dsp:cNvPr id="0" name=""/>
        <dsp:cNvSpPr/>
      </dsp:nvSpPr>
      <dsp:spPr>
        <a:xfrm>
          <a:off x="6096073" y="2924141"/>
          <a:ext cx="2372696" cy="178791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Realizar la cuantificación de las citocinas inflamatorias mediante qPCR.</a:t>
          </a:r>
        </a:p>
      </dsp:txBody>
      <dsp:txXfrm>
        <a:off x="6096073" y="2924141"/>
        <a:ext cx="2372696" cy="1787913"/>
      </dsp:txXfrm>
    </dsp:sp>
    <dsp:sp modelId="{CF65AF90-36EF-4269-B01F-D994CCE5C644}">
      <dsp:nvSpPr>
        <dsp:cNvPr id="0" name=""/>
        <dsp:cNvSpPr/>
      </dsp:nvSpPr>
      <dsp:spPr>
        <a:xfrm>
          <a:off x="8788681" y="1376536"/>
          <a:ext cx="2665950" cy="213276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F3D147-7FD3-49EC-9F8D-3E4E7BFAF213}">
      <dsp:nvSpPr>
        <dsp:cNvPr id="0" name=""/>
        <dsp:cNvSpPr/>
      </dsp:nvSpPr>
      <dsp:spPr>
        <a:xfrm>
          <a:off x="9028619" y="3291350"/>
          <a:ext cx="2372696" cy="178791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/>
            <a:t>Utilizar una matriz 3D, modelando la fisiología pulmonar.</a:t>
          </a:r>
        </a:p>
      </dsp:txBody>
      <dsp:txXfrm>
        <a:off x="9028619" y="3291350"/>
        <a:ext cx="2372696" cy="17879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A86F2-CF83-4058-B786-2F9982FCD9D5}">
      <dsp:nvSpPr>
        <dsp:cNvPr id="0" name=""/>
        <dsp:cNvSpPr/>
      </dsp:nvSpPr>
      <dsp:spPr>
        <a:xfrm rot="10800000">
          <a:off x="278738" y="107908"/>
          <a:ext cx="2278314" cy="497670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4321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140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bPr>
                <m:e>
                  <m:r>
                    <m:rPr>
                      <m:sty m:val="p"/>
                    </m:rPr>
                    <a:rPr lang="es-EC" sz="1400" b="0" i="0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Si</m:t>
                  </m:r>
                  <m:r>
                    <m:rPr>
                      <m:sty m:val="p"/>
                    </m:rPr>
                    <a:rPr lang="es-EC" sz="1400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O</m:t>
                  </m:r>
                </m:e>
                <m:sub>
                  <m:r>
                    <a:rPr lang="es-EC" sz="1400" b="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2</m:t>
                  </m:r>
                </m:sub>
              </m:sSub>
            </m:oMath>
          </a14:m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4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Desequilibrio entre NO y NOS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03155" y="107908"/>
        <a:ext cx="2153897" cy="497670"/>
      </dsp:txXfrm>
    </dsp:sp>
    <dsp:sp modelId="{93761C98-3FF6-4D9A-96E2-C59085B544CE}">
      <dsp:nvSpPr>
        <dsp:cNvPr id="0" name=""/>
        <dsp:cNvSpPr/>
      </dsp:nvSpPr>
      <dsp:spPr>
        <a:xfrm>
          <a:off x="136214" y="139435"/>
          <a:ext cx="427375" cy="434617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A86F2-CF83-4058-B786-2F9982FCD9D5}">
      <dsp:nvSpPr>
        <dsp:cNvPr id="0" name=""/>
        <dsp:cNvSpPr/>
      </dsp:nvSpPr>
      <dsp:spPr>
        <a:xfrm rot="10800000">
          <a:off x="138520" y="105064"/>
          <a:ext cx="2545671" cy="48455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603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↑ [ ]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s-EC" sz="160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pPr>
                <m:e>
                  <m:sSub>
                    <m:sSubPr>
                      <m:ctrlPr>
                        <a:rPr lang="es-EC" sz="1600" i="1" kern="120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</m:ctrlPr>
                    </m:sSubPr>
                    <m:e>
                      <m:r>
                        <m:rPr>
                          <m:sty m:val="p"/>
                        </m:rPr>
                        <a:rPr lang="es-EC" sz="1600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NO</m:t>
                      </m:r>
                    </m:e>
                    <m:sub>
                      <m:r>
                        <a:rPr lang="es-EC" sz="1600" b="0" i="1" kern="120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</m:sub>
                  </m:sSub>
                </m:e>
                <m:sup>
                  <m:r>
                    <a:rPr lang="es-EC" sz="1600" b="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−</m:t>
                  </m:r>
                </m:sup>
              </m:sSup>
            </m:oMath>
          </a14:m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 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160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bPr>
                <m:e>
                  <m:r>
                    <m:rPr>
                      <m:sty m:val="p"/>
                    </m:rPr>
                    <a:rPr lang="es-EC" sz="1600" b="0" i="0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Si</m:t>
                  </m:r>
                  <m:r>
                    <m:rPr>
                      <m:sty m:val="p"/>
                    </m:rPr>
                    <a:rPr lang="es-EC" sz="1600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O</m:t>
                  </m:r>
                </m:e>
                <m:sub>
                  <m:r>
                    <a:rPr lang="es-EC" sz="1600" b="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2</m:t>
                  </m:r>
                </m:sub>
              </m:sSub>
            </m:oMath>
          </a14:m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 - Complejo volcánico</a:t>
          </a:r>
        </a:p>
      </dsp:txBody>
      <dsp:txXfrm rot="10800000">
        <a:off x="259659" y="105064"/>
        <a:ext cx="2424532" cy="484555"/>
      </dsp:txXfrm>
    </dsp:sp>
    <dsp:sp modelId="{93761C98-3FF6-4D9A-96E2-C59085B544CE}">
      <dsp:nvSpPr>
        <dsp:cNvPr id="0" name=""/>
        <dsp:cNvSpPr/>
      </dsp:nvSpPr>
      <dsp:spPr>
        <a:xfrm>
          <a:off x="138716" y="135760"/>
          <a:ext cx="416112" cy="423163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19" t="-5568" r="-30681" b="5568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A86F2-CF83-4058-B786-2F9982FCD9D5}">
      <dsp:nvSpPr>
        <dsp:cNvPr id="0" name=""/>
        <dsp:cNvSpPr/>
      </dsp:nvSpPr>
      <dsp:spPr>
        <a:xfrm rot="10800000">
          <a:off x="275923" y="105064"/>
          <a:ext cx="2278315" cy="48455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603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↑ SOD </a:t>
          </a: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              </a:t>
          </a: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↑ </a:t>
          </a: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ROS (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1600" b="0" i="1" u="none" kern="1200" smtClean="0">
                      <a:latin typeface="Cambria Math" panose="020405030504060302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</m:ctrlPr>
                </m:sSubPr>
                <m:e>
                  <m:r>
                    <m:rPr>
                      <m:sty m:val="p"/>
                    </m:rPr>
                    <a:rPr lang="es-EC" sz="1600" b="0" i="0" u="none" kern="1200" smtClean="0">
                      <a:latin typeface="Cambria Math" panose="020405030504060302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m:t>H</m:t>
                  </m:r>
                </m:e>
                <m:sub>
                  <m:r>
                    <a:rPr lang="es-EC" sz="1600" b="0" i="0" u="none" kern="1200" smtClean="0">
                      <a:latin typeface="Cambria Math" panose="020405030504060302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m:t>2</m:t>
                  </m:r>
                </m:sub>
              </m:sSub>
              <m:sSub>
                <m:sSubPr>
                  <m:ctrlPr>
                    <a:rPr lang="es-EC" sz="1600" b="0" i="1" u="none" kern="1200" smtClean="0">
                      <a:latin typeface="Cambria Math" panose="020405030504060302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</m:ctrlPr>
                </m:sSubPr>
                <m:e>
                  <m:r>
                    <m:rPr>
                      <m:sty m:val="p"/>
                    </m:rPr>
                    <a:rPr lang="es-EC" sz="1600" b="0" i="0" u="none" kern="1200" smtClean="0">
                      <a:latin typeface="Cambria Math" panose="020405030504060302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m:t>O</m:t>
                  </m:r>
                </m:e>
                <m:sub>
                  <m:r>
                    <a:rPr lang="es-EC" sz="1600" b="0" i="0" u="none" kern="1200" smtClean="0">
                      <a:latin typeface="Cambria Math" panose="02040503050406030204" pitchFamily="18" charset="0"/>
                      <a:cs typeface="Arial" panose="020B0604020202020204" pitchFamily="34" charset="0"/>
                      <a:sym typeface="Wingdings" panose="05000000000000000000" pitchFamily="2" charset="2"/>
                    </a:rPr>
                    <m:t>2</m:t>
                  </m:r>
                </m:sub>
              </m:sSub>
            </m:oMath>
          </a14:m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 rot="10800000">
        <a:off x="397062" y="105064"/>
        <a:ext cx="2157176" cy="484555"/>
      </dsp:txXfrm>
    </dsp:sp>
    <dsp:sp modelId="{93761C98-3FF6-4D9A-96E2-C59085B544CE}">
      <dsp:nvSpPr>
        <dsp:cNvPr id="0" name=""/>
        <dsp:cNvSpPr/>
      </dsp:nvSpPr>
      <dsp:spPr>
        <a:xfrm>
          <a:off x="142441" y="135760"/>
          <a:ext cx="416112" cy="423163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8064" t="-20992" r="-537" b="115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A86F2-CF83-4058-B786-2F9982FCD9D5}">
      <dsp:nvSpPr>
        <dsp:cNvPr id="0" name=""/>
        <dsp:cNvSpPr/>
      </dsp:nvSpPr>
      <dsp:spPr>
        <a:xfrm rot="10800000">
          <a:off x="220812" y="105888"/>
          <a:ext cx="2071296" cy="48993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9436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↑ ROS </a:t>
          </a: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160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bPr>
                <m:e>
                  <m:r>
                    <m:rPr>
                      <m:sty m:val="p"/>
                    </m:rPr>
                    <a:rPr lang="es-EC" sz="1600" b="0" i="0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Si</m:t>
                  </m:r>
                  <m:r>
                    <m:rPr>
                      <m:sty m:val="p"/>
                    </m:rPr>
                    <a:rPr lang="es-EC" sz="1600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O</m:t>
                  </m:r>
                </m:e>
                <m:sub>
                  <m:r>
                    <a:rPr lang="es-EC" sz="1600" b="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2</m:t>
                  </m:r>
                </m:sub>
              </m:sSub>
            </m:oMath>
          </a14:m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43296" y="105888"/>
        <a:ext cx="1948812" cy="489936"/>
      </dsp:txXfrm>
    </dsp:sp>
    <dsp:sp modelId="{93761C98-3FF6-4D9A-96E2-C59085B544CE}">
      <dsp:nvSpPr>
        <dsp:cNvPr id="0" name=""/>
        <dsp:cNvSpPr/>
      </dsp:nvSpPr>
      <dsp:spPr>
        <a:xfrm>
          <a:off x="51128" y="136925"/>
          <a:ext cx="420733" cy="427862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48" t="-3933" r="-74352" b="3933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A86F2-CF83-4058-B786-2F9982FCD9D5}">
      <dsp:nvSpPr>
        <dsp:cNvPr id="0" name=""/>
        <dsp:cNvSpPr/>
      </dsp:nvSpPr>
      <dsp:spPr>
        <a:xfrm rot="10800000">
          <a:off x="278738" y="107908"/>
          <a:ext cx="2278314" cy="497670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43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160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bPr>
                <m:e>
                  <m:r>
                    <m:rPr>
                      <m:sty m:val="p"/>
                    </m:rPr>
                    <a:rPr lang="es-EC" sz="1600" b="0" i="0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Si</m:t>
                  </m:r>
                  <m:r>
                    <m:rPr>
                      <m:sty m:val="p"/>
                    </m:rPr>
                    <a:rPr lang="es-EC" sz="1600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O</m:t>
                  </m:r>
                </m:e>
                <m:sub>
                  <m:r>
                    <a:rPr lang="es-EC" sz="1600" b="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2</m:t>
                  </m:r>
                </m:sub>
              </m:sSub>
            </m:oMath>
          </a14:m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 - Soufrière Hills </a:t>
          </a: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</a:t>
          </a:r>
          <a:r>
            <a:rPr lang="es-EC" sz="16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↑</a:t>
          </a:r>
          <a:r>
            <a:rPr lang="es-EC" sz="16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IL-1</a:t>
          </a:r>
          <a:r>
            <a:rPr lang="el-GR" sz="16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β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03155" y="107908"/>
        <a:ext cx="2153897" cy="497670"/>
      </dsp:txXfrm>
    </dsp:sp>
    <dsp:sp modelId="{93761C98-3FF6-4D9A-96E2-C59085B544CE}">
      <dsp:nvSpPr>
        <dsp:cNvPr id="0" name=""/>
        <dsp:cNvSpPr/>
      </dsp:nvSpPr>
      <dsp:spPr>
        <a:xfrm>
          <a:off x="136214" y="139435"/>
          <a:ext cx="427375" cy="434617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A86F2-CF83-4058-B786-2F9982FCD9D5}">
      <dsp:nvSpPr>
        <dsp:cNvPr id="0" name=""/>
        <dsp:cNvSpPr/>
      </dsp:nvSpPr>
      <dsp:spPr>
        <a:xfrm rot="10800000">
          <a:off x="263329" y="107665"/>
          <a:ext cx="2072688" cy="498157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462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EC" sz="160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</m:ctrlPr>
                </m:sSubPr>
                <m:e>
                  <m:r>
                    <m:rPr>
                      <m:sty m:val="p"/>
                    </m:rPr>
                    <a:rPr lang="es-EC" sz="1600" b="0" i="0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Si</m:t>
                  </m:r>
                  <m:r>
                    <m:rPr>
                      <m:sty m:val="p"/>
                    </m:rPr>
                    <a:rPr lang="es-EC" sz="1600" kern="120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O</m:t>
                  </m:r>
                </m:e>
                <m:sub>
                  <m:r>
                    <a:rPr lang="es-EC" sz="1600" b="0" i="1" kern="1200" dirty="0" smtClean="0">
                      <a:latin typeface="Cambria Math" panose="02040503050406030204" pitchFamily="18" charset="0"/>
                      <a:cs typeface="Times New Roman" panose="02020603050405020304" pitchFamily="18" charset="0"/>
                    </a:rPr>
                    <m:t>2</m:t>
                  </m:r>
                </m:sub>
              </m:sSub>
            </m:oMath>
          </a14:m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rPr>
            <a:t> </a:t>
          </a:r>
          <a:r>
            <a:rPr lang="es-EC" sz="1600" b="1" i="0" u="none" kern="1200" dirty="0">
              <a:latin typeface="Arial" panose="020B0604020202020204" pitchFamily="34" charset="0"/>
              <a:cs typeface="Arial" panose="020B0604020202020204" pitchFamily="34" charset="0"/>
            </a:rPr>
            <a:t>↑</a:t>
          </a:r>
          <a:r>
            <a:rPr lang="es-EC" sz="16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 IL-6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87868" y="107665"/>
        <a:ext cx="1948149" cy="498157"/>
      </dsp:txXfrm>
    </dsp:sp>
    <dsp:sp modelId="{93761C98-3FF6-4D9A-96E2-C59085B544CE}">
      <dsp:nvSpPr>
        <dsp:cNvPr id="0" name=""/>
        <dsp:cNvSpPr/>
      </dsp:nvSpPr>
      <dsp:spPr>
        <a:xfrm>
          <a:off x="102363" y="139222"/>
          <a:ext cx="427793" cy="435042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432" t="5639" r="9864" b="8926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image" Target="../media/image9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image" Target="../media/image1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25DCD-CD79-40B9-AB1B-7CE8B0297E16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1A6FC-709D-44FE-B4F1-DB0CE97353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227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DB0AFC6-DA1B-4EB0-9468-EC95D517D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A42EEAB-4150-43A3-80D5-F4B514021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2455C08-252C-44B9-B829-8578574F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D73D7CC-A2B9-4693-9CE9-10BC31B6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AA68CF0-6B8D-4914-8D36-29214B15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343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EC1DCF-8E6F-4E68-896B-09EE6D646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E09C2737-A5CE-41A7-BB4D-B65E3F1BB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F430C13-89F4-4418-AE74-08BAB6EB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65D3875-B25A-4F84-860C-C341E733C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42877C1-9B46-484F-9996-5B780D2C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6643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78784C20-4B85-4FA5-A94C-51CEB01F2A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CEDC9447-9D6C-498D-A549-9371DF250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C4129F9-5BE4-490E-AE8B-CA7B54C3C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DEF886C-1A8F-4CDF-9443-370AC46F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681584-237D-4A48-A197-2D357AF0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92361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2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16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6496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0833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953502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1481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29318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694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7FE558-6E9D-42FE-BE60-B713B2028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23628E9-5EC2-426E-8AB1-2505537F5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C4AD856-98F6-4553-8384-BC181A53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DBFB60B-C2B6-4FCD-8098-DE21FC16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FFE205B-680D-422D-B30F-08D17CDA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7489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5070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97428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67373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30753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6613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E85322-8241-41BC-BEC6-806D9E970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EC507C-81DC-4118-8A9B-3AF8877D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4E16034-89B2-48F5-A5AD-73AB563B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5C3087C-9AE4-4595-B9C9-B8FE2CC2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E6A7EE9-DCAB-4BF9-AA24-C0A0B1602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008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A73F12-85EB-4F14-8980-BE8EE527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60A9C5A-D525-4235-8D7A-400F454BC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480D341-F47C-4233-859B-BD6944E03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E774DF4-2BC3-48AB-A1C9-E729EB93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97E1101-3284-498D-B47D-600525BF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5399034-E660-47DD-B9CB-B44DD49D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877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A2A534-3204-4C7B-A3CD-2CA281D3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55FFE58-F50F-40B0-B67F-8FA4C9D03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E5056C8-6173-45A5-B4BE-F5AAFB424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A793094F-976E-4F2A-85A9-9951305E56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C45F37A4-9302-4FFC-8CBA-FD0C08B0FC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7E9AB99-3AD4-40AE-9992-1B9087B34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7686A75-69B4-4C85-994F-582802C74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1B6E9AB-456C-458F-89EA-822F05C3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664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975C2CE-9573-4852-9682-F317415E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093D9940-4C33-4D74-8B36-D2F7875B2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C720EEBC-A82F-43E8-B5FC-442DE59F7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15519F1-851E-4351-A6D8-C40DCE30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507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26AF89D1-F95C-4CDD-BF78-82D1BBF9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D991F2AF-CDDF-477F-AAAA-127D884C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CB436FB-AAFE-4903-B504-020CBB92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671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5C232B-9121-4DC9-9681-B45B1041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313FE1C-AEB9-4D6C-B88A-163FFA0DE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C7325E5-8C3E-4C91-818F-BDC36393E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D14F1BA-1BCE-4791-A390-0D12D065B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EC7C299-CE6C-4692-BE23-2EA6AF649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50A60CC-C050-4592-96F2-53036A0F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3672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5C5E51-C582-4398-B668-92FE13A25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A239CDC-2CB0-4C9D-9A5B-06D27C84B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0C03B84-D4D3-46E1-8A9F-6E0CF63E9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90FBFC0-885C-4D5E-BBF6-319661AFE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ABDBA90-EB43-44F2-AEC3-F939EDA71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46FEEEA-66C1-44CA-B6D0-97C05E0B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246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DD538521-8AA5-4729-A53A-F7E584598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4FA30DD-C38B-4866-BBD6-A36FF2C1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E5D0C4-EA86-46A6-ABBE-9400D56F8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B4578-F95F-4322-A749-7D9D26635E61}" type="datetimeFigureOut">
              <a:rPr lang="es-EC" smtClean="0"/>
              <a:t>6/4/2021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F7FAE93-4A9A-4B81-B079-29E4688FC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81AEE00-A8F4-4160-82A5-039C5EC26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64271-6117-4709-ABC4-C3A62B4213A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86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FECHA ÚLTIMA REVISIÓN: </a:t>
            </a:r>
            <a:r>
              <a:rPr lang="es-EC" dirty="0"/>
              <a:t>09/10/13</a:t>
            </a: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4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3.png"/><Relationship Id="rId18" Type="http://schemas.openxmlformats.org/officeDocument/2006/relationships/image" Target="../media/image77.png"/><Relationship Id="rId3" Type="http://schemas.openxmlformats.org/officeDocument/2006/relationships/image" Target="../media/image67.png"/><Relationship Id="rId21" Type="http://schemas.openxmlformats.org/officeDocument/2006/relationships/image" Target="../media/image80.jpeg"/><Relationship Id="rId7" Type="http://schemas.openxmlformats.org/officeDocument/2006/relationships/image" Target="../media/image70.png"/><Relationship Id="rId12" Type="http://schemas.openxmlformats.org/officeDocument/2006/relationships/image" Target="../media/image62.png"/><Relationship Id="rId17" Type="http://schemas.openxmlformats.org/officeDocument/2006/relationships/image" Target="../media/image64.sv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10" Type="http://schemas.openxmlformats.org/officeDocument/2006/relationships/image" Target="../media/image700.png"/><Relationship Id="rId19" Type="http://schemas.openxmlformats.org/officeDocument/2006/relationships/image" Target="../media/image78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67.png"/><Relationship Id="rId18" Type="http://schemas.openxmlformats.org/officeDocument/2006/relationships/image" Target="../media/image94.png"/><Relationship Id="rId3" Type="http://schemas.openxmlformats.org/officeDocument/2006/relationships/image" Target="../media/image82.jpeg"/><Relationship Id="rId7" Type="http://schemas.openxmlformats.org/officeDocument/2006/relationships/image" Target="../media/image62.png"/><Relationship Id="rId12" Type="http://schemas.openxmlformats.org/officeDocument/2006/relationships/image" Target="../media/image90.png"/><Relationship Id="rId17" Type="http://schemas.openxmlformats.org/officeDocument/2006/relationships/image" Target="../media/image93.png"/><Relationship Id="rId2" Type="http://schemas.openxmlformats.org/officeDocument/2006/relationships/image" Target="../media/image81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19" Type="http://schemas.openxmlformats.org/officeDocument/2006/relationships/image" Target="../media/image95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5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9.emf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oleObject" Target="../embeddings/oleObject6.bin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2.emf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3.xml"/><Relationship Id="rId18" Type="http://schemas.openxmlformats.org/officeDocument/2006/relationships/diagramQuickStyle" Target="../diagrams/quickStyle4.xml"/><Relationship Id="rId26" Type="http://schemas.openxmlformats.org/officeDocument/2006/relationships/diagramLayout" Target="../diagrams/layout5.xml"/><Relationship Id="rId39" Type="http://schemas.openxmlformats.org/officeDocument/2006/relationships/diagramData" Target="../diagrams/data10.xml"/><Relationship Id="rId21" Type="http://schemas.openxmlformats.org/officeDocument/2006/relationships/diagramData" Target="../diagrams/data6.xml"/><Relationship Id="rId34" Type="http://schemas.openxmlformats.org/officeDocument/2006/relationships/diagramData" Target="../diagrams/data9.xml"/><Relationship Id="rId42" Type="http://schemas.openxmlformats.org/officeDocument/2006/relationships/diagramColors" Target="../diagrams/colors6.xml"/><Relationship Id="rId7" Type="http://schemas.openxmlformats.org/officeDocument/2006/relationships/diagramData" Target="../diagrams/data3.xml"/><Relationship Id="rId2" Type="http://schemas.openxmlformats.org/officeDocument/2006/relationships/slideLayout" Target="../slideLayouts/slideLayout18.xml"/><Relationship Id="rId16" Type="http://schemas.openxmlformats.org/officeDocument/2006/relationships/diagramData" Target="../diagrams/data5.xml"/><Relationship Id="rId20" Type="http://schemas.microsoft.com/office/2007/relationships/diagramDrawing" Target="../diagrams/drawing4.xml"/><Relationship Id="rId29" Type="http://schemas.microsoft.com/office/2007/relationships/diagramDrawing" Target="../diagrams/drawing5.xml"/><Relationship Id="rId41" Type="http://schemas.openxmlformats.org/officeDocument/2006/relationships/diagramQuickStyle" Target="../diagrams/quickStyle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7.emf"/><Relationship Id="rId11" Type="http://schemas.microsoft.com/office/2007/relationships/diagramDrawing" Target="../diagrams/drawing3.xml"/><Relationship Id="rId24" Type="http://schemas.openxmlformats.org/officeDocument/2006/relationships/diagramColors" Target="../diagrams/colors4.xml"/><Relationship Id="rId32" Type="http://schemas.openxmlformats.org/officeDocument/2006/relationships/diagramQuickStyle" Target="../diagrams/quickStyle5.xml"/><Relationship Id="rId37" Type="http://schemas.openxmlformats.org/officeDocument/2006/relationships/diagramColors" Target="../diagrams/colors6.xml"/><Relationship Id="rId40" Type="http://schemas.openxmlformats.org/officeDocument/2006/relationships/diagramLayout" Target="../diagrams/layout6.xml"/><Relationship Id="rId5" Type="http://schemas.openxmlformats.org/officeDocument/2006/relationships/oleObject" Target="../embeddings/oleObject8.bin"/><Relationship Id="rId15" Type="http://schemas.openxmlformats.org/officeDocument/2006/relationships/diagramColors" Target="../diagrams/colors3.xml"/><Relationship Id="rId23" Type="http://schemas.openxmlformats.org/officeDocument/2006/relationships/diagramQuickStyle" Target="../diagrams/quickStyle4.xml"/><Relationship Id="rId28" Type="http://schemas.openxmlformats.org/officeDocument/2006/relationships/diagramColors" Target="../diagrams/colors5.xml"/><Relationship Id="rId36" Type="http://schemas.openxmlformats.org/officeDocument/2006/relationships/diagramQuickStyle" Target="../diagrams/quickStyle6.xml"/><Relationship Id="rId10" Type="http://schemas.openxmlformats.org/officeDocument/2006/relationships/diagramColors" Target="../diagrams/colors3.xml"/><Relationship Id="rId19" Type="http://schemas.openxmlformats.org/officeDocument/2006/relationships/diagramColors" Target="../diagrams/colors4.xml"/><Relationship Id="rId31" Type="http://schemas.openxmlformats.org/officeDocument/2006/relationships/diagramLayout" Target="../diagrams/layout5.xml"/><Relationship Id="rId4" Type="http://schemas.openxmlformats.org/officeDocument/2006/relationships/image" Target="../media/image106.emf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3.xml"/><Relationship Id="rId22" Type="http://schemas.openxmlformats.org/officeDocument/2006/relationships/diagramLayout" Target="../diagrams/layout4.xml"/><Relationship Id="rId27" Type="http://schemas.openxmlformats.org/officeDocument/2006/relationships/diagramQuickStyle" Target="../diagrams/quickStyle5.xml"/><Relationship Id="rId30" Type="http://schemas.openxmlformats.org/officeDocument/2006/relationships/diagramData" Target="../diagrams/data8.xml"/><Relationship Id="rId35" Type="http://schemas.openxmlformats.org/officeDocument/2006/relationships/diagramLayout" Target="../diagrams/layout6.xml"/><Relationship Id="rId8" Type="http://schemas.openxmlformats.org/officeDocument/2006/relationships/diagramLayout" Target="../diagrams/layout3.xml"/><Relationship Id="rId3" Type="http://schemas.openxmlformats.org/officeDocument/2006/relationships/oleObject" Target="../embeddings/oleObject7.bin"/><Relationship Id="rId12" Type="http://schemas.openxmlformats.org/officeDocument/2006/relationships/diagramData" Target="../diagrams/data4.xml"/><Relationship Id="rId17" Type="http://schemas.openxmlformats.org/officeDocument/2006/relationships/diagramLayout" Target="../diagrams/layout4.xml"/><Relationship Id="rId25" Type="http://schemas.openxmlformats.org/officeDocument/2006/relationships/diagramData" Target="../diagrams/data7.xml"/><Relationship Id="rId33" Type="http://schemas.openxmlformats.org/officeDocument/2006/relationships/diagramColors" Target="../diagrams/colors5.xml"/><Relationship Id="rId38" Type="http://schemas.microsoft.com/office/2007/relationships/diagramDrawing" Target="../diagrams/drawing6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8.xml"/><Relationship Id="rId26" Type="http://schemas.openxmlformats.org/officeDocument/2006/relationships/diagramData" Target="../diagrams/data15.xml"/><Relationship Id="rId3" Type="http://schemas.openxmlformats.org/officeDocument/2006/relationships/oleObject" Target="../embeddings/oleObject9.bin"/><Relationship Id="rId21" Type="http://schemas.openxmlformats.org/officeDocument/2006/relationships/diagramData" Target="../diagrams/data14.xml"/><Relationship Id="rId34" Type="http://schemas.microsoft.com/office/2007/relationships/diagramDrawing" Target="../diagrams/drawing10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diagramData" Target="../diagrams/data13.xml"/><Relationship Id="rId25" Type="http://schemas.microsoft.com/office/2007/relationships/diagramDrawing" Target="../diagrams/drawing9.xml"/><Relationship Id="rId33" Type="http://schemas.openxmlformats.org/officeDocument/2006/relationships/diagramColors" Target="../diagrams/colors10.xml"/><Relationship Id="rId2" Type="http://schemas.openxmlformats.org/officeDocument/2006/relationships/slideLayout" Target="../slideLayouts/slideLayout18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8.xml"/><Relationship Id="rId29" Type="http://schemas.openxmlformats.org/officeDocument/2006/relationships/diagramColors" Target="../diagrams/colors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3.emf"/><Relationship Id="rId11" Type="http://schemas.microsoft.com/office/2007/relationships/diagramDrawing" Target="../diagrams/drawing7.xml"/><Relationship Id="rId24" Type="http://schemas.openxmlformats.org/officeDocument/2006/relationships/diagramColors" Target="../diagrams/colors9.xml"/><Relationship Id="rId32" Type="http://schemas.openxmlformats.org/officeDocument/2006/relationships/diagramQuickStyle" Target="../diagrams/quickStyle10.xml"/><Relationship Id="rId5" Type="http://schemas.openxmlformats.org/officeDocument/2006/relationships/oleObject" Target="../embeddings/oleObject10.bin"/><Relationship Id="rId15" Type="http://schemas.openxmlformats.org/officeDocument/2006/relationships/diagramColors" Target="../diagrams/colors8.xml"/><Relationship Id="rId23" Type="http://schemas.openxmlformats.org/officeDocument/2006/relationships/diagramQuickStyle" Target="../diagrams/quickStyle9.xml"/><Relationship Id="rId28" Type="http://schemas.openxmlformats.org/officeDocument/2006/relationships/diagramQuickStyle" Target="../diagrams/quickStyle9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8.xml"/><Relationship Id="rId31" Type="http://schemas.openxmlformats.org/officeDocument/2006/relationships/diagramLayout" Target="../diagrams/layout10.xml"/><Relationship Id="rId4" Type="http://schemas.openxmlformats.org/officeDocument/2006/relationships/image" Target="../media/image112.emf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diagramLayout" Target="../diagrams/layout9.xml"/><Relationship Id="rId27" Type="http://schemas.openxmlformats.org/officeDocument/2006/relationships/diagramLayout" Target="../diagrams/layout9.xml"/><Relationship Id="rId30" Type="http://schemas.openxmlformats.org/officeDocument/2006/relationships/diagramData" Target="../diagrams/data16.xml"/><Relationship Id="rId8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13" Type="http://schemas.openxmlformats.org/officeDocument/2006/relationships/image" Target="../media/image117.emf"/><Relationship Id="rId3" Type="http://schemas.openxmlformats.org/officeDocument/2006/relationships/diagramData" Target="../diagrams/data17.xml"/><Relationship Id="rId7" Type="http://schemas.microsoft.com/office/2007/relationships/diagramDrawing" Target="../diagrams/drawing11.xml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7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25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25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2.jp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6.png"/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_large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4.sv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62BFE2A-FF6B-4A57-AE89-75747FF59D67}"/>
              </a:ext>
            </a:extLst>
          </p:cNvPr>
          <p:cNvSpPr txBox="1">
            <a:spLocks/>
          </p:cNvSpPr>
          <p:nvPr/>
        </p:nvSpPr>
        <p:spPr>
          <a:xfrm>
            <a:off x="2420114" y="945621"/>
            <a:ext cx="8143200" cy="9423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UNIVERSIDAD DE LAS FUERZAS ARMADAS –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ESPE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CIENCIAS DE LA VIDA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 DE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LA AGRICULTURA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CARRERA DE INGENIERÍA EN BIOTECNOLOGÍA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C:\Users\mmtorres\AppData\Local\Microsoft\Windows\INetCache\Content.Word\logo final laboratorio.png">
            <a:extLst>
              <a:ext uri="{FF2B5EF4-FFF2-40B4-BE49-F238E27FC236}">
                <a16:creationId xmlns:a16="http://schemas.microsoft.com/office/drawing/2014/main" xmlns="" id="{A782BB68-54D5-4046-8C5A-C9193517DF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745" y="150644"/>
            <a:ext cx="1816088" cy="74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decv.espe.edu.ec/wp-content/uploads/2015/01/sello-biotec.jpg">
            <a:extLst>
              <a:ext uri="{FF2B5EF4-FFF2-40B4-BE49-F238E27FC236}">
                <a16:creationId xmlns:a16="http://schemas.microsoft.com/office/drawing/2014/main" xmlns="" id="{13386668-DABA-4FC0-AC39-658CE82B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06" y="-1"/>
            <a:ext cx="1125894" cy="110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A3A2C73-8419-4B14-97FD-B6ADA747D431}"/>
              </a:ext>
            </a:extLst>
          </p:cNvPr>
          <p:cNvSpPr txBox="1"/>
          <p:nvPr/>
        </p:nvSpPr>
        <p:spPr>
          <a:xfrm>
            <a:off x="2726963" y="2112553"/>
            <a:ext cx="75295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PROYECTO DE TITULACIÓN PREVIO A LA OBTENCIÓN DEL TÍTULO DE INGENIERÍA EN BIOTECNOLOGÍA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27B0E74-DD8C-4EAE-B6D7-86405F13EA69}"/>
              </a:ext>
            </a:extLst>
          </p:cNvPr>
          <p:cNvSpPr txBox="1"/>
          <p:nvPr/>
        </p:nvSpPr>
        <p:spPr>
          <a:xfrm>
            <a:off x="2527416" y="2983423"/>
            <a:ext cx="792859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ESTUDIO DEL ESTRÉS OXIDATIVO E INFLAMACIÓN A NIVEL CELULAR PREVIA EXPOSICIÓN A CENIZA VOLCÁNICA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4768DC60-6594-4FEA-B3B9-B0B63286B3BC}"/>
              </a:ext>
            </a:extLst>
          </p:cNvPr>
          <p:cNvSpPr txBox="1">
            <a:spLocks/>
          </p:cNvSpPr>
          <p:nvPr/>
        </p:nvSpPr>
        <p:spPr>
          <a:xfrm>
            <a:off x="2819207" y="4354161"/>
            <a:ext cx="7345014" cy="317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Flores Domínguez, Nathaly Elizabeth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EC7D406-5A6C-4062-B14B-2379B5C22740}"/>
              </a:ext>
            </a:extLst>
          </p:cNvPr>
          <p:cNvSpPr txBox="1"/>
          <p:nvPr/>
        </p:nvSpPr>
        <p:spPr>
          <a:xfrm>
            <a:off x="3431274" y="4807633"/>
            <a:ext cx="6120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Director: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Seqqat Rachid Ph.D.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CEDEB38-9D72-48DB-A182-239757B044F6}"/>
              </a:ext>
            </a:extLst>
          </p:cNvPr>
          <p:cNvSpPr txBox="1"/>
          <p:nvPr/>
        </p:nvSpPr>
        <p:spPr>
          <a:xfrm>
            <a:off x="4740669" y="5343651"/>
            <a:ext cx="3502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Sangolquí, Marzo 2021</a:t>
            </a:r>
          </a:p>
        </p:txBody>
      </p:sp>
    </p:spTree>
    <p:extLst>
      <p:ext uri="{BB962C8B-B14F-4D97-AF65-F5344CB8AC3E}">
        <p14:creationId xmlns:p14="http://schemas.microsoft.com/office/powerpoint/2010/main" val="669412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3 Título">
            <a:extLst>
              <a:ext uri="{FF2B5EF4-FFF2-40B4-BE49-F238E27FC236}">
                <a16:creationId xmlns:a16="http://schemas.microsoft.com/office/drawing/2014/main" xmlns="" id="{5E521D7C-AB96-4CA9-87BB-48E53A862399}"/>
              </a:ext>
            </a:extLst>
          </p:cNvPr>
          <p:cNvSpPr txBox="1">
            <a:spLocks/>
          </p:cNvSpPr>
          <p:nvPr/>
        </p:nvSpPr>
        <p:spPr>
          <a:xfrm>
            <a:off x="5483691" y="3739257"/>
            <a:ext cx="6524261" cy="46382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S" sz="2400" i="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 de </a:t>
            </a:r>
            <a:r>
              <a:rPr lang="es-ES" sz="2400" i="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Griess (NO)</a:t>
            </a:r>
            <a:endParaRPr lang="es-ES" sz="16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6" name="Rectángulo 155">
            <a:extLst>
              <a:ext uri="{FF2B5EF4-FFF2-40B4-BE49-F238E27FC236}">
                <a16:creationId xmlns:a16="http://schemas.microsoft.com/office/drawing/2014/main" xmlns="" id="{9C036D87-120E-439C-B3E5-590151BA2229}"/>
              </a:ext>
            </a:extLst>
          </p:cNvPr>
          <p:cNvSpPr/>
          <p:nvPr/>
        </p:nvSpPr>
        <p:spPr>
          <a:xfrm>
            <a:off x="5533047" y="3802690"/>
            <a:ext cx="6393380" cy="354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5" name="Rectángulo 154">
            <a:extLst>
              <a:ext uri="{FF2B5EF4-FFF2-40B4-BE49-F238E27FC236}">
                <a16:creationId xmlns:a16="http://schemas.microsoft.com/office/drawing/2014/main" xmlns="" id="{9DB15F27-95B1-466C-9DB4-F070144C7615}"/>
              </a:ext>
            </a:extLst>
          </p:cNvPr>
          <p:cNvSpPr/>
          <p:nvPr/>
        </p:nvSpPr>
        <p:spPr>
          <a:xfrm>
            <a:off x="-10543" y="3322747"/>
            <a:ext cx="5484243" cy="361253"/>
          </a:xfrm>
          <a:prstGeom prst="rect">
            <a:avLst/>
          </a:prstGeom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b="1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 de Citotoxicidad</a:t>
            </a:r>
          </a:p>
        </p:txBody>
      </p:sp>
      <p:sp>
        <p:nvSpPr>
          <p:cNvPr id="151" name="Rectángulo 150">
            <a:extLst>
              <a:ext uri="{FF2B5EF4-FFF2-40B4-BE49-F238E27FC236}">
                <a16:creationId xmlns:a16="http://schemas.microsoft.com/office/drawing/2014/main" xmlns="" id="{2A779960-188E-43A1-8C44-B21CC9363064}"/>
              </a:ext>
            </a:extLst>
          </p:cNvPr>
          <p:cNvSpPr/>
          <p:nvPr/>
        </p:nvSpPr>
        <p:spPr>
          <a:xfrm>
            <a:off x="0" y="5221357"/>
            <a:ext cx="12192000" cy="1636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119BF301-C95C-4947-90FA-BC1238D15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623" y="4166437"/>
            <a:ext cx="608336" cy="2300751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E3D82397-E7C7-42C9-A9D3-7F7E62591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" t="82" r="1" b="1"/>
          <a:stretch/>
        </p:blipFill>
        <p:spPr>
          <a:xfrm flipH="1">
            <a:off x="11297422" y="619472"/>
            <a:ext cx="813434" cy="1302464"/>
          </a:xfrm>
          <a:prstGeom prst="rect">
            <a:avLst/>
          </a:prstGeom>
        </p:spPr>
      </p:pic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5708155D-5A8D-4CDE-AB55-B8378B5FA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971"/>
            <a:ext cx="12192000" cy="463826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Ensayos de Estrés Oxidativo y Citotoxicidad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64B6D93-3FFE-4EE1-B809-7C0E947A1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03"/>
          <a:stretch/>
        </p:blipFill>
        <p:spPr>
          <a:xfrm flipH="1">
            <a:off x="11367803" y="1933333"/>
            <a:ext cx="743054" cy="125052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104D8FF-1B10-420A-8FE7-768D5498F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759" y="1027545"/>
            <a:ext cx="1754858" cy="15861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5B409E9-FB0D-4779-B5EF-3AEED9E67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58568">
            <a:off x="4466175" y="1582320"/>
            <a:ext cx="514189" cy="8749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C68C29C-7077-4D30-9E71-A5D55D1A6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294" y="1154247"/>
            <a:ext cx="1757225" cy="13454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39C39DA-23F1-4796-AD79-1B6A136DE8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991">
            <a:off x="4890672" y="724114"/>
            <a:ext cx="488434" cy="16418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20663B0-9A5F-497C-8EAA-6A8EC2DCF5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4" y="1154247"/>
            <a:ext cx="1797872" cy="1345466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E483D44A-060D-42F9-AE91-3B14B4C11292}"/>
              </a:ext>
            </a:extLst>
          </p:cNvPr>
          <p:cNvSpPr/>
          <p:nvPr/>
        </p:nvSpPr>
        <p:spPr>
          <a:xfrm>
            <a:off x="97773" y="2465330"/>
            <a:ext cx="1699327" cy="4212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A549 - 3x10</a:t>
            </a:r>
            <a:r>
              <a:rPr lang="es-EC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células/pocillo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E2C992C2-AA00-4AF5-A69E-320E7F9B92D1}"/>
              </a:ext>
            </a:extLst>
          </p:cNvPr>
          <p:cNvSpPr txBox="1"/>
          <p:nvPr/>
        </p:nvSpPr>
        <p:spPr>
          <a:xfrm>
            <a:off x="2882146" y="760890"/>
            <a:ext cx="1611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Cotopaxi, Pichincha, 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Tungurahua </a:t>
            </a:r>
            <a:endParaRPr lang="es-EC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: esquinas redondeadas 15">
                <a:extLst>
                  <a:ext uri="{FF2B5EF4-FFF2-40B4-BE49-F238E27FC236}">
                    <a16:creationId xmlns:a16="http://schemas.microsoft.com/office/drawing/2014/main" xmlns="" id="{71DFE01D-66CF-4805-957D-2314F000B405}"/>
                  </a:ext>
                </a:extLst>
              </p:cNvPr>
              <p:cNvSpPr/>
              <p:nvPr/>
            </p:nvSpPr>
            <p:spPr>
              <a:xfrm>
                <a:off x="2035399" y="2463260"/>
                <a:ext cx="3348355" cy="42128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(+) CoCl</a:t>
                </a:r>
                <a:r>
                  <a:rPr lang="es-EC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EC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400 µM </a:t>
                </a:r>
              </a:p>
              <a:p>
                <a:pPr algn="ctr"/>
                <a:r>
                  <a:rPr lang="es-EC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(+) </a:t>
                </a:r>
                <a:r>
                  <a:rPr lang="es-EC" sz="1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5.27</a:t>
                </a:r>
                <a14:m>
                  <m:oMath xmlns:m="http://schemas.openxmlformats.org/officeDocument/2006/math">
                    <m:r>
                      <a:rPr lang="es-EC" sz="1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s-EC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</a:t>
                </a:r>
                <a:r>
                  <a:rPr lang="es-EC" sz="1200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s-EC" sz="1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UFC/mL de </a:t>
                </a:r>
                <a:r>
                  <a:rPr lang="es-EC" sz="12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E. coli</a:t>
                </a:r>
                <a:endParaRPr lang="es-EC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ángulo: esquinas redondeadas 15">
                <a:extLst>
                  <a:ext uri="{FF2B5EF4-FFF2-40B4-BE49-F238E27FC236}">
                    <a16:creationId xmlns:a16="http://schemas.microsoft.com/office/drawing/2014/main" id="{71DFE01D-66CF-4805-957D-2314F000B4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99" y="2463260"/>
                <a:ext cx="3348355" cy="421283"/>
              </a:xfrm>
              <a:prstGeom prst="roundRect">
                <a:avLst/>
              </a:prstGeom>
              <a:blipFill>
                <a:blip r:embed="rId10"/>
                <a:stretch>
                  <a:fillRect t="-5797" b="-144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191E4224-1795-415A-9F24-1D8EA3E6D4CA}"/>
              </a:ext>
            </a:extLst>
          </p:cNvPr>
          <p:cNvSpPr/>
          <p:nvPr/>
        </p:nvSpPr>
        <p:spPr>
          <a:xfrm>
            <a:off x="5002955" y="1738047"/>
            <a:ext cx="939122" cy="4212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5, 10, 40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mg/cm</a:t>
            </a:r>
            <a:r>
              <a:rPr lang="es-EC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832FA8FF-B3BD-42D3-8203-0ADB1B17DBD0}"/>
              </a:ext>
            </a:extLst>
          </p:cNvPr>
          <p:cNvSpPr txBox="1"/>
          <p:nvPr/>
        </p:nvSpPr>
        <p:spPr>
          <a:xfrm>
            <a:off x="5063656" y="591675"/>
            <a:ext cx="8640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1000 µL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CD72D63C-65A6-4AE0-915E-E82590F8D849}"/>
              </a:ext>
            </a:extLst>
          </p:cNvPr>
          <p:cNvCxnSpPr/>
          <p:nvPr/>
        </p:nvCxnSpPr>
        <p:spPr>
          <a:xfrm>
            <a:off x="5881456" y="1795414"/>
            <a:ext cx="791368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xmlns="" id="{34EB55DB-46FA-4B5F-9020-76FDE29796F9}"/>
              </a:ext>
            </a:extLst>
          </p:cNvPr>
          <p:cNvSpPr/>
          <p:nvPr/>
        </p:nvSpPr>
        <p:spPr>
          <a:xfrm>
            <a:off x="5757239" y="1339087"/>
            <a:ext cx="95755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37° C 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5% CO</a:t>
            </a:r>
            <a:r>
              <a:rPr lang="es-EC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3 Título">
            <a:extLst>
              <a:ext uri="{FF2B5EF4-FFF2-40B4-BE49-F238E27FC236}">
                <a16:creationId xmlns:a16="http://schemas.microsoft.com/office/drawing/2014/main" xmlns="" id="{AF21EAEA-DE8A-4179-931A-1D7A635FE727}"/>
              </a:ext>
            </a:extLst>
          </p:cNvPr>
          <p:cNvSpPr txBox="1">
            <a:spLocks/>
          </p:cNvSpPr>
          <p:nvPr/>
        </p:nvSpPr>
        <p:spPr>
          <a:xfrm>
            <a:off x="24743" y="3669421"/>
            <a:ext cx="4978212" cy="463826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S" sz="2400" i="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LDH</a:t>
            </a:r>
            <a:endParaRPr lang="es-ES" sz="16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8A7583C2-6799-425D-9108-614D151E287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547" t="33058" r="77911" b="267"/>
          <a:stretch/>
        </p:blipFill>
        <p:spPr>
          <a:xfrm>
            <a:off x="56618" y="5027208"/>
            <a:ext cx="184497" cy="50976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51E72FE3-EC07-41C5-8FBB-40524DAD08D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754" t="21969" r="36703" b="7190"/>
          <a:stretch/>
        </p:blipFill>
        <p:spPr>
          <a:xfrm>
            <a:off x="60537" y="5685722"/>
            <a:ext cx="198440" cy="58255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32D5A31D-5966-40BB-96BA-EABD7AC3E68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6194" t="24735" r="2831" b="799"/>
          <a:stretch/>
        </p:blipFill>
        <p:spPr>
          <a:xfrm>
            <a:off x="58707" y="4336422"/>
            <a:ext cx="196521" cy="582551"/>
          </a:xfrm>
          <a:prstGeom prst="rect">
            <a:avLst/>
          </a:prstGeom>
        </p:spPr>
      </p:pic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xmlns="" id="{BFD23C66-7FBF-49C1-BAB4-F588859DD055}"/>
              </a:ext>
            </a:extLst>
          </p:cNvPr>
          <p:cNvSpPr/>
          <p:nvPr/>
        </p:nvSpPr>
        <p:spPr>
          <a:xfrm>
            <a:off x="107330" y="4353139"/>
            <a:ext cx="827609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>
                <a:latin typeface="+mj-lt"/>
                <a:cs typeface="Arial" panose="020B0604020202020204" pitchFamily="34" charset="0"/>
              </a:rPr>
              <a:t>Solución Sustrato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xmlns="" id="{1A8637D0-630A-49E1-B300-A06DD5CB110D}"/>
              </a:ext>
            </a:extLst>
          </p:cNvPr>
          <p:cNvSpPr/>
          <p:nvPr/>
        </p:nvSpPr>
        <p:spPr>
          <a:xfrm>
            <a:off x="-31876" y="5017556"/>
            <a:ext cx="112158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>
                <a:latin typeface="+mj-lt"/>
                <a:cs typeface="Arial" panose="020B0604020202020204" pitchFamily="34" charset="0"/>
              </a:rPr>
              <a:t>Solución Colorante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xmlns="" id="{D49D7550-DFA5-4415-B6DB-05536540F34C}"/>
              </a:ext>
            </a:extLst>
          </p:cNvPr>
          <p:cNvSpPr/>
          <p:nvPr/>
        </p:nvSpPr>
        <p:spPr>
          <a:xfrm>
            <a:off x="116281" y="5811711"/>
            <a:ext cx="822415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>
                <a:latin typeface="+mj-lt"/>
                <a:cs typeface="Arial" panose="020B0604020202020204" pitchFamily="34" charset="0"/>
              </a:rPr>
              <a:t>Cofactor </a:t>
            </a:r>
          </a:p>
          <a:p>
            <a:pPr algn="ctr"/>
            <a:r>
              <a:rPr lang="es-EC" sz="1050" dirty="0">
                <a:latin typeface="+mj-lt"/>
                <a:cs typeface="Arial" panose="020B0604020202020204" pitchFamily="34" charset="0"/>
              </a:rPr>
              <a:t>1X</a:t>
            </a: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xmlns="" id="{22B7D4D1-9C24-4B9A-8717-E9F380872C6A}"/>
              </a:ext>
            </a:extLst>
          </p:cNvPr>
          <p:cNvSpPr/>
          <p:nvPr/>
        </p:nvSpPr>
        <p:spPr>
          <a:xfrm>
            <a:off x="902812" y="6329758"/>
            <a:ext cx="962371" cy="2524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M.M. LDH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xmlns="" id="{9F0D9340-55DF-41BC-AF24-B9C60228530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10" t="19513"/>
          <a:stretch/>
        </p:blipFill>
        <p:spPr>
          <a:xfrm>
            <a:off x="8977270" y="119104"/>
            <a:ext cx="3133586" cy="379833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565F3F64-A24C-49D4-83C9-F790AD3A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884" y="1213100"/>
            <a:ext cx="1744622" cy="1335816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xmlns="" id="{C8B7C887-21E7-455F-A61A-714007D35A32}"/>
              </a:ext>
            </a:extLst>
          </p:cNvPr>
          <p:cNvCxnSpPr>
            <a:cxnSpLocks/>
          </p:cNvCxnSpPr>
          <p:nvPr/>
        </p:nvCxnSpPr>
        <p:spPr>
          <a:xfrm>
            <a:off x="1919775" y="1826980"/>
            <a:ext cx="87050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xmlns="" id="{B5EC2AAE-164A-4DF6-BEC7-4C461DF55AAE}"/>
              </a:ext>
            </a:extLst>
          </p:cNvPr>
          <p:cNvSpPr/>
          <p:nvPr/>
        </p:nvSpPr>
        <p:spPr>
          <a:xfrm>
            <a:off x="1867489" y="1368153"/>
            <a:ext cx="95755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37° C 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5% CO</a:t>
            </a:r>
            <a:r>
              <a:rPr lang="es-EC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xmlns="" id="{5541A552-249D-42CC-81B6-85D0F946E00A}"/>
              </a:ext>
            </a:extLst>
          </p:cNvPr>
          <p:cNvSpPr/>
          <p:nvPr/>
        </p:nvSpPr>
        <p:spPr>
          <a:xfrm>
            <a:off x="1829682" y="1881008"/>
            <a:ext cx="957556" cy="236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24 h</a:t>
            </a:r>
          </a:p>
        </p:txBody>
      </p:sp>
      <p:pic>
        <p:nvPicPr>
          <p:cNvPr id="1026" name="Picture 2" descr="Schematic representation of the principle of the LDH release assay. The...  | Download Scientific Diagram">
            <a:extLst>
              <a:ext uri="{FF2B5EF4-FFF2-40B4-BE49-F238E27FC236}">
                <a16:creationId xmlns:a16="http://schemas.microsoft.com/office/drawing/2014/main" xmlns="" id="{9AA33571-49C4-4051-9FF8-321C97FD2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 b="11656"/>
          <a:stretch/>
        </p:blipFill>
        <p:spPr bwMode="auto">
          <a:xfrm>
            <a:off x="2307466" y="4427647"/>
            <a:ext cx="3283022" cy="213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xmlns="" id="{52CA2ED6-3877-4050-93E9-ED38131970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403">
            <a:off x="7152034" y="1472149"/>
            <a:ext cx="220582" cy="148688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xmlns="" id="{9AA00642-124D-479E-AFF5-E25C8B5AE8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403">
            <a:off x="7055641" y="1795979"/>
            <a:ext cx="260949" cy="175898"/>
          </a:xfrm>
          <a:prstGeom prst="rect">
            <a:avLst/>
          </a:prstGeom>
        </p:spPr>
      </p:pic>
      <p:cxnSp>
        <p:nvCxnSpPr>
          <p:cNvPr id="76" name="Conector recto de flecha 75">
            <a:extLst>
              <a:ext uri="{FF2B5EF4-FFF2-40B4-BE49-F238E27FC236}">
                <a16:creationId xmlns:a16="http://schemas.microsoft.com/office/drawing/2014/main" xmlns="" id="{12792322-C988-466D-818A-C3BEAAD19811}"/>
              </a:ext>
            </a:extLst>
          </p:cNvPr>
          <p:cNvCxnSpPr/>
          <p:nvPr/>
        </p:nvCxnSpPr>
        <p:spPr>
          <a:xfrm>
            <a:off x="8446861" y="1796769"/>
            <a:ext cx="654023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7" name="Imagen 76">
            <a:extLst>
              <a:ext uri="{FF2B5EF4-FFF2-40B4-BE49-F238E27FC236}">
                <a16:creationId xmlns:a16="http://schemas.microsoft.com/office/drawing/2014/main" xmlns="" id="{F7570E09-098B-40E4-9AD7-1C7C907DB9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2991">
            <a:off x="10038520" y="609975"/>
            <a:ext cx="488434" cy="1641843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17E873BD-5EBD-4C5B-ACC2-28D870A3B9A0}"/>
              </a:ext>
            </a:extLst>
          </p:cNvPr>
          <p:cNvCxnSpPr>
            <a:stCxn id="51" idx="3"/>
          </p:cNvCxnSpPr>
          <p:nvPr/>
        </p:nvCxnSpPr>
        <p:spPr>
          <a:xfrm>
            <a:off x="10845506" y="1881008"/>
            <a:ext cx="29520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xmlns="" id="{4EC8F712-F967-465D-AC95-A1ABFD2CFE35}"/>
              </a:ext>
            </a:extLst>
          </p:cNvPr>
          <p:cNvCxnSpPr>
            <a:cxnSpLocks/>
          </p:cNvCxnSpPr>
          <p:nvPr/>
        </p:nvCxnSpPr>
        <p:spPr>
          <a:xfrm>
            <a:off x="11140707" y="1077465"/>
            <a:ext cx="0" cy="16070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Conector recto de flecha 80">
            <a:extLst>
              <a:ext uri="{FF2B5EF4-FFF2-40B4-BE49-F238E27FC236}">
                <a16:creationId xmlns:a16="http://schemas.microsoft.com/office/drawing/2014/main" xmlns="" id="{B2C7BEBC-17F7-47DD-A489-07A6DC8A7A7D}"/>
              </a:ext>
            </a:extLst>
          </p:cNvPr>
          <p:cNvCxnSpPr/>
          <p:nvPr/>
        </p:nvCxnSpPr>
        <p:spPr>
          <a:xfrm>
            <a:off x="11140707" y="1077465"/>
            <a:ext cx="2511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Conector recto de flecha 82">
            <a:extLst>
              <a:ext uri="{FF2B5EF4-FFF2-40B4-BE49-F238E27FC236}">
                <a16:creationId xmlns:a16="http://schemas.microsoft.com/office/drawing/2014/main" xmlns="" id="{49EBB17B-8074-48A6-8EA0-D23E94C4FA57}"/>
              </a:ext>
            </a:extLst>
          </p:cNvPr>
          <p:cNvCxnSpPr/>
          <p:nvPr/>
        </p:nvCxnSpPr>
        <p:spPr>
          <a:xfrm>
            <a:off x="11138637" y="2673901"/>
            <a:ext cx="2511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xmlns="" id="{1B45AEB1-E87D-413F-94BE-8376B678BC70}"/>
              </a:ext>
            </a:extLst>
          </p:cNvPr>
          <p:cNvSpPr/>
          <p:nvPr/>
        </p:nvSpPr>
        <p:spPr>
          <a:xfrm>
            <a:off x="11130604" y="1776279"/>
            <a:ext cx="939122" cy="4212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A549</a:t>
            </a:r>
          </a:p>
        </p:txBody>
      </p:sp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xmlns="" id="{EE7BC2C2-F51E-4207-A2C0-80C05E184643}"/>
              </a:ext>
            </a:extLst>
          </p:cNvPr>
          <p:cNvSpPr/>
          <p:nvPr/>
        </p:nvSpPr>
        <p:spPr>
          <a:xfrm>
            <a:off x="11003662" y="2963629"/>
            <a:ext cx="1224215" cy="4212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Sobrenadante</a:t>
            </a:r>
          </a:p>
        </p:txBody>
      </p: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xmlns="" id="{FDE2CC11-DC4D-47EF-A1AC-41190D08C70E}"/>
              </a:ext>
            </a:extLst>
          </p:cNvPr>
          <p:cNvCxnSpPr>
            <a:cxnSpLocks/>
          </p:cNvCxnSpPr>
          <p:nvPr/>
        </p:nvCxnSpPr>
        <p:spPr>
          <a:xfrm>
            <a:off x="806084" y="4554002"/>
            <a:ext cx="372120" cy="657796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xmlns="" id="{41C26AA9-F1DD-458B-9743-B4B7C0380A58}"/>
              </a:ext>
            </a:extLst>
          </p:cNvPr>
          <p:cNvCxnSpPr>
            <a:cxnSpLocks/>
          </p:cNvCxnSpPr>
          <p:nvPr/>
        </p:nvCxnSpPr>
        <p:spPr>
          <a:xfrm flipV="1">
            <a:off x="794003" y="5277027"/>
            <a:ext cx="376643" cy="66950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7" name="Conector recto de flecha 96">
            <a:extLst>
              <a:ext uri="{FF2B5EF4-FFF2-40B4-BE49-F238E27FC236}">
                <a16:creationId xmlns:a16="http://schemas.microsoft.com/office/drawing/2014/main" xmlns="" id="{72E180A5-225F-451E-AB94-F080ADE1D3AA}"/>
              </a:ext>
            </a:extLst>
          </p:cNvPr>
          <p:cNvCxnSpPr>
            <a:cxnSpLocks/>
          </p:cNvCxnSpPr>
          <p:nvPr/>
        </p:nvCxnSpPr>
        <p:spPr>
          <a:xfrm>
            <a:off x="806084" y="5234138"/>
            <a:ext cx="386499" cy="2096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xmlns="" id="{5E142880-1520-42DE-A981-7F27130DF25D}"/>
              </a:ext>
            </a:extLst>
          </p:cNvPr>
          <p:cNvCxnSpPr>
            <a:cxnSpLocks/>
          </p:cNvCxnSpPr>
          <p:nvPr/>
        </p:nvCxnSpPr>
        <p:spPr>
          <a:xfrm>
            <a:off x="1600975" y="5378627"/>
            <a:ext cx="654023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xmlns="" id="{EF830C68-EDB0-4733-9B57-92337828A5AF}"/>
              </a:ext>
            </a:extLst>
          </p:cNvPr>
          <p:cNvSpPr/>
          <p:nvPr/>
        </p:nvSpPr>
        <p:spPr>
          <a:xfrm>
            <a:off x="1346906" y="5396417"/>
            <a:ext cx="112158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30 min</a:t>
            </a:r>
          </a:p>
        </p:txBody>
      </p:sp>
      <p:pic>
        <p:nvPicPr>
          <p:cNvPr id="68" name="Gráfico 67" descr="Bombilla">
            <a:extLst>
              <a:ext uri="{FF2B5EF4-FFF2-40B4-BE49-F238E27FC236}">
                <a16:creationId xmlns:a16="http://schemas.microsoft.com/office/drawing/2014/main" xmlns="" id="{B9A44300-7643-4646-AA98-16489CD426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670359" y="4786046"/>
            <a:ext cx="492880" cy="492880"/>
          </a:xfrm>
          <a:prstGeom prst="rect">
            <a:avLst/>
          </a:prstGeom>
        </p:spPr>
      </p:pic>
      <p:sp>
        <p:nvSpPr>
          <p:cNvPr id="69" name="Símbolo &quot;No permitido&quot; 68">
            <a:extLst>
              <a:ext uri="{FF2B5EF4-FFF2-40B4-BE49-F238E27FC236}">
                <a16:creationId xmlns:a16="http://schemas.microsoft.com/office/drawing/2014/main" xmlns="" id="{F1160C6D-6788-491C-A60F-7495DC1D872F}"/>
              </a:ext>
            </a:extLst>
          </p:cNvPr>
          <p:cNvSpPr/>
          <p:nvPr/>
        </p:nvSpPr>
        <p:spPr>
          <a:xfrm>
            <a:off x="1615891" y="4749415"/>
            <a:ext cx="588024" cy="553563"/>
          </a:xfrm>
          <a:prstGeom prst="noSmoking">
            <a:avLst>
              <a:gd name="adj" fmla="val 759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xmlns="" id="{85FB136F-CE55-4C10-89AB-1104F6203BD0}"/>
              </a:ext>
            </a:extLst>
          </p:cNvPr>
          <p:cNvSpPr/>
          <p:nvPr/>
        </p:nvSpPr>
        <p:spPr>
          <a:xfrm>
            <a:off x="4386465" y="6236068"/>
            <a:ext cx="95755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490 nm</a:t>
            </a:r>
          </a:p>
        </p:txBody>
      </p:sp>
      <p:pic>
        <p:nvPicPr>
          <p:cNvPr id="66" name="Imagen 65">
            <a:extLst>
              <a:ext uri="{FF2B5EF4-FFF2-40B4-BE49-F238E27FC236}">
                <a16:creationId xmlns:a16="http://schemas.microsoft.com/office/drawing/2014/main" xmlns="" id="{01B7B430-E5E8-4945-92DD-983AE569B7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8723" y="5035043"/>
            <a:ext cx="670488" cy="1202383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xmlns="" id="{33736D38-875C-470C-9CB1-D220BAC009D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384" r="-4066"/>
          <a:stretch/>
        </p:blipFill>
        <p:spPr>
          <a:xfrm>
            <a:off x="6127259" y="5035043"/>
            <a:ext cx="379067" cy="1220833"/>
          </a:xfrm>
          <a:prstGeom prst="rect">
            <a:avLst/>
          </a:prstGeom>
        </p:spPr>
      </p:pic>
      <p:sp>
        <p:nvSpPr>
          <p:cNvPr id="71" name="Flecha: curvada hacia abajo 70">
            <a:extLst>
              <a:ext uri="{FF2B5EF4-FFF2-40B4-BE49-F238E27FC236}">
                <a16:creationId xmlns:a16="http://schemas.microsoft.com/office/drawing/2014/main" xmlns="" id="{508B5F0B-9754-4A0B-A0F4-F3FC74E9E2B2}"/>
              </a:ext>
            </a:extLst>
          </p:cNvPr>
          <p:cNvSpPr/>
          <p:nvPr/>
        </p:nvSpPr>
        <p:spPr>
          <a:xfrm>
            <a:off x="5967671" y="5144704"/>
            <a:ext cx="242870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72" name="Imagen 71">
            <a:extLst>
              <a:ext uri="{FF2B5EF4-FFF2-40B4-BE49-F238E27FC236}">
                <a16:creationId xmlns:a16="http://schemas.microsoft.com/office/drawing/2014/main" xmlns="" id="{9B1C5394-87CA-47F4-BD9B-1F7210A39B5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384" r="-4066"/>
          <a:stretch/>
        </p:blipFill>
        <p:spPr>
          <a:xfrm>
            <a:off x="6433077" y="5031765"/>
            <a:ext cx="379067" cy="1220833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xmlns="" id="{6725B3CE-9C1A-48C3-A95A-D17CEAD7660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384" r="-4066"/>
          <a:stretch/>
        </p:blipFill>
        <p:spPr>
          <a:xfrm>
            <a:off x="6724498" y="5031765"/>
            <a:ext cx="379067" cy="12208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xmlns="" id="{A0012F2A-0D8B-4699-BEA5-F3E9CAADDE3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384" r="-4066"/>
          <a:stretch/>
        </p:blipFill>
        <p:spPr>
          <a:xfrm>
            <a:off x="6969930" y="5028291"/>
            <a:ext cx="379067" cy="1220833"/>
          </a:xfrm>
          <a:prstGeom prst="rect">
            <a:avLst/>
          </a:prstGeom>
        </p:spPr>
      </p:pic>
      <p:sp>
        <p:nvSpPr>
          <p:cNvPr id="80" name="Flecha: curvada hacia abajo 79">
            <a:extLst>
              <a:ext uri="{FF2B5EF4-FFF2-40B4-BE49-F238E27FC236}">
                <a16:creationId xmlns:a16="http://schemas.microsoft.com/office/drawing/2014/main" xmlns="" id="{9396941F-E36F-4FA3-9E14-A0D87E3B19E0}"/>
              </a:ext>
            </a:extLst>
          </p:cNvPr>
          <p:cNvSpPr/>
          <p:nvPr/>
        </p:nvSpPr>
        <p:spPr>
          <a:xfrm>
            <a:off x="6287731" y="5144704"/>
            <a:ext cx="242870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2" name="Flecha: curvada hacia abajo 81">
            <a:extLst>
              <a:ext uri="{FF2B5EF4-FFF2-40B4-BE49-F238E27FC236}">
                <a16:creationId xmlns:a16="http://schemas.microsoft.com/office/drawing/2014/main" xmlns="" id="{D55E1D11-8F3C-4103-92C3-CAB5206631AB}"/>
              </a:ext>
            </a:extLst>
          </p:cNvPr>
          <p:cNvSpPr/>
          <p:nvPr/>
        </p:nvSpPr>
        <p:spPr>
          <a:xfrm>
            <a:off x="6580196" y="5144704"/>
            <a:ext cx="242870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6" name="Flecha: curvada hacia abajo 85">
            <a:extLst>
              <a:ext uri="{FF2B5EF4-FFF2-40B4-BE49-F238E27FC236}">
                <a16:creationId xmlns:a16="http://schemas.microsoft.com/office/drawing/2014/main" xmlns="" id="{95CBBB77-8439-4770-BF8A-355CC21043A2}"/>
              </a:ext>
            </a:extLst>
          </p:cNvPr>
          <p:cNvSpPr/>
          <p:nvPr/>
        </p:nvSpPr>
        <p:spPr>
          <a:xfrm>
            <a:off x="6804532" y="5144704"/>
            <a:ext cx="242870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xmlns="" id="{7D63CD2B-07B1-4C43-8194-2433EBA50CB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384" r="-4066"/>
          <a:stretch/>
        </p:blipFill>
        <p:spPr>
          <a:xfrm>
            <a:off x="7256638" y="5025817"/>
            <a:ext cx="379067" cy="1220833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xmlns="" id="{32242639-A103-4457-9A61-C8B4CE2872D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384" r="-4066"/>
          <a:stretch/>
        </p:blipFill>
        <p:spPr>
          <a:xfrm>
            <a:off x="7555774" y="5025817"/>
            <a:ext cx="379067" cy="1220833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xmlns="" id="{429E6324-0531-474F-BE5C-F1E858A42A4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8384" r="-4066"/>
          <a:stretch/>
        </p:blipFill>
        <p:spPr>
          <a:xfrm>
            <a:off x="7918391" y="5025816"/>
            <a:ext cx="379067" cy="1220833"/>
          </a:xfrm>
          <a:prstGeom prst="rect">
            <a:avLst/>
          </a:prstGeom>
        </p:spPr>
      </p:pic>
      <p:sp>
        <p:nvSpPr>
          <p:cNvPr id="91" name="Flecha: curvada hacia abajo 90">
            <a:extLst>
              <a:ext uri="{FF2B5EF4-FFF2-40B4-BE49-F238E27FC236}">
                <a16:creationId xmlns:a16="http://schemas.microsoft.com/office/drawing/2014/main" xmlns="" id="{5375B9B8-912B-4119-BB05-858BB1C08414}"/>
              </a:ext>
            </a:extLst>
          </p:cNvPr>
          <p:cNvSpPr/>
          <p:nvPr/>
        </p:nvSpPr>
        <p:spPr>
          <a:xfrm>
            <a:off x="7109767" y="5144704"/>
            <a:ext cx="242870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2" name="Flecha: curvada hacia abajo 91">
            <a:extLst>
              <a:ext uri="{FF2B5EF4-FFF2-40B4-BE49-F238E27FC236}">
                <a16:creationId xmlns:a16="http://schemas.microsoft.com/office/drawing/2014/main" xmlns="" id="{69E7CC78-A90E-4421-9903-564748CCBE18}"/>
              </a:ext>
            </a:extLst>
          </p:cNvPr>
          <p:cNvSpPr/>
          <p:nvPr/>
        </p:nvSpPr>
        <p:spPr>
          <a:xfrm>
            <a:off x="7413912" y="5144704"/>
            <a:ext cx="242870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3" name="Flecha: curvada hacia abajo 92">
            <a:extLst>
              <a:ext uri="{FF2B5EF4-FFF2-40B4-BE49-F238E27FC236}">
                <a16:creationId xmlns:a16="http://schemas.microsoft.com/office/drawing/2014/main" xmlns="" id="{150971D9-8974-43DD-8052-CCFFC87C365C}"/>
              </a:ext>
            </a:extLst>
          </p:cNvPr>
          <p:cNvSpPr/>
          <p:nvPr/>
        </p:nvSpPr>
        <p:spPr>
          <a:xfrm>
            <a:off x="7718714" y="5144704"/>
            <a:ext cx="242870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xmlns="" id="{5F005A5A-1888-4582-9692-27307A8FBDA1}"/>
              </a:ext>
            </a:extLst>
          </p:cNvPr>
          <p:cNvSpPr/>
          <p:nvPr/>
        </p:nvSpPr>
        <p:spPr>
          <a:xfrm>
            <a:off x="5819509" y="4504989"/>
            <a:ext cx="2376968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Curva Estándar </a:t>
            </a:r>
            <a:r>
              <a:rPr lang="es-EC" sz="12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NaNO</a:t>
            </a:r>
            <a:r>
              <a:rPr lang="es-EC" sz="1200" baseline="-250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EC" sz="1200" baseline="-25000" dirty="0">
                <a:solidFill>
                  <a:srgbClr val="20212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C" sz="12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r>
              <a:rPr lang="es-EC" sz="1200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ángulo: esquinas redondeadas 95">
            <a:extLst>
              <a:ext uri="{FF2B5EF4-FFF2-40B4-BE49-F238E27FC236}">
                <a16:creationId xmlns:a16="http://schemas.microsoft.com/office/drawing/2014/main" xmlns="" id="{924ECA01-855F-4897-A932-DED3652130F6}"/>
              </a:ext>
            </a:extLst>
          </p:cNvPr>
          <p:cNvSpPr/>
          <p:nvPr/>
        </p:nvSpPr>
        <p:spPr>
          <a:xfrm>
            <a:off x="5533046" y="6005857"/>
            <a:ext cx="8594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200 µL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ectángulo: esquinas redondeadas 97">
            <a:extLst>
              <a:ext uri="{FF2B5EF4-FFF2-40B4-BE49-F238E27FC236}">
                <a16:creationId xmlns:a16="http://schemas.microsoft.com/office/drawing/2014/main" xmlns="" id="{CE01FEB4-CE71-46DF-A4A5-C21E821FB24C}"/>
              </a:ext>
            </a:extLst>
          </p:cNvPr>
          <p:cNvSpPr/>
          <p:nvPr/>
        </p:nvSpPr>
        <p:spPr>
          <a:xfrm>
            <a:off x="5815222" y="4871246"/>
            <a:ext cx="8594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s-EC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xmlns="" id="{9DD36A49-EE94-49ED-B8AD-A74AC68F50A2}"/>
              </a:ext>
            </a:extLst>
          </p:cNvPr>
          <p:cNvSpPr/>
          <p:nvPr/>
        </p:nvSpPr>
        <p:spPr>
          <a:xfrm>
            <a:off x="6125614" y="4865423"/>
            <a:ext cx="8594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s-EC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ángulo: esquinas redondeadas 99">
            <a:extLst>
              <a:ext uri="{FF2B5EF4-FFF2-40B4-BE49-F238E27FC236}">
                <a16:creationId xmlns:a16="http://schemas.microsoft.com/office/drawing/2014/main" xmlns="" id="{7BA9AB84-EE48-4780-8C1B-4998F48BD5C5}"/>
              </a:ext>
            </a:extLst>
          </p:cNvPr>
          <p:cNvSpPr/>
          <p:nvPr/>
        </p:nvSpPr>
        <p:spPr>
          <a:xfrm>
            <a:off x="6416045" y="4869038"/>
            <a:ext cx="8594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  <a:endParaRPr lang="es-EC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xmlns="" id="{110777AC-89C4-46D8-AAE3-7E038745D0B5}"/>
              </a:ext>
            </a:extLst>
          </p:cNvPr>
          <p:cNvSpPr/>
          <p:nvPr/>
        </p:nvSpPr>
        <p:spPr>
          <a:xfrm>
            <a:off x="6729897" y="4869059"/>
            <a:ext cx="8594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6.25</a:t>
            </a:r>
            <a:endParaRPr lang="es-EC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ángulo: esquinas redondeadas 102">
            <a:extLst>
              <a:ext uri="{FF2B5EF4-FFF2-40B4-BE49-F238E27FC236}">
                <a16:creationId xmlns:a16="http://schemas.microsoft.com/office/drawing/2014/main" xmlns="" id="{5673CC82-21A6-4444-AD7B-28B4676A61CC}"/>
              </a:ext>
            </a:extLst>
          </p:cNvPr>
          <p:cNvSpPr/>
          <p:nvPr/>
        </p:nvSpPr>
        <p:spPr>
          <a:xfrm>
            <a:off x="6959994" y="4878286"/>
            <a:ext cx="8594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3.13</a:t>
            </a:r>
            <a:endParaRPr lang="es-EC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ángulo: esquinas redondeadas 104">
            <a:extLst>
              <a:ext uri="{FF2B5EF4-FFF2-40B4-BE49-F238E27FC236}">
                <a16:creationId xmlns:a16="http://schemas.microsoft.com/office/drawing/2014/main" xmlns="" id="{4674FE27-F7A9-491B-B99B-A7376E548653}"/>
              </a:ext>
            </a:extLst>
          </p:cNvPr>
          <p:cNvSpPr/>
          <p:nvPr/>
        </p:nvSpPr>
        <p:spPr>
          <a:xfrm>
            <a:off x="7323352" y="4879523"/>
            <a:ext cx="8594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1.56</a:t>
            </a:r>
            <a:endParaRPr lang="es-EC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xmlns="" id="{8B250C02-32C2-420F-8598-83F7EF9C6B27}"/>
              </a:ext>
            </a:extLst>
          </p:cNvPr>
          <p:cNvSpPr/>
          <p:nvPr/>
        </p:nvSpPr>
        <p:spPr>
          <a:xfrm>
            <a:off x="7616434" y="4881714"/>
            <a:ext cx="8594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s-EC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ectángulo: esquinas redondeadas 106">
            <a:extLst>
              <a:ext uri="{FF2B5EF4-FFF2-40B4-BE49-F238E27FC236}">
                <a16:creationId xmlns:a16="http://schemas.microsoft.com/office/drawing/2014/main" xmlns="" id="{3E6CFBC1-FD16-4E5A-A2C0-9C997E0525AB}"/>
              </a:ext>
            </a:extLst>
          </p:cNvPr>
          <p:cNvSpPr/>
          <p:nvPr/>
        </p:nvSpPr>
        <p:spPr>
          <a:xfrm>
            <a:off x="5456959" y="4866240"/>
            <a:ext cx="8594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900" dirty="0"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  <a:endParaRPr lang="es-EC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Conector recto de flecha 107">
            <a:extLst>
              <a:ext uri="{FF2B5EF4-FFF2-40B4-BE49-F238E27FC236}">
                <a16:creationId xmlns:a16="http://schemas.microsoft.com/office/drawing/2014/main" xmlns="" id="{B94FDE92-E416-47DC-ADEF-72BCA65B8FC8}"/>
              </a:ext>
            </a:extLst>
          </p:cNvPr>
          <p:cNvCxnSpPr/>
          <p:nvPr/>
        </p:nvCxnSpPr>
        <p:spPr>
          <a:xfrm>
            <a:off x="8282173" y="5483029"/>
            <a:ext cx="719426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0" name="Imagen 109">
            <a:extLst>
              <a:ext uri="{FF2B5EF4-FFF2-40B4-BE49-F238E27FC236}">
                <a16:creationId xmlns:a16="http://schemas.microsoft.com/office/drawing/2014/main" xmlns="" id="{EA5B469E-498B-4E26-8DBE-FFE2BB630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0516">
            <a:off x="8872923" y="5268324"/>
            <a:ext cx="630868" cy="1109457"/>
          </a:xfrm>
          <a:prstGeom prst="rect">
            <a:avLst/>
          </a:prstGeom>
        </p:spPr>
      </p:pic>
      <p:pic>
        <p:nvPicPr>
          <p:cNvPr id="111" name="Imagen 110">
            <a:extLst>
              <a:ext uri="{FF2B5EF4-FFF2-40B4-BE49-F238E27FC236}">
                <a16:creationId xmlns:a16="http://schemas.microsoft.com/office/drawing/2014/main" xmlns="" id="{D86881F3-7BB8-44CF-A3CD-2939AB3E38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373">
            <a:off x="9264677" y="4201831"/>
            <a:ext cx="499676" cy="1679632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989ABA8-1FFD-41DB-AC50-D7275BBD8A9B}"/>
              </a:ext>
            </a:extLst>
          </p:cNvPr>
          <p:cNvCxnSpPr>
            <a:cxnSpLocks/>
          </p:cNvCxnSpPr>
          <p:nvPr/>
        </p:nvCxnSpPr>
        <p:spPr>
          <a:xfrm>
            <a:off x="5473700" y="3709181"/>
            <a:ext cx="0" cy="3148819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2" name="Conector recto de flecha 121">
            <a:extLst>
              <a:ext uri="{FF2B5EF4-FFF2-40B4-BE49-F238E27FC236}">
                <a16:creationId xmlns:a16="http://schemas.microsoft.com/office/drawing/2014/main" xmlns="" id="{6DC8B0F0-F3E8-42B4-AEF5-3DF736A63132}"/>
              </a:ext>
            </a:extLst>
          </p:cNvPr>
          <p:cNvCxnSpPr/>
          <p:nvPr/>
        </p:nvCxnSpPr>
        <p:spPr>
          <a:xfrm>
            <a:off x="11002519" y="5473080"/>
            <a:ext cx="1053313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3" name="Rectángulo: esquinas redondeadas 122">
            <a:extLst>
              <a:ext uri="{FF2B5EF4-FFF2-40B4-BE49-F238E27FC236}">
                <a16:creationId xmlns:a16="http://schemas.microsoft.com/office/drawing/2014/main" xmlns="" id="{D3E3B2DC-ED52-48E7-A15D-DE25C7E8CC97}"/>
              </a:ext>
            </a:extLst>
          </p:cNvPr>
          <p:cNvSpPr/>
          <p:nvPr/>
        </p:nvSpPr>
        <p:spPr>
          <a:xfrm>
            <a:off x="10954171" y="5527840"/>
            <a:ext cx="112158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 err="1">
                <a:latin typeface="Arial" panose="020B0604020202020204" pitchFamily="34" charset="0"/>
                <a:cs typeface="Arial" panose="020B0604020202020204" pitchFamily="34" charset="0"/>
              </a:rPr>
              <a:t>T°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ambiente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30 min</a:t>
            </a:r>
          </a:p>
        </p:txBody>
      </p:sp>
      <p:pic>
        <p:nvPicPr>
          <p:cNvPr id="124" name="Gráfico 123" descr="Bombilla">
            <a:extLst>
              <a:ext uri="{FF2B5EF4-FFF2-40B4-BE49-F238E27FC236}">
                <a16:creationId xmlns:a16="http://schemas.microsoft.com/office/drawing/2014/main" xmlns="" id="{FFC0DAE2-3EFC-45FE-A908-8BA19D2ACF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230406" y="4885268"/>
            <a:ext cx="492880" cy="492880"/>
          </a:xfrm>
          <a:prstGeom prst="rect">
            <a:avLst/>
          </a:prstGeom>
        </p:spPr>
      </p:pic>
      <p:sp>
        <p:nvSpPr>
          <p:cNvPr id="125" name="Símbolo &quot;No permitido&quot; 124">
            <a:extLst>
              <a:ext uri="{FF2B5EF4-FFF2-40B4-BE49-F238E27FC236}">
                <a16:creationId xmlns:a16="http://schemas.microsoft.com/office/drawing/2014/main" xmlns="" id="{5EE364AA-3880-402C-A62B-72B6721894B1}"/>
              </a:ext>
            </a:extLst>
          </p:cNvPr>
          <p:cNvSpPr/>
          <p:nvPr/>
        </p:nvSpPr>
        <p:spPr>
          <a:xfrm>
            <a:off x="11175938" y="4848637"/>
            <a:ext cx="588024" cy="553563"/>
          </a:xfrm>
          <a:prstGeom prst="noSmoking">
            <a:avLst>
              <a:gd name="adj" fmla="val 759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xmlns="" id="{879C7946-4642-45CC-8437-EB077A028836}"/>
              </a:ext>
            </a:extLst>
          </p:cNvPr>
          <p:cNvSpPr/>
          <p:nvPr/>
        </p:nvSpPr>
        <p:spPr>
          <a:xfrm>
            <a:off x="9011392" y="5699912"/>
            <a:ext cx="2376968" cy="607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100 µL </a:t>
            </a:r>
          </a:p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1-naftiletilendiamina Sulfanilamida (1:1)</a:t>
            </a:r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xmlns="" id="{18C0E082-345D-44F7-B7F2-6514AACB9E61}"/>
              </a:ext>
            </a:extLst>
          </p:cNvPr>
          <p:cNvSpPr/>
          <p:nvPr/>
        </p:nvSpPr>
        <p:spPr>
          <a:xfrm>
            <a:off x="5533046" y="4199507"/>
            <a:ext cx="6598414" cy="2174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3" name="Imagen 132">
            <a:extLst>
              <a:ext uri="{FF2B5EF4-FFF2-40B4-BE49-F238E27FC236}">
                <a16:creationId xmlns:a16="http://schemas.microsoft.com/office/drawing/2014/main" xmlns="" id="{0A6F522A-7E65-49B1-A871-AD64D45BB979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39376"/>
          <a:stretch/>
        </p:blipFill>
        <p:spPr>
          <a:xfrm>
            <a:off x="5581177" y="4483413"/>
            <a:ext cx="3828159" cy="1701597"/>
          </a:xfrm>
          <a:prstGeom prst="rect">
            <a:avLst/>
          </a:prstGeom>
        </p:spPr>
      </p:pic>
      <p:sp>
        <p:nvSpPr>
          <p:cNvPr id="135" name="Rectángulo: esquinas redondeadas 134">
            <a:extLst>
              <a:ext uri="{FF2B5EF4-FFF2-40B4-BE49-F238E27FC236}">
                <a16:creationId xmlns:a16="http://schemas.microsoft.com/office/drawing/2014/main" xmlns="" id="{F8A0FF51-3F99-462F-BF6B-50AAFA7B387A}"/>
              </a:ext>
            </a:extLst>
          </p:cNvPr>
          <p:cNvSpPr/>
          <p:nvPr/>
        </p:nvSpPr>
        <p:spPr>
          <a:xfrm>
            <a:off x="5905019" y="5922336"/>
            <a:ext cx="112158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800" b="1" dirty="0">
                <a:latin typeface="Arial" panose="020B0604020202020204" pitchFamily="34" charset="0"/>
                <a:cs typeface="Arial" panose="020B0604020202020204" pitchFamily="34" charset="0"/>
              </a:rPr>
              <a:t>Ion Diazonio</a:t>
            </a:r>
          </a:p>
        </p:txBody>
      </p:sp>
      <p:pic>
        <p:nvPicPr>
          <p:cNvPr id="136" name="Imagen 135">
            <a:extLst>
              <a:ext uri="{FF2B5EF4-FFF2-40B4-BE49-F238E27FC236}">
                <a16:creationId xmlns:a16="http://schemas.microsoft.com/office/drawing/2014/main" xmlns="" id="{B2F9DDA2-5258-484A-B051-A1005A03210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1534" t="69890" r="10483"/>
          <a:stretch/>
        </p:blipFill>
        <p:spPr>
          <a:xfrm>
            <a:off x="9498312" y="5002637"/>
            <a:ext cx="2428115" cy="788497"/>
          </a:xfrm>
          <a:prstGeom prst="rect">
            <a:avLst/>
          </a:prstGeom>
        </p:spPr>
      </p:pic>
      <p:sp>
        <p:nvSpPr>
          <p:cNvPr id="134" name="Rectángulo 133">
            <a:extLst>
              <a:ext uri="{FF2B5EF4-FFF2-40B4-BE49-F238E27FC236}">
                <a16:creationId xmlns:a16="http://schemas.microsoft.com/office/drawing/2014/main" xmlns="" id="{9A4C9786-6DC2-4271-BB1F-882A2D557E01}"/>
              </a:ext>
            </a:extLst>
          </p:cNvPr>
          <p:cNvSpPr/>
          <p:nvPr/>
        </p:nvSpPr>
        <p:spPr>
          <a:xfrm>
            <a:off x="9430642" y="4958253"/>
            <a:ext cx="2611001" cy="754820"/>
          </a:xfrm>
          <a:prstGeom prst="rect">
            <a:avLst/>
          </a:prstGeom>
          <a:noFill/>
          <a:ln w="28575">
            <a:solidFill>
              <a:srgbClr val="A637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025" name="Conector recto de flecha 1024">
            <a:extLst>
              <a:ext uri="{FF2B5EF4-FFF2-40B4-BE49-F238E27FC236}">
                <a16:creationId xmlns:a16="http://schemas.microsoft.com/office/drawing/2014/main" xmlns="" id="{5BE42E26-5A4C-4328-97C7-0C6405D3AB29}"/>
              </a:ext>
            </a:extLst>
          </p:cNvPr>
          <p:cNvCxnSpPr/>
          <p:nvPr/>
        </p:nvCxnSpPr>
        <p:spPr>
          <a:xfrm>
            <a:off x="8641886" y="5299570"/>
            <a:ext cx="4544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9" name="Rectángulo 138">
            <a:extLst>
              <a:ext uri="{FF2B5EF4-FFF2-40B4-BE49-F238E27FC236}">
                <a16:creationId xmlns:a16="http://schemas.microsoft.com/office/drawing/2014/main" xmlns="" id="{5C6DC011-AB92-44F8-96AB-25417F079A53}"/>
              </a:ext>
            </a:extLst>
          </p:cNvPr>
          <p:cNvSpPr/>
          <p:nvPr/>
        </p:nvSpPr>
        <p:spPr>
          <a:xfrm>
            <a:off x="5541789" y="4276086"/>
            <a:ext cx="6598414" cy="2174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1" name="3 Título">
            <a:extLst>
              <a:ext uri="{FF2B5EF4-FFF2-40B4-BE49-F238E27FC236}">
                <a16:creationId xmlns:a16="http://schemas.microsoft.com/office/drawing/2014/main" xmlns="" id="{3A7D2DAE-464D-42D8-911E-F3A9FD8468B5}"/>
              </a:ext>
            </a:extLst>
          </p:cNvPr>
          <p:cNvSpPr txBox="1">
            <a:spLocks/>
          </p:cNvSpPr>
          <p:nvPr/>
        </p:nvSpPr>
        <p:spPr>
          <a:xfrm>
            <a:off x="5483691" y="3737902"/>
            <a:ext cx="4765687" cy="463826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S" sz="2400" i="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</a:t>
            </a:r>
            <a:endParaRPr lang="es-ES" sz="1600" i="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2" name="Imagen 141">
            <a:extLst>
              <a:ext uri="{FF2B5EF4-FFF2-40B4-BE49-F238E27FC236}">
                <a16:creationId xmlns:a16="http://schemas.microsoft.com/office/drawing/2014/main" xmlns="" id="{FB93678E-1A36-4257-844F-FAE46342DD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848681">
            <a:off x="5684169" y="5349631"/>
            <a:ext cx="731197" cy="1168666"/>
          </a:xfrm>
          <a:prstGeom prst="rect">
            <a:avLst/>
          </a:prstGeom>
        </p:spPr>
      </p:pic>
      <p:pic>
        <p:nvPicPr>
          <p:cNvPr id="143" name="Imagen 142">
            <a:extLst>
              <a:ext uri="{FF2B5EF4-FFF2-40B4-BE49-F238E27FC236}">
                <a16:creationId xmlns:a16="http://schemas.microsoft.com/office/drawing/2014/main" xmlns="" id="{6014F13B-AADD-4EDB-8072-BBEC56AD7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957">
            <a:off x="6044486" y="4290877"/>
            <a:ext cx="603145" cy="2027437"/>
          </a:xfrm>
          <a:prstGeom prst="rect">
            <a:avLst/>
          </a:prstGeom>
        </p:spPr>
      </p:pic>
      <p:sp>
        <p:nvSpPr>
          <p:cNvPr id="144" name="Rectángulo: esquinas redondeadas 143">
            <a:extLst>
              <a:ext uri="{FF2B5EF4-FFF2-40B4-BE49-F238E27FC236}">
                <a16:creationId xmlns:a16="http://schemas.microsoft.com/office/drawing/2014/main" xmlns="" id="{2889147F-E905-4FF4-83B6-AC0284C91F19}"/>
              </a:ext>
            </a:extLst>
          </p:cNvPr>
          <p:cNvSpPr/>
          <p:nvPr/>
        </p:nvSpPr>
        <p:spPr>
          <a:xfrm>
            <a:off x="6744589" y="5486574"/>
            <a:ext cx="112158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37° C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20 min</a:t>
            </a:r>
          </a:p>
        </p:txBody>
      </p:sp>
      <p:cxnSp>
        <p:nvCxnSpPr>
          <p:cNvPr id="145" name="Conector recto de flecha 144">
            <a:extLst>
              <a:ext uri="{FF2B5EF4-FFF2-40B4-BE49-F238E27FC236}">
                <a16:creationId xmlns:a16="http://schemas.microsoft.com/office/drawing/2014/main" xmlns="" id="{FECC2940-09FC-48BC-A45E-336A820A5BD1}"/>
              </a:ext>
            </a:extLst>
          </p:cNvPr>
          <p:cNvCxnSpPr/>
          <p:nvPr/>
        </p:nvCxnSpPr>
        <p:spPr>
          <a:xfrm>
            <a:off x="6881962" y="5413344"/>
            <a:ext cx="87050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6" name="Gráfico 145" descr="Bombilla">
            <a:extLst>
              <a:ext uri="{FF2B5EF4-FFF2-40B4-BE49-F238E27FC236}">
                <a16:creationId xmlns:a16="http://schemas.microsoft.com/office/drawing/2014/main" xmlns="" id="{28424E3A-916B-4F0D-9DFD-96079547DB1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064911" y="4847235"/>
            <a:ext cx="492880" cy="492880"/>
          </a:xfrm>
          <a:prstGeom prst="rect">
            <a:avLst/>
          </a:prstGeom>
        </p:spPr>
      </p:pic>
      <p:sp>
        <p:nvSpPr>
          <p:cNvPr id="147" name="Símbolo &quot;No permitido&quot; 146">
            <a:extLst>
              <a:ext uri="{FF2B5EF4-FFF2-40B4-BE49-F238E27FC236}">
                <a16:creationId xmlns:a16="http://schemas.microsoft.com/office/drawing/2014/main" xmlns="" id="{37C8DF8D-E58C-4828-AFCF-256DB1DBAFF0}"/>
              </a:ext>
            </a:extLst>
          </p:cNvPr>
          <p:cNvSpPr/>
          <p:nvPr/>
        </p:nvSpPr>
        <p:spPr>
          <a:xfrm>
            <a:off x="7010443" y="4810604"/>
            <a:ext cx="588024" cy="553563"/>
          </a:xfrm>
          <a:prstGeom prst="noSmoking">
            <a:avLst>
              <a:gd name="adj" fmla="val 759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148" name="Picture 2" descr="SOD Assay Kit | PromoCell">
            <a:extLst>
              <a:ext uri="{FF2B5EF4-FFF2-40B4-BE49-F238E27FC236}">
                <a16:creationId xmlns:a16="http://schemas.microsoft.com/office/drawing/2014/main" xmlns="" id="{702AF6A5-E2D3-4B7A-B9BA-B141B0788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7879"/>
          <a:stretch/>
        </p:blipFill>
        <p:spPr bwMode="auto">
          <a:xfrm>
            <a:off x="7794508" y="4294772"/>
            <a:ext cx="4316348" cy="211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ángulo: esquinas redondeadas 148">
            <a:extLst>
              <a:ext uri="{FF2B5EF4-FFF2-40B4-BE49-F238E27FC236}">
                <a16:creationId xmlns:a16="http://schemas.microsoft.com/office/drawing/2014/main" xmlns="" id="{489B5879-F7C0-42BC-9A97-FBD42132280C}"/>
              </a:ext>
            </a:extLst>
          </p:cNvPr>
          <p:cNvSpPr/>
          <p:nvPr/>
        </p:nvSpPr>
        <p:spPr>
          <a:xfrm>
            <a:off x="11050397" y="4359165"/>
            <a:ext cx="95755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450 nm</a:t>
            </a:r>
          </a:p>
        </p:txBody>
      </p:sp>
      <p:sp>
        <p:nvSpPr>
          <p:cNvPr id="157" name="Rectángulo 156">
            <a:extLst>
              <a:ext uri="{FF2B5EF4-FFF2-40B4-BE49-F238E27FC236}">
                <a16:creationId xmlns:a16="http://schemas.microsoft.com/office/drawing/2014/main" xmlns="" id="{9CA96B15-CCAD-4CD8-9FE9-06050FA027C7}"/>
              </a:ext>
            </a:extLst>
          </p:cNvPr>
          <p:cNvSpPr/>
          <p:nvPr/>
        </p:nvSpPr>
        <p:spPr>
          <a:xfrm>
            <a:off x="5473700" y="3321770"/>
            <a:ext cx="6718300" cy="361253"/>
          </a:xfrm>
          <a:prstGeom prst="rect">
            <a:avLst/>
          </a:prstGeom>
          <a:ln w="127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800" b="1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 de Estrés Oxidativo</a:t>
            </a:r>
          </a:p>
        </p:txBody>
      </p:sp>
    </p:spTree>
    <p:extLst>
      <p:ext uri="{BB962C8B-B14F-4D97-AF65-F5344CB8AC3E}">
        <p14:creationId xmlns:p14="http://schemas.microsoft.com/office/powerpoint/2010/main" val="70671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56" grpId="0" animBg="1"/>
      <p:bldP spid="155" grpId="0" animBg="1"/>
      <p:bldP spid="12" grpId="0"/>
      <p:bldP spid="15" grpId="0"/>
      <p:bldP spid="16" grpId="0"/>
      <p:bldP spid="17" grpId="0"/>
      <p:bldP spid="18" grpId="0"/>
      <p:bldP spid="20" grpId="0"/>
      <p:bldP spid="23" grpId="0"/>
      <p:bldP spid="33" grpId="0"/>
      <p:bldP spid="34" grpId="0"/>
      <p:bldP spid="35" grpId="0"/>
      <p:bldP spid="47" grpId="0"/>
      <p:bldP spid="54" grpId="0"/>
      <p:bldP spid="57" grpId="0"/>
      <p:bldP spid="84" grpId="0"/>
      <p:bldP spid="85" grpId="0"/>
      <p:bldP spid="67" grpId="0"/>
      <p:bldP spid="69" grpId="0" animBg="1"/>
      <p:bldP spid="49" grpId="0"/>
      <p:bldP spid="71" grpId="0" animBg="1"/>
      <p:bldP spid="80" grpId="0" animBg="1"/>
      <p:bldP spid="82" grpId="0" animBg="1"/>
      <p:bldP spid="86" grpId="0" animBg="1"/>
      <p:bldP spid="91" grpId="0" animBg="1"/>
      <p:bldP spid="92" grpId="0" animBg="1"/>
      <p:bldP spid="93" grpId="0" animBg="1"/>
      <p:bldP spid="94" grpId="0"/>
      <p:bldP spid="96" grpId="0"/>
      <p:bldP spid="98" grpId="0"/>
      <p:bldP spid="99" grpId="0"/>
      <p:bldP spid="100" grpId="0"/>
      <p:bldP spid="101" grpId="0"/>
      <p:bldP spid="103" grpId="0"/>
      <p:bldP spid="105" grpId="0"/>
      <p:bldP spid="106" grpId="0"/>
      <p:bldP spid="107" grpId="0"/>
      <p:bldP spid="123" grpId="0"/>
      <p:bldP spid="125" grpId="0" animBg="1"/>
      <p:bldP spid="109" grpId="0"/>
      <p:bldP spid="129" grpId="0" animBg="1"/>
      <p:bldP spid="135" grpId="0"/>
      <p:bldP spid="134" grpId="0" animBg="1"/>
      <p:bldP spid="139" grpId="0" animBg="1"/>
      <p:bldP spid="141" grpId="0"/>
      <p:bldP spid="144" grpId="0"/>
      <p:bldP spid="147" grpId="0" animBg="1"/>
      <p:bldP spid="149" grpId="0"/>
      <p:bldP spid="1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8B1F4302-8065-42A2-9B36-7F9BDB544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5"/>
          <a:stretch/>
        </p:blipFill>
        <p:spPr>
          <a:xfrm>
            <a:off x="4124269" y="3633281"/>
            <a:ext cx="3653653" cy="2571156"/>
          </a:xfrm>
          <a:prstGeom prst="rect">
            <a:avLst/>
          </a:prstGeom>
        </p:spPr>
      </p:pic>
      <p:pic>
        <p:nvPicPr>
          <p:cNvPr id="5122" name="Picture 2" descr="Omni Tissue Homogenizer (TH)">
            <a:extLst>
              <a:ext uri="{FF2B5EF4-FFF2-40B4-BE49-F238E27FC236}">
                <a16:creationId xmlns:a16="http://schemas.microsoft.com/office/drawing/2014/main" xmlns="" id="{8C2063F6-F416-4145-9C0A-ADFC29213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2099">
            <a:off x="2158175" y="974379"/>
            <a:ext cx="1509596" cy="121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0151C19C-788B-4720-9693-92806C85F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289" y="3713940"/>
            <a:ext cx="2509127" cy="2160031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xmlns="" id="{0BCE0409-3F42-44FE-92C7-AA18944A7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395" y="1427917"/>
            <a:ext cx="1208333" cy="152763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5212BAC7-8EE0-4984-BD04-108FC91967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964" t="14724" r="11180" b="-2422"/>
          <a:stretch/>
        </p:blipFill>
        <p:spPr>
          <a:xfrm rot="1122253">
            <a:off x="1007852" y="1752611"/>
            <a:ext cx="450581" cy="1420565"/>
          </a:xfrm>
          <a:prstGeom prst="rect">
            <a:avLst/>
          </a:prstGeom>
        </p:spPr>
      </p:pic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D35CFA6C-B23D-4235-A220-9DC5B87F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971"/>
            <a:ext cx="12192000" cy="463826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Expresión de Marcadores Inflamatorios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3189DDDE-80F6-4BDF-827F-3C561EB24CDD}"/>
              </a:ext>
            </a:extLst>
          </p:cNvPr>
          <p:cNvSpPr/>
          <p:nvPr/>
        </p:nvSpPr>
        <p:spPr>
          <a:xfrm>
            <a:off x="8908978" y="5890076"/>
            <a:ext cx="3283022" cy="95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D0B94D-290F-4CFF-B356-08EB2B0BE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990" y="5996114"/>
            <a:ext cx="3261100" cy="47192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C5530B3F-2267-485D-8473-ECB4A153F68D}"/>
              </a:ext>
            </a:extLst>
          </p:cNvPr>
          <p:cNvSpPr txBox="1"/>
          <p:nvPr/>
        </p:nvSpPr>
        <p:spPr>
          <a:xfrm>
            <a:off x="3124786" y="2515901"/>
            <a:ext cx="1533457" cy="463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µL </a:t>
            </a:r>
          </a:p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Cloroformo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9F42BC45-6DB6-48BA-8A10-0961047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232" y="1560320"/>
            <a:ext cx="561123" cy="124001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A3E6F809-892D-491B-9F3C-57A13A6B14E2}"/>
              </a:ext>
            </a:extLst>
          </p:cNvPr>
          <p:cNvSpPr txBox="1"/>
          <p:nvPr/>
        </p:nvSpPr>
        <p:spPr>
          <a:xfrm>
            <a:off x="7524061" y="1081457"/>
            <a:ext cx="1400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</a:t>
            </a:r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 µL Isopropanol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595A4B63-F1AA-4BFC-9FFF-B8599E5FE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33431" y="1124906"/>
            <a:ext cx="1250209" cy="156914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6F806E45-490F-47B5-9B10-0D2038B48A0C}"/>
              </a:ext>
            </a:extLst>
          </p:cNvPr>
          <p:cNvSpPr txBox="1"/>
          <p:nvPr/>
        </p:nvSpPr>
        <p:spPr>
          <a:xfrm>
            <a:off x="10745196" y="2625144"/>
            <a:ext cx="140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Cuantificación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C629CC96-F661-4BF5-9704-EF2E97E753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013" y="3886378"/>
            <a:ext cx="603386" cy="1326562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222964E4-337B-42BE-90D4-303B79181A89}"/>
              </a:ext>
            </a:extLst>
          </p:cNvPr>
          <p:cNvSpPr txBox="1"/>
          <p:nvPr/>
        </p:nvSpPr>
        <p:spPr>
          <a:xfrm>
            <a:off x="143917" y="5231860"/>
            <a:ext cx="1400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Tratamiento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DNasa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3E9C215D-2CF4-4CEE-A3F1-21CEDA2DCB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3453" y="3890202"/>
            <a:ext cx="1138000" cy="1318913"/>
          </a:xfrm>
          <a:prstGeom prst="rect">
            <a:avLst/>
          </a:prstGeom>
        </p:spPr>
      </p:pic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xmlns="" id="{8C40143B-778C-4F08-8DAA-EE3CA6F02BD5}"/>
              </a:ext>
            </a:extLst>
          </p:cNvPr>
          <p:cNvCxnSpPr>
            <a:cxnSpLocks/>
          </p:cNvCxnSpPr>
          <p:nvPr/>
        </p:nvCxnSpPr>
        <p:spPr>
          <a:xfrm>
            <a:off x="8705177" y="4683239"/>
            <a:ext cx="95755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8E6C0347-9E82-4A44-B8C4-21000A94B7EF}"/>
              </a:ext>
            </a:extLst>
          </p:cNvPr>
          <p:cNvSpPr txBox="1"/>
          <p:nvPr/>
        </p:nvSpPr>
        <p:spPr>
          <a:xfrm>
            <a:off x="10758448" y="5518344"/>
            <a:ext cx="1400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Análisis Densitométrico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D4978E97-83B8-4D13-974B-114C6F642D21}"/>
              </a:ext>
            </a:extLst>
          </p:cNvPr>
          <p:cNvSpPr txBox="1"/>
          <p:nvPr/>
        </p:nvSpPr>
        <p:spPr>
          <a:xfrm>
            <a:off x="1978812" y="5231173"/>
            <a:ext cx="1253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Transcripción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Inversa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BE186182-2E75-4D93-84E6-7B5EDF0133D3}"/>
              </a:ext>
            </a:extLst>
          </p:cNvPr>
          <p:cNvSpPr txBox="1"/>
          <p:nvPr/>
        </p:nvSpPr>
        <p:spPr>
          <a:xfrm>
            <a:off x="8462477" y="4396003"/>
            <a:ext cx="140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Electroforesis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767736EB-91B3-4DB7-BBC7-9FC9D7B1C0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6462">
            <a:off x="10762953" y="4953684"/>
            <a:ext cx="846566" cy="54979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xmlns="" id="{E03425D7-9F8E-4805-84EE-74256A815C5A}"/>
              </a:ext>
            </a:extLst>
          </p:cNvPr>
          <p:cNvSpPr txBox="1"/>
          <p:nvPr/>
        </p:nvSpPr>
        <p:spPr>
          <a:xfrm>
            <a:off x="993306" y="2529685"/>
            <a:ext cx="1400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500 µL 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 </a:t>
            </a:r>
            <a:r>
              <a:rPr lang="es-EC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Reagent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C89574AA-4BC4-44F9-B27F-1B6F6D6CB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3" t="82" r="1" b="1"/>
          <a:stretch/>
        </p:blipFill>
        <p:spPr>
          <a:xfrm>
            <a:off x="85915" y="1331648"/>
            <a:ext cx="853725" cy="1302464"/>
          </a:xfrm>
          <a:prstGeom prst="rect">
            <a:avLst/>
          </a:prstGeom>
        </p:spPr>
      </p:pic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xmlns="" id="{81B65282-88D3-4242-8877-DD43F88F5790}"/>
              </a:ext>
            </a:extLst>
          </p:cNvPr>
          <p:cNvSpPr/>
          <p:nvPr/>
        </p:nvSpPr>
        <p:spPr>
          <a:xfrm>
            <a:off x="154093" y="2533583"/>
            <a:ext cx="939122" cy="4212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A549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xmlns="" id="{87509D80-700B-4169-9FFA-F8088AE262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0317">
            <a:off x="1233705" y="624405"/>
            <a:ext cx="620770" cy="2086682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4AE6B0AB-A56A-4323-B2C4-2961BD2418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2172" t="25342" r="4957" b="4613"/>
          <a:stretch/>
        </p:blipFill>
        <p:spPr>
          <a:xfrm>
            <a:off x="2712201" y="2074627"/>
            <a:ext cx="373591" cy="1066968"/>
          </a:xfrm>
          <a:prstGeom prst="rect">
            <a:avLst/>
          </a:prstGeom>
        </p:spPr>
      </p:pic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xmlns="" id="{B7C58A6C-BDBD-4D44-A31A-9BD6FCF931DB}"/>
              </a:ext>
            </a:extLst>
          </p:cNvPr>
          <p:cNvCxnSpPr>
            <a:cxnSpLocks/>
          </p:cNvCxnSpPr>
          <p:nvPr/>
        </p:nvCxnSpPr>
        <p:spPr>
          <a:xfrm>
            <a:off x="1882385" y="2134638"/>
            <a:ext cx="594567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876BCCD6-C2DC-4EB7-8409-9A3E7165AE8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-2828" t="14714"/>
          <a:stretch/>
        </p:blipFill>
        <p:spPr>
          <a:xfrm rot="1099971">
            <a:off x="3180966" y="1908982"/>
            <a:ext cx="313752" cy="1190164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08A48ADB-1515-4B76-ADC7-8CEA510EE7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0317">
            <a:off x="3345511" y="619882"/>
            <a:ext cx="620770" cy="2086682"/>
          </a:xfrm>
          <a:prstGeom prst="rect">
            <a:avLst/>
          </a:prstGeom>
        </p:spPr>
      </p:pic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xmlns="" id="{62DD6A9D-81A3-465C-8C41-197FF7CBFC7A}"/>
              </a:ext>
            </a:extLst>
          </p:cNvPr>
          <p:cNvCxnSpPr>
            <a:cxnSpLocks/>
          </p:cNvCxnSpPr>
          <p:nvPr/>
        </p:nvCxnSpPr>
        <p:spPr>
          <a:xfrm>
            <a:off x="3969605" y="2128014"/>
            <a:ext cx="594567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xmlns="" id="{A4F104F4-8B50-419F-A081-14BE0761718D}"/>
              </a:ext>
            </a:extLst>
          </p:cNvPr>
          <p:cNvCxnSpPr>
            <a:cxnSpLocks/>
          </p:cNvCxnSpPr>
          <p:nvPr/>
        </p:nvCxnSpPr>
        <p:spPr>
          <a:xfrm>
            <a:off x="7195818" y="2128014"/>
            <a:ext cx="594567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BF4EC61E-A544-4AB4-9644-882A36F0E6F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68" y="1855392"/>
            <a:ext cx="561838" cy="583213"/>
          </a:xfrm>
          <a:prstGeom prst="rect">
            <a:avLst/>
          </a:prstGeom>
        </p:spPr>
      </p:pic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xmlns="" id="{83AC5548-D4E8-4A92-8AAC-6BFD5DABE15A}"/>
              </a:ext>
            </a:extLst>
          </p:cNvPr>
          <p:cNvCxnSpPr>
            <a:cxnSpLocks/>
          </p:cNvCxnSpPr>
          <p:nvPr/>
        </p:nvCxnSpPr>
        <p:spPr>
          <a:xfrm>
            <a:off x="8647444" y="2133457"/>
            <a:ext cx="594567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xmlns="" id="{CB572770-C8AB-4E3A-B9E6-512D6C964ADF}"/>
              </a:ext>
            </a:extLst>
          </p:cNvPr>
          <p:cNvCxnSpPr>
            <a:cxnSpLocks/>
          </p:cNvCxnSpPr>
          <p:nvPr/>
        </p:nvCxnSpPr>
        <p:spPr>
          <a:xfrm>
            <a:off x="10127898" y="2128014"/>
            <a:ext cx="594567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Conector recto de flecha 67">
            <a:extLst>
              <a:ext uri="{FF2B5EF4-FFF2-40B4-BE49-F238E27FC236}">
                <a16:creationId xmlns:a16="http://schemas.microsoft.com/office/drawing/2014/main" xmlns="" id="{B05CEE08-B62F-4938-B2F2-650C65854834}"/>
              </a:ext>
            </a:extLst>
          </p:cNvPr>
          <p:cNvCxnSpPr>
            <a:cxnSpLocks/>
          </p:cNvCxnSpPr>
          <p:nvPr/>
        </p:nvCxnSpPr>
        <p:spPr>
          <a:xfrm>
            <a:off x="1283982" y="4683239"/>
            <a:ext cx="71942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xmlns="" id="{91582296-D487-4B2B-A381-CCA67EAF00FE}"/>
              </a:ext>
            </a:extLst>
          </p:cNvPr>
          <p:cNvCxnSpPr>
            <a:cxnSpLocks/>
          </p:cNvCxnSpPr>
          <p:nvPr/>
        </p:nvCxnSpPr>
        <p:spPr>
          <a:xfrm>
            <a:off x="809933" y="3391901"/>
            <a:ext cx="0" cy="460693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xmlns="" id="{FDA03601-005E-4A86-AC7D-C013B739A9BA}"/>
              </a:ext>
            </a:extLst>
          </p:cNvPr>
          <p:cNvCxnSpPr>
            <a:cxnSpLocks/>
          </p:cNvCxnSpPr>
          <p:nvPr/>
        </p:nvCxnSpPr>
        <p:spPr>
          <a:xfrm>
            <a:off x="11423778" y="2991350"/>
            <a:ext cx="0" cy="42838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xmlns="" id="{43893DB0-0690-4050-95CD-41B97B39B2C0}"/>
              </a:ext>
            </a:extLst>
          </p:cNvPr>
          <p:cNvCxnSpPr>
            <a:cxnSpLocks/>
          </p:cNvCxnSpPr>
          <p:nvPr/>
        </p:nvCxnSpPr>
        <p:spPr>
          <a:xfrm>
            <a:off x="791975" y="3406478"/>
            <a:ext cx="1064549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52245866-FAFA-4E7D-9591-57851CCE8EBF}"/>
              </a:ext>
            </a:extLst>
          </p:cNvPr>
          <p:cNvSpPr txBox="1"/>
          <p:nvPr/>
        </p:nvSpPr>
        <p:spPr>
          <a:xfrm>
            <a:off x="2973844" y="4396254"/>
            <a:ext cx="140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cDNA</a:t>
            </a:r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573EDC8-26E1-4C22-8CA1-7AEDC0EA12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37200" y="1503274"/>
            <a:ext cx="614125" cy="1341822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142A6C41-C8B9-4601-8712-9990619CB5D9}"/>
              </a:ext>
            </a:extLst>
          </p:cNvPr>
          <p:cNvSpPr txBox="1"/>
          <p:nvPr/>
        </p:nvSpPr>
        <p:spPr>
          <a:xfrm>
            <a:off x="4559968" y="1937604"/>
            <a:ext cx="15334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acuosa</a:t>
            </a:r>
            <a:endParaRPr lang="es-EC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xmlns="" id="{EE9A7908-8BCA-433C-A016-0B3FD86A1348}"/>
              </a:ext>
            </a:extLst>
          </p:cNvPr>
          <p:cNvSpPr txBox="1"/>
          <p:nvPr/>
        </p:nvSpPr>
        <p:spPr>
          <a:xfrm>
            <a:off x="4555475" y="2356530"/>
            <a:ext cx="15334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Intermedia</a:t>
            </a:r>
            <a:endParaRPr lang="es-EC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xmlns="" id="{3CB9C1EA-6625-41B6-9328-542E706FA65C}"/>
              </a:ext>
            </a:extLst>
          </p:cNvPr>
          <p:cNvSpPr txBox="1"/>
          <p:nvPr/>
        </p:nvSpPr>
        <p:spPr>
          <a:xfrm>
            <a:off x="4582487" y="2549989"/>
            <a:ext cx="15334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Orgánica</a:t>
            </a:r>
            <a:endParaRPr lang="es-EC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CE4BA552-81B0-4D7B-8617-4790ED202A6B}"/>
              </a:ext>
            </a:extLst>
          </p:cNvPr>
          <p:cNvCxnSpPr/>
          <p:nvPr/>
        </p:nvCxnSpPr>
        <p:spPr>
          <a:xfrm>
            <a:off x="4798134" y="2146998"/>
            <a:ext cx="11485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xmlns="" id="{2FF94C31-47DD-4470-91EB-886730A8F6DA}"/>
              </a:ext>
            </a:extLst>
          </p:cNvPr>
          <p:cNvCxnSpPr/>
          <p:nvPr/>
        </p:nvCxnSpPr>
        <p:spPr>
          <a:xfrm>
            <a:off x="4798134" y="2556573"/>
            <a:ext cx="114857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xmlns="" id="{62D061A6-2201-413A-B040-D45E096FA376}"/>
              </a:ext>
            </a:extLst>
          </p:cNvPr>
          <p:cNvCxnSpPr/>
          <p:nvPr/>
        </p:nvCxnSpPr>
        <p:spPr>
          <a:xfrm>
            <a:off x="4824242" y="2764390"/>
            <a:ext cx="1148573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errar corchete 9">
            <a:extLst>
              <a:ext uri="{FF2B5EF4-FFF2-40B4-BE49-F238E27FC236}">
                <a16:creationId xmlns:a16="http://schemas.microsoft.com/office/drawing/2014/main" xmlns="" id="{7B80F5F0-91D0-4459-9F39-C813A4E8C98A}"/>
              </a:ext>
            </a:extLst>
          </p:cNvPr>
          <p:cNvSpPr/>
          <p:nvPr/>
        </p:nvSpPr>
        <p:spPr>
          <a:xfrm>
            <a:off x="6175533" y="1975864"/>
            <a:ext cx="63568" cy="49113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0" name="Cerrar corchete 69">
            <a:extLst>
              <a:ext uri="{FF2B5EF4-FFF2-40B4-BE49-F238E27FC236}">
                <a16:creationId xmlns:a16="http://schemas.microsoft.com/office/drawing/2014/main" xmlns="" id="{A2D22DD6-6EE2-4E0F-9310-F5355E57A672}"/>
              </a:ext>
            </a:extLst>
          </p:cNvPr>
          <p:cNvSpPr/>
          <p:nvPr/>
        </p:nvSpPr>
        <p:spPr>
          <a:xfrm>
            <a:off x="6175533" y="2491048"/>
            <a:ext cx="63568" cy="309285"/>
          </a:xfrm>
          <a:prstGeom prst="rightBracket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FA8BFD0-1219-427E-BAA1-4E45930EB5CC}"/>
              </a:ext>
            </a:extLst>
          </p:cNvPr>
          <p:cNvSpPr/>
          <p:nvPr/>
        </p:nvSpPr>
        <p:spPr>
          <a:xfrm>
            <a:off x="6282530" y="1975326"/>
            <a:ext cx="785360" cy="491665"/>
          </a:xfrm>
          <a:prstGeom prst="rect">
            <a:avLst/>
          </a:prstGeom>
          <a:ln w="9525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700" dirty="0"/>
              <a:t>Contiene ARN</a:t>
            </a:r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xmlns="" id="{D0031023-DBB9-4710-927C-36C531F69B81}"/>
              </a:ext>
            </a:extLst>
          </p:cNvPr>
          <p:cNvSpPr/>
          <p:nvPr/>
        </p:nvSpPr>
        <p:spPr>
          <a:xfrm>
            <a:off x="6282530" y="2491047"/>
            <a:ext cx="781754" cy="320535"/>
          </a:xfrm>
          <a:prstGeom prst="rect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700" dirty="0"/>
              <a:t>Contiene ADN/Proteínas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47B523C-5F24-4FA4-B1F4-4B89BA8A932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62772" r="59024" b="9310"/>
          <a:stretch/>
        </p:blipFill>
        <p:spPr>
          <a:xfrm>
            <a:off x="472913" y="5905316"/>
            <a:ext cx="630569" cy="1669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0E011DB0-028A-4F81-8AD2-2D4BED7BCD2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56976" r="47168"/>
          <a:stretch/>
        </p:blipFill>
        <p:spPr>
          <a:xfrm>
            <a:off x="2207104" y="5898602"/>
            <a:ext cx="872934" cy="164431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xmlns="" id="{66A6D1B1-BC5D-4354-9A63-918830D7188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2690" t="53783"/>
          <a:stretch/>
        </p:blipFill>
        <p:spPr>
          <a:xfrm>
            <a:off x="2233786" y="6026326"/>
            <a:ext cx="809281" cy="182874"/>
          </a:xfrm>
          <a:prstGeom prst="rect">
            <a:avLst/>
          </a:prstGeom>
        </p:spPr>
      </p:pic>
      <p:cxnSp>
        <p:nvCxnSpPr>
          <p:cNvPr id="76" name="Conector recto de flecha 75">
            <a:extLst>
              <a:ext uri="{FF2B5EF4-FFF2-40B4-BE49-F238E27FC236}">
                <a16:creationId xmlns:a16="http://schemas.microsoft.com/office/drawing/2014/main" xmlns="" id="{F714B492-5243-41BD-830F-E861FF5BCF7F}"/>
              </a:ext>
            </a:extLst>
          </p:cNvPr>
          <p:cNvCxnSpPr>
            <a:cxnSpLocks/>
          </p:cNvCxnSpPr>
          <p:nvPr/>
        </p:nvCxnSpPr>
        <p:spPr>
          <a:xfrm>
            <a:off x="3344566" y="4673002"/>
            <a:ext cx="71942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CuadroTexto 76">
            <a:extLst>
              <a:ext uri="{FF2B5EF4-FFF2-40B4-BE49-F238E27FC236}">
                <a16:creationId xmlns:a16="http://schemas.microsoft.com/office/drawing/2014/main" xmlns="" id="{5A217879-C2C5-4630-9DAF-487981F23D25}"/>
              </a:ext>
            </a:extLst>
          </p:cNvPr>
          <p:cNvSpPr txBox="1"/>
          <p:nvPr/>
        </p:nvSpPr>
        <p:spPr>
          <a:xfrm>
            <a:off x="7473549" y="5713851"/>
            <a:ext cx="140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PCR Punto Final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xmlns="" id="{629F7EE0-9158-449B-8B2F-D62502720798}"/>
              </a:ext>
            </a:extLst>
          </p:cNvPr>
          <p:cNvSpPr/>
          <p:nvPr/>
        </p:nvSpPr>
        <p:spPr>
          <a:xfrm>
            <a:off x="7829601" y="3711196"/>
            <a:ext cx="640331" cy="601852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C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xmlns="" id="{97935EFB-8382-4DF6-9780-C433A82B1763}"/>
              </a:ext>
            </a:extLst>
          </p:cNvPr>
          <p:cNvSpPr txBox="1"/>
          <p:nvPr/>
        </p:nvSpPr>
        <p:spPr>
          <a:xfrm>
            <a:off x="7455354" y="3877980"/>
            <a:ext cx="140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1200" b="1" dirty="0"/>
              <a:t>IL-1𝛽</a:t>
            </a:r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xmlns="" id="{ADBFFA42-EF47-4346-A326-8F542C12F5A4}"/>
              </a:ext>
            </a:extLst>
          </p:cNvPr>
          <p:cNvSpPr/>
          <p:nvPr/>
        </p:nvSpPr>
        <p:spPr>
          <a:xfrm>
            <a:off x="7840076" y="4415518"/>
            <a:ext cx="640331" cy="601852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C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xmlns="" id="{BA8B5C6E-4DA2-40DF-BA2C-CF631F78498A}"/>
              </a:ext>
            </a:extLst>
          </p:cNvPr>
          <p:cNvSpPr txBox="1"/>
          <p:nvPr/>
        </p:nvSpPr>
        <p:spPr>
          <a:xfrm>
            <a:off x="7448792" y="4574461"/>
            <a:ext cx="140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1200" b="1" dirty="0"/>
              <a:t>IL-6</a:t>
            </a:r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xmlns="" id="{6A70F68D-F094-4BB1-9545-A088AEB2809F}"/>
              </a:ext>
            </a:extLst>
          </p:cNvPr>
          <p:cNvSpPr/>
          <p:nvPr/>
        </p:nvSpPr>
        <p:spPr>
          <a:xfrm>
            <a:off x="7846638" y="5111999"/>
            <a:ext cx="640331" cy="601852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s-EC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xmlns="" id="{391C4E9F-AE5A-4D64-9E8F-1DCD49A1BF20}"/>
              </a:ext>
            </a:extLst>
          </p:cNvPr>
          <p:cNvSpPr txBox="1"/>
          <p:nvPr/>
        </p:nvSpPr>
        <p:spPr>
          <a:xfrm>
            <a:off x="7455354" y="5270942"/>
            <a:ext cx="140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C" sz="1200" b="1" dirty="0"/>
              <a:t>IL-8</a:t>
            </a:r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Imagen 84">
            <a:extLst>
              <a:ext uri="{FF2B5EF4-FFF2-40B4-BE49-F238E27FC236}">
                <a16:creationId xmlns:a16="http://schemas.microsoft.com/office/drawing/2014/main" xmlns="" id="{3E2D9694-053B-4BE2-910C-5522BCC5E60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1215" t="62772" b="9310"/>
          <a:stretch/>
        </p:blipFill>
        <p:spPr>
          <a:xfrm>
            <a:off x="451025" y="6063033"/>
            <a:ext cx="765977" cy="141403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xmlns="" id="{770498CB-458C-4435-AFA4-B9EE5B8BD45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553" t="6027" r="67212" b="55343"/>
          <a:stretch/>
        </p:blipFill>
        <p:spPr>
          <a:xfrm>
            <a:off x="501013" y="5721577"/>
            <a:ext cx="377296" cy="193793"/>
          </a:xfrm>
          <a:prstGeom prst="rect">
            <a:avLst/>
          </a:prstGeom>
        </p:spPr>
      </p:pic>
      <p:pic>
        <p:nvPicPr>
          <p:cNvPr id="87" name="Imagen 86">
            <a:extLst>
              <a:ext uri="{FF2B5EF4-FFF2-40B4-BE49-F238E27FC236}">
                <a16:creationId xmlns:a16="http://schemas.microsoft.com/office/drawing/2014/main" xmlns="" id="{82D722A8-0FCE-4B06-855D-C1C265FF137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" r="47168" b="60046"/>
          <a:stretch/>
        </p:blipFill>
        <p:spPr>
          <a:xfrm>
            <a:off x="2211129" y="5755803"/>
            <a:ext cx="918202" cy="160616"/>
          </a:xfrm>
          <a:prstGeom prst="rect">
            <a:avLst/>
          </a:prstGeom>
        </p:spPr>
      </p:pic>
      <p:sp>
        <p:nvSpPr>
          <p:cNvPr id="88" name="CuadroTexto 87">
            <a:extLst>
              <a:ext uri="{FF2B5EF4-FFF2-40B4-BE49-F238E27FC236}">
                <a16:creationId xmlns:a16="http://schemas.microsoft.com/office/drawing/2014/main" xmlns="" id="{30469019-1711-4F6C-9584-90E933D2A0FD}"/>
              </a:ext>
            </a:extLst>
          </p:cNvPr>
          <p:cNvSpPr txBox="1"/>
          <p:nvPr/>
        </p:nvSpPr>
        <p:spPr>
          <a:xfrm>
            <a:off x="9775265" y="2798235"/>
            <a:ext cx="6721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ARN</a:t>
            </a:r>
            <a:endParaRPr lang="es-EC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CuadroTexto 88">
            <a:extLst>
              <a:ext uri="{FF2B5EF4-FFF2-40B4-BE49-F238E27FC236}">
                <a16:creationId xmlns:a16="http://schemas.microsoft.com/office/drawing/2014/main" xmlns="" id="{9999980E-051A-4EC2-9957-D0AAFC25F0A6}"/>
              </a:ext>
            </a:extLst>
          </p:cNvPr>
          <p:cNvSpPr txBox="1"/>
          <p:nvPr/>
        </p:nvSpPr>
        <p:spPr>
          <a:xfrm>
            <a:off x="5244175" y="1136863"/>
            <a:ext cx="14001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Fases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5" grpId="0"/>
      <p:bldP spid="36" grpId="0"/>
      <p:bldP spid="38" grpId="0"/>
      <p:bldP spid="39" grpId="0"/>
      <p:bldP spid="42" grpId="0"/>
      <p:bldP spid="46" grpId="0"/>
      <p:bldP spid="48" grpId="0"/>
      <p:bldP spid="52" grpId="0"/>
      <p:bldP spid="56" grpId="0"/>
      <p:bldP spid="58" grpId="0"/>
      <p:bldP spid="10" grpId="0" animBg="1"/>
      <p:bldP spid="70" grpId="0" animBg="1"/>
      <p:bldP spid="11" grpId="0" animBg="1"/>
      <p:bldP spid="72" grpId="0" animBg="1"/>
      <p:bldP spid="77" grpId="0"/>
      <p:bldP spid="29" grpId="0" animBg="1"/>
      <p:bldP spid="80" grpId="0"/>
      <p:bldP spid="81" grpId="0" animBg="1"/>
      <p:bldP spid="82" grpId="0"/>
      <p:bldP spid="83" grpId="0" animBg="1"/>
      <p:bldP spid="84" grpId="0"/>
      <p:bldP spid="88" grpId="0"/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>
            <a:extLst>
              <a:ext uri="{FF2B5EF4-FFF2-40B4-BE49-F238E27FC236}">
                <a16:creationId xmlns:a16="http://schemas.microsoft.com/office/drawing/2014/main" xmlns="" id="{DE7F7B0D-02E5-4D7F-BA01-B884ED12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" y="633219"/>
            <a:ext cx="12192000" cy="484522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 de Viabilidad Celular - MTT 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055EEF4E-D59F-40E1-8AA7-89D9A83DE8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810008"/>
              </p:ext>
            </p:extLst>
          </p:nvPr>
        </p:nvGraphicFramePr>
        <p:xfrm>
          <a:off x="96838" y="1431164"/>
          <a:ext cx="6105525" cy="398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Prism 8" r:id="rId3" imgW="6528180" imgH="4290515" progId="Prism8.Document">
                  <p:embed/>
                </p:oleObj>
              </mc:Choice>
              <mc:Fallback>
                <p:oleObj name="Prism 8" r:id="rId3" imgW="6528180" imgH="4290515" progId="Prism8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8" y="1431164"/>
                        <a:ext cx="6105525" cy="3984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xmlns="" id="{FFDB0B31-0BAC-489F-8528-E6F4157F6D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048787"/>
              </p:ext>
            </p:extLst>
          </p:nvPr>
        </p:nvGraphicFramePr>
        <p:xfrm>
          <a:off x="6149975" y="1448626"/>
          <a:ext cx="6142038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rism 8" r:id="rId5" imgW="6534302" imgH="4281151" progId="Prism8.Document">
                  <p:embed/>
                </p:oleObj>
              </mc:Choice>
              <mc:Fallback>
                <p:oleObj name="Prism 8" r:id="rId5" imgW="6534302" imgH="4281151" progId="Prism8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9975" y="1448626"/>
                        <a:ext cx="6142038" cy="4017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61387CC7-F1B0-4888-B318-6FE6CC4664BB}"/>
              </a:ext>
            </a:extLst>
          </p:cNvPr>
          <p:cNvSpPr/>
          <p:nvPr/>
        </p:nvSpPr>
        <p:spPr>
          <a:xfrm>
            <a:off x="2108200" y="4813301"/>
            <a:ext cx="3575050" cy="165100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76C88340-14CE-4507-A8C6-377E29912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6"/>
            <a:ext cx="12192000" cy="60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>
                <a:solidFill>
                  <a:srgbClr val="F052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RESULTADOS Y DISCUSIÓN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xmlns="" id="{31263280-0CB0-4D27-ACF2-C1027E98C88B}"/>
              </a:ext>
            </a:extLst>
          </p:cNvPr>
          <p:cNvSpPr/>
          <p:nvPr/>
        </p:nvSpPr>
        <p:spPr>
          <a:xfrm>
            <a:off x="3955142" y="6303090"/>
            <a:ext cx="4281715" cy="334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400" dirty="0"/>
              <a:t> (Aslantürk, 2018) ( Tesone et al., 2018)</a:t>
            </a:r>
            <a:endParaRPr lang="es-EC" sz="1400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9736DAB9-60EB-4B6F-9FA8-367CCF865451}"/>
              </a:ext>
            </a:extLst>
          </p:cNvPr>
          <p:cNvSpPr/>
          <p:nvPr/>
        </p:nvSpPr>
        <p:spPr>
          <a:xfrm>
            <a:off x="3955142" y="5528115"/>
            <a:ext cx="4281715" cy="6294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El MTT </a:t>
            </a:r>
            <a:r>
              <a:rPr lang="es-CO" dirty="0">
                <a:sym typeface="Wingdings" panose="05000000000000000000" pitchFamily="2" charset="2"/>
              </a:rPr>
              <a:t> Evaluar P</a:t>
            </a:r>
            <a:r>
              <a:rPr lang="es-CO" dirty="0"/>
              <a:t>roliferación Celular</a:t>
            </a:r>
            <a:endParaRPr lang="es-EC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6F056B6-5E08-4C5C-857C-CE8B645D4453}"/>
              </a:ext>
            </a:extLst>
          </p:cNvPr>
          <p:cNvSpPr/>
          <p:nvPr/>
        </p:nvSpPr>
        <p:spPr>
          <a:xfrm>
            <a:off x="11052313" y="639701"/>
            <a:ext cx="1113182" cy="7474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*p&lt;0.05 **p&lt;0.01 ***p&lt;0.001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964C86B1-094A-4DEC-9B55-8409ABEC877C}"/>
              </a:ext>
            </a:extLst>
          </p:cNvPr>
          <p:cNvSpPr/>
          <p:nvPr/>
        </p:nvSpPr>
        <p:spPr>
          <a:xfrm>
            <a:off x="8186057" y="4838149"/>
            <a:ext cx="3575050" cy="165100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xmlns="" id="{1453FC65-A46E-40BC-9425-DF40E0095C9B}"/>
              </a:ext>
            </a:extLst>
          </p:cNvPr>
          <p:cNvCxnSpPr>
            <a:cxnSpLocks/>
          </p:cNvCxnSpPr>
          <p:nvPr/>
        </p:nvCxnSpPr>
        <p:spPr>
          <a:xfrm>
            <a:off x="674370" y="2652713"/>
            <a:ext cx="505333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EE19C946-7B1C-4DE6-9C54-B58CF877033B}"/>
              </a:ext>
            </a:extLst>
          </p:cNvPr>
          <p:cNvCxnSpPr>
            <a:cxnSpLocks/>
          </p:cNvCxnSpPr>
          <p:nvPr/>
        </p:nvCxnSpPr>
        <p:spPr>
          <a:xfrm>
            <a:off x="6738896" y="2678113"/>
            <a:ext cx="5211804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xmlns="" id="{C705A498-8059-4247-90F3-69BD4660CB11}"/>
              </a:ext>
            </a:extLst>
          </p:cNvPr>
          <p:cNvCxnSpPr>
            <a:cxnSpLocks/>
          </p:cNvCxnSpPr>
          <p:nvPr/>
        </p:nvCxnSpPr>
        <p:spPr>
          <a:xfrm>
            <a:off x="6095999" y="2628348"/>
            <a:ext cx="0" cy="218495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9A4CE37D-7799-4CBA-9033-58158336306B}"/>
              </a:ext>
            </a:extLst>
          </p:cNvPr>
          <p:cNvSpPr/>
          <p:nvPr/>
        </p:nvSpPr>
        <p:spPr>
          <a:xfrm>
            <a:off x="5075583" y="1765411"/>
            <a:ext cx="728870" cy="469901"/>
          </a:xfrm>
          <a:prstGeom prst="rect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5C70C6F8-7F28-48D4-9F6E-54EF84E7337C}"/>
              </a:ext>
            </a:extLst>
          </p:cNvPr>
          <p:cNvSpPr/>
          <p:nvPr/>
        </p:nvSpPr>
        <p:spPr>
          <a:xfrm>
            <a:off x="11128720" y="1969435"/>
            <a:ext cx="728870" cy="265878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FA70573E-20D0-48D2-A42E-3BA105D90221}"/>
              </a:ext>
            </a:extLst>
          </p:cNvPr>
          <p:cNvSpPr/>
          <p:nvPr/>
        </p:nvSpPr>
        <p:spPr>
          <a:xfrm>
            <a:off x="5299902" y="4313968"/>
            <a:ext cx="491298" cy="74697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0C25A041-F121-48AF-899B-374F5825F62F}"/>
              </a:ext>
            </a:extLst>
          </p:cNvPr>
          <p:cNvSpPr/>
          <p:nvPr/>
        </p:nvSpPr>
        <p:spPr>
          <a:xfrm>
            <a:off x="11382788" y="3325378"/>
            <a:ext cx="491298" cy="173556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xmlns="" id="{2862B072-7BCE-4DB2-BE2C-34C149496655}"/>
              </a:ext>
            </a:extLst>
          </p:cNvPr>
          <p:cNvSpPr/>
          <p:nvPr/>
        </p:nvSpPr>
        <p:spPr>
          <a:xfrm>
            <a:off x="5232341" y="5009946"/>
            <a:ext cx="626420" cy="3491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100" b="1" dirty="0"/>
              <a:t>6%</a:t>
            </a:r>
            <a:endParaRPr lang="es-EC" sz="1100" b="1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xmlns="" id="{5F3BE4C6-812B-451B-9B8B-43C757AA83A9}"/>
              </a:ext>
            </a:extLst>
          </p:cNvPr>
          <p:cNvSpPr/>
          <p:nvPr/>
        </p:nvSpPr>
        <p:spPr>
          <a:xfrm>
            <a:off x="11079276" y="4951897"/>
            <a:ext cx="1098322" cy="467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100" b="1" dirty="0"/>
              <a:t>59% - 36%</a:t>
            </a:r>
            <a:endParaRPr lang="es-EC" sz="1100" b="1" dirty="0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xmlns="" id="{6B2720D5-7B8C-4DEA-BCEC-DB1E45695539}"/>
              </a:ext>
            </a:extLst>
          </p:cNvPr>
          <p:cNvCxnSpPr>
            <a:cxnSpLocks/>
          </p:cNvCxnSpPr>
          <p:nvPr/>
        </p:nvCxnSpPr>
        <p:spPr>
          <a:xfrm>
            <a:off x="2161069" y="2904818"/>
            <a:ext cx="3138833" cy="1157045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A7E47C83-E133-4AF9-933C-E7D8DDBA631E}"/>
              </a:ext>
            </a:extLst>
          </p:cNvPr>
          <p:cNvSpPr/>
          <p:nvPr/>
        </p:nvSpPr>
        <p:spPr>
          <a:xfrm>
            <a:off x="5974465" y="2490681"/>
            <a:ext cx="219960" cy="2322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450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1" grpId="0" animBg="1"/>
      <p:bldP spid="21" grpId="1" animBg="1"/>
      <p:bldP spid="38" grpId="0" animBg="1"/>
      <p:bldP spid="39" grpId="0" animBg="1"/>
      <p:bldP spid="41" grpId="0" animBg="1"/>
      <p:bldP spid="42" grpId="0" animBg="1"/>
      <p:bldP spid="43" grpId="0"/>
      <p:bldP spid="44" grpId="0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4401AC32-FE14-4E7D-8BAF-7C8B1C588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825085"/>
              </p:ext>
            </p:extLst>
          </p:nvPr>
        </p:nvGraphicFramePr>
        <p:xfrm>
          <a:off x="15875" y="1165225"/>
          <a:ext cx="6816725" cy="452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Prism 8" r:id="rId3" imgW="6528180" imgH="4409366" progId="Prism8.Document">
                  <p:embed/>
                </p:oleObj>
              </mc:Choice>
              <mc:Fallback>
                <p:oleObj name="Prism 8" r:id="rId3" imgW="6528180" imgH="4409366" progId="Prism8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" y="1165225"/>
                        <a:ext cx="6816725" cy="4527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B66D1DB8-002F-48A7-A736-6810D6913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517777"/>
              </p:ext>
            </p:extLst>
          </p:nvPr>
        </p:nvGraphicFramePr>
        <p:xfrm>
          <a:off x="6645161" y="736461"/>
          <a:ext cx="5677752" cy="4956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3 Título">
            <a:extLst>
              <a:ext uri="{FF2B5EF4-FFF2-40B4-BE49-F238E27FC236}">
                <a16:creationId xmlns:a16="http://schemas.microsoft.com/office/drawing/2014/main" xmlns="" id="{A15DA574-61F9-4D2F-9350-1C953C822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277"/>
            <a:ext cx="12192000" cy="471976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 de Viabilidad Celular - MTT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DC892B4F-948A-402B-8E66-7F7EF15323EF}"/>
              </a:ext>
            </a:extLst>
          </p:cNvPr>
          <p:cNvSpPr/>
          <p:nvPr/>
        </p:nvSpPr>
        <p:spPr>
          <a:xfrm>
            <a:off x="8044070" y="1908741"/>
            <a:ext cx="3883017" cy="601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600" dirty="0"/>
              <a:t>(Damby et al., 2016) </a:t>
            </a:r>
          </a:p>
          <a:p>
            <a:r>
              <a:rPr lang="nl-NL" sz="1600" dirty="0"/>
              <a:t>(Wilson et al., 2000)  </a:t>
            </a:r>
            <a:endParaRPr lang="es-EC" sz="16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455E07F8-82D4-4969-A796-0F203C29D5BB}"/>
              </a:ext>
            </a:extLst>
          </p:cNvPr>
          <p:cNvSpPr/>
          <p:nvPr/>
        </p:nvSpPr>
        <p:spPr>
          <a:xfrm>
            <a:off x="2267777" y="5025336"/>
            <a:ext cx="4067313" cy="193812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C011914-49D9-4153-8BAB-D577BE713476}"/>
              </a:ext>
            </a:extLst>
          </p:cNvPr>
          <p:cNvSpPr/>
          <p:nvPr/>
        </p:nvSpPr>
        <p:spPr>
          <a:xfrm>
            <a:off x="5541060" y="1558094"/>
            <a:ext cx="860841" cy="575643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277698E0-E635-4AD4-AC0D-3DE5EE43CEAC}"/>
              </a:ext>
            </a:extLst>
          </p:cNvPr>
          <p:cNvCxnSpPr>
            <a:cxnSpLocks/>
          </p:cNvCxnSpPr>
          <p:nvPr/>
        </p:nvCxnSpPr>
        <p:spPr>
          <a:xfrm>
            <a:off x="3405809" y="2928730"/>
            <a:ext cx="2690191" cy="139147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DC018091-EB15-4701-AA51-54E4AF0BFFC3}"/>
              </a:ext>
            </a:extLst>
          </p:cNvPr>
          <p:cNvCxnSpPr>
            <a:cxnSpLocks/>
          </p:cNvCxnSpPr>
          <p:nvPr/>
        </p:nvCxnSpPr>
        <p:spPr>
          <a:xfrm>
            <a:off x="661297" y="2643989"/>
            <a:ext cx="5533100" cy="0"/>
          </a:xfrm>
          <a:prstGeom prst="line">
            <a:avLst/>
          </a:prstGeom>
          <a:ln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E90FDE3A-B6DC-406F-9B78-331FE8B0354F}"/>
              </a:ext>
            </a:extLst>
          </p:cNvPr>
          <p:cNvSpPr/>
          <p:nvPr/>
        </p:nvSpPr>
        <p:spPr>
          <a:xfrm>
            <a:off x="5843792" y="4467465"/>
            <a:ext cx="491298" cy="83244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xmlns="" id="{838DB52F-F0A9-4E03-8488-A9454ED31D9A}"/>
              </a:ext>
            </a:extLst>
          </p:cNvPr>
          <p:cNvSpPr/>
          <p:nvPr/>
        </p:nvSpPr>
        <p:spPr>
          <a:xfrm>
            <a:off x="5546839" y="5187520"/>
            <a:ext cx="1098322" cy="467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100" b="1" dirty="0"/>
              <a:t>6% - 4%</a:t>
            </a:r>
            <a:endParaRPr lang="es-EC" sz="1100" b="1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9F726F81-F0C1-4E4A-9BB2-5A848D6E7086}"/>
              </a:ext>
            </a:extLst>
          </p:cNvPr>
          <p:cNvSpPr/>
          <p:nvPr/>
        </p:nvSpPr>
        <p:spPr>
          <a:xfrm>
            <a:off x="8044070" y="3723861"/>
            <a:ext cx="3883017" cy="382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600" dirty="0"/>
              <a:t>(Sierra et al., 2018) (Chan et al., 2017)</a:t>
            </a:r>
            <a:endParaRPr lang="es-EC" sz="1600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66FCA4CE-6AFA-4373-8B63-3B2A3D2519BC}"/>
              </a:ext>
            </a:extLst>
          </p:cNvPr>
          <p:cNvSpPr/>
          <p:nvPr/>
        </p:nvSpPr>
        <p:spPr>
          <a:xfrm>
            <a:off x="8044069" y="5502439"/>
            <a:ext cx="3883017" cy="382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600" dirty="0"/>
              <a:t>(Cervini-Silva et al., 2014)</a:t>
            </a:r>
            <a:endParaRPr lang="es-EC" sz="16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A55C58CE-CBE5-4364-9EEE-5952DBF33AC4}"/>
              </a:ext>
            </a:extLst>
          </p:cNvPr>
          <p:cNvSpPr/>
          <p:nvPr/>
        </p:nvSpPr>
        <p:spPr>
          <a:xfrm>
            <a:off x="104706" y="699317"/>
            <a:ext cx="1113182" cy="74740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*p&lt;0.05 **p&lt;0.01 ***p&lt;0.001</a:t>
            </a:r>
          </a:p>
        </p:txBody>
      </p:sp>
    </p:spTree>
    <p:extLst>
      <p:ext uri="{BB962C8B-B14F-4D97-AF65-F5344CB8AC3E}">
        <p14:creationId xmlns:p14="http://schemas.microsoft.com/office/powerpoint/2010/main" val="294489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10FC26F1-4A1A-4199-B6B6-1EA2D3CD0D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649599"/>
              </p:ext>
            </p:extLst>
          </p:nvPr>
        </p:nvGraphicFramePr>
        <p:xfrm>
          <a:off x="46038" y="1081434"/>
          <a:ext cx="6540500" cy="448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rism 8" r:id="rId3" imgW="6575358" imgH="4519213" progId="Prism8.Document">
                  <p:embed/>
                </p:oleObj>
              </mc:Choice>
              <mc:Fallback>
                <p:oleObj name="Prism 8" r:id="rId3" imgW="6575358" imgH="4519213" progId="Prism8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1081434"/>
                        <a:ext cx="6540500" cy="4483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3 Título">
            <a:extLst>
              <a:ext uri="{FF2B5EF4-FFF2-40B4-BE49-F238E27FC236}">
                <a16:creationId xmlns:a16="http://schemas.microsoft.com/office/drawing/2014/main" xmlns="" id="{AF832E13-F6CC-48A9-BCDA-2F05057B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971"/>
            <a:ext cx="12192000" cy="463826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Ensayos de Estrés Oxidativo y Citotoxicidad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xmlns="" id="{812A0CC0-838B-42B8-9E81-68B31D577A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1019246"/>
              </p:ext>
            </p:extLst>
          </p:nvPr>
        </p:nvGraphicFramePr>
        <p:xfrm>
          <a:off x="6645161" y="736461"/>
          <a:ext cx="5677752" cy="4956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D943EE1-6A39-4BAC-A073-223E3A06B11B}"/>
              </a:ext>
            </a:extLst>
          </p:cNvPr>
          <p:cNvSpPr/>
          <p:nvPr/>
        </p:nvSpPr>
        <p:spPr>
          <a:xfrm>
            <a:off x="8044071" y="1908741"/>
            <a:ext cx="3883016" cy="4589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600" dirty="0"/>
              <a:t>(</a:t>
            </a:r>
            <a:r>
              <a:rPr lang="fr-FR" sz="1600" dirty="0" err="1"/>
              <a:t>Voicu</a:t>
            </a:r>
            <a:r>
              <a:rPr lang="fr-FR" sz="1600" dirty="0"/>
              <a:t> et al., 2019) (Brown et al., 2015) </a:t>
            </a:r>
            <a:endParaRPr lang="es-EC" sz="16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B2FB85AB-096E-479B-952F-9D067C8B907A}"/>
              </a:ext>
            </a:extLst>
          </p:cNvPr>
          <p:cNvSpPr/>
          <p:nvPr/>
        </p:nvSpPr>
        <p:spPr>
          <a:xfrm>
            <a:off x="8044070" y="3723861"/>
            <a:ext cx="3883017" cy="382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600" dirty="0"/>
              <a:t>(Lin et al., 2006)</a:t>
            </a:r>
            <a:r>
              <a:rPr lang="da-DK" sz="1600" dirty="0"/>
              <a:t> (F. Chan et al., 2013)</a:t>
            </a:r>
            <a:endParaRPr lang="es-EC" sz="16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E057601-ECEE-4B52-B8AC-AAA4C389FDCC}"/>
              </a:ext>
            </a:extLst>
          </p:cNvPr>
          <p:cNvSpPr/>
          <p:nvPr/>
        </p:nvSpPr>
        <p:spPr>
          <a:xfrm>
            <a:off x="8044069" y="5502439"/>
            <a:ext cx="3883017" cy="382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600" dirty="0"/>
              <a:t>(Damby et al., 2016)</a:t>
            </a:r>
            <a:endParaRPr lang="es-EC" sz="16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F79377FC-7BB7-4150-BFA3-7E1A166B1D11}"/>
              </a:ext>
            </a:extLst>
          </p:cNvPr>
          <p:cNvSpPr/>
          <p:nvPr/>
        </p:nvSpPr>
        <p:spPr>
          <a:xfrm>
            <a:off x="2426268" y="4873381"/>
            <a:ext cx="3529126" cy="20606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xmlns="" id="{DCB9E8EE-5123-4DCB-9177-EB2A82318EA2}"/>
              </a:ext>
            </a:extLst>
          </p:cNvPr>
          <p:cNvCxnSpPr>
            <a:cxnSpLocks/>
          </p:cNvCxnSpPr>
          <p:nvPr/>
        </p:nvCxnSpPr>
        <p:spPr>
          <a:xfrm>
            <a:off x="701348" y="2367689"/>
            <a:ext cx="5393746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CDD0CA6A-A24F-49C1-8BEC-16C4201181CC}"/>
              </a:ext>
            </a:extLst>
          </p:cNvPr>
          <p:cNvSpPr/>
          <p:nvPr/>
        </p:nvSpPr>
        <p:spPr>
          <a:xfrm>
            <a:off x="2218747" y="4654260"/>
            <a:ext cx="3876347" cy="171187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xmlns="" id="{208C2DA0-F4A3-4732-BA1E-3F033E919354}"/>
              </a:ext>
            </a:extLst>
          </p:cNvPr>
          <p:cNvCxnSpPr>
            <a:cxnSpLocks/>
          </p:cNvCxnSpPr>
          <p:nvPr/>
        </p:nvCxnSpPr>
        <p:spPr>
          <a:xfrm>
            <a:off x="6371769" y="2510371"/>
            <a:ext cx="0" cy="20326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1CA5973F-ED78-4FD9-857D-45A35EF52C08}"/>
              </a:ext>
            </a:extLst>
          </p:cNvPr>
          <p:cNvSpPr/>
          <p:nvPr/>
        </p:nvSpPr>
        <p:spPr>
          <a:xfrm>
            <a:off x="1257363" y="6277414"/>
            <a:ext cx="4281715" cy="334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400" dirty="0"/>
              <a:t>(Kaja et al., 2015)</a:t>
            </a:r>
            <a:endParaRPr lang="es-EC" sz="1400" dirty="0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xmlns="" id="{59FE2F71-45BE-42A6-B550-5D608256787C}"/>
              </a:ext>
            </a:extLst>
          </p:cNvPr>
          <p:cNvSpPr/>
          <p:nvPr/>
        </p:nvSpPr>
        <p:spPr>
          <a:xfrm>
            <a:off x="1257363" y="5776566"/>
            <a:ext cx="4281715" cy="3826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LDH </a:t>
            </a:r>
            <a:r>
              <a:rPr lang="es-CO" dirty="0">
                <a:sym typeface="Wingdings" panose="05000000000000000000" pitchFamily="2" charset="2"/>
              </a:rPr>
              <a:t> Enzima citoplasmática</a:t>
            </a:r>
            <a:endParaRPr lang="es-EC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64536B08-D76C-4500-842D-F4930B6E9357}"/>
              </a:ext>
            </a:extLst>
          </p:cNvPr>
          <p:cNvCxnSpPr/>
          <p:nvPr/>
        </p:nvCxnSpPr>
        <p:spPr>
          <a:xfrm>
            <a:off x="1828801" y="6086628"/>
            <a:ext cx="5539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62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2D001EC3-C36F-43B8-BE78-A9C26C9997AE}"/>
              </a:ext>
            </a:extLst>
          </p:cNvPr>
          <p:cNvSpPr/>
          <p:nvPr/>
        </p:nvSpPr>
        <p:spPr>
          <a:xfrm>
            <a:off x="8904514" y="5896840"/>
            <a:ext cx="3287486" cy="961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xmlns="" id="{BE5369DC-61FC-42F3-8D6D-5203A603E6FE}"/>
              </a:ext>
            </a:extLst>
          </p:cNvPr>
          <p:cNvSpPr/>
          <p:nvPr/>
        </p:nvSpPr>
        <p:spPr>
          <a:xfrm>
            <a:off x="7452695" y="5693531"/>
            <a:ext cx="4214118" cy="334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400" dirty="0"/>
              <a:t>(Deshane &amp; Thannickal, 2015) </a:t>
            </a: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xmlns="" id="{65FD82A1-AA9A-4B96-AE6D-2B94BABA9E98}"/>
              </a:ext>
            </a:extLst>
          </p:cNvPr>
          <p:cNvSpPr/>
          <p:nvPr/>
        </p:nvSpPr>
        <p:spPr>
          <a:xfrm>
            <a:off x="7452695" y="5100685"/>
            <a:ext cx="4281715" cy="5655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SOD  Antioxidante contra ROS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64">
            <a:extLst>
              <a:ext uri="{FF2B5EF4-FFF2-40B4-BE49-F238E27FC236}">
                <a16:creationId xmlns:a16="http://schemas.microsoft.com/office/drawing/2014/main" xmlns="" id="{DC304078-C16D-4897-B1A4-5A0BE2750F40}"/>
              </a:ext>
            </a:extLst>
          </p:cNvPr>
          <p:cNvSpPr/>
          <p:nvPr/>
        </p:nvSpPr>
        <p:spPr>
          <a:xfrm>
            <a:off x="6894441" y="5085656"/>
            <a:ext cx="5143061" cy="1113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xmlns="" id="{1F86E7C3-B314-4C98-9C44-771A4A259515}"/>
              </a:ext>
            </a:extLst>
          </p:cNvPr>
          <p:cNvSpPr/>
          <p:nvPr/>
        </p:nvSpPr>
        <p:spPr>
          <a:xfrm>
            <a:off x="4354058" y="5836992"/>
            <a:ext cx="4512584" cy="3531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400" dirty="0"/>
              <a:t>(Deshane &amp; Thannickal, 2015) (L. Zhang et al., 2019)</a:t>
            </a:r>
            <a:endParaRPr lang="es-EC" sz="1400" dirty="0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xmlns="" id="{F95670D0-DF93-4703-93C8-893A8BD99D74}"/>
              </a:ext>
            </a:extLst>
          </p:cNvPr>
          <p:cNvSpPr/>
          <p:nvPr/>
        </p:nvSpPr>
        <p:spPr>
          <a:xfrm>
            <a:off x="4469989" y="5208314"/>
            <a:ext cx="4281715" cy="5107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Daño Pulmonar </a:t>
            </a:r>
            <a:r>
              <a:rPr lang="es-CO" dirty="0">
                <a:sym typeface="Wingdings" panose="05000000000000000000" pitchFamily="2" charset="2"/>
              </a:rPr>
              <a:t> ROS &amp; RNS</a:t>
            </a:r>
            <a:endParaRPr lang="es-EC" dirty="0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xmlns="" id="{394972C8-EFE2-43C4-9850-9D269ECFC16E}"/>
              </a:ext>
            </a:extLst>
          </p:cNvPr>
          <p:cNvSpPr/>
          <p:nvPr/>
        </p:nvSpPr>
        <p:spPr>
          <a:xfrm>
            <a:off x="4000924" y="5208313"/>
            <a:ext cx="5143061" cy="980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3 Título">
            <a:extLst>
              <a:ext uri="{FF2B5EF4-FFF2-40B4-BE49-F238E27FC236}">
                <a16:creationId xmlns:a16="http://schemas.microsoft.com/office/drawing/2014/main" xmlns="" id="{637BB5A0-4D2E-4256-BA03-BF4DB04B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971"/>
            <a:ext cx="12192000" cy="463826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Ensayos de Estrés Oxidativo y Citotoxicidad</a:t>
            </a:r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5AB8F7EC-44B2-4765-8500-29C6B1E757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027780"/>
              </p:ext>
            </p:extLst>
          </p:nvPr>
        </p:nvGraphicFramePr>
        <p:xfrm>
          <a:off x="122238" y="874435"/>
          <a:ext cx="6488112" cy="433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Prism 8" r:id="rId3" imgW="6436706" imgH="4317887" progId="Prism8.Document">
                  <p:embed/>
                </p:oleObj>
              </mc:Choice>
              <mc:Fallback>
                <p:oleObj name="Prism 8" r:id="rId3" imgW="6436706" imgH="4317887" progId="Prism8.Documen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874435"/>
                        <a:ext cx="6488112" cy="4335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B595E90-459B-4F0C-9E71-8C662B122C70}"/>
              </a:ext>
            </a:extLst>
          </p:cNvPr>
          <p:cNvSpPr/>
          <p:nvPr/>
        </p:nvSpPr>
        <p:spPr>
          <a:xfrm>
            <a:off x="26504" y="618236"/>
            <a:ext cx="1974574" cy="229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dirty="0"/>
              <a:t>*p&lt;0.05 **p&lt;0.01 ***p&lt;0.001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xmlns="" id="{87C91FBD-4F28-4FAF-8C84-81FBD9A6A5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000386"/>
              </p:ext>
            </p:extLst>
          </p:nvPr>
        </p:nvGraphicFramePr>
        <p:xfrm>
          <a:off x="6894441" y="855177"/>
          <a:ext cx="5003800" cy="435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Prism 8" r:id="rId5" imgW="4960869" imgH="4317887" progId="Prism8.Document">
                  <p:embed/>
                </p:oleObj>
              </mc:Choice>
              <mc:Fallback>
                <p:oleObj name="Prism 8" r:id="rId5" imgW="4960869" imgH="4317887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94441" y="855177"/>
                        <a:ext cx="5003800" cy="435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4B35F724-1464-4F12-9369-93CAFCDFFBD3}"/>
              </a:ext>
            </a:extLst>
          </p:cNvPr>
          <p:cNvSpPr/>
          <p:nvPr/>
        </p:nvSpPr>
        <p:spPr>
          <a:xfrm>
            <a:off x="2152651" y="4347236"/>
            <a:ext cx="2624138" cy="181902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8898218C-7FB1-4924-BBF4-692051E7EEB5}"/>
              </a:ext>
            </a:extLst>
          </p:cNvPr>
          <p:cNvSpPr/>
          <p:nvPr/>
        </p:nvSpPr>
        <p:spPr>
          <a:xfrm>
            <a:off x="2405063" y="4578866"/>
            <a:ext cx="785811" cy="18190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20356BD4-0E04-4BFD-9E47-42BC53B69540}"/>
              </a:ext>
            </a:extLst>
          </p:cNvPr>
          <p:cNvSpPr/>
          <p:nvPr/>
        </p:nvSpPr>
        <p:spPr>
          <a:xfrm>
            <a:off x="3709988" y="4578866"/>
            <a:ext cx="833437" cy="18190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DFF55A83-3BCA-4A51-BE9D-693571119A52}"/>
              </a:ext>
            </a:extLst>
          </p:cNvPr>
          <p:cNvCxnSpPr>
            <a:cxnSpLocks/>
          </p:cNvCxnSpPr>
          <p:nvPr/>
        </p:nvCxnSpPr>
        <p:spPr>
          <a:xfrm>
            <a:off x="708604" y="4153853"/>
            <a:ext cx="548954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799E6668-846B-4EBD-A05E-D2778ECD4A57}"/>
              </a:ext>
            </a:extLst>
          </p:cNvPr>
          <p:cNvSpPr/>
          <p:nvPr/>
        </p:nvSpPr>
        <p:spPr>
          <a:xfrm>
            <a:off x="5469283" y="1256350"/>
            <a:ext cx="728870" cy="176791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3E67C2E8-8A60-4BFA-94BA-A7B9D2ED3CDB}"/>
              </a:ext>
            </a:extLst>
          </p:cNvPr>
          <p:cNvSpPr/>
          <p:nvPr/>
        </p:nvSpPr>
        <p:spPr>
          <a:xfrm>
            <a:off x="3190874" y="3144982"/>
            <a:ext cx="263243" cy="112410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4A941356-E645-4A1A-B3A0-056CCFB54AAE}"/>
              </a:ext>
            </a:extLst>
          </p:cNvPr>
          <p:cNvSpPr/>
          <p:nvPr/>
        </p:nvSpPr>
        <p:spPr>
          <a:xfrm>
            <a:off x="4543424" y="2119752"/>
            <a:ext cx="263243" cy="214933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586D86BC-EB4E-4B8B-9149-6BB9AAA62B1E}"/>
              </a:ext>
            </a:extLst>
          </p:cNvPr>
          <p:cNvSpPr/>
          <p:nvPr/>
        </p:nvSpPr>
        <p:spPr>
          <a:xfrm>
            <a:off x="5469283" y="1498656"/>
            <a:ext cx="728870" cy="176791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xmlns="" id="{F86C9FD3-CD34-41C3-B6BD-0F1A91726618}"/>
              </a:ext>
            </a:extLst>
          </p:cNvPr>
          <p:cNvSpPr/>
          <p:nvPr/>
        </p:nvSpPr>
        <p:spPr>
          <a:xfrm>
            <a:off x="3108874" y="2919396"/>
            <a:ext cx="427241" cy="2455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100" b="1" dirty="0"/>
              <a:t>8.8</a:t>
            </a:r>
            <a:endParaRPr lang="es-EC" sz="1100" b="1" dirty="0"/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xmlns="" id="{1057B72F-C427-42D9-82E8-3359AB9729AB}"/>
              </a:ext>
            </a:extLst>
          </p:cNvPr>
          <p:cNvSpPr/>
          <p:nvPr/>
        </p:nvSpPr>
        <p:spPr>
          <a:xfrm>
            <a:off x="4413666" y="1884229"/>
            <a:ext cx="522757" cy="2455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1100" b="1" dirty="0"/>
              <a:t>24.8</a:t>
            </a:r>
            <a:endParaRPr lang="es-EC" sz="1100" b="1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88667241-52E7-4242-89AC-3144AFDA218F}"/>
              </a:ext>
            </a:extLst>
          </p:cNvPr>
          <p:cNvSpPr/>
          <p:nvPr/>
        </p:nvSpPr>
        <p:spPr>
          <a:xfrm>
            <a:off x="4919425" y="4347236"/>
            <a:ext cx="1176575" cy="181902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xmlns="" id="{52F103A3-14E8-4A6A-80A9-BD7CF567A531}"/>
              </a:ext>
            </a:extLst>
          </p:cNvPr>
          <p:cNvCxnSpPr>
            <a:cxnSpLocks/>
          </p:cNvCxnSpPr>
          <p:nvPr/>
        </p:nvCxnSpPr>
        <p:spPr>
          <a:xfrm flipV="1">
            <a:off x="6354214" y="2360265"/>
            <a:ext cx="0" cy="194721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A58AB3A6-8FB2-4CD9-8610-84BE297E71A4}"/>
              </a:ext>
            </a:extLst>
          </p:cNvPr>
          <p:cNvSpPr/>
          <p:nvPr/>
        </p:nvSpPr>
        <p:spPr>
          <a:xfrm>
            <a:off x="8407399" y="4307480"/>
            <a:ext cx="1060451" cy="175552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0C5CA98E-4020-402F-9ABA-84FE0464E55F}"/>
              </a:ext>
            </a:extLst>
          </p:cNvPr>
          <p:cNvSpPr/>
          <p:nvPr/>
        </p:nvSpPr>
        <p:spPr>
          <a:xfrm>
            <a:off x="8258174" y="4532144"/>
            <a:ext cx="1393826" cy="18190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155C08D3-FDFE-43D7-A6B8-70441333CCE5}"/>
              </a:ext>
            </a:extLst>
          </p:cNvPr>
          <p:cNvSpPr/>
          <p:nvPr/>
        </p:nvSpPr>
        <p:spPr>
          <a:xfrm>
            <a:off x="10134183" y="4531682"/>
            <a:ext cx="862083" cy="18190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xmlns="" id="{C0086502-E663-4F78-817E-AF0277904BBF}"/>
              </a:ext>
            </a:extLst>
          </p:cNvPr>
          <p:cNvCxnSpPr>
            <a:cxnSpLocks/>
          </p:cNvCxnSpPr>
          <p:nvPr/>
        </p:nvCxnSpPr>
        <p:spPr>
          <a:xfrm flipV="1">
            <a:off x="9753600" y="1876739"/>
            <a:ext cx="1456314" cy="104265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EF78B2E2-7E44-487E-8F9B-26065C0B1B8C}"/>
              </a:ext>
            </a:extLst>
          </p:cNvPr>
          <p:cNvSpPr/>
          <p:nvPr/>
        </p:nvSpPr>
        <p:spPr>
          <a:xfrm>
            <a:off x="11015733" y="4320788"/>
            <a:ext cx="264624" cy="17555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xmlns="" id="{0D9C1319-64E9-475F-AB71-FBCD7110208B}"/>
              </a:ext>
            </a:extLst>
          </p:cNvPr>
          <p:cNvSpPr/>
          <p:nvPr/>
        </p:nvSpPr>
        <p:spPr>
          <a:xfrm>
            <a:off x="1395257" y="5814872"/>
            <a:ext cx="4214118" cy="334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400" dirty="0"/>
              <a:t>(Deshane &amp; Thannickal, 2015) </a:t>
            </a:r>
          </a:p>
          <a:p>
            <a:pPr algn="ctr"/>
            <a:r>
              <a:rPr lang="da-DK" sz="1400" dirty="0"/>
              <a:t>(Tesone et al., 2018)</a:t>
            </a:r>
            <a:endParaRPr lang="es-EC" sz="1400" dirty="0"/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xmlns="" id="{EA805F14-070E-4F0C-82D3-B418322A19A6}"/>
              </a:ext>
            </a:extLst>
          </p:cNvPr>
          <p:cNvSpPr/>
          <p:nvPr/>
        </p:nvSpPr>
        <p:spPr>
          <a:xfrm>
            <a:off x="1395257" y="5163970"/>
            <a:ext cx="4281715" cy="5655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↑ [NO]  Desarrollo de Inflamación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9C70FF52-0F21-4FCD-BE8F-6BDB7BBF59E0}"/>
              </a:ext>
            </a:extLst>
          </p:cNvPr>
          <p:cNvSpPr/>
          <p:nvPr/>
        </p:nvSpPr>
        <p:spPr>
          <a:xfrm>
            <a:off x="964583" y="5075495"/>
            <a:ext cx="5143061" cy="1113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Diagrama 37">
                <a:extLst>
                  <a:ext uri="{FF2B5EF4-FFF2-40B4-BE49-F238E27FC236}">
                    <a16:creationId xmlns:a16="http://schemas.microsoft.com/office/drawing/2014/main" xmlns="" id="{17CC941A-425B-47DC-B175-7DD6562C92B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35078684"/>
                  </p:ext>
                </p:extLst>
              </p:nvPr>
            </p:nvGraphicFramePr>
            <p:xfrm>
              <a:off x="3531503" y="5097219"/>
              <a:ext cx="2822711" cy="7134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Choice>
        <mc:Fallback xmlns="">
          <p:graphicFrame>
            <p:nvGraphicFramePr>
              <p:cNvPr id="38" name="Diagrama 37">
                <a:extLst>
                  <a:ext uri="{FF2B5EF4-FFF2-40B4-BE49-F238E27FC236}">
                    <a16:creationId xmlns:a16="http://schemas.microsoft.com/office/drawing/2014/main" id="{17CC941A-425B-47DC-B175-7DD6562C92B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35078684"/>
                  </p:ext>
                </p:extLst>
              </p:nvPr>
            </p:nvGraphicFramePr>
            <p:xfrm>
              <a:off x="3531503" y="5097219"/>
              <a:ext cx="2822711" cy="7134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Fallback>
      </mc:AlternateContent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DDDA81BA-873E-4DF9-975F-72B5598298E4}"/>
              </a:ext>
            </a:extLst>
          </p:cNvPr>
          <p:cNvSpPr/>
          <p:nvPr/>
        </p:nvSpPr>
        <p:spPr>
          <a:xfrm>
            <a:off x="906847" y="5729245"/>
            <a:ext cx="1981587" cy="280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sz="1300" dirty="0"/>
              <a:t>(Tesone et al., 2018)</a:t>
            </a:r>
            <a:endParaRPr lang="es-EC" sz="1300" dirty="0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A81A2ED5-B2DC-44D7-BF6B-F9B8D2B47811}"/>
              </a:ext>
            </a:extLst>
          </p:cNvPr>
          <p:cNvSpPr/>
          <p:nvPr/>
        </p:nvSpPr>
        <p:spPr>
          <a:xfrm>
            <a:off x="4087363" y="5731194"/>
            <a:ext cx="2025344" cy="298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sz="1300" dirty="0"/>
              <a:t>(Chen et al., 2018)</a:t>
            </a:r>
            <a:endParaRPr lang="es-EC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Diagrama 18">
                <a:extLst>
                  <a:ext uri="{FF2B5EF4-FFF2-40B4-BE49-F238E27FC236}">
                    <a16:creationId xmlns:a16="http://schemas.microsoft.com/office/drawing/2014/main" xmlns="" id="{FD4DF05A-C5F0-4AB2-A28D-21921A82A60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22515338"/>
                  </p:ext>
                </p:extLst>
              </p:nvPr>
            </p:nvGraphicFramePr>
            <p:xfrm>
              <a:off x="320482" y="5095827"/>
              <a:ext cx="2822712" cy="6946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7" r:qs="rId18" r:cs="rId19"/>
              </a:graphicData>
            </a:graphic>
          </p:graphicFrame>
        </mc:Choice>
        <mc:Fallback xmlns="">
          <p:graphicFrame>
            <p:nvGraphicFramePr>
              <p:cNvPr id="19" name="Diagrama 18">
                <a:extLst>
                  <a:ext uri="{FF2B5EF4-FFF2-40B4-BE49-F238E27FC236}">
                    <a16:creationId xmlns:a16="http://schemas.microsoft.com/office/drawing/2014/main" id="{FD4DF05A-C5F0-4AB2-A28D-21921A82A60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22515338"/>
                  </p:ext>
                </p:extLst>
              </p:nvPr>
            </p:nvGraphicFramePr>
            <p:xfrm>
              <a:off x="320482" y="5095827"/>
              <a:ext cx="2822712" cy="6946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1" r:lo="rId22" r:qs="rId23" r:cs="rId24"/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Diagrama 48">
                <a:extLst>
                  <a:ext uri="{FF2B5EF4-FFF2-40B4-BE49-F238E27FC236}">
                    <a16:creationId xmlns:a16="http://schemas.microsoft.com/office/drawing/2014/main" xmlns="" id="{592D0C81-E959-4838-97E4-69FAE22610B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25794809"/>
                  </p:ext>
                </p:extLst>
              </p:nvPr>
            </p:nvGraphicFramePr>
            <p:xfrm>
              <a:off x="9464636" y="5112171"/>
              <a:ext cx="2822712" cy="6946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5" r:lo="rId26" r:qs="rId27" r:cs="rId28"/>
              </a:graphicData>
            </a:graphic>
          </p:graphicFrame>
        </mc:Choice>
        <mc:Fallback xmlns="">
          <p:graphicFrame>
            <p:nvGraphicFramePr>
              <p:cNvPr id="49" name="Diagrama 48">
                <a:extLst>
                  <a:ext uri="{FF2B5EF4-FFF2-40B4-BE49-F238E27FC236}">
                    <a16:creationId xmlns:a16="http://schemas.microsoft.com/office/drawing/2014/main" id="{592D0C81-E959-4838-97E4-69FAE22610B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25794809"/>
                  </p:ext>
                </p:extLst>
              </p:nvPr>
            </p:nvGraphicFramePr>
            <p:xfrm>
              <a:off x="9464636" y="5112171"/>
              <a:ext cx="2822712" cy="69468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0" r:lo="rId31" r:qs="rId32" r:cs="rId33"/>
              </a:graphicData>
            </a:graphic>
          </p:graphicFrame>
        </mc:Fallback>
      </mc:AlternateContent>
      <p:sp>
        <p:nvSpPr>
          <p:cNvPr id="50" name="Rectángulo 49">
            <a:extLst>
              <a:ext uri="{FF2B5EF4-FFF2-40B4-BE49-F238E27FC236}">
                <a16:creationId xmlns:a16="http://schemas.microsoft.com/office/drawing/2014/main" xmlns="" id="{D4EDA8FC-1CB5-4E8A-95A3-99EC44E66FA0}"/>
              </a:ext>
            </a:extLst>
          </p:cNvPr>
          <p:cNvSpPr/>
          <p:nvPr/>
        </p:nvSpPr>
        <p:spPr>
          <a:xfrm>
            <a:off x="7437463" y="5712920"/>
            <a:ext cx="1834318" cy="289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300" dirty="0"/>
              <a:t>(</a:t>
            </a:r>
            <a:r>
              <a:rPr lang="fr-FR" sz="1300" dirty="0" err="1"/>
              <a:t>Petrache</a:t>
            </a:r>
            <a:r>
              <a:rPr lang="fr-FR" sz="1300" dirty="0"/>
              <a:t> et al., 2015)</a:t>
            </a:r>
            <a:endParaRPr lang="es-EC" sz="13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Diagrama 50">
                <a:extLst>
                  <a:ext uri="{FF2B5EF4-FFF2-40B4-BE49-F238E27FC236}">
                    <a16:creationId xmlns:a16="http://schemas.microsoft.com/office/drawing/2014/main" xmlns="" id="{251E223D-F2D0-447B-8494-D2AFA628FE9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68124089"/>
                  </p:ext>
                </p:extLst>
              </p:nvPr>
            </p:nvGraphicFramePr>
            <p:xfrm>
              <a:off x="7065943" y="5104320"/>
              <a:ext cx="2321949" cy="70171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4" r:lo="rId35" r:qs="rId36" r:cs="rId37"/>
              </a:graphicData>
            </a:graphic>
          </p:graphicFrame>
        </mc:Choice>
        <mc:Fallback xmlns="">
          <p:graphicFrame>
            <p:nvGraphicFramePr>
              <p:cNvPr id="51" name="Diagrama 50">
                <a:extLst>
                  <a:ext uri="{FF2B5EF4-FFF2-40B4-BE49-F238E27FC236}">
                    <a16:creationId xmlns:a16="http://schemas.microsoft.com/office/drawing/2014/main" id="{251E223D-F2D0-447B-8494-D2AFA628FE9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68124089"/>
                  </p:ext>
                </p:extLst>
              </p:nvPr>
            </p:nvGraphicFramePr>
            <p:xfrm>
              <a:off x="7065943" y="5104320"/>
              <a:ext cx="2321949" cy="70171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9" r:lo="rId40" r:qs="rId41" r:cs="rId42"/>
              </a:graphicData>
            </a:graphic>
          </p:graphicFrame>
        </mc:Fallback>
      </mc:AlternateContent>
      <p:sp>
        <p:nvSpPr>
          <p:cNvPr id="52" name="Rectángulo 51">
            <a:extLst>
              <a:ext uri="{FF2B5EF4-FFF2-40B4-BE49-F238E27FC236}">
                <a16:creationId xmlns:a16="http://schemas.microsoft.com/office/drawing/2014/main" xmlns="" id="{BFBC598C-7A1D-4699-8719-D7FB376F72A9}"/>
              </a:ext>
            </a:extLst>
          </p:cNvPr>
          <p:cNvSpPr/>
          <p:nvPr/>
        </p:nvSpPr>
        <p:spPr>
          <a:xfrm>
            <a:off x="9909319" y="5672476"/>
            <a:ext cx="2522661" cy="414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b-NO" sz="1300" dirty="0"/>
              <a:t>(Bigarella et al., 2014)</a:t>
            </a:r>
            <a:endParaRPr lang="es-EC" sz="1300" dirty="0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xmlns="" id="{A5F9ABDE-5812-4A09-910C-8726612D0CF8}"/>
              </a:ext>
            </a:extLst>
          </p:cNvPr>
          <p:cNvSpPr/>
          <p:nvPr/>
        </p:nvSpPr>
        <p:spPr>
          <a:xfrm>
            <a:off x="4968358" y="4578866"/>
            <a:ext cx="1024108" cy="18190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xmlns="" id="{9C4E5103-7B42-42B1-97BB-5D93AE60AD32}"/>
              </a:ext>
            </a:extLst>
          </p:cNvPr>
          <p:cNvSpPr/>
          <p:nvPr/>
        </p:nvSpPr>
        <p:spPr>
          <a:xfrm>
            <a:off x="5408851" y="1199575"/>
            <a:ext cx="849733" cy="561206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40652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5" grpId="0" animBg="1"/>
      <p:bldP spid="36" grpId="0"/>
      <p:bldP spid="37" grpId="0" animBg="1"/>
      <p:bldP spid="62" grpId="0" animBg="1"/>
      <p:bldP spid="21" grpId="0" animBg="1"/>
      <p:bldP spid="21" grpId="1" animBg="1"/>
      <p:bldP spid="22" grpId="0" animBg="1"/>
      <p:bldP spid="23" grpId="0" animBg="1"/>
      <p:bldP spid="25" grpId="0" animBg="1"/>
      <p:bldP spid="25" grpId="1" animBg="1"/>
      <p:bldP spid="27" grpId="0" animBg="1"/>
      <p:bldP spid="28" grpId="0" animBg="1"/>
      <p:bldP spid="29" grpId="0" animBg="1"/>
      <p:bldP spid="29" grpId="1" animBg="1"/>
      <p:bldP spid="30" grpId="0"/>
      <p:bldP spid="31" grpId="0"/>
      <p:bldP spid="32" grpId="0" animBg="1"/>
      <p:bldP spid="41" grpId="0" animBg="1"/>
      <p:bldP spid="42" grpId="0" animBg="1"/>
      <p:bldP spid="43" grpId="0" animBg="1"/>
      <p:bldP spid="47" grpId="0" animBg="1"/>
      <p:bldP spid="45" grpId="0"/>
      <p:bldP spid="46" grpId="0" animBg="1"/>
      <p:bldP spid="56" grpId="0" animBg="1"/>
      <p:bldGraphic spid="38" grpId="0">
        <p:bldAsOne/>
      </p:bldGraphic>
      <p:bldP spid="39" grpId="0"/>
      <p:bldP spid="40" grpId="0"/>
      <p:bldGraphic spid="19" grpId="0">
        <p:bldAsOne/>
      </p:bldGraphic>
      <p:bldGraphic spid="49" grpId="0">
        <p:bldAsOne/>
      </p:bldGraphic>
      <p:bldP spid="50" grpId="0"/>
      <p:bldGraphic spid="51" grpId="0">
        <p:bldAsOne/>
      </p:bldGraphic>
      <p:bldP spid="52" grpId="0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xmlns="" id="{816A63B5-4EF8-4CEE-BCA3-3B426A592A88}"/>
              </a:ext>
            </a:extLst>
          </p:cNvPr>
          <p:cNvSpPr/>
          <p:nvPr/>
        </p:nvSpPr>
        <p:spPr>
          <a:xfrm>
            <a:off x="7108332" y="5272867"/>
            <a:ext cx="4281715" cy="334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400" dirty="0"/>
              <a:t>(Unno et al., 2014) (J. M. Zhang &amp; An, 2007)</a:t>
            </a:r>
            <a:endParaRPr lang="es-EC" sz="1400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xmlns="" id="{0A21B277-7399-4E98-B2E5-AE32E7A00245}"/>
              </a:ext>
            </a:extLst>
          </p:cNvPr>
          <p:cNvSpPr/>
          <p:nvPr/>
        </p:nvSpPr>
        <p:spPr>
          <a:xfrm>
            <a:off x="7086225" y="4506501"/>
            <a:ext cx="4325930" cy="7577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Inflamación (Pulmones) </a:t>
            </a:r>
            <a:r>
              <a:rPr lang="es-CO" dirty="0">
                <a:sym typeface="Wingdings" panose="05000000000000000000" pitchFamily="2" charset="2"/>
              </a:rPr>
              <a:t> Produce por Citoquinas</a:t>
            </a:r>
            <a:endParaRPr lang="es-EC" dirty="0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xmlns="" id="{A8CED52A-84E3-40D7-AEA7-1069EE18D4B5}"/>
              </a:ext>
            </a:extLst>
          </p:cNvPr>
          <p:cNvSpPr/>
          <p:nvPr/>
        </p:nvSpPr>
        <p:spPr>
          <a:xfrm>
            <a:off x="6874934" y="4049194"/>
            <a:ext cx="4749097" cy="1847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xmlns="" id="{5101E49E-2ECC-4AF1-ACEF-8D683B0ED3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016484"/>
              </p:ext>
            </p:extLst>
          </p:nvPr>
        </p:nvGraphicFramePr>
        <p:xfrm>
          <a:off x="424676" y="848559"/>
          <a:ext cx="5399088" cy="362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Prism 8" r:id="rId3" imgW="6444268" imgH="4345258" progId="Prism8.Document">
                  <p:embed/>
                </p:oleObj>
              </mc:Choice>
              <mc:Fallback>
                <p:oleObj name="Prism 8" r:id="rId3" imgW="6444268" imgH="4345258" progId="Prism8.Document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xmlns="" id="{4FA53F56-00FA-4E09-B388-1D94F764BD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76" y="848559"/>
                        <a:ext cx="5399088" cy="362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xmlns="" id="{23A0F467-97BA-4021-82E7-9C0A849704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709935"/>
              </p:ext>
            </p:extLst>
          </p:nvPr>
        </p:nvGraphicFramePr>
        <p:xfrm>
          <a:off x="6590487" y="911264"/>
          <a:ext cx="5176837" cy="350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Prism 8" r:id="rId5" imgW="6363598" imgH="4317887" progId="Prism8.Document">
                  <p:embed/>
                </p:oleObj>
              </mc:Choice>
              <mc:Fallback>
                <p:oleObj name="Prism 8" r:id="rId5" imgW="6363598" imgH="4317887" progId="Prism8.Document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xmlns="" id="{F3317628-8A59-4E0F-905C-D1CBCF7E51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0487" y="911264"/>
                        <a:ext cx="5176837" cy="350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3 Título">
            <a:extLst>
              <a:ext uri="{FF2B5EF4-FFF2-40B4-BE49-F238E27FC236}">
                <a16:creationId xmlns:a16="http://schemas.microsoft.com/office/drawing/2014/main" xmlns="" id="{984CF7FF-5D57-4F65-906C-1C3EF0DE4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055"/>
            <a:ext cx="12192000" cy="463826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Expresión de Marcadores Inflamatorios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7C4BB407-0226-460A-AE9E-21B9B6AF7790}"/>
              </a:ext>
            </a:extLst>
          </p:cNvPr>
          <p:cNvSpPr/>
          <p:nvPr/>
        </p:nvSpPr>
        <p:spPr>
          <a:xfrm>
            <a:off x="3310072" y="5822205"/>
            <a:ext cx="2232660" cy="414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300" dirty="0"/>
              <a:t>(J. Y. W. Chan et al., 2017)</a:t>
            </a:r>
            <a:endParaRPr lang="es-EC" sz="1300" dirty="0"/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xmlns="" id="{024939AE-9752-45F6-8C7D-B3AFB8148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247351"/>
              </p:ext>
            </p:extLst>
          </p:nvPr>
        </p:nvGraphicFramePr>
        <p:xfrm>
          <a:off x="2859232" y="5290215"/>
          <a:ext cx="2822712" cy="69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Diagrama 18">
                <a:extLst>
                  <a:ext uri="{FF2B5EF4-FFF2-40B4-BE49-F238E27FC236}">
                    <a16:creationId xmlns:a16="http://schemas.microsoft.com/office/drawing/2014/main" xmlns="" id="{CCE41793-50E0-4745-84FC-595E4A9AD3A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74819209"/>
                  </p:ext>
                </p:extLst>
              </p:nvPr>
            </p:nvGraphicFramePr>
            <p:xfrm>
              <a:off x="432941" y="4447727"/>
              <a:ext cx="2822711" cy="7134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</mc:Choice>
        <mc:Fallback xmlns="">
          <p:graphicFrame>
            <p:nvGraphicFramePr>
              <p:cNvPr id="19" name="Diagrama 18">
                <a:extLst>
                  <a:ext uri="{FF2B5EF4-FFF2-40B4-BE49-F238E27FC236}">
                    <a16:creationId xmlns:a16="http://schemas.microsoft.com/office/drawing/2014/main" id="{CCE41793-50E0-4745-84FC-595E4A9AD3A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74819209"/>
                  </p:ext>
                </p:extLst>
              </p:nvPr>
            </p:nvGraphicFramePr>
            <p:xfrm>
              <a:off x="432941" y="4447727"/>
              <a:ext cx="2822711" cy="7134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7" r:lo="rId18" r:qs="rId19" r:cs="rId20"/>
              </a:graphicData>
            </a:graphic>
          </p:graphicFrame>
        </mc:Fallback>
      </mc:AlternateContent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69609F7D-CFB6-4170-B918-BAEF6DDE29FA}"/>
              </a:ext>
            </a:extLst>
          </p:cNvPr>
          <p:cNvSpPr/>
          <p:nvPr/>
        </p:nvSpPr>
        <p:spPr>
          <a:xfrm>
            <a:off x="975549" y="5068451"/>
            <a:ext cx="2025344" cy="26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300" dirty="0"/>
              <a:t>(Damby et al., 2018)</a:t>
            </a:r>
            <a:endParaRPr lang="es-EC" sz="1300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5FE67A44-9113-428A-B77F-097531072173}"/>
              </a:ext>
            </a:extLst>
          </p:cNvPr>
          <p:cNvSpPr/>
          <p:nvPr/>
        </p:nvSpPr>
        <p:spPr>
          <a:xfrm>
            <a:off x="4876800" y="1390559"/>
            <a:ext cx="617220" cy="154754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66FD737F-82F5-4246-9513-E8EEAEF6B5EA}"/>
              </a:ext>
            </a:extLst>
          </p:cNvPr>
          <p:cNvSpPr/>
          <p:nvPr/>
        </p:nvSpPr>
        <p:spPr>
          <a:xfrm>
            <a:off x="2147396" y="3769187"/>
            <a:ext cx="2113454" cy="137723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FDD2D059-E5E8-4622-9352-707C51273070}"/>
              </a:ext>
            </a:extLst>
          </p:cNvPr>
          <p:cNvSpPr/>
          <p:nvPr/>
        </p:nvSpPr>
        <p:spPr>
          <a:xfrm>
            <a:off x="2358548" y="3943344"/>
            <a:ext cx="594202" cy="18190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620AFEF3-CF30-4489-917C-B439A7EE7A9D}"/>
              </a:ext>
            </a:extLst>
          </p:cNvPr>
          <p:cNvSpPr/>
          <p:nvPr/>
        </p:nvSpPr>
        <p:spPr>
          <a:xfrm>
            <a:off x="3416300" y="3942943"/>
            <a:ext cx="693736" cy="18190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AEB9F55D-7A40-4C93-8FAC-4072C678AE1E}"/>
              </a:ext>
            </a:extLst>
          </p:cNvPr>
          <p:cNvCxnSpPr>
            <a:cxnSpLocks/>
          </p:cNvCxnSpPr>
          <p:nvPr/>
        </p:nvCxnSpPr>
        <p:spPr>
          <a:xfrm>
            <a:off x="923926" y="3211492"/>
            <a:ext cx="451104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0BD7C9BB-F8CB-49BF-B6BB-3572F64C05C8}"/>
              </a:ext>
            </a:extLst>
          </p:cNvPr>
          <p:cNvSpPr/>
          <p:nvPr/>
        </p:nvSpPr>
        <p:spPr>
          <a:xfrm>
            <a:off x="4518024" y="3942943"/>
            <a:ext cx="815975" cy="181902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8B45D95B-145A-406A-B8F2-F77C7550B683}"/>
              </a:ext>
            </a:extLst>
          </p:cNvPr>
          <p:cNvSpPr/>
          <p:nvPr/>
        </p:nvSpPr>
        <p:spPr>
          <a:xfrm>
            <a:off x="4876800" y="1182481"/>
            <a:ext cx="617220" cy="154754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A15F846F-479A-417A-B97E-65C0794EE0D8}"/>
              </a:ext>
            </a:extLst>
          </p:cNvPr>
          <p:cNvSpPr/>
          <p:nvPr/>
        </p:nvSpPr>
        <p:spPr>
          <a:xfrm>
            <a:off x="4739489" y="3768976"/>
            <a:ext cx="305207" cy="1349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4E95FADA-41B8-4888-9B40-18458C79570D}"/>
              </a:ext>
            </a:extLst>
          </p:cNvPr>
          <p:cNvSpPr/>
          <p:nvPr/>
        </p:nvSpPr>
        <p:spPr>
          <a:xfrm>
            <a:off x="10839929" y="1399800"/>
            <a:ext cx="617220" cy="154754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2042EB6C-7A3B-4DAC-93F4-5ADCACD548D3}"/>
              </a:ext>
            </a:extLst>
          </p:cNvPr>
          <p:cNvSpPr/>
          <p:nvPr/>
        </p:nvSpPr>
        <p:spPr>
          <a:xfrm>
            <a:off x="8207983" y="3739014"/>
            <a:ext cx="2102830" cy="111988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E333BD1-16F1-4814-874B-AFB0E1BA54AF}"/>
              </a:ext>
            </a:extLst>
          </p:cNvPr>
          <p:cNvSpPr/>
          <p:nvPr/>
        </p:nvSpPr>
        <p:spPr>
          <a:xfrm>
            <a:off x="8387089" y="3901206"/>
            <a:ext cx="594202" cy="1635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B6EA6B48-C4E3-4747-8E05-7AC70F496F53}"/>
              </a:ext>
            </a:extLst>
          </p:cNvPr>
          <p:cNvSpPr/>
          <p:nvPr/>
        </p:nvSpPr>
        <p:spPr>
          <a:xfrm>
            <a:off x="9414690" y="3901511"/>
            <a:ext cx="693736" cy="1635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65F75B7B-F0D4-449E-908D-5A2304A78329}"/>
              </a:ext>
            </a:extLst>
          </p:cNvPr>
          <p:cNvSpPr/>
          <p:nvPr/>
        </p:nvSpPr>
        <p:spPr>
          <a:xfrm>
            <a:off x="10833035" y="1206379"/>
            <a:ext cx="617220" cy="154754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xmlns="" id="{BD038EC1-2EEE-4CD1-AC53-E7A3C06D33FB}"/>
              </a:ext>
            </a:extLst>
          </p:cNvPr>
          <p:cNvCxnSpPr>
            <a:cxnSpLocks/>
          </p:cNvCxnSpPr>
          <p:nvPr/>
        </p:nvCxnSpPr>
        <p:spPr>
          <a:xfrm>
            <a:off x="7011498" y="3539515"/>
            <a:ext cx="4380402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0E5477F6-EB7D-4093-AA0A-2493D1CCEF4D}"/>
              </a:ext>
            </a:extLst>
          </p:cNvPr>
          <p:cNvSpPr/>
          <p:nvPr/>
        </p:nvSpPr>
        <p:spPr>
          <a:xfrm>
            <a:off x="10490973" y="3907633"/>
            <a:ext cx="815975" cy="16350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E75CAF44-7BB9-41B7-881D-594C19573AEF}"/>
              </a:ext>
            </a:extLst>
          </p:cNvPr>
          <p:cNvSpPr/>
          <p:nvPr/>
        </p:nvSpPr>
        <p:spPr>
          <a:xfrm>
            <a:off x="10696850" y="3723345"/>
            <a:ext cx="305207" cy="134905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Diagrama 33">
                <a:extLst>
                  <a:ext uri="{FF2B5EF4-FFF2-40B4-BE49-F238E27FC236}">
                    <a16:creationId xmlns:a16="http://schemas.microsoft.com/office/drawing/2014/main" xmlns="" id="{2A0B00EF-0F2D-4EC2-B7BD-EB3D2880CA4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52894319"/>
                  </p:ext>
                </p:extLst>
              </p:nvPr>
            </p:nvGraphicFramePr>
            <p:xfrm>
              <a:off x="6877492" y="4447727"/>
              <a:ext cx="2567951" cy="7134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1" r:lo="rId22" r:qs="rId23" r:cs="rId24"/>
              </a:graphicData>
            </a:graphic>
          </p:graphicFrame>
        </mc:Choice>
        <mc:Fallback xmlns="">
          <p:graphicFrame>
            <p:nvGraphicFramePr>
              <p:cNvPr id="34" name="Diagrama 33">
                <a:extLst>
                  <a:ext uri="{FF2B5EF4-FFF2-40B4-BE49-F238E27FC236}">
                    <a16:creationId xmlns:a16="http://schemas.microsoft.com/office/drawing/2014/main" id="{2A0B00EF-0F2D-4EC2-B7BD-EB3D2880CA4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52894319"/>
                  </p:ext>
                </p:extLst>
              </p:nvPr>
            </p:nvGraphicFramePr>
            <p:xfrm>
              <a:off x="6877492" y="4447727"/>
              <a:ext cx="2567951" cy="7134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6" r:lo="rId27" r:qs="rId28" r:cs="rId29"/>
              </a:graphicData>
            </a:graphic>
          </p:graphicFrame>
        </mc:Fallback>
      </mc:AlternateContent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638B1707-53D7-4017-B898-86752D6B5151}"/>
              </a:ext>
            </a:extLst>
          </p:cNvPr>
          <p:cNvSpPr/>
          <p:nvPr/>
        </p:nvSpPr>
        <p:spPr>
          <a:xfrm>
            <a:off x="7420100" y="5068451"/>
            <a:ext cx="2025344" cy="2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300" dirty="0"/>
              <a:t>(Skuland et al., 2020)</a:t>
            </a:r>
            <a:endParaRPr lang="es-EC" sz="1300" dirty="0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xmlns="" id="{5F989544-47CC-453A-ADDD-5AFB28A38445}"/>
              </a:ext>
            </a:extLst>
          </p:cNvPr>
          <p:cNvSpPr/>
          <p:nvPr/>
        </p:nvSpPr>
        <p:spPr>
          <a:xfrm>
            <a:off x="9846828" y="5646648"/>
            <a:ext cx="2447355" cy="414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300" dirty="0"/>
              <a:t>(Sierra, 2012)</a:t>
            </a:r>
            <a:endParaRPr lang="es-EC" sz="1300" dirty="0"/>
          </a:p>
        </p:txBody>
      </p:sp>
      <p:graphicFrame>
        <p:nvGraphicFramePr>
          <p:cNvPr id="64" name="Diagrama 63">
            <a:extLst>
              <a:ext uri="{FF2B5EF4-FFF2-40B4-BE49-F238E27FC236}">
                <a16:creationId xmlns:a16="http://schemas.microsoft.com/office/drawing/2014/main" xmlns="" id="{D95A4AA9-08D4-46C7-94FE-4E98F115E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2197197"/>
              </p:ext>
            </p:extLst>
          </p:nvPr>
        </p:nvGraphicFramePr>
        <p:xfrm>
          <a:off x="9291406" y="5110857"/>
          <a:ext cx="2543916" cy="694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</p:spTree>
    <p:extLst>
      <p:ext uri="{BB962C8B-B14F-4D97-AF65-F5344CB8AC3E}">
        <p14:creationId xmlns:p14="http://schemas.microsoft.com/office/powerpoint/2010/main" val="28223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4" grpId="0" animBg="1"/>
      <p:bldGraphic spid="34" grpId="0">
        <p:bldAsOne/>
      </p:bldGraphic>
      <p:bldP spid="36" grpId="0"/>
      <p:bldP spid="63" grpId="0"/>
      <p:bldGraphic spid="6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a 4">
                <a:extLst>
                  <a:ext uri="{FF2B5EF4-FFF2-40B4-BE49-F238E27FC236}">
                    <a16:creationId xmlns:a16="http://schemas.microsoft.com/office/drawing/2014/main" xmlns="" id="{9A9FD0F6-29AA-4730-A7BC-26F16E78D3A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5024815"/>
                  </p:ext>
                </p:extLst>
              </p:nvPr>
            </p:nvGraphicFramePr>
            <p:xfrm>
              <a:off x="6698169" y="966841"/>
              <a:ext cx="5677752" cy="454403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5" name="Diagrama 4">
                <a:extLst>
                  <a:ext uri="{FF2B5EF4-FFF2-40B4-BE49-F238E27FC236}">
                    <a16:creationId xmlns:a16="http://schemas.microsoft.com/office/drawing/2014/main" id="{9A9FD0F6-29AA-4730-A7BC-26F16E78D3A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5024815"/>
                  </p:ext>
                </p:extLst>
              </p:nvPr>
            </p:nvGraphicFramePr>
            <p:xfrm>
              <a:off x="6698169" y="966841"/>
              <a:ext cx="5677752" cy="454403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3133F4AE-D3B3-4C19-8735-C8977B7E4806}"/>
              </a:ext>
            </a:extLst>
          </p:cNvPr>
          <p:cNvSpPr/>
          <p:nvPr/>
        </p:nvSpPr>
        <p:spPr>
          <a:xfrm>
            <a:off x="8044070" y="5289529"/>
            <a:ext cx="3883017" cy="370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600" dirty="0"/>
              <a:t>(Tesone et al., 2018)</a:t>
            </a:r>
            <a:endParaRPr lang="es-EC" sz="1600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2F51D335-C3B8-4A1D-9C0A-4FBAED0C3B87}"/>
              </a:ext>
            </a:extLst>
          </p:cNvPr>
          <p:cNvSpPr/>
          <p:nvPr/>
        </p:nvSpPr>
        <p:spPr>
          <a:xfrm>
            <a:off x="8044068" y="2013752"/>
            <a:ext cx="3883017" cy="6016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600" dirty="0"/>
              <a:t>(Skuland et al., 2020) </a:t>
            </a:r>
          </a:p>
          <a:p>
            <a:r>
              <a:rPr lang="da-DK" sz="1600" dirty="0"/>
              <a:t>(Perkins et al., 2012)</a:t>
            </a:r>
            <a:endParaRPr lang="es-EC" sz="160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F51E92CC-190C-4687-A3E5-C64A22D18687}"/>
              </a:ext>
            </a:extLst>
          </p:cNvPr>
          <p:cNvSpPr/>
          <p:nvPr/>
        </p:nvSpPr>
        <p:spPr>
          <a:xfrm>
            <a:off x="8044069" y="3697572"/>
            <a:ext cx="3883017" cy="370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600" dirty="0"/>
              <a:t>(Damby et al., 2016)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xmlns="" id="{38C6E79A-CFC3-49A2-8560-AD3CE51D8E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297079"/>
              </p:ext>
            </p:extLst>
          </p:nvPr>
        </p:nvGraphicFramePr>
        <p:xfrm>
          <a:off x="137225" y="1218884"/>
          <a:ext cx="6653735" cy="4420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Prism 8" r:id="rId12" imgW="6444268" imgH="4272147" progId="Prism8.Document">
                  <p:embed/>
                </p:oleObj>
              </mc:Choice>
              <mc:Fallback>
                <p:oleObj name="Prism 8" r:id="rId12" imgW="6444268" imgH="4272147" progId="Prism8.Document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xmlns="" id="{DF2D1772-FF57-403C-94AF-A696E74ED2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225" y="1218884"/>
                        <a:ext cx="6653735" cy="4420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Título">
            <a:extLst>
              <a:ext uri="{FF2B5EF4-FFF2-40B4-BE49-F238E27FC236}">
                <a16:creationId xmlns:a16="http://schemas.microsoft.com/office/drawing/2014/main" xmlns="" id="{13D3F3F2-5040-4CD8-B618-98864530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971"/>
            <a:ext cx="12192000" cy="463826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Expresión de Marcadores Inflamatorios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CF88203D-C94E-4BED-9A95-E8CBBC7E484E}"/>
              </a:ext>
            </a:extLst>
          </p:cNvPr>
          <p:cNvSpPr/>
          <p:nvPr/>
        </p:nvSpPr>
        <p:spPr>
          <a:xfrm>
            <a:off x="2228850" y="4748237"/>
            <a:ext cx="4108450" cy="181899"/>
          </a:xfrm>
          <a:prstGeom prst="rect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1BA16514-17D7-466B-B839-BA8C57F4129E}"/>
              </a:ext>
            </a:extLst>
          </p:cNvPr>
          <p:cNvCxnSpPr>
            <a:cxnSpLocks/>
          </p:cNvCxnSpPr>
          <p:nvPr/>
        </p:nvCxnSpPr>
        <p:spPr>
          <a:xfrm>
            <a:off x="759620" y="4542094"/>
            <a:ext cx="557768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655A901C-C16B-47CC-890E-B27A2AC99615}"/>
              </a:ext>
            </a:extLst>
          </p:cNvPr>
          <p:cNvSpPr/>
          <p:nvPr/>
        </p:nvSpPr>
        <p:spPr>
          <a:xfrm>
            <a:off x="5546840" y="1871662"/>
            <a:ext cx="739660" cy="206120"/>
          </a:xfrm>
          <a:prstGeom prst="rect">
            <a:avLst/>
          </a:prstGeom>
          <a:noFill/>
          <a:ln>
            <a:solidFill>
              <a:schemeClr val="accent6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B73610B-31AC-40E8-A007-54534E52550D}"/>
              </a:ext>
            </a:extLst>
          </p:cNvPr>
          <p:cNvSpPr/>
          <p:nvPr/>
        </p:nvSpPr>
        <p:spPr>
          <a:xfrm>
            <a:off x="2463800" y="4976325"/>
            <a:ext cx="850899" cy="2148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D79C631-BE95-4B7D-B717-B7059F682DC3}"/>
              </a:ext>
            </a:extLst>
          </p:cNvPr>
          <p:cNvSpPr/>
          <p:nvPr/>
        </p:nvSpPr>
        <p:spPr>
          <a:xfrm>
            <a:off x="5540000" y="1625967"/>
            <a:ext cx="746499" cy="192035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69602246-C562-447C-A764-BF3A39C51FAE}"/>
              </a:ext>
            </a:extLst>
          </p:cNvPr>
          <p:cNvSpPr/>
          <p:nvPr/>
        </p:nvSpPr>
        <p:spPr>
          <a:xfrm>
            <a:off x="5169145" y="4976325"/>
            <a:ext cx="1009405" cy="2148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xmlns="" id="{BB4396FD-8CB1-489F-B0CB-4D4F84188B64}"/>
              </a:ext>
            </a:extLst>
          </p:cNvPr>
          <p:cNvCxnSpPr>
            <a:cxnSpLocks/>
          </p:cNvCxnSpPr>
          <p:nvPr/>
        </p:nvCxnSpPr>
        <p:spPr>
          <a:xfrm>
            <a:off x="759620" y="3534434"/>
            <a:ext cx="5577680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F2EBBD1D-8114-4B3E-812C-946CB40CF36B}"/>
              </a:ext>
            </a:extLst>
          </p:cNvPr>
          <p:cNvSpPr/>
          <p:nvPr/>
        </p:nvSpPr>
        <p:spPr>
          <a:xfrm>
            <a:off x="4006580" y="2694028"/>
            <a:ext cx="273872" cy="198151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400" dirty="0"/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xmlns="" id="{D1E47D3A-CC1F-4E42-BE15-3CF78F26BDA9}"/>
              </a:ext>
            </a:extLst>
          </p:cNvPr>
          <p:cNvSpPr/>
          <p:nvPr/>
        </p:nvSpPr>
        <p:spPr>
          <a:xfrm>
            <a:off x="1257363" y="6277414"/>
            <a:ext cx="4281715" cy="3342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1400" dirty="0"/>
              <a:t>(Turner et al., 2014)</a:t>
            </a:r>
            <a:endParaRPr lang="es-EC" sz="1400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xmlns="" id="{D0E97A9E-F8C0-4272-9CDB-EA80882B2163}"/>
              </a:ext>
            </a:extLst>
          </p:cNvPr>
          <p:cNvSpPr/>
          <p:nvPr/>
        </p:nvSpPr>
        <p:spPr>
          <a:xfrm>
            <a:off x="1257363" y="5757516"/>
            <a:ext cx="4281715" cy="3826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IL-8 </a:t>
            </a:r>
            <a:r>
              <a:rPr lang="es-CO" dirty="0">
                <a:sym typeface="Wingdings" panose="05000000000000000000" pitchFamily="2" charset="2"/>
              </a:rPr>
              <a:t> Potente Quimioatrayente</a:t>
            </a:r>
            <a:endParaRPr lang="es-EC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C87A38A1-EEBC-44F0-8559-F72332102207}"/>
              </a:ext>
            </a:extLst>
          </p:cNvPr>
          <p:cNvCxnSpPr/>
          <p:nvPr/>
        </p:nvCxnSpPr>
        <p:spPr>
          <a:xfrm>
            <a:off x="2463800" y="5191125"/>
            <a:ext cx="371475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0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6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8B2BB9A8-DF90-4545-9E6E-A2F7A067D5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100120"/>
              </p:ext>
            </p:extLst>
          </p:nvPr>
        </p:nvGraphicFramePr>
        <p:xfrm>
          <a:off x="8230750" y="1112770"/>
          <a:ext cx="4124145" cy="454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92B450AC-032F-44A5-BA5F-9D01C2CF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971"/>
            <a:ext cx="12192000" cy="463826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Relación entre ROS/RNS y Citocinas Proinflamatorias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C08FC1D-2C64-4EEA-A927-1725824E3B5F}"/>
              </a:ext>
            </a:extLst>
          </p:cNvPr>
          <p:cNvSpPr/>
          <p:nvPr/>
        </p:nvSpPr>
        <p:spPr>
          <a:xfrm>
            <a:off x="9205393" y="4220888"/>
            <a:ext cx="2840833" cy="41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1200" dirty="0"/>
              <a:t>(</a:t>
            </a:r>
            <a:r>
              <a:rPr lang="fr-FR" sz="1200" dirty="0" err="1"/>
              <a:t>Petrache</a:t>
            </a:r>
            <a:r>
              <a:rPr lang="fr-FR" sz="1200" dirty="0"/>
              <a:t> </a:t>
            </a:r>
            <a:r>
              <a:rPr lang="fr-FR" sz="1200" dirty="0" err="1"/>
              <a:t>Voicu</a:t>
            </a:r>
            <a:r>
              <a:rPr lang="fr-FR" sz="1200" dirty="0"/>
              <a:t> et al., 2015)</a:t>
            </a:r>
            <a:endParaRPr lang="es-EC" sz="12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5BB889B6-9E40-4926-B75D-369D3E0B6BBF}"/>
              </a:ext>
            </a:extLst>
          </p:cNvPr>
          <p:cNvSpPr/>
          <p:nvPr/>
        </p:nvSpPr>
        <p:spPr>
          <a:xfrm>
            <a:off x="9205393" y="5437377"/>
            <a:ext cx="2798513" cy="412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dirty="0"/>
              <a:t>(Wu et al., 2019)</a:t>
            </a:r>
            <a:endParaRPr lang="es-EC" sz="12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9A6A47FD-6C29-40FA-95F8-A64A037FDF04}"/>
              </a:ext>
            </a:extLst>
          </p:cNvPr>
          <p:cNvSpPr/>
          <p:nvPr/>
        </p:nvSpPr>
        <p:spPr>
          <a:xfrm>
            <a:off x="9205393" y="1771446"/>
            <a:ext cx="2840833" cy="521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dirty="0"/>
              <a:t>(Chen et al., 2018)</a:t>
            </a:r>
            <a:endParaRPr lang="es-EC" sz="12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2813484A-B268-4B81-8419-5E7B2B100BE2}"/>
              </a:ext>
            </a:extLst>
          </p:cNvPr>
          <p:cNvSpPr/>
          <p:nvPr/>
        </p:nvSpPr>
        <p:spPr>
          <a:xfrm>
            <a:off x="9199357" y="3123212"/>
            <a:ext cx="2804549" cy="433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a-DK" sz="1200" dirty="0"/>
              <a:t>(Damby et al., 2018) </a:t>
            </a:r>
          </a:p>
          <a:p>
            <a:r>
              <a:rPr lang="da-DK" sz="1200" dirty="0"/>
              <a:t>(Hogquist et al., 1991)</a:t>
            </a:r>
            <a:endParaRPr lang="es-EC" sz="12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6B92917-0E6D-4593-9055-6EB8F6A659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739" r="7816" b="13816"/>
          <a:stretch/>
        </p:blipFill>
        <p:spPr>
          <a:xfrm>
            <a:off x="0" y="611222"/>
            <a:ext cx="8194463" cy="561729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24AF1347-5C92-456C-9C5E-455FED5E85AB}"/>
              </a:ext>
            </a:extLst>
          </p:cNvPr>
          <p:cNvSpPr/>
          <p:nvPr/>
        </p:nvSpPr>
        <p:spPr>
          <a:xfrm>
            <a:off x="2134952" y="2447097"/>
            <a:ext cx="1011343" cy="568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BEC89416-F7AF-4BA4-9592-BC00ECEDABC6}"/>
              </a:ext>
            </a:extLst>
          </p:cNvPr>
          <p:cNvSpPr/>
          <p:nvPr/>
        </p:nvSpPr>
        <p:spPr>
          <a:xfrm>
            <a:off x="5746390" y="2154171"/>
            <a:ext cx="768249" cy="568652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1BEDE5CA-5D37-4D99-A80B-BE3A825EC44D}"/>
              </a:ext>
            </a:extLst>
          </p:cNvPr>
          <p:cNvSpPr/>
          <p:nvPr/>
        </p:nvSpPr>
        <p:spPr>
          <a:xfrm>
            <a:off x="6087484" y="2811319"/>
            <a:ext cx="968607" cy="568652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B4F07C1F-4CE3-48F2-A57A-E89442E009FF}"/>
              </a:ext>
            </a:extLst>
          </p:cNvPr>
          <p:cNvSpPr/>
          <p:nvPr/>
        </p:nvSpPr>
        <p:spPr>
          <a:xfrm>
            <a:off x="6532109" y="3015430"/>
            <a:ext cx="968607" cy="415057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A6DE33EB-D0B0-404A-867E-10488A433BBA}"/>
              </a:ext>
            </a:extLst>
          </p:cNvPr>
          <p:cNvSpPr/>
          <p:nvPr/>
        </p:nvSpPr>
        <p:spPr>
          <a:xfrm>
            <a:off x="5847389" y="2287111"/>
            <a:ext cx="768249" cy="240956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xmlns="" id="{79C559B7-F26E-411C-89D8-5FBC913E41FD}"/>
              </a:ext>
            </a:extLst>
          </p:cNvPr>
          <p:cNvSpPr/>
          <p:nvPr/>
        </p:nvSpPr>
        <p:spPr>
          <a:xfrm>
            <a:off x="5358248" y="2090488"/>
            <a:ext cx="868470" cy="72083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IL-1</a:t>
            </a:r>
            <a:r>
              <a:rPr lang="el-GR" sz="1400" dirty="0"/>
              <a:t>β</a:t>
            </a:r>
            <a:r>
              <a:rPr lang="es-EC" sz="1400" dirty="0"/>
              <a:t> </a:t>
            </a:r>
          </a:p>
          <a:p>
            <a:pPr algn="ctr"/>
            <a:r>
              <a:rPr lang="es-EC" sz="1400" dirty="0"/>
              <a:t>IL-6 </a:t>
            </a:r>
          </a:p>
          <a:p>
            <a:pPr algn="ctr"/>
            <a:r>
              <a:rPr lang="es-EC" sz="1400" dirty="0"/>
              <a:t>IL-8</a:t>
            </a:r>
          </a:p>
        </p:txBody>
      </p:sp>
      <p:sp>
        <p:nvSpPr>
          <p:cNvPr id="26" name="Flecha: curvada hacia arriba 25">
            <a:extLst>
              <a:ext uri="{FF2B5EF4-FFF2-40B4-BE49-F238E27FC236}">
                <a16:creationId xmlns:a16="http://schemas.microsoft.com/office/drawing/2014/main" xmlns="" id="{BD0A08A8-597D-42BD-8057-C6B2571D4CAD}"/>
              </a:ext>
            </a:extLst>
          </p:cNvPr>
          <p:cNvSpPr/>
          <p:nvPr/>
        </p:nvSpPr>
        <p:spPr>
          <a:xfrm rot="13813871" flipH="1" flipV="1">
            <a:off x="4585617" y="1913566"/>
            <a:ext cx="938521" cy="481209"/>
          </a:xfrm>
          <a:prstGeom prst="curved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BF9A39D6-0E9A-4CE1-A2C3-DFE0D31F737A}"/>
              </a:ext>
            </a:extLst>
          </p:cNvPr>
          <p:cNvSpPr/>
          <p:nvPr/>
        </p:nvSpPr>
        <p:spPr>
          <a:xfrm>
            <a:off x="1473555" y="2525568"/>
            <a:ext cx="560398" cy="262697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xmlns="" id="{E9E8BC1A-BC55-4C20-9EB2-8821A4CED718}"/>
              </a:ext>
            </a:extLst>
          </p:cNvPr>
          <p:cNvCxnSpPr/>
          <p:nvPr/>
        </p:nvCxnSpPr>
        <p:spPr>
          <a:xfrm>
            <a:off x="2033953" y="2779693"/>
            <a:ext cx="385936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xmlns="" id="{BA1B7F68-4232-497E-81DC-A8327CCB4C6D}"/>
              </a:ext>
            </a:extLst>
          </p:cNvPr>
          <p:cNvSpPr/>
          <p:nvPr/>
        </p:nvSpPr>
        <p:spPr>
          <a:xfrm>
            <a:off x="2160017" y="2560320"/>
            <a:ext cx="820270" cy="438746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A549</a:t>
            </a:r>
          </a:p>
        </p:txBody>
      </p:sp>
      <p:pic>
        <p:nvPicPr>
          <p:cNvPr id="1026" name="Picture 2" descr="Nitrito - Wikiwand">
            <a:extLst>
              <a:ext uri="{FF2B5EF4-FFF2-40B4-BE49-F238E27FC236}">
                <a16:creationId xmlns:a16="http://schemas.microsoft.com/office/drawing/2014/main" xmlns="" id="{2A1ECF97-AB52-46F6-95CC-E639B1B4F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90" y="839394"/>
            <a:ext cx="1467489" cy="56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lecha: curvada hacia arriba 41">
            <a:extLst>
              <a:ext uri="{FF2B5EF4-FFF2-40B4-BE49-F238E27FC236}">
                <a16:creationId xmlns:a16="http://schemas.microsoft.com/office/drawing/2014/main" xmlns="" id="{DC5C09AF-BBC0-493F-A9F5-618165A2BD36}"/>
              </a:ext>
            </a:extLst>
          </p:cNvPr>
          <p:cNvSpPr/>
          <p:nvPr/>
        </p:nvSpPr>
        <p:spPr>
          <a:xfrm rot="18824053" flipV="1">
            <a:off x="5880547" y="872991"/>
            <a:ext cx="1055005" cy="527962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xmlns="" id="{FE41B695-B415-447F-B727-F7F053E57E33}"/>
              </a:ext>
            </a:extLst>
          </p:cNvPr>
          <p:cNvCxnSpPr>
            <a:cxnSpLocks/>
          </p:cNvCxnSpPr>
          <p:nvPr/>
        </p:nvCxnSpPr>
        <p:spPr>
          <a:xfrm flipH="1" flipV="1">
            <a:off x="4434047" y="2991362"/>
            <a:ext cx="951280" cy="43763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xmlns="" id="{04234991-065E-43F6-8377-B67956200161}"/>
              </a:ext>
            </a:extLst>
          </p:cNvPr>
          <p:cNvCxnSpPr>
            <a:cxnSpLocks/>
          </p:cNvCxnSpPr>
          <p:nvPr/>
        </p:nvCxnSpPr>
        <p:spPr>
          <a:xfrm flipH="1" flipV="1">
            <a:off x="4251070" y="3309318"/>
            <a:ext cx="1142667" cy="15757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Explosión: 8 puntos 44">
            <a:extLst>
              <a:ext uri="{FF2B5EF4-FFF2-40B4-BE49-F238E27FC236}">
                <a16:creationId xmlns:a16="http://schemas.microsoft.com/office/drawing/2014/main" xmlns="" id="{3BF1F15B-B798-44EB-A258-2203B320F49F}"/>
              </a:ext>
            </a:extLst>
          </p:cNvPr>
          <p:cNvSpPr/>
          <p:nvPr/>
        </p:nvSpPr>
        <p:spPr>
          <a:xfrm>
            <a:off x="5167129" y="3122327"/>
            <a:ext cx="1364980" cy="657148"/>
          </a:xfrm>
          <a:prstGeom prst="irregularSeal1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44A24BB9-6764-4930-A458-824981D06A69}"/>
              </a:ext>
            </a:extLst>
          </p:cNvPr>
          <p:cNvSpPr txBox="1"/>
          <p:nvPr/>
        </p:nvSpPr>
        <p:spPr>
          <a:xfrm>
            <a:off x="5334002" y="3259723"/>
            <a:ext cx="10087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600" dirty="0"/>
              <a:t>NLRP3</a:t>
            </a:r>
          </a:p>
        </p:txBody>
      </p: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xmlns="" id="{C1FE5811-0119-48D1-A8F7-F7BE71D79705}"/>
              </a:ext>
            </a:extLst>
          </p:cNvPr>
          <p:cNvCxnSpPr/>
          <p:nvPr/>
        </p:nvCxnSpPr>
        <p:spPr>
          <a:xfrm>
            <a:off x="5539996" y="2345634"/>
            <a:ext cx="547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xmlns="" id="{4A6D4B82-87FC-46AC-92A4-9ACB3F05FF88}"/>
              </a:ext>
            </a:extLst>
          </p:cNvPr>
          <p:cNvCxnSpPr/>
          <p:nvPr/>
        </p:nvCxnSpPr>
        <p:spPr>
          <a:xfrm flipV="1">
            <a:off x="6342721" y="2090488"/>
            <a:ext cx="0" cy="7208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xmlns="" id="{1A297589-B18C-4293-A134-733879331F56}"/>
              </a:ext>
            </a:extLst>
          </p:cNvPr>
          <p:cNvCxnSpPr/>
          <p:nvPr/>
        </p:nvCxnSpPr>
        <p:spPr>
          <a:xfrm flipV="1">
            <a:off x="8209271" y="752354"/>
            <a:ext cx="0" cy="7208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07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42" grpId="0" animBg="1"/>
      <p:bldP spid="45" grpId="0" animBg="1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Diagrama 28">
                <a:extLst>
                  <a:ext uri="{FF2B5EF4-FFF2-40B4-BE49-F238E27FC236}">
                    <a16:creationId xmlns:a16="http://schemas.microsoft.com/office/drawing/2014/main" xmlns="" id="{0CD68A8F-F708-4EE5-850B-7A16929B3C8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03466979"/>
                  </p:ext>
                </p:extLst>
              </p:nvPr>
            </p:nvGraphicFramePr>
            <p:xfrm>
              <a:off x="0" y="797024"/>
              <a:ext cx="12192000" cy="500742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29" name="Diagrama 28">
                <a:extLst>
                  <a:ext uri="{FF2B5EF4-FFF2-40B4-BE49-F238E27FC236}">
                    <a16:creationId xmlns:a16="http://schemas.microsoft.com/office/drawing/2014/main" id="{0CD68A8F-F708-4EE5-850B-7A16929B3C8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03466979"/>
                  </p:ext>
                </p:extLst>
              </p:nvPr>
            </p:nvGraphicFramePr>
            <p:xfrm>
              <a:off x="0" y="797024"/>
              <a:ext cx="12192000" cy="500742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0259705-09A5-47B0-9227-953C868CC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6"/>
            <a:ext cx="12192000" cy="60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>
                <a:solidFill>
                  <a:srgbClr val="F052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1598338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>
            <a:extLst>
              <a:ext uri="{FF2B5EF4-FFF2-40B4-BE49-F238E27FC236}">
                <a16:creationId xmlns:a16="http://schemas.microsoft.com/office/drawing/2014/main" xmlns="" id="{AED406BA-2F51-4336-A456-6524190D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1548" y="0"/>
            <a:ext cx="4532244" cy="650979"/>
          </a:xfrm>
        </p:spPr>
        <p:txBody>
          <a:bodyPr/>
          <a:lstStyle/>
          <a:p>
            <a:pPr algn="ctr"/>
            <a:r>
              <a:rPr lang="es-ES" sz="4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 </a:t>
            </a: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C852BB24-6363-41EA-BFE9-C7C0A417D801}"/>
              </a:ext>
            </a:extLst>
          </p:cNvPr>
          <p:cNvSpPr txBox="1">
            <a:spLocks/>
          </p:cNvSpPr>
          <p:nvPr/>
        </p:nvSpPr>
        <p:spPr>
          <a:xfrm>
            <a:off x="1311964" y="1316561"/>
            <a:ext cx="10880035" cy="491196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387111" indent="-387111" algn="l" defTabSz="774222">
              <a:buFont typeface="Arial" pitchFamily="34" charset="0"/>
              <a:buChar char="•"/>
            </a:pPr>
            <a:r>
              <a:rPr lang="es-ES" sz="3200" b="0" i="0" dirty="0">
                <a:solidFill>
                  <a:srgbClr val="000000"/>
                </a:solidFill>
                <a:effectLst/>
              </a:rPr>
              <a:t>Introducción.</a:t>
            </a:r>
          </a:p>
          <a:p>
            <a:pPr algn="l" defTabSz="774222"/>
            <a:endParaRPr lang="es-ES" sz="3200" b="0" i="0" dirty="0">
              <a:solidFill>
                <a:srgbClr val="000000"/>
              </a:solidFill>
              <a:effectLst/>
            </a:endParaRPr>
          </a:p>
          <a:p>
            <a:pPr marL="387111" indent="-387111" algn="l" defTabSz="774222">
              <a:buFont typeface="Arial" pitchFamily="34" charset="0"/>
              <a:buChar char="•"/>
            </a:pPr>
            <a:r>
              <a:rPr lang="es-ES" sz="3200" b="0" i="0" dirty="0">
                <a:solidFill>
                  <a:srgbClr val="000000"/>
                </a:solidFill>
                <a:effectLst/>
              </a:rPr>
              <a:t>Materiales y Métodos.</a:t>
            </a:r>
          </a:p>
          <a:p>
            <a:pPr algn="l" defTabSz="774222"/>
            <a:endParaRPr lang="es-ES" sz="3200" b="0" i="0" dirty="0">
              <a:solidFill>
                <a:srgbClr val="000000"/>
              </a:solidFill>
              <a:effectLst/>
            </a:endParaRPr>
          </a:p>
          <a:p>
            <a:pPr marL="387111" indent="-387111" algn="l" defTabSz="774222">
              <a:buFont typeface="Arial" pitchFamily="34" charset="0"/>
              <a:buChar char="•"/>
            </a:pPr>
            <a:r>
              <a:rPr lang="es-ES" sz="3200" b="0" i="0" dirty="0">
                <a:solidFill>
                  <a:srgbClr val="000000"/>
                </a:solidFill>
                <a:effectLst/>
              </a:rPr>
              <a:t>Resultados y Discusión.</a:t>
            </a:r>
          </a:p>
          <a:p>
            <a:pPr marL="387111" indent="-387111" algn="l" defTabSz="774222">
              <a:buFont typeface="Arial" pitchFamily="34" charset="0"/>
              <a:buChar char="•"/>
            </a:pPr>
            <a:endParaRPr lang="es-ES" sz="3200" b="0" i="0" dirty="0">
              <a:solidFill>
                <a:srgbClr val="000000"/>
              </a:solidFill>
              <a:effectLst/>
            </a:endParaRPr>
          </a:p>
          <a:p>
            <a:pPr marL="387111" indent="-387111" algn="l" defTabSz="774222">
              <a:buFont typeface="Arial" pitchFamily="34" charset="0"/>
              <a:buChar char="•"/>
            </a:pPr>
            <a:r>
              <a:rPr lang="es-ES" sz="3200" b="0" i="0" dirty="0">
                <a:solidFill>
                  <a:srgbClr val="000000"/>
                </a:solidFill>
                <a:effectLst/>
              </a:rPr>
              <a:t>Conclusiones.</a:t>
            </a:r>
          </a:p>
          <a:p>
            <a:pPr marL="387111" indent="-387111" algn="l" defTabSz="774222">
              <a:buFont typeface="Arial" pitchFamily="34" charset="0"/>
              <a:buChar char="•"/>
            </a:pPr>
            <a:endParaRPr lang="es-ES" sz="3200" b="0" i="0" dirty="0">
              <a:solidFill>
                <a:srgbClr val="000000"/>
              </a:solidFill>
              <a:effectLst/>
            </a:endParaRPr>
          </a:p>
          <a:p>
            <a:pPr marL="387111" indent="-387111" algn="l" defTabSz="774222">
              <a:buFont typeface="Arial" pitchFamily="34" charset="0"/>
              <a:buChar char="•"/>
            </a:pPr>
            <a:r>
              <a:rPr lang="es-ES" sz="3200" b="0" i="0" dirty="0">
                <a:solidFill>
                  <a:srgbClr val="000000"/>
                </a:solidFill>
                <a:effectLst/>
              </a:rPr>
              <a:t>Recomendaciones.</a:t>
            </a:r>
          </a:p>
          <a:p>
            <a:pPr algn="ctr" defTabSz="774222"/>
            <a:r>
              <a:rPr lang="es-ES" sz="32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54BC6AA-35AD-457C-965E-ADA89653EE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369" y="793102"/>
            <a:ext cx="2502253" cy="491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26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a 2">
                <a:extLst>
                  <a:ext uri="{FF2B5EF4-FFF2-40B4-BE49-F238E27FC236}">
                    <a16:creationId xmlns:a16="http://schemas.microsoft.com/office/drawing/2014/main" xmlns="" id="{4AA20C3F-9D42-4B3D-8983-88D0D3CB2BA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20164754"/>
                  </p:ext>
                </p:extLst>
              </p:nvPr>
            </p:nvGraphicFramePr>
            <p:xfrm>
              <a:off x="360845" y="778198"/>
              <a:ext cx="11470309" cy="50792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Diagrama 2">
                <a:extLst>
                  <a:ext uri="{FF2B5EF4-FFF2-40B4-BE49-F238E27FC236}">
                    <a16:creationId xmlns:a16="http://schemas.microsoft.com/office/drawing/2014/main" id="{4AA20C3F-9D42-4B3D-8983-88D0D3CB2BA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20164754"/>
                  </p:ext>
                </p:extLst>
              </p:nvPr>
            </p:nvGraphicFramePr>
            <p:xfrm>
              <a:off x="360845" y="778198"/>
              <a:ext cx="11470309" cy="507926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8B2E74E7-0679-407E-972B-467D6FD9B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6"/>
            <a:ext cx="12192000" cy="60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>
                <a:solidFill>
                  <a:srgbClr val="F052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927730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291D641E-3711-41CA-AFC6-BB63A79C4BE1}"/>
              </a:ext>
            </a:extLst>
          </p:cNvPr>
          <p:cNvGrpSpPr/>
          <p:nvPr/>
        </p:nvGrpSpPr>
        <p:grpSpPr>
          <a:xfrm>
            <a:off x="5927839" y="2053885"/>
            <a:ext cx="5966983" cy="3647650"/>
            <a:chOff x="5810445" y="1171490"/>
            <a:chExt cx="5690196" cy="336515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9F90A548-2C12-4AE5-9A0E-7AD63B4EA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56" t="3250" r="9396" b="10500"/>
            <a:stretch/>
          </p:blipFill>
          <p:spPr>
            <a:xfrm>
              <a:off x="5810445" y="1171491"/>
              <a:ext cx="5690196" cy="3365154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B765F41E-57AF-4016-97F5-768C6825B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7" t="3890" r="76933" b="63152"/>
            <a:stretch/>
          </p:blipFill>
          <p:spPr>
            <a:xfrm>
              <a:off x="5810445" y="1171490"/>
              <a:ext cx="352199" cy="1198806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3F10545A-2242-4261-BAAD-BAB71944B0E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69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l" defTabSz="870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32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AGRADECIMIENTOS</a:t>
            </a:r>
            <a:endParaRPr lang="es-ES" altLang="es-ES" sz="3200" i="0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2BDA8F6C-6228-4B1C-B343-CD98FB1EC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84" r="20010"/>
          <a:stretch/>
        </p:blipFill>
        <p:spPr bwMode="auto">
          <a:xfrm>
            <a:off x="519504" y="2394717"/>
            <a:ext cx="1443607" cy="152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36A44D65-B196-4976-AFA6-96DB77067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74" r="2599"/>
          <a:stretch/>
        </p:blipFill>
        <p:spPr bwMode="auto">
          <a:xfrm>
            <a:off x="182423" y="4021298"/>
            <a:ext cx="2315285" cy="126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CuadroTexto">
            <a:extLst>
              <a:ext uri="{FF2B5EF4-FFF2-40B4-BE49-F238E27FC236}">
                <a16:creationId xmlns:a16="http://schemas.microsoft.com/office/drawing/2014/main" xmlns="" id="{D1AA7E04-1FA6-4228-AF79-70F1DEA72623}"/>
              </a:ext>
            </a:extLst>
          </p:cNvPr>
          <p:cNvSpPr txBox="1"/>
          <p:nvPr/>
        </p:nvSpPr>
        <p:spPr>
          <a:xfrm>
            <a:off x="2903326" y="2797198"/>
            <a:ext cx="2839240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sz="1600" b="1" dirty="0">
                <a:cs typeface="Times New Roman" pitchFamily="18" charset="0"/>
              </a:rPr>
              <a:t>Marbel Torres Ph.D.</a:t>
            </a:r>
          </a:p>
          <a:p>
            <a:pPr>
              <a:lnSpc>
                <a:spcPct val="150000"/>
              </a:lnSpc>
            </a:pPr>
            <a:r>
              <a:rPr lang="es-EC" sz="1600" b="1" dirty="0">
                <a:cs typeface="Times New Roman" pitchFamily="18" charset="0"/>
              </a:rPr>
              <a:t>Rachid Seqqat Ph.D.</a:t>
            </a:r>
          </a:p>
          <a:p>
            <a:pPr>
              <a:lnSpc>
                <a:spcPct val="150000"/>
              </a:lnSpc>
            </a:pPr>
            <a:r>
              <a:rPr lang="es-EC" sz="1600" b="1" dirty="0">
                <a:cs typeface="Times New Roman" pitchFamily="18" charset="0"/>
              </a:rPr>
              <a:t>Ing. Fernanda Toscano</a:t>
            </a:r>
          </a:p>
          <a:p>
            <a:pPr>
              <a:lnSpc>
                <a:spcPct val="150000"/>
              </a:lnSpc>
            </a:pPr>
            <a:r>
              <a:rPr lang="es-EC" sz="1600" b="1" dirty="0">
                <a:cs typeface="Times New Roman" pitchFamily="18" charset="0"/>
              </a:rPr>
              <a:t>Ligia Ayala Ph.D.</a:t>
            </a:r>
          </a:p>
          <a:p>
            <a:pPr>
              <a:lnSpc>
                <a:spcPct val="150000"/>
              </a:lnSpc>
            </a:pPr>
            <a:r>
              <a:rPr lang="es-EC" sz="1600" b="1" dirty="0">
                <a:cs typeface="Times New Roman" pitchFamily="18" charset="0"/>
              </a:rPr>
              <a:t>Theofilos </a:t>
            </a:r>
            <a:r>
              <a:rPr lang="es-EC" sz="1600" b="1" dirty="0" err="1">
                <a:cs typeface="Times New Roman" pitchFamily="18" charset="0"/>
              </a:rPr>
              <a:t>Toulkeridis</a:t>
            </a:r>
            <a:r>
              <a:rPr lang="es-EC" sz="1600" b="1" dirty="0">
                <a:cs typeface="Times New Roman" pitchFamily="18" charset="0"/>
              </a:rPr>
              <a:t> Ph.D.</a:t>
            </a:r>
          </a:p>
          <a:p>
            <a:pPr>
              <a:lnSpc>
                <a:spcPct val="150000"/>
              </a:lnSpc>
            </a:pPr>
            <a:r>
              <a:rPr lang="es-EC" sz="1600" b="1" dirty="0">
                <a:cs typeface="Times New Roman" pitchFamily="18" charset="0"/>
              </a:rPr>
              <a:t>Alexis Debut Ph.D.</a:t>
            </a:r>
          </a:p>
        </p:txBody>
      </p:sp>
      <p:sp>
        <p:nvSpPr>
          <p:cNvPr id="11" name="2 CuadroTexto">
            <a:extLst>
              <a:ext uri="{FF2B5EF4-FFF2-40B4-BE49-F238E27FC236}">
                <a16:creationId xmlns:a16="http://schemas.microsoft.com/office/drawing/2014/main" xmlns="" id="{1F186F6B-AEE9-4507-B4E5-052395712CBF}"/>
              </a:ext>
            </a:extLst>
          </p:cNvPr>
          <p:cNvSpPr txBox="1"/>
          <p:nvPr/>
        </p:nvSpPr>
        <p:spPr>
          <a:xfrm>
            <a:off x="686604" y="5554394"/>
            <a:ext cx="436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cs typeface="Times New Roman" pitchFamily="18" charset="0"/>
              </a:rPr>
              <a:t>Laboratorio de Caracterización de Nanomateriales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E2ED1769-A1CC-4479-8A1C-7AD8C91EF23A}"/>
              </a:ext>
            </a:extLst>
          </p:cNvPr>
          <p:cNvSpPr txBox="1"/>
          <p:nvPr/>
        </p:nvSpPr>
        <p:spPr>
          <a:xfrm>
            <a:off x="5781574" y="2023266"/>
            <a:ext cx="66185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  <a:p>
            <a:pPr algn="ctr"/>
            <a:r>
              <a:rPr lang="es-EC" sz="1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  <a:p>
            <a:pPr algn="ctr"/>
            <a:r>
              <a:rPr lang="es-EC" sz="1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  <a:p>
            <a:pPr algn="ctr"/>
            <a:r>
              <a:rPr lang="es-EC" sz="1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  <a:p>
            <a:pPr algn="ctr"/>
            <a:r>
              <a:rPr lang="es-EC" sz="16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</a:p>
        </p:txBody>
      </p:sp>
      <p:pic>
        <p:nvPicPr>
          <p:cNvPr id="13" name="Picture 2" descr="Image result for pnud ecuador vacantes&quot;">
            <a:extLst>
              <a:ext uri="{FF2B5EF4-FFF2-40B4-BE49-F238E27FC236}">
                <a16:creationId xmlns:a16="http://schemas.microsoft.com/office/drawing/2014/main" xmlns="" id="{C0E2A903-2CAE-4109-A4C1-1B6EA036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82" y="657275"/>
            <a:ext cx="750111" cy="150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logo senescyt&quot;">
            <a:extLst>
              <a:ext uri="{FF2B5EF4-FFF2-40B4-BE49-F238E27FC236}">
                <a16:creationId xmlns:a16="http://schemas.microsoft.com/office/drawing/2014/main" xmlns="" id="{45AD43BB-39E8-4737-9DAA-DD3D15B60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" t="27908" r="5089" b="25948"/>
          <a:stretch/>
        </p:blipFill>
        <p:spPr bwMode="auto">
          <a:xfrm>
            <a:off x="297178" y="1612730"/>
            <a:ext cx="2315285" cy="67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C80418D9-DD0C-4492-80C0-737223555A66}"/>
              </a:ext>
            </a:extLst>
          </p:cNvPr>
          <p:cNvSpPr txBox="1"/>
          <p:nvPr/>
        </p:nvSpPr>
        <p:spPr>
          <a:xfrm>
            <a:off x="3938672" y="864882"/>
            <a:ext cx="76862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b="1" i="1" dirty="0">
                <a:solidFill>
                  <a:schemeClr val="tx2"/>
                </a:solidFill>
              </a:rPr>
              <a:t>“Evaluación de citotoxicidad previa exposición de cenizas volcánicas en Ecuador en modelos in vitro e in vivo”</a:t>
            </a:r>
          </a:p>
        </p:txBody>
      </p:sp>
      <p:pic>
        <p:nvPicPr>
          <p:cNvPr id="1026" name="Picture 2" descr="Convocatoria INÉDITA | Programa Nacional de Financiamiento para  Investigación - UISRAEL">
            <a:extLst>
              <a:ext uri="{FF2B5EF4-FFF2-40B4-BE49-F238E27FC236}">
                <a16:creationId xmlns:a16="http://schemas.microsoft.com/office/drawing/2014/main" xmlns="" id="{48DBE48E-4D26-47A2-824E-A3907C899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3382" r="3172" b="53060"/>
          <a:stretch/>
        </p:blipFill>
        <p:spPr bwMode="auto">
          <a:xfrm>
            <a:off x="336919" y="694547"/>
            <a:ext cx="2163708" cy="82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28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13595AB-E4E2-4BB3-AD22-C91EE0DC021A}"/>
              </a:ext>
            </a:extLst>
          </p:cNvPr>
          <p:cNvSpPr txBox="1"/>
          <p:nvPr/>
        </p:nvSpPr>
        <p:spPr>
          <a:xfrm>
            <a:off x="1855304" y="0"/>
            <a:ext cx="84813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2000" b="1" i="1" dirty="0">
                <a:solidFill>
                  <a:schemeClr val="tx2"/>
                </a:solidFill>
              </a:rPr>
              <a:t>“Evaluación de citotoxicidad previa exposición de cenizas volcánicas en Ecuador en modelos in vitro e in vivo”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B1C2B1F-C7F5-464F-8D73-3FA95C321D89}"/>
              </a:ext>
            </a:extLst>
          </p:cNvPr>
          <p:cNvPicPr/>
          <p:nvPr/>
        </p:nvPicPr>
        <p:blipFill rotWithShape="1">
          <a:blip r:embed="rId2"/>
          <a:srcRect b="17147"/>
          <a:stretch/>
        </p:blipFill>
        <p:spPr>
          <a:xfrm>
            <a:off x="279578" y="707886"/>
            <a:ext cx="5124272" cy="288897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40C597C-A2D6-4FD4-9063-9ADDEBA1FBD4}"/>
              </a:ext>
            </a:extLst>
          </p:cNvPr>
          <p:cNvSpPr/>
          <p:nvPr/>
        </p:nvSpPr>
        <p:spPr>
          <a:xfrm>
            <a:off x="356428" y="3390346"/>
            <a:ext cx="2621722" cy="324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E4781DF-CC69-41BF-8175-C344A43D6DD1}"/>
              </a:ext>
            </a:extLst>
          </p:cNvPr>
          <p:cNvPicPr/>
          <p:nvPr/>
        </p:nvPicPr>
        <p:blipFill rotWithShape="1">
          <a:blip r:embed="rId3"/>
          <a:srcRect b="33459"/>
          <a:stretch/>
        </p:blipFill>
        <p:spPr>
          <a:xfrm>
            <a:off x="308705" y="3596860"/>
            <a:ext cx="5066018" cy="24196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5AD64BB-786A-4E93-9E36-ECC152659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84" b="6954"/>
          <a:stretch/>
        </p:blipFill>
        <p:spPr>
          <a:xfrm rot="16200000">
            <a:off x="6323859" y="129946"/>
            <a:ext cx="5037685" cy="65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FFA65A6-6226-4C9F-8AB5-B42C719C92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61675" y="1092755"/>
            <a:ext cx="6430325" cy="45945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0C49427-2094-417B-8B58-E3B2CE85101B}"/>
              </a:ext>
            </a:extLst>
          </p:cNvPr>
          <p:cNvPicPr/>
          <p:nvPr/>
        </p:nvPicPr>
        <p:blipFill rotWithShape="1">
          <a:blip r:embed="rId3"/>
          <a:srcRect l="16129" t="21407" r="14720"/>
          <a:stretch/>
        </p:blipFill>
        <p:spPr bwMode="auto">
          <a:xfrm>
            <a:off x="170459" y="4732"/>
            <a:ext cx="4481054" cy="1870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82DC0FB6-9699-470C-B497-7CBF8D664CAF}"/>
              </a:ext>
            </a:extLst>
          </p:cNvPr>
          <p:cNvPicPr/>
          <p:nvPr/>
        </p:nvPicPr>
        <p:blipFill rotWithShape="1">
          <a:blip r:embed="rId4"/>
          <a:srcRect l="17533" r="14426" b="8569"/>
          <a:stretch/>
        </p:blipFill>
        <p:spPr bwMode="auto">
          <a:xfrm>
            <a:off x="170459" y="1920922"/>
            <a:ext cx="4481054" cy="1870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6EDBD03-69F1-4DD4-A88F-30362233F091}"/>
              </a:ext>
            </a:extLst>
          </p:cNvPr>
          <p:cNvPicPr/>
          <p:nvPr/>
        </p:nvPicPr>
        <p:blipFill rotWithShape="1">
          <a:blip r:embed="rId5"/>
          <a:srcRect l="7783" r="3419" b="2375"/>
          <a:stretch/>
        </p:blipFill>
        <p:spPr>
          <a:xfrm>
            <a:off x="170459" y="4001832"/>
            <a:ext cx="2921000" cy="20293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A1E3E1E-491F-48EC-8899-BEC3DF0C0B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20194" r="21191" b="4941"/>
          <a:stretch/>
        </p:blipFill>
        <p:spPr>
          <a:xfrm>
            <a:off x="3219531" y="3848550"/>
            <a:ext cx="2336800" cy="2335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A8C8E6D-DBF5-461A-A6E5-5B936E58BC0E}"/>
              </a:ext>
            </a:extLst>
          </p:cNvPr>
          <p:cNvPicPr/>
          <p:nvPr/>
        </p:nvPicPr>
        <p:blipFill rotWithShape="1">
          <a:blip r:embed="rId3"/>
          <a:srcRect l="12583" r="1269" b="80695"/>
          <a:stretch/>
        </p:blipFill>
        <p:spPr bwMode="auto">
          <a:xfrm>
            <a:off x="4651513" y="0"/>
            <a:ext cx="7540487" cy="820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4380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BB50E6B-EFC4-41F2-99CD-97592CDBB3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2518" y="1801281"/>
            <a:ext cx="6480313" cy="37139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F913FFE-350F-4534-9D5E-2FCA9414C18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52587" y="1827785"/>
            <a:ext cx="5446651" cy="37692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5D52B69-7F21-49FF-BE89-B6B969460A68}"/>
              </a:ext>
            </a:extLst>
          </p:cNvPr>
          <p:cNvPicPr/>
          <p:nvPr/>
        </p:nvPicPr>
        <p:blipFill rotWithShape="1">
          <a:blip r:embed="rId4"/>
          <a:srcRect l="4794" t="46735" r="5094"/>
          <a:stretch/>
        </p:blipFill>
        <p:spPr>
          <a:xfrm>
            <a:off x="39752" y="-1"/>
            <a:ext cx="5194857" cy="15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31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5031AED-B3B3-4874-ADA2-82CDFD66C058}"/>
              </a:ext>
            </a:extLst>
          </p:cNvPr>
          <p:cNvPicPr/>
          <p:nvPr/>
        </p:nvPicPr>
        <p:blipFill rotWithShape="1">
          <a:blip r:embed="rId2"/>
          <a:srcRect l="2466" t="3846" r="2965" b="3341"/>
          <a:stretch/>
        </p:blipFill>
        <p:spPr bwMode="auto">
          <a:xfrm>
            <a:off x="159026" y="1263959"/>
            <a:ext cx="7116418" cy="3918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C6C37D8-FE63-49A9-8AC4-5DA25587669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75444" y="624285"/>
            <a:ext cx="4916556" cy="3016749"/>
          </a:xfrm>
          <a:prstGeom prst="rect">
            <a:avLst/>
          </a:prstGeom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BBFFB3B-70F9-4229-A51B-6560F3796C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614"/>
          <a:stretch/>
        </p:blipFill>
        <p:spPr>
          <a:xfrm>
            <a:off x="7275444" y="3601277"/>
            <a:ext cx="4916556" cy="23551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063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BA507A89-15BB-42E6-B9CE-C30D46EF27A4}"/>
              </a:ext>
            </a:extLst>
          </p:cNvPr>
          <p:cNvSpPr/>
          <p:nvPr/>
        </p:nvSpPr>
        <p:spPr>
          <a:xfrm>
            <a:off x="3405809" y="0"/>
            <a:ext cx="8786191" cy="1179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076219B-F2ED-404E-A8E5-0388C964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731" y="3008243"/>
            <a:ext cx="4582920" cy="2944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C7B8648-880D-4F2D-87D6-4C3A39BE82C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8964" y="26503"/>
            <a:ext cx="4909471" cy="314076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24D928E-B91B-4B62-A9C3-E3BE0CD89CE3}"/>
              </a:ext>
            </a:extLst>
          </p:cNvPr>
          <p:cNvPicPr/>
          <p:nvPr/>
        </p:nvPicPr>
        <p:blipFill rotWithShape="1">
          <a:blip r:embed="rId4"/>
          <a:srcRect b="15740"/>
          <a:stretch/>
        </p:blipFill>
        <p:spPr>
          <a:xfrm>
            <a:off x="788965" y="3167269"/>
            <a:ext cx="4909470" cy="30214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BD90B0F-69FA-4AF1-A7A0-4BD01F53AA9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12730" y="30093"/>
            <a:ext cx="4582921" cy="29781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666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olcano Cross Section With Hot Lava And Volcanic Ash Cloud Vector Diagram  Stock Illustration - Download Image Now - iStock">
            <a:extLst>
              <a:ext uri="{FF2B5EF4-FFF2-40B4-BE49-F238E27FC236}">
                <a16:creationId xmlns:a16="http://schemas.microsoft.com/office/drawing/2014/main" xmlns="" id="{DCD25019-1D07-4964-8F74-5053F3333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 bwMode="auto">
          <a:xfrm>
            <a:off x="244371" y="1204133"/>
            <a:ext cx="4140927" cy="495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xmlns="" id="{B256C311-A093-4ED3-BF84-729424C6122F}"/>
              </a:ext>
            </a:extLst>
          </p:cNvPr>
          <p:cNvCxnSpPr>
            <a:cxnSpLocks/>
          </p:cNvCxnSpPr>
          <p:nvPr/>
        </p:nvCxnSpPr>
        <p:spPr>
          <a:xfrm flipV="1">
            <a:off x="1617447" y="1874394"/>
            <a:ext cx="872806" cy="721657"/>
          </a:xfrm>
          <a:prstGeom prst="bentConnector3">
            <a:avLst>
              <a:gd name="adj1" fmla="val -37305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117F0890-3BDA-4652-A88A-411F832F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6832"/>
            <a:ext cx="5128591" cy="544962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Volcanes y Ceniza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257BE23-03C2-483B-858E-15A3D4648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9" t="16243" r="2078" b="2126"/>
          <a:stretch/>
        </p:blipFill>
        <p:spPr>
          <a:xfrm>
            <a:off x="4740967" y="817328"/>
            <a:ext cx="3133791" cy="2737763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B0B5EE09-5DA1-43B4-98F2-BD0D865F5021}"/>
              </a:ext>
            </a:extLst>
          </p:cNvPr>
          <p:cNvSpPr/>
          <p:nvPr/>
        </p:nvSpPr>
        <p:spPr>
          <a:xfrm>
            <a:off x="1726927" y="1707753"/>
            <a:ext cx="1175813" cy="33328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Arial" panose="020B0604020202020204" pitchFamily="34" charset="0"/>
                <a:cs typeface="Arial" panose="020B0604020202020204" pitchFamily="34" charset="0"/>
              </a:rPr>
              <a:t>&lt; 2 mm Ø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70D54A63-8F17-4B4C-9308-BC52F404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67" y="3756199"/>
            <a:ext cx="563880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olcanic Ash Impacts &amp; Mitigation - Ash Particle Size">
            <a:extLst>
              <a:ext uri="{FF2B5EF4-FFF2-40B4-BE49-F238E27FC236}">
                <a16:creationId xmlns:a16="http://schemas.microsoft.com/office/drawing/2014/main" xmlns="" id="{F127195A-3C6B-4C2D-BA9D-316FE442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076" y="817328"/>
            <a:ext cx="4072437" cy="290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errar llave 45">
            <a:extLst>
              <a:ext uri="{FF2B5EF4-FFF2-40B4-BE49-F238E27FC236}">
                <a16:creationId xmlns:a16="http://schemas.microsoft.com/office/drawing/2014/main" xmlns="" id="{FE0E818C-9BF8-4350-A719-D304783E1CD6}"/>
              </a:ext>
            </a:extLst>
          </p:cNvPr>
          <p:cNvSpPr/>
          <p:nvPr/>
        </p:nvSpPr>
        <p:spPr>
          <a:xfrm>
            <a:off x="10379767" y="3769451"/>
            <a:ext cx="327990" cy="1557923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xmlns="" id="{D89337F0-FC90-41A6-A1DF-F50A80B372D6}"/>
              </a:ext>
            </a:extLst>
          </p:cNvPr>
          <p:cNvSpPr/>
          <p:nvPr/>
        </p:nvSpPr>
        <p:spPr>
          <a:xfrm>
            <a:off x="10429463" y="4299687"/>
            <a:ext cx="1702901" cy="5686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Clasificación de la Ceniza</a:t>
            </a: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xmlns="" id="{316C414B-328C-48B7-82A5-F82932A25E3A}"/>
              </a:ext>
            </a:extLst>
          </p:cNvPr>
          <p:cNvSpPr/>
          <p:nvPr/>
        </p:nvSpPr>
        <p:spPr>
          <a:xfrm>
            <a:off x="1576852" y="2377563"/>
            <a:ext cx="1490353" cy="3708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Ceniza Volcánica</a:t>
            </a: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xmlns="" id="{9B5DD219-2001-4EDC-97B3-F19AFA55B79F}"/>
              </a:ext>
            </a:extLst>
          </p:cNvPr>
          <p:cNvSpPr/>
          <p:nvPr/>
        </p:nvSpPr>
        <p:spPr>
          <a:xfrm>
            <a:off x="363936" y="4377540"/>
            <a:ext cx="889485" cy="219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Lava</a:t>
            </a: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xmlns="" id="{50A8EB21-1148-4F22-AE18-B8F2D0DE92C0}"/>
              </a:ext>
            </a:extLst>
          </p:cNvPr>
          <p:cNvSpPr/>
          <p:nvPr/>
        </p:nvSpPr>
        <p:spPr>
          <a:xfrm>
            <a:off x="3414601" y="3913277"/>
            <a:ext cx="833276" cy="2114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Gases</a:t>
            </a: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xmlns="" id="{BAB5ADCE-0E34-43CA-8E35-EE23A8013332}"/>
              </a:ext>
            </a:extLst>
          </p:cNvPr>
          <p:cNvSpPr/>
          <p:nvPr/>
        </p:nvSpPr>
        <p:spPr>
          <a:xfrm>
            <a:off x="6796585" y="1796964"/>
            <a:ext cx="846161" cy="85070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xmlns="" id="{94AE69E9-643A-40DF-AD5F-BD4F85767DEF}"/>
              </a:ext>
            </a:extLst>
          </p:cNvPr>
          <p:cNvSpPr/>
          <p:nvPr/>
        </p:nvSpPr>
        <p:spPr>
          <a:xfrm>
            <a:off x="4745184" y="1010783"/>
            <a:ext cx="846161" cy="114700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xmlns="" id="{4233FEDE-61FE-4AFB-BFD9-B652A9CF3C33}"/>
              </a:ext>
            </a:extLst>
          </p:cNvPr>
          <p:cNvSpPr/>
          <p:nvPr/>
        </p:nvSpPr>
        <p:spPr>
          <a:xfrm>
            <a:off x="10754138" y="2361061"/>
            <a:ext cx="1378226" cy="3618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&lt;10 µm</a:t>
            </a:r>
          </a:p>
        </p:txBody>
      </p:sp>
      <p:sp>
        <p:nvSpPr>
          <p:cNvPr id="69" name="Rectángulo: esquinas redondeadas 68">
            <a:extLst>
              <a:ext uri="{FF2B5EF4-FFF2-40B4-BE49-F238E27FC236}">
                <a16:creationId xmlns:a16="http://schemas.microsoft.com/office/drawing/2014/main" xmlns="" id="{67186CB3-D283-4646-BCE1-07C296BB8BDC}"/>
              </a:ext>
            </a:extLst>
          </p:cNvPr>
          <p:cNvSpPr/>
          <p:nvPr/>
        </p:nvSpPr>
        <p:spPr>
          <a:xfrm>
            <a:off x="8225133" y="2361060"/>
            <a:ext cx="1378226" cy="3618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300" b="1" dirty="0">
                <a:latin typeface="Arial" panose="020B0604020202020204" pitchFamily="34" charset="0"/>
                <a:cs typeface="Arial" panose="020B0604020202020204" pitchFamily="34" charset="0"/>
              </a:rPr>
              <a:t>&lt;1 mm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3A3FF4F9-3F62-48CD-912E-4FEF164EF614}"/>
              </a:ext>
            </a:extLst>
          </p:cNvPr>
          <p:cNvSpPr/>
          <p:nvPr/>
        </p:nvSpPr>
        <p:spPr>
          <a:xfrm>
            <a:off x="0" y="6303091"/>
            <a:ext cx="8846288" cy="5549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400" dirty="0"/>
              <a:t>(Donald, 2016) (Sierra et al., 2012, 2018) (</a:t>
            </a:r>
            <a:r>
              <a:rPr lang="es-EC" sz="1400" dirty="0" err="1"/>
              <a:t>Langmann</a:t>
            </a:r>
            <a:r>
              <a:rPr lang="es-EC" sz="1400" dirty="0"/>
              <a:t>, 2013) (</a:t>
            </a:r>
            <a:r>
              <a:rPr lang="es-EC" sz="1400" dirty="0" err="1"/>
              <a:t>Plumlee</a:t>
            </a:r>
            <a:r>
              <a:rPr lang="es-EC" sz="1400" dirty="0"/>
              <a:t> &amp; Ziegler, 2007)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C54942A2-4B85-4DB5-93FB-F2CD5BA45109}"/>
              </a:ext>
            </a:extLst>
          </p:cNvPr>
          <p:cNvSpPr/>
          <p:nvPr/>
        </p:nvSpPr>
        <p:spPr>
          <a:xfrm>
            <a:off x="4881563" y="5514974"/>
            <a:ext cx="471487" cy="28575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73D7958B-4996-4D32-9909-02723AA68028}"/>
              </a:ext>
            </a:extLst>
          </p:cNvPr>
          <p:cNvSpPr/>
          <p:nvPr/>
        </p:nvSpPr>
        <p:spPr>
          <a:xfrm>
            <a:off x="5395913" y="5514973"/>
            <a:ext cx="4207446" cy="285751"/>
          </a:xfrm>
          <a:prstGeom prst="rect">
            <a:avLst/>
          </a:prstGeom>
          <a:noFill/>
          <a:ln>
            <a:solidFill>
              <a:srgbClr val="F0522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xmlns="" id="{AD5EECFB-CD01-45B5-A25E-4268EAA637B0}"/>
              </a:ext>
            </a:extLst>
          </p:cNvPr>
          <p:cNvSpPr/>
          <p:nvPr/>
        </p:nvSpPr>
        <p:spPr>
          <a:xfrm>
            <a:off x="8278155" y="2567451"/>
            <a:ext cx="1378226" cy="3618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55-97% PT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xmlns="" id="{A1CB0443-4039-4111-9551-0B9EF661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6"/>
            <a:ext cx="12192000" cy="60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>
                <a:solidFill>
                  <a:srgbClr val="F052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INTRODUCCIÓN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FEEB653F-71A9-4B17-A85E-E0C514745B8F}"/>
              </a:ext>
            </a:extLst>
          </p:cNvPr>
          <p:cNvCxnSpPr/>
          <p:nvPr/>
        </p:nvCxnSpPr>
        <p:spPr>
          <a:xfrm>
            <a:off x="11131826" y="2634414"/>
            <a:ext cx="636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0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50" grpId="0" animBg="1"/>
      <p:bldP spid="56" grpId="0" animBg="1"/>
      <p:bldP spid="57" grpId="0" animBg="1"/>
      <p:bldP spid="58" grpId="0" animBg="1"/>
      <p:bldP spid="52" grpId="0" animBg="1"/>
      <p:bldP spid="60" grpId="0" animBg="1"/>
      <p:bldP spid="62" grpId="0"/>
      <p:bldP spid="6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>
            <a:extLst>
              <a:ext uri="{FF2B5EF4-FFF2-40B4-BE49-F238E27FC236}">
                <a16:creationId xmlns:a16="http://schemas.microsoft.com/office/drawing/2014/main" xmlns="" id="{3E12753F-58ED-43A4-B714-FDF056BA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05"/>
            <a:ext cx="12192000" cy="544962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 del Sistema Respiratorio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FE58F75F-ED05-4E55-B9DE-C8F18BBC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470" y="636644"/>
            <a:ext cx="3917633" cy="5584711"/>
          </a:xfrm>
          <a:prstGeom prst="rect">
            <a:avLst/>
          </a:prstGeom>
        </p:spPr>
      </p:pic>
      <p:sp>
        <p:nvSpPr>
          <p:cNvPr id="41" name="Cerrar llave 40">
            <a:extLst>
              <a:ext uri="{FF2B5EF4-FFF2-40B4-BE49-F238E27FC236}">
                <a16:creationId xmlns:a16="http://schemas.microsoft.com/office/drawing/2014/main" xmlns="" id="{FAD8F15B-56C8-4232-B521-F3B7EDE3D2C6}"/>
              </a:ext>
            </a:extLst>
          </p:cNvPr>
          <p:cNvSpPr/>
          <p:nvPr/>
        </p:nvSpPr>
        <p:spPr>
          <a:xfrm flipH="1">
            <a:off x="3432061" y="1276623"/>
            <a:ext cx="531704" cy="1522364"/>
          </a:xfrm>
          <a:prstGeom prst="rightBrace">
            <a:avLst>
              <a:gd name="adj1" fmla="val 8333"/>
              <a:gd name="adj2" fmla="val 4825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xmlns="" id="{0728E6AA-2F08-49C1-A815-07BD063FD005}"/>
              </a:ext>
            </a:extLst>
          </p:cNvPr>
          <p:cNvSpPr/>
          <p:nvPr/>
        </p:nvSpPr>
        <p:spPr>
          <a:xfrm>
            <a:off x="1875338" y="1750249"/>
            <a:ext cx="1572767" cy="5686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>
                <a:latin typeface="Arial" panose="020B0604020202020204" pitchFamily="34" charset="0"/>
                <a:cs typeface="Arial" panose="020B0604020202020204" pitchFamily="34" charset="0"/>
              </a:rPr>
              <a:t>VÍA </a:t>
            </a:r>
          </a:p>
          <a:p>
            <a:pPr algn="ctr"/>
            <a:r>
              <a:rPr lang="es-EC" sz="1200" b="1" dirty="0">
                <a:latin typeface="Arial" panose="020B0604020202020204" pitchFamily="34" charset="0"/>
                <a:cs typeface="Arial" panose="020B0604020202020204" pitchFamily="34" charset="0"/>
              </a:rPr>
              <a:t>EXTRATORÁCICA</a:t>
            </a:r>
          </a:p>
        </p:txBody>
      </p:sp>
      <p:sp>
        <p:nvSpPr>
          <p:cNvPr id="43" name="Cerrar llave 42">
            <a:extLst>
              <a:ext uri="{FF2B5EF4-FFF2-40B4-BE49-F238E27FC236}">
                <a16:creationId xmlns:a16="http://schemas.microsoft.com/office/drawing/2014/main" xmlns="" id="{70AA6FB0-4109-4B18-A0D5-DEA6954C93E3}"/>
              </a:ext>
            </a:extLst>
          </p:cNvPr>
          <p:cNvSpPr/>
          <p:nvPr/>
        </p:nvSpPr>
        <p:spPr>
          <a:xfrm>
            <a:off x="7561760" y="3520796"/>
            <a:ext cx="569797" cy="265204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xmlns="" id="{01D5C36B-6D8A-44AF-AD85-F687C9D3EC63}"/>
              </a:ext>
            </a:extLst>
          </p:cNvPr>
          <p:cNvSpPr/>
          <p:nvPr/>
        </p:nvSpPr>
        <p:spPr>
          <a:xfrm>
            <a:off x="8157376" y="4562494"/>
            <a:ext cx="1572767" cy="5686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>
                <a:latin typeface="Arial" panose="020B0604020202020204" pitchFamily="34" charset="0"/>
                <a:cs typeface="Arial" panose="020B0604020202020204" pitchFamily="34" charset="0"/>
              </a:rPr>
              <a:t>VÍA </a:t>
            </a:r>
          </a:p>
          <a:p>
            <a:pPr algn="ctr"/>
            <a:r>
              <a:rPr lang="es-EC" sz="1200" b="1" dirty="0">
                <a:latin typeface="Arial" panose="020B0604020202020204" pitchFamily="34" charset="0"/>
                <a:cs typeface="Arial" panose="020B0604020202020204" pitchFamily="34" charset="0"/>
              </a:rPr>
              <a:t>INTRATORÁCICA</a:t>
            </a: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xmlns="" id="{26F89CF5-80CF-44DC-96A4-7DD517F28E6C}"/>
              </a:ext>
            </a:extLst>
          </p:cNvPr>
          <p:cNvSpPr/>
          <p:nvPr/>
        </p:nvSpPr>
        <p:spPr>
          <a:xfrm>
            <a:off x="6417289" y="685156"/>
            <a:ext cx="1996558" cy="347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Fosas Paranasales</a:t>
            </a:r>
          </a:p>
        </p:txBody>
      </p:sp>
      <p:pic>
        <p:nvPicPr>
          <p:cNvPr id="47" name="Gráfico 46" descr="Flecha curva en el sentido de las agujas del reloj">
            <a:extLst>
              <a:ext uri="{FF2B5EF4-FFF2-40B4-BE49-F238E27FC236}">
                <a16:creationId xmlns:a16="http://schemas.microsoft.com/office/drawing/2014/main" xmlns="" id="{731155A2-F17C-402D-BB8D-E862A7237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684832">
            <a:off x="7130716" y="2035083"/>
            <a:ext cx="914400" cy="1435522"/>
          </a:xfrm>
          <a:prstGeom prst="rect">
            <a:avLst/>
          </a:prstGeom>
        </p:spPr>
      </p:pic>
      <p:pic>
        <p:nvPicPr>
          <p:cNvPr id="4136" name="Picture 40" descr="Bacterias Y Hongos En La Respiración Del Ser Humano Por Respirar.  Ilustración Sobre La Contaminación Del Aire. Ilustraciones Vectoriales,  Clip Art Vectorizado Libre De Derechos. Image 88763098.">
            <a:extLst>
              <a:ext uri="{FF2B5EF4-FFF2-40B4-BE49-F238E27FC236}">
                <a16:creationId xmlns:a16="http://schemas.microsoft.com/office/drawing/2014/main" xmlns="" id="{EAB7E742-D925-49DB-967C-133AC08C5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t="18642" r="49045" b="59106"/>
          <a:stretch/>
        </p:blipFill>
        <p:spPr bwMode="auto">
          <a:xfrm flipH="1">
            <a:off x="8131479" y="2163011"/>
            <a:ext cx="3256937" cy="1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xmlns="" id="{809D080D-9137-4A14-BCBD-F90AED2438C6}"/>
              </a:ext>
            </a:extLst>
          </p:cNvPr>
          <p:cNvCxnSpPr>
            <a:cxnSpLocks/>
          </p:cNvCxnSpPr>
          <p:nvPr/>
        </p:nvCxnSpPr>
        <p:spPr>
          <a:xfrm>
            <a:off x="9650961" y="3244036"/>
            <a:ext cx="0" cy="62624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xmlns="" id="{6EDC0DF9-1670-45BF-9A8D-C49452EB9FEC}"/>
              </a:ext>
            </a:extLst>
          </p:cNvPr>
          <p:cNvCxnSpPr>
            <a:cxnSpLocks/>
          </p:cNvCxnSpPr>
          <p:nvPr/>
        </p:nvCxnSpPr>
        <p:spPr>
          <a:xfrm>
            <a:off x="9650961" y="3847612"/>
            <a:ext cx="759894" cy="38889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38" name="Picture 42" descr="Aeroalergenos: la vida suspendida en el aire | Blogs Quirónsalud">
            <a:extLst>
              <a:ext uri="{FF2B5EF4-FFF2-40B4-BE49-F238E27FC236}">
                <a16:creationId xmlns:a16="http://schemas.microsoft.com/office/drawing/2014/main" xmlns="" id="{C5370340-D68F-4E0B-9A44-733D835471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12453" r="30381"/>
          <a:stretch/>
        </p:blipFill>
        <p:spPr bwMode="auto">
          <a:xfrm>
            <a:off x="10350051" y="3916864"/>
            <a:ext cx="899496" cy="877091"/>
          </a:xfrm>
          <a:prstGeom prst="ellipse">
            <a:avLst/>
          </a:prstGeom>
          <a:ln w="28575" cap="rnd">
            <a:solidFill>
              <a:schemeClr val="tx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xmlns="" id="{9705AE85-67AA-4CEC-B71A-915CD4C9854E}"/>
              </a:ext>
            </a:extLst>
          </p:cNvPr>
          <p:cNvSpPr/>
          <p:nvPr/>
        </p:nvSpPr>
        <p:spPr>
          <a:xfrm>
            <a:off x="9032629" y="2808878"/>
            <a:ext cx="1378226" cy="3618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10 000 L</a:t>
            </a:r>
          </a:p>
        </p:txBody>
      </p:sp>
      <p:sp>
        <p:nvSpPr>
          <p:cNvPr id="64" name="Rectángulo: esquinas redondeadas 63">
            <a:extLst>
              <a:ext uri="{FF2B5EF4-FFF2-40B4-BE49-F238E27FC236}">
                <a16:creationId xmlns:a16="http://schemas.microsoft.com/office/drawing/2014/main" xmlns="" id="{3EA9A447-68B5-46C2-908C-BF02EFA6F852}"/>
              </a:ext>
            </a:extLst>
          </p:cNvPr>
          <p:cNvSpPr/>
          <p:nvPr/>
        </p:nvSpPr>
        <p:spPr>
          <a:xfrm>
            <a:off x="6453566" y="1480863"/>
            <a:ext cx="1996558" cy="347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Cavidad Nasal</a:t>
            </a:r>
          </a:p>
        </p:txBody>
      </p:sp>
      <p:sp>
        <p:nvSpPr>
          <p:cNvPr id="65" name="Rectángulo: esquinas redondeadas 64">
            <a:extLst>
              <a:ext uri="{FF2B5EF4-FFF2-40B4-BE49-F238E27FC236}">
                <a16:creationId xmlns:a16="http://schemas.microsoft.com/office/drawing/2014/main" xmlns="" id="{CC14DC0A-89E7-4678-89EF-F3D2B303CFE4}"/>
              </a:ext>
            </a:extLst>
          </p:cNvPr>
          <p:cNvSpPr/>
          <p:nvPr/>
        </p:nvSpPr>
        <p:spPr>
          <a:xfrm>
            <a:off x="6566208" y="1832336"/>
            <a:ext cx="1318834" cy="37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Nariz</a:t>
            </a: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xmlns="" id="{616E8273-4D96-470E-9B32-F238EE916263}"/>
              </a:ext>
            </a:extLst>
          </p:cNvPr>
          <p:cNvSpPr/>
          <p:nvPr/>
        </p:nvSpPr>
        <p:spPr>
          <a:xfrm>
            <a:off x="3579530" y="2160093"/>
            <a:ext cx="1318834" cy="37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Faringe</a:t>
            </a:r>
          </a:p>
        </p:txBody>
      </p:sp>
      <p:sp>
        <p:nvSpPr>
          <p:cNvPr id="56" name="Cerrar corchete 55">
            <a:extLst>
              <a:ext uri="{FF2B5EF4-FFF2-40B4-BE49-F238E27FC236}">
                <a16:creationId xmlns:a16="http://schemas.microsoft.com/office/drawing/2014/main" xmlns="" id="{6CF9F447-789B-49DA-A39E-F373EA9DF58C}"/>
              </a:ext>
            </a:extLst>
          </p:cNvPr>
          <p:cNvSpPr/>
          <p:nvPr/>
        </p:nvSpPr>
        <p:spPr>
          <a:xfrm>
            <a:off x="8156389" y="725502"/>
            <a:ext cx="166885" cy="1526014"/>
          </a:xfrm>
          <a:prstGeom prst="righ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xmlns="" id="{A029E537-904E-414B-8A92-779222C0EE94}"/>
              </a:ext>
            </a:extLst>
          </p:cNvPr>
          <p:cNvSpPr/>
          <p:nvPr/>
        </p:nvSpPr>
        <p:spPr>
          <a:xfrm>
            <a:off x="8594234" y="1281829"/>
            <a:ext cx="1586670" cy="46842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&gt; 11 µm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Ø </a:t>
            </a:r>
            <a:endParaRPr lang="es-EC" dirty="0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xmlns="" id="{5A17091F-C252-4640-9D84-6868051B9BA3}"/>
              </a:ext>
            </a:extLst>
          </p:cNvPr>
          <p:cNvSpPr/>
          <p:nvPr/>
        </p:nvSpPr>
        <p:spPr>
          <a:xfrm>
            <a:off x="3872560" y="3075807"/>
            <a:ext cx="1303763" cy="345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xmlns="" id="{BD93C885-871C-4BB1-8537-C6E20386103C}"/>
              </a:ext>
            </a:extLst>
          </p:cNvPr>
          <p:cNvSpPr/>
          <p:nvPr/>
        </p:nvSpPr>
        <p:spPr>
          <a:xfrm>
            <a:off x="4358234" y="3388929"/>
            <a:ext cx="358918" cy="218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6" name="Rectángulo: esquinas redondeadas 75">
            <a:extLst>
              <a:ext uri="{FF2B5EF4-FFF2-40B4-BE49-F238E27FC236}">
                <a16:creationId xmlns:a16="http://schemas.microsoft.com/office/drawing/2014/main" xmlns="" id="{D172EE2E-4F36-4A6E-9818-3B5954DB5FB9}"/>
              </a:ext>
            </a:extLst>
          </p:cNvPr>
          <p:cNvSpPr/>
          <p:nvPr/>
        </p:nvSpPr>
        <p:spPr>
          <a:xfrm>
            <a:off x="3526162" y="5874054"/>
            <a:ext cx="1996558" cy="3473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Pulmones</a:t>
            </a:r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xmlns="" id="{3284609D-9D96-4438-96C1-F2676E2E469C}"/>
              </a:ext>
            </a:extLst>
          </p:cNvPr>
          <p:cNvCxnSpPr>
            <a:cxnSpLocks/>
          </p:cNvCxnSpPr>
          <p:nvPr/>
        </p:nvCxnSpPr>
        <p:spPr>
          <a:xfrm flipV="1">
            <a:off x="4725775" y="5353203"/>
            <a:ext cx="345178" cy="6408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xmlns="" id="{F88C9DBF-D634-4BD2-844D-39B9D29533E7}"/>
              </a:ext>
            </a:extLst>
          </p:cNvPr>
          <p:cNvCxnSpPr>
            <a:cxnSpLocks/>
          </p:cNvCxnSpPr>
          <p:nvPr/>
        </p:nvCxnSpPr>
        <p:spPr>
          <a:xfrm flipV="1">
            <a:off x="4725775" y="5353203"/>
            <a:ext cx="987607" cy="64081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Rectángulo 4099">
            <a:extLst>
              <a:ext uri="{FF2B5EF4-FFF2-40B4-BE49-F238E27FC236}">
                <a16:creationId xmlns:a16="http://schemas.microsoft.com/office/drawing/2014/main" xmlns="" id="{E391FB73-37B3-452D-A318-A2D66820EB58}"/>
              </a:ext>
            </a:extLst>
          </p:cNvPr>
          <p:cNvSpPr/>
          <p:nvPr/>
        </p:nvSpPr>
        <p:spPr>
          <a:xfrm>
            <a:off x="5422760" y="2798987"/>
            <a:ext cx="389836" cy="34573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4102" name="Conector recto 4101">
            <a:extLst>
              <a:ext uri="{FF2B5EF4-FFF2-40B4-BE49-F238E27FC236}">
                <a16:creationId xmlns:a16="http://schemas.microsoft.com/office/drawing/2014/main" xmlns="" id="{77C5FC2F-1600-4947-9D25-6C7A61ABCEF6}"/>
              </a:ext>
            </a:extLst>
          </p:cNvPr>
          <p:cNvCxnSpPr>
            <a:cxnSpLocks/>
            <a:stCxn id="4100" idx="1"/>
          </p:cNvCxnSpPr>
          <p:nvPr/>
        </p:nvCxnSpPr>
        <p:spPr>
          <a:xfrm flipH="1">
            <a:off x="1601869" y="2971852"/>
            <a:ext cx="3820891" cy="94299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Rectángulo: esquinas redondeadas 93">
            <a:extLst>
              <a:ext uri="{FF2B5EF4-FFF2-40B4-BE49-F238E27FC236}">
                <a16:creationId xmlns:a16="http://schemas.microsoft.com/office/drawing/2014/main" xmlns="" id="{99120959-1204-4EDA-A1D2-71CFE1FF71B2}"/>
              </a:ext>
            </a:extLst>
          </p:cNvPr>
          <p:cNvSpPr/>
          <p:nvPr/>
        </p:nvSpPr>
        <p:spPr>
          <a:xfrm>
            <a:off x="501999" y="4536904"/>
            <a:ext cx="1318834" cy="37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Partículas</a:t>
            </a:r>
          </a:p>
        </p:txBody>
      </p:sp>
      <p:sp>
        <p:nvSpPr>
          <p:cNvPr id="95" name="Rectángulo: esquinas redondeadas 94">
            <a:extLst>
              <a:ext uri="{FF2B5EF4-FFF2-40B4-BE49-F238E27FC236}">
                <a16:creationId xmlns:a16="http://schemas.microsoft.com/office/drawing/2014/main" xmlns="" id="{E368D695-B5B6-4183-8D7C-38651D2D1E2C}"/>
              </a:ext>
            </a:extLst>
          </p:cNvPr>
          <p:cNvSpPr/>
          <p:nvPr/>
        </p:nvSpPr>
        <p:spPr>
          <a:xfrm>
            <a:off x="176689" y="4850560"/>
            <a:ext cx="1614779" cy="37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Célula Mucosa</a:t>
            </a:r>
          </a:p>
        </p:txBody>
      </p:sp>
      <p:sp>
        <p:nvSpPr>
          <p:cNvPr id="96" name="Rectángulo: esquinas redondeadas 95">
            <a:extLst>
              <a:ext uri="{FF2B5EF4-FFF2-40B4-BE49-F238E27FC236}">
                <a16:creationId xmlns:a16="http://schemas.microsoft.com/office/drawing/2014/main" xmlns="" id="{203AB3A6-C075-4F7B-B8C0-F29FDECFB3E1}"/>
              </a:ext>
            </a:extLst>
          </p:cNvPr>
          <p:cNvSpPr/>
          <p:nvPr/>
        </p:nvSpPr>
        <p:spPr>
          <a:xfrm>
            <a:off x="194232" y="5182578"/>
            <a:ext cx="1614779" cy="37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Capa de Moco</a:t>
            </a:r>
          </a:p>
        </p:txBody>
      </p:sp>
      <p:sp>
        <p:nvSpPr>
          <p:cNvPr id="97" name="Rectángulo: esquinas redondeadas 96">
            <a:extLst>
              <a:ext uri="{FF2B5EF4-FFF2-40B4-BE49-F238E27FC236}">
                <a16:creationId xmlns:a16="http://schemas.microsoft.com/office/drawing/2014/main" xmlns="" id="{04D3A4B1-A01A-4C9C-A3A8-69DA53C5BAF3}"/>
              </a:ext>
            </a:extLst>
          </p:cNvPr>
          <p:cNvSpPr/>
          <p:nvPr/>
        </p:nvSpPr>
        <p:spPr>
          <a:xfrm>
            <a:off x="554600" y="5484624"/>
            <a:ext cx="1614779" cy="37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Cilios</a:t>
            </a:r>
          </a:p>
        </p:txBody>
      </p:sp>
      <p:sp>
        <p:nvSpPr>
          <p:cNvPr id="98" name="Rectángulo: esquinas redondeadas 97">
            <a:extLst>
              <a:ext uri="{FF2B5EF4-FFF2-40B4-BE49-F238E27FC236}">
                <a16:creationId xmlns:a16="http://schemas.microsoft.com/office/drawing/2014/main" xmlns="" id="{13579CC2-5438-4B71-B489-7343D8013E73}"/>
              </a:ext>
            </a:extLst>
          </p:cNvPr>
          <p:cNvSpPr/>
          <p:nvPr/>
        </p:nvSpPr>
        <p:spPr>
          <a:xfrm>
            <a:off x="-62278" y="5805417"/>
            <a:ext cx="1853746" cy="3779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Células epiteliales</a:t>
            </a:r>
          </a:p>
        </p:txBody>
      </p: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xmlns="" id="{629B197F-5443-4B13-B03A-6D6CB7AED90C}"/>
              </a:ext>
            </a:extLst>
          </p:cNvPr>
          <p:cNvCxnSpPr>
            <a:cxnSpLocks/>
          </p:cNvCxnSpPr>
          <p:nvPr/>
        </p:nvCxnSpPr>
        <p:spPr>
          <a:xfrm flipH="1">
            <a:off x="3570670" y="3005744"/>
            <a:ext cx="1826273" cy="93226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" name="Picture 46" descr="Respiratory epithelium - Wikiwand">
            <a:extLst>
              <a:ext uri="{FF2B5EF4-FFF2-40B4-BE49-F238E27FC236}">
                <a16:creationId xmlns:a16="http://schemas.microsoft.com/office/drawing/2014/main" xmlns="" id="{18B87E25-2A78-4239-BAE6-53FD8358C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3" t="38729" r="3776" b="16232"/>
          <a:stretch/>
        </p:blipFill>
        <p:spPr bwMode="auto">
          <a:xfrm>
            <a:off x="1601870" y="3888213"/>
            <a:ext cx="2071583" cy="233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ángulo: esquinas redondeadas 109">
            <a:extLst>
              <a:ext uri="{FF2B5EF4-FFF2-40B4-BE49-F238E27FC236}">
                <a16:creationId xmlns:a16="http://schemas.microsoft.com/office/drawing/2014/main" xmlns="" id="{CCBFE610-2A12-462D-BA3E-9A5BC6049B69}"/>
              </a:ext>
            </a:extLst>
          </p:cNvPr>
          <p:cNvSpPr/>
          <p:nvPr/>
        </p:nvSpPr>
        <p:spPr>
          <a:xfrm>
            <a:off x="8239831" y="5342588"/>
            <a:ext cx="1392016" cy="4422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&lt; 4 µm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Ø </a:t>
            </a:r>
            <a:endParaRPr lang="es-EC" dirty="0"/>
          </a:p>
        </p:txBody>
      </p:sp>
      <p:sp>
        <p:nvSpPr>
          <p:cNvPr id="111" name="Rectángulo: esquinas redondeadas 110">
            <a:extLst>
              <a:ext uri="{FF2B5EF4-FFF2-40B4-BE49-F238E27FC236}">
                <a16:creationId xmlns:a16="http://schemas.microsoft.com/office/drawing/2014/main" xmlns="" id="{9FD1C0B3-226A-4544-81DD-7B92324879AE}"/>
              </a:ext>
            </a:extLst>
          </p:cNvPr>
          <p:cNvSpPr/>
          <p:nvPr/>
        </p:nvSpPr>
        <p:spPr>
          <a:xfrm>
            <a:off x="2233374" y="2986757"/>
            <a:ext cx="1516863" cy="36121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&lt; 10 µm </a:t>
            </a:r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Ø </a:t>
            </a:r>
            <a:endParaRPr lang="es-EC" dirty="0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xmlns="" id="{41B7C527-D428-48A5-8898-865B447056AF}"/>
              </a:ext>
            </a:extLst>
          </p:cNvPr>
          <p:cNvSpPr/>
          <p:nvPr/>
        </p:nvSpPr>
        <p:spPr>
          <a:xfrm>
            <a:off x="0" y="6303091"/>
            <a:ext cx="8846288" cy="5549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400" dirty="0"/>
              <a:t>(Trinidad &amp; Concha, 2018) (</a:t>
            </a:r>
            <a:r>
              <a:rPr lang="es-EC" sz="1400" dirty="0" err="1"/>
              <a:t>Garcia</a:t>
            </a:r>
            <a:r>
              <a:rPr lang="es-EC" sz="1400" dirty="0"/>
              <a:t> &amp; Sibila, 2013; </a:t>
            </a:r>
            <a:r>
              <a:rPr lang="es-EC" sz="1400" dirty="0" err="1"/>
              <a:t>Grob</a:t>
            </a:r>
            <a:r>
              <a:rPr lang="es-EC" sz="1400" dirty="0"/>
              <a:t> et al., 2012; Martin &amp; </a:t>
            </a:r>
            <a:r>
              <a:rPr lang="es-EC" sz="1400" dirty="0" err="1"/>
              <a:t>Frevert</a:t>
            </a:r>
            <a:r>
              <a:rPr lang="es-EC" sz="1400" dirty="0"/>
              <a:t>, 2005; </a:t>
            </a:r>
            <a:r>
              <a:rPr lang="es-EC" sz="1400" dirty="0" err="1"/>
              <a:t>Reiriz</a:t>
            </a:r>
            <a:r>
              <a:rPr lang="es-EC" sz="1400" dirty="0"/>
              <a:t>, 2014) (Dela Cruz &amp; </a:t>
            </a:r>
            <a:r>
              <a:rPr lang="es-EC" sz="1400" dirty="0" err="1"/>
              <a:t>Kof</a:t>
            </a:r>
            <a:r>
              <a:rPr lang="es-EC" sz="1400" dirty="0"/>
              <a:t>, 2015) (Lloyd, 2014) </a:t>
            </a:r>
            <a:r>
              <a:rPr lang="da-DK" sz="1400" dirty="0"/>
              <a:t>(Naumova et al., 2007)</a:t>
            </a:r>
            <a:endParaRPr lang="es-EC" sz="1400" dirty="0"/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xmlns="" id="{FAF154B2-3E19-45F9-A780-68CBF19AFEA6}"/>
              </a:ext>
            </a:extLst>
          </p:cNvPr>
          <p:cNvCxnSpPr>
            <a:cxnSpLocks/>
          </p:cNvCxnSpPr>
          <p:nvPr/>
        </p:nvCxnSpPr>
        <p:spPr>
          <a:xfrm flipH="1" flipV="1">
            <a:off x="5578863" y="2349080"/>
            <a:ext cx="60696" cy="640734"/>
          </a:xfrm>
          <a:prstGeom prst="straightConnector1">
            <a:avLst/>
          </a:prstGeom>
          <a:ln w="38100">
            <a:solidFill>
              <a:srgbClr val="F05223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9" name="Gráfico 48" descr="Cerrar">
            <a:extLst>
              <a:ext uri="{FF2B5EF4-FFF2-40B4-BE49-F238E27FC236}">
                <a16:creationId xmlns:a16="http://schemas.microsoft.com/office/drawing/2014/main" xmlns="" id="{BCE0BA60-1364-4A6C-9D77-9732A8108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07932" y="4131432"/>
            <a:ext cx="1906767" cy="19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8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/>
      <p:bldP spid="63" grpId="0"/>
      <p:bldP spid="64" grpId="0"/>
      <p:bldP spid="65" grpId="0"/>
      <p:bldP spid="66" grpId="0"/>
      <p:bldP spid="56" grpId="0" animBg="1"/>
      <p:bldP spid="57" grpId="0" animBg="1"/>
      <p:bldP spid="76" grpId="0"/>
      <p:bldP spid="4100" grpId="0" animBg="1"/>
      <p:bldP spid="94" grpId="0"/>
      <p:bldP spid="95" grpId="0"/>
      <p:bldP spid="96" grpId="0"/>
      <p:bldP spid="97" grpId="0"/>
      <p:bldP spid="98" grpId="0"/>
      <p:bldP spid="110" grpId="0" animBg="1"/>
      <p:bldP spid="1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echa: doblada hacia arriba 23">
            <a:extLst>
              <a:ext uri="{FF2B5EF4-FFF2-40B4-BE49-F238E27FC236}">
                <a16:creationId xmlns:a16="http://schemas.microsoft.com/office/drawing/2014/main" xmlns="" id="{EE2EE85F-12B6-4395-A503-91D3E627C6D0}"/>
              </a:ext>
            </a:extLst>
          </p:cNvPr>
          <p:cNvSpPr/>
          <p:nvPr/>
        </p:nvSpPr>
        <p:spPr>
          <a:xfrm>
            <a:off x="9487016" y="3015430"/>
            <a:ext cx="2411885" cy="2708799"/>
          </a:xfrm>
          <a:prstGeom prst="bentUpArrow">
            <a:avLst>
              <a:gd name="adj1" fmla="val 5769"/>
              <a:gd name="adj2" fmla="val 9066"/>
              <a:gd name="adj3" fmla="val 16209"/>
            </a:avLst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0014BC7-457C-4125-8B3F-A62DC997F0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739" r="7816" b="13816"/>
          <a:stretch/>
        </p:blipFill>
        <p:spPr>
          <a:xfrm>
            <a:off x="0" y="611222"/>
            <a:ext cx="8194463" cy="5617299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xmlns="" id="{7C18DE49-436E-47EE-9305-09D9E377505C}"/>
              </a:ext>
            </a:extLst>
          </p:cNvPr>
          <p:cNvSpPr/>
          <p:nvPr/>
        </p:nvSpPr>
        <p:spPr>
          <a:xfrm>
            <a:off x="2989155" y="1550771"/>
            <a:ext cx="1037757" cy="3893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&lt; 1 µm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CAE51BF-4E42-4B8D-A32F-E4EE9B60C2E2}"/>
              </a:ext>
            </a:extLst>
          </p:cNvPr>
          <p:cNvSpPr/>
          <p:nvPr/>
        </p:nvSpPr>
        <p:spPr>
          <a:xfrm>
            <a:off x="2134952" y="2447097"/>
            <a:ext cx="1011343" cy="5686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7" name="Conector: angular 16">
            <a:extLst>
              <a:ext uri="{FF2B5EF4-FFF2-40B4-BE49-F238E27FC236}">
                <a16:creationId xmlns:a16="http://schemas.microsoft.com/office/drawing/2014/main" xmlns="" id="{4FF21774-6F6F-4C52-87AF-1485C8AEC941}"/>
              </a:ext>
            </a:extLst>
          </p:cNvPr>
          <p:cNvCxnSpPr>
            <a:cxnSpLocks/>
            <a:stCxn id="9" idx="2"/>
          </p:cNvCxnSpPr>
          <p:nvPr/>
        </p:nvCxnSpPr>
        <p:spPr>
          <a:xfrm rot="5400000">
            <a:off x="2247339" y="3171618"/>
            <a:ext cx="620222" cy="27511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xmlns="" id="{38B90C8B-ADF4-4952-B981-0A320318D75B}"/>
              </a:ext>
            </a:extLst>
          </p:cNvPr>
          <p:cNvSpPr/>
          <p:nvPr/>
        </p:nvSpPr>
        <p:spPr>
          <a:xfrm>
            <a:off x="1983345" y="3611533"/>
            <a:ext cx="873089" cy="3021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CXCL8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3A001BB3-98B4-4E66-BDEA-5748779CE960}"/>
              </a:ext>
            </a:extLst>
          </p:cNvPr>
          <p:cNvCxnSpPr>
            <a:cxnSpLocks/>
          </p:cNvCxnSpPr>
          <p:nvPr/>
        </p:nvCxnSpPr>
        <p:spPr>
          <a:xfrm flipH="1" flipV="1">
            <a:off x="7059963" y="4614406"/>
            <a:ext cx="1415654" cy="96826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FF830116-D914-4C4A-A139-2F542A3186B7}"/>
              </a:ext>
            </a:extLst>
          </p:cNvPr>
          <p:cNvCxnSpPr>
            <a:cxnSpLocks/>
          </p:cNvCxnSpPr>
          <p:nvPr/>
        </p:nvCxnSpPr>
        <p:spPr>
          <a:xfrm flipH="1" flipV="1">
            <a:off x="6675839" y="5152542"/>
            <a:ext cx="1799778" cy="46564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xmlns="" id="{DCDB5BFA-9CE8-447E-9EC4-19BA6AD10276}"/>
              </a:ext>
            </a:extLst>
          </p:cNvPr>
          <p:cNvSpPr/>
          <p:nvPr/>
        </p:nvSpPr>
        <p:spPr>
          <a:xfrm>
            <a:off x="8475617" y="5423522"/>
            <a:ext cx="1875178" cy="41505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95% leucocitos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C2908F4C-13EB-4280-9233-047840B3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49595" r="30465" b="23873"/>
          <a:stretch/>
        </p:blipFill>
        <p:spPr>
          <a:xfrm>
            <a:off x="4068419" y="1943391"/>
            <a:ext cx="214765" cy="208088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3EA8E38A-1AAA-4621-AFA5-B28FCBAD9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3753940" y="1960553"/>
            <a:ext cx="223507" cy="20808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56F4A006-70DF-4C1B-919C-EE2D6A4980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" r="15593" b="10588"/>
          <a:stretch/>
        </p:blipFill>
        <p:spPr>
          <a:xfrm>
            <a:off x="8892178" y="629477"/>
            <a:ext cx="3299822" cy="2603323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xmlns="" id="{9F3ED397-8C7A-4E1C-B894-D957B9208664}"/>
              </a:ext>
            </a:extLst>
          </p:cNvPr>
          <p:cNvSpPr/>
          <p:nvPr/>
        </p:nvSpPr>
        <p:spPr>
          <a:xfrm>
            <a:off x="10660597" y="1099777"/>
            <a:ext cx="251791" cy="540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44C3D701-27BF-49CB-B414-E3D9ED541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9279" y="3175000"/>
            <a:ext cx="314325" cy="228600"/>
          </a:xfrm>
          <a:prstGeom prst="rect">
            <a:avLst/>
          </a:prstGeom>
        </p:spPr>
      </p:pic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xmlns="" id="{3673FEAC-C916-4E45-B96D-931955006F19}"/>
              </a:ext>
            </a:extLst>
          </p:cNvPr>
          <p:cNvSpPr/>
          <p:nvPr/>
        </p:nvSpPr>
        <p:spPr>
          <a:xfrm>
            <a:off x="8410034" y="3854231"/>
            <a:ext cx="2006342" cy="9582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Comienzo y Desarrollo de la Inflamación</a:t>
            </a:r>
          </a:p>
        </p:txBody>
      </p:sp>
      <p:sp>
        <p:nvSpPr>
          <p:cNvPr id="45" name="Flecha: hacia arriba 44">
            <a:extLst>
              <a:ext uri="{FF2B5EF4-FFF2-40B4-BE49-F238E27FC236}">
                <a16:creationId xmlns:a16="http://schemas.microsoft.com/office/drawing/2014/main" xmlns="" id="{FE7BA105-06D3-4952-BD34-9F16F79213E4}"/>
              </a:ext>
            </a:extLst>
          </p:cNvPr>
          <p:cNvSpPr/>
          <p:nvPr/>
        </p:nvSpPr>
        <p:spPr>
          <a:xfrm>
            <a:off x="9266452" y="4915287"/>
            <a:ext cx="293507" cy="415056"/>
          </a:xfrm>
          <a:prstGeom prst="upArrow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/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xmlns="" id="{F7FA93E9-190B-42C7-A80F-7A900DE7282A}"/>
              </a:ext>
            </a:extLst>
          </p:cNvPr>
          <p:cNvSpPr/>
          <p:nvPr/>
        </p:nvSpPr>
        <p:spPr>
          <a:xfrm>
            <a:off x="5746390" y="2154171"/>
            <a:ext cx="768249" cy="568652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xmlns="" id="{CE01D750-FBCA-44A8-AAD1-5C256B14AB76}"/>
              </a:ext>
            </a:extLst>
          </p:cNvPr>
          <p:cNvSpPr/>
          <p:nvPr/>
        </p:nvSpPr>
        <p:spPr>
          <a:xfrm>
            <a:off x="6087484" y="2811319"/>
            <a:ext cx="968607" cy="568652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xmlns="" id="{C030D653-8D2A-482B-B7E4-3659F0FB115B}"/>
              </a:ext>
            </a:extLst>
          </p:cNvPr>
          <p:cNvSpPr/>
          <p:nvPr/>
        </p:nvSpPr>
        <p:spPr>
          <a:xfrm>
            <a:off x="6532109" y="3015430"/>
            <a:ext cx="968607" cy="415057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E55048B9-D857-46A0-BF74-CAF9085A9B62}"/>
              </a:ext>
            </a:extLst>
          </p:cNvPr>
          <p:cNvSpPr/>
          <p:nvPr/>
        </p:nvSpPr>
        <p:spPr>
          <a:xfrm>
            <a:off x="5847389" y="2287111"/>
            <a:ext cx="768249" cy="240956"/>
          </a:xfrm>
          <a:prstGeom prst="rect">
            <a:avLst/>
          </a:prstGeom>
          <a:solidFill>
            <a:srgbClr val="FA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xmlns="" id="{44B9A561-A6AA-4F9F-94A1-DFE24E9F4508}"/>
              </a:ext>
            </a:extLst>
          </p:cNvPr>
          <p:cNvSpPr/>
          <p:nvPr/>
        </p:nvSpPr>
        <p:spPr>
          <a:xfrm>
            <a:off x="6659120" y="781121"/>
            <a:ext cx="2138160" cy="4150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CXCL1, CXCL2, CCL5, CXCL8, CXCL9</a:t>
            </a:r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xmlns="" id="{AD6C290D-9113-41C3-A6FC-C114692DB31D}"/>
              </a:ext>
            </a:extLst>
          </p:cNvPr>
          <p:cNvSpPr/>
          <p:nvPr/>
        </p:nvSpPr>
        <p:spPr>
          <a:xfrm>
            <a:off x="5333603" y="2105674"/>
            <a:ext cx="868470" cy="10507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TNF-</a:t>
            </a:r>
            <a:r>
              <a:rPr lang="el-GR" sz="1400" dirty="0"/>
              <a:t>α</a:t>
            </a:r>
            <a:endParaRPr lang="es-EC" sz="1400" dirty="0"/>
          </a:p>
          <a:p>
            <a:pPr algn="ctr"/>
            <a:r>
              <a:rPr lang="el-GR" sz="1400" dirty="0"/>
              <a:t> </a:t>
            </a:r>
            <a:r>
              <a:rPr lang="es-EC" sz="1400" dirty="0"/>
              <a:t>IL-1</a:t>
            </a:r>
            <a:r>
              <a:rPr lang="el-GR" sz="1400" dirty="0"/>
              <a:t>β</a:t>
            </a:r>
            <a:r>
              <a:rPr lang="es-EC" sz="1400" dirty="0"/>
              <a:t> </a:t>
            </a:r>
          </a:p>
          <a:p>
            <a:pPr algn="ctr"/>
            <a:r>
              <a:rPr lang="es-EC" sz="1400" dirty="0"/>
              <a:t>IL-6 </a:t>
            </a:r>
          </a:p>
          <a:p>
            <a:pPr algn="ctr"/>
            <a:r>
              <a:rPr lang="es-EC" sz="1400" dirty="0"/>
              <a:t>IL-12</a:t>
            </a:r>
          </a:p>
        </p:txBody>
      </p:sp>
      <p:sp>
        <p:nvSpPr>
          <p:cNvPr id="58" name="Flecha: curvada hacia arriba 57">
            <a:extLst>
              <a:ext uri="{FF2B5EF4-FFF2-40B4-BE49-F238E27FC236}">
                <a16:creationId xmlns:a16="http://schemas.microsoft.com/office/drawing/2014/main" xmlns="" id="{5295319B-A15D-4991-B409-D0AF09765026}"/>
              </a:ext>
            </a:extLst>
          </p:cNvPr>
          <p:cNvSpPr/>
          <p:nvPr/>
        </p:nvSpPr>
        <p:spPr>
          <a:xfrm rot="18195794">
            <a:off x="7106230" y="1481205"/>
            <a:ext cx="1104987" cy="429706"/>
          </a:xfrm>
          <a:prstGeom prst="curved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52" name="Flecha: curvada hacia arriba 51">
            <a:extLst>
              <a:ext uri="{FF2B5EF4-FFF2-40B4-BE49-F238E27FC236}">
                <a16:creationId xmlns:a16="http://schemas.microsoft.com/office/drawing/2014/main" xmlns="" id="{FAD51356-2537-449E-A24C-A422F906F555}"/>
              </a:ext>
            </a:extLst>
          </p:cNvPr>
          <p:cNvSpPr/>
          <p:nvPr/>
        </p:nvSpPr>
        <p:spPr>
          <a:xfrm rot="20425846" flipH="1">
            <a:off x="6044245" y="2796448"/>
            <a:ext cx="957529" cy="405236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xmlns="" id="{D6005292-D74B-4C8C-A734-8348FB5119A3}"/>
              </a:ext>
            </a:extLst>
          </p:cNvPr>
          <p:cNvSpPr/>
          <p:nvPr/>
        </p:nvSpPr>
        <p:spPr>
          <a:xfrm>
            <a:off x="0" y="6303091"/>
            <a:ext cx="8846288" cy="5549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400" dirty="0"/>
              <a:t>(</a:t>
            </a:r>
            <a:r>
              <a:rPr lang="es-EC" sz="1400" dirty="0" err="1"/>
              <a:t>Grob</a:t>
            </a:r>
            <a:r>
              <a:rPr lang="es-EC" sz="1400" dirty="0"/>
              <a:t> et al., 2012) (Dela Cruz &amp; </a:t>
            </a:r>
            <a:r>
              <a:rPr lang="es-EC" sz="1400" dirty="0" err="1"/>
              <a:t>Kof</a:t>
            </a:r>
            <a:r>
              <a:rPr lang="es-EC" sz="1400" dirty="0"/>
              <a:t>, 2015) (Lloyd, 2014) </a:t>
            </a:r>
            <a:r>
              <a:rPr lang="da-DK" sz="1400" dirty="0"/>
              <a:t>(Naumova et al., 2007)</a:t>
            </a:r>
            <a:endParaRPr lang="es-EC" sz="1400" dirty="0"/>
          </a:p>
        </p:txBody>
      </p:sp>
      <p:sp>
        <p:nvSpPr>
          <p:cNvPr id="30" name="3 Título">
            <a:extLst>
              <a:ext uri="{FF2B5EF4-FFF2-40B4-BE49-F238E27FC236}">
                <a16:creationId xmlns:a16="http://schemas.microsoft.com/office/drawing/2014/main" xmlns="" id="{BEA4E1A5-34F5-452D-A60E-DD19E19F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09"/>
            <a:ext cx="12192000" cy="544962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 Inmunitario del Sistema Respiratorio</a:t>
            </a:r>
          </a:p>
        </p:txBody>
      </p:sp>
      <p:cxnSp>
        <p:nvCxnSpPr>
          <p:cNvPr id="13" name="Conector: angular 12">
            <a:extLst>
              <a:ext uri="{FF2B5EF4-FFF2-40B4-BE49-F238E27FC236}">
                <a16:creationId xmlns:a16="http://schemas.microsoft.com/office/drawing/2014/main" xmlns="" id="{7E2AC14B-738E-4445-9543-9960DFDAA01E}"/>
              </a:ext>
            </a:extLst>
          </p:cNvPr>
          <p:cNvCxnSpPr/>
          <p:nvPr/>
        </p:nvCxnSpPr>
        <p:spPr>
          <a:xfrm rot="16200000" flipH="1">
            <a:off x="5965523" y="4281910"/>
            <a:ext cx="581953" cy="397319"/>
          </a:xfrm>
          <a:prstGeom prst="bentConnector3">
            <a:avLst>
              <a:gd name="adj1" fmla="val 100098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5B635C0B-D883-47B2-BA96-B306741920B8}"/>
              </a:ext>
            </a:extLst>
          </p:cNvPr>
          <p:cNvSpPr/>
          <p:nvPr/>
        </p:nvSpPr>
        <p:spPr>
          <a:xfrm>
            <a:off x="5856871" y="3890696"/>
            <a:ext cx="1088963" cy="56865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100" b="1" dirty="0">
                <a:latin typeface="Arial" panose="020B0604020202020204" pitchFamily="34" charset="0"/>
                <a:cs typeface="Arial" panose="020B0604020202020204" pitchFamily="34" charset="0"/>
              </a:rPr>
              <a:t>Macrófagos Alveolares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53BA944F-4B91-49BC-8D3B-2469333ACC0C}"/>
              </a:ext>
            </a:extLst>
          </p:cNvPr>
          <p:cNvSpPr/>
          <p:nvPr/>
        </p:nvSpPr>
        <p:spPr>
          <a:xfrm>
            <a:off x="1473555" y="2525568"/>
            <a:ext cx="560398" cy="262697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9BC68BD7-3BE2-421F-BB11-25FE1B1E8F51}"/>
              </a:ext>
            </a:extLst>
          </p:cNvPr>
          <p:cNvCxnSpPr/>
          <p:nvPr/>
        </p:nvCxnSpPr>
        <p:spPr>
          <a:xfrm>
            <a:off x="2033953" y="2779693"/>
            <a:ext cx="385936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21450961-D3F2-429E-BC16-D9F4DE952B28}"/>
              </a:ext>
            </a:extLst>
          </p:cNvPr>
          <p:cNvSpPr/>
          <p:nvPr/>
        </p:nvSpPr>
        <p:spPr>
          <a:xfrm>
            <a:off x="2160017" y="2560320"/>
            <a:ext cx="1069984" cy="43874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>
                <a:latin typeface="Arial" panose="020B0604020202020204" pitchFamily="34" charset="0"/>
                <a:cs typeface="Arial" panose="020B0604020202020204" pitchFamily="34" charset="0"/>
              </a:rPr>
              <a:t>Células del Epitelio</a:t>
            </a: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3F5CAA2F-7A5D-4DB6-97A9-C1F32C85D6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49595" r="30465" b="23873"/>
          <a:stretch/>
        </p:blipFill>
        <p:spPr>
          <a:xfrm>
            <a:off x="1707183" y="4305866"/>
            <a:ext cx="291168" cy="282116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901E028B-ABE9-42CA-A937-E21B2A47F4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2046974" y="4365595"/>
            <a:ext cx="359893" cy="335065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xmlns="" id="{6A0D3097-E9B6-45F1-AD30-83691DA100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49595" r="30465" b="23873"/>
          <a:stretch/>
        </p:blipFill>
        <p:spPr>
          <a:xfrm>
            <a:off x="2066442" y="4734949"/>
            <a:ext cx="291168" cy="282116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xmlns="" id="{CE69749D-A031-49B8-B65F-8B4983FD87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2318241" y="4581503"/>
            <a:ext cx="359893" cy="335065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A3FAD10B-DDF7-4AEB-905F-E236A12F7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3365240" y="2416307"/>
            <a:ext cx="223507" cy="208088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xmlns="" id="{9473A1E6-6093-437C-8831-5980638654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3410690" y="2064597"/>
            <a:ext cx="223507" cy="20808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xmlns="" id="{C2B87535-ECA0-4DA5-94D1-17773DB39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3375890" y="2731423"/>
            <a:ext cx="223507" cy="208088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xmlns="" id="{6FE3B0AA-B00D-4B6F-A2B4-FDD5695CAE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49595" r="30465" b="23873"/>
          <a:stretch/>
        </p:blipFill>
        <p:spPr>
          <a:xfrm>
            <a:off x="4397880" y="2072468"/>
            <a:ext cx="214765" cy="208088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4DD56E13-C1FF-4422-82E5-A0F3CAF053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49595" r="30465" b="23873"/>
          <a:stretch/>
        </p:blipFill>
        <p:spPr>
          <a:xfrm>
            <a:off x="4661545" y="2256715"/>
            <a:ext cx="214765" cy="208088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xmlns="" id="{4DF51175-725D-4B85-A4EB-4F47C13AE3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9036845" y="1668780"/>
            <a:ext cx="252467" cy="235050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xmlns="" id="{E3E56F5D-4BAC-4B1D-95FE-B594085AD5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9165277" y="1545479"/>
            <a:ext cx="252467" cy="235050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xmlns="" id="{B9D6DBF7-8F65-4BF4-A564-19BE08FFEB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9718035" y="1104279"/>
            <a:ext cx="252467" cy="235050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xmlns="" id="{6926AF13-EFCE-4974-B69B-322CF81D4D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9774707" y="951437"/>
            <a:ext cx="252467" cy="235050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xmlns="" id="{2BA7D35A-416B-4D44-BE29-E264EBB8BB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10052290" y="1579784"/>
            <a:ext cx="252467" cy="235050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xmlns="" id="{D903B6A7-C571-4A5A-BEA6-4A9D703C7B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10037050" y="1731792"/>
            <a:ext cx="252467" cy="235050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xmlns="" id="{86ACDE5E-21D5-40E1-8855-76B5BE3CF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10797829" y="1624130"/>
            <a:ext cx="252467" cy="235050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xmlns="" id="{3B9D6DBE-F16C-49D8-99CA-7446B4E2C6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10797828" y="1798830"/>
            <a:ext cx="252467" cy="235050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xmlns="" id="{4A89AE7D-22C7-4076-A7C3-CE698FBB15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11566226" y="1967105"/>
            <a:ext cx="252467" cy="23505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xmlns="" id="{01A860A8-68DD-47DB-96CD-A528F6115D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9599" r="55095" b="1065"/>
          <a:stretch/>
        </p:blipFill>
        <p:spPr>
          <a:xfrm>
            <a:off x="11566225" y="2125709"/>
            <a:ext cx="252467" cy="2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 animBg="1"/>
      <p:bldP spid="19" grpId="0"/>
      <p:bldP spid="32" grpId="0" animBg="1"/>
      <p:bldP spid="48" grpId="0" animBg="1"/>
      <p:bldP spid="45" grpId="0" animBg="1"/>
      <p:bldP spid="47" grpId="0" animBg="1"/>
      <p:bldP spid="50" grpId="0" animBg="1"/>
      <p:bldP spid="58" grpId="0" animBg="1"/>
      <p:bldP spid="52" grpId="0" animBg="1"/>
      <p:bldP spid="11" grpId="0" animBg="1"/>
      <p:bldP spid="4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ángulo 64">
            <a:extLst>
              <a:ext uri="{FF2B5EF4-FFF2-40B4-BE49-F238E27FC236}">
                <a16:creationId xmlns:a16="http://schemas.microsoft.com/office/drawing/2014/main" xmlns="" id="{BA13EE96-3ED2-4264-8ACE-8A97056FBFE7}"/>
              </a:ext>
            </a:extLst>
          </p:cNvPr>
          <p:cNvSpPr/>
          <p:nvPr/>
        </p:nvSpPr>
        <p:spPr>
          <a:xfrm>
            <a:off x="8908978" y="5206843"/>
            <a:ext cx="3283022" cy="1636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9" name="Gráfico 78" descr="Flecha curva en el sentido de las agujas del reloj">
            <a:extLst>
              <a:ext uri="{FF2B5EF4-FFF2-40B4-BE49-F238E27FC236}">
                <a16:creationId xmlns:a16="http://schemas.microsoft.com/office/drawing/2014/main" xmlns="" id="{B92724DB-1B89-4326-B346-24E113DDF0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5034"/>
          <a:stretch/>
        </p:blipFill>
        <p:spPr>
          <a:xfrm rot="15479554">
            <a:off x="9224964" y="3185286"/>
            <a:ext cx="914400" cy="932606"/>
          </a:xfrm>
          <a:prstGeom prst="rect">
            <a:avLst/>
          </a:prstGeom>
        </p:spPr>
      </p:pic>
      <p:sp>
        <p:nvSpPr>
          <p:cNvPr id="6" name="3 Título">
            <a:extLst>
              <a:ext uri="{FF2B5EF4-FFF2-40B4-BE49-F238E27FC236}">
                <a16:creationId xmlns:a16="http://schemas.microsoft.com/office/drawing/2014/main" xmlns="" id="{20B15FBD-C916-4CD6-9E7F-65034510F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823"/>
            <a:ext cx="12192000" cy="544962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Estrés Oxidativo del Sistema Respiratorio</a:t>
            </a:r>
          </a:p>
        </p:txBody>
      </p:sp>
      <p:pic>
        <p:nvPicPr>
          <p:cNvPr id="6150" name="Picture 6" descr="What Long-Term Effects Could COVID-19 Have on Your Lungs? | Banner">
            <a:extLst>
              <a:ext uri="{FF2B5EF4-FFF2-40B4-BE49-F238E27FC236}">
                <a16:creationId xmlns:a16="http://schemas.microsoft.com/office/drawing/2014/main" xmlns="" id="{F96B5804-96A8-4F4D-9692-EBABEE46C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11208" r="24058" b="12005"/>
          <a:stretch/>
        </p:blipFill>
        <p:spPr bwMode="auto">
          <a:xfrm>
            <a:off x="864854" y="625206"/>
            <a:ext cx="1664662" cy="15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PARACIÓN Y CICATRIZACION - ppt video online descargar">
            <a:extLst>
              <a:ext uri="{FF2B5EF4-FFF2-40B4-BE49-F238E27FC236}">
                <a16:creationId xmlns:a16="http://schemas.microsoft.com/office/drawing/2014/main" xmlns="" id="{E7A2CAEE-BD43-4437-A551-C740FFE22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9" r="7735" b="35359"/>
          <a:stretch/>
        </p:blipFill>
        <p:spPr bwMode="auto">
          <a:xfrm>
            <a:off x="184716" y="2988468"/>
            <a:ext cx="2402419" cy="194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B7E0CDA5-97CC-43A4-870E-9D5924943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85"/>
          <a:stretch/>
        </p:blipFill>
        <p:spPr bwMode="auto">
          <a:xfrm>
            <a:off x="3670129" y="626019"/>
            <a:ext cx="4843537" cy="7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g 3. Balance between oxidant and antioxidant defines oxidative stress">
            <a:extLst>
              <a:ext uri="{FF2B5EF4-FFF2-40B4-BE49-F238E27FC236}">
                <a16:creationId xmlns:a16="http://schemas.microsoft.com/office/drawing/2014/main" xmlns="" id="{29016634-DECE-4467-8603-E0F3823EB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3" b="57657"/>
          <a:stretch/>
        </p:blipFill>
        <p:spPr bwMode="auto">
          <a:xfrm>
            <a:off x="140257" y="5299126"/>
            <a:ext cx="3807031" cy="9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ig 3. Balance between oxidant and antioxidant defines oxidative stress">
            <a:extLst>
              <a:ext uri="{FF2B5EF4-FFF2-40B4-BE49-F238E27FC236}">
                <a16:creationId xmlns:a16="http://schemas.microsoft.com/office/drawing/2014/main" xmlns="" id="{A55944E1-F4E4-4C2B-A7EF-363FA8C43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7" r="10185" b="5561"/>
          <a:stretch/>
        </p:blipFill>
        <p:spPr bwMode="auto">
          <a:xfrm>
            <a:off x="8679538" y="4772777"/>
            <a:ext cx="3524830" cy="158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1B6EE6D-7AD6-447A-832B-14C660765A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404" y="668946"/>
            <a:ext cx="1470769" cy="124070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6B991371-D64D-4CA1-849B-CAB96A816D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8309" r="70091" b="19047"/>
          <a:stretch/>
        </p:blipFill>
        <p:spPr>
          <a:xfrm>
            <a:off x="9635884" y="1474840"/>
            <a:ext cx="1495023" cy="12823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562C566E-2E03-4F75-9318-4764B1258C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8309" r="74566" b="65990"/>
          <a:stretch/>
        </p:blipFill>
        <p:spPr>
          <a:xfrm flipH="1">
            <a:off x="10787785" y="550449"/>
            <a:ext cx="1418427" cy="113044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E07629D3-89B1-4A44-8F97-0B721D1847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9" t="69366" r="12975" b="6554"/>
          <a:stretch/>
        </p:blipFill>
        <p:spPr>
          <a:xfrm>
            <a:off x="10862427" y="1680894"/>
            <a:ext cx="1313837" cy="1072477"/>
          </a:xfrm>
          <a:prstGeom prst="rect">
            <a:avLst/>
          </a:prstGeom>
        </p:spPr>
      </p:pic>
      <p:sp>
        <p:nvSpPr>
          <p:cNvPr id="7" name="Abrir llave 6">
            <a:extLst>
              <a:ext uri="{FF2B5EF4-FFF2-40B4-BE49-F238E27FC236}">
                <a16:creationId xmlns:a16="http://schemas.microsoft.com/office/drawing/2014/main" xmlns="" id="{097D17E7-F557-4007-A36A-C897EB6AE368}"/>
              </a:ext>
            </a:extLst>
          </p:cNvPr>
          <p:cNvSpPr/>
          <p:nvPr/>
        </p:nvSpPr>
        <p:spPr>
          <a:xfrm>
            <a:off x="3439906" y="652523"/>
            <a:ext cx="243475" cy="783179"/>
          </a:xfrm>
          <a:prstGeom prst="leftBrace">
            <a:avLst/>
          </a:prstGeom>
          <a:noFill/>
          <a:ln>
            <a:solidFill>
              <a:srgbClr val="7AC04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3" name="Picture 12" descr="Download Flechas Colores Png - Full Size PNG Image - PNGkit">
            <a:extLst>
              <a:ext uri="{FF2B5EF4-FFF2-40B4-BE49-F238E27FC236}">
                <a16:creationId xmlns:a16="http://schemas.microsoft.com/office/drawing/2014/main" xmlns="" id="{6B7E2F11-577E-4506-BDCA-30AC4071F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604">
            <a:off x="8610941" y="2404934"/>
            <a:ext cx="890502" cy="78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54AA9F8-7761-43D2-A733-2F1853F11F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907" y="1474974"/>
            <a:ext cx="5520881" cy="4729392"/>
          </a:xfrm>
          <a:prstGeom prst="rect">
            <a:avLst/>
          </a:prstGeom>
        </p:spPr>
      </p:pic>
      <p:pic>
        <p:nvPicPr>
          <p:cNvPr id="30" name="Picture 12" descr="Download Flechas Colores Png - Full Size PNG Image - PNGkit">
            <a:extLst>
              <a:ext uri="{FF2B5EF4-FFF2-40B4-BE49-F238E27FC236}">
                <a16:creationId xmlns:a16="http://schemas.microsoft.com/office/drawing/2014/main" xmlns="" id="{32F4D766-426C-4E5A-8A17-2C4BBED7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7059">
            <a:off x="8157893" y="1901940"/>
            <a:ext cx="798839" cy="7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1F5F0476-322B-48C8-B670-710A54FB68A5}"/>
              </a:ext>
            </a:extLst>
          </p:cNvPr>
          <p:cNvSpPr/>
          <p:nvPr/>
        </p:nvSpPr>
        <p:spPr>
          <a:xfrm>
            <a:off x="7469938" y="637242"/>
            <a:ext cx="1125780" cy="8377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xmlns="" id="{4F404AF0-6E79-4B53-8CC0-C3CA10B09962}"/>
              </a:ext>
            </a:extLst>
          </p:cNvPr>
          <p:cNvSpPr/>
          <p:nvPr/>
        </p:nvSpPr>
        <p:spPr>
          <a:xfrm rot="10800000">
            <a:off x="2650614" y="912019"/>
            <a:ext cx="789292" cy="299606"/>
          </a:xfrm>
          <a:prstGeom prst="rightArrow">
            <a:avLst>
              <a:gd name="adj1" fmla="val 50000"/>
              <a:gd name="adj2" fmla="val 61560"/>
            </a:avLst>
          </a:prstGeom>
          <a:solidFill>
            <a:srgbClr val="7AC043"/>
          </a:solidFill>
          <a:ln>
            <a:solidFill>
              <a:srgbClr val="7AC04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FA9EBCDB-5982-4AA3-8D98-4F0A84BC8BAD}"/>
              </a:ext>
            </a:extLst>
          </p:cNvPr>
          <p:cNvSpPr/>
          <p:nvPr/>
        </p:nvSpPr>
        <p:spPr>
          <a:xfrm>
            <a:off x="5446645" y="1397489"/>
            <a:ext cx="344556" cy="33704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xmlns="" id="{B554B51E-DDCA-4D08-8D48-F6A6AC208518}"/>
              </a:ext>
            </a:extLst>
          </p:cNvPr>
          <p:cNvSpPr/>
          <p:nvPr/>
        </p:nvSpPr>
        <p:spPr>
          <a:xfrm>
            <a:off x="6500193" y="3431331"/>
            <a:ext cx="344556" cy="337041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xmlns="" id="{94912F0A-E409-413D-A92D-9813271FE222}"/>
              </a:ext>
            </a:extLst>
          </p:cNvPr>
          <p:cNvSpPr/>
          <p:nvPr/>
        </p:nvSpPr>
        <p:spPr>
          <a:xfrm>
            <a:off x="5459897" y="5369774"/>
            <a:ext cx="662066" cy="3370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</a:t>
            </a: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xmlns="" id="{86E66F67-9DC9-4EF0-B291-940712B11276}"/>
              </a:ext>
            </a:extLst>
          </p:cNvPr>
          <p:cNvSpPr/>
          <p:nvPr/>
        </p:nvSpPr>
        <p:spPr>
          <a:xfrm>
            <a:off x="7083280" y="3197105"/>
            <a:ext cx="662066" cy="3370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RNS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xmlns="" id="{FC5EB154-F764-4CD6-9145-5748D5757D48}"/>
              </a:ext>
            </a:extLst>
          </p:cNvPr>
          <p:cNvSpPr/>
          <p:nvPr/>
        </p:nvSpPr>
        <p:spPr>
          <a:xfrm>
            <a:off x="2673841" y="5630082"/>
            <a:ext cx="662066" cy="3370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RNS</a:t>
            </a: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xmlns="" id="{5EFB9FB6-EB30-4B52-BC10-B28F3782B640}"/>
              </a:ext>
            </a:extLst>
          </p:cNvPr>
          <p:cNvSpPr/>
          <p:nvPr/>
        </p:nvSpPr>
        <p:spPr>
          <a:xfrm>
            <a:off x="64042" y="2230273"/>
            <a:ext cx="1479473" cy="2659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Homeostasis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4A5D2C83-C7BE-4FD7-A129-74101DD154C6}"/>
              </a:ext>
            </a:extLst>
          </p:cNvPr>
          <p:cNvSpPr/>
          <p:nvPr/>
        </p:nvSpPr>
        <p:spPr>
          <a:xfrm>
            <a:off x="1930532" y="3512113"/>
            <a:ext cx="768626" cy="132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EC7B2058-281E-46E7-8F1B-C486FA375241}"/>
              </a:ext>
            </a:extLst>
          </p:cNvPr>
          <p:cNvSpPr/>
          <p:nvPr/>
        </p:nvSpPr>
        <p:spPr>
          <a:xfrm>
            <a:off x="1961321" y="4091534"/>
            <a:ext cx="768626" cy="132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85308167-9019-47B9-9462-156517A3A445}"/>
              </a:ext>
            </a:extLst>
          </p:cNvPr>
          <p:cNvSpPr/>
          <p:nvPr/>
        </p:nvSpPr>
        <p:spPr>
          <a:xfrm>
            <a:off x="1580831" y="3695810"/>
            <a:ext cx="1403833" cy="134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8" name="Picture 2" descr="REPARACIÓN Y CICATRIZACION - ppt video online descargar">
            <a:extLst>
              <a:ext uri="{FF2B5EF4-FFF2-40B4-BE49-F238E27FC236}">
                <a16:creationId xmlns:a16="http://schemas.microsoft.com/office/drawing/2014/main" xmlns="" id="{2550C6E2-13DA-4400-8FFD-ED6752895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62" t="24232" r="7735" b="54152"/>
          <a:stretch/>
        </p:blipFill>
        <p:spPr bwMode="auto">
          <a:xfrm>
            <a:off x="1386356" y="3949805"/>
            <a:ext cx="1340917" cy="7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xmlns="" id="{625F5E86-B723-47FE-BC1B-D8CF6C80DCF5}"/>
              </a:ext>
            </a:extLst>
          </p:cNvPr>
          <p:cNvSpPr/>
          <p:nvPr/>
        </p:nvSpPr>
        <p:spPr>
          <a:xfrm>
            <a:off x="1321185" y="3883385"/>
            <a:ext cx="768626" cy="132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3172FF21-7D8F-4E9D-A7E3-6C56925EB608}"/>
              </a:ext>
            </a:extLst>
          </p:cNvPr>
          <p:cNvSpPr/>
          <p:nvPr/>
        </p:nvSpPr>
        <p:spPr>
          <a:xfrm>
            <a:off x="666155" y="3752452"/>
            <a:ext cx="696224" cy="95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xmlns="" id="{83C1A676-1456-46B9-A867-03074E3CB8B7}"/>
              </a:ext>
            </a:extLst>
          </p:cNvPr>
          <p:cNvSpPr/>
          <p:nvPr/>
        </p:nvSpPr>
        <p:spPr>
          <a:xfrm>
            <a:off x="1788749" y="3265910"/>
            <a:ext cx="1327073" cy="26446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Proliferación</a:t>
            </a:r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xmlns="" id="{9BB04EE4-2A51-4C04-8E47-CE89605ACD5F}"/>
              </a:ext>
            </a:extLst>
          </p:cNvPr>
          <p:cNvSpPr/>
          <p:nvPr/>
        </p:nvSpPr>
        <p:spPr>
          <a:xfrm>
            <a:off x="1761021" y="2206901"/>
            <a:ext cx="1732285" cy="42128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Modula Sistema Inmunitario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FA2A4170-1B59-4D97-82E8-67A4D2517A9B}"/>
              </a:ext>
            </a:extLst>
          </p:cNvPr>
          <p:cNvSpPr/>
          <p:nvPr/>
        </p:nvSpPr>
        <p:spPr>
          <a:xfrm>
            <a:off x="1416632" y="4557843"/>
            <a:ext cx="1089377" cy="251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xmlns="" id="{3B894D8A-4ACC-4020-939E-9218519F0643}"/>
              </a:ext>
            </a:extLst>
          </p:cNvPr>
          <p:cNvSpPr/>
          <p:nvPr/>
        </p:nvSpPr>
        <p:spPr>
          <a:xfrm>
            <a:off x="11349901" y="5856524"/>
            <a:ext cx="662066" cy="3370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RNS</a:t>
            </a: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xmlns="" id="{E93EE8E9-F78E-406D-9AA0-D56E89DA59E2}"/>
              </a:ext>
            </a:extLst>
          </p:cNvPr>
          <p:cNvSpPr/>
          <p:nvPr/>
        </p:nvSpPr>
        <p:spPr>
          <a:xfrm>
            <a:off x="10094008" y="694528"/>
            <a:ext cx="1124278" cy="5577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Fuentes Exógenas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xmlns="" id="{DF5C6347-22B6-42E1-BF4D-4D9BBE1F085E}"/>
              </a:ext>
            </a:extLst>
          </p:cNvPr>
          <p:cNvSpPr/>
          <p:nvPr/>
        </p:nvSpPr>
        <p:spPr>
          <a:xfrm>
            <a:off x="10908632" y="4944007"/>
            <a:ext cx="1418426" cy="261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xmlns="" id="{660C89C4-6ACA-4977-B339-17CF7A0FC0FA}"/>
              </a:ext>
            </a:extLst>
          </p:cNvPr>
          <p:cNvSpPr/>
          <p:nvPr/>
        </p:nvSpPr>
        <p:spPr>
          <a:xfrm>
            <a:off x="10183161" y="4449672"/>
            <a:ext cx="1313837" cy="25990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Inflamación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E3115B5D-EE86-46FC-9D63-66D5A5E40EF9}"/>
              </a:ext>
            </a:extLst>
          </p:cNvPr>
          <p:cNvSpPr/>
          <p:nvPr/>
        </p:nvSpPr>
        <p:spPr>
          <a:xfrm rot="1166232">
            <a:off x="7579874" y="2200240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xmlns="" id="{F2CEAEE5-1F9B-4498-B349-5CBBE58F3411}"/>
              </a:ext>
            </a:extLst>
          </p:cNvPr>
          <p:cNvSpPr/>
          <p:nvPr/>
        </p:nvSpPr>
        <p:spPr>
          <a:xfrm rot="1877210">
            <a:off x="7947953" y="2368533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xmlns="" id="{6151183C-F816-404D-825E-AD3F815CA192}"/>
              </a:ext>
            </a:extLst>
          </p:cNvPr>
          <p:cNvSpPr/>
          <p:nvPr/>
        </p:nvSpPr>
        <p:spPr>
          <a:xfrm rot="2954020">
            <a:off x="8329116" y="2701326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xmlns="" id="{28A76F58-2852-4DFB-A30F-972B3398FC19}"/>
              </a:ext>
            </a:extLst>
          </p:cNvPr>
          <p:cNvSpPr/>
          <p:nvPr/>
        </p:nvSpPr>
        <p:spPr>
          <a:xfrm rot="3801248">
            <a:off x="8620552" y="3156895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CE5FD9CA-7909-422E-99CA-48893E8E31F8}"/>
              </a:ext>
            </a:extLst>
          </p:cNvPr>
          <p:cNvSpPr/>
          <p:nvPr/>
        </p:nvSpPr>
        <p:spPr>
          <a:xfrm rot="5200112">
            <a:off x="8785455" y="3892049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0" name="Rectángulo 69">
            <a:extLst>
              <a:ext uri="{FF2B5EF4-FFF2-40B4-BE49-F238E27FC236}">
                <a16:creationId xmlns:a16="http://schemas.microsoft.com/office/drawing/2014/main" xmlns="" id="{CAD52DC2-F824-44AB-90F9-7D784CE89533}"/>
              </a:ext>
            </a:extLst>
          </p:cNvPr>
          <p:cNvSpPr/>
          <p:nvPr/>
        </p:nvSpPr>
        <p:spPr>
          <a:xfrm rot="5875291">
            <a:off x="8767571" y="4350687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xmlns="" id="{9A2C62AC-6698-4242-82DA-0536F8C72D2B}"/>
              </a:ext>
            </a:extLst>
          </p:cNvPr>
          <p:cNvSpPr/>
          <p:nvPr/>
        </p:nvSpPr>
        <p:spPr>
          <a:xfrm rot="6688005">
            <a:off x="8661053" y="4762629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2" name="Rectángulo 71">
            <a:extLst>
              <a:ext uri="{FF2B5EF4-FFF2-40B4-BE49-F238E27FC236}">
                <a16:creationId xmlns:a16="http://schemas.microsoft.com/office/drawing/2014/main" xmlns="" id="{442340A7-5046-49CD-98D0-E9605A15D7F6}"/>
              </a:ext>
            </a:extLst>
          </p:cNvPr>
          <p:cNvSpPr/>
          <p:nvPr/>
        </p:nvSpPr>
        <p:spPr>
          <a:xfrm rot="7430822">
            <a:off x="8431501" y="5191734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xmlns="" id="{EEFCB9E6-8792-4E4A-8617-CFA886F70397}"/>
              </a:ext>
            </a:extLst>
          </p:cNvPr>
          <p:cNvSpPr/>
          <p:nvPr/>
        </p:nvSpPr>
        <p:spPr>
          <a:xfrm rot="8445279">
            <a:off x="8109181" y="5546853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xmlns="" id="{6A509FC8-E9F2-48A7-B552-13D89789C57A}"/>
              </a:ext>
            </a:extLst>
          </p:cNvPr>
          <p:cNvSpPr/>
          <p:nvPr/>
        </p:nvSpPr>
        <p:spPr>
          <a:xfrm rot="9424623">
            <a:off x="7723952" y="5784979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xmlns="" id="{250739B7-3BAB-41AF-A953-F7DF20A0D160}"/>
              </a:ext>
            </a:extLst>
          </p:cNvPr>
          <p:cNvSpPr/>
          <p:nvPr/>
        </p:nvSpPr>
        <p:spPr>
          <a:xfrm rot="10800000">
            <a:off x="7177882" y="5911924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6" name="Rectángulo 75">
            <a:extLst>
              <a:ext uri="{FF2B5EF4-FFF2-40B4-BE49-F238E27FC236}">
                <a16:creationId xmlns:a16="http://schemas.microsoft.com/office/drawing/2014/main" xmlns="" id="{EE27B22D-CEBA-4266-A3B4-6622AF4A553A}"/>
              </a:ext>
            </a:extLst>
          </p:cNvPr>
          <p:cNvSpPr/>
          <p:nvPr/>
        </p:nvSpPr>
        <p:spPr>
          <a:xfrm rot="10800000">
            <a:off x="6691799" y="5911924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xmlns="" id="{7A13889E-1238-47FF-A330-AA805D44F65D}"/>
              </a:ext>
            </a:extLst>
          </p:cNvPr>
          <p:cNvSpPr/>
          <p:nvPr/>
        </p:nvSpPr>
        <p:spPr>
          <a:xfrm>
            <a:off x="7071642" y="2118365"/>
            <a:ext cx="148237" cy="193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xmlns="" id="{2498C80D-DB4F-4FBC-AB34-83285E475575}"/>
              </a:ext>
            </a:extLst>
          </p:cNvPr>
          <p:cNvSpPr/>
          <p:nvPr/>
        </p:nvSpPr>
        <p:spPr>
          <a:xfrm>
            <a:off x="9035160" y="3695810"/>
            <a:ext cx="273338" cy="297982"/>
          </a:xfrm>
          <a:prstGeom prst="ellipse">
            <a:avLst/>
          </a:prstGeom>
          <a:solidFill>
            <a:srgbClr val="D3B68A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xmlns="" id="{F741E270-6D5E-4F29-9A5B-7B85BE3A9808}"/>
              </a:ext>
            </a:extLst>
          </p:cNvPr>
          <p:cNvSpPr/>
          <p:nvPr/>
        </p:nvSpPr>
        <p:spPr>
          <a:xfrm>
            <a:off x="7984974" y="3795886"/>
            <a:ext cx="273338" cy="297982"/>
          </a:xfrm>
          <a:prstGeom prst="ellipse">
            <a:avLst/>
          </a:prstGeom>
          <a:solidFill>
            <a:srgbClr val="D3B68A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1" name="Gráfico 60" descr="Flecha curva en el sentido de las agujas del reloj">
            <a:extLst>
              <a:ext uri="{FF2B5EF4-FFF2-40B4-BE49-F238E27FC236}">
                <a16:creationId xmlns:a16="http://schemas.microsoft.com/office/drawing/2014/main" xmlns="" id="{5020B446-C22D-4C4A-9DC0-1B11D11BEA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5034"/>
          <a:stretch/>
        </p:blipFill>
        <p:spPr>
          <a:xfrm rot="17761063">
            <a:off x="8598993" y="4164386"/>
            <a:ext cx="914400" cy="932606"/>
          </a:xfrm>
          <a:prstGeom prst="rect">
            <a:avLst/>
          </a:prstGeom>
        </p:spPr>
      </p:pic>
      <p:sp>
        <p:nvSpPr>
          <p:cNvPr id="62" name="Elipse 61">
            <a:extLst>
              <a:ext uri="{FF2B5EF4-FFF2-40B4-BE49-F238E27FC236}">
                <a16:creationId xmlns:a16="http://schemas.microsoft.com/office/drawing/2014/main" xmlns="" id="{01761823-2FE4-4855-9FBF-40C25B8E0C87}"/>
              </a:ext>
            </a:extLst>
          </p:cNvPr>
          <p:cNvSpPr/>
          <p:nvPr/>
        </p:nvSpPr>
        <p:spPr>
          <a:xfrm>
            <a:off x="8436595" y="4305277"/>
            <a:ext cx="273338" cy="297982"/>
          </a:xfrm>
          <a:prstGeom prst="ellipse">
            <a:avLst/>
          </a:prstGeom>
          <a:solidFill>
            <a:srgbClr val="D3B68A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3" name="Gráfico 42" descr="Cerrar">
            <a:extLst>
              <a:ext uri="{FF2B5EF4-FFF2-40B4-BE49-F238E27FC236}">
                <a16:creationId xmlns:a16="http://schemas.microsoft.com/office/drawing/2014/main" xmlns="" id="{2D2A75AC-4F17-4AA1-B45A-825D65ED5E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227829" y="4018829"/>
            <a:ext cx="1906767" cy="1906767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xmlns="" id="{CECA509C-9045-45E8-9207-36F3E059929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7" t="27697" r="31905" b="38752"/>
          <a:stretch/>
        </p:blipFill>
        <p:spPr>
          <a:xfrm>
            <a:off x="4196583" y="4591432"/>
            <a:ext cx="1339115" cy="812669"/>
          </a:xfrm>
          <a:prstGeom prst="rect">
            <a:avLst/>
          </a:prstGeom>
        </p:spPr>
      </p:pic>
      <p:sp>
        <p:nvSpPr>
          <p:cNvPr id="64" name="Rectángulo 63">
            <a:extLst>
              <a:ext uri="{FF2B5EF4-FFF2-40B4-BE49-F238E27FC236}">
                <a16:creationId xmlns:a16="http://schemas.microsoft.com/office/drawing/2014/main" xmlns="" id="{4CF89A81-3510-4CB1-A483-7DFFD0C72CE2}"/>
              </a:ext>
            </a:extLst>
          </p:cNvPr>
          <p:cNvSpPr/>
          <p:nvPr/>
        </p:nvSpPr>
        <p:spPr>
          <a:xfrm>
            <a:off x="1584464" y="4454268"/>
            <a:ext cx="1089377" cy="251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92940E2-294C-4213-97D4-8FEA4A8DCC1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7" t="33713" r="24244" b="17254"/>
          <a:stretch/>
        </p:blipFill>
        <p:spPr>
          <a:xfrm>
            <a:off x="10562976" y="2867902"/>
            <a:ext cx="1573849" cy="1553051"/>
          </a:xfrm>
          <a:prstGeom prst="rect">
            <a:avLst/>
          </a:prstGeom>
        </p:spPr>
      </p:pic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xmlns="" id="{B78E01AB-E1C4-4EFF-BCDA-9A4470D6762C}"/>
              </a:ext>
            </a:extLst>
          </p:cNvPr>
          <p:cNvSpPr/>
          <p:nvPr/>
        </p:nvSpPr>
        <p:spPr>
          <a:xfrm>
            <a:off x="0" y="6303091"/>
            <a:ext cx="8846288" cy="5549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400" dirty="0"/>
              <a:t>(</a:t>
            </a:r>
            <a:r>
              <a:rPr lang="es-EC" sz="1400" dirty="0" err="1"/>
              <a:t>Deshane</a:t>
            </a:r>
            <a:r>
              <a:rPr lang="es-EC" sz="1400" dirty="0"/>
              <a:t> &amp; </a:t>
            </a:r>
            <a:r>
              <a:rPr lang="es-EC" sz="1400" dirty="0" err="1"/>
              <a:t>Thannickal</a:t>
            </a:r>
            <a:r>
              <a:rPr lang="es-EC" sz="1400" dirty="0"/>
              <a:t>, 2015; </a:t>
            </a:r>
            <a:r>
              <a:rPr lang="es-EC" sz="1400" dirty="0" err="1"/>
              <a:t>Katerji</a:t>
            </a:r>
            <a:r>
              <a:rPr lang="es-EC" sz="1400" dirty="0"/>
              <a:t> et al., 2019; </a:t>
            </a:r>
            <a:r>
              <a:rPr lang="es-EC" sz="1400" dirty="0" err="1"/>
              <a:t>Pizzino</a:t>
            </a:r>
            <a:r>
              <a:rPr lang="es-EC" sz="1400" dirty="0"/>
              <a:t> et al., 2017) (</a:t>
            </a:r>
            <a:r>
              <a:rPr lang="es-EC" sz="1400" dirty="0" err="1"/>
              <a:t>Apak</a:t>
            </a:r>
            <a:r>
              <a:rPr lang="es-EC" sz="1400" dirty="0"/>
              <a:t> et al., 2016) (</a:t>
            </a:r>
            <a:r>
              <a:rPr lang="es-EC" sz="1400" dirty="0" err="1"/>
              <a:t>Czaja</a:t>
            </a:r>
            <a:r>
              <a:rPr lang="es-EC" sz="1400" dirty="0"/>
              <a:t>, 2017) </a:t>
            </a:r>
          </a:p>
          <a:p>
            <a:r>
              <a:rPr lang="es-EC" sz="1400" dirty="0"/>
              <a:t>(Ma et al., 2018)</a:t>
            </a: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xmlns="" id="{6C566822-0393-4D0A-B87C-55BD639A24F4}"/>
              </a:ext>
            </a:extLst>
          </p:cNvPr>
          <p:cNvSpPr/>
          <p:nvPr/>
        </p:nvSpPr>
        <p:spPr>
          <a:xfrm>
            <a:off x="1653650" y="4512809"/>
            <a:ext cx="1479473" cy="2659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Diferenciación</a:t>
            </a:r>
          </a:p>
        </p:txBody>
      </p:sp>
    </p:spTree>
    <p:extLst>
      <p:ext uri="{BB962C8B-B14F-4D97-AF65-F5344CB8AC3E}">
        <p14:creationId xmlns:p14="http://schemas.microsoft.com/office/powerpoint/2010/main" val="5249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5" grpId="0" animBg="1"/>
      <p:bldP spid="16" grpId="0" animBg="1"/>
      <p:bldP spid="37" grpId="0" animBg="1"/>
      <p:bldP spid="38" grpId="0"/>
      <p:bldP spid="39" grpId="0"/>
      <p:bldP spid="40" grpId="0"/>
      <p:bldP spid="41" grpId="0" animBg="1"/>
      <p:bldP spid="22" grpId="0" animBg="1"/>
      <p:bldP spid="44" grpId="0" animBg="1"/>
      <p:bldP spid="45" grpId="0" animBg="1"/>
      <p:bldP spid="49" grpId="0" animBg="1"/>
      <p:bldP spid="25" grpId="0" animBg="1"/>
      <p:bldP spid="47" grpId="0" animBg="1"/>
      <p:bldP spid="52" grpId="0" animBg="1"/>
      <p:bldP spid="28" grpId="0" animBg="1"/>
      <p:bldP spid="55" grpId="0"/>
      <p:bldP spid="56" grpId="0" animBg="1"/>
      <p:bldP spid="59" grpId="0" animBg="1"/>
      <p:bldP spid="32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62" grpId="0" animBg="1"/>
      <p:bldP spid="64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lecha: doblada hacia arriba 52">
            <a:extLst>
              <a:ext uri="{FF2B5EF4-FFF2-40B4-BE49-F238E27FC236}">
                <a16:creationId xmlns:a16="http://schemas.microsoft.com/office/drawing/2014/main" xmlns="" id="{F80AEAC1-FA0F-4AD1-BA7A-E516F650ADF5}"/>
              </a:ext>
            </a:extLst>
          </p:cNvPr>
          <p:cNvSpPr/>
          <p:nvPr/>
        </p:nvSpPr>
        <p:spPr>
          <a:xfrm flipH="1" flipV="1">
            <a:off x="5119780" y="812800"/>
            <a:ext cx="5726019" cy="953337"/>
          </a:xfrm>
          <a:prstGeom prst="bentUpArrow">
            <a:avLst>
              <a:gd name="adj1" fmla="val 13746"/>
              <a:gd name="adj2" fmla="val 18182"/>
              <a:gd name="adj3" fmla="val 1962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Arco 26">
            <a:extLst>
              <a:ext uri="{FF2B5EF4-FFF2-40B4-BE49-F238E27FC236}">
                <a16:creationId xmlns:a16="http://schemas.microsoft.com/office/drawing/2014/main" xmlns="" id="{239D30E3-4F19-4C25-9DF2-135106E45344}"/>
              </a:ext>
            </a:extLst>
          </p:cNvPr>
          <p:cNvSpPr/>
          <p:nvPr/>
        </p:nvSpPr>
        <p:spPr>
          <a:xfrm rot="19524726">
            <a:off x="5179226" y="2080427"/>
            <a:ext cx="4980561" cy="5338841"/>
          </a:xfrm>
          <a:prstGeom prst="arc">
            <a:avLst>
              <a:gd name="adj1" fmla="val 16200000"/>
              <a:gd name="adj2" fmla="val 3725352"/>
            </a:avLst>
          </a:prstGeom>
          <a:ln w="127000">
            <a:solidFill>
              <a:srgbClr val="00206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C072C25B-D28E-4EC1-9CCF-958D66DD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09"/>
            <a:ext cx="12192000" cy="544962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BB21CFF-498F-4987-81BC-20C78940AE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14300" r="2778" b="5507"/>
          <a:stretch/>
        </p:blipFill>
        <p:spPr>
          <a:xfrm>
            <a:off x="145775" y="709817"/>
            <a:ext cx="4558748" cy="54996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266F28EB-E972-4836-AB67-A78BA6C06307}"/>
              </a:ext>
            </a:extLst>
          </p:cNvPr>
          <p:cNvSpPr/>
          <p:nvPr/>
        </p:nvSpPr>
        <p:spPr>
          <a:xfrm>
            <a:off x="3405809" y="4909133"/>
            <a:ext cx="1298714" cy="12192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B3623DE7-ACDB-4F69-8827-92A277083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30917" r="61649" b="17102"/>
          <a:stretch/>
        </p:blipFill>
        <p:spPr>
          <a:xfrm>
            <a:off x="5098684" y="1767963"/>
            <a:ext cx="3415419" cy="443839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EF4A2D40-D35E-49C8-9C4A-B7A9A9B660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7" y="3799588"/>
            <a:ext cx="2118647" cy="1382865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xmlns="" id="{8B5FCC86-C0EB-4F95-972C-B4700E8F4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6" t="39159" r="12625" b="53814"/>
          <a:stretch/>
        </p:blipFill>
        <p:spPr>
          <a:xfrm>
            <a:off x="9175169" y="2728175"/>
            <a:ext cx="731992" cy="721755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xmlns="" id="{A4043D0E-8392-4CD4-9195-D1E786A752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2" t="31472" r="17462" b="61601"/>
          <a:stretch/>
        </p:blipFill>
        <p:spPr>
          <a:xfrm>
            <a:off x="9856567" y="4362071"/>
            <a:ext cx="731992" cy="74267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xmlns="" id="{5EE04F88-94A1-47A8-8C06-C396D5076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7" t="21521" r="32957" b="71552"/>
          <a:stretch/>
        </p:blipFill>
        <p:spPr>
          <a:xfrm>
            <a:off x="9711753" y="5225995"/>
            <a:ext cx="731992" cy="74267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xmlns="" id="{DEFC1D30-5865-4F83-A654-3F9CEC9A6C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76" t="13192" b="13455"/>
          <a:stretch/>
        </p:blipFill>
        <p:spPr>
          <a:xfrm>
            <a:off x="9689024" y="3449930"/>
            <a:ext cx="731992" cy="74004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xmlns="" id="{79D966B7-B035-4C3F-9B27-37744DFDB38B}"/>
              </a:ext>
            </a:extLst>
          </p:cNvPr>
          <p:cNvSpPr/>
          <p:nvPr/>
        </p:nvSpPr>
        <p:spPr>
          <a:xfrm>
            <a:off x="9076281" y="2149805"/>
            <a:ext cx="2120514" cy="370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Faringitis, Amigdalitis, Laringitis, Rinitis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638FD491-1353-4C16-AEBF-D1BF88621A58}"/>
              </a:ext>
            </a:extLst>
          </p:cNvPr>
          <p:cNvSpPr/>
          <p:nvPr/>
        </p:nvSpPr>
        <p:spPr>
          <a:xfrm>
            <a:off x="7405031" y="1766138"/>
            <a:ext cx="1103499" cy="5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xmlns="" id="{2D34A881-711B-4CEB-9624-E26CF64A291C}"/>
              </a:ext>
            </a:extLst>
          </p:cNvPr>
          <p:cNvSpPr/>
          <p:nvPr/>
        </p:nvSpPr>
        <p:spPr>
          <a:xfrm>
            <a:off x="7312775" y="1651873"/>
            <a:ext cx="612025" cy="465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0" name="Rectángulo: esquinas redondeadas 69">
            <a:extLst>
              <a:ext uri="{FF2B5EF4-FFF2-40B4-BE49-F238E27FC236}">
                <a16:creationId xmlns:a16="http://schemas.microsoft.com/office/drawing/2014/main" xmlns="" id="{D97E2F66-7BA3-487B-B9C6-F0937C5642BF}"/>
              </a:ext>
            </a:extLst>
          </p:cNvPr>
          <p:cNvSpPr/>
          <p:nvPr/>
        </p:nvSpPr>
        <p:spPr>
          <a:xfrm>
            <a:off x="9788895" y="2848678"/>
            <a:ext cx="1714771" cy="3200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Asma, Bronquitis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xmlns="" id="{9CB62E16-E6C4-4ABE-8035-1C190ADDD40A}"/>
              </a:ext>
            </a:extLst>
          </p:cNvPr>
          <p:cNvSpPr/>
          <p:nvPr/>
        </p:nvSpPr>
        <p:spPr>
          <a:xfrm>
            <a:off x="10234830" y="3401321"/>
            <a:ext cx="1448220" cy="786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Neumonía, Tuberculosis</a:t>
            </a:r>
          </a:p>
        </p:txBody>
      </p:sp>
      <p:sp>
        <p:nvSpPr>
          <p:cNvPr id="73" name="Rectángulo: esquinas redondeadas 72">
            <a:extLst>
              <a:ext uri="{FF2B5EF4-FFF2-40B4-BE49-F238E27FC236}">
                <a16:creationId xmlns:a16="http://schemas.microsoft.com/office/drawing/2014/main" xmlns="" id="{71696680-82C8-4A73-8715-2373792F09B7}"/>
              </a:ext>
            </a:extLst>
          </p:cNvPr>
          <p:cNvSpPr/>
          <p:nvPr/>
        </p:nvSpPr>
        <p:spPr>
          <a:xfrm>
            <a:off x="10387691" y="5204414"/>
            <a:ext cx="1732366" cy="786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Irritación de la Piel y los Ojos</a:t>
            </a:r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xmlns="" id="{76048B16-492C-44AE-A625-BFF792B03B31}"/>
              </a:ext>
            </a:extLst>
          </p:cNvPr>
          <p:cNvSpPr/>
          <p:nvPr/>
        </p:nvSpPr>
        <p:spPr>
          <a:xfrm>
            <a:off x="10419740" y="4390468"/>
            <a:ext cx="1869421" cy="786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Trastornos Gastrointestinales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xmlns="" id="{D0385E73-0C0F-42C9-9823-0194D05B4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4" t="56654" r="10416" b="36219"/>
          <a:stretch/>
        </p:blipFill>
        <p:spPr>
          <a:xfrm>
            <a:off x="8475863" y="2025979"/>
            <a:ext cx="763813" cy="75327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5" name="Triángulo isósceles 74">
            <a:extLst>
              <a:ext uri="{FF2B5EF4-FFF2-40B4-BE49-F238E27FC236}">
                <a16:creationId xmlns:a16="http://schemas.microsoft.com/office/drawing/2014/main" xmlns="" id="{6420808A-BCC6-498C-ACF9-B50EA5D811A0}"/>
              </a:ext>
            </a:extLst>
          </p:cNvPr>
          <p:cNvSpPr/>
          <p:nvPr/>
        </p:nvSpPr>
        <p:spPr>
          <a:xfrm>
            <a:off x="2025649" y="2190228"/>
            <a:ext cx="85401" cy="838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C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­­</a:t>
            </a:r>
          </a:p>
        </p:txBody>
      </p:sp>
      <p:cxnSp>
        <p:nvCxnSpPr>
          <p:cNvPr id="76" name="Conector: angular 75">
            <a:extLst>
              <a:ext uri="{FF2B5EF4-FFF2-40B4-BE49-F238E27FC236}">
                <a16:creationId xmlns:a16="http://schemas.microsoft.com/office/drawing/2014/main" xmlns="" id="{8BBAE1B7-868A-4618-856D-9CA1FF1DE356}"/>
              </a:ext>
            </a:extLst>
          </p:cNvPr>
          <p:cNvCxnSpPr>
            <a:cxnSpLocks/>
          </p:cNvCxnSpPr>
          <p:nvPr/>
        </p:nvCxnSpPr>
        <p:spPr>
          <a:xfrm>
            <a:off x="2156459" y="2225899"/>
            <a:ext cx="553416" cy="10529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uadro de texto 9">
            <a:extLst>
              <a:ext uri="{FF2B5EF4-FFF2-40B4-BE49-F238E27FC236}">
                <a16:creationId xmlns:a16="http://schemas.microsoft.com/office/drawing/2014/main" xmlns="" id="{604AE90D-F336-4348-AA18-1FB7ED0630E0}"/>
              </a:ext>
            </a:extLst>
          </p:cNvPr>
          <p:cNvSpPr txBox="1"/>
          <p:nvPr/>
        </p:nvSpPr>
        <p:spPr>
          <a:xfrm>
            <a:off x="2182139" y="2206075"/>
            <a:ext cx="1787265" cy="2921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spcAft>
                <a:spcPts val="800"/>
              </a:spcAft>
            </a:pPr>
            <a:r>
              <a:rPr lang="es-EC" sz="9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Guagua Pichincha</a:t>
            </a:r>
            <a:endParaRPr lang="es-EC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xmlns="" id="{BF905CD3-7739-4D25-A82B-141348C31819}"/>
              </a:ext>
            </a:extLst>
          </p:cNvPr>
          <p:cNvSpPr/>
          <p:nvPr/>
        </p:nvSpPr>
        <p:spPr>
          <a:xfrm>
            <a:off x="1985800" y="2160497"/>
            <a:ext cx="165862" cy="16477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82" name="Triángulo isósceles 81">
            <a:extLst>
              <a:ext uri="{FF2B5EF4-FFF2-40B4-BE49-F238E27FC236}">
                <a16:creationId xmlns:a16="http://schemas.microsoft.com/office/drawing/2014/main" xmlns="" id="{52AFD806-6A5A-4FD7-9EDD-8761928CB50C}"/>
              </a:ext>
            </a:extLst>
          </p:cNvPr>
          <p:cNvSpPr/>
          <p:nvPr/>
        </p:nvSpPr>
        <p:spPr>
          <a:xfrm>
            <a:off x="1801812" y="2728175"/>
            <a:ext cx="85401" cy="838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C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­­</a:t>
            </a:r>
          </a:p>
        </p:txBody>
      </p:sp>
      <p:sp>
        <p:nvSpPr>
          <p:cNvPr id="83" name="Triángulo isósceles 82">
            <a:extLst>
              <a:ext uri="{FF2B5EF4-FFF2-40B4-BE49-F238E27FC236}">
                <a16:creationId xmlns:a16="http://schemas.microsoft.com/office/drawing/2014/main" xmlns="" id="{E42726FC-3E71-4712-B55A-DBA0B2AD514B}"/>
              </a:ext>
            </a:extLst>
          </p:cNvPr>
          <p:cNvSpPr/>
          <p:nvPr/>
        </p:nvSpPr>
        <p:spPr>
          <a:xfrm>
            <a:off x="2155679" y="3204425"/>
            <a:ext cx="85401" cy="838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457200" algn="ctr">
              <a:lnSpc>
                <a:spcPct val="150000"/>
              </a:lnSpc>
              <a:spcAft>
                <a:spcPts val="800"/>
              </a:spcAft>
            </a:pPr>
            <a:r>
              <a:rPr lang="es-EC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­­</a:t>
            </a:r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xmlns="" id="{642FFCA3-2495-4F62-9006-3F0CBFAB6922}"/>
              </a:ext>
            </a:extLst>
          </p:cNvPr>
          <p:cNvSpPr/>
          <p:nvPr/>
        </p:nvSpPr>
        <p:spPr>
          <a:xfrm>
            <a:off x="1761581" y="2692463"/>
            <a:ext cx="165862" cy="16477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xmlns="" id="{6889B654-6CD2-4415-9E19-977201BA4C96}"/>
              </a:ext>
            </a:extLst>
          </p:cNvPr>
          <p:cNvSpPr/>
          <p:nvPr/>
        </p:nvSpPr>
        <p:spPr>
          <a:xfrm>
            <a:off x="2115813" y="3173475"/>
            <a:ext cx="165862" cy="16477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86" name="Cuadro de texto 9">
            <a:extLst>
              <a:ext uri="{FF2B5EF4-FFF2-40B4-BE49-F238E27FC236}">
                <a16:creationId xmlns:a16="http://schemas.microsoft.com/office/drawing/2014/main" xmlns="" id="{4F009538-F94A-493B-8B66-33A6979651F4}"/>
              </a:ext>
            </a:extLst>
          </p:cNvPr>
          <p:cNvSpPr txBox="1"/>
          <p:nvPr/>
        </p:nvSpPr>
        <p:spPr>
          <a:xfrm>
            <a:off x="468104" y="2827315"/>
            <a:ext cx="1787265" cy="2921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spcAft>
                <a:spcPts val="800"/>
              </a:spcAft>
            </a:pPr>
            <a:r>
              <a:rPr lang="es-EC" sz="9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Cotopaxi</a:t>
            </a:r>
            <a:endParaRPr lang="es-EC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Cuadro de texto 9">
            <a:extLst>
              <a:ext uri="{FF2B5EF4-FFF2-40B4-BE49-F238E27FC236}">
                <a16:creationId xmlns:a16="http://schemas.microsoft.com/office/drawing/2014/main" xmlns="" id="{DB675005-66FB-4990-8777-AB28C9F7F4C4}"/>
              </a:ext>
            </a:extLst>
          </p:cNvPr>
          <p:cNvSpPr txBox="1"/>
          <p:nvPr/>
        </p:nvSpPr>
        <p:spPr>
          <a:xfrm>
            <a:off x="2048082" y="3483779"/>
            <a:ext cx="1787265" cy="2921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spcAft>
                <a:spcPts val="800"/>
              </a:spcAft>
            </a:pPr>
            <a:r>
              <a:rPr lang="es-EC" sz="9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Tungurahua</a:t>
            </a:r>
            <a:endParaRPr lang="es-EC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8" name="Conector: angular 87">
            <a:extLst>
              <a:ext uri="{FF2B5EF4-FFF2-40B4-BE49-F238E27FC236}">
                <a16:creationId xmlns:a16="http://schemas.microsoft.com/office/drawing/2014/main" xmlns="" id="{BFAD35A2-B72A-4079-9949-59C4A20C2A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14613" y="2850963"/>
            <a:ext cx="275154" cy="9658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: angular 92">
            <a:extLst>
              <a:ext uri="{FF2B5EF4-FFF2-40B4-BE49-F238E27FC236}">
                <a16:creationId xmlns:a16="http://schemas.microsoft.com/office/drawing/2014/main" xmlns="" id="{9B650DFC-F15A-4DE5-BCC8-754137566507}"/>
              </a:ext>
            </a:extLst>
          </p:cNvPr>
          <p:cNvCxnSpPr>
            <a:cxnSpLocks/>
          </p:cNvCxnSpPr>
          <p:nvPr/>
        </p:nvCxnSpPr>
        <p:spPr>
          <a:xfrm>
            <a:off x="2255341" y="3331403"/>
            <a:ext cx="354003" cy="26894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2" descr="Ja pse është mirë të jetoni afër vullkanit, do habiteni! - Indeksonline.net">
            <a:extLst>
              <a:ext uri="{FF2B5EF4-FFF2-40B4-BE49-F238E27FC236}">
                <a16:creationId xmlns:a16="http://schemas.microsoft.com/office/drawing/2014/main" xmlns="" id="{37366AA5-2D9D-4D36-B49F-8AB9A7BC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09" y="4729007"/>
            <a:ext cx="2216655" cy="14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xmlns="" id="{CD30ACDC-10D1-44C1-AFAA-1C7A1266B4DB}"/>
              </a:ext>
            </a:extLst>
          </p:cNvPr>
          <p:cNvSpPr/>
          <p:nvPr/>
        </p:nvSpPr>
        <p:spPr>
          <a:xfrm>
            <a:off x="0" y="6303091"/>
            <a:ext cx="8846288" cy="5549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400" dirty="0"/>
              <a:t>(Leonard et al., 2005; Toulkeridis &amp; Zach, 2017) (Loaiza, 2019) </a:t>
            </a:r>
            <a:r>
              <a:rPr lang="es-CO" sz="1400" dirty="0"/>
              <a:t>(Peter &amp; Baxter, 2006) (</a:t>
            </a:r>
            <a:r>
              <a:rPr lang="es-CO" sz="1400" dirty="0" err="1"/>
              <a:t>Grob</a:t>
            </a:r>
            <a:r>
              <a:rPr lang="es-CO" sz="1400" dirty="0"/>
              <a:t> et al., 2012) </a:t>
            </a:r>
            <a:r>
              <a:rPr lang="da-DK" sz="1400" dirty="0"/>
              <a:t>(Naumova et al., 2007) </a:t>
            </a:r>
            <a:r>
              <a:rPr lang="fr-FR" sz="1400" dirty="0"/>
              <a:t>(</a:t>
            </a:r>
            <a:r>
              <a:rPr lang="fr-FR" sz="1400" dirty="0" err="1"/>
              <a:t>Cifuentes</a:t>
            </a:r>
            <a:r>
              <a:rPr lang="fr-FR" sz="1400" dirty="0"/>
              <a:t> et al., 2017)</a:t>
            </a:r>
            <a:endParaRPr lang="es-EC" sz="1400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xmlns="" id="{4C6860D8-8E0B-428A-85AD-A066477A8E85}"/>
              </a:ext>
            </a:extLst>
          </p:cNvPr>
          <p:cNvSpPr/>
          <p:nvPr/>
        </p:nvSpPr>
        <p:spPr>
          <a:xfrm>
            <a:off x="3817968" y="5923449"/>
            <a:ext cx="875620" cy="27788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>
                <a:latin typeface="Arial" panose="020B0604020202020204" pitchFamily="34" charset="0"/>
                <a:cs typeface="Arial" panose="020B0604020202020204" pitchFamily="34" charset="0"/>
              </a:rPr>
              <a:t>33-48%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E4FC949B-BFCC-4C5D-96D4-7AF219E83E4D}"/>
              </a:ext>
            </a:extLst>
          </p:cNvPr>
          <p:cNvCxnSpPr/>
          <p:nvPr/>
        </p:nvCxnSpPr>
        <p:spPr>
          <a:xfrm>
            <a:off x="2999629" y="4729007"/>
            <a:ext cx="16472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n 43" descr="Erupción del Volcán Cotopaxi 22/08/2015 - YouTube">
            <a:extLst>
              <a:ext uri="{FF2B5EF4-FFF2-40B4-BE49-F238E27FC236}">
                <a16:creationId xmlns:a16="http://schemas.microsoft.com/office/drawing/2014/main" xmlns="" id="{4C403956-A609-4916-B770-43CB97B36B6E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r="18991"/>
          <a:stretch/>
        </p:blipFill>
        <p:spPr bwMode="auto">
          <a:xfrm>
            <a:off x="10167540" y="22093"/>
            <a:ext cx="1693310" cy="141381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Imagen 44" descr="Volcán Pichincha, Ecuador. | Nature photography, Nature pictures, Beautiful  nature">
            <a:extLst>
              <a:ext uri="{FF2B5EF4-FFF2-40B4-BE49-F238E27FC236}">
                <a16:creationId xmlns:a16="http://schemas.microsoft.com/office/drawing/2014/main" xmlns="" id="{96C94AE3-C156-4652-9075-8612D98EE36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58" y="7109"/>
            <a:ext cx="1103498" cy="14152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12F0075B-3BD5-4338-8D05-0A947C8DD46C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 r="22773"/>
          <a:stretch/>
        </p:blipFill>
        <p:spPr bwMode="auto">
          <a:xfrm>
            <a:off x="7936080" y="18662"/>
            <a:ext cx="1573194" cy="1415291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0D4B0A0C-D45D-4438-83F9-411544157ACA}"/>
              </a:ext>
            </a:extLst>
          </p:cNvPr>
          <p:cNvSpPr/>
          <p:nvPr/>
        </p:nvSpPr>
        <p:spPr>
          <a:xfrm>
            <a:off x="10076708" y="1279021"/>
            <a:ext cx="1887849" cy="41422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Cotopaxi </a:t>
            </a:r>
          </a:p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23/08/2015</a:t>
            </a: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xmlns="" id="{07336018-ACA7-4C67-A502-8101A84EF46F}"/>
              </a:ext>
            </a:extLst>
          </p:cNvPr>
          <p:cNvSpPr/>
          <p:nvPr/>
        </p:nvSpPr>
        <p:spPr>
          <a:xfrm>
            <a:off x="6002041" y="1257833"/>
            <a:ext cx="1241968" cy="414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Pichincha</a:t>
            </a:r>
          </a:p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05/10/1999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xmlns="" id="{2B296644-93A2-465D-91A7-C4628F853AE9}"/>
              </a:ext>
            </a:extLst>
          </p:cNvPr>
          <p:cNvSpPr/>
          <p:nvPr/>
        </p:nvSpPr>
        <p:spPr>
          <a:xfrm>
            <a:off x="7822070" y="1277569"/>
            <a:ext cx="1770138" cy="414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Tungurahua</a:t>
            </a:r>
          </a:p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16/08/2006</a:t>
            </a:r>
          </a:p>
        </p:txBody>
      </p:sp>
    </p:spTree>
    <p:extLst>
      <p:ext uri="{BB962C8B-B14F-4D97-AF65-F5344CB8AC3E}">
        <p14:creationId xmlns:p14="http://schemas.microsoft.com/office/powerpoint/2010/main" val="29019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7" grpId="0" animBg="1"/>
      <p:bldP spid="67" grpId="0"/>
      <p:bldP spid="70" grpId="0"/>
      <p:bldP spid="71" grpId="0"/>
      <p:bldP spid="73" grpId="0"/>
      <p:bldP spid="74" grpId="0"/>
      <p:bldP spid="75" grpId="0" animBg="1"/>
      <p:bldP spid="77" grpId="0"/>
      <p:bldP spid="78" grpId="0" animBg="1"/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50" grpId="0" animBg="1"/>
      <p:bldP spid="47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CB4D2646-99BF-4A2C-9439-57CAC33FD9B1}"/>
              </a:ext>
            </a:extLst>
          </p:cNvPr>
          <p:cNvSpPr/>
          <p:nvPr/>
        </p:nvSpPr>
        <p:spPr>
          <a:xfrm>
            <a:off x="0" y="5206843"/>
            <a:ext cx="12192000" cy="1636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B0076ED9-9F65-44C3-9A02-B23F88F28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07996"/>
            <a:ext cx="2835964" cy="69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25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Objetivo General: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FCBE1E7-6E61-445F-B8E8-3975F7967242}"/>
              </a:ext>
            </a:extLst>
          </p:cNvPr>
          <p:cNvSpPr txBox="1"/>
          <p:nvPr/>
        </p:nvSpPr>
        <p:spPr>
          <a:xfrm>
            <a:off x="1484243" y="1096300"/>
            <a:ext cx="9218809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Evaluar el efecto de tres cenizas volcánicas en una línea celular humana mediante ensayos de estrés oxidativo y PCR punto final.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CFF9F2CB-2F90-4086-80E4-AD05D16C0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40153"/>
            <a:ext cx="3644349" cy="69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25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Objetivos Específicos: 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7804BEAB-D6BF-4D5E-8396-00CA3A9DEACA}"/>
              </a:ext>
            </a:extLst>
          </p:cNvPr>
          <p:cNvGrpSpPr/>
          <p:nvPr/>
        </p:nvGrpSpPr>
        <p:grpSpPr>
          <a:xfrm>
            <a:off x="709606" y="2729011"/>
            <a:ext cx="10772788" cy="4022951"/>
            <a:chOff x="525478" y="3074939"/>
            <a:chExt cx="8454689" cy="3150038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xmlns="" id="{A2292617-6DC4-40C6-A92D-47300C33FEF5}"/>
                </a:ext>
              </a:extLst>
            </p:cNvPr>
            <p:cNvGrpSpPr/>
            <p:nvPr/>
          </p:nvGrpSpPr>
          <p:grpSpPr>
            <a:xfrm>
              <a:off x="525478" y="3074939"/>
              <a:ext cx="2726009" cy="3150038"/>
              <a:chOff x="572430" y="3056859"/>
              <a:chExt cx="2711514" cy="3150038"/>
            </a:xfrm>
          </p:grpSpPr>
          <p:sp>
            <p:nvSpPr>
              <p:cNvPr id="18" name="Rectangle 34">
                <a:extLst>
                  <a:ext uri="{FF2B5EF4-FFF2-40B4-BE49-F238E27FC236}">
                    <a16:creationId xmlns:a16="http://schemas.microsoft.com/office/drawing/2014/main" xmlns="" id="{9BA6C509-A0BF-4C55-801F-2FEF80C4AB67}"/>
                  </a:ext>
                </a:extLst>
              </p:cNvPr>
              <p:cNvSpPr/>
              <p:nvPr/>
            </p:nvSpPr>
            <p:spPr>
              <a:xfrm>
                <a:off x="572430" y="4087339"/>
                <a:ext cx="2711514" cy="2119558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137160" rIns="137160" bIns="182880" rtlCol="0" anchor="b"/>
              <a:lstStyle/>
              <a:p>
                <a:pPr algn="ctr"/>
                <a:r>
                  <a:rPr lang="es-CO" sz="1600" dirty="0"/>
                  <a:t>Evaluar el efecto de tres cenizas volcánicas en células epiteliales alveolares de adenocarcinoma humano (A549) mediante el ensayo MTT (bromuro de [3-[4,5- dimetiltiazol-2-il]-2,5-difeniltetrazolio).</a:t>
                </a:r>
                <a:endParaRPr kumimoji="0" lang="en-US" sz="16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35">
                <a:extLst>
                  <a:ext uri="{FF2B5EF4-FFF2-40B4-BE49-F238E27FC236}">
                    <a16:creationId xmlns:a16="http://schemas.microsoft.com/office/drawing/2014/main" xmlns="" id="{C18AE42A-5216-4353-A7CB-86B97B1ABC60}"/>
                  </a:ext>
                </a:extLst>
              </p:cNvPr>
              <p:cNvSpPr/>
              <p:nvPr/>
            </p:nvSpPr>
            <p:spPr>
              <a:xfrm>
                <a:off x="1138869" y="3056859"/>
                <a:ext cx="1582343" cy="1548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01600" dist="63500" dir="2700000" algn="tl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xmlns="" id="{89980943-0AA3-4285-B404-A991E04BA28D}"/>
                </a:ext>
              </a:extLst>
            </p:cNvPr>
            <p:cNvGrpSpPr/>
            <p:nvPr/>
          </p:nvGrpSpPr>
          <p:grpSpPr>
            <a:xfrm>
              <a:off x="3390627" y="3074939"/>
              <a:ext cx="2725200" cy="3132800"/>
              <a:chOff x="3600508" y="3074939"/>
              <a:chExt cx="2725200" cy="3132800"/>
            </a:xfrm>
          </p:grpSpPr>
          <p:sp>
            <p:nvSpPr>
              <p:cNvPr id="16" name="Rectangle 37">
                <a:extLst>
                  <a:ext uri="{FF2B5EF4-FFF2-40B4-BE49-F238E27FC236}">
                    <a16:creationId xmlns:a16="http://schemas.microsoft.com/office/drawing/2014/main" xmlns="" id="{C53D6B0F-E4E6-4A12-B62D-6717ABCEC43E}"/>
                  </a:ext>
                </a:extLst>
              </p:cNvPr>
              <p:cNvSpPr/>
              <p:nvPr/>
            </p:nvSpPr>
            <p:spPr>
              <a:xfrm>
                <a:off x="3600508" y="4087339"/>
                <a:ext cx="2725200" cy="2120400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137160" rIns="137160" bIns="182880" rtlCol="0" anchor="b"/>
              <a:lstStyle/>
              <a:p>
                <a:pPr lvl="0" algn="ctr"/>
                <a:r>
                  <a:rPr lang="es-CO" sz="1600" dirty="0"/>
                  <a:t>Analizar el daño a nivel celular después de la exposición a tres cenizas volcánicas mediante los ensayos de lactato deshidrogenasa (LDH), óxido nítrico (NO) y superóxido dismutasa (SOD).</a:t>
                </a:r>
                <a:endParaRPr lang="en-US" sz="1600" noProof="1"/>
              </a:p>
            </p:txBody>
          </p:sp>
          <p:sp>
            <p:nvSpPr>
              <p:cNvPr id="17" name="Oval 38">
                <a:extLst>
                  <a:ext uri="{FF2B5EF4-FFF2-40B4-BE49-F238E27FC236}">
                    <a16:creationId xmlns:a16="http://schemas.microsoft.com/office/drawing/2014/main" xmlns="" id="{21CA0A0E-3A8D-4610-98F5-7C7B71404BA6}"/>
                  </a:ext>
                </a:extLst>
              </p:cNvPr>
              <p:cNvSpPr/>
              <p:nvPr/>
            </p:nvSpPr>
            <p:spPr>
              <a:xfrm>
                <a:off x="4102447" y="3074939"/>
                <a:ext cx="1582343" cy="1548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01600" dist="63500" dir="2700000" algn="tl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xmlns="" id="{B34B6E5F-D260-4757-A49A-C31FFF93292D}"/>
                </a:ext>
              </a:extLst>
            </p:cNvPr>
            <p:cNvGrpSpPr/>
            <p:nvPr/>
          </p:nvGrpSpPr>
          <p:grpSpPr>
            <a:xfrm>
              <a:off x="6254967" y="3074939"/>
              <a:ext cx="2725200" cy="3149286"/>
              <a:chOff x="8127599" y="3058453"/>
              <a:chExt cx="2725200" cy="3149286"/>
            </a:xfrm>
          </p:grpSpPr>
          <p:sp>
            <p:nvSpPr>
              <p:cNvPr id="14" name="Rectangle 40">
                <a:extLst>
                  <a:ext uri="{FF2B5EF4-FFF2-40B4-BE49-F238E27FC236}">
                    <a16:creationId xmlns:a16="http://schemas.microsoft.com/office/drawing/2014/main" xmlns="" id="{19639AF2-048E-4FDD-B06F-FCB563E78DF8}"/>
                  </a:ext>
                </a:extLst>
              </p:cNvPr>
              <p:cNvSpPr/>
              <p:nvPr/>
            </p:nvSpPr>
            <p:spPr>
              <a:xfrm>
                <a:off x="8127599" y="4087339"/>
                <a:ext cx="2725200" cy="212040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lIns="137160" rIns="137160" bIns="182880" rtlCol="0" anchor="b"/>
              <a:lstStyle/>
              <a:p>
                <a:pPr algn="ctr"/>
                <a:r>
                  <a:rPr lang="es-CO" sz="1600" dirty="0"/>
                  <a:t>Determinar la expresión de marcadores inflamatorios expresados en las células después de su exposición a tres cenizas volcánicas mediante la técnica de reacción en cadena de la polimerasa (PCR).</a:t>
                </a:r>
                <a:endParaRPr lang="es-EC" sz="1600" dirty="0"/>
              </a:p>
            </p:txBody>
          </p:sp>
          <p:sp>
            <p:nvSpPr>
              <p:cNvPr id="15" name="Oval 41">
                <a:extLst>
                  <a:ext uri="{FF2B5EF4-FFF2-40B4-BE49-F238E27FC236}">
                    <a16:creationId xmlns:a16="http://schemas.microsoft.com/office/drawing/2014/main" xmlns="" id="{3694669A-4CA0-4D38-BEA1-2958AB72C4CA}"/>
                  </a:ext>
                </a:extLst>
              </p:cNvPr>
              <p:cNvSpPr/>
              <p:nvPr/>
            </p:nvSpPr>
            <p:spPr>
              <a:xfrm>
                <a:off x="8701798" y="3058453"/>
                <a:ext cx="1582343" cy="154800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01600" dist="63500" dir="2700000" algn="tl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01F8291B-383B-4A75-864F-5DF8CCBF6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1" t="3731" r="9056" b="6339"/>
          <a:stretch/>
        </p:blipFill>
        <p:spPr>
          <a:xfrm>
            <a:off x="1455658" y="2729012"/>
            <a:ext cx="1995739" cy="193150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1" name="Picture 8" descr="El gen | Portal Académico del CCH">
            <a:extLst>
              <a:ext uri="{FF2B5EF4-FFF2-40B4-BE49-F238E27FC236}">
                <a16:creationId xmlns:a16="http://schemas.microsoft.com/office/drawing/2014/main" xmlns="" id="{8FD179E5-4827-419C-8748-4B5CCF467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t="53172" r="-1"/>
          <a:stretch/>
        </p:blipFill>
        <p:spPr bwMode="auto">
          <a:xfrm>
            <a:off x="8751381" y="2735853"/>
            <a:ext cx="2016189" cy="1976970"/>
          </a:xfrm>
          <a:prstGeom prst="ellipse">
            <a:avLst/>
          </a:prstGeom>
          <a:ln w="3175" cap="rnd">
            <a:solidFill>
              <a:schemeClr val="accent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F2638ACF-EB59-4E10-8CD5-F4BDFF5A8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07" y="2735853"/>
            <a:ext cx="1842728" cy="184272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xmlns="" id="{856D96E6-A049-4CBE-B260-A594D58CE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6"/>
            <a:ext cx="12192000" cy="60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>
                <a:solidFill>
                  <a:srgbClr val="F052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1837343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683883B0-4512-400A-A0A9-4931BD8A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785" y="3120287"/>
            <a:ext cx="2095500" cy="1904332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174F960A-3B5E-4C08-ADDF-FC045A725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58568">
            <a:off x="8796329" y="3609954"/>
            <a:ext cx="660002" cy="112304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6DEFB5DA-ED37-454E-A3D9-9D550ACF3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3748" y="3338309"/>
            <a:ext cx="1880620" cy="1414530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xmlns="" id="{26EA4A2D-DA83-4BF7-82FA-65955A682C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7713492" y="1302077"/>
            <a:ext cx="508667" cy="1316334"/>
          </a:xfrm>
          <a:prstGeom prst="rect">
            <a:avLst/>
          </a:prstGeom>
        </p:spPr>
      </p:pic>
      <p:sp>
        <p:nvSpPr>
          <p:cNvPr id="3" name="3 Título">
            <a:extLst>
              <a:ext uri="{FF2B5EF4-FFF2-40B4-BE49-F238E27FC236}">
                <a16:creationId xmlns:a16="http://schemas.microsoft.com/office/drawing/2014/main" xmlns="" id="{9CD46E84-3AF4-4C3F-82A1-43B1AF65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849"/>
            <a:ext cx="12192000" cy="480499"/>
          </a:xfrm>
        </p:spPr>
        <p:txBody>
          <a:bodyPr/>
          <a:lstStyle/>
          <a:p>
            <a:pPr algn="l"/>
            <a:r>
              <a:rPr lang="es-ES" sz="2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Ensayo de Viabilidad Celular  -  MTT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E7BDED8-7469-4811-93FB-04710CCE7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11" y="1119962"/>
            <a:ext cx="1443131" cy="13127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EB10108-2C91-4726-B1A2-49630BE141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" t="3114" r="-208" b="1346"/>
          <a:stretch/>
        </p:blipFill>
        <p:spPr>
          <a:xfrm>
            <a:off x="2470050" y="1113130"/>
            <a:ext cx="1845008" cy="13941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4DF5DE34-CD6A-4467-97BC-E95F6300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25" y="1231227"/>
            <a:ext cx="803443" cy="136711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95DE5E5-7E39-4565-9DD9-8F9303E2C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49" y="994048"/>
            <a:ext cx="733579" cy="62344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B8B09F64-C869-499E-949F-D17FCAE4B1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51" t="5192" r="9404" b="9664"/>
          <a:stretch/>
        </p:blipFill>
        <p:spPr>
          <a:xfrm>
            <a:off x="10402644" y="1279711"/>
            <a:ext cx="1665371" cy="1617607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F09D1108-EF3D-4338-B48F-30491D201421}"/>
              </a:ext>
            </a:extLst>
          </p:cNvPr>
          <p:cNvSpPr/>
          <p:nvPr/>
        </p:nvSpPr>
        <p:spPr>
          <a:xfrm>
            <a:off x="0" y="5221357"/>
            <a:ext cx="12192000" cy="1636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8D784754-349D-4C11-BD90-BB2A31C61C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58316">
            <a:off x="3799980" y="3847235"/>
            <a:ext cx="363125" cy="1038111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8C665034-DCD3-4846-88DC-7D8E80311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5448">
            <a:off x="9342940" y="2825912"/>
            <a:ext cx="507492" cy="1705908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7F44B2B9-10B6-4B95-A9CF-C1DC5B3C5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1" y="2904792"/>
            <a:ext cx="2274215" cy="229482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52526AFA-6A34-4E10-843B-7F1540B72A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9911" y="5388946"/>
            <a:ext cx="1942550" cy="1426495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xmlns="" id="{1A49269E-617B-4983-94D5-E6F8BC48F9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49274" y="5290461"/>
            <a:ext cx="2104499" cy="1538461"/>
          </a:xfrm>
          <a:prstGeom prst="rect">
            <a:avLst/>
          </a:prstGeom>
        </p:spPr>
      </p:pic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xmlns="" id="{070EE5B3-878D-4F0B-B00A-22E56FDBCC6A}"/>
              </a:ext>
            </a:extLst>
          </p:cNvPr>
          <p:cNvCxnSpPr/>
          <p:nvPr/>
        </p:nvCxnSpPr>
        <p:spPr>
          <a:xfrm>
            <a:off x="1560049" y="1888543"/>
            <a:ext cx="87050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xmlns="" id="{CF5B0368-A7E5-4A50-B4D9-ED7B93DB772F}"/>
              </a:ext>
            </a:extLst>
          </p:cNvPr>
          <p:cNvSpPr/>
          <p:nvPr/>
        </p:nvSpPr>
        <p:spPr>
          <a:xfrm>
            <a:off x="52623" y="2404461"/>
            <a:ext cx="1732285" cy="4212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A549 - 5x10</a:t>
            </a:r>
            <a:r>
              <a:rPr lang="es-EC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células/pocillo</a:t>
            </a: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xmlns="" id="{F85C90E1-0AB9-4F90-9662-AC82A6B0E7E9}"/>
              </a:ext>
            </a:extLst>
          </p:cNvPr>
          <p:cNvSpPr/>
          <p:nvPr/>
        </p:nvSpPr>
        <p:spPr>
          <a:xfrm>
            <a:off x="2274104" y="2404460"/>
            <a:ext cx="2290131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100 µL de Medio de Cultivo (F-12K + SBF 10%) 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xmlns="" id="{08A4CC10-248F-43F7-8B0D-A192A6CDE53A}"/>
              </a:ext>
            </a:extLst>
          </p:cNvPr>
          <p:cNvCxnSpPr>
            <a:cxnSpLocks/>
          </p:cNvCxnSpPr>
          <p:nvPr/>
        </p:nvCxnSpPr>
        <p:spPr>
          <a:xfrm>
            <a:off x="4358650" y="1888543"/>
            <a:ext cx="95755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xmlns="" id="{3020B7FE-28F6-42E7-862E-019187B5B2A3}"/>
              </a:ext>
            </a:extLst>
          </p:cNvPr>
          <p:cNvSpPr/>
          <p:nvPr/>
        </p:nvSpPr>
        <p:spPr>
          <a:xfrm>
            <a:off x="4375111" y="1403266"/>
            <a:ext cx="95755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37° C 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5% CO</a:t>
            </a:r>
            <a:r>
              <a:rPr lang="es-EC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xmlns="" id="{8DCC660C-3F0D-43C3-A7F3-3034CDE49E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6407905" y="1298754"/>
            <a:ext cx="508667" cy="1316334"/>
          </a:xfrm>
          <a:prstGeom prst="rect">
            <a:avLst/>
          </a:prstGeom>
        </p:spPr>
      </p:pic>
      <p:sp>
        <p:nvSpPr>
          <p:cNvPr id="66" name="Flecha: curvada hacia abajo 65">
            <a:extLst>
              <a:ext uri="{FF2B5EF4-FFF2-40B4-BE49-F238E27FC236}">
                <a16:creationId xmlns:a16="http://schemas.microsoft.com/office/drawing/2014/main" xmlns="" id="{29E27202-465D-41B0-A725-ABBC1B1FB5FE}"/>
              </a:ext>
            </a:extLst>
          </p:cNvPr>
          <p:cNvSpPr/>
          <p:nvPr/>
        </p:nvSpPr>
        <p:spPr>
          <a:xfrm>
            <a:off x="5883434" y="1399720"/>
            <a:ext cx="603324" cy="192454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B7341B65-F36F-4B58-B25F-CB5812EF2F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6854516" y="1298754"/>
            <a:ext cx="508667" cy="1316334"/>
          </a:xfrm>
          <a:prstGeom prst="rect">
            <a:avLst/>
          </a:prstGeom>
        </p:spPr>
      </p:pic>
      <p:sp>
        <p:nvSpPr>
          <p:cNvPr id="68" name="Flecha: curvada hacia abajo 67">
            <a:extLst>
              <a:ext uri="{FF2B5EF4-FFF2-40B4-BE49-F238E27FC236}">
                <a16:creationId xmlns:a16="http://schemas.microsoft.com/office/drawing/2014/main" xmlns="" id="{00083F7F-A5A5-4544-9207-87C1592D58A9}"/>
              </a:ext>
            </a:extLst>
          </p:cNvPr>
          <p:cNvSpPr/>
          <p:nvPr/>
        </p:nvSpPr>
        <p:spPr>
          <a:xfrm>
            <a:off x="6595876" y="1418711"/>
            <a:ext cx="371325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xmlns="" id="{7C846AEF-DCCA-4095-850A-A7A90FF43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7274191" y="1298754"/>
            <a:ext cx="508667" cy="1316334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xmlns="" id="{282AFEA4-98E6-4814-92B3-B083AE50AD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8148030" y="1299327"/>
            <a:ext cx="508667" cy="1316334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xmlns="" id="{DF9B36B7-4514-48A9-82B6-3D5A548844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8601256" y="1298754"/>
            <a:ext cx="508667" cy="1316334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xmlns="" id="{EC04DABC-A76E-48A9-84E3-E5E3064D8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9054482" y="1298754"/>
            <a:ext cx="508667" cy="1316334"/>
          </a:xfrm>
          <a:prstGeom prst="rect">
            <a:avLst/>
          </a:prstGeom>
        </p:spPr>
      </p:pic>
      <p:sp>
        <p:nvSpPr>
          <p:cNvPr id="76" name="Flecha: curvada hacia abajo 75">
            <a:extLst>
              <a:ext uri="{FF2B5EF4-FFF2-40B4-BE49-F238E27FC236}">
                <a16:creationId xmlns:a16="http://schemas.microsoft.com/office/drawing/2014/main" xmlns="" id="{740EACA9-AF74-4F96-AF15-D246035E60DC}"/>
              </a:ext>
            </a:extLst>
          </p:cNvPr>
          <p:cNvSpPr/>
          <p:nvPr/>
        </p:nvSpPr>
        <p:spPr>
          <a:xfrm>
            <a:off x="7029840" y="1421542"/>
            <a:ext cx="371325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7" name="Flecha: curvada hacia abajo 76">
            <a:extLst>
              <a:ext uri="{FF2B5EF4-FFF2-40B4-BE49-F238E27FC236}">
                <a16:creationId xmlns:a16="http://schemas.microsoft.com/office/drawing/2014/main" xmlns="" id="{AF13E508-3A78-486C-9583-DF4727B9DDB7}"/>
              </a:ext>
            </a:extLst>
          </p:cNvPr>
          <p:cNvSpPr/>
          <p:nvPr/>
        </p:nvSpPr>
        <p:spPr>
          <a:xfrm>
            <a:off x="7462535" y="1413176"/>
            <a:ext cx="371325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8" name="Flecha: curvada hacia abajo 77">
            <a:extLst>
              <a:ext uri="{FF2B5EF4-FFF2-40B4-BE49-F238E27FC236}">
                <a16:creationId xmlns:a16="http://schemas.microsoft.com/office/drawing/2014/main" xmlns="" id="{30C17F96-7968-4B55-8920-86A5268B663E}"/>
              </a:ext>
            </a:extLst>
          </p:cNvPr>
          <p:cNvSpPr/>
          <p:nvPr/>
        </p:nvSpPr>
        <p:spPr>
          <a:xfrm>
            <a:off x="7912204" y="1413176"/>
            <a:ext cx="371325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9" name="Flecha: curvada hacia abajo 78">
            <a:extLst>
              <a:ext uri="{FF2B5EF4-FFF2-40B4-BE49-F238E27FC236}">
                <a16:creationId xmlns:a16="http://schemas.microsoft.com/office/drawing/2014/main" xmlns="" id="{833BF982-1B23-4A32-BB93-CE456600DF4D}"/>
              </a:ext>
            </a:extLst>
          </p:cNvPr>
          <p:cNvSpPr/>
          <p:nvPr/>
        </p:nvSpPr>
        <p:spPr>
          <a:xfrm>
            <a:off x="8365430" y="1421542"/>
            <a:ext cx="371325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0" name="Flecha: curvada hacia abajo 79">
            <a:extLst>
              <a:ext uri="{FF2B5EF4-FFF2-40B4-BE49-F238E27FC236}">
                <a16:creationId xmlns:a16="http://schemas.microsoft.com/office/drawing/2014/main" xmlns="" id="{7B439F4D-064F-4C8B-88DD-D634D8638884}"/>
              </a:ext>
            </a:extLst>
          </p:cNvPr>
          <p:cNvSpPr/>
          <p:nvPr/>
        </p:nvSpPr>
        <p:spPr>
          <a:xfrm>
            <a:off x="8831656" y="1421542"/>
            <a:ext cx="371325" cy="178998"/>
          </a:xfrm>
          <a:prstGeom prst="curvedDownArrow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xmlns="" id="{44D78C78-9E83-48BF-9BE6-94A6769B22D3}"/>
              </a:ext>
            </a:extLst>
          </p:cNvPr>
          <p:cNvSpPr/>
          <p:nvPr/>
        </p:nvSpPr>
        <p:spPr>
          <a:xfrm>
            <a:off x="5327453" y="2520353"/>
            <a:ext cx="939122" cy="212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40 mg/cm</a:t>
            </a:r>
            <a:r>
              <a:rPr lang="es-EC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xmlns="" id="{C81185EC-1BB9-4D5C-98EF-DCE0F8114D34}"/>
              </a:ext>
            </a:extLst>
          </p:cNvPr>
          <p:cNvSpPr txBox="1"/>
          <p:nvPr/>
        </p:nvSpPr>
        <p:spPr>
          <a:xfrm>
            <a:off x="5837223" y="1002712"/>
            <a:ext cx="33350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Cotopaxi, Pichincha, Tungurahua </a:t>
            </a:r>
            <a:endParaRPr lang="es-EC" sz="1200" dirty="0"/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xmlns="" id="{5E38070C-D104-4C02-B2BE-1806D5B486BC}"/>
              </a:ext>
            </a:extLst>
          </p:cNvPr>
          <p:cNvSpPr/>
          <p:nvPr/>
        </p:nvSpPr>
        <p:spPr>
          <a:xfrm>
            <a:off x="6105917" y="2530201"/>
            <a:ext cx="939122" cy="212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7" name="Rectángulo: esquinas redondeadas 86">
            <a:extLst>
              <a:ext uri="{FF2B5EF4-FFF2-40B4-BE49-F238E27FC236}">
                <a16:creationId xmlns:a16="http://schemas.microsoft.com/office/drawing/2014/main" xmlns="" id="{BAA58BE8-786D-4404-9486-0E780D56AD5B}"/>
              </a:ext>
            </a:extLst>
          </p:cNvPr>
          <p:cNvSpPr/>
          <p:nvPr/>
        </p:nvSpPr>
        <p:spPr>
          <a:xfrm>
            <a:off x="6547757" y="2530201"/>
            <a:ext cx="939122" cy="212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xmlns="" id="{E8278ACE-45F7-40B8-A9D4-65CF0F82C169}"/>
              </a:ext>
            </a:extLst>
          </p:cNvPr>
          <p:cNvSpPr/>
          <p:nvPr/>
        </p:nvSpPr>
        <p:spPr>
          <a:xfrm>
            <a:off x="6962012" y="2530201"/>
            <a:ext cx="939122" cy="212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xmlns="" id="{B0E52CE1-F96E-4131-BB3F-545495A51D52}"/>
              </a:ext>
            </a:extLst>
          </p:cNvPr>
          <p:cNvSpPr/>
          <p:nvPr/>
        </p:nvSpPr>
        <p:spPr>
          <a:xfrm>
            <a:off x="7400777" y="2530201"/>
            <a:ext cx="939122" cy="212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xmlns="" id="{76AE91C8-C842-4232-B1F1-896BB745E622}"/>
              </a:ext>
            </a:extLst>
          </p:cNvPr>
          <p:cNvSpPr/>
          <p:nvPr/>
        </p:nvSpPr>
        <p:spPr>
          <a:xfrm>
            <a:off x="7867677" y="2530201"/>
            <a:ext cx="939122" cy="212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1.25</a:t>
            </a:r>
          </a:p>
        </p:txBody>
      </p:sp>
      <p:sp>
        <p:nvSpPr>
          <p:cNvPr id="91" name="Rectángulo: esquinas redondeadas 90">
            <a:extLst>
              <a:ext uri="{FF2B5EF4-FFF2-40B4-BE49-F238E27FC236}">
                <a16:creationId xmlns:a16="http://schemas.microsoft.com/office/drawing/2014/main" xmlns="" id="{55B68E13-31FB-4B52-8DA9-4306EB658267}"/>
              </a:ext>
            </a:extLst>
          </p:cNvPr>
          <p:cNvSpPr/>
          <p:nvPr/>
        </p:nvSpPr>
        <p:spPr>
          <a:xfrm>
            <a:off x="8284978" y="2530201"/>
            <a:ext cx="939122" cy="212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0.625</a:t>
            </a:r>
          </a:p>
        </p:txBody>
      </p:sp>
      <p:sp>
        <p:nvSpPr>
          <p:cNvPr id="92" name="Rectángulo: esquinas redondeadas 91">
            <a:extLst>
              <a:ext uri="{FF2B5EF4-FFF2-40B4-BE49-F238E27FC236}">
                <a16:creationId xmlns:a16="http://schemas.microsoft.com/office/drawing/2014/main" xmlns="" id="{13576562-85D4-4C5A-A54D-A7BE05185C62}"/>
              </a:ext>
            </a:extLst>
          </p:cNvPr>
          <p:cNvSpPr/>
          <p:nvPr/>
        </p:nvSpPr>
        <p:spPr>
          <a:xfrm>
            <a:off x="8753025" y="2528828"/>
            <a:ext cx="939122" cy="212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0.313</a:t>
            </a:r>
          </a:p>
        </p:txBody>
      </p:sp>
      <p:sp>
        <p:nvSpPr>
          <p:cNvPr id="97" name="Rectángulo: esquinas redondeadas 96">
            <a:extLst>
              <a:ext uri="{FF2B5EF4-FFF2-40B4-BE49-F238E27FC236}">
                <a16:creationId xmlns:a16="http://schemas.microsoft.com/office/drawing/2014/main" xmlns="" id="{8BEAA514-25CF-4CF9-9705-3FDC1B3EDFE0}"/>
              </a:ext>
            </a:extLst>
          </p:cNvPr>
          <p:cNvSpPr/>
          <p:nvPr/>
        </p:nvSpPr>
        <p:spPr>
          <a:xfrm>
            <a:off x="9440396" y="1490218"/>
            <a:ext cx="939122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60 min</a:t>
            </a:r>
          </a:p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37° C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ángulo: esquinas redondeadas 111">
            <a:extLst>
              <a:ext uri="{FF2B5EF4-FFF2-40B4-BE49-F238E27FC236}">
                <a16:creationId xmlns:a16="http://schemas.microsoft.com/office/drawing/2014/main" xmlns="" id="{5FE942B9-B43F-46D7-944A-463FB9C56E08}"/>
              </a:ext>
            </a:extLst>
          </p:cNvPr>
          <p:cNvSpPr/>
          <p:nvPr/>
        </p:nvSpPr>
        <p:spPr>
          <a:xfrm>
            <a:off x="9247595" y="4602200"/>
            <a:ext cx="3348355" cy="4212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(+) CoCl</a:t>
            </a:r>
            <a:r>
              <a:rPr lang="es-EC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400 µM - SiO</a:t>
            </a:r>
            <a:r>
              <a:rPr lang="es-EC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0.1 mg/mL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xmlns="" id="{1EF44493-2876-4CBD-8606-A734A87DE130}"/>
              </a:ext>
            </a:extLst>
          </p:cNvPr>
          <p:cNvSpPr txBox="1"/>
          <p:nvPr/>
        </p:nvSpPr>
        <p:spPr>
          <a:xfrm>
            <a:off x="11069099" y="3154258"/>
            <a:ext cx="8640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100 µL</a:t>
            </a:r>
          </a:p>
        </p:txBody>
      </p:sp>
      <p:cxnSp>
        <p:nvCxnSpPr>
          <p:cNvPr id="115" name="Conector recto de flecha 114">
            <a:extLst>
              <a:ext uri="{FF2B5EF4-FFF2-40B4-BE49-F238E27FC236}">
                <a16:creationId xmlns:a16="http://schemas.microsoft.com/office/drawing/2014/main" xmlns="" id="{922843A2-2984-4E7B-8DF3-71A0518A1609}"/>
              </a:ext>
            </a:extLst>
          </p:cNvPr>
          <p:cNvCxnSpPr>
            <a:cxnSpLocks/>
          </p:cNvCxnSpPr>
          <p:nvPr/>
        </p:nvCxnSpPr>
        <p:spPr>
          <a:xfrm flipH="1">
            <a:off x="7941499" y="4019555"/>
            <a:ext cx="81065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6" name="Rectángulo: esquinas redondeadas 115">
            <a:extLst>
              <a:ext uri="{FF2B5EF4-FFF2-40B4-BE49-F238E27FC236}">
                <a16:creationId xmlns:a16="http://schemas.microsoft.com/office/drawing/2014/main" xmlns="" id="{8994394D-6F17-438E-9909-55919C9D00C9}"/>
              </a:ext>
            </a:extLst>
          </p:cNvPr>
          <p:cNvSpPr/>
          <p:nvPr/>
        </p:nvSpPr>
        <p:spPr>
          <a:xfrm>
            <a:off x="7897354" y="3549175"/>
            <a:ext cx="95755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37° C 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5% CO</a:t>
            </a:r>
            <a:r>
              <a:rPr lang="es-EC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C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7" name="Conector recto de flecha 116">
            <a:extLst>
              <a:ext uri="{FF2B5EF4-FFF2-40B4-BE49-F238E27FC236}">
                <a16:creationId xmlns:a16="http://schemas.microsoft.com/office/drawing/2014/main" xmlns="" id="{B41E8A36-D26B-4916-BC20-68E70575CC74}"/>
              </a:ext>
            </a:extLst>
          </p:cNvPr>
          <p:cNvCxnSpPr>
            <a:cxnSpLocks/>
          </p:cNvCxnSpPr>
          <p:nvPr/>
        </p:nvCxnSpPr>
        <p:spPr>
          <a:xfrm flipH="1">
            <a:off x="4667796" y="4016310"/>
            <a:ext cx="889945" cy="3245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9" name="Imagen 118">
            <a:extLst>
              <a:ext uri="{FF2B5EF4-FFF2-40B4-BE49-F238E27FC236}">
                <a16:creationId xmlns:a16="http://schemas.microsoft.com/office/drawing/2014/main" xmlns="" id="{CB683F9F-E206-4F16-A255-8C51BD2A5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641">
            <a:off x="4066278" y="3025035"/>
            <a:ext cx="478861" cy="1609666"/>
          </a:xfrm>
          <a:prstGeom prst="rect">
            <a:avLst/>
          </a:prstGeom>
        </p:spPr>
      </p:pic>
      <p:cxnSp>
        <p:nvCxnSpPr>
          <p:cNvPr id="124" name="Conector recto de flecha 123">
            <a:extLst>
              <a:ext uri="{FF2B5EF4-FFF2-40B4-BE49-F238E27FC236}">
                <a16:creationId xmlns:a16="http://schemas.microsoft.com/office/drawing/2014/main" xmlns="" id="{1E100A3E-102B-4693-AAFE-2AE3B11E24FA}"/>
              </a:ext>
            </a:extLst>
          </p:cNvPr>
          <p:cNvCxnSpPr/>
          <p:nvPr/>
        </p:nvCxnSpPr>
        <p:spPr>
          <a:xfrm>
            <a:off x="3152487" y="5953718"/>
            <a:ext cx="95755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5" name="Rectángulo: esquinas redondeadas 124">
            <a:extLst>
              <a:ext uri="{FF2B5EF4-FFF2-40B4-BE49-F238E27FC236}">
                <a16:creationId xmlns:a16="http://schemas.microsoft.com/office/drawing/2014/main" xmlns="" id="{63E8D9E0-27E3-4261-B02C-47A5B4185929}"/>
              </a:ext>
            </a:extLst>
          </p:cNvPr>
          <p:cNvSpPr/>
          <p:nvPr/>
        </p:nvSpPr>
        <p:spPr>
          <a:xfrm>
            <a:off x="3889393" y="4488761"/>
            <a:ext cx="957556" cy="2787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PBS 1X</a:t>
            </a:r>
          </a:p>
        </p:txBody>
      </p:sp>
      <p:sp>
        <p:nvSpPr>
          <p:cNvPr id="126" name="Rectángulo: esquinas redondeadas 125">
            <a:extLst>
              <a:ext uri="{FF2B5EF4-FFF2-40B4-BE49-F238E27FC236}">
                <a16:creationId xmlns:a16="http://schemas.microsoft.com/office/drawing/2014/main" xmlns="" id="{E6C42FBE-44D7-4690-A98A-E5338080E0FD}"/>
              </a:ext>
            </a:extLst>
          </p:cNvPr>
          <p:cNvSpPr/>
          <p:nvPr/>
        </p:nvSpPr>
        <p:spPr>
          <a:xfrm>
            <a:off x="1840193" y="4505988"/>
            <a:ext cx="1240384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10 µL MTT</a:t>
            </a:r>
          </a:p>
        </p:txBody>
      </p:sp>
      <p:sp>
        <p:nvSpPr>
          <p:cNvPr id="127" name="Rectángulo: esquinas redondeadas 126">
            <a:extLst>
              <a:ext uri="{FF2B5EF4-FFF2-40B4-BE49-F238E27FC236}">
                <a16:creationId xmlns:a16="http://schemas.microsoft.com/office/drawing/2014/main" xmlns="" id="{066E2150-0502-42C9-94F9-0916DC8B1BF8}"/>
              </a:ext>
            </a:extLst>
          </p:cNvPr>
          <p:cNvSpPr/>
          <p:nvPr/>
        </p:nvSpPr>
        <p:spPr>
          <a:xfrm>
            <a:off x="3129848" y="5532434"/>
            <a:ext cx="957556" cy="4212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37° C </a:t>
            </a:r>
          </a:p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4 h</a:t>
            </a:r>
          </a:p>
        </p:txBody>
      </p:sp>
      <p:pic>
        <p:nvPicPr>
          <p:cNvPr id="129" name="Imagen 128">
            <a:extLst>
              <a:ext uri="{FF2B5EF4-FFF2-40B4-BE49-F238E27FC236}">
                <a16:creationId xmlns:a16="http://schemas.microsoft.com/office/drawing/2014/main" xmlns="" id="{D8CDA7CE-DC82-44ED-A68F-4DB8D68E7D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3900">
            <a:off x="8282121" y="4692303"/>
            <a:ext cx="584890" cy="1966076"/>
          </a:xfrm>
          <a:prstGeom prst="rect">
            <a:avLst/>
          </a:prstGeom>
        </p:spPr>
      </p:pic>
      <p:sp>
        <p:nvSpPr>
          <p:cNvPr id="130" name="CuadroTexto 129">
            <a:extLst>
              <a:ext uri="{FF2B5EF4-FFF2-40B4-BE49-F238E27FC236}">
                <a16:creationId xmlns:a16="http://schemas.microsoft.com/office/drawing/2014/main" xmlns="" id="{E9DF1D65-5F92-47C4-A578-F36D66C9106C}"/>
              </a:ext>
            </a:extLst>
          </p:cNvPr>
          <p:cNvSpPr txBox="1"/>
          <p:nvPr/>
        </p:nvSpPr>
        <p:spPr>
          <a:xfrm>
            <a:off x="7182634" y="5196272"/>
            <a:ext cx="14514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100 µL SDS</a:t>
            </a:r>
          </a:p>
        </p:txBody>
      </p:sp>
      <p:cxnSp>
        <p:nvCxnSpPr>
          <p:cNvPr id="131" name="Conector recto de flecha 130">
            <a:extLst>
              <a:ext uri="{FF2B5EF4-FFF2-40B4-BE49-F238E27FC236}">
                <a16:creationId xmlns:a16="http://schemas.microsoft.com/office/drawing/2014/main" xmlns="" id="{CDD0162E-D798-413C-8BAF-5427924D4119}"/>
              </a:ext>
            </a:extLst>
          </p:cNvPr>
          <p:cNvCxnSpPr>
            <a:cxnSpLocks/>
          </p:cNvCxnSpPr>
          <p:nvPr/>
        </p:nvCxnSpPr>
        <p:spPr>
          <a:xfrm>
            <a:off x="8768817" y="5924788"/>
            <a:ext cx="95755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2" name="CuadroTexto 131">
            <a:extLst>
              <a:ext uri="{FF2B5EF4-FFF2-40B4-BE49-F238E27FC236}">
                <a16:creationId xmlns:a16="http://schemas.microsoft.com/office/drawing/2014/main" xmlns="" id="{162B9B81-1CDF-4517-8D42-AF7EAC69C2FC}"/>
              </a:ext>
            </a:extLst>
          </p:cNvPr>
          <p:cNvSpPr txBox="1"/>
          <p:nvPr/>
        </p:nvSpPr>
        <p:spPr>
          <a:xfrm>
            <a:off x="10787208" y="5199835"/>
            <a:ext cx="8640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570 nm</a:t>
            </a:r>
          </a:p>
        </p:txBody>
      </p:sp>
      <p:sp>
        <p:nvSpPr>
          <p:cNvPr id="82" name="Rectangle 2">
            <a:extLst>
              <a:ext uri="{FF2B5EF4-FFF2-40B4-BE49-F238E27FC236}">
                <a16:creationId xmlns:a16="http://schemas.microsoft.com/office/drawing/2014/main" xmlns="" id="{673D70D5-92EC-4449-BD78-AA199CA5F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616"/>
            <a:ext cx="12192000" cy="60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417" tIns="38708" rIns="77417" bIns="38708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  <a:cs typeface="+mj-cs"/>
              </a:defRPr>
            </a:lvl1pPr>
            <a:lvl2pPr marL="742950" indent="-28575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2pPr>
            <a:lvl3pPr marL="11430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3pPr>
            <a:lvl4pPr marL="16002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4pPr>
            <a:lvl5pPr marL="2057400" indent="-228600" algn="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charset="-128"/>
              </a:defRPr>
            </a:lvl9pPr>
          </a:lstStyle>
          <a:p>
            <a:pPr algn="ctr" defTabSz="870800" eaLnBrk="1" hangingPunct="1">
              <a:defRPr/>
            </a:pPr>
            <a:r>
              <a:rPr lang="es-ES" altLang="es-ES" sz="4400" i="0" kern="0" dirty="0">
                <a:solidFill>
                  <a:srgbClr val="F052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MATERIALES Y MÉTODOS</a:t>
            </a:r>
          </a:p>
        </p:txBody>
      </p: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xmlns="" id="{B4E41A66-45D1-4B32-B483-6507407D12E2}"/>
              </a:ext>
            </a:extLst>
          </p:cNvPr>
          <p:cNvSpPr/>
          <p:nvPr/>
        </p:nvSpPr>
        <p:spPr>
          <a:xfrm>
            <a:off x="4341250" y="1942548"/>
            <a:ext cx="957556" cy="236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>
                <a:latin typeface="Arial" panose="020B0604020202020204" pitchFamily="34" charset="0"/>
                <a:cs typeface="Arial" panose="020B0604020202020204" pitchFamily="34" charset="0"/>
              </a:rPr>
              <a:t> 24 h</a:t>
            </a:r>
          </a:p>
        </p:txBody>
      </p:sp>
      <p:cxnSp>
        <p:nvCxnSpPr>
          <p:cNvPr id="93" name="Conector recto de flecha 92">
            <a:extLst>
              <a:ext uri="{FF2B5EF4-FFF2-40B4-BE49-F238E27FC236}">
                <a16:creationId xmlns:a16="http://schemas.microsoft.com/office/drawing/2014/main" xmlns="" id="{EA37019F-B17D-42B6-99A3-798B899154AF}"/>
              </a:ext>
            </a:extLst>
          </p:cNvPr>
          <p:cNvCxnSpPr>
            <a:cxnSpLocks/>
          </p:cNvCxnSpPr>
          <p:nvPr/>
        </p:nvCxnSpPr>
        <p:spPr>
          <a:xfrm>
            <a:off x="9485176" y="1934546"/>
            <a:ext cx="870505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4" name="Imagen 93">
            <a:extLst>
              <a:ext uri="{FF2B5EF4-FFF2-40B4-BE49-F238E27FC236}">
                <a16:creationId xmlns:a16="http://schemas.microsoft.com/office/drawing/2014/main" xmlns="" id="{4674DB9D-99AA-4602-8881-D94E10AAD58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11514281" y="1349031"/>
            <a:ext cx="187914" cy="486285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xmlns="" id="{75083EEC-423F-46F2-826C-075152A1E16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11280223" y="1259387"/>
            <a:ext cx="187914" cy="486285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xmlns="" id="{B9BD315D-93EC-419A-9B3B-61EA0CBE2F9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5" r="-898"/>
          <a:stretch/>
        </p:blipFill>
        <p:spPr>
          <a:xfrm>
            <a:off x="11048360" y="1197412"/>
            <a:ext cx="187914" cy="48628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4CBA050-7C20-448C-A62C-6B8A198216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63149" y="652424"/>
            <a:ext cx="2594243" cy="375419"/>
          </a:xfrm>
          <a:prstGeom prst="rect">
            <a:avLst/>
          </a:prstGeom>
        </p:spPr>
      </p:pic>
      <p:cxnSp>
        <p:nvCxnSpPr>
          <p:cNvPr id="101" name="Conector recto de flecha 100">
            <a:extLst>
              <a:ext uri="{FF2B5EF4-FFF2-40B4-BE49-F238E27FC236}">
                <a16:creationId xmlns:a16="http://schemas.microsoft.com/office/drawing/2014/main" xmlns="" id="{248AAF38-BF56-4588-B35A-31036A1E23FA}"/>
              </a:ext>
            </a:extLst>
          </p:cNvPr>
          <p:cNvCxnSpPr>
            <a:cxnSpLocks/>
          </p:cNvCxnSpPr>
          <p:nvPr/>
        </p:nvCxnSpPr>
        <p:spPr>
          <a:xfrm>
            <a:off x="10921773" y="3048979"/>
            <a:ext cx="878" cy="271505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xmlns="" id="{A348B516-2037-4BBE-9F0A-251A030C6581}"/>
              </a:ext>
            </a:extLst>
          </p:cNvPr>
          <p:cNvCxnSpPr/>
          <p:nvPr/>
        </p:nvCxnSpPr>
        <p:spPr>
          <a:xfrm>
            <a:off x="10949350" y="3054632"/>
            <a:ext cx="942557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xmlns="" id="{880E4589-0705-4931-9578-F80B5A802811}"/>
              </a:ext>
            </a:extLst>
          </p:cNvPr>
          <p:cNvCxnSpPr>
            <a:cxnSpLocks/>
          </p:cNvCxnSpPr>
          <p:nvPr/>
        </p:nvCxnSpPr>
        <p:spPr>
          <a:xfrm>
            <a:off x="11882835" y="2683462"/>
            <a:ext cx="0" cy="38069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Conector recto de flecha 106">
            <a:extLst>
              <a:ext uri="{FF2B5EF4-FFF2-40B4-BE49-F238E27FC236}">
                <a16:creationId xmlns:a16="http://schemas.microsoft.com/office/drawing/2014/main" xmlns="" id="{C57E9547-B6BA-40EC-AB08-36A80171BACF}"/>
              </a:ext>
            </a:extLst>
          </p:cNvPr>
          <p:cNvCxnSpPr>
            <a:cxnSpLocks/>
          </p:cNvCxnSpPr>
          <p:nvPr/>
        </p:nvCxnSpPr>
        <p:spPr>
          <a:xfrm flipH="1">
            <a:off x="2849651" y="4019691"/>
            <a:ext cx="889945" cy="3245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2894648-4531-4F7D-AFCB-51124C0AAF3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403">
            <a:off x="6243389" y="4013949"/>
            <a:ext cx="277973" cy="187374"/>
          </a:xfrm>
          <a:prstGeom prst="rect">
            <a:avLst/>
          </a:prstGeom>
        </p:spPr>
      </p:pic>
      <p:pic>
        <p:nvPicPr>
          <p:cNvPr id="110" name="Imagen 109">
            <a:extLst>
              <a:ext uri="{FF2B5EF4-FFF2-40B4-BE49-F238E27FC236}">
                <a16:creationId xmlns:a16="http://schemas.microsoft.com/office/drawing/2014/main" xmlns="" id="{52B272AF-ABCC-4280-8591-A6297B9BD61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403">
            <a:off x="6336576" y="3627527"/>
            <a:ext cx="277973" cy="1873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E2DE73A-8588-4B35-90E7-E62961B946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9788" y="3433541"/>
            <a:ext cx="327796" cy="1239738"/>
          </a:xfrm>
          <a:prstGeom prst="rect">
            <a:avLst/>
          </a:prstGeom>
        </p:spPr>
      </p:pic>
      <p:cxnSp>
        <p:nvCxnSpPr>
          <p:cNvPr id="134" name="Conector recto de flecha 133">
            <a:extLst>
              <a:ext uri="{FF2B5EF4-FFF2-40B4-BE49-F238E27FC236}">
                <a16:creationId xmlns:a16="http://schemas.microsoft.com/office/drawing/2014/main" xmlns="" id="{B1316D72-3AEB-4AA4-A3C8-2E8FBBEDAE6A}"/>
              </a:ext>
            </a:extLst>
          </p:cNvPr>
          <p:cNvCxnSpPr>
            <a:cxnSpLocks/>
          </p:cNvCxnSpPr>
          <p:nvPr/>
        </p:nvCxnSpPr>
        <p:spPr>
          <a:xfrm>
            <a:off x="238944" y="6018486"/>
            <a:ext cx="528780" cy="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Conector recto 135">
            <a:extLst>
              <a:ext uri="{FF2B5EF4-FFF2-40B4-BE49-F238E27FC236}">
                <a16:creationId xmlns:a16="http://schemas.microsoft.com/office/drawing/2014/main" xmlns="" id="{E9E6833E-F523-4A6B-9E53-2205A68A88C0}"/>
              </a:ext>
            </a:extLst>
          </p:cNvPr>
          <p:cNvCxnSpPr>
            <a:cxnSpLocks/>
          </p:cNvCxnSpPr>
          <p:nvPr/>
        </p:nvCxnSpPr>
        <p:spPr>
          <a:xfrm>
            <a:off x="238944" y="4834425"/>
            <a:ext cx="0" cy="1194789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9" name="Imagen 138">
            <a:extLst>
              <a:ext uri="{FF2B5EF4-FFF2-40B4-BE49-F238E27FC236}">
                <a16:creationId xmlns:a16="http://schemas.microsoft.com/office/drawing/2014/main" xmlns="" id="{2360AC6B-AD82-4AD3-8BDD-0B4E06B11B5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39787" r="73969" b="15577"/>
          <a:stretch/>
        </p:blipFill>
        <p:spPr>
          <a:xfrm>
            <a:off x="768219" y="5182945"/>
            <a:ext cx="1839717" cy="1692537"/>
          </a:xfrm>
          <a:prstGeom prst="rect">
            <a:avLst/>
          </a:prstGeom>
        </p:spPr>
      </p:pic>
      <p:pic>
        <p:nvPicPr>
          <p:cNvPr id="141" name="Imagen 140">
            <a:extLst>
              <a:ext uri="{FF2B5EF4-FFF2-40B4-BE49-F238E27FC236}">
                <a16:creationId xmlns:a16="http://schemas.microsoft.com/office/drawing/2014/main" xmlns="" id="{0C721A78-55DD-4527-BD08-BEF8E81F3CD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5" t="40835" r="2523" b="14714"/>
          <a:stretch/>
        </p:blipFill>
        <p:spPr>
          <a:xfrm>
            <a:off x="4266200" y="5244484"/>
            <a:ext cx="1839717" cy="1622257"/>
          </a:xfrm>
          <a:prstGeom prst="rect">
            <a:avLst/>
          </a:prstGeom>
        </p:spPr>
      </p:pic>
      <p:sp>
        <p:nvSpPr>
          <p:cNvPr id="22" name="Estrella: 7 puntas 21">
            <a:extLst>
              <a:ext uri="{FF2B5EF4-FFF2-40B4-BE49-F238E27FC236}">
                <a16:creationId xmlns:a16="http://schemas.microsoft.com/office/drawing/2014/main" xmlns="" id="{F28AA378-B1DD-4D74-84F0-82AD979A5053}"/>
              </a:ext>
            </a:extLst>
          </p:cNvPr>
          <p:cNvSpPr/>
          <p:nvPr/>
        </p:nvSpPr>
        <p:spPr>
          <a:xfrm>
            <a:off x="2116384" y="5037705"/>
            <a:ext cx="1046142" cy="874257"/>
          </a:xfrm>
          <a:prstGeom prst="star7">
            <a:avLst/>
          </a:prstGeom>
          <a:solidFill>
            <a:srgbClr val="FFFFB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xmlns="" id="{8918EEFF-DFCB-4D49-AB95-1BB1FF5109D7}"/>
              </a:ext>
            </a:extLst>
          </p:cNvPr>
          <p:cNvSpPr txBox="1"/>
          <p:nvPr/>
        </p:nvSpPr>
        <p:spPr>
          <a:xfrm>
            <a:off x="2049492" y="5244000"/>
            <a:ext cx="1205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MTT</a:t>
            </a:r>
          </a:p>
          <a:p>
            <a:pPr algn="ctr"/>
            <a:r>
              <a:rPr lang="es-EC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Amarillo</a:t>
            </a:r>
          </a:p>
        </p:txBody>
      </p:sp>
      <p:sp>
        <p:nvSpPr>
          <p:cNvPr id="144" name="Estrella: 7 puntas 143">
            <a:extLst>
              <a:ext uri="{FF2B5EF4-FFF2-40B4-BE49-F238E27FC236}">
                <a16:creationId xmlns:a16="http://schemas.microsoft.com/office/drawing/2014/main" xmlns="" id="{38198C8D-77CF-4E1D-83C1-46D45C14558D}"/>
              </a:ext>
            </a:extLst>
          </p:cNvPr>
          <p:cNvSpPr/>
          <p:nvPr/>
        </p:nvSpPr>
        <p:spPr>
          <a:xfrm>
            <a:off x="5452143" y="5054471"/>
            <a:ext cx="1113402" cy="883180"/>
          </a:xfrm>
          <a:prstGeom prst="star7">
            <a:avLst/>
          </a:prstGeom>
          <a:solidFill>
            <a:srgbClr val="D5C9E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xmlns="" id="{1C328F4A-ADEA-4F0B-A213-42BB41C22AF8}"/>
              </a:ext>
            </a:extLst>
          </p:cNvPr>
          <p:cNvSpPr txBox="1"/>
          <p:nvPr/>
        </p:nvSpPr>
        <p:spPr>
          <a:xfrm>
            <a:off x="5402631" y="5291386"/>
            <a:ext cx="1205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Formazán</a:t>
            </a:r>
          </a:p>
          <a:p>
            <a:pPr algn="ctr"/>
            <a:r>
              <a:rPr lang="es-EC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Púrpura</a:t>
            </a:r>
          </a:p>
        </p:txBody>
      </p:sp>
      <p:pic>
        <p:nvPicPr>
          <p:cNvPr id="6" name="Gráfico 5" descr="Bombilla">
            <a:extLst>
              <a:ext uri="{FF2B5EF4-FFF2-40B4-BE49-F238E27FC236}">
                <a16:creationId xmlns:a16="http://schemas.microsoft.com/office/drawing/2014/main" xmlns="" id="{F0236F45-C1CB-4B48-ACA7-030B016915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255982" y="3170773"/>
            <a:ext cx="707882" cy="707882"/>
          </a:xfrm>
          <a:prstGeom prst="rect">
            <a:avLst/>
          </a:prstGeom>
        </p:spPr>
      </p:pic>
      <p:sp>
        <p:nvSpPr>
          <p:cNvPr id="11" name="Símbolo &quot;No permitido&quot; 10">
            <a:extLst>
              <a:ext uri="{FF2B5EF4-FFF2-40B4-BE49-F238E27FC236}">
                <a16:creationId xmlns:a16="http://schemas.microsoft.com/office/drawing/2014/main" xmlns="" id="{CCD211A6-77A8-47FD-B3DD-C8537F382B05}"/>
              </a:ext>
            </a:extLst>
          </p:cNvPr>
          <p:cNvSpPr/>
          <p:nvPr/>
        </p:nvSpPr>
        <p:spPr>
          <a:xfrm>
            <a:off x="187658" y="3120287"/>
            <a:ext cx="844529" cy="823400"/>
          </a:xfrm>
          <a:prstGeom prst="noSmoking">
            <a:avLst>
              <a:gd name="adj" fmla="val 759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8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7" grpId="0"/>
      <p:bldP spid="66" grpId="0" animBg="1"/>
      <p:bldP spid="68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/>
      <p:bldP spid="8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7" grpId="0"/>
      <p:bldP spid="112" grpId="0"/>
      <p:bldP spid="114" grpId="0"/>
      <p:bldP spid="116" grpId="0"/>
      <p:bldP spid="125" grpId="0"/>
      <p:bldP spid="126" grpId="0"/>
      <p:bldP spid="127" grpId="0"/>
      <p:bldP spid="130" grpId="0"/>
      <p:bldP spid="132" grpId="0"/>
      <p:bldP spid="84" grpId="0"/>
      <p:bldP spid="22" grpId="0" animBg="1"/>
      <p:bldP spid="143" grpId="0"/>
      <p:bldP spid="144" grpId="0" animBg="1"/>
      <p:bldP spid="145" grpId="0"/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8392</TotalTime>
  <Words>1456</Words>
  <Application>Microsoft Office PowerPoint</Application>
  <PresentationFormat>Panorámica</PresentationFormat>
  <Paragraphs>318</Paragraphs>
  <Slides>26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Cambria Math</vt:lpstr>
      <vt:lpstr>Times New Roman</vt:lpstr>
      <vt:lpstr>Wingdings</vt:lpstr>
      <vt:lpstr>Tema de Office</vt:lpstr>
      <vt:lpstr>Diseño predeterminado</vt:lpstr>
      <vt:lpstr>CorelDRAW</vt:lpstr>
      <vt:lpstr>Prism 8</vt:lpstr>
      <vt:lpstr>Presentación de PowerPoint</vt:lpstr>
      <vt:lpstr>CONTENIDOS </vt:lpstr>
      <vt:lpstr>Volcanes y Ceniza</vt:lpstr>
      <vt:lpstr>Estructura del Sistema Respiratorio</vt:lpstr>
      <vt:lpstr>Mecanismo Inmunitario del Sistema Respiratorio</vt:lpstr>
      <vt:lpstr>Estrés Oxidativo del Sistema Respiratorio</vt:lpstr>
      <vt:lpstr>Justificación</vt:lpstr>
      <vt:lpstr>Presentación de PowerPoint</vt:lpstr>
      <vt:lpstr>Ensayo de Viabilidad Celular  -  MTT</vt:lpstr>
      <vt:lpstr>Ensayos de Estrés Oxidativo y Citotoxicidad</vt:lpstr>
      <vt:lpstr>Expresión de Marcadores Inflamatorios</vt:lpstr>
      <vt:lpstr>Ensayo de Viabilidad Celular - MTT </vt:lpstr>
      <vt:lpstr>Ensayo de Viabilidad Celular - MTT </vt:lpstr>
      <vt:lpstr>Ensayos de Estrés Oxidativo y Citotoxicidad</vt:lpstr>
      <vt:lpstr>Ensayos de Estrés Oxidativo y Citotoxicidad</vt:lpstr>
      <vt:lpstr>Expresión de Marcadores Inflamatorios</vt:lpstr>
      <vt:lpstr>Expresión de Marcadores Inflamatorios</vt:lpstr>
      <vt:lpstr>Relación entre ROS/RNS y Citocinas Proinflamatorias</vt:lpstr>
      <vt:lpstr>Presentación de PowerPoint</vt:lpstr>
      <vt:lpstr>Presentación de PowerPoint</vt:lpstr>
      <vt:lpstr>AGRADECIMIENTOS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Michelle Apunte</dc:creator>
  <cp:lastModifiedBy>David Calderón</cp:lastModifiedBy>
  <cp:revision>1362</cp:revision>
  <dcterms:created xsi:type="dcterms:W3CDTF">2021-01-31T22:02:36Z</dcterms:created>
  <dcterms:modified xsi:type="dcterms:W3CDTF">2021-04-06T23:20:50Z</dcterms:modified>
</cp:coreProperties>
</file>