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sldIdLst>
    <p:sldId id="257" r:id="rId3"/>
    <p:sldId id="291" r:id="rId4"/>
    <p:sldId id="294" r:id="rId5"/>
    <p:sldId id="300" r:id="rId6"/>
    <p:sldId id="295" r:id="rId7"/>
    <p:sldId id="303" r:id="rId8"/>
    <p:sldId id="305" r:id="rId9"/>
    <p:sldId id="306" r:id="rId10"/>
    <p:sldId id="307" r:id="rId11"/>
    <p:sldId id="308" r:id="rId12"/>
    <p:sldId id="296" r:id="rId13"/>
    <p:sldId id="310" r:id="rId14"/>
    <p:sldId id="297" r:id="rId15"/>
    <p:sldId id="298" r:id="rId16"/>
    <p:sldId id="321" r:id="rId17"/>
    <p:sldId id="323" r:id="rId18"/>
    <p:sldId id="324" r:id="rId19"/>
    <p:sldId id="320" r:id="rId20"/>
    <p:sldId id="312" r:id="rId21"/>
    <p:sldId id="327" r:id="rId22"/>
    <p:sldId id="328" r:id="rId23"/>
    <p:sldId id="311" r:id="rId24"/>
    <p:sldId id="329" r:id="rId25"/>
    <p:sldId id="331" r:id="rId26"/>
    <p:sldId id="333" r:id="rId2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9933"/>
    <a:srgbClr val="00CC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diagrams/_rels/data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20.png"/></Relationships>
</file>

<file path=ppt/diagrams/_rels/data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5.png"/></Relationships>
</file>

<file path=ppt/diagrams/_rels/data4.xml.rels><?xml version="1.0" encoding="UTF-8" standalone="yes"?>
<Relationships xmlns="http://schemas.openxmlformats.org/package/2006/relationships"><Relationship Id="rId1" Type="http://schemas.openxmlformats.org/officeDocument/2006/relationships/image" Target="../media/image7.png"/></Relationships>
</file>

<file path=ppt/diagrams/_rels/data9.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20.png"/></Relationships>
</file>

<file path=ppt/diagrams/_rels/drawing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5.png"/></Relationships>
</file>

<file path=ppt/diagrams/_rels/drawing4.xml.rels><?xml version="1.0" encoding="UTF-8" standalone="yes"?>
<Relationships xmlns="http://schemas.openxmlformats.org/package/2006/relationships"><Relationship Id="rId1" Type="http://schemas.openxmlformats.org/officeDocument/2006/relationships/image" Target="../media/image7.png"/></Relationships>
</file>

<file path=ppt/diagrams/_rels/drawing9.xml.rels><?xml version="1.0" encoding="UTF-8" standalone="yes"?>
<Relationships xmlns="http://schemas.openxmlformats.org/package/2006/relationships"><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8901E9-FFC9-4107-924D-9BC3EE50FE9E}" type="doc">
      <dgm:prSet loTypeId="urn:microsoft.com/office/officeart/2005/8/layout/hList1" loCatId="list" qsTypeId="urn:microsoft.com/office/officeart/2005/8/quickstyle/simple3" qsCatId="simple" csTypeId="urn:microsoft.com/office/officeart/2005/8/colors/accent0_3" csCatId="mainScheme" phldr="1"/>
      <dgm:spPr/>
      <dgm:t>
        <a:bodyPr/>
        <a:lstStyle/>
        <a:p>
          <a:endParaRPr lang="es-EC"/>
        </a:p>
      </dgm:t>
    </dgm:pt>
    <dgm:pt modelId="{D28E9405-EFDD-4F3A-A72E-39C5647CAFAE}">
      <dgm:prSet phldrT="[Texto]"/>
      <dgm:spPr/>
      <dgm:t>
        <a:bodyPr/>
        <a:lstStyle/>
        <a:p>
          <a:r>
            <a:rPr lang="es-EC" b="1" smtClean="0">
              <a:solidFill>
                <a:schemeClr val="bg2">
                  <a:lumMod val="10000"/>
                </a:schemeClr>
              </a:solidFill>
              <a:effectLst/>
            </a:rPr>
            <a:t>Independientes</a:t>
          </a:r>
          <a:endParaRPr lang="es-EC" b="1" dirty="0" smtClean="0">
            <a:solidFill>
              <a:schemeClr val="bg2">
                <a:lumMod val="10000"/>
              </a:schemeClr>
            </a:solidFill>
            <a:effectLst/>
          </a:endParaRPr>
        </a:p>
      </dgm:t>
    </dgm:pt>
    <dgm:pt modelId="{81265B56-40ED-44E2-A39F-EB70EF52F2EF}" type="parTrans" cxnId="{E0F5F81F-35F6-4B53-96EE-2BE350AE91C8}">
      <dgm:prSet/>
      <dgm:spPr/>
      <dgm:t>
        <a:bodyPr/>
        <a:lstStyle/>
        <a:p>
          <a:endParaRPr lang="es-EC">
            <a:solidFill>
              <a:schemeClr val="bg2">
                <a:lumMod val="10000"/>
              </a:schemeClr>
            </a:solidFill>
          </a:endParaRPr>
        </a:p>
      </dgm:t>
    </dgm:pt>
    <dgm:pt modelId="{9A42CF90-D8DF-4196-8D0E-FDD37AA4D419}" type="sibTrans" cxnId="{E0F5F81F-35F6-4B53-96EE-2BE350AE91C8}">
      <dgm:prSet/>
      <dgm:spPr/>
      <dgm:t>
        <a:bodyPr/>
        <a:lstStyle/>
        <a:p>
          <a:endParaRPr lang="es-EC">
            <a:solidFill>
              <a:schemeClr val="bg2">
                <a:lumMod val="10000"/>
              </a:schemeClr>
            </a:solidFill>
          </a:endParaRPr>
        </a:p>
      </dgm:t>
    </dgm:pt>
    <dgm:pt modelId="{8A1CBDF3-B588-4B13-98D6-6D5EE6539A8F}">
      <dgm:prSet phldrT="[Texto]" custT="1"/>
      <dgm:spPr/>
      <dgm:t>
        <a:bodyPr/>
        <a:lstStyle/>
        <a:p>
          <a:r>
            <a:rPr lang="es-EC" sz="2000" b="0" dirty="0" smtClean="0">
              <a:solidFill>
                <a:schemeClr val="bg2">
                  <a:lumMod val="10000"/>
                </a:schemeClr>
              </a:solidFill>
              <a:effectLst/>
            </a:rPr>
            <a:t>Sistema de Gestión de la Calidad</a:t>
          </a:r>
          <a:endParaRPr lang="es-EC" sz="2000" b="0" dirty="0">
            <a:solidFill>
              <a:schemeClr val="bg2">
                <a:lumMod val="10000"/>
              </a:schemeClr>
            </a:solidFill>
          </a:endParaRPr>
        </a:p>
      </dgm:t>
    </dgm:pt>
    <dgm:pt modelId="{DF6722BE-7D98-480B-AE40-4472516B8D9A}" type="parTrans" cxnId="{5A8C14D0-48B0-4A25-AEF1-167C1968D768}">
      <dgm:prSet/>
      <dgm:spPr/>
      <dgm:t>
        <a:bodyPr/>
        <a:lstStyle/>
        <a:p>
          <a:endParaRPr lang="es-EC">
            <a:solidFill>
              <a:schemeClr val="bg2">
                <a:lumMod val="10000"/>
              </a:schemeClr>
            </a:solidFill>
          </a:endParaRPr>
        </a:p>
      </dgm:t>
    </dgm:pt>
    <dgm:pt modelId="{B6B9C29D-C338-466C-BE77-5E0C00F67D5F}" type="sibTrans" cxnId="{5A8C14D0-48B0-4A25-AEF1-167C1968D768}">
      <dgm:prSet/>
      <dgm:spPr/>
      <dgm:t>
        <a:bodyPr/>
        <a:lstStyle/>
        <a:p>
          <a:endParaRPr lang="es-EC">
            <a:solidFill>
              <a:schemeClr val="bg2">
                <a:lumMod val="10000"/>
              </a:schemeClr>
            </a:solidFill>
          </a:endParaRPr>
        </a:p>
      </dgm:t>
    </dgm:pt>
    <dgm:pt modelId="{DFDA520E-0FF9-4A6B-A73E-2F710F57F6C7}">
      <dgm:prSet phldrT="[Texto]"/>
      <dgm:spPr/>
      <dgm:t>
        <a:bodyPr/>
        <a:lstStyle/>
        <a:p>
          <a:r>
            <a:rPr lang="es-EC" b="1" smtClean="0">
              <a:solidFill>
                <a:schemeClr val="bg2">
                  <a:lumMod val="10000"/>
                </a:schemeClr>
              </a:solidFill>
              <a:effectLst/>
            </a:rPr>
            <a:t>Dependientes</a:t>
          </a:r>
          <a:endParaRPr lang="es-EC" b="1" dirty="0">
            <a:solidFill>
              <a:schemeClr val="bg2">
                <a:lumMod val="10000"/>
              </a:schemeClr>
            </a:solidFill>
          </a:endParaRPr>
        </a:p>
      </dgm:t>
    </dgm:pt>
    <dgm:pt modelId="{9E7F6727-4367-4AA1-9539-B6D164D36114}" type="parTrans" cxnId="{E83793A7-6773-48C8-A2CE-164D0B488E3F}">
      <dgm:prSet/>
      <dgm:spPr/>
      <dgm:t>
        <a:bodyPr/>
        <a:lstStyle/>
        <a:p>
          <a:endParaRPr lang="es-EC">
            <a:solidFill>
              <a:schemeClr val="bg2">
                <a:lumMod val="10000"/>
              </a:schemeClr>
            </a:solidFill>
          </a:endParaRPr>
        </a:p>
      </dgm:t>
    </dgm:pt>
    <dgm:pt modelId="{79D9AD51-2643-4DB8-87C4-3BDEBACA61EA}" type="sibTrans" cxnId="{E83793A7-6773-48C8-A2CE-164D0B488E3F}">
      <dgm:prSet/>
      <dgm:spPr/>
      <dgm:t>
        <a:bodyPr/>
        <a:lstStyle/>
        <a:p>
          <a:endParaRPr lang="es-EC">
            <a:solidFill>
              <a:schemeClr val="bg2">
                <a:lumMod val="10000"/>
              </a:schemeClr>
            </a:solidFill>
          </a:endParaRPr>
        </a:p>
      </dgm:t>
    </dgm:pt>
    <dgm:pt modelId="{808022E9-0AAF-4361-B320-E76B6D0B92C8}">
      <dgm:prSet phldrT="[Texto]" custT="1"/>
      <dgm:spPr/>
      <dgm:t>
        <a:bodyPr/>
        <a:lstStyle/>
        <a:p>
          <a:r>
            <a:rPr lang="es-EC" sz="2000" smtClean="0">
              <a:solidFill>
                <a:schemeClr val="bg2">
                  <a:lumMod val="10000"/>
                </a:schemeClr>
              </a:solidFill>
              <a:effectLst/>
            </a:rPr>
            <a:t>Productividad</a:t>
          </a:r>
          <a:endParaRPr lang="es-EC" sz="2000" dirty="0">
            <a:solidFill>
              <a:schemeClr val="bg2">
                <a:lumMod val="10000"/>
              </a:schemeClr>
            </a:solidFill>
          </a:endParaRPr>
        </a:p>
      </dgm:t>
    </dgm:pt>
    <dgm:pt modelId="{88E407FE-0268-45FE-88B3-6B0D802F3A92}" type="parTrans" cxnId="{5D580C95-CB5B-4273-8866-E8B5AD572013}">
      <dgm:prSet/>
      <dgm:spPr/>
      <dgm:t>
        <a:bodyPr/>
        <a:lstStyle/>
        <a:p>
          <a:endParaRPr lang="es-EC">
            <a:solidFill>
              <a:schemeClr val="bg2">
                <a:lumMod val="10000"/>
              </a:schemeClr>
            </a:solidFill>
          </a:endParaRPr>
        </a:p>
      </dgm:t>
    </dgm:pt>
    <dgm:pt modelId="{384BDDF3-4454-44CC-84F1-08DEA718703A}" type="sibTrans" cxnId="{5D580C95-CB5B-4273-8866-E8B5AD572013}">
      <dgm:prSet/>
      <dgm:spPr/>
      <dgm:t>
        <a:bodyPr/>
        <a:lstStyle/>
        <a:p>
          <a:endParaRPr lang="es-EC">
            <a:solidFill>
              <a:schemeClr val="bg2">
                <a:lumMod val="10000"/>
              </a:schemeClr>
            </a:solidFill>
          </a:endParaRPr>
        </a:p>
      </dgm:t>
    </dgm:pt>
    <dgm:pt modelId="{507C5A74-0D88-42E9-A923-F13C6142FD70}">
      <dgm:prSet custT="1"/>
      <dgm:spPr/>
      <dgm:t>
        <a:bodyPr/>
        <a:lstStyle/>
        <a:p>
          <a:r>
            <a:rPr lang="es-EC" sz="2000" b="0" dirty="0" smtClean="0">
              <a:solidFill>
                <a:schemeClr val="bg2">
                  <a:lumMod val="10000"/>
                </a:schemeClr>
              </a:solidFill>
              <a:effectLst/>
            </a:rPr>
            <a:t>Norma Internacional ISO 9001:2015</a:t>
          </a:r>
          <a:endParaRPr lang="es-EC" sz="2000" b="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dgm:t>
    </dgm:pt>
    <dgm:pt modelId="{B1F4B534-0F6F-483C-B7A1-8071394FBF8B}" type="parTrans" cxnId="{AF5296FA-2D04-4E62-AF38-1096B8894903}">
      <dgm:prSet/>
      <dgm:spPr/>
      <dgm:t>
        <a:bodyPr/>
        <a:lstStyle/>
        <a:p>
          <a:endParaRPr lang="es-EC">
            <a:solidFill>
              <a:schemeClr val="bg2">
                <a:lumMod val="10000"/>
              </a:schemeClr>
            </a:solidFill>
          </a:endParaRPr>
        </a:p>
      </dgm:t>
    </dgm:pt>
    <dgm:pt modelId="{C4DC4D15-7742-4F1F-BC02-98530E0B7AA7}" type="sibTrans" cxnId="{AF5296FA-2D04-4E62-AF38-1096B8894903}">
      <dgm:prSet/>
      <dgm:spPr/>
      <dgm:t>
        <a:bodyPr/>
        <a:lstStyle/>
        <a:p>
          <a:endParaRPr lang="es-EC">
            <a:solidFill>
              <a:schemeClr val="bg2">
                <a:lumMod val="10000"/>
              </a:schemeClr>
            </a:solidFill>
          </a:endParaRPr>
        </a:p>
      </dgm:t>
    </dgm:pt>
    <dgm:pt modelId="{ADE14D63-CEF2-4E1B-BEC8-70210DBB8A70}">
      <dgm:prSet custT="1"/>
      <dgm:spPr/>
      <dgm:t>
        <a:bodyPr/>
        <a:lstStyle/>
        <a:p>
          <a:r>
            <a:rPr lang="es-EC" sz="2000" smtClean="0">
              <a:solidFill>
                <a:schemeClr val="bg2">
                  <a:lumMod val="10000"/>
                </a:schemeClr>
              </a:solidFill>
              <a:effectLst/>
            </a:rPr>
            <a:t>Optimización de Recursos</a:t>
          </a:r>
          <a:endParaRPr lang="es-EC" sz="20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dgm:t>
    </dgm:pt>
    <dgm:pt modelId="{6DDA0A22-5735-468D-9148-9ACC8F07BEF7}" type="parTrans" cxnId="{BDA5A653-9E7F-4091-8BE0-1A63236E0B61}">
      <dgm:prSet/>
      <dgm:spPr/>
      <dgm:t>
        <a:bodyPr/>
        <a:lstStyle/>
        <a:p>
          <a:endParaRPr lang="es-EC">
            <a:solidFill>
              <a:schemeClr val="bg2">
                <a:lumMod val="10000"/>
              </a:schemeClr>
            </a:solidFill>
          </a:endParaRPr>
        </a:p>
      </dgm:t>
    </dgm:pt>
    <dgm:pt modelId="{68076AFD-2E51-4FED-8A80-6F6E3421FEAF}" type="sibTrans" cxnId="{BDA5A653-9E7F-4091-8BE0-1A63236E0B61}">
      <dgm:prSet/>
      <dgm:spPr/>
      <dgm:t>
        <a:bodyPr/>
        <a:lstStyle/>
        <a:p>
          <a:endParaRPr lang="es-EC">
            <a:solidFill>
              <a:schemeClr val="bg2">
                <a:lumMod val="10000"/>
              </a:schemeClr>
            </a:solidFill>
          </a:endParaRPr>
        </a:p>
      </dgm:t>
    </dgm:pt>
    <dgm:pt modelId="{C7371A61-082A-406B-A957-5124606349E5}" type="pres">
      <dgm:prSet presAssocID="{0E8901E9-FFC9-4107-924D-9BC3EE50FE9E}" presName="Name0" presStyleCnt="0">
        <dgm:presLayoutVars>
          <dgm:dir/>
          <dgm:animLvl val="lvl"/>
          <dgm:resizeHandles val="exact"/>
        </dgm:presLayoutVars>
      </dgm:prSet>
      <dgm:spPr/>
      <dgm:t>
        <a:bodyPr/>
        <a:lstStyle/>
        <a:p>
          <a:endParaRPr lang="es-EC"/>
        </a:p>
      </dgm:t>
    </dgm:pt>
    <dgm:pt modelId="{4B28AB6C-B6CB-4C8B-9360-6CCE50C23659}" type="pres">
      <dgm:prSet presAssocID="{D28E9405-EFDD-4F3A-A72E-39C5647CAFAE}" presName="composite" presStyleCnt="0"/>
      <dgm:spPr/>
    </dgm:pt>
    <dgm:pt modelId="{6F77ADE2-D02F-4977-BD62-74AFDBA8206E}" type="pres">
      <dgm:prSet presAssocID="{D28E9405-EFDD-4F3A-A72E-39C5647CAFAE}" presName="parTx" presStyleLbl="alignNode1" presStyleIdx="0" presStyleCnt="2">
        <dgm:presLayoutVars>
          <dgm:chMax val="0"/>
          <dgm:chPref val="0"/>
          <dgm:bulletEnabled val="1"/>
        </dgm:presLayoutVars>
      </dgm:prSet>
      <dgm:spPr/>
      <dgm:t>
        <a:bodyPr/>
        <a:lstStyle/>
        <a:p>
          <a:endParaRPr lang="es-EC"/>
        </a:p>
      </dgm:t>
    </dgm:pt>
    <dgm:pt modelId="{83D200E6-E1C1-4AA8-9B8F-52DB8C1EF5C9}" type="pres">
      <dgm:prSet presAssocID="{D28E9405-EFDD-4F3A-A72E-39C5647CAFAE}" presName="desTx" presStyleLbl="alignAccFollowNode1" presStyleIdx="0" presStyleCnt="2">
        <dgm:presLayoutVars>
          <dgm:bulletEnabled val="1"/>
        </dgm:presLayoutVars>
      </dgm:prSet>
      <dgm:spPr/>
      <dgm:t>
        <a:bodyPr/>
        <a:lstStyle/>
        <a:p>
          <a:endParaRPr lang="es-EC"/>
        </a:p>
      </dgm:t>
    </dgm:pt>
    <dgm:pt modelId="{14E4D6FC-90F5-443A-8347-9F80063F943E}" type="pres">
      <dgm:prSet presAssocID="{9A42CF90-D8DF-4196-8D0E-FDD37AA4D419}" presName="space" presStyleCnt="0"/>
      <dgm:spPr/>
    </dgm:pt>
    <dgm:pt modelId="{035BF7A9-60F3-4141-ACD1-A5F4E7785BB2}" type="pres">
      <dgm:prSet presAssocID="{DFDA520E-0FF9-4A6B-A73E-2F710F57F6C7}" presName="composite" presStyleCnt="0"/>
      <dgm:spPr/>
    </dgm:pt>
    <dgm:pt modelId="{2B9D9326-F206-4CE7-BADA-289F16F80526}" type="pres">
      <dgm:prSet presAssocID="{DFDA520E-0FF9-4A6B-A73E-2F710F57F6C7}" presName="parTx" presStyleLbl="alignNode1" presStyleIdx="1" presStyleCnt="2">
        <dgm:presLayoutVars>
          <dgm:chMax val="0"/>
          <dgm:chPref val="0"/>
          <dgm:bulletEnabled val="1"/>
        </dgm:presLayoutVars>
      </dgm:prSet>
      <dgm:spPr/>
      <dgm:t>
        <a:bodyPr/>
        <a:lstStyle/>
        <a:p>
          <a:endParaRPr lang="es-EC"/>
        </a:p>
      </dgm:t>
    </dgm:pt>
    <dgm:pt modelId="{FAF0C4B6-26E2-4D29-ABE4-E413B3A67C00}" type="pres">
      <dgm:prSet presAssocID="{DFDA520E-0FF9-4A6B-A73E-2F710F57F6C7}" presName="desTx" presStyleLbl="alignAccFollowNode1" presStyleIdx="1" presStyleCnt="2">
        <dgm:presLayoutVars>
          <dgm:bulletEnabled val="1"/>
        </dgm:presLayoutVars>
      </dgm:prSet>
      <dgm:spPr/>
      <dgm:t>
        <a:bodyPr/>
        <a:lstStyle/>
        <a:p>
          <a:endParaRPr lang="es-EC"/>
        </a:p>
      </dgm:t>
    </dgm:pt>
  </dgm:ptLst>
  <dgm:cxnLst>
    <dgm:cxn modelId="{E83793A7-6773-48C8-A2CE-164D0B488E3F}" srcId="{0E8901E9-FFC9-4107-924D-9BC3EE50FE9E}" destId="{DFDA520E-0FF9-4A6B-A73E-2F710F57F6C7}" srcOrd="1" destOrd="0" parTransId="{9E7F6727-4367-4AA1-9539-B6D164D36114}" sibTransId="{79D9AD51-2643-4DB8-87C4-3BDEBACA61EA}"/>
    <dgm:cxn modelId="{5A8C14D0-48B0-4A25-AEF1-167C1968D768}" srcId="{D28E9405-EFDD-4F3A-A72E-39C5647CAFAE}" destId="{8A1CBDF3-B588-4B13-98D6-6D5EE6539A8F}" srcOrd="0" destOrd="0" parTransId="{DF6722BE-7D98-480B-AE40-4472516B8D9A}" sibTransId="{B6B9C29D-C338-466C-BE77-5E0C00F67D5F}"/>
    <dgm:cxn modelId="{6087D05F-5401-44B3-8338-971A989EA577}" type="presOf" srcId="{ADE14D63-CEF2-4E1B-BEC8-70210DBB8A70}" destId="{FAF0C4B6-26E2-4D29-ABE4-E413B3A67C00}" srcOrd="0" destOrd="1" presId="urn:microsoft.com/office/officeart/2005/8/layout/hList1"/>
    <dgm:cxn modelId="{E0F5F81F-35F6-4B53-96EE-2BE350AE91C8}" srcId="{0E8901E9-FFC9-4107-924D-9BC3EE50FE9E}" destId="{D28E9405-EFDD-4F3A-A72E-39C5647CAFAE}" srcOrd="0" destOrd="0" parTransId="{81265B56-40ED-44E2-A39F-EB70EF52F2EF}" sibTransId="{9A42CF90-D8DF-4196-8D0E-FDD37AA4D419}"/>
    <dgm:cxn modelId="{167E034E-839A-4729-A508-48398D162FDB}" type="presOf" srcId="{507C5A74-0D88-42E9-A923-F13C6142FD70}" destId="{83D200E6-E1C1-4AA8-9B8F-52DB8C1EF5C9}" srcOrd="0" destOrd="1" presId="urn:microsoft.com/office/officeart/2005/8/layout/hList1"/>
    <dgm:cxn modelId="{BDA5A653-9E7F-4091-8BE0-1A63236E0B61}" srcId="{DFDA520E-0FF9-4A6B-A73E-2F710F57F6C7}" destId="{ADE14D63-CEF2-4E1B-BEC8-70210DBB8A70}" srcOrd="1" destOrd="0" parTransId="{6DDA0A22-5735-468D-9148-9ACC8F07BEF7}" sibTransId="{68076AFD-2E51-4FED-8A80-6F6E3421FEAF}"/>
    <dgm:cxn modelId="{ECB207B3-3A95-4B97-AE1D-B38ED3B5683F}" type="presOf" srcId="{D28E9405-EFDD-4F3A-A72E-39C5647CAFAE}" destId="{6F77ADE2-D02F-4977-BD62-74AFDBA8206E}" srcOrd="0" destOrd="0" presId="urn:microsoft.com/office/officeart/2005/8/layout/hList1"/>
    <dgm:cxn modelId="{FECBBC71-A847-4830-993F-F161B901BBD1}" type="presOf" srcId="{8A1CBDF3-B588-4B13-98D6-6D5EE6539A8F}" destId="{83D200E6-E1C1-4AA8-9B8F-52DB8C1EF5C9}" srcOrd="0" destOrd="0" presId="urn:microsoft.com/office/officeart/2005/8/layout/hList1"/>
    <dgm:cxn modelId="{5D580C95-CB5B-4273-8866-E8B5AD572013}" srcId="{DFDA520E-0FF9-4A6B-A73E-2F710F57F6C7}" destId="{808022E9-0AAF-4361-B320-E76B6D0B92C8}" srcOrd="0" destOrd="0" parTransId="{88E407FE-0268-45FE-88B3-6B0D802F3A92}" sibTransId="{384BDDF3-4454-44CC-84F1-08DEA718703A}"/>
    <dgm:cxn modelId="{CE5CC39F-E8F9-40F4-BE2F-8EA3FB288293}" type="presOf" srcId="{0E8901E9-FFC9-4107-924D-9BC3EE50FE9E}" destId="{C7371A61-082A-406B-A957-5124606349E5}" srcOrd="0" destOrd="0" presId="urn:microsoft.com/office/officeart/2005/8/layout/hList1"/>
    <dgm:cxn modelId="{AF5296FA-2D04-4E62-AF38-1096B8894903}" srcId="{D28E9405-EFDD-4F3A-A72E-39C5647CAFAE}" destId="{507C5A74-0D88-42E9-A923-F13C6142FD70}" srcOrd="1" destOrd="0" parTransId="{B1F4B534-0F6F-483C-B7A1-8071394FBF8B}" sibTransId="{C4DC4D15-7742-4F1F-BC02-98530E0B7AA7}"/>
    <dgm:cxn modelId="{22D87397-07C9-4C1F-A3E8-6A1BC8D6DEED}" type="presOf" srcId="{DFDA520E-0FF9-4A6B-A73E-2F710F57F6C7}" destId="{2B9D9326-F206-4CE7-BADA-289F16F80526}" srcOrd="0" destOrd="0" presId="urn:microsoft.com/office/officeart/2005/8/layout/hList1"/>
    <dgm:cxn modelId="{E5C967F4-E2C5-44EF-B142-CCE8305D881D}" type="presOf" srcId="{808022E9-0AAF-4361-B320-E76B6D0B92C8}" destId="{FAF0C4B6-26E2-4D29-ABE4-E413B3A67C00}" srcOrd="0" destOrd="0" presId="urn:microsoft.com/office/officeart/2005/8/layout/hList1"/>
    <dgm:cxn modelId="{F1E1F8CF-95C2-412A-A6A9-ABDB161CD15A}" type="presParOf" srcId="{C7371A61-082A-406B-A957-5124606349E5}" destId="{4B28AB6C-B6CB-4C8B-9360-6CCE50C23659}" srcOrd="0" destOrd="0" presId="urn:microsoft.com/office/officeart/2005/8/layout/hList1"/>
    <dgm:cxn modelId="{3306553D-6C05-4A74-BE7D-FCFF243FE536}" type="presParOf" srcId="{4B28AB6C-B6CB-4C8B-9360-6CCE50C23659}" destId="{6F77ADE2-D02F-4977-BD62-74AFDBA8206E}" srcOrd="0" destOrd="0" presId="urn:microsoft.com/office/officeart/2005/8/layout/hList1"/>
    <dgm:cxn modelId="{DC92AA19-09A8-4656-BA4F-13585F61D079}" type="presParOf" srcId="{4B28AB6C-B6CB-4C8B-9360-6CCE50C23659}" destId="{83D200E6-E1C1-4AA8-9B8F-52DB8C1EF5C9}" srcOrd="1" destOrd="0" presId="urn:microsoft.com/office/officeart/2005/8/layout/hList1"/>
    <dgm:cxn modelId="{5758B985-1EB5-4E7F-9784-A1F800D39124}" type="presParOf" srcId="{C7371A61-082A-406B-A957-5124606349E5}" destId="{14E4D6FC-90F5-443A-8347-9F80063F943E}" srcOrd="1" destOrd="0" presId="urn:microsoft.com/office/officeart/2005/8/layout/hList1"/>
    <dgm:cxn modelId="{F7D83707-3F19-420C-A705-22F6A1275E6F}" type="presParOf" srcId="{C7371A61-082A-406B-A957-5124606349E5}" destId="{035BF7A9-60F3-4141-ACD1-A5F4E7785BB2}" srcOrd="2" destOrd="0" presId="urn:microsoft.com/office/officeart/2005/8/layout/hList1"/>
    <dgm:cxn modelId="{8D296B1F-1140-47F5-984D-1016DBD6E87E}" type="presParOf" srcId="{035BF7A9-60F3-4141-ACD1-A5F4E7785BB2}" destId="{2B9D9326-F206-4CE7-BADA-289F16F80526}" srcOrd="0" destOrd="0" presId="urn:microsoft.com/office/officeart/2005/8/layout/hList1"/>
    <dgm:cxn modelId="{18107452-3C48-4138-9882-F79B2EB01756}" type="presParOf" srcId="{035BF7A9-60F3-4141-ACD1-A5F4E7785BB2}" destId="{FAF0C4B6-26E2-4D29-ABE4-E413B3A67C0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B8F8167-6A65-42AC-B178-4C8F21E0304B}" type="doc">
      <dgm:prSet loTypeId="urn:microsoft.com/office/officeart/2005/8/layout/lProcess3" loCatId="process" qsTypeId="urn:microsoft.com/office/officeart/2005/8/quickstyle/3d3" qsCatId="3D" csTypeId="urn:microsoft.com/office/officeart/2005/8/colors/accent5_1" csCatId="accent5" phldr="1"/>
      <dgm:spPr/>
      <dgm:t>
        <a:bodyPr/>
        <a:lstStyle/>
        <a:p>
          <a:endParaRPr lang="es-EC"/>
        </a:p>
      </dgm:t>
    </dgm:pt>
    <dgm:pt modelId="{80FA36C9-5F71-4A58-A7FE-A85E90D34614}">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400" b="1" dirty="0">
              <a:latin typeface="Arial" panose="020B0604020202020204" pitchFamily="34" charset="0"/>
              <a:cs typeface="Arial" panose="020B0604020202020204" pitchFamily="34" charset="0"/>
            </a:rPr>
            <a:t>Primarias</a:t>
          </a:r>
        </a:p>
      </dgm:t>
    </dgm:pt>
    <dgm:pt modelId="{7D1A706D-487A-4A77-8ADE-2603A559A1D1}" type="parTrans" cxnId="{CD70EB38-00A0-42A1-9B04-4E932FE2F4D0}">
      <dgm:prSet/>
      <dgm:spPr/>
      <dgm:t>
        <a:bodyPr/>
        <a:lstStyle/>
        <a:p>
          <a:endParaRPr lang="es-EC">
            <a:latin typeface="Arial" panose="020B0604020202020204" pitchFamily="34" charset="0"/>
            <a:cs typeface="Arial" panose="020B0604020202020204" pitchFamily="34" charset="0"/>
          </a:endParaRPr>
        </a:p>
      </dgm:t>
    </dgm:pt>
    <dgm:pt modelId="{98704340-C09D-4B30-B255-86089BDDB7B7}" type="sibTrans" cxnId="{CD70EB38-00A0-42A1-9B04-4E932FE2F4D0}">
      <dgm:prSet/>
      <dgm:spPr/>
      <dgm:t>
        <a:bodyPr/>
        <a:lstStyle/>
        <a:p>
          <a:endParaRPr lang="es-EC">
            <a:latin typeface="Arial" panose="020B0604020202020204" pitchFamily="34" charset="0"/>
            <a:cs typeface="Arial" panose="020B0604020202020204" pitchFamily="34" charset="0"/>
          </a:endParaRPr>
        </a:p>
      </dgm:t>
    </dgm:pt>
    <dgm:pt modelId="{032190F1-B983-406A-B8FD-8EF6C90349D9}">
      <dgm:prSet phldrT="[Texto]" custT="1"/>
      <dgm:spPr/>
      <dgm:t>
        <a:bodyPr/>
        <a:lstStyle/>
        <a:p>
          <a:r>
            <a:rPr lang="es-EC" sz="1000" dirty="0">
              <a:latin typeface="Arial" panose="020B0604020202020204" pitchFamily="34" charset="0"/>
              <a:cs typeface="Arial" panose="020B0604020202020204" pitchFamily="34" charset="0"/>
            </a:rPr>
            <a:t>Artículos científicos </a:t>
          </a:r>
        </a:p>
      </dgm:t>
    </dgm:pt>
    <dgm:pt modelId="{17BD1EBD-5AA9-4A71-999D-D21D84AF280B}" type="parTrans" cxnId="{E05FCA30-0C94-4042-BA7E-5354259C1C24}">
      <dgm:prSet/>
      <dgm:spPr/>
      <dgm:t>
        <a:bodyPr/>
        <a:lstStyle/>
        <a:p>
          <a:endParaRPr lang="es-EC">
            <a:latin typeface="Arial" panose="020B0604020202020204" pitchFamily="34" charset="0"/>
            <a:cs typeface="Arial" panose="020B0604020202020204" pitchFamily="34" charset="0"/>
          </a:endParaRPr>
        </a:p>
      </dgm:t>
    </dgm:pt>
    <dgm:pt modelId="{1E3D700C-D9FB-4DE9-9244-598B8EEFBB4A}" type="sibTrans" cxnId="{E05FCA30-0C94-4042-BA7E-5354259C1C24}">
      <dgm:prSet/>
      <dgm:spPr/>
      <dgm:t>
        <a:bodyPr/>
        <a:lstStyle/>
        <a:p>
          <a:endParaRPr lang="es-EC">
            <a:latin typeface="Arial" panose="020B0604020202020204" pitchFamily="34" charset="0"/>
            <a:cs typeface="Arial" panose="020B0604020202020204" pitchFamily="34" charset="0"/>
          </a:endParaRPr>
        </a:p>
      </dgm:t>
    </dgm:pt>
    <dgm:pt modelId="{ECCB86A7-E43D-4CF3-935E-00B5B02A9F49}">
      <dgm:prSet phldrT="[Texto]" custT="1">
        <dgm:style>
          <a:lnRef idx="2">
            <a:schemeClr val="accent6"/>
          </a:lnRef>
          <a:fillRef idx="1">
            <a:schemeClr val="lt1"/>
          </a:fillRef>
          <a:effectRef idx="0">
            <a:schemeClr val="accent6"/>
          </a:effectRef>
          <a:fontRef idx="minor">
            <a:schemeClr val="dk1"/>
          </a:fontRef>
        </dgm:style>
      </dgm:prSet>
      <dgm:spPr/>
      <dgm:t>
        <a:bodyPr/>
        <a:lstStyle/>
        <a:p>
          <a:pPr algn="l"/>
          <a:r>
            <a:rPr lang="es-EC" sz="1400" b="1" dirty="0">
              <a:latin typeface="Arial" panose="020B0604020202020204" pitchFamily="34" charset="0"/>
              <a:cs typeface="Arial" panose="020B0604020202020204" pitchFamily="34" charset="0"/>
            </a:rPr>
            <a:t>Secundarias</a:t>
          </a:r>
        </a:p>
      </dgm:t>
    </dgm:pt>
    <dgm:pt modelId="{D7769282-AAA2-46BC-BA00-15E77FBAF5A7}" type="parTrans" cxnId="{9FE4740B-3604-43C5-84F9-6A0E35F9AE98}">
      <dgm:prSet/>
      <dgm:spPr/>
      <dgm:t>
        <a:bodyPr/>
        <a:lstStyle/>
        <a:p>
          <a:endParaRPr lang="es-EC">
            <a:latin typeface="Arial" panose="020B0604020202020204" pitchFamily="34" charset="0"/>
            <a:cs typeface="Arial" panose="020B0604020202020204" pitchFamily="34" charset="0"/>
          </a:endParaRPr>
        </a:p>
      </dgm:t>
    </dgm:pt>
    <dgm:pt modelId="{B58F0F8D-4C7A-413D-8763-77D467985566}" type="sibTrans" cxnId="{9FE4740B-3604-43C5-84F9-6A0E35F9AE98}">
      <dgm:prSet/>
      <dgm:spPr/>
      <dgm:t>
        <a:bodyPr/>
        <a:lstStyle/>
        <a:p>
          <a:endParaRPr lang="es-EC">
            <a:latin typeface="Arial" panose="020B0604020202020204" pitchFamily="34" charset="0"/>
            <a:cs typeface="Arial" panose="020B0604020202020204" pitchFamily="34" charset="0"/>
          </a:endParaRPr>
        </a:p>
      </dgm:t>
    </dgm:pt>
    <dgm:pt modelId="{D9FFC033-0842-4F04-9C14-C5F8184984EF}">
      <dgm:prSet phldrT="[Texto]" custT="1"/>
      <dgm:spPr/>
      <dgm:t>
        <a:bodyPr/>
        <a:lstStyle/>
        <a:p>
          <a:r>
            <a:rPr lang="es-EC" sz="1000" dirty="0" smtClean="0">
              <a:latin typeface="Arial" panose="020B0604020202020204" pitchFamily="34" charset="0"/>
              <a:cs typeface="Arial" panose="020B0604020202020204" pitchFamily="34" charset="0"/>
            </a:rPr>
            <a:t>Informes de Auditoria </a:t>
          </a:r>
          <a:endParaRPr lang="es-EC" sz="1000" dirty="0">
            <a:latin typeface="Arial" panose="020B0604020202020204" pitchFamily="34" charset="0"/>
            <a:cs typeface="Arial" panose="020B0604020202020204" pitchFamily="34" charset="0"/>
          </a:endParaRPr>
        </a:p>
      </dgm:t>
    </dgm:pt>
    <dgm:pt modelId="{026F5917-455C-4489-BE1B-11E05C3A407D}" type="parTrans" cxnId="{C9F2BE7D-980F-4140-9EE7-DCDF986DA27B}">
      <dgm:prSet/>
      <dgm:spPr/>
      <dgm:t>
        <a:bodyPr/>
        <a:lstStyle/>
        <a:p>
          <a:endParaRPr lang="es-EC">
            <a:latin typeface="Arial" panose="020B0604020202020204" pitchFamily="34" charset="0"/>
            <a:cs typeface="Arial" panose="020B0604020202020204" pitchFamily="34" charset="0"/>
          </a:endParaRPr>
        </a:p>
      </dgm:t>
    </dgm:pt>
    <dgm:pt modelId="{EA23D8BC-890B-442F-B4F9-9F343FDC98EB}" type="sibTrans" cxnId="{C9F2BE7D-980F-4140-9EE7-DCDF986DA27B}">
      <dgm:prSet/>
      <dgm:spPr/>
      <dgm:t>
        <a:bodyPr/>
        <a:lstStyle/>
        <a:p>
          <a:endParaRPr lang="es-EC">
            <a:latin typeface="Arial" panose="020B0604020202020204" pitchFamily="34" charset="0"/>
            <a:cs typeface="Arial" panose="020B0604020202020204" pitchFamily="34" charset="0"/>
          </a:endParaRPr>
        </a:p>
      </dgm:t>
    </dgm:pt>
    <dgm:pt modelId="{960A57E2-FFC7-477E-B394-8CE4D62F961A}">
      <dgm:prSet custT="1"/>
      <dgm:spPr/>
      <dgm:t>
        <a:bodyPr/>
        <a:lstStyle/>
        <a:p>
          <a:r>
            <a:rPr lang="es-EC" sz="1000" dirty="0" smtClean="0">
              <a:latin typeface="Arial" panose="020B0604020202020204" pitchFamily="34" charset="0"/>
              <a:cs typeface="Arial" panose="020B0604020202020204" pitchFamily="34" charset="0"/>
            </a:rPr>
            <a:t>Libros</a:t>
          </a:r>
          <a:endParaRPr lang="es-EC" sz="1000" dirty="0">
            <a:latin typeface="Arial" panose="020B0604020202020204" pitchFamily="34" charset="0"/>
            <a:cs typeface="Arial" panose="020B0604020202020204" pitchFamily="34" charset="0"/>
          </a:endParaRPr>
        </a:p>
      </dgm:t>
    </dgm:pt>
    <dgm:pt modelId="{08697817-B8A8-4DC6-BC3D-5FB8244135AE}" type="sibTrans" cxnId="{1103148E-F6DA-4768-BC9D-B3F000C7BBF0}">
      <dgm:prSet/>
      <dgm:spPr/>
      <dgm:t>
        <a:bodyPr/>
        <a:lstStyle/>
        <a:p>
          <a:endParaRPr lang="es-EC">
            <a:latin typeface="Arial" panose="020B0604020202020204" pitchFamily="34" charset="0"/>
            <a:cs typeface="Arial" panose="020B0604020202020204" pitchFamily="34" charset="0"/>
          </a:endParaRPr>
        </a:p>
      </dgm:t>
    </dgm:pt>
    <dgm:pt modelId="{EDAD141A-2748-49D6-ACC0-E27CE25C7FB8}" type="parTrans" cxnId="{1103148E-F6DA-4768-BC9D-B3F000C7BBF0}">
      <dgm:prSet/>
      <dgm:spPr/>
      <dgm:t>
        <a:bodyPr/>
        <a:lstStyle/>
        <a:p>
          <a:endParaRPr lang="es-EC">
            <a:latin typeface="Arial" panose="020B0604020202020204" pitchFamily="34" charset="0"/>
            <a:cs typeface="Arial" panose="020B0604020202020204" pitchFamily="34" charset="0"/>
          </a:endParaRPr>
        </a:p>
      </dgm:t>
    </dgm:pt>
    <dgm:pt modelId="{E0E7A910-6A28-487D-9112-14C9402144B3}" type="pres">
      <dgm:prSet presAssocID="{4B8F8167-6A65-42AC-B178-4C8F21E0304B}" presName="Name0" presStyleCnt="0">
        <dgm:presLayoutVars>
          <dgm:chPref val="3"/>
          <dgm:dir/>
          <dgm:animLvl val="lvl"/>
          <dgm:resizeHandles/>
        </dgm:presLayoutVars>
      </dgm:prSet>
      <dgm:spPr/>
      <dgm:t>
        <a:bodyPr/>
        <a:lstStyle/>
        <a:p>
          <a:endParaRPr lang="es-EC"/>
        </a:p>
      </dgm:t>
    </dgm:pt>
    <dgm:pt modelId="{412EFD26-DF0F-4505-89D8-CD962220053F}" type="pres">
      <dgm:prSet presAssocID="{80FA36C9-5F71-4A58-A7FE-A85E90D34614}" presName="horFlow" presStyleCnt="0"/>
      <dgm:spPr/>
      <dgm:t>
        <a:bodyPr/>
        <a:lstStyle/>
        <a:p>
          <a:endParaRPr lang="es-EC"/>
        </a:p>
      </dgm:t>
    </dgm:pt>
    <dgm:pt modelId="{731224F4-1283-4A15-973D-2EDA49C18382}" type="pres">
      <dgm:prSet presAssocID="{80FA36C9-5F71-4A58-A7FE-A85E90D34614}" presName="bigChev" presStyleLbl="node1" presStyleIdx="0" presStyleCnt="2"/>
      <dgm:spPr/>
      <dgm:t>
        <a:bodyPr/>
        <a:lstStyle/>
        <a:p>
          <a:endParaRPr lang="es-EC"/>
        </a:p>
      </dgm:t>
    </dgm:pt>
    <dgm:pt modelId="{576FA60D-6FBB-4895-A066-C1F681A791EB}" type="pres">
      <dgm:prSet presAssocID="{17BD1EBD-5AA9-4A71-999D-D21D84AF280B}" presName="parTrans" presStyleCnt="0"/>
      <dgm:spPr/>
      <dgm:t>
        <a:bodyPr/>
        <a:lstStyle/>
        <a:p>
          <a:endParaRPr lang="es-EC"/>
        </a:p>
      </dgm:t>
    </dgm:pt>
    <dgm:pt modelId="{DEA916B2-0362-4FEB-8609-8501D669C7E8}" type="pres">
      <dgm:prSet presAssocID="{032190F1-B983-406A-B8FD-8EF6C90349D9}" presName="node" presStyleLbl="alignAccFollowNode1" presStyleIdx="0" presStyleCnt="3" custLinFactNeighborX="-21893">
        <dgm:presLayoutVars>
          <dgm:bulletEnabled val="1"/>
        </dgm:presLayoutVars>
      </dgm:prSet>
      <dgm:spPr/>
      <dgm:t>
        <a:bodyPr/>
        <a:lstStyle/>
        <a:p>
          <a:endParaRPr lang="es-EC"/>
        </a:p>
      </dgm:t>
    </dgm:pt>
    <dgm:pt modelId="{D6C4C2AC-FD42-4A6E-A275-A24E1984F3E9}" type="pres">
      <dgm:prSet presAssocID="{1E3D700C-D9FB-4DE9-9244-598B8EEFBB4A}" presName="sibTrans" presStyleCnt="0"/>
      <dgm:spPr/>
      <dgm:t>
        <a:bodyPr/>
        <a:lstStyle/>
        <a:p>
          <a:endParaRPr lang="es-EC"/>
        </a:p>
      </dgm:t>
    </dgm:pt>
    <dgm:pt modelId="{FD27410A-1B9A-4004-82CC-2126986884F6}" type="pres">
      <dgm:prSet presAssocID="{960A57E2-FFC7-477E-B394-8CE4D62F961A}" presName="node" presStyleLbl="alignAccFollowNode1" presStyleIdx="1" presStyleCnt="3">
        <dgm:presLayoutVars>
          <dgm:bulletEnabled val="1"/>
        </dgm:presLayoutVars>
      </dgm:prSet>
      <dgm:spPr/>
      <dgm:t>
        <a:bodyPr/>
        <a:lstStyle/>
        <a:p>
          <a:endParaRPr lang="es-EC"/>
        </a:p>
      </dgm:t>
    </dgm:pt>
    <dgm:pt modelId="{B6104753-6553-4551-9F9A-E13C9754F1CE}" type="pres">
      <dgm:prSet presAssocID="{80FA36C9-5F71-4A58-A7FE-A85E90D34614}" presName="vSp" presStyleCnt="0"/>
      <dgm:spPr/>
      <dgm:t>
        <a:bodyPr/>
        <a:lstStyle/>
        <a:p>
          <a:endParaRPr lang="es-EC"/>
        </a:p>
      </dgm:t>
    </dgm:pt>
    <dgm:pt modelId="{334F9663-984D-41CE-B531-34311C75D39F}" type="pres">
      <dgm:prSet presAssocID="{ECCB86A7-E43D-4CF3-935E-00B5B02A9F49}" presName="horFlow" presStyleCnt="0"/>
      <dgm:spPr/>
      <dgm:t>
        <a:bodyPr/>
        <a:lstStyle/>
        <a:p>
          <a:endParaRPr lang="es-EC"/>
        </a:p>
      </dgm:t>
    </dgm:pt>
    <dgm:pt modelId="{2A60D337-B7F0-428D-ACA7-6960186B8AEB}" type="pres">
      <dgm:prSet presAssocID="{ECCB86A7-E43D-4CF3-935E-00B5B02A9F49}" presName="bigChev" presStyleLbl="node1" presStyleIdx="1" presStyleCnt="2" custScaleX="120112"/>
      <dgm:spPr/>
      <dgm:t>
        <a:bodyPr/>
        <a:lstStyle/>
        <a:p>
          <a:endParaRPr lang="es-EC"/>
        </a:p>
      </dgm:t>
    </dgm:pt>
    <dgm:pt modelId="{C4A22703-BDCD-4A47-A18C-4F789AA2DC78}" type="pres">
      <dgm:prSet presAssocID="{026F5917-455C-4489-BE1B-11E05C3A407D}" presName="parTrans" presStyleCnt="0"/>
      <dgm:spPr/>
      <dgm:t>
        <a:bodyPr/>
        <a:lstStyle/>
        <a:p>
          <a:endParaRPr lang="es-EC"/>
        </a:p>
      </dgm:t>
    </dgm:pt>
    <dgm:pt modelId="{15B0CCD9-B677-4D12-A5CD-20BB162C5A14}" type="pres">
      <dgm:prSet presAssocID="{D9FFC033-0842-4F04-9C14-C5F8184984EF}" presName="node" presStyleLbl="alignAccFollowNode1" presStyleIdx="2" presStyleCnt="3">
        <dgm:presLayoutVars>
          <dgm:bulletEnabled val="1"/>
        </dgm:presLayoutVars>
      </dgm:prSet>
      <dgm:spPr/>
      <dgm:t>
        <a:bodyPr/>
        <a:lstStyle/>
        <a:p>
          <a:endParaRPr lang="es-EC"/>
        </a:p>
      </dgm:t>
    </dgm:pt>
  </dgm:ptLst>
  <dgm:cxnLst>
    <dgm:cxn modelId="{938E2E3B-9FD0-440D-832F-3CA2FF1561A9}" type="presOf" srcId="{ECCB86A7-E43D-4CF3-935E-00B5B02A9F49}" destId="{2A60D337-B7F0-428D-ACA7-6960186B8AEB}" srcOrd="0" destOrd="0" presId="urn:microsoft.com/office/officeart/2005/8/layout/lProcess3"/>
    <dgm:cxn modelId="{C9F2BE7D-980F-4140-9EE7-DCDF986DA27B}" srcId="{ECCB86A7-E43D-4CF3-935E-00B5B02A9F49}" destId="{D9FFC033-0842-4F04-9C14-C5F8184984EF}" srcOrd="0" destOrd="0" parTransId="{026F5917-455C-4489-BE1B-11E05C3A407D}" sibTransId="{EA23D8BC-890B-442F-B4F9-9F343FDC98EB}"/>
    <dgm:cxn modelId="{E177BAA6-02A4-47F1-88CE-8C570415930B}" type="presOf" srcId="{032190F1-B983-406A-B8FD-8EF6C90349D9}" destId="{DEA916B2-0362-4FEB-8609-8501D669C7E8}" srcOrd="0" destOrd="0" presId="urn:microsoft.com/office/officeart/2005/8/layout/lProcess3"/>
    <dgm:cxn modelId="{74CCEC59-24AD-4BCE-B1FD-C0716281DC23}" type="presOf" srcId="{4B8F8167-6A65-42AC-B178-4C8F21E0304B}" destId="{E0E7A910-6A28-487D-9112-14C9402144B3}" srcOrd="0" destOrd="0" presId="urn:microsoft.com/office/officeart/2005/8/layout/lProcess3"/>
    <dgm:cxn modelId="{1103148E-F6DA-4768-BC9D-B3F000C7BBF0}" srcId="{80FA36C9-5F71-4A58-A7FE-A85E90D34614}" destId="{960A57E2-FFC7-477E-B394-8CE4D62F961A}" srcOrd="1" destOrd="0" parTransId="{EDAD141A-2748-49D6-ACC0-E27CE25C7FB8}" sibTransId="{08697817-B8A8-4DC6-BC3D-5FB8244135AE}"/>
    <dgm:cxn modelId="{9FE4740B-3604-43C5-84F9-6A0E35F9AE98}" srcId="{4B8F8167-6A65-42AC-B178-4C8F21E0304B}" destId="{ECCB86A7-E43D-4CF3-935E-00B5B02A9F49}" srcOrd="1" destOrd="0" parTransId="{D7769282-AAA2-46BC-BA00-15E77FBAF5A7}" sibTransId="{B58F0F8D-4C7A-413D-8763-77D467985566}"/>
    <dgm:cxn modelId="{00CE4BA4-9C26-4FB2-B48F-79AF9213DAE2}" type="presOf" srcId="{D9FFC033-0842-4F04-9C14-C5F8184984EF}" destId="{15B0CCD9-B677-4D12-A5CD-20BB162C5A14}" srcOrd="0" destOrd="0" presId="urn:microsoft.com/office/officeart/2005/8/layout/lProcess3"/>
    <dgm:cxn modelId="{CD70EB38-00A0-42A1-9B04-4E932FE2F4D0}" srcId="{4B8F8167-6A65-42AC-B178-4C8F21E0304B}" destId="{80FA36C9-5F71-4A58-A7FE-A85E90D34614}" srcOrd="0" destOrd="0" parTransId="{7D1A706D-487A-4A77-8ADE-2603A559A1D1}" sibTransId="{98704340-C09D-4B30-B255-86089BDDB7B7}"/>
    <dgm:cxn modelId="{240AD799-D1CC-4161-A000-32D9B93B974F}" type="presOf" srcId="{80FA36C9-5F71-4A58-A7FE-A85E90D34614}" destId="{731224F4-1283-4A15-973D-2EDA49C18382}" srcOrd="0" destOrd="0" presId="urn:microsoft.com/office/officeart/2005/8/layout/lProcess3"/>
    <dgm:cxn modelId="{E05FCA30-0C94-4042-BA7E-5354259C1C24}" srcId="{80FA36C9-5F71-4A58-A7FE-A85E90D34614}" destId="{032190F1-B983-406A-B8FD-8EF6C90349D9}" srcOrd="0" destOrd="0" parTransId="{17BD1EBD-5AA9-4A71-999D-D21D84AF280B}" sibTransId="{1E3D700C-D9FB-4DE9-9244-598B8EEFBB4A}"/>
    <dgm:cxn modelId="{0971743F-0AE8-4FFF-9F56-9D5169B707E9}" type="presOf" srcId="{960A57E2-FFC7-477E-B394-8CE4D62F961A}" destId="{FD27410A-1B9A-4004-82CC-2126986884F6}" srcOrd="0" destOrd="0" presId="urn:microsoft.com/office/officeart/2005/8/layout/lProcess3"/>
    <dgm:cxn modelId="{A7D7D49B-8875-4F34-A2F7-CFE63E72C350}" type="presParOf" srcId="{E0E7A910-6A28-487D-9112-14C9402144B3}" destId="{412EFD26-DF0F-4505-89D8-CD962220053F}" srcOrd="0" destOrd="0" presId="urn:microsoft.com/office/officeart/2005/8/layout/lProcess3"/>
    <dgm:cxn modelId="{B888C3E5-D9F3-478F-A882-E57DE93EB4F4}" type="presParOf" srcId="{412EFD26-DF0F-4505-89D8-CD962220053F}" destId="{731224F4-1283-4A15-973D-2EDA49C18382}" srcOrd="0" destOrd="0" presId="urn:microsoft.com/office/officeart/2005/8/layout/lProcess3"/>
    <dgm:cxn modelId="{699D33DA-E692-4800-B2BD-B6EAE97E2A3F}" type="presParOf" srcId="{412EFD26-DF0F-4505-89D8-CD962220053F}" destId="{576FA60D-6FBB-4895-A066-C1F681A791EB}" srcOrd="1" destOrd="0" presId="urn:microsoft.com/office/officeart/2005/8/layout/lProcess3"/>
    <dgm:cxn modelId="{2617AEDD-217C-4D20-A847-05D26E895D3C}" type="presParOf" srcId="{412EFD26-DF0F-4505-89D8-CD962220053F}" destId="{DEA916B2-0362-4FEB-8609-8501D669C7E8}" srcOrd="2" destOrd="0" presId="urn:microsoft.com/office/officeart/2005/8/layout/lProcess3"/>
    <dgm:cxn modelId="{4A7C0032-E985-4956-B610-2B13DB0BAF4C}" type="presParOf" srcId="{412EFD26-DF0F-4505-89D8-CD962220053F}" destId="{D6C4C2AC-FD42-4A6E-A275-A24E1984F3E9}" srcOrd="3" destOrd="0" presId="urn:microsoft.com/office/officeart/2005/8/layout/lProcess3"/>
    <dgm:cxn modelId="{0FEE3D58-4503-447A-B43E-159CC7A202CD}" type="presParOf" srcId="{412EFD26-DF0F-4505-89D8-CD962220053F}" destId="{FD27410A-1B9A-4004-82CC-2126986884F6}" srcOrd="4" destOrd="0" presId="urn:microsoft.com/office/officeart/2005/8/layout/lProcess3"/>
    <dgm:cxn modelId="{E20D6AEC-068E-479B-AE21-5A44C4B8E6AA}" type="presParOf" srcId="{E0E7A910-6A28-487D-9112-14C9402144B3}" destId="{B6104753-6553-4551-9F9A-E13C9754F1CE}" srcOrd="1" destOrd="0" presId="urn:microsoft.com/office/officeart/2005/8/layout/lProcess3"/>
    <dgm:cxn modelId="{BD80EA4D-F36C-4220-B312-494A1F813D22}" type="presParOf" srcId="{E0E7A910-6A28-487D-9112-14C9402144B3}" destId="{334F9663-984D-41CE-B531-34311C75D39F}" srcOrd="2" destOrd="0" presId="urn:microsoft.com/office/officeart/2005/8/layout/lProcess3"/>
    <dgm:cxn modelId="{3A70066C-05B6-431D-AB46-A1BB07B7B728}" type="presParOf" srcId="{334F9663-984D-41CE-B531-34311C75D39F}" destId="{2A60D337-B7F0-428D-ACA7-6960186B8AEB}" srcOrd="0" destOrd="0" presId="urn:microsoft.com/office/officeart/2005/8/layout/lProcess3"/>
    <dgm:cxn modelId="{4D0E3053-3B99-4E26-8E58-A91A7A71141F}" type="presParOf" srcId="{334F9663-984D-41CE-B531-34311C75D39F}" destId="{C4A22703-BDCD-4A47-A18C-4F789AA2DC78}" srcOrd="1" destOrd="0" presId="urn:microsoft.com/office/officeart/2005/8/layout/lProcess3"/>
    <dgm:cxn modelId="{DDA6D329-E895-4A83-A7EC-B9ACCC0FF7AD}" type="presParOf" srcId="{334F9663-984D-41CE-B531-34311C75D39F}" destId="{15B0CCD9-B677-4D12-A5CD-20BB162C5A14}" srcOrd="2"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7F39205-E5D0-46F7-ABA4-8C1620C628BB}" type="doc">
      <dgm:prSet loTypeId="urn:microsoft.com/office/officeart/2005/8/layout/StepDownProcess" loCatId="process" qsTypeId="urn:microsoft.com/office/officeart/2005/8/quickstyle/simple2" qsCatId="simple" csTypeId="urn:microsoft.com/office/officeart/2005/8/colors/accent1_1" csCatId="accent1" phldr="1"/>
      <dgm:spPr/>
      <dgm:t>
        <a:bodyPr/>
        <a:lstStyle/>
        <a:p>
          <a:endParaRPr lang="es-EC"/>
        </a:p>
      </dgm:t>
    </dgm:pt>
    <dgm:pt modelId="{0F91B1B5-06D0-4C16-B01A-AC85D618B2BD}">
      <dgm:prSet phldrT="[Texto]"/>
      <dgm:spPr/>
      <dgm:t>
        <a:bodyPr/>
        <a:lstStyle/>
        <a:p>
          <a:r>
            <a:rPr lang="es-EC" i="1" dirty="0" smtClean="0">
              <a:solidFill>
                <a:schemeClr val="bg2">
                  <a:lumMod val="10000"/>
                </a:schemeClr>
              </a:solidFill>
            </a:rPr>
            <a:t>Entrevistas</a:t>
          </a:r>
          <a:endParaRPr lang="es-EC" dirty="0">
            <a:solidFill>
              <a:schemeClr val="bg2">
                <a:lumMod val="10000"/>
              </a:schemeClr>
            </a:solidFill>
          </a:endParaRPr>
        </a:p>
      </dgm:t>
    </dgm:pt>
    <dgm:pt modelId="{AEE3E0BA-004A-4A43-97BF-235A41DBDE41}" type="parTrans" cxnId="{EABE137A-EE17-4903-9B16-E6465C0A9C7D}">
      <dgm:prSet/>
      <dgm:spPr/>
      <dgm:t>
        <a:bodyPr/>
        <a:lstStyle/>
        <a:p>
          <a:endParaRPr lang="es-EC">
            <a:solidFill>
              <a:schemeClr val="bg2">
                <a:lumMod val="10000"/>
              </a:schemeClr>
            </a:solidFill>
          </a:endParaRPr>
        </a:p>
      </dgm:t>
    </dgm:pt>
    <dgm:pt modelId="{6D07ADEE-8A53-4166-9927-0D0D07B8F758}" type="sibTrans" cxnId="{EABE137A-EE17-4903-9B16-E6465C0A9C7D}">
      <dgm:prSet/>
      <dgm:spPr/>
      <dgm:t>
        <a:bodyPr/>
        <a:lstStyle/>
        <a:p>
          <a:endParaRPr lang="es-EC">
            <a:solidFill>
              <a:schemeClr val="bg2">
                <a:lumMod val="10000"/>
              </a:schemeClr>
            </a:solidFill>
          </a:endParaRPr>
        </a:p>
      </dgm:t>
    </dgm:pt>
    <dgm:pt modelId="{1030E0BC-7AC4-4657-A508-3594B5677332}">
      <dgm:prSet phldrT="[Texto]"/>
      <dgm:spPr/>
      <dgm:t>
        <a:bodyPr/>
        <a:lstStyle/>
        <a:p>
          <a:r>
            <a:rPr lang="es-EC" i="1" dirty="0" smtClean="0">
              <a:solidFill>
                <a:schemeClr val="bg2">
                  <a:lumMod val="10000"/>
                </a:schemeClr>
              </a:solidFill>
            </a:rPr>
            <a:t>Observación</a:t>
          </a:r>
          <a:endParaRPr lang="es-EC" dirty="0">
            <a:solidFill>
              <a:schemeClr val="bg2">
                <a:lumMod val="10000"/>
              </a:schemeClr>
            </a:solidFill>
          </a:endParaRPr>
        </a:p>
      </dgm:t>
    </dgm:pt>
    <dgm:pt modelId="{A04182CD-992D-4934-A9D9-D9DA0A93F381}" type="parTrans" cxnId="{68CBFC0A-F9A2-478E-8AEC-96A4CAFAA16D}">
      <dgm:prSet/>
      <dgm:spPr/>
      <dgm:t>
        <a:bodyPr/>
        <a:lstStyle/>
        <a:p>
          <a:endParaRPr lang="es-EC">
            <a:solidFill>
              <a:schemeClr val="bg2">
                <a:lumMod val="10000"/>
              </a:schemeClr>
            </a:solidFill>
          </a:endParaRPr>
        </a:p>
      </dgm:t>
    </dgm:pt>
    <dgm:pt modelId="{A9F6319E-7446-41BD-8C6A-22B15D6A83D9}" type="sibTrans" cxnId="{68CBFC0A-F9A2-478E-8AEC-96A4CAFAA16D}">
      <dgm:prSet/>
      <dgm:spPr/>
      <dgm:t>
        <a:bodyPr/>
        <a:lstStyle/>
        <a:p>
          <a:endParaRPr lang="es-EC">
            <a:solidFill>
              <a:schemeClr val="bg2">
                <a:lumMod val="10000"/>
              </a:schemeClr>
            </a:solidFill>
          </a:endParaRPr>
        </a:p>
      </dgm:t>
    </dgm:pt>
    <dgm:pt modelId="{25F0880B-45ED-4FEE-8DB0-66C05AEE509A}">
      <dgm:prSet phldrT="[Texto]"/>
      <dgm:spPr/>
      <dgm:t>
        <a:bodyPr/>
        <a:lstStyle/>
        <a:p>
          <a:r>
            <a:rPr lang="es-EC" i="1" dirty="0" err="1" smtClean="0">
              <a:solidFill>
                <a:schemeClr val="bg2">
                  <a:lumMod val="10000"/>
                </a:schemeClr>
              </a:solidFill>
            </a:rPr>
            <a:t>Check</a:t>
          </a:r>
          <a:r>
            <a:rPr lang="es-EC" i="1" dirty="0" smtClean="0">
              <a:solidFill>
                <a:schemeClr val="bg2">
                  <a:lumMod val="10000"/>
                </a:schemeClr>
              </a:solidFill>
            </a:rPr>
            <a:t> </a:t>
          </a:r>
          <a:r>
            <a:rPr lang="es-EC" i="1" dirty="0" err="1" smtClean="0">
              <a:solidFill>
                <a:schemeClr val="bg2">
                  <a:lumMod val="10000"/>
                </a:schemeClr>
              </a:solidFill>
            </a:rPr>
            <a:t>List</a:t>
          </a:r>
          <a:endParaRPr lang="es-EC" i="1" dirty="0" smtClean="0">
            <a:solidFill>
              <a:schemeClr val="bg2">
                <a:lumMod val="10000"/>
              </a:schemeClr>
            </a:solidFill>
          </a:endParaRPr>
        </a:p>
        <a:p>
          <a:r>
            <a:rPr lang="es-EC" i="1" dirty="0" smtClean="0">
              <a:solidFill>
                <a:schemeClr val="bg2">
                  <a:lumMod val="10000"/>
                </a:schemeClr>
              </a:solidFill>
            </a:rPr>
            <a:t>Listas de verificación</a:t>
          </a:r>
          <a:endParaRPr lang="es-EC" dirty="0">
            <a:solidFill>
              <a:schemeClr val="bg2">
                <a:lumMod val="10000"/>
              </a:schemeClr>
            </a:solidFill>
          </a:endParaRPr>
        </a:p>
      </dgm:t>
    </dgm:pt>
    <dgm:pt modelId="{8593BE8F-1B65-4C0F-BAF1-9841CEF8B324}" type="parTrans" cxnId="{913FDB17-00EC-4F9A-8D24-8EB2C55EDA65}">
      <dgm:prSet/>
      <dgm:spPr/>
      <dgm:t>
        <a:bodyPr/>
        <a:lstStyle/>
        <a:p>
          <a:endParaRPr lang="es-EC">
            <a:solidFill>
              <a:schemeClr val="bg2">
                <a:lumMod val="10000"/>
              </a:schemeClr>
            </a:solidFill>
          </a:endParaRPr>
        </a:p>
      </dgm:t>
    </dgm:pt>
    <dgm:pt modelId="{CD40F156-5A83-4549-BADB-BC75C85A3FE9}" type="sibTrans" cxnId="{913FDB17-00EC-4F9A-8D24-8EB2C55EDA65}">
      <dgm:prSet/>
      <dgm:spPr/>
      <dgm:t>
        <a:bodyPr/>
        <a:lstStyle/>
        <a:p>
          <a:endParaRPr lang="es-EC">
            <a:solidFill>
              <a:schemeClr val="bg2">
                <a:lumMod val="10000"/>
              </a:schemeClr>
            </a:solidFill>
          </a:endParaRPr>
        </a:p>
      </dgm:t>
    </dgm:pt>
    <dgm:pt modelId="{5B5E6094-ED8A-4F11-B45E-77A833948A02}">
      <dgm:prSet phldrT="[Texto]"/>
      <dgm:spPr/>
      <dgm:t>
        <a:bodyPr/>
        <a:lstStyle/>
        <a:p>
          <a:r>
            <a:rPr lang="es-EC" i="1" dirty="0" smtClean="0">
              <a:solidFill>
                <a:schemeClr val="bg2">
                  <a:lumMod val="10000"/>
                </a:schemeClr>
              </a:solidFill>
            </a:rPr>
            <a:t>Bibliografía</a:t>
          </a:r>
        </a:p>
        <a:p>
          <a:r>
            <a:rPr lang="es-EC" i="1" dirty="0" smtClean="0">
              <a:solidFill>
                <a:schemeClr val="bg2">
                  <a:lumMod val="10000"/>
                </a:schemeClr>
              </a:solidFill>
            </a:rPr>
            <a:t>Web grafía y net grafía</a:t>
          </a:r>
          <a:endParaRPr lang="es-EC" dirty="0">
            <a:solidFill>
              <a:schemeClr val="bg2">
                <a:lumMod val="10000"/>
              </a:schemeClr>
            </a:solidFill>
          </a:endParaRPr>
        </a:p>
      </dgm:t>
    </dgm:pt>
    <dgm:pt modelId="{85656CD1-BB0E-4E9D-AE24-2011241D2BD9}" type="parTrans" cxnId="{A6B0D1F7-E2F3-4A6C-9CAC-27478462BBF7}">
      <dgm:prSet/>
      <dgm:spPr/>
      <dgm:t>
        <a:bodyPr/>
        <a:lstStyle/>
        <a:p>
          <a:endParaRPr lang="es-EC">
            <a:solidFill>
              <a:schemeClr val="bg2">
                <a:lumMod val="10000"/>
              </a:schemeClr>
            </a:solidFill>
          </a:endParaRPr>
        </a:p>
      </dgm:t>
    </dgm:pt>
    <dgm:pt modelId="{2A9E2B64-0579-4EA8-8E53-4E9E3D6BD20C}" type="sibTrans" cxnId="{A6B0D1F7-E2F3-4A6C-9CAC-27478462BBF7}">
      <dgm:prSet/>
      <dgm:spPr/>
      <dgm:t>
        <a:bodyPr/>
        <a:lstStyle/>
        <a:p>
          <a:endParaRPr lang="es-EC">
            <a:solidFill>
              <a:schemeClr val="bg2">
                <a:lumMod val="10000"/>
              </a:schemeClr>
            </a:solidFill>
          </a:endParaRPr>
        </a:p>
      </dgm:t>
    </dgm:pt>
    <dgm:pt modelId="{B42E7512-4721-4C4A-BA7F-4BE5EBA0D261}" type="pres">
      <dgm:prSet presAssocID="{57F39205-E5D0-46F7-ABA4-8C1620C628BB}" presName="rootnode" presStyleCnt="0">
        <dgm:presLayoutVars>
          <dgm:chMax/>
          <dgm:chPref/>
          <dgm:dir/>
          <dgm:animLvl val="lvl"/>
        </dgm:presLayoutVars>
      </dgm:prSet>
      <dgm:spPr/>
      <dgm:t>
        <a:bodyPr/>
        <a:lstStyle/>
        <a:p>
          <a:endParaRPr lang="es-EC"/>
        </a:p>
      </dgm:t>
    </dgm:pt>
    <dgm:pt modelId="{6D039BEB-99D1-49AD-A0B4-01F8C489951E}" type="pres">
      <dgm:prSet presAssocID="{0F91B1B5-06D0-4C16-B01A-AC85D618B2BD}" presName="composite" presStyleCnt="0"/>
      <dgm:spPr/>
    </dgm:pt>
    <dgm:pt modelId="{18CC371D-678F-4145-90D9-AB59C5F935B1}" type="pres">
      <dgm:prSet presAssocID="{0F91B1B5-06D0-4C16-B01A-AC85D618B2BD}" presName="bentUpArrow1" presStyleLbl="alignImgPlace1" presStyleIdx="0" presStyleCnt="3"/>
      <dgm:spPr/>
    </dgm:pt>
    <dgm:pt modelId="{6E32492E-C28D-4950-A71B-0A429535D22A}" type="pres">
      <dgm:prSet presAssocID="{0F91B1B5-06D0-4C16-B01A-AC85D618B2BD}" presName="ParentText" presStyleLbl="node1" presStyleIdx="0" presStyleCnt="4">
        <dgm:presLayoutVars>
          <dgm:chMax val="1"/>
          <dgm:chPref val="1"/>
          <dgm:bulletEnabled val="1"/>
        </dgm:presLayoutVars>
      </dgm:prSet>
      <dgm:spPr/>
      <dgm:t>
        <a:bodyPr/>
        <a:lstStyle/>
        <a:p>
          <a:endParaRPr lang="es-EC"/>
        </a:p>
      </dgm:t>
    </dgm:pt>
    <dgm:pt modelId="{22E61F00-4473-439A-9B7F-4466581F9A0E}" type="pres">
      <dgm:prSet presAssocID="{0F91B1B5-06D0-4C16-B01A-AC85D618B2BD}" presName="ChildText" presStyleLbl="revTx" presStyleIdx="0" presStyleCnt="3">
        <dgm:presLayoutVars>
          <dgm:chMax val="0"/>
          <dgm:chPref val="0"/>
          <dgm:bulletEnabled val="1"/>
        </dgm:presLayoutVars>
      </dgm:prSet>
      <dgm:spPr/>
      <dgm:t>
        <a:bodyPr/>
        <a:lstStyle/>
        <a:p>
          <a:endParaRPr lang="es-EC"/>
        </a:p>
      </dgm:t>
    </dgm:pt>
    <dgm:pt modelId="{9CA234CE-9D48-49B3-9FCD-0A33AFDEDC25}" type="pres">
      <dgm:prSet presAssocID="{6D07ADEE-8A53-4166-9927-0D0D07B8F758}" presName="sibTrans" presStyleCnt="0"/>
      <dgm:spPr/>
    </dgm:pt>
    <dgm:pt modelId="{40C70481-D65A-45B4-BB2D-8A0672DCBB64}" type="pres">
      <dgm:prSet presAssocID="{1030E0BC-7AC4-4657-A508-3594B5677332}" presName="composite" presStyleCnt="0"/>
      <dgm:spPr/>
    </dgm:pt>
    <dgm:pt modelId="{3025B314-C74E-40C3-9539-494D01386119}" type="pres">
      <dgm:prSet presAssocID="{1030E0BC-7AC4-4657-A508-3594B5677332}" presName="bentUpArrow1" presStyleLbl="alignImgPlace1" presStyleIdx="1" presStyleCnt="3"/>
      <dgm:spPr/>
    </dgm:pt>
    <dgm:pt modelId="{44BEE816-3C26-4031-83C6-323E6C6CDBB4}" type="pres">
      <dgm:prSet presAssocID="{1030E0BC-7AC4-4657-A508-3594B5677332}" presName="ParentText" presStyleLbl="node1" presStyleIdx="1" presStyleCnt="4">
        <dgm:presLayoutVars>
          <dgm:chMax val="1"/>
          <dgm:chPref val="1"/>
          <dgm:bulletEnabled val="1"/>
        </dgm:presLayoutVars>
      </dgm:prSet>
      <dgm:spPr/>
      <dgm:t>
        <a:bodyPr/>
        <a:lstStyle/>
        <a:p>
          <a:endParaRPr lang="es-EC"/>
        </a:p>
      </dgm:t>
    </dgm:pt>
    <dgm:pt modelId="{1A2E6253-59EF-4FA6-85AB-E56E47978AAE}" type="pres">
      <dgm:prSet presAssocID="{1030E0BC-7AC4-4657-A508-3594B5677332}" presName="ChildText" presStyleLbl="revTx" presStyleIdx="1" presStyleCnt="3">
        <dgm:presLayoutVars>
          <dgm:chMax val="0"/>
          <dgm:chPref val="0"/>
          <dgm:bulletEnabled val="1"/>
        </dgm:presLayoutVars>
      </dgm:prSet>
      <dgm:spPr/>
      <dgm:t>
        <a:bodyPr/>
        <a:lstStyle/>
        <a:p>
          <a:endParaRPr lang="es-EC"/>
        </a:p>
      </dgm:t>
    </dgm:pt>
    <dgm:pt modelId="{53D55691-DC61-4816-8185-2ABD7EA49893}" type="pres">
      <dgm:prSet presAssocID="{A9F6319E-7446-41BD-8C6A-22B15D6A83D9}" presName="sibTrans" presStyleCnt="0"/>
      <dgm:spPr/>
    </dgm:pt>
    <dgm:pt modelId="{9967FDDD-AB49-456B-981B-1A8A01E09657}" type="pres">
      <dgm:prSet presAssocID="{25F0880B-45ED-4FEE-8DB0-66C05AEE509A}" presName="composite" presStyleCnt="0"/>
      <dgm:spPr/>
    </dgm:pt>
    <dgm:pt modelId="{48797EF6-F570-48FE-A865-E95589F08803}" type="pres">
      <dgm:prSet presAssocID="{25F0880B-45ED-4FEE-8DB0-66C05AEE509A}" presName="bentUpArrow1" presStyleLbl="alignImgPlace1" presStyleIdx="2" presStyleCnt="3"/>
      <dgm:spPr/>
    </dgm:pt>
    <dgm:pt modelId="{75781A63-7805-45FC-A5C2-D7225D5B6A98}" type="pres">
      <dgm:prSet presAssocID="{25F0880B-45ED-4FEE-8DB0-66C05AEE509A}" presName="ParentText" presStyleLbl="node1" presStyleIdx="2" presStyleCnt="4">
        <dgm:presLayoutVars>
          <dgm:chMax val="1"/>
          <dgm:chPref val="1"/>
          <dgm:bulletEnabled val="1"/>
        </dgm:presLayoutVars>
      </dgm:prSet>
      <dgm:spPr/>
      <dgm:t>
        <a:bodyPr/>
        <a:lstStyle/>
        <a:p>
          <a:endParaRPr lang="es-EC"/>
        </a:p>
      </dgm:t>
    </dgm:pt>
    <dgm:pt modelId="{4D9A722C-6792-4A10-A030-0D1AF7AC359C}" type="pres">
      <dgm:prSet presAssocID="{25F0880B-45ED-4FEE-8DB0-66C05AEE509A}" presName="ChildText" presStyleLbl="revTx" presStyleIdx="2" presStyleCnt="3">
        <dgm:presLayoutVars>
          <dgm:chMax val="0"/>
          <dgm:chPref val="0"/>
          <dgm:bulletEnabled val="1"/>
        </dgm:presLayoutVars>
      </dgm:prSet>
      <dgm:spPr/>
      <dgm:t>
        <a:bodyPr/>
        <a:lstStyle/>
        <a:p>
          <a:endParaRPr lang="es-EC"/>
        </a:p>
      </dgm:t>
    </dgm:pt>
    <dgm:pt modelId="{5C59BF70-C9E0-48D6-943D-B41C3DF298DE}" type="pres">
      <dgm:prSet presAssocID="{CD40F156-5A83-4549-BADB-BC75C85A3FE9}" presName="sibTrans" presStyleCnt="0"/>
      <dgm:spPr/>
    </dgm:pt>
    <dgm:pt modelId="{5BC39339-F21D-484A-9445-15ED1427CA4E}" type="pres">
      <dgm:prSet presAssocID="{5B5E6094-ED8A-4F11-B45E-77A833948A02}" presName="composite" presStyleCnt="0"/>
      <dgm:spPr/>
    </dgm:pt>
    <dgm:pt modelId="{3009FA11-3103-4F19-B575-EC993DC5B87C}" type="pres">
      <dgm:prSet presAssocID="{5B5E6094-ED8A-4F11-B45E-77A833948A02}" presName="ParentText" presStyleLbl="node1" presStyleIdx="3" presStyleCnt="4">
        <dgm:presLayoutVars>
          <dgm:chMax val="1"/>
          <dgm:chPref val="1"/>
          <dgm:bulletEnabled val="1"/>
        </dgm:presLayoutVars>
      </dgm:prSet>
      <dgm:spPr/>
      <dgm:t>
        <a:bodyPr/>
        <a:lstStyle/>
        <a:p>
          <a:endParaRPr lang="es-EC"/>
        </a:p>
      </dgm:t>
    </dgm:pt>
  </dgm:ptLst>
  <dgm:cxnLst>
    <dgm:cxn modelId="{913FDB17-00EC-4F9A-8D24-8EB2C55EDA65}" srcId="{57F39205-E5D0-46F7-ABA4-8C1620C628BB}" destId="{25F0880B-45ED-4FEE-8DB0-66C05AEE509A}" srcOrd="2" destOrd="0" parTransId="{8593BE8F-1B65-4C0F-BAF1-9841CEF8B324}" sibTransId="{CD40F156-5A83-4549-BADB-BC75C85A3FE9}"/>
    <dgm:cxn modelId="{C23CF54B-73C4-4931-BBEB-F823E3A5F878}" type="presOf" srcId="{5B5E6094-ED8A-4F11-B45E-77A833948A02}" destId="{3009FA11-3103-4F19-B575-EC993DC5B87C}" srcOrd="0" destOrd="0" presId="urn:microsoft.com/office/officeart/2005/8/layout/StepDownProcess"/>
    <dgm:cxn modelId="{0BA0C36C-E0DD-4C0E-AE82-2BB45D09B451}" type="presOf" srcId="{0F91B1B5-06D0-4C16-B01A-AC85D618B2BD}" destId="{6E32492E-C28D-4950-A71B-0A429535D22A}" srcOrd="0" destOrd="0" presId="urn:microsoft.com/office/officeart/2005/8/layout/StepDownProcess"/>
    <dgm:cxn modelId="{68CBFC0A-F9A2-478E-8AEC-96A4CAFAA16D}" srcId="{57F39205-E5D0-46F7-ABA4-8C1620C628BB}" destId="{1030E0BC-7AC4-4657-A508-3594B5677332}" srcOrd="1" destOrd="0" parTransId="{A04182CD-992D-4934-A9D9-D9DA0A93F381}" sibTransId="{A9F6319E-7446-41BD-8C6A-22B15D6A83D9}"/>
    <dgm:cxn modelId="{ECCB8FBA-EBEB-44CF-995C-D3F72CB1484A}" type="presOf" srcId="{57F39205-E5D0-46F7-ABA4-8C1620C628BB}" destId="{B42E7512-4721-4C4A-BA7F-4BE5EBA0D261}" srcOrd="0" destOrd="0" presId="urn:microsoft.com/office/officeart/2005/8/layout/StepDownProcess"/>
    <dgm:cxn modelId="{3B483637-17B2-4207-BBB8-F11E14D9785F}" type="presOf" srcId="{25F0880B-45ED-4FEE-8DB0-66C05AEE509A}" destId="{75781A63-7805-45FC-A5C2-D7225D5B6A98}" srcOrd="0" destOrd="0" presId="urn:microsoft.com/office/officeart/2005/8/layout/StepDownProcess"/>
    <dgm:cxn modelId="{EABE137A-EE17-4903-9B16-E6465C0A9C7D}" srcId="{57F39205-E5D0-46F7-ABA4-8C1620C628BB}" destId="{0F91B1B5-06D0-4C16-B01A-AC85D618B2BD}" srcOrd="0" destOrd="0" parTransId="{AEE3E0BA-004A-4A43-97BF-235A41DBDE41}" sibTransId="{6D07ADEE-8A53-4166-9927-0D0D07B8F758}"/>
    <dgm:cxn modelId="{A6B0D1F7-E2F3-4A6C-9CAC-27478462BBF7}" srcId="{57F39205-E5D0-46F7-ABA4-8C1620C628BB}" destId="{5B5E6094-ED8A-4F11-B45E-77A833948A02}" srcOrd="3" destOrd="0" parTransId="{85656CD1-BB0E-4E9D-AE24-2011241D2BD9}" sibTransId="{2A9E2B64-0579-4EA8-8E53-4E9E3D6BD20C}"/>
    <dgm:cxn modelId="{09A65C8F-A23E-43A4-8F55-2860538F4659}" type="presOf" srcId="{1030E0BC-7AC4-4657-A508-3594B5677332}" destId="{44BEE816-3C26-4031-83C6-323E6C6CDBB4}" srcOrd="0" destOrd="0" presId="urn:microsoft.com/office/officeart/2005/8/layout/StepDownProcess"/>
    <dgm:cxn modelId="{6F5E5F4B-181D-46BC-B53A-03EF34183B0B}" type="presParOf" srcId="{B42E7512-4721-4C4A-BA7F-4BE5EBA0D261}" destId="{6D039BEB-99D1-49AD-A0B4-01F8C489951E}" srcOrd="0" destOrd="0" presId="urn:microsoft.com/office/officeart/2005/8/layout/StepDownProcess"/>
    <dgm:cxn modelId="{B9AA7AEC-8F2B-4A74-8378-E28CF5A774ED}" type="presParOf" srcId="{6D039BEB-99D1-49AD-A0B4-01F8C489951E}" destId="{18CC371D-678F-4145-90D9-AB59C5F935B1}" srcOrd="0" destOrd="0" presId="urn:microsoft.com/office/officeart/2005/8/layout/StepDownProcess"/>
    <dgm:cxn modelId="{1669BCB1-A7D1-4186-ACA6-FA98DE4708CD}" type="presParOf" srcId="{6D039BEB-99D1-49AD-A0B4-01F8C489951E}" destId="{6E32492E-C28D-4950-A71B-0A429535D22A}" srcOrd="1" destOrd="0" presId="urn:microsoft.com/office/officeart/2005/8/layout/StepDownProcess"/>
    <dgm:cxn modelId="{59B016D3-AD01-4D1D-A0DD-ADEB961C9F7A}" type="presParOf" srcId="{6D039BEB-99D1-49AD-A0B4-01F8C489951E}" destId="{22E61F00-4473-439A-9B7F-4466581F9A0E}" srcOrd="2" destOrd="0" presId="urn:microsoft.com/office/officeart/2005/8/layout/StepDownProcess"/>
    <dgm:cxn modelId="{588FC3F3-A3A1-413C-996A-7AB3629BDE3F}" type="presParOf" srcId="{B42E7512-4721-4C4A-BA7F-4BE5EBA0D261}" destId="{9CA234CE-9D48-49B3-9FCD-0A33AFDEDC25}" srcOrd="1" destOrd="0" presId="urn:microsoft.com/office/officeart/2005/8/layout/StepDownProcess"/>
    <dgm:cxn modelId="{59DD0C9E-BE8E-40F3-A347-7A77CC154431}" type="presParOf" srcId="{B42E7512-4721-4C4A-BA7F-4BE5EBA0D261}" destId="{40C70481-D65A-45B4-BB2D-8A0672DCBB64}" srcOrd="2" destOrd="0" presId="urn:microsoft.com/office/officeart/2005/8/layout/StepDownProcess"/>
    <dgm:cxn modelId="{758CBA69-3A92-4612-8A78-7AC686F39684}" type="presParOf" srcId="{40C70481-D65A-45B4-BB2D-8A0672DCBB64}" destId="{3025B314-C74E-40C3-9539-494D01386119}" srcOrd="0" destOrd="0" presId="urn:microsoft.com/office/officeart/2005/8/layout/StepDownProcess"/>
    <dgm:cxn modelId="{B69EB62B-F7F4-4493-93BC-C82C02D1880A}" type="presParOf" srcId="{40C70481-D65A-45B4-BB2D-8A0672DCBB64}" destId="{44BEE816-3C26-4031-83C6-323E6C6CDBB4}" srcOrd="1" destOrd="0" presId="urn:microsoft.com/office/officeart/2005/8/layout/StepDownProcess"/>
    <dgm:cxn modelId="{8AE605D6-A45A-4E8A-82CD-1E38D8B484F4}" type="presParOf" srcId="{40C70481-D65A-45B4-BB2D-8A0672DCBB64}" destId="{1A2E6253-59EF-4FA6-85AB-E56E47978AAE}" srcOrd="2" destOrd="0" presId="urn:microsoft.com/office/officeart/2005/8/layout/StepDownProcess"/>
    <dgm:cxn modelId="{03AC0E4E-94A6-4078-907B-7B05BD08A83A}" type="presParOf" srcId="{B42E7512-4721-4C4A-BA7F-4BE5EBA0D261}" destId="{53D55691-DC61-4816-8185-2ABD7EA49893}" srcOrd="3" destOrd="0" presId="urn:microsoft.com/office/officeart/2005/8/layout/StepDownProcess"/>
    <dgm:cxn modelId="{C5FD0FF7-525A-4238-BDE1-28FFF291A241}" type="presParOf" srcId="{B42E7512-4721-4C4A-BA7F-4BE5EBA0D261}" destId="{9967FDDD-AB49-456B-981B-1A8A01E09657}" srcOrd="4" destOrd="0" presId="urn:microsoft.com/office/officeart/2005/8/layout/StepDownProcess"/>
    <dgm:cxn modelId="{BCEFCCC6-BF56-42E4-A8F4-49E4EBC7755D}" type="presParOf" srcId="{9967FDDD-AB49-456B-981B-1A8A01E09657}" destId="{48797EF6-F570-48FE-A865-E95589F08803}" srcOrd="0" destOrd="0" presId="urn:microsoft.com/office/officeart/2005/8/layout/StepDownProcess"/>
    <dgm:cxn modelId="{20DF20B5-CC2D-407D-8DC1-8266079D90B5}" type="presParOf" srcId="{9967FDDD-AB49-456B-981B-1A8A01E09657}" destId="{75781A63-7805-45FC-A5C2-D7225D5B6A98}" srcOrd="1" destOrd="0" presId="urn:microsoft.com/office/officeart/2005/8/layout/StepDownProcess"/>
    <dgm:cxn modelId="{DA6929B3-6AC7-4159-8505-B4C5B307B83E}" type="presParOf" srcId="{9967FDDD-AB49-456B-981B-1A8A01E09657}" destId="{4D9A722C-6792-4A10-A030-0D1AF7AC359C}" srcOrd="2" destOrd="0" presId="urn:microsoft.com/office/officeart/2005/8/layout/StepDownProcess"/>
    <dgm:cxn modelId="{B6121CCF-C553-46E6-BD88-893F53809443}" type="presParOf" srcId="{B42E7512-4721-4C4A-BA7F-4BE5EBA0D261}" destId="{5C59BF70-C9E0-48D6-943D-B41C3DF298DE}" srcOrd="5" destOrd="0" presId="urn:microsoft.com/office/officeart/2005/8/layout/StepDownProcess"/>
    <dgm:cxn modelId="{CF1B86AD-A583-46F5-89A2-2347843552DF}" type="presParOf" srcId="{B42E7512-4721-4C4A-BA7F-4BE5EBA0D261}" destId="{5BC39339-F21D-484A-9445-15ED1427CA4E}" srcOrd="6" destOrd="0" presId="urn:microsoft.com/office/officeart/2005/8/layout/StepDownProcess"/>
    <dgm:cxn modelId="{1C329B0C-238D-464A-948C-BFA345A1B707}" type="presParOf" srcId="{5BC39339-F21D-484A-9445-15ED1427CA4E}" destId="{3009FA11-3103-4F19-B575-EC993DC5B87C}" srcOrd="0" destOrd="0" presId="urn:microsoft.com/office/officeart/2005/8/layout/StepDownProcess"/>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5FB8FEA-C760-4FB5-9DBE-66FAB5FA7F07}" type="doc">
      <dgm:prSet loTypeId="urn:microsoft.com/office/officeart/2005/8/layout/vList6" loCatId="list" qsTypeId="urn:microsoft.com/office/officeart/2005/8/quickstyle/simple3" qsCatId="simple" csTypeId="urn:microsoft.com/office/officeart/2005/8/colors/colorful1" csCatId="colorful" phldr="1"/>
      <dgm:spPr/>
      <dgm:t>
        <a:bodyPr/>
        <a:lstStyle/>
        <a:p>
          <a:endParaRPr lang="es-EC"/>
        </a:p>
      </dgm:t>
    </dgm:pt>
    <dgm:pt modelId="{F142EE51-C557-4C60-A086-67A293801A3F}">
      <dgm:prSet phldrT="[Texto]"/>
      <dgm:spPr/>
      <dgm:t>
        <a:bodyPr/>
        <a:lstStyle/>
        <a:p>
          <a:r>
            <a:rPr lang="es-EC" dirty="0" smtClean="0">
              <a:solidFill>
                <a:schemeClr val="bg2">
                  <a:lumMod val="10000"/>
                </a:schemeClr>
              </a:solidFill>
            </a:rPr>
            <a:t>Hipótesis Alternativa</a:t>
          </a:r>
          <a:endParaRPr lang="es-EC" dirty="0">
            <a:solidFill>
              <a:schemeClr val="bg2">
                <a:lumMod val="10000"/>
              </a:schemeClr>
            </a:solidFill>
          </a:endParaRPr>
        </a:p>
      </dgm:t>
    </dgm:pt>
    <dgm:pt modelId="{A7C906A0-ECED-483D-8E20-34225A8E42BC}" type="parTrans" cxnId="{4414CCC4-DE1D-4F49-B6CA-16EBCCCF7DB8}">
      <dgm:prSet/>
      <dgm:spPr/>
      <dgm:t>
        <a:bodyPr/>
        <a:lstStyle/>
        <a:p>
          <a:endParaRPr lang="es-EC">
            <a:solidFill>
              <a:schemeClr val="bg2">
                <a:lumMod val="10000"/>
              </a:schemeClr>
            </a:solidFill>
          </a:endParaRPr>
        </a:p>
      </dgm:t>
    </dgm:pt>
    <dgm:pt modelId="{2E832B6E-5E80-4F5E-B58C-A4646D980B14}" type="sibTrans" cxnId="{4414CCC4-DE1D-4F49-B6CA-16EBCCCF7DB8}">
      <dgm:prSet/>
      <dgm:spPr/>
      <dgm:t>
        <a:bodyPr/>
        <a:lstStyle/>
        <a:p>
          <a:endParaRPr lang="es-EC">
            <a:solidFill>
              <a:schemeClr val="bg2">
                <a:lumMod val="10000"/>
              </a:schemeClr>
            </a:solidFill>
          </a:endParaRPr>
        </a:p>
      </dgm:t>
    </dgm:pt>
    <dgm:pt modelId="{783BBBB5-D149-4FDA-AF70-494CB7C5DC0B}">
      <dgm:prSet phldrT="[Texto]"/>
      <dgm:spPr/>
      <dgm:t>
        <a:bodyPr/>
        <a:lstStyle/>
        <a:p>
          <a:r>
            <a:rPr lang="es-EC" dirty="0" smtClean="0">
              <a:solidFill>
                <a:schemeClr val="bg2">
                  <a:lumMod val="10000"/>
                </a:schemeClr>
              </a:solidFill>
            </a:rPr>
            <a:t>El nivel de productividad del Departamento de Producción (Planta Recypet) está determinado por el Sistema de Gestión de Calidad que administra la Empresa Enkador S.A.   </a:t>
          </a:r>
          <a:endParaRPr lang="es-EC" dirty="0">
            <a:solidFill>
              <a:schemeClr val="bg2">
                <a:lumMod val="10000"/>
              </a:schemeClr>
            </a:solidFill>
          </a:endParaRPr>
        </a:p>
      </dgm:t>
    </dgm:pt>
    <dgm:pt modelId="{DFB3DF8E-87E1-47E6-A6E5-4E03F5E0D924}" type="parTrans" cxnId="{757316EF-36A8-48E3-8B29-D66C35965F24}">
      <dgm:prSet/>
      <dgm:spPr/>
      <dgm:t>
        <a:bodyPr/>
        <a:lstStyle/>
        <a:p>
          <a:endParaRPr lang="es-EC">
            <a:solidFill>
              <a:schemeClr val="bg2">
                <a:lumMod val="10000"/>
              </a:schemeClr>
            </a:solidFill>
          </a:endParaRPr>
        </a:p>
      </dgm:t>
    </dgm:pt>
    <dgm:pt modelId="{F34822D9-D576-40DF-8EA3-B10904F8A9CB}" type="sibTrans" cxnId="{757316EF-36A8-48E3-8B29-D66C35965F24}">
      <dgm:prSet/>
      <dgm:spPr/>
      <dgm:t>
        <a:bodyPr/>
        <a:lstStyle/>
        <a:p>
          <a:endParaRPr lang="es-EC">
            <a:solidFill>
              <a:schemeClr val="bg2">
                <a:lumMod val="10000"/>
              </a:schemeClr>
            </a:solidFill>
          </a:endParaRPr>
        </a:p>
      </dgm:t>
    </dgm:pt>
    <dgm:pt modelId="{AE720F18-74E4-4720-B47C-6FD1A420764D}" type="pres">
      <dgm:prSet presAssocID="{55FB8FEA-C760-4FB5-9DBE-66FAB5FA7F07}" presName="Name0" presStyleCnt="0">
        <dgm:presLayoutVars>
          <dgm:dir/>
          <dgm:animLvl val="lvl"/>
          <dgm:resizeHandles/>
        </dgm:presLayoutVars>
      </dgm:prSet>
      <dgm:spPr/>
      <dgm:t>
        <a:bodyPr/>
        <a:lstStyle/>
        <a:p>
          <a:endParaRPr lang="es-ES"/>
        </a:p>
      </dgm:t>
    </dgm:pt>
    <dgm:pt modelId="{1DD847A0-5C47-4132-A1BE-AC6B4927CA91}" type="pres">
      <dgm:prSet presAssocID="{F142EE51-C557-4C60-A086-67A293801A3F}" presName="linNode" presStyleCnt="0"/>
      <dgm:spPr/>
    </dgm:pt>
    <dgm:pt modelId="{26A2678D-4014-4530-A599-98FBAE047273}" type="pres">
      <dgm:prSet presAssocID="{F142EE51-C557-4C60-A086-67A293801A3F}" presName="parentShp" presStyleLbl="node1" presStyleIdx="0" presStyleCnt="1">
        <dgm:presLayoutVars>
          <dgm:bulletEnabled val="1"/>
        </dgm:presLayoutVars>
      </dgm:prSet>
      <dgm:spPr/>
      <dgm:t>
        <a:bodyPr/>
        <a:lstStyle/>
        <a:p>
          <a:endParaRPr lang="es-EC"/>
        </a:p>
      </dgm:t>
    </dgm:pt>
    <dgm:pt modelId="{47FAAD3D-0D1E-4E52-A1AD-606011A2ECE2}" type="pres">
      <dgm:prSet presAssocID="{F142EE51-C557-4C60-A086-67A293801A3F}" presName="childShp" presStyleLbl="bgAccFollowNode1" presStyleIdx="0" presStyleCnt="1">
        <dgm:presLayoutVars>
          <dgm:bulletEnabled val="1"/>
        </dgm:presLayoutVars>
      </dgm:prSet>
      <dgm:spPr/>
      <dgm:t>
        <a:bodyPr/>
        <a:lstStyle/>
        <a:p>
          <a:endParaRPr lang="es-EC"/>
        </a:p>
      </dgm:t>
    </dgm:pt>
  </dgm:ptLst>
  <dgm:cxnLst>
    <dgm:cxn modelId="{4414CCC4-DE1D-4F49-B6CA-16EBCCCF7DB8}" srcId="{55FB8FEA-C760-4FB5-9DBE-66FAB5FA7F07}" destId="{F142EE51-C557-4C60-A086-67A293801A3F}" srcOrd="0" destOrd="0" parTransId="{A7C906A0-ECED-483D-8E20-34225A8E42BC}" sibTransId="{2E832B6E-5E80-4F5E-B58C-A4646D980B14}"/>
    <dgm:cxn modelId="{7A1E65D4-BA7F-4F81-A226-D6E4BFA3C79A}" type="presOf" srcId="{783BBBB5-D149-4FDA-AF70-494CB7C5DC0B}" destId="{47FAAD3D-0D1E-4E52-A1AD-606011A2ECE2}" srcOrd="0" destOrd="0" presId="urn:microsoft.com/office/officeart/2005/8/layout/vList6"/>
    <dgm:cxn modelId="{757316EF-36A8-48E3-8B29-D66C35965F24}" srcId="{F142EE51-C557-4C60-A086-67A293801A3F}" destId="{783BBBB5-D149-4FDA-AF70-494CB7C5DC0B}" srcOrd="0" destOrd="0" parTransId="{DFB3DF8E-87E1-47E6-A6E5-4E03F5E0D924}" sibTransId="{F34822D9-D576-40DF-8EA3-B10904F8A9CB}"/>
    <dgm:cxn modelId="{54E93E66-4A15-43F0-A9C8-53BC89AC8810}" type="presOf" srcId="{F142EE51-C557-4C60-A086-67A293801A3F}" destId="{26A2678D-4014-4530-A599-98FBAE047273}" srcOrd="0" destOrd="0" presId="urn:microsoft.com/office/officeart/2005/8/layout/vList6"/>
    <dgm:cxn modelId="{48B69556-5529-4E31-B017-B89ADD631528}" type="presOf" srcId="{55FB8FEA-C760-4FB5-9DBE-66FAB5FA7F07}" destId="{AE720F18-74E4-4720-B47C-6FD1A420764D}" srcOrd="0" destOrd="0" presId="urn:microsoft.com/office/officeart/2005/8/layout/vList6"/>
    <dgm:cxn modelId="{FFD50878-9BFC-4BBA-A8AA-ACCE4C2B7261}" type="presParOf" srcId="{AE720F18-74E4-4720-B47C-6FD1A420764D}" destId="{1DD847A0-5C47-4132-A1BE-AC6B4927CA91}" srcOrd="0" destOrd="0" presId="urn:microsoft.com/office/officeart/2005/8/layout/vList6"/>
    <dgm:cxn modelId="{88889133-68CC-4485-B111-F58E2B0FDC4F}" type="presParOf" srcId="{1DD847A0-5C47-4132-A1BE-AC6B4927CA91}" destId="{26A2678D-4014-4530-A599-98FBAE047273}" srcOrd="0" destOrd="0" presId="urn:microsoft.com/office/officeart/2005/8/layout/vList6"/>
    <dgm:cxn modelId="{3DC09DE9-307B-4187-B0E2-B23541D45087}" type="presParOf" srcId="{1DD847A0-5C47-4132-A1BE-AC6B4927CA91}" destId="{47FAAD3D-0D1E-4E52-A1AD-606011A2ECE2}" srcOrd="1" destOrd="0" presId="urn:microsoft.com/office/officeart/2005/8/layout/vList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73887AB-8043-465B-B3E2-FACA7B44666A}" type="doc">
      <dgm:prSet loTypeId="urn:microsoft.com/office/officeart/2005/8/layout/vList4" loCatId="picture" qsTypeId="urn:microsoft.com/office/officeart/2005/8/quickstyle/simple3" qsCatId="simple" csTypeId="urn:microsoft.com/office/officeart/2005/8/colors/colorful4" csCatId="colorful" phldr="1"/>
      <dgm:spPr/>
      <dgm:t>
        <a:bodyPr/>
        <a:lstStyle/>
        <a:p>
          <a:endParaRPr lang="es-EC"/>
        </a:p>
      </dgm:t>
    </dgm:pt>
    <dgm:pt modelId="{45E35895-B098-48CD-A133-6B35482B0C4C}">
      <dgm:prSet phldrT="[Texto]" custT="1">
        <dgm:style>
          <a:lnRef idx="2">
            <a:schemeClr val="accent2"/>
          </a:lnRef>
          <a:fillRef idx="1">
            <a:schemeClr val="lt1"/>
          </a:fillRef>
          <a:effectRef idx="0">
            <a:schemeClr val="accent2"/>
          </a:effectRef>
          <a:fontRef idx="minor">
            <a:schemeClr val="dk1"/>
          </a:fontRef>
        </dgm:style>
      </dgm:prSet>
      <dgm:spPr/>
      <dgm:t>
        <a:bodyPr/>
        <a:lstStyle/>
        <a:p>
          <a:pPr algn="just"/>
          <a:r>
            <a:rPr lang="es-EC" sz="1200" dirty="0" smtClean="0">
              <a:solidFill>
                <a:schemeClr val="bg2">
                  <a:lumMod val="10000"/>
                </a:schemeClr>
              </a:solidFill>
              <a:latin typeface="+mj-lt"/>
              <a:cs typeface="Times New Roman" panose="02020603050405020304" pitchFamily="18" charset="0"/>
            </a:rPr>
            <a:t>Para medir el nivel de cumplimiento de los requisitos de la Norma Internacional  ISO 9001: 2015, por parte del Departamento de Producción (Planta Recypet) de la Empresa Enkador S.A.,  se aplicó una Auditoría Interna de SGC a las  áreas estratégicas tales como: Producción Erema, Calidad Resinas y al Sistema de Gestión de la Calidad.</a:t>
          </a:r>
          <a:endParaRPr lang="es-EC" sz="1200" dirty="0">
            <a:solidFill>
              <a:schemeClr val="bg2">
                <a:lumMod val="10000"/>
              </a:schemeClr>
            </a:solidFill>
            <a:latin typeface="+mj-lt"/>
            <a:cs typeface="Times New Roman" panose="02020603050405020304" pitchFamily="18" charset="0"/>
          </a:endParaRPr>
        </a:p>
      </dgm:t>
    </dgm:pt>
    <dgm:pt modelId="{E73C33B4-016F-46EC-9BD7-FD24F8DF0A35}" type="parTrans" cxnId="{34B55C5D-A7EC-4B90-A4E4-5A89465BF8A7}">
      <dgm:prSet/>
      <dgm:spPr/>
      <dgm:t>
        <a:bodyPr/>
        <a:lstStyle/>
        <a:p>
          <a:endParaRPr lang="es-EC" sz="1200">
            <a:solidFill>
              <a:schemeClr val="bg2">
                <a:lumMod val="10000"/>
              </a:schemeClr>
            </a:solidFill>
            <a:latin typeface="+mj-lt"/>
            <a:cs typeface="Times New Roman" panose="02020603050405020304" pitchFamily="18" charset="0"/>
          </a:endParaRPr>
        </a:p>
      </dgm:t>
    </dgm:pt>
    <dgm:pt modelId="{99886CD5-0E71-48A3-A95F-A8C2062917A5}" type="sibTrans" cxnId="{34B55C5D-A7EC-4B90-A4E4-5A89465BF8A7}">
      <dgm:prSet/>
      <dgm:spPr/>
      <dgm:t>
        <a:bodyPr/>
        <a:lstStyle/>
        <a:p>
          <a:endParaRPr lang="es-EC" sz="1200">
            <a:solidFill>
              <a:schemeClr val="bg2">
                <a:lumMod val="10000"/>
              </a:schemeClr>
            </a:solidFill>
            <a:latin typeface="+mj-lt"/>
            <a:cs typeface="Times New Roman" panose="02020603050405020304" pitchFamily="18" charset="0"/>
          </a:endParaRPr>
        </a:p>
      </dgm:t>
    </dgm:pt>
    <dgm:pt modelId="{67577459-0F52-4EA7-9757-53F6E942DCE3}">
      <dgm:prSet phldrT="[Texto]" custT="1">
        <dgm:style>
          <a:lnRef idx="2">
            <a:schemeClr val="accent3"/>
          </a:lnRef>
          <a:fillRef idx="1">
            <a:schemeClr val="lt1"/>
          </a:fillRef>
          <a:effectRef idx="0">
            <a:schemeClr val="accent3"/>
          </a:effectRef>
          <a:fontRef idx="minor">
            <a:schemeClr val="dk1"/>
          </a:fontRef>
        </dgm:style>
      </dgm:prSet>
      <dgm:spPr/>
      <dgm:t>
        <a:bodyPr/>
        <a:lstStyle/>
        <a:p>
          <a:pPr algn="just"/>
          <a:r>
            <a:rPr lang="es-EC" sz="1200" dirty="0" smtClean="0">
              <a:solidFill>
                <a:schemeClr val="bg2">
                  <a:lumMod val="10000"/>
                </a:schemeClr>
              </a:solidFill>
              <a:latin typeface="+mj-lt"/>
              <a:cs typeface="Times New Roman" panose="02020603050405020304" pitchFamily="18" charset="0"/>
            </a:rPr>
            <a:t>La evaluación de las áreas estratégicas del Departamento de Producción (Planta Recypet), permitió resaltar los beneficios de la implementación de un Sistema de Gestión de la Calidad en las organizaciones, como por ejemplo: ofertar servicios y/o productos que cumplen con los requisitos de los clientes, facilitar la mejora continua, generar una cultura de calidad dentro de sus colaboradores, gestionar de manera eficiente las actividades relacionadas con el SGC, evaluar los riesgos que se presenten y tomar sus respectivas acciones correctivas de manera oportuna..</a:t>
          </a:r>
          <a:endParaRPr lang="es-EC" sz="1200" dirty="0">
            <a:solidFill>
              <a:schemeClr val="bg2">
                <a:lumMod val="10000"/>
              </a:schemeClr>
            </a:solidFill>
            <a:latin typeface="+mj-lt"/>
            <a:cs typeface="Times New Roman" panose="02020603050405020304" pitchFamily="18" charset="0"/>
          </a:endParaRPr>
        </a:p>
      </dgm:t>
    </dgm:pt>
    <dgm:pt modelId="{5F711557-03F5-4286-A892-0C6D26CF6720}" type="parTrans" cxnId="{072FBD64-6532-4D30-8C6A-1F6F25AA0453}">
      <dgm:prSet/>
      <dgm:spPr/>
      <dgm:t>
        <a:bodyPr/>
        <a:lstStyle/>
        <a:p>
          <a:endParaRPr lang="es-EC" sz="1200">
            <a:solidFill>
              <a:schemeClr val="bg2">
                <a:lumMod val="10000"/>
              </a:schemeClr>
            </a:solidFill>
            <a:latin typeface="+mj-lt"/>
            <a:cs typeface="Times New Roman" panose="02020603050405020304" pitchFamily="18" charset="0"/>
          </a:endParaRPr>
        </a:p>
      </dgm:t>
    </dgm:pt>
    <dgm:pt modelId="{BDE47FB5-40AE-4A12-94AD-73AF84E690C6}" type="sibTrans" cxnId="{072FBD64-6532-4D30-8C6A-1F6F25AA0453}">
      <dgm:prSet/>
      <dgm:spPr/>
      <dgm:t>
        <a:bodyPr/>
        <a:lstStyle/>
        <a:p>
          <a:endParaRPr lang="es-EC" sz="1200">
            <a:solidFill>
              <a:schemeClr val="bg2">
                <a:lumMod val="10000"/>
              </a:schemeClr>
            </a:solidFill>
            <a:latin typeface="+mj-lt"/>
            <a:cs typeface="Times New Roman" panose="02020603050405020304" pitchFamily="18" charset="0"/>
          </a:endParaRPr>
        </a:p>
      </dgm:t>
    </dgm:pt>
    <dgm:pt modelId="{506FAE31-D4FC-494C-9CFA-0E3F4DA41EFD}">
      <dgm:prSet phldrT="[Texto]" custT="1">
        <dgm:style>
          <a:lnRef idx="2">
            <a:schemeClr val="accent4"/>
          </a:lnRef>
          <a:fillRef idx="1">
            <a:schemeClr val="lt1"/>
          </a:fillRef>
          <a:effectRef idx="0">
            <a:schemeClr val="accent4"/>
          </a:effectRef>
          <a:fontRef idx="minor">
            <a:schemeClr val="dk1"/>
          </a:fontRef>
        </dgm:style>
      </dgm:prSet>
      <dgm:spPr/>
      <dgm:t>
        <a:bodyPr/>
        <a:lstStyle/>
        <a:p>
          <a:pPr algn="just"/>
          <a:r>
            <a:rPr lang="es-EC" sz="1200" dirty="0" smtClean="0">
              <a:solidFill>
                <a:schemeClr val="bg2">
                  <a:lumMod val="10000"/>
                </a:schemeClr>
              </a:solidFill>
              <a:latin typeface="+mj-lt"/>
              <a:cs typeface="Times New Roman" panose="02020603050405020304" pitchFamily="18" charset="0"/>
            </a:rPr>
            <a:t>Para contrarrestar el impacto que genera la administración del Sistema de Gestión de la Calidad en la productividad se analizaron los principales indicadores de gestión que administra cada área tales como: el porcentaje de desperdicio, la capacidad instalada, lotes rechazados por el cliente y el porcentaje de producto bloqueado.</a:t>
          </a:r>
          <a:endParaRPr lang="es-EC" sz="1200" dirty="0">
            <a:solidFill>
              <a:schemeClr val="bg2">
                <a:lumMod val="10000"/>
              </a:schemeClr>
            </a:solidFill>
            <a:latin typeface="+mj-lt"/>
            <a:cs typeface="Times New Roman" panose="02020603050405020304" pitchFamily="18" charset="0"/>
          </a:endParaRPr>
        </a:p>
      </dgm:t>
    </dgm:pt>
    <dgm:pt modelId="{C0FB6D8B-52A3-4069-98FE-2318EAF6567A}" type="parTrans" cxnId="{6AD78C9B-048D-4CAA-BC33-1BADBF706F5A}">
      <dgm:prSet/>
      <dgm:spPr/>
      <dgm:t>
        <a:bodyPr/>
        <a:lstStyle/>
        <a:p>
          <a:endParaRPr lang="es-EC" sz="1200">
            <a:solidFill>
              <a:schemeClr val="bg2">
                <a:lumMod val="10000"/>
              </a:schemeClr>
            </a:solidFill>
            <a:latin typeface="+mj-lt"/>
            <a:cs typeface="Times New Roman" panose="02020603050405020304" pitchFamily="18" charset="0"/>
          </a:endParaRPr>
        </a:p>
      </dgm:t>
    </dgm:pt>
    <dgm:pt modelId="{D353FD1C-F89F-4380-94D8-A3816E0154B2}" type="sibTrans" cxnId="{6AD78C9B-048D-4CAA-BC33-1BADBF706F5A}">
      <dgm:prSet/>
      <dgm:spPr/>
      <dgm:t>
        <a:bodyPr/>
        <a:lstStyle/>
        <a:p>
          <a:endParaRPr lang="es-EC" sz="1200">
            <a:solidFill>
              <a:schemeClr val="bg2">
                <a:lumMod val="10000"/>
              </a:schemeClr>
            </a:solidFill>
            <a:latin typeface="+mj-lt"/>
            <a:cs typeface="Times New Roman" panose="02020603050405020304" pitchFamily="18" charset="0"/>
          </a:endParaRPr>
        </a:p>
      </dgm:t>
    </dgm:pt>
    <dgm:pt modelId="{68BCABE7-1375-487B-AD0D-1A194297625D}">
      <dgm:prSet phldrT="[Texto]" custT="1">
        <dgm:style>
          <a:lnRef idx="2">
            <a:schemeClr val="accent4"/>
          </a:lnRef>
          <a:fillRef idx="1">
            <a:schemeClr val="lt1"/>
          </a:fillRef>
          <a:effectRef idx="0">
            <a:schemeClr val="accent4"/>
          </a:effectRef>
          <a:fontRef idx="minor">
            <a:schemeClr val="dk1"/>
          </a:fontRef>
        </dgm:style>
      </dgm:prSet>
      <dgm:spPr/>
      <dgm:t>
        <a:bodyPr/>
        <a:lstStyle/>
        <a:p>
          <a:r>
            <a:rPr lang="es-EC" sz="1200" dirty="0" smtClean="0">
              <a:solidFill>
                <a:schemeClr val="bg2">
                  <a:lumMod val="10000"/>
                </a:schemeClr>
              </a:solidFill>
              <a:latin typeface="+mj-lt"/>
              <a:cs typeface="Times New Roman" panose="02020603050405020304" pitchFamily="18" charset="0"/>
            </a:rPr>
            <a:t>El análisis de los indicadores permitió destacar que la empresa administra un Sistema de Gestión de la Calidad con un alto nivel de madurez, ya que los objetivos establecidos para cada uno de estos son más exigentes.</a:t>
          </a:r>
          <a:endParaRPr lang="es-EC" sz="1200" dirty="0">
            <a:solidFill>
              <a:schemeClr val="bg2">
                <a:lumMod val="10000"/>
              </a:schemeClr>
            </a:solidFill>
            <a:latin typeface="+mj-lt"/>
            <a:cs typeface="Times New Roman" panose="02020603050405020304" pitchFamily="18" charset="0"/>
          </a:endParaRPr>
        </a:p>
      </dgm:t>
    </dgm:pt>
    <dgm:pt modelId="{755DDF80-FEAB-4CC3-A2E3-1917B99E08FE}" type="parTrans" cxnId="{770487A9-C3CE-4B3B-9273-C730A3833493}">
      <dgm:prSet/>
      <dgm:spPr/>
      <dgm:t>
        <a:bodyPr/>
        <a:lstStyle/>
        <a:p>
          <a:endParaRPr lang="es-EC" sz="1200">
            <a:latin typeface="+mj-lt"/>
            <a:cs typeface="Times New Roman" panose="02020603050405020304" pitchFamily="18" charset="0"/>
          </a:endParaRPr>
        </a:p>
      </dgm:t>
    </dgm:pt>
    <dgm:pt modelId="{E77CCC1E-017E-433D-8D2A-9F321DA654D6}" type="sibTrans" cxnId="{770487A9-C3CE-4B3B-9273-C730A3833493}">
      <dgm:prSet/>
      <dgm:spPr/>
      <dgm:t>
        <a:bodyPr/>
        <a:lstStyle/>
        <a:p>
          <a:endParaRPr lang="es-EC" sz="1200">
            <a:latin typeface="+mj-lt"/>
            <a:cs typeface="Times New Roman" panose="02020603050405020304" pitchFamily="18" charset="0"/>
          </a:endParaRPr>
        </a:p>
      </dgm:t>
    </dgm:pt>
    <dgm:pt modelId="{F8BE33DA-F3E1-4A1F-B4B6-61D4F51C4F3E}">
      <dgm:prSet phldrT="[Texto]" custT="1">
        <dgm:style>
          <a:lnRef idx="2">
            <a:schemeClr val="accent4"/>
          </a:lnRef>
          <a:fillRef idx="1">
            <a:schemeClr val="lt1"/>
          </a:fillRef>
          <a:effectRef idx="0">
            <a:schemeClr val="accent4"/>
          </a:effectRef>
          <a:fontRef idx="minor">
            <a:schemeClr val="dk1"/>
          </a:fontRef>
        </dgm:style>
      </dgm:prSet>
      <dgm:spPr/>
      <dgm:t>
        <a:bodyPr/>
        <a:lstStyle/>
        <a:p>
          <a:r>
            <a:rPr lang="es-EC" sz="1200" dirty="0" smtClean="0">
              <a:solidFill>
                <a:schemeClr val="bg2">
                  <a:lumMod val="10000"/>
                </a:schemeClr>
              </a:solidFill>
              <a:latin typeface="+mj-lt"/>
              <a:cs typeface="Times New Roman" panose="02020603050405020304" pitchFamily="18" charset="0"/>
            </a:rPr>
            <a:t>Se realizó el análisis de las auditorías internas de los Sistemas de Gestión de la Calidad de los años 2018, 2019 y 2020, debido a que no existe información del año 2017. Esto facilito identificar hallazgos que aún prevalecen, como por ejemplo la falta de socialización de la Certificación en Sistemas de Gestión de Calidad que administra el departamento entre todos sus colaboradores.</a:t>
          </a:r>
          <a:endParaRPr lang="es-EC" sz="1200" dirty="0">
            <a:solidFill>
              <a:schemeClr val="bg2">
                <a:lumMod val="10000"/>
              </a:schemeClr>
            </a:solidFill>
            <a:latin typeface="+mj-lt"/>
            <a:cs typeface="Times New Roman" panose="02020603050405020304" pitchFamily="18" charset="0"/>
          </a:endParaRPr>
        </a:p>
      </dgm:t>
    </dgm:pt>
    <dgm:pt modelId="{A88E9094-F853-4C24-B82B-31C7D61B968F}" type="parTrans" cxnId="{BD8FDAA3-8AD4-46C5-9B11-E13605EA23AD}">
      <dgm:prSet/>
      <dgm:spPr/>
      <dgm:t>
        <a:bodyPr/>
        <a:lstStyle/>
        <a:p>
          <a:endParaRPr lang="es-EC" sz="1200">
            <a:latin typeface="+mj-lt"/>
            <a:cs typeface="Times New Roman" panose="02020603050405020304" pitchFamily="18" charset="0"/>
          </a:endParaRPr>
        </a:p>
      </dgm:t>
    </dgm:pt>
    <dgm:pt modelId="{5998340B-27E7-4907-8C42-248D29F910D8}" type="sibTrans" cxnId="{BD8FDAA3-8AD4-46C5-9B11-E13605EA23AD}">
      <dgm:prSet/>
      <dgm:spPr/>
      <dgm:t>
        <a:bodyPr/>
        <a:lstStyle/>
        <a:p>
          <a:endParaRPr lang="es-EC" sz="1200">
            <a:latin typeface="+mj-lt"/>
            <a:cs typeface="Times New Roman" panose="02020603050405020304" pitchFamily="18" charset="0"/>
          </a:endParaRPr>
        </a:p>
      </dgm:t>
    </dgm:pt>
    <dgm:pt modelId="{0B692DFC-6D3E-4BFA-B051-E3EB6C8FE545}" type="pres">
      <dgm:prSet presAssocID="{B73887AB-8043-465B-B3E2-FACA7B44666A}" presName="linear" presStyleCnt="0">
        <dgm:presLayoutVars>
          <dgm:dir/>
          <dgm:resizeHandles val="exact"/>
        </dgm:presLayoutVars>
      </dgm:prSet>
      <dgm:spPr/>
      <dgm:t>
        <a:bodyPr/>
        <a:lstStyle/>
        <a:p>
          <a:endParaRPr lang="es-EC"/>
        </a:p>
      </dgm:t>
    </dgm:pt>
    <dgm:pt modelId="{AB0A5B57-E80E-43C8-8179-C4E56CC597F5}" type="pres">
      <dgm:prSet presAssocID="{45E35895-B098-48CD-A133-6B35482B0C4C}" presName="comp" presStyleCnt="0"/>
      <dgm:spPr/>
    </dgm:pt>
    <dgm:pt modelId="{DD5F5311-45BB-4520-8CC6-F721E05832AF}" type="pres">
      <dgm:prSet presAssocID="{45E35895-B098-48CD-A133-6B35482B0C4C}" presName="box" presStyleLbl="node1" presStyleIdx="0" presStyleCnt="5"/>
      <dgm:spPr/>
      <dgm:t>
        <a:bodyPr/>
        <a:lstStyle/>
        <a:p>
          <a:endParaRPr lang="es-EC"/>
        </a:p>
      </dgm:t>
    </dgm:pt>
    <dgm:pt modelId="{D600BAF9-5170-4F01-B66B-3B2C6B168CA5}" type="pres">
      <dgm:prSet presAssocID="{45E35895-B098-48CD-A133-6B35482B0C4C}" presName="img" presStyleLbl="fgImgPlace1" presStyleIdx="0" presStyleCnt="5"/>
      <dgm:spPr>
        <a:blipFill rotWithShape="1">
          <a:blip xmlns:r="http://schemas.openxmlformats.org/officeDocument/2006/relationships" r:embed="rId1"/>
          <a:stretch>
            <a:fillRect/>
          </a:stretch>
        </a:blipFill>
      </dgm:spPr>
      <dgm:t>
        <a:bodyPr/>
        <a:lstStyle/>
        <a:p>
          <a:endParaRPr lang="es-EC"/>
        </a:p>
      </dgm:t>
    </dgm:pt>
    <dgm:pt modelId="{D31B099C-BDED-426E-ACD7-7443D8D7F82D}" type="pres">
      <dgm:prSet presAssocID="{45E35895-B098-48CD-A133-6B35482B0C4C}" presName="text" presStyleLbl="node1" presStyleIdx="0" presStyleCnt="5">
        <dgm:presLayoutVars>
          <dgm:bulletEnabled val="1"/>
        </dgm:presLayoutVars>
      </dgm:prSet>
      <dgm:spPr/>
      <dgm:t>
        <a:bodyPr/>
        <a:lstStyle/>
        <a:p>
          <a:endParaRPr lang="es-EC"/>
        </a:p>
      </dgm:t>
    </dgm:pt>
    <dgm:pt modelId="{72448EFD-E658-41DA-BF15-45AD72E75EEF}" type="pres">
      <dgm:prSet presAssocID="{99886CD5-0E71-48A3-A95F-A8C2062917A5}" presName="spacer" presStyleCnt="0"/>
      <dgm:spPr/>
    </dgm:pt>
    <dgm:pt modelId="{ECE39B9A-B99A-493E-9B25-7E81B1DA84E0}" type="pres">
      <dgm:prSet presAssocID="{67577459-0F52-4EA7-9757-53F6E942DCE3}" presName="comp" presStyleCnt="0"/>
      <dgm:spPr/>
    </dgm:pt>
    <dgm:pt modelId="{3EA6F477-F245-41A6-9591-A9E1BB201E6F}" type="pres">
      <dgm:prSet presAssocID="{67577459-0F52-4EA7-9757-53F6E942DCE3}" presName="box" presStyleLbl="node1" presStyleIdx="1" presStyleCnt="5"/>
      <dgm:spPr/>
      <dgm:t>
        <a:bodyPr/>
        <a:lstStyle/>
        <a:p>
          <a:endParaRPr lang="es-EC"/>
        </a:p>
      </dgm:t>
    </dgm:pt>
    <dgm:pt modelId="{4D718A87-F7BB-44DD-9BE8-DE92A3609833}" type="pres">
      <dgm:prSet presAssocID="{67577459-0F52-4EA7-9757-53F6E942DCE3}" presName="img" presStyleLbl="fgImgPlace1" presStyleIdx="1" presStyleCnt="5"/>
      <dgm:spPr>
        <a:blipFill rotWithShape="1">
          <a:blip xmlns:r="http://schemas.openxmlformats.org/officeDocument/2006/relationships" r:embed="rId2"/>
          <a:stretch>
            <a:fillRect/>
          </a:stretch>
        </a:blipFill>
      </dgm:spPr>
      <dgm:t>
        <a:bodyPr/>
        <a:lstStyle/>
        <a:p>
          <a:endParaRPr lang="es-EC"/>
        </a:p>
      </dgm:t>
    </dgm:pt>
    <dgm:pt modelId="{26966873-5F17-4109-9929-157C6BA89D02}" type="pres">
      <dgm:prSet presAssocID="{67577459-0F52-4EA7-9757-53F6E942DCE3}" presName="text" presStyleLbl="node1" presStyleIdx="1" presStyleCnt="5">
        <dgm:presLayoutVars>
          <dgm:bulletEnabled val="1"/>
        </dgm:presLayoutVars>
      </dgm:prSet>
      <dgm:spPr/>
      <dgm:t>
        <a:bodyPr/>
        <a:lstStyle/>
        <a:p>
          <a:endParaRPr lang="es-EC"/>
        </a:p>
      </dgm:t>
    </dgm:pt>
    <dgm:pt modelId="{6AEC69BE-2BFE-437A-920F-8526E8CFBE6D}" type="pres">
      <dgm:prSet presAssocID="{BDE47FB5-40AE-4A12-94AD-73AF84E690C6}" presName="spacer" presStyleCnt="0"/>
      <dgm:spPr/>
    </dgm:pt>
    <dgm:pt modelId="{BFF61A19-76F8-4F56-9C56-1D20F5757248}" type="pres">
      <dgm:prSet presAssocID="{506FAE31-D4FC-494C-9CFA-0E3F4DA41EFD}" presName="comp" presStyleCnt="0"/>
      <dgm:spPr/>
    </dgm:pt>
    <dgm:pt modelId="{35D03B1A-D75B-4C39-A123-27AA3CCAE81A}" type="pres">
      <dgm:prSet presAssocID="{506FAE31-D4FC-494C-9CFA-0E3F4DA41EFD}" presName="box" presStyleLbl="node1" presStyleIdx="2" presStyleCnt="5"/>
      <dgm:spPr/>
      <dgm:t>
        <a:bodyPr/>
        <a:lstStyle/>
        <a:p>
          <a:endParaRPr lang="es-EC"/>
        </a:p>
      </dgm:t>
    </dgm:pt>
    <dgm:pt modelId="{60667A3F-2823-4CBF-95BC-292ACB0E961B}" type="pres">
      <dgm:prSet presAssocID="{506FAE31-D4FC-494C-9CFA-0E3F4DA41EFD}" presName="img" presStyleLbl="fgImgPlace1" presStyleIdx="2" presStyleCnt="5"/>
      <dgm:spPr>
        <a:blipFill rotWithShape="1">
          <a:blip xmlns:r="http://schemas.openxmlformats.org/officeDocument/2006/relationships" r:embed="rId3"/>
          <a:stretch>
            <a:fillRect/>
          </a:stretch>
        </a:blipFill>
      </dgm:spPr>
      <dgm:t>
        <a:bodyPr/>
        <a:lstStyle/>
        <a:p>
          <a:endParaRPr lang="es-EC"/>
        </a:p>
      </dgm:t>
    </dgm:pt>
    <dgm:pt modelId="{34E39080-DDC6-40E7-95E4-35E0E05A2CDB}" type="pres">
      <dgm:prSet presAssocID="{506FAE31-D4FC-494C-9CFA-0E3F4DA41EFD}" presName="text" presStyleLbl="node1" presStyleIdx="2" presStyleCnt="5">
        <dgm:presLayoutVars>
          <dgm:bulletEnabled val="1"/>
        </dgm:presLayoutVars>
      </dgm:prSet>
      <dgm:spPr/>
      <dgm:t>
        <a:bodyPr/>
        <a:lstStyle/>
        <a:p>
          <a:endParaRPr lang="es-EC"/>
        </a:p>
      </dgm:t>
    </dgm:pt>
    <dgm:pt modelId="{322541F0-177F-4BEB-8BEB-58856207D0C5}" type="pres">
      <dgm:prSet presAssocID="{D353FD1C-F89F-4380-94D8-A3816E0154B2}" presName="spacer" presStyleCnt="0"/>
      <dgm:spPr/>
    </dgm:pt>
    <dgm:pt modelId="{69A6826C-31E0-4FAB-A4A3-3362F506D3A2}" type="pres">
      <dgm:prSet presAssocID="{68BCABE7-1375-487B-AD0D-1A194297625D}" presName="comp" presStyleCnt="0"/>
      <dgm:spPr/>
    </dgm:pt>
    <dgm:pt modelId="{4243D5DD-E3D2-4FCB-8E25-0B2EC4075F88}" type="pres">
      <dgm:prSet presAssocID="{68BCABE7-1375-487B-AD0D-1A194297625D}" presName="box" presStyleLbl="node1" presStyleIdx="3" presStyleCnt="5"/>
      <dgm:spPr/>
      <dgm:t>
        <a:bodyPr/>
        <a:lstStyle/>
        <a:p>
          <a:endParaRPr lang="es-EC"/>
        </a:p>
      </dgm:t>
    </dgm:pt>
    <dgm:pt modelId="{EA0AA2B2-150A-49B4-8A6D-72050DFAB408}" type="pres">
      <dgm:prSet presAssocID="{68BCABE7-1375-487B-AD0D-1A194297625D}" presName="img" presStyleLbl="fgImgPlace1" presStyleIdx="3" presStyleCnt="5"/>
      <dgm:spPr>
        <a:blipFill rotWithShape="1">
          <a:blip xmlns:r="http://schemas.openxmlformats.org/officeDocument/2006/relationships" r:embed="rId4"/>
          <a:stretch>
            <a:fillRect/>
          </a:stretch>
        </a:blipFill>
      </dgm:spPr>
      <dgm:t>
        <a:bodyPr/>
        <a:lstStyle/>
        <a:p>
          <a:endParaRPr lang="es-EC"/>
        </a:p>
      </dgm:t>
    </dgm:pt>
    <dgm:pt modelId="{44718F29-91E1-4F25-A116-A888E16EB3DC}" type="pres">
      <dgm:prSet presAssocID="{68BCABE7-1375-487B-AD0D-1A194297625D}" presName="text" presStyleLbl="node1" presStyleIdx="3" presStyleCnt="5">
        <dgm:presLayoutVars>
          <dgm:bulletEnabled val="1"/>
        </dgm:presLayoutVars>
      </dgm:prSet>
      <dgm:spPr/>
      <dgm:t>
        <a:bodyPr/>
        <a:lstStyle/>
        <a:p>
          <a:endParaRPr lang="es-EC"/>
        </a:p>
      </dgm:t>
    </dgm:pt>
    <dgm:pt modelId="{AEA24D13-B1D4-4B93-987D-BF034CF00538}" type="pres">
      <dgm:prSet presAssocID="{E77CCC1E-017E-433D-8D2A-9F321DA654D6}" presName="spacer" presStyleCnt="0"/>
      <dgm:spPr/>
    </dgm:pt>
    <dgm:pt modelId="{C5E12F3E-F1D1-4DB3-B731-297D3A9D77D0}" type="pres">
      <dgm:prSet presAssocID="{F8BE33DA-F3E1-4A1F-B4B6-61D4F51C4F3E}" presName="comp" presStyleCnt="0"/>
      <dgm:spPr/>
    </dgm:pt>
    <dgm:pt modelId="{71FCB5FC-6A8D-4956-9C0E-395CED757051}" type="pres">
      <dgm:prSet presAssocID="{F8BE33DA-F3E1-4A1F-B4B6-61D4F51C4F3E}" presName="box" presStyleLbl="node1" presStyleIdx="4" presStyleCnt="5"/>
      <dgm:spPr/>
      <dgm:t>
        <a:bodyPr/>
        <a:lstStyle/>
        <a:p>
          <a:endParaRPr lang="es-EC"/>
        </a:p>
      </dgm:t>
    </dgm:pt>
    <dgm:pt modelId="{FF170BFC-3158-4044-8823-F92E3E643B24}" type="pres">
      <dgm:prSet presAssocID="{F8BE33DA-F3E1-4A1F-B4B6-61D4F51C4F3E}" presName="img" presStyleLbl="fgImgPlace1" presStyleIdx="4" presStyleCnt="5"/>
      <dgm:spPr>
        <a:blipFill rotWithShape="1">
          <a:blip xmlns:r="http://schemas.openxmlformats.org/officeDocument/2006/relationships" r:embed="rId5"/>
          <a:stretch>
            <a:fillRect/>
          </a:stretch>
        </a:blipFill>
      </dgm:spPr>
      <dgm:t>
        <a:bodyPr/>
        <a:lstStyle/>
        <a:p>
          <a:endParaRPr lang="es-EC"/>
        </a:p>
      </dgm:t>
    </dgm:pt>
    <dgm:pt modelId="{1D2309B6-DE74-4BEF-88ED-DF6B0F620A62}" type="pres">
      <dgm:prSet presAssocID="{F8BE33DA-F3E1-4A1F-B4B6-61D4F51C4F3E}" presName="text" presStyleLbl="node1" presStyleIdx="4" presStyleCnt="5">
        <dgm:presLayoutVars>
          <dgm:bulletEnabled val="1"/>
        </dgm:presLayoutVars>
      </dgm:prSet>
      <dgm:spPr/>
      <dgm:t>
        <a:bodyPr/>
        <a:lstStyle/>
        <a:p>
          <a:endParaRPr lang="es-EC"/>
        </a:p>
      </dgm:t>
    </dgm:pt>
  </dgm:ptLst>
  <dgm:cxnLst>
    <dgm:cxn modelId="{7D08622F-46F2-4D3D-B48C-8B4FA9D5E071}" type="presOf" srcId="{B73887AB-8043-465B-B3E2-FACA7B44666A}" destId="{0B692DFC-6D3E-4BFA-B051-E3EB6C8FE545}" srcOrd="0" destOrd="0" presId="urn:microsoft.com/office/officeart/2005/8/layout/vList4"/>
    <dgm:cxn modelId="{AE46271F-2B49-4819-87FF-1ABC9E9CC3A3}" type="presOf" srcId="{45E35895-B098-48CD-A133-6B35482B0C4C}" destId="{D31B099C-BDED-426E-ACD7-7443D8D7F82D}" srcOrd="1" destOrd="0" presId="urn:microsoft.com/office/officeart/2005/8/layout/vList4"/>
    <dgm:cxn modelId="{34B55C5D-A7EC-4B90-A4E4-5A89465BF8A7}" srcId="{B73887AB-8043-465B-B3E2-FACA7B44666A}" destId="{45E35895-B098-48CD-A133-6B35482B0C4C}" srcOrd="0" destOrd="0" parTransId="{E73C33B4-016F-46EC-9BD7-FD24F8DF0A35}" sibTransId="{99886CD5-0E71-48A3-A95F-A8C2062917A5}"/>
    <dgm:cxn modelId="{7E1F047B-5611-44B6-8130-16A5C8F5A19B}" type="presOf" srcId="{67577459-0F52-4EA7-9757-53F6E942DCE3}" destId="{3EA6F477-F245-41A6-9591-A9E1BB201E6F}" srcOrd="0" destOrd="0" presId="urn:microsoft.com/office/officeart/2005/8/layout/vList4"/>
    <dgm:cxn modelId="{72CB5212-DA03-45A9-BADE-293D190B02D5}" type="presOf" srcId="{F8BE33DA-F3E1-4A1F-B4B6-61D4F51C4F3E}" destId="{1D2309B6-DE74-4BEF-88ED-DF6B0F620A62}" srcOrd="1" destOrd="0" presId="urn:microsoft.com/office/officeart/2005/8/layout/vList4"/>
    <dgm:cxn modelId="{6AD78C9B-048D-4CAA-BC33-1BADBF706F5A}" srcId="{B73887AB-8043-465B-B3E2-FACA7B44666A}" destId="{506FAE31-D4FC-494C-9CFA-0E3F4DA41EFD}" srcOrd="2" destOrd="0" parTransId="{C0FB6D8B-52A3-4069-98FE-2318EAF6567A}" sibTransId="{D353FD1C-F89F-4380-94D8-A3816E0154B2}"/>
    <dgm:cxn modelId="{650AD634-C371-4326-8F1F-97DB4306DF03}" type="presOf" srcId="{F8BE33DA-F3E1-4A1F-B4B6-61D4F51C4F3E}" destId="{71FCB5FC-6A8D-4956-9C0E-395CED757051}" srcOrd="0" destOrd="0" presId="urn:microsoft.com/office/officeart/2005/8/layout/vList4"/>
    <dgm:cxn modelId="{8DAAF768-65CC-44A0-9B69-44697FDEDD70}" type="presOf" srcId="{45E35895-B098-48CD-A133-6B35482B0C4C}" destId="{DD5F5311-45BB-4520-8CC6-F721E05832AF}" srcOrd="0" destOrd="0" presId="urn:microsoft.com/office/officeart/2005/8/layout/vList4"/>
    <dgm:cxn modelId="{5F362A33-8411-4168-9D38-54C4DBF6E635}" type="presOf" srcId="{506FAE31-D4FC-494C-9CFA-0E3F4DA41EFD}" destId="{35D03B1A-D75B-4C39-A123-27AA3CCAE81A}" srcOrd="0" destOrd="0" presId="urn:microsoft.com/office/officeart/2005/8/layout/vList4"/>
    <dgm:cxn modelId="{072FBD64-6532-4D30-8C6A-1F6F25AA0453}" srcId="{B73887AB-8043-465B-B3E2-FACA7B44666A}" destId="{67577459-0F52-4EA7-9757-53F6E942DCE3}" srcOrd="1" destOrd="0" parTransId="{5F711557-03F5-4286-A892-0C6D26CF6720}" sibTransId="{BDE47FB5-40AE-4A12-94AD-73AF84E690C6}"/>
    <dgm:cxn modelId="{2EF4AC42-CC2E-4DE0-8BF8-5EF68B434327}" type="presOf" srcId="{67577459-0F52-4EA7-9757-53F6E942DCE3}" destId="{26966873-5F17-4109-9929-157C6BA89D02}" srcOrd="1" destOrd="0" presId="urn:microsoft.com/office/officeart/2005/8/layout/vList4"/>
    <dgm:cxn modelId="{E958B0DB-B466-4303-BE9A-F4680F6A332E}" type="presOf" srcId="{68BCABE7-1375-487B-AD0D-1A194297625D}" destId="{4243D5DD-E3D2-4FCB-8E25-0B2EC4075F88}" srcOrd="0" destOrd="0" presId="urn:microsoft.com/office/officeart/2005/8/layout/vList4"/>
    <dgm:cxn modelId="{BD8FDAA3-8AD4-46C5-9B11-E13605EA23AD}" srcId="{B73887AB-8043-465B-B3E2-FACA7B44666A}" destId="{F8BE33DA-F3E1-4A1F-B4B6-61D4F51C4F3E}" srcOrd="4" destOrd="0" parTransId="{A88E9094-F853-4C24-B82B-31C7D61B968F}" sibTransId="{5998340B-27E7-4907-8C42-248D29F910D8}"/>
    <dgm:cxn modelId="{65E9F30B-95DC-499E-BCC3-F97DE414024F}" type="presOf" srcId="{506FAE31-D4FC-494C-9CFA-0E3F4DA41EFD}" destId="{34E39080-DDC6-40E7-95E4-35E0E05A2CDB}" srcOrd="1" destOrd="0" presId="urn:microsoft.com/office/officeart/2005/8/layout/vList4"/>
    <dgm:cxn modelId="{770487A9-C3CE-4B3B-9273-C730A3833493}" srcId="{B73887AB-8043-465B-B3E2-FACA7B44666A}" destId="{68BCABE7-1375-487B-AD0D-1A194297625D}" srcOrd="3" destOrd="0" parTransId="{755DDF80-FEAB-4CC3-A2E3-1917B99E08FE}" sibTransId="{E77CCC1E-017E-433D-8D2A-9F321DA654D6}"/>
    <dgm:cxn modelId="{32E107F1-1E34-4BE1-8CB4-DDD4D3D400EB}" type="presOf" srcId="{68BCABE7-1375-487B-AD0D-1A194297625D}" destId="{44718F29-91E1-4F25-A116-A888E16EB3DC}" srcOrd="1" destOrd="0" presId="urn:microsoft.com/office/officeart/2005/8/layout/vList4"/>
    <dgm:cxn modelId="{744C2537-DBEA-488F-8A11-898110B99D33}" type="presParOf" srcId="{0B692DFC-6D3E-4BFA-B051-E3EB6C8FE545}" destId="{AB0A5B57-E80E-43C8-8179-C4E56CC597F5}" srcOrd="0" destOrd="0" presId="urn:microsoft.com/office/officeart/2005/8/layout/vList4"/>
    <dgm:cxn modelId="{8E8AEDE7-4929-4F4D-8BB7-0E512065E95E}" type="presParOf" srcId="{AB0A5B57-E80E-43C8-8179-C4E56CC597F5}" destId="{DD5F5311-45BB-4520-8CC6-F721E05832AF}" srcOrd="0" destOrd="0" presId="urn:microsoft.com/office/officeart/2005/8/layout/vList4"/>
    <dgm:cxn modelId="{5879174A-C4BA-42E5-B78B-84B88BC2CEB8}" type="presParOf" srcId="{AB0A5B57-E80E-43C8-8179-C4E56CC597F5}" destId="{D600BAF9-5170-4F01-B66B-3B2C6B168CA5}" srcOrd="1" destOrd="0" presId="urn:microsoft.com/office/officeart/2005/8/layout/vList4"/>
    <dgm:cxn modelId="{C1919BE8-2B47-4868-8D78-6305DCBA1C1F}" type="presParOf" srcId="{AB0A5B57-E80E-43C8-8179-C4E56CC597F5}" destId="{D31B099C-BDED-426E-ACD7-7443D8D7F82D}" srcOrd="2" destOrd="0" presId="urn:microsoft.com/office/officeart/2005/8/layout/vList4"/>
    <dgm:cxn modelId="{43A3CFB4-8868-42D1-ADE6-43CF109D35FE}" type="presParOf" srcId="{0B692DFC-6D3E-4BFA-B051-E3EB6C8FE545}" destId="{72448EFD-E658-41DA-BF15-45AD72E75EEF}" srcOrd="1" destOrd="0" presId="urn:microsoft.com/office/officeart/2005/8/layout/vList4"/>
    <dgm:cxn modelId="{B61AB8D3-F800-4A74-B24C-CD22E561782B}" type="presParOf" srcId="{0B692DFC-6D3E-4BFA-B051-E3EB6C8FE545}" destId="{ECE39B9A-B99A-493E-9B25-7E81B1DA84E0}" srcOrd="2" destOrd="0" presId="urn:microsoft.com/office/officeart/2005/8/layout/vList4"/>
    <dgm:cxn modelId="{B8D1E4E7-DB84-4643-BDA7-A61BC0CE9F8F}" type="presParOf" srcId="{ECE39B9A-B99A-493E-9B25-7E81B1DA84E0}" destId="{3EA6F477-F245-41A6-9591-A9E1BB201E6F}" srcOrd="0" destOrd="0" presId="urn:microsoft.com/office/officeart/2005/8/layout/vList4"/>
    <dgm:cxn modelId="{E5A5127A-3264-4E82-8C4D-2DCAA20E970E}" type="presParOf" srcId="{ECE39B9A-B99A-493E-9B25-7E81B1DA84E0}" destId="{4D718A87-F7BB-44DD-9BE8-DE92A3609833}" srcOrd="1" destOrd="0" presId="urn:microsoft.com/office/officeart/2005/8/layout/vList4"/>
    <dgm:cxn modelId="{405D5D97-3B31-4404-BB55-306179236348}" type="presParOf" srcId="{ECE39B9A-B99A-493E-9B25-7E81B1DA84E0}" destId="{26966873-5F17-4109-9929-157C6BA89D02}" srcOrd="2" destOrd="0" presId="urn:microsoft.com/office/officeart/2005/8/layout/vList4"/>
    <dgm:cxn modelId="{0297D5F4-6691-466D-A38A-565A128B5506}" type="presParOf" srcId="{0B692DFC-6D3E-4BFA-B051-E3EB6C8FE545}" destId="{6AEC69BE-2BFE-437A-920F-8526E8CFBE6D}" srcOrd="3" destOrd="0" presId="urn:microsoft.com/office/officeart/2005/8/layout/vList4"/>
    <dgm:cxn modelId="{064FFDB9-8AD6-47ED-84BE-110F522135FC}" type="presParOf" srcId="{0B692DFC-6D3E-4BFA-B051-E3EB6C8FE545}" destId="{BFF61A19-76F8-4F56-9C56-1D20F5757248}" srcOrd="4" destOrd="0" presId="urn:microsoft.com/office/officeart/2005/8/layout/vList4"/>
    <dgm:cxn modelId="{7B808512-34FA-4E86-82E4-E590A59ED0C4}" type="presParOf" srcId="{BFF61A19-76F8-4F56-9C56-1D20F5757248}" destId="{35D03B1A-D75B-4C39-A123-27AA3CCAE81A}" srcOrd="0" destOrd="0" presId="urn:microsoft.com/office/officeart/2005/8/layout/vList4"/>
    <dgm:cxn modelId="{11E7FC5A-E1E4-4482-AACB-199FE80226C3}" type="presParOf" srcId="{BFF61A19-76F8-4F56-9C56-1D20F5757248}" destId="{60667A3F-2823-4CBF-95BC-292ACB0E961B}" srcOrd="1" destOrd="0" presId="urn:microsoft.com/office/officeart/2005/8/layout/vList4"/>
    <dgm:cxn modelId="{6AA92321-9013-4073-A9D5-769888F07766}" type="presParOf" srcId="{BFF61A19-76F8-4F56-9C56-1D20F5757248}" destId="{34E39080-DDC6-40E7-95E4-35E0E05A2CDB}" srcOrd="2" destOrd="0" presId="urn:microsoft.com/office/officeart/2005/8/layout/vList4"/>
    <dgm:cxn modelId="{1AAC1968-6AD4-4A37-9BFA-B24267868F48}" type="presParOf" srcId="{0B692DFC-6D3E-4BFA-B051-E3EB6C8FE545}" destId="{322541F0-177F-4BEB-8BEB-58856207D0C5}" srcOrd="5" destOrd="0" presId="urn:microsoft.com/office/officeart/2005/8/layout/vList4"/>
    <dgm:cxn modelId="{A5144480-9596-45BB-A76A-CB1E1BEAFEE1}" type="presParOf" srcId="{0B692DFC-6D3E-4BFA-B051-E3EB6C8FE545}" destId="{69A6826C-31E0-4FAB-A4A3-3362F506D3A2}" srcOrd="6" destOrd="0" presId="urn:microsoft.com/office/officeart/2005/8/layout/vList4"/>
    <dgm:cxn modelId="{D072E73F-3DFC-4453-9E03-4F6197BDF581}" type="presParOf" srcId="{69A6826C-31E0-4FAB-A4A3-3362F506D3A2}" destId="{4243D5DD-E3D2-4FCB-8E25-0B2EC4075F88}" srcOrd="0" destOrd="0" presId="urn:microsoft.com/office/officeart/2005/8/layout/vList4"/>
    <dgm:cxn modelId="{94712A9A-73C0-4C7F-A148-E171E78C302B}" type="presParOf" srcId="{69A6826C-31E0-4FAB-A4A3-3362F506D3A2}" destId="{EA0AA2B2-150A-49B4-8A6D-72050DFAB408}" srcOrd="1" destOrd="0" presId="urn:microsoft.com/office/officeart/2005/8/layout/vList4"/>
    <dgm:cxn modelId="{FAD162B0-19C9-4560-ACE1-302709229BC3}" type="presParOf" srcId="{69A6826C-31E0-4FAB-A4A3-3362F506D3A2}" destId="{44718F29-91E1-4F25-A116-A888E16EB3DC}" srcOrd="2" destOrd="0" presId="urn:microsoft.com/office/officeart/2005/8/layout/vList4"/>
    <dgm:cxn modelId="{0FDA3BBC-20D1-447C-93CB-898AAFAFD969}" type="presParOf" srcId="{0B692DFC-6D3E-4BFA-B051-E3EB6C8FE545}" destId="{AEA24D13-B1D4-4B93-987D-BF034CF00538}" srcOrd="7" destOrd="0" presId="urn:microsoft.com/office/officeart/2005/8/layout/vList4"/>
    <dgm:cxn modelId="{9156F89C-2E3F-4FBF-BD9E-99CA90BCC44B}" type="presParOf" srcId="{0B692DFC-6D3E-4BFA-B051-E3EB6C8FE545}" destId="{C5E12F3E-F1D1-4DB3-B731-297D3A9D77D0}" srcOrd="8" destOrd="0" presId="urn:microsoft.com/office/officeart/2005/8/layout/vList4"/>
    <dgm:cxn modelId="{BD5DBC84-E14C-499C-8F45-CEAC82AB02D7}" type="presParOf" srcId="{C5E12F3E-F1D1-4DB3-B731-297D3A9D77D0}" destId="{71FCB5FC-6A8D-4956-9C0E-395CED757051}" srcOrd="0" destOrd="0" presId="urn:microsoft.com/office/officeart/2005/8/layout/vList4"/>
    <dgm:cxn modelId="{F1D39D77-710F-4BC3-981B-1F2127D595E5}" type="presParOf" srcId="{C5E12F3E-F1D1-4DB3-B731-297D3A9D77D0}" destId="{FF170BFC-3158-4044-8823-F92E3E643B24}" srcOrd="1" destOrd="0" presId="urn:microsoft.com/office/officeart/2005/8/layout/vList4"/>
    <dgm:cxn modelId="{FC4EADC1-155D-48CF-BD7C-770B97748F32}" type="presParOf" srcId="{C5E12F3E-F1D1-4DB3-B731-297D3A9D77D0}" destId="{1D2309B6-DE74-4BEF-88ED-DF6B0F620A62}"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73887AB-8043-465B-B3E2-FACA7B44666A}" type="doc">
      <dgm:prSet loTypeId="urn:microsoft.com/office/officeart/2005/8/layout/vList4" loCatId="list" qsTypeId="urn:microsoft.com/office/officeart/2005/8/quickstyle/simple3" qsCatId="simple" csTypeId="urn:microsoft.com/office/officeart/2005/8/colors/colorful4" csCatId="colorful" phldr="1"/>
      <dgm:spPr/>
      <dgm:t>
        <a:bodyPr/>
        <a:lstStyle/>
        <a:p>
          <a:endParaRPr lang="es-EC"/>
        </a:p>
      </dgm:t>
    </dgm:pt>
    <dgm:pt modelId="{45E35895-B098-48CD-A133-6B35482B0C4C}">
      <dgm:prSet phldrT="[Texto]" custT="1">
        <dgm:style>
          <a:lnRef idx="2">
            <a:schemeClr val="accent2"/>
          </a:lnRef>
          <a:fillRef idx="1">
            <a:schemeClr val="lt1"/>
          </a:fillRef>
          <a:effectRef idx="0">
            <a:schemeClr val="accent2"/>
          </a:effectRef>
          <a:fontRef idx="minor">
            <a:schemeClr val="dk1"/>
          </a:fontRef>
        </dgm:style>
      </dgm:prSet>
      <dgm:spPr/>
      <dgm:t>
        <a:bodyPr/>
        <a:lstStyle/>
        <a:p>
          <a:pPr algn="just">
            <a:lnSpc>
              <a:spcPct val="100000"/>
            </a:lnSpc>
          </a:pPr>
          <a:r>
            <a:rPr lang="es-EC" sz="1200" dirty="0" smtClean="0">
              <a:solidFill>
                <a:schemeClr val="bg2">
                  <a:lumMod val="10000"/>
                </a:schemeClr>
              </a:solidFill>
            </a:rPr>
            <a:t>Evaluar de manera continua el Sistema de Gestión de la Calidad, mediante la aplicación de Auditorías Internas a cada una de las áreas del Departamento de Producción (Planta Recypet) con el fin verificar el cumplimiento de los requisitos establecidos en la Norma Internacional ISO 9001:2015 e identificar las posibles deficiencias que se presenten y poder tomar acciones oportunas para minimizar los riesgos.</a:t>
          </a:r>
          <a:endParaRPr lang="es-EC" sz="1200" dirty="0">
            <a:solidFill>
              <a:schemeClr val="bg2">
                <a:lumMod val="10000"/>
              </a:schemeClr>
            </a:solidFill>
          </a:endParaRPr>
        </a:p>
      </dgm:t>
    </dgm:pt>
    <dgm:pt modelId="{E73C33B4-016F-46EC-9BD7-FD24F8DF0A35}" type="parTrans" cxnId="{34B55C5D-A7EC-4B90-A4E4-5A89465BF8A7}">
      <dgm:prSet/>
      <dgm:spPr/>
      <dgm:t>
        <a:bodyPr/>
        <a:lstStyle/>
        <a:p>
          <a:pPr>
            <a:lnSpc>
              <a:spcPct val="100000"/>
            </a:lnSpc>
          </a:pPr>
          <a:endParaRPr lang="es-EC" sz="1200">
            <a:solidFill>
              <a:schemeClr val="bg2">
                <a:lumMod val="10000"/>
              </a:schemeClr>
            </a:solidFill>
          </a:endParaRPr>
        </a:p>
      </dgm:t>
    </dgm:pt>
    <dgm:pt modelId="{99886CD5-0E71-48A3-A95F-A8C2062917A5}" type="sibTrans" cxnId="{34B55C5D-A7EC-4B90-A4E4-5A89465BF8A7}">
      <dgm:prSet/>
      <dgm:spPr/>
      <dgm:t>
        <a:bodyPr/>
        <a:lstStyle/>
        <a:p>
          <a:pPr>
            <a:lnSpc>
              <a:spcPct val="100000"/>
            </a:lnSpc>
          </a:pPr>
          <a:endParaRPr lang="es-EC" sz="1200">
            <a:solidFill>
              <a:schemeClr val="bg2">
                <a:lumMod val="10000"/>
              </a:schemeClr>
            </a:solidFill>
          </a:endParaRPr>
        </a:p>
      </dgm:t>
    </dgm:pt>
    <dgm:pt modelId="{67577459-0F52-4EA7-9757-53F6E942DCE3}">
      <dgm:prSet phldrT="[Texto]" custT="1">
        <dgm:style>
          <a:lnRef idx="2">
            <a:schemeClr val="accent3"/>
          </a:lnRef>
          <a:fillRef idx="1">
            <a:schemeClr val="lt1"/>
          </a:fillRef>
          <a:effectRef idx="0">
            <a:schemeClr val="accent3"/>
          </a:effectRef>
          <a:fontRef idx="minor">
            <a:schemeClr val="dk1"/>
          </a:fontRef>
        </dgm:style>
      </dgm:prSet>
      <dgm:spPr/>
      <dgm:t>
        <a:bodyPr/>
        <a:lstStyle/>
        <a:p>
          <a:pPr algn="just">
            <a:lnSpc>
              <a:spcPct val="100000"/>
            </a:lnSpc>
          </a:pPr>
          <a:r>
            <a:rPr lang="es-EC" sz="1200" dirty="0" smtClean="0">
              <a:solidFill>
                <a:schemeClr val="bg2">
                  <a:lumMod val="10000"/>
                </a:schemeClr>
              </a:solidFill>
            </a:rPr>
            <a:t>Analizar e implementar indicadores de gestión que faciliten mantener una visión global y completa del comportamiento de la organización y en caso de existir desviaciones tomar las acciones necesarias para contrarrestar el efecto negativo en la consecución de los objetivos planteados.</a:t>
          </a:r>
          <a:endParaRPr lang="es-EC" sz="1200" dirty="0">
            <a:solidFill>
              <a:schemeClr val="bg2">
                <a:lumMod val="10000"/>
              </a:schemeClr>
            </a:solidFill>
          </a:endParaRPr>
        </a:p>
      </dgm:t>
    </dgm:pt>
    <dgm:pt modelId="{5F711557-03F5-4286-A892-0C6D26CF6720}" type="parTrans" cxnId="{072FBD64-6532-4D30-8C6A-1F6F25AA0453}">
      <dgm:prSet/>
      <dgm:spPr/>
      <dgm:t>
        <a:bodyPr/>
        <a:lstStyle/>
        <a:p>
          <a:pPr>
            <a:lnSpc>
              <a:spcPct val="100000"/>
            </a:lnSpc>
          </a:pPr>
          <a:endParaRPr lang="es-EC" sz="1200">
            <a:solidFill>
              <a:schemeClr val="bg2">
                <a:lumMod val="10000"/>
              </a:schemeClr>
            </a:solidFill>
          </a:endParaRPr>
        </a:p>
      </dgm:t>
    </dgm:pt>
    <dgm:pt modelId="{BDE47FB5-40AE-4A12-94AD-73AF84E690C6}" type="sibTrans" cxnId="{072FBD64-6532-4D30-8C6A-1F6F25AA0453}">
      <dgm:prSet/>
      <dgm:spPr/>
      <dgm:t>
        <a:bodyPr/>
        <a:lstStyle/>
        <a:p>
          <a:pPr>
            <a:lnSpc>
              <a:spcPct val="100000"/>
            </a:lnSpc>
          </a:pPr>
          <a:endParaRPr lang="es-EC" sz="1200">
            <a:solidFill>
              <a:schemeClr val="bg2">
                <a:lumMod val="10000"/>
              </a:schemeClr>
            </a:solidFill>
          </a:endParaRPr>
        </a:p>
      </dgm:t>
    </dgm:pt>
    <dgm:pt modelId="{506FAE31-D4FC-494C-9CFA-0E3F4DA41EFD}">
      <dgm:prSet phldrT="[Texto]" custT="1">
        <dgm:style>
          <a:lnRef idx="2">
            <a:schemeClr val="accent4"/>
          </a:lnRef>
          <a:fillRef idx="1">
            <a:schemeClr val="lt1"/>
          </a:fillRef>
          <a:effectRef idx="0">
            <a:schemeClr val="accent4"/>
          </a:effectRef>
          <a:fontRef idx="minor">
            <a:schemeClr val="dk1"/>
          </a:fontRef>
        </dgm:style>
      </dgm:prSet>
      <dgm:spPr/>
      <dgm:t>
        <a:bodyPr/>
        <a:lstStyle/>
        <a:p>
          <a:pPr algn="just">
            <a:lnSpc>
              <a:spcPct val="100000"/>
            </a:lnSpc>
          </a:pPr>
          <a:r>
            <a:rPr lang="es-EC" sz="1200" dirty="0" smtClean="0">
              <a:solidFill>
                <a:schemeClr val="bg2">
                  <a:lumMod val="10000"/>
                </a:schemeClr>
              </a:solidFill>
            </a:rPr>
            <a:t>Revisar de manera periódica los indicadores de gestión de cada una de las áreas con el fin de identificar la restructuración, mejoras o validación de los mismos. </a:t>
          </a:r>
          <a:endParaRPr lang="es-EC" sz="1200" dirty="0">
            <a:solidFill>
              <a:schemeClr val="bg2">
                <a:lumMod val="10000"/>
              </a:schemeClr>
            </a:solidFill>
          </a:endParaRPr>
        </a:p>
      </dgm:t>
    </dgm:pt>
    <dgm:pt modelId="{C0FB6D8B-52A3-4069-98FE-2318EAF6567A}" type="parTrans" cxnId="{6AD78C9B-048D-4CAA-BC33-1BADBF706F5A}">
      <dgm:prSet/>
      <dgm:spPr/>
      <dgm:t>
        <a:bodyPr/>
        <a:lstStyle/>
        <a:p>
          <a:pPr>
            <a:lnSpc>
              <a:spcPct val="100000"/>
            </a:lnSpc>
          </a:pPr>
          <a:endParaRPr lang="es-EC" sz="1200">
            <a:solidFill>
              <a:schemeClr val="bg2">
                <a:lumMod val="10000"/>
              </a:schemeClr>
            </a:solidFill>
          </a:endParaRPr>
        </a:p>
      </dgm:t>
    </dgm:pt>
    <dgm:pt modelId="{D353FD1C-F89F-4380-94D8-A3816E0154B2}" type="sibTrans" cxnId="{6AD78C9B-048D-4CAA-BC33-1BADBF706F5A}">
      <dgm:prSet/>
      <dgm:spPr/>
      <dgm:t>
        <a:bodyPr/>
        <a:lstStyle/>
        <a:p>
          <a:pPr>
            <a:lnSpc>
              <a:spcPct val="100000"/>
            </a:lnSpc>
          </a:pPr>
          <a:endParaRPr lang="es-EC" sz="1200">
            <a:solidFill>
              <a:schemeClr val="bg2">
                <a:lumMod val="10000"/>
              </a:schemeClr>
            </a:solidFill>
          </a:endParaRPr>
        </a:p>
      </dgm:t>
    </dgm:pt>
    <dgm:pt modelId="{2D276F29-C934-49DC-B3F3-44CEA51F7A0A}">
      <dgm:prSet phldrT="[Texto]" custT="1">
        <dgm:style>
          <a:lnRef idx="2">
            <a:schemeClr val="accent4"/>
          </a:lnRef>
          <a:fillRef idx="1">
            <a:schemeClr val="lt1"/>
          </a:fillRef>
          <a:effectRef idx="0">
            <a:schemeClr val="accent4"/>
          </a:effectRef>
          <a:fontRef idx="minor">
            <a:schemeClr val="dk1"/>
          </a:fontRef>
        </dgm:style>
      </dgm:prSet>
      <dgm:spPr/>
      <dgm:t>
        <a:bodyPr/>
        <a:lstStyle/>
        <a:p>
          <a:pPr>
            <a:lnSpc>
              <a:spcPct val="100000"/>
            </a:lnSpc>
          </a:pPr>
          <a:r>
            <a:rPr lang="es-EC" sz="1200" dirty="0" smtClean="0">
              <a:solidFill>
                <a:schemeClr val="bg2">
                  <a:lumMod val="10000"/>
                </a:schemeClr>
              </a:solidFill>
            </a:rPr>
            <a:t>Realizar el seguimiento de los hallazgos de cada auditoría interna de los Sistemas de Gestión de la Calidad con el fin de verificar el cumplimiento de las acciones correctivas o preventivas..</a:t>
          </a:r>
          <a:endParaRPr lang="es-EC" sz="1200" dirty="0">
            <a:solidFill>
              <a:schemeClr val="bg2">
                <a:lumMod val="10000"/>
              </a:schemeClr>
            </a:solidFill>
          </a:endParaRPr>
        </a:p>
      </dgm:t>
    </dgm:pt>
    <dgm:pt modelId="{2FF7CAB4-E6EC-4755-BCC1-3DEDFFA2BA75}" type="parTrans" cxnId="{801A2438-0D06-4B96-AF07-025E50C9485E}">
      <dgm:prSet/>
      <dgm:spPr/>
      <dgm:t>
        <a:bodyPr/>
        <a:lstStyle/>
        <a:p>
          <a:pPr>
            <a:lnSpc>
              <a:spcPct val="100000"/>
            </a:lnSpc>
          </a:pPr>
          <a:endParaRPr lang="es-EC" sz="1200"/>
        </a:p>
      </dgm:t>
    </dgm:pt>
    <dgm:pt modelId="{7E0A598E-7978-4789-BE5D-40985D591331}" type="sibTrans" cxnId="{801A2438-0D06-4B96-AF07-025E50C9485E}">
      <dgm:prSet/>
      <dgm:spPr/>
      <dgm:t>
        <a:bodyPr/>
        <a:lstStyle/>
        <a:p>
          <a:pPr>
            <a:lnSpc>
              <a:spcPct val="100000"/>
            </a:lnSpc>
          </a:pPr>
          <a:endParaRPr lang="es-EC" sz="1200"/>
        </a:p>
      </dgm:t>
    </dgm:pt>
    <dgm:pt modelId="{C41C4E64-74BC-4351-A7C3-99EAD005325B}">
      <dgm:prSet phldrT="[Texto]" custT="1">
        <dgm:style>
          <a:lnRef idx="2">
            <a:schemeClr val="accent4"/>
          </a:lnRef>
          <a:fillRef idx="1">
            <a:schemeClr val="lt1"/>
          </a:fillRef>
          <a:effectRef idx="0">
            <a:schemeClr val="accent4"/>
          </a:effectRef>
          <a:fontRef idx="minor">
            <a:schemeClr val="dk1"/>
          </a:fontRef>
        </dgm:style>
      </dgm:prSet>
      <dgm:spPr/>
      <dgm:t>
        <a:bodyPr/>
        <a:lstStyle/>
        <a:p>
          <a:pPr>
            <a:lnSpc>
              <a:spcPct val="100000"/>
            </a:lnSpc>
          </a:pPr>
          <a:r>
            <a:rPr lang="es-EC" sz="1200" dirty="0" smtClean="0">
              <a:solidFill>
                <a:schemeClr val="bg2">
                  <a:lumMod val="10000"/>
                </a:schemeClr>
              </a:solidFill>
            </a:rPr>
            <a:t>Diseñar e implementar programas de concienciación en la Norma ISO 9001:2015, como mecanismo eficiente para comunicar a todos los miembros de la organización el objetivo y las bondades de un Sistema de Gestión de la Calidad, ya que, de esta manera, cada una de las partes interesadas, entenderán los beneficios de la certificación para la organización, los diferentes niveles de participación en el sistema y las ventajas que ofrece para ellos mismos el aseguramiento de la calidad.</a:t>
          </a:r>
          <a:endParaRPr lang="es-EC" sz="1200" dirty="0">
            <a:solidFill>
              <a:schemeClr val="bg2">
                <a:lumMod val="10000"/>
              </a:schemeClr>
            </a:solidFill>
          </a:endParaRPr>
        </a:p>
      </dgm:t>
    </dgm:pt>
    <dgm:pt modelId="{DCCF33A2-5FD8-4065-B34A-2E969870EF76}" type="parTrans" cxnId="{6E8A6C9F-D7BC-4BBB-A219-3EA6E1C75844}">
      <dgm:prSet/>
      <dgm:spPr/>
      <dgm:t>
        <a:bodyPr/>
        <a:lstStyle/>
        <a:p>
          <a:pPr>
            <a:lnSpc>
              <a:spcPct val="100000"/>
            </a:lnSpc>
          </a:pPr>
          <a:endParaRPr lang="es-EC" sz="1200"/>
        </a:p>
      </dgm:t>
    </dgm:pt>
    <dgm:pt modelId="{97439ACF-22A0-4AA5-A575-41CD9CC08085}" type="sibTrans" cxnId="{6E8A6C9F-D7BC-4BBB-A219-3EA6E1C75844}">
      <dgm:prSet/>
      <dgm:spPr/>
      <dgm:t>
        <a:bodyPr/>
        <a:lstStyle/>
        <a:p>
          <a:pPr>
            <a:lnSpc>
              <a:spcPct val="100000"/>
            </a:lnSpc>
          </a:pPr>
          <a:endParaRPr lang="es-EC" sz="1200"/>
        </a:p>
      </dgm:t>
    </dgm:pt>
    <dgm:pt modelId="{87CB8CAC-EB67-473D-80FA-D019A1BD2B14}" type="pres">
      <dgm:prSet presAssocID="{B73887AB-8043-465B-B3E2-FACA7B44666A}" presName="linear" presStyleCnt="0">
        <dgm:presLayoutVars>
          <dgm:dir/>
          <dgm:resizeHandles val="exact"/>
        </dgm:presLayoutVars>
      </dgm:prSet>
      <dgm:spPr/>
      <dgm:t>
        <a:bodyPr/>
        <a:lstStyle/>
        <a:p>
          <a:endParaRPr lang="es-EC"/>
        </a:p>
      </dgm:t>
    </dgm:pt>
    <dgm:pt modelId="{9D087905-5964-4153-9AF2-3C2C12A491A3}" type="pres">
      <dgm:prSet presAssocID="{45E35895-B098-48CD-A133-6B35482B0C4C}" presName="comp" presStyleCnt="0"/>
      <dgm:spPr/>
    </dgm:pt>
    <dgm:pt modelId="{23CE6444-96E6-48D9-819D-F0C50CC9F78A}" type="pres">
      <dgm:prSet presAssocID="{45E35895-B098-48CD-A133-6B35482B0C4C}" presName="box" presStyleLbl="node1" presStyleIdx="0" presStyleCnt="5"/>
      <dgm:spPr/>
      <dgm:t>
        <a:bodyPr/>
        <a:lstStyle/>
        <a:p>
          <a:endParaRPr lang="es-EC"/>
        </a:p>
      </dgm:t>
    </dgm:pt>
    <dgm:pt modelId="{7142BC1E-E955-41AC-B1B6-565BA7833F38}" type="pres">
      <dgm:prSet presAssocID="{45E35895-B098-48CD-A133-6B35482B0C4C}" presName="img" presStyleLbl="fgImgPlace1" presStyleIdx="0" presStyleCnt="5" custScaleX="95703"/>
      <dgm:spPr>
        <a:blipFill rotWithShape="1">
          <a:blip xmlns:r="http://schemas.openxmlformats.org/officeDocument/2006/relationships" r:embed="rId1"/>
          <a:stretch>
            <a:fillRect/>
          </a:stretch>
        </a:blipFill>
      </dgm:spPr>
      <dgm:t>
        <a:bodyPr/>
        <a:lstStyle/>
        <a:p>
          <a:endParaRPr lang="es-EC"/>
        </a:p>
      </dgm:t>
    </dgm:pt>
    <dgm:pt modelId="{082DFA05-10CD-490F-9520-3A7BE4A78D04}" type="pres">
      <dgm:prSet presAssocID="{45E35895-B098-48CD-A133-6B35482B0C4C}" presName="text" presStyleLbl="node1" presStyleIdx="0" presStyleCnt="5">
        <dgm:presLayoutVars>
          <dgm:bulletEnabled val="1"/>
        </dgm:presLayoutVars>
      </dgm:prSet>
      <dgm:spPr/>
      <dgm:t>
        <a:bodyPr/>
        <a:lstStyle/>
        <a:p>
          <a:endParaRPr lang="es-EC"/>
        </a:p>
      </dgm:t>
    </dgm:pt>
    <dgm:pt modelId="{C4CBC912-460F-4135-AA26-27F5F3D94B67}" type="pres">
      <dgm:prSet presAssocID="{99886CD5-0E71-48A3-A95F-A8C2062917A5}" presName="spacer" presStyleCnt="0"/>
      <dgm:spPr/>
    </dgm:pt>
    <dgm:pt modelId="{B7603809-F5A6-4073-8A5D-22C9AA512179}" type="pres">
      <dgm:prSet presAssocID="{67577459-0F52-4EA7-9757-53F6E942DCE3}" presName="comp" presStyleCnt="0"/>
      <dgm:spPr/>
    </dgm:pt>
    <dgm:pt modelId="{77ECDA2E-34F9-471B-95D0-DF42FA14DBD1}" type="pres">
      <dgm:prSet presAssocID="{67577459-0F52-4EA7-9757-53F6E942DCE3}" presName="box" presStyleLbl="node1" presStyleIdx="1" presStyleCnt="5"/>
      <dgm:spPr/>
      <dgm:t>
        <a:bodyPr/>
        <a:lstStyle/>
        <a:p>
          <a:endParaRPr lang="es-EC"/>
        </a:p>
      </dgm:t>
    </dgm:pt>
    <dgm:pt modelId="{EAD28800-292C-44B9-93AA-F9278F959226}" type="pres">
      <dgm:prSet presAssocID="{67577459-0F52-4EA7-9757-53F6E942DCE3}" presName="img" presStyleLbl="fgImgPlace1" presStyleIdx="1" presStyleCnt="5" custScaleX="89847"/>
      <dgm:spPr>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16000" r="-16000"/>
          </a:stretch>
        </a:blipFill>
      </dgm:spPr>
      <dgm:t>
        <a:bodyPr/>
        <a:lstStyle/>
        <a:p>
          <a:endParaRPr lang="es-EC"/>
        </a:p>
      </dgm:t>
    </dgm:pt>
    <dgm:pt modelId="{9E6A19CD-455B-4845-B2F7-1B3432FCC8F6}" type="pres">
      <dgm:prSet presAssocID="{67577459-0F52-4EA7-9757-53F6E942DCE3}" presName="text" presStyleLbl="node1" presStyleIdx="1" presStyleCnt="5">
        <dgm:presLayoutVars>
          <dgm:bulletEnabled val="1"/>
        </dgm:presLayoutVars>
      </dgm:prSet>
      <dgm:spPr/>
      <dgm:t>
        <a:bodyPr/>
        <a:lstStyle/>
        <a:p>
          <a:endParaRPr lang="es-EC"/>
        </a:p>
      </dgm:t>
    </dgm:pt>
    <dgm:pt modelId="{34907FE8-014D-4798-816B-AC9890F5690B}" type="pres">
      <dgm:prSet presAssocID="{BDE47FB5-40AE-4A12-94AD-73AF84E690C6}" presName="spacer" presStyleCnt="0"/>
      <dgm:spPr/>
    </dgm:pt>
    <dgm:pt modelId="{066A37F3-B20A-4A7E-BA79-53C7BB4AEAF9}" type="pres">
      <dgm:prSet presAssocID="{506FAE31-D4FC-494C-9CFA-0E3F4DA41EFD}" presName="comp" presStyleCnt="0"/>
      <dgm:spPr/>
    </dgm:pt>
    <dgm:pt modelId="{E2307308-7958-4C68-B25D-FF4C0E1CAC95}" type="pres">
      <dgm:prSet presAssocID="{506FAE31-D4FC-494C-9CFA-0E3F4DA41EFD}" presName="box" presStyleLbl="node1" presStyleIdx="2" presStyleCnt="5"/>
      <dgm:spPr/>
      <dgm:t>
        <a:bodyPr/>
        <a:lstStyle/>
        <a:p>
          <a:endParaRPr lang="es-EC"/>
        </a:p>
      </dgm:t>
    </dgm:pt>
    <dgm:pt modelId="{8A376F23-B133-4F54-AB17-612762D5AA68}" type="pres">
      <dgm:prSet presAssocID="{506FAE31-D4FC-494C-9CFA-0E3F4DA41EFD}" presName="img" presStyleLbl="fgImgPlace1" presStyleIdx="2" presStyleCnt="5" custScaleX="91311"/>
      <dgm:spPr>
        <a:blipFill rotWithShape="1">
          <a:blip xmlns:r="http://schemas.openxmlformats.org/officeDocument/2006/relationships" r:embed="rId3"/>
          <a:stretch>
            <a:fillRect/>
          </a:stretch>
        </a:blipFill>
      </dgm:spPr>
      <dgm:t>
        <a:bodyPr/>
        <a:lstStyle/>
        <a:p>
          <a:endParaRPr lang="es-EC"/>
        </a:p>
      </dgm:t>
    </dgm:pt>
    <dgm:pt modelId="{49101936-88C3-40A7-9D3D-C4730E56422C}" type="pres">
      <dgm:prSet presAssocID="{506FAE31-D4FC-494C-9CFA-0E3F4DA41EFD}" presName="text" presStyleLbl="node1" presStyleIdx="2" presStyleCnt="5">
        <dgm:presLayoutVars>
          <dgm:bulletEnabled val="1"/>
        </dgm:presLayoutVars>
      </dgm:prSet>
      <dgm:spPr/>
      <dgm:t>
        <a:bodyPr/>
        <a:lstStyle/>
        <a:p>
          <a:endParaRPr lang="es-EC"/>
        </a:p>
      </dgm:t>
    </dgm:pt>
    <dgm:pt modelId="{0F328423-7CED-4597-8E25-127461E5F5D2}" type="pres">
      <dgm:prSet presAssocID="{D353FD1C-F89F-4380-94D8-A3816E0154B2}" presName="spacer" presStyleCnt="0"/>
      <dgm:spPr/>
    </dgm:pt>
    <dgm:pt modelId="{F03B8E01-B262-4C2D-9F62-F921EEAC7113}" type="pres">
      <dgm:prSet presAssocID="{2D276F29-C934-49DC-B3F3-44CEA51F7A0A}" presName="comp" presStyleCnt="0"/>
      <dgm:spPr/>
    </dgm:pt>
    <dgm:pt modelId="{31EE4028-9ADC-4C66-8EC3-1C43E342C8C7}" type="pres">
      <dgm:prSet presAssocID="{2D276F29-C934-49DC-B3F3-44CEA51F7A0A}" presName="box" presStyleLbl="node1" presStyleIdx="3" presStyleCnt="5"/>
      <dgm:spPr/>
      <dgm:t>
        <a:bodyPr/>
        <a:lstStyle/>
        <a:p>
          <a:endParaRPr lang="es-EC"/>
        </a:p>
      </dgm:t>
    </dgm:pt>
    <dgm:pt modelId="{F7735300-6514-443D-825D-640F6CDD6DD8}" type="pres">
      <dgm:prSet presAssocID="{2D276F29-C934-49DC-B3F3-44CEA51F7A0A}" presName="img" presStyleLbl="fgImgPlace1" presStyleIdx="3" presStyleCnt="5"/>
      <dgm:spPr>
        <a:blipFill rotWithShape="1">
          <a:blip xmlns:r="http://schemas.openxmlformats.org/officeDocument/2006/relationships" r:embed="rId4"/>
          <a:stretch>
            <a:fillRect/>
          </a:stretch>
        </a:blipFill>
      </dgm:spPr>
      <dgm:t>
        <a:bodyPr/>
        <a:lstStyle/>
        <a:p>
          <a:endParaRPr lang="es-EC"/>
        </a:p>
      </dgm:t>
    </dgm:pt>
    <dgm:pt modelId="{60A6B37D-9407-49FF-91F6-D3CCFC78E5FF}" type="pres">
      <dgm:prSet presAssocID="{2D276F29-C934-49DC-B3F3-44CEA51F7A0A}" presName="text" presStyleLbl="node1" presStyleIdx="3" presStyleCnt="5">
        <dgm:presLayoutVars>
          <dgm:bulletEnabled val="1"/>
        </dgm:presLayoutVars>
      </dgm:prSet>
      <dgm:spPr/>
      <dgm:t>
        <a:bodyPr/>
        <a:lstStyle/>
        <a:p>
          <a:endParaRPr lang="es-EC"/>
        </a:p>
      </dgm:t>
    </dgm:pt>
    <dgm:pt modelId="{77ED2166-0C01-400A-8234-1A150D72D4CE}" type="pres">
      <dgm:prSet presAssocID="{7E0A598E-7978-4789-BE5D-40985D591331}" presName="spacer" presStyleCnt="0"/>
      <dgm:spPr/>
    </dgm:pt>
    <dgm:pt modelId="{F1621392-261E-4F70-A88F-49026638AEA5}" type="pres">
      <dgm:prSet presAssocID="{C41C4E64-74BC-4351-A7C3-99EAD005325B}" presName="comp" presStyleCnt="0"/>
      <dgm:spPr/>
    </dgm:pt>
    <dgm:pt modelId="{C58E2432-7E13-4DFD-AC1F-D5A4F756D5CF}" type="pres">
      <dgm:prSet presAssocID="{C41C4E64-74BC-4351-A7C3-99EAD005325B}" presName="box" presStyleLbl="node1" presStyleIdx="4" presStyleCnt="5"/>
      <dgm:spPr/>
      <dgm:t>
        <a:bodyPr/>
        <a:lstStyle/>
        <a:p>
          <a:endParaRPr lang="es-EC"/>
        </a:p>
      </dgm:t>
    </dgm:pt>
    <dgm:pt modelId="{231F4610-4FD9-4CE3-BC37-3558CE9BFE2E}" type="pres">
      <dgm:prSet presAssocID="{C41C4E64-74BC-4351-A7C3-99EAD005325B}" presName="img" presStyleLbl="fgImgPlace1" presStyleIdx="4" presStyleCnt="5"/>
      <dgm:spPr>
        <a:blipFill rotWithShape="1">
          <a:blip xmlns:r="http://schemas.openxmlformats.org/officeDocument/2006/relationships" r:embed="rId5"/>
          <a:stretch>
            <a:fillRect/>
          </a:stretch>
        </a:blipFill>
      </dgm:spPr>
      <dgm:t>
        <a:bodyPr/>
        <a:lstStyle/>
        <a:p>
          <a:endParaRPr lang="es-EC"/>
        </a:p>
      </dgm:t>
    </dgm:pt>
    <dgm:pt modelId="{60CF93BB-5654-4A15-9160-A0BCB487D6F4}" type="pres">
      <dgm:prSet presAssocID="{C41C4E64-74BC-4351-A7C3-99EAD005325B}" presName="text" presStyleLbl="node1" presStyleIdx="4" presStyleCnt="5">
        <dgm:presLayoutVars>
          <dgm:bulletEnabled val="1"/>
        </dgm:presLayoutVars>
      </dgm:prSet>
      <dgm:spPr/>
      <dgm:t>
        <a:bodyPr/>
        <a:lstStyle/>
        <a:p>
          <a:endParaRPr lang="es-EC"/>
        </a:p>
      </dgm:t>
    </dgm:pt>
  </dgm:ptLst>
  <dgm:cxnLst>
    <dgm:cxn modelId="{34B55C5D-A7EC-4B90-A4E4-5A89465BF8A7}" srcId="{B73887AB-8043-465B-B3E2-FACA7B44666A}" destId="{45E35895-B098-48CD-A133-6B35482B0C4C}" srcOrd="0" destOrd="0" parTransId="{E73C33B4-016F-46EC-9BD7-FD24F8DF0A35}" sibTransId="{99886CD5-0E71-48A3-A95F-A8C2062917A5}"/>
    <dgm:cxn modelId="{6E8A6C9F-D7BC-4BBB-A219-3EA6E1C75844}" srcId="{B73887AB-8043-465B-B3E2-FACA7B44666A}" destId="{C41C4E64-74BC-4351-A7C3-99EAD005325B}" srcOrd="4" destOrd="0" parTransId="{DCCF33A2-5FD8-4065-B34A-2E969870EF76}" sibTransId="{97439ACF-22A0-4AA5-A575-41CD9CC08085}"/>
    <dgm:cxn modelId="{E0E6E75A-5F2F-4B5F-9B75-EB3D22BC78DE}" type="presOf" srcId="{45E35895-B098-48CD-A133-6B35482B0C4C}" destId="{082DFA05-10CD-490F-9520-3A7BE4A78D04}" srcOrd="1" destOrd="0" presId="urn:microsoft.com/office/officeart/2005/8/layout/vList4"/>
    <dgm:cxn modelId="{D6F107FA-EE45-4F27-AE43-09EC9D3D3FE1}" type="presOf" srcId="{C41C4E64-74BC-4351-A7C3-99EAD005325B}" destId="{C58E2432-7E13-4DFD-AC1F-D5A4F756D5CF}" srcOrd="0" destOrd="0" presId="urn:microsoft.com/office/officeart/2005/8/layout/vList4"/>
    <dgm:cxn modelId="{3BB0F93A-2355-4360-A6CF-E6DC29A60ED8}" type="presOf" srcId="{C41C4E64-74BC-4351-A7C3-99EAD005325B}" destId="{60CF93BB-5654-4A15-9160-A0BCB487D6F4}" srcOrd="1" destOrd="0" presId="urn:microsoft.com/office/officeart/2005/8/layout/vList4"/>
    <dgm:cxn modelId="{BB93AAB5-D1CA-4905-9510-A6B44C3E04F9}" type="presOf" srcId="{67577459-0F52-4EA7-9757-53F6E942DCE3}" destId="{9E6A19CD-455B-4845-B2F7-1B3432FCC8F6}" srcOrd="1" destOrd="0" presId="urn:microsoft.com/office/officeart/2005/8/layout/vList4"/>
    <dgm:cxn modelId="{5F4B6C7E-24D6-4263-8D36-07281B618D74}" type="presOf" srcId="{2D276F29-C934-49DC-B3F3-44CEA51F7A0A}" destId="{31EE4028-9ADC-4C66-8EC3-1C43E342C8C7}" srcOrd="0" destOrd="0" presId="urn:microsoft.com/office/officeart/2005/8/layout/vList4"/>
    <dgm:cxn modelId="{801A2438-0D06-4B96-AF07-025E50C9485E}" srcId="{B73887AB-8043-465B-B3E2-FACA7B44666A}" destId="{2D276F29-C934-49DC-B3F3-44CEA51F7A0A}" srcOrd="3" destOrd="0" parTransId="{2FF7CAB4-E6EC-4755-BCC1-3DEDFFA2BA75}" sibTransId="{7E0A598E-7978-4789-BE5D-40985D591331}"/>
    <dgm:cxn modelId="{041B9A47-6436-4FD7-8F03-E6E97064A32F}" type="presOf" srcId="{506FAE31-D4FC-494C-9CFA-0E3F4DA41EFD}" destId="{49101936-88C3-40A7-9D3D-C4730E56422C}" srcOrd="1" destOrd="0" presId="urn:microsoft.com/office/officeart/2005/8/layout/vList4"/>
    <dgm:cxn modelId="{6AD78C9B-048D-4CAA-BC33-1BADBF706F5A}" srcId="{B73887AB-8043-465B-B3E2-FACA7B44666A}" destId="{506FAE31-D4FC-494C-9CFA-0E3F4DA41EFD}" srcOrd="2" destOrd="0" parTransId="{C0FB6D8B-52A3-4069-98FE-2318EAF6567A}" sibTransId="{D353FD1C-F89F-4380-94D8-A3816E0154B2}"/>
    <dgm:cxn modelId="{422AE81F-4EFA-4D97-AB87-79F123E8951E}" type="presOf" srcId="{45E35895-B098-48CD-A133-6B35482B0C4C}" destId="{23CE6444-96E6-48D9-819D-F0C50CC9F78A}" srcOrd="0" destOrd="0" presId="urn:microsoft.com/office/officeart/2005/8/layout/vList4"/>
    <dgm:cxn modelId="{DB03F91B-1745-4905-BD16-4C743C9105C9}" type="presOf" srcId="{506FAE31-D4FC-494C-9CFA-0E3F4DA41EFD}" destId="{E2307308-7958-4C68-B25D-FF4C0E1CAC95}" srcOrd="0" destOrd="0" presId="urn:microsoft.com/office/officeart/2005/8/layout/vList4"/>
    <dgm:cxn modelId="{072FBD64-6532-4D30-8C6A-1F6F25AA0453}" srcId="{B73887AB-8043-465B-B3E2-FACA7B44666A}" destId="{67577459-0F52-4EA7-9757-53F6E942DCE3}" srcOrd="1" destOrd="0" parTransId="{5F711557-03F5-4286-A892-0C6D26CF6720}" sibTransId="{BDE47FB5-40AE-4A12-94AD-73AF84E690C6}"/>
    <dgm:cxn modelId="{523C329D-024C-4299-BD2B-BF1372881E57}" type="presOf" srcId="{B73887AB-8043-465B-B3E2-FACA7B44666A}" destId="{87CB8CAC-EB67-473D-80FA-D019A1BD2B14}" srcOrd="0" destOrd="0" presId="urn:microsoft.com/office/officeart/2005/8/layout/vList4"/>
    <dgm:cxn modelId="{26273A7D-9863-441A-98E0-DC1614693E5C}" type="presOf" srcId="{67577459-0F52-4EA7-9757-53F6E942DCE3}" destId="{77ECDA2E-34F9-471B-95D0-DF42FA14DBD1}" srcOrd="0" destOrd="0" presId="urn:microsoft.com/office/officeart/2005/8/layout/vList4"/>
    <dgm:cxn modelId="{B272607A-76F4-48D3-BDAB-B5616A6E3D15}" type="presOf" srcId="{2D276F29-C934-49DC-B3F3-44CEA51F7A0A}" destId="{60A6B37D-9407-49FF-91F6-D3CCFC78E5FF}" srcOrd="1" destOrd="0" presId="urn:microsoft.com/office/officeart/2005/8/layout/vList4"/>
    <dgm:cxn modelId="{0E0D6E52-EFC1-42D0-B621-F706B327263E}" type="presParOf" srcId="{87CB8CAC-EB67-473D-80FA-D019A1BD2B14}" destId="{9D087905-5964-4153-9AF2-3C2C12A491A3}" srcOrd="0" destOrd="0" presId="urn:microsoft.com/office/officeart/2005/8/layout/vList4"/>
    <dgm:cxn modelId="{34F9DCD0-DD05-48EE-8325-DCBB5CB94DDE}" type="presParOf" srcId="{9D087905-5964-4153-9AF2-3C2C12A491A3}" destId="{23CE6444-96E6-48D9-819D-F0C50CC9F78A}" srcOrd="0" destOrd="0" presId="urn:microsoft.com/office/officeart/2005/8/layout/vList4"/>
    <dgm:cxn modelId="{D763770B-45EC-4EB8-BC4E-8409DEA8E7EC}" type="presParOf" srcId="{9D087905-5964-4153-9AF2-3C2C12A491A3}" destId="{7142BC1E-E955-41AC-B1B6-565BA7833F38}" srcOrd="1" destOrd="0" presId="urn:microsoft.com/office/officeart/2005/8/layout/vList4"/>
    <dgm:cxn modelId="{B5AA6663-701F-4156-B709-1F7D2EC175E7}" type="presParOf" srcId="{9D087905-5964-4153-9AF2-3C2C12A491A3}" destId="{082DFA05-10CD-490F-9520-3A7BE4A78D04}" srcOrd="2" destOrd="0" presId="urn:microsoft.com/office/officeart/2005/8/layout/vList4"/>
    <dgm:cxn modelId="{4501A3EF-3BBD-4496-8F9B-5931EC5C4026}" type="presParOf" srcId="{87CB8CAC-EB67-473D-80FA-D019A1BD2B14}" destId="{C4CBC912-460F-4135-AA26-27F5F3D94B67}" srcOrd="1" destOrd="0" presId="urn:microsoft.com/office/officeart/2005/8/layout/vList4"/>
    <dgm:cxn modelId="{A176D9C8-9C9B-48C8-86D8-7F357EADC55B}" type="presParOf" srcId="{87CB8CAC-EB67-473D-80FA-D019A1BD2B14}" destId="{B7603809-F5A6-4073-8A5D-22C9AA512179}" srcOrd="2" destOrd="0" presId="urn:microsoft.com/office/officeart/2005/8/layout/vList4"/>
    <dgm:cxn modelId="{5495E78D-E5CC-4A24-9BF9-D396B87EDE80}" type="presParOf" srcId="{B7603809-F5A6-4073-8A5D-22C9AA512179}" destId="{77ECDA2E-34F9-471B-95D0-DF42FA14DBD1}" srcOrd="0" destOrd="0" presId="urn:microsoft.com/office/officeart/2005/8/layout/vList4"/>
    <dgm:cxn modelId="{3E09695C-989E-4BF1-8E24-E3AFCD71E1AE}" type="presParOf" srcId="{B7603809-F5A6-4073-8A5D-22C9AA512179}" destId="{EAD28800-292C-44B9-93AA-F9278F959226}" srcOrd="1" destOrd="0" presId="urn:microsoft.com/office/officeart/2005/8/layout/vList4"/>
    <dgm:cxn modelId="{087AF76F-E5C1-4AB1-9E2F-3361E5AEB85E}" type="presParOf" srcId="{B7603809-F5A6-4073-8A5D-22C9AA512179}" destId="{9E6A19CD-455B-4845-B2F7-1B3432FCC8F6}" srcOrd="2" destOrd="0" presId="urn:microsoft.com/office/officeart/2005/8/layout/vList4"/>
    <dgm:cxn modelId="{BC2E3BCA-1E21-4812-AB64-B1250ED9B308}" type="presParOf" srcId="{87CB8CAC-EB67-473D-80FA-D019A1BD2B14}" destId="{34907FE8-014D-4798-816B-AC9890F5690B}" srcOrd="3" destOrd="0" presId="urn:microsoft.com/office/officeart/2005/8/layout/vList4"/>
    <dgm:cxn modelId="{1CABE86B-62D5-46D7-9BCA-7C088ABBD687}" type="presParOf" srcId="{87CB8CAC-EB67-473D-80FA-D019A1BD2B14}" destId="{066A37F3-B20A-4A7E-BA79-53C7BB4AEAF9}" srcOrd="4" destOrd="0" presId="urn:microsoft.com/office/officeart/2005/8/layout/vList4"/>
    <dgm:cxn modelId="{3321C970-1E54-4EC4-B4A4-400864B891C1}" type="presParOf" srcId="{066A37F3-B20A-4A7E-BA79-53C7BB4AEAF9}" destId="{E2307308-7958-4C68-B25D-FF4C0E1CAC95}" srcOrd="0" destOrd="0" presId="urn:microsoft.com/office/officeart/2005/8/layout/vList4"/>
    <dgm:cxn modelId="{085D57C9-D44F-46FA-8CDD-FC04F5E1E3A2}" type="presParOf" srcId="{066A37F3-B20A-4A7E-BA79-53C7BB4AEAF9}" destId="{8A376F23-B133-4F54-AB17-612762D5AA68}" srcOrd="1" destOrd="0" presId="urn:microsoft.com/office/officeart/2005/8/layout/vList4"/>
    <dgm:cxn modelId="{C35B06D0-8F39-4D32-B2D9-79F6562A27C4}" type="presParOf" srcId="{066A37F3-B20A-4A7E-BA79-53C7BB4AEAF9}" destId="{49101936-88C3-40A7-9D3D-C4730E56422C}" srcOrd="2" destOrd="0" presId="urn:microsoft.com/office/officeart/2005/8/layout/vList4"/>
    <dgm:cxn modelId="{73C09D6D-9176-4FE9-B77C-5D26041D817B}" type="presParOf" srcId="{87CB8CAC-EB67-473D-80FA-D019A1BD2B14}" destId="{0F328423-7CED-4597-8E25-127461E5F5D2}" srcOrd="5" destOrd="0" presId="urn:microsoft.com/office/officeart/2005/8/layout/vList4"/>
    <dgm:cxn modelId="{4E84DC9F-0CF3-46E1-88A6-1F807AD18655}" type="presParOf" srcId="{87CB8CAC-EB67-473D-80FA-D019A1BD2B14}" destId="{F03B8E01-B262-4C2D-9F62-F921EEAC7113}" srcOrd="6" destOrd="0" presId="urn:microsoft.com/office/officeart/2005/8/layout/vList4"/>
    <dgm:cxn modelId="{4B002D38-C4A6-4480-B478-E94997CD4205}" type="presParOf" srcId="{F03B8E01-B262-4C2D-9F62-F921EEAC7113}" destId="{31EE4028-9ADC-4C66-8EC3-1C43E342C8C7}" srcOrd="0" destOrd="0" presId="urn:microsoft.com/office/officeart/2005/8/layout/vList4"/>
    <dgm:cxn modelId="{38A42C83-6D8F-49C0-8E03-89AE1A039225}" type="presParOf" srcId="{F03B8E01-B262-4C2D-9F62-F921EEAC7113}" destId="{F7735300-6514-443D-825D-640F6CDD6DD8}" srcOrd="1" destOrd="0" presId="urn:microsoft.com/office/officeart/2005/8/layout/vList4"/>
    <dgm:cxn modelId="{67349D70-079D-4933-8CCA-50A603888572}" type="presParOf" srcId="{F03B8E01-B262-4C2D-9F62-F921EEAC7113}" destId="{60A6B37D-9407-49FF-91F6-D3CCFC78E5FF}" srcOrd="2" destOrd="0" presId="urn:microsoft.com/office/officeart/2005/8/layout/vList4"/>
    <dgm:cxn modelId="{DEB143B6-87DE-4792-B17E-AA2E14081C52}" type="presParOf" srcId="{87CB8CAC-EB67-473D-80FA-D019A1BD2B14}" destId="{77ED2166-0C01-400A-8234-1A150D72D4CE}" srcOrd="7" destOrd="0" presId="urn:microsoft.com/office/officeart/2005/8/layout/vList4"/>
    <dgm:cxn modelId="{D330B229-EB24-4333-9F0B-D34BC184C919}" type="presParOf" srcId="{87CB8CAC-EB67-473D-80FA-D019A1BD2B14}" destId="{F1621392-261E-4F70-A88F-49026638AEA5}" srcOrd="8" destOrd="0" presId="urn:microsoft.com/office/officeart/2005/8/layout/vList4"/>
    <dgm:cxn modelId="{6AB97860-7864-4907-BBA1-4B4CF8D6B7AC}" type="presParOf" srcId="{F1621392-261E-4F70-A88F-49026638AEA5}" destId="{C58E2432-7E13-4DFD-AC1F-D5A4F756D5CF}" srcOrd="0" destOrd="0" presId="urn:microsoft.com/office/officeart/2005/8/layout/vList4"/>
    <dgm:cxn modelId="{4941C2DC-CA26-4775-8363-D1241D76891A}" type="presParOf" srcId="{F1621392-261E-4F70-A88F-49026638AEA5}" destId="{231F4610-4FD9-4CE3-BC37-3558CE9BFE2E}" srcOrd="1" destOrd="0" presId="urn:microsoft.com/office/officeart/2005/8/layout/vList4"/>
    <dgm:cxn modelId="{68DC3B53-0ADF-4BDE-9662-483D380D4C5E}" type="presParOf" srcId="{F1621392-261E-4F70-A88F-49026638AEA5}" destId="{60CF93BB-5654-4A15-9160-A0BCB487D6F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815809-D39A-4A94-B658-B127A164B0EF}" type="doc">
      <dgm:prSet loTypeId="urn:microsoft.com/office/officeart/2005/8/layout/vList5" loCatId="list" qsTypeId="urn:microsoft.com/office/officeart/2005/8/quickstyle/simple5" qsCatId="simple" csTypeId="urn:microsoft.com/office/officeart/2005/8/colors/accent0_2" csCatId="mainScheme" phldr="1"/>
      <dgm:spPr/>
      <dgm:t>
        <a:bodyPr/>
        <a:lstStyle/>
        <a:p>
          <a:endParaRPr lang="es-EC"/>
        </a:p>
      </dgm:t>
    </dgm:pt>
    <dgm:pt modelId="{F15094BD-DC1E-487B-9424-CF2400792CFE}">
      <dgm:prSet phldrT="[Texto]" custT="1"/>
      <dgm:spPr/>
      <dgm:t>
        <a:bodyPr/>
        <a:lstStyle/>
        <a:p>
          <a:r>
            <a:rPr lang="es-EC" sz="2000" b="1" smtClean="0">
              <a:solidFill>
                <a:schemeClr val="bg2">
                  <a:lumMod val="10000"/>
                </a:schemeClr>
              </a:solidFill>
            </a:rPr>
            <a:t>Hipótesis Alternativa</a:t>
          </a:r>
          <a:endParaRPr lang="es-EC" sz="2000" b="1" dirty="0">
            <a:solidFill>
              <a:schemeClr val="bg2">
                <a:lumMod val="10000"/>
              </a:schemeClr>
            </a:solidFill>
          </a:endParaRPr>
        </a:p>
      </dgm:t>
    </dgm:pt>
    <dgm:pt modelId="{514B7C49-BFC1-44E8-9510-9948F48A4C5B}" type="parTrans" cxnId="{86E41281-D6B9-4F74-84BD-08642228B2ED}">
      <dgm:prSet/>
      <dgm:spPr/>
      <dgm:t>
        <a:bodyPr/>
        <a:lstStyle/>
        <a:p>
          <a:endParaRPr lang="es-EC" sz="1600">
            <a:solidFill>
              <a:schemeClr val="bg2">
                <a:lumMod val="10000"/>
              </a:schemeClr>
            </a:solidFill>
          </a:endParaRPr>
        </a:p>
      </dgm:t>
    </dgm:pt>
    <dgm:pt modelId="{E2064765-E665-42CC-8FDD-0B13AE537535}" type="sibTrans" cxnId="{86E41281-D6B9-4F74-84BD-08642228B2ED}">
      <dgm:prSet/>
      <dgm:spPr/>
      <dgm:t>
        <a:bodyPr/>
        <a:lstStyle/>
        <a:p>
          <a:endParaRPr lang="es-EC" sz="1600">
            <a:solidFill>
              <a:schemeClr val="bg2">
                <a:lumMod val="10000"/>
              </a:schemeClr>
            </a:solidFill>
          </a:endParaRPr>
        </a:p>
      </dgm:t>
    </dgm:pt>
    <dgm:pt modelId="{C839E1B2-310B-46E3-8AF9-084F27C6CF47}">
      <dgm:prSet phldrT="[Texto]" custT="1"/>
      <dgm:spPr/>
      <dgm:t>
        <a:bodyPr/>
        <a:lstStyle/>
        <a:p>
          <a:r>
            <a:rPr lang="es-EC" sz="1400" dirty="0" smtClean="0">
              <a:solidFill>
                <a:schemeClr val="bg2">
                  <a:lumMod val="10000"/>
                </a:schemeClr>
              </a:solidFill>
            </a:rPr>
            <a:t>El nivel de productividad del Departamento de Producción (Planta Recypet) está determinado por el Sistema de Gestión de Calidad que administra la Empresa Enkador S.A.   </a:t>
          </a:r>
          <a:endParaRPr lang="es-EC" sz="1400" dirty="0">
            <a:solidFill>
              <a:schemeClr val="bg2">
                <a:lumMod val="10000"/>
              </a:schemeClr>
            </a:solidFill>
          </a:endParaRPr>
        </a:p>
      </dgm:t>
    </dgm:pt>
    <dgm:pt modelId="{492DF05E-4DA1-4C42-B32E-001D12313ECE}" type="parTrans" cxnId="{3902B0A7-328D-4CEC-937D-C39BA6A276FE}">
      <dgm:prSet/>
      <dgm:spPr/>
      <dgm:t>
        <a:bodyPr/>
        <a:lstStyle/>
        <a:p>
          <a:endParaRPr lang="es-EC" sz="1600">
            <a:solidFill>
              <a:schemeClr val="bg2">
                <a:lumMod val="10000"/>
              </a:schemeClr>
            </a:solidFill>
          </a:endParaRPr>
        </a:p>
      </dgm:t>
    </dgm:pt>
    <dgm:pt modelId="{75AFB18D-AEC1-41FF-935F-08AD02224425}" type="sibTrans" cxnId="{3902B0A7-328D-4CEC-937D-C39BA6A276FE}">
      <dgm:prSet/>
      <dgm:spPr/>
      <dgm:t>
        <a:bodyPr/>
        <a:lstStyle/>
        <a:p>
          <a:endParaRPr lang="es-EC" sz="1600">
            <a:solidFill>
              <a:schemeClr val="bg2">
                <a:lumMod val="10000"/>
              </a:schemeClr>
            </a:solidFill>
          </a:endParaRPr>
        </a:p>
      </dgm:t>
    </dgm:pt>
    <dgm:pt modelId="{D3EB2125-BBF3-4339-9388-6D37E99DE4D6}">
      <dgm:prSet phldrT="[Texto]" custT="1"/>
      <dgm:spPr/>
      <dgm:t>
        <a:bodyPr/>
        <a:lstStyle/>
        <a:p>
          <a:r>
            <a:rPr lang="es-EC" sz="2000" b="1" smtClean="0">
              <a:solidFill>
                <a:schemeClr val="bg2">
                  <a:lumMod val="10000"/>
                </a:schemeClr>
              </a:solidFill>
            </a:rPr>
            <a:t>Hipótesis</a:t>
          </a:r>
          <a:r>
            <a:rPr lang="es-EC" sz="2000" smtClean="0">
              <a:solidFill>
                <a:schemeClr val="bg2">
                  <a:lumMod val="10000"/>
                </a:schemeClr>
              </a:solidFill>
            </a:rPr>
            <a:t> </a:t>
          </a:r>
          <a:r>
            <a:rPr lang="es-EC" sz="2000" b="1" smtClean="0">
              <a:solidFill>
                <a:schemeClr val="bg2">
                  <a:lumMod val="10000"/>
                </a:schemeClr>
              </a:solidFill>
            </a:rPr>
            <a:t>Nula</a:t>
          </a:r>
          <a:endParaRPr lang="es-EC" sz="2000" b="1" dirty="0">
            <a:solidFill>
              <a:schemeClr val="bg2">
                <a:lumMod val="10000"/>
              </a:schemeClr>
            </a:solidFill>
          </a:endParaRPr>
        </a:p>
      </dgm:t>
    </dgm:pt>
    <dgm:pt modelId="{3B43B1BA-7EC5-4A34-9105-66D53CEFAEF4}" type="parTrans" cxnId="{5718B577-3F06-4304-A57C-29487ECD0AA7}">
      <dgm:prSet/>
      <dgm:spPr/>
      <dgm:t>
        <a:bodyPr/>
        <a:lstStyle/>
        <a:p>
          <a:endParaRPr lang="es-EC" sz="1600">
            <a:solidFill>
              <a:schemeClr val="bg2">
                <a:lumMod val="10000"/>
              </a:schemeClr>
            </a:solidFill>
          </a:endParaRPr>
        </a:p>
      </dgm:t>
    </dgm:pt>
    <dgm:pt modelId="{0EB1345A-48E8-4148-A8C6-99E1BA8ECC18}" type="sibTrans" cxnId="{5718B577-3F06-4304-A57C-29487ECD0AA7}">
      <dgm:prSet/>
      <dgm:spPr/>
      <dgm:t>
        <a:bodyPr/>
        <a:lstStyle/>
        <a:p>
          <a:endParaRPr lang="es-EC" sz="1600">
            <a:solidFill>
              <a:schemeClr val="bg2">
                <a:lumMod val="10000"/>
              </a:schemeClr>
            </a:solidFill>
          </a:endParaRPr>
        </a:p>
      </dgm:t>
    </dgm:pt>
    <dgm:pt modelId="{B4C67EE7-798C-4C9E-B8AD-296E9FA42BE7}">
      <dgm:prSet phldrT="[Texto]" custT="1"/>
      <dgm:spPr/>
      <dgm:t>
        <a:bodyPr/>
        <a:lstStyle/>
        <a:p>
          <a:r>
            <a:rPr lang="es-EC" sz="1400" smtClean="0">
              <a:solidFill>
                <a:schemeClr val="bg2">
                  <a:lumMod val="10000"/>
                </a:schemeClr>
              </a:solidFill>
            </a:rPr>
            <a:t>El nivel de productividad del Departamento de Producción (Planta Recypet) no se encuentra determinado por el Sistema de Gestión de Calidad que administra la Empresa Enkador S.A.   </a:t>
          </a:r>
          <a:endParaRPr lang="es-EC" sz="1400" dirty="0">
            <a:solidFill>
              <a:schemeClr val="bg2">
                <a:lumMod val="10000"/>
              </a:schemeClr>
            </a:solidFill>
          </a:endParaRPr>
        </a:p>
      </dgm:t>
    </dgm:pt>
    <dgm:pt modelId="{148D2332-E5CD-468E-8F12-59FA5B635AB4}" type="parTrans" cxnId="{34CB630B-C929-43FA-A3A7-B05B09AA3D9B}">
      <dgm:prSet/>
      <dgm:spPr/>
      <dgm:t>
        <a:bodyPr/>
        <a:lstStyle/>
        <a:p>
          <a:endParaRPr lang="es-EC" sz="1600">
            <a:solidFill>
              <a:schemeClr val="bg2">
                <a:lumMod val="10000"/>
              </a:schemeClr>
            </a:solidFill>
          </a:endParaRPr>
        </a:p>
      </dgm:t>
    </dgm:pt>
    <dgm:pt modelId="{F7CD3159-46ED-4CEF-B1F8-EE29C7A2FEA5}" type="sibTrans" cxnId="{34CB630B-C929-43FA-A3A7-B05B09AA3D9B}">
      <dgm:prSet/>
      <dgm:spPr/>
      <dgm:t>
        <a:bodyPr/>
        <a:lstStyle/>
        <a:p>
          <a:endParaRPr lang="es-EC" sz="1600">
            <a:solidFill>
              <a:schemeClr val="bg2">
                <a:lumMod val="10000"/>
              </a:schemeClr>
            </a:solidFill>
          </a:endParaRPr>
        </a:p>
      </dgm:t>
    </dgm:pt>
    <dgm:pt modelId="{CED6629A-6617-44F8-B452-79743F88A68E}" type="pres">
      <dgm:prSet presAssocID="{6D815809-D39A-4A94-B658-B127A164B0EF}" presName="Name0" presStyleCnt="0">
        <dgm:presLayoutVars>
          <dgm:dir/>
          <dgm:animLvl val="lvl"/>
          <dgm:resizeHandles val="exact"/>
        </dgm:presLayoutVars>
      </dgm:prSet>
      <dgm:spPr/>
      <dgm:t>
        <a:bodyPr/>
        <a:lstStyle/>
        <a:p>
          <a:endParaRPr lang="es-EC"/>
        </a:p>
      </dgm:t>
    </dgm:pt>
    <dgm:pt modelId="{601DDBCF-5BED-43F1-AC7F-167371BE5396}" type="pres">
      <dgm:prSet presAssocID="{F15094BD-DC1E-487B-9424-CF2400792CFE}" presName="linNode" presStyleCnt="0"/>
      <dgm:spPr/>
    </dgm:pt>
    <dgm:pt modelId="{387C6FE1-9D76-4C99-9D0D-147D19C10B90}" type="pres">
      <dgm:prSet presAssocID="{F15094BD-DC1E-487B-9424-CF2400792CFE}" presName="parentText" presStyleLbl="node1" presStyleIdx="0" presStyleCnt="2">
        <dgm:presLayoutVars>
          <dgm:chMax val="1"/>
          <dgm:bulletEnabled val="1"/>
        </dgm:presLayoutVars>
      </dgm:prSet>
      <dgm:spPr/>
      <dgm:t>
        <a:bodyPr/>
        <a:lstStyle/>
        <a:p>
          <a:endParaRPr lang="es-EC"/>
        </a:p>
      </dgm:t>
    </dgm:pt>
    <dgm:pt modelId="{77C61C7C-4C69-4FE6-A71D-657205F5C5B7}" type="pres">
      <dgm:prSet presAssocID="{F15094BD-DC1E-487B-9424-CF2400792CFE}" presName="descendantText" presStyleLbl="alignAccFollowNode1" presStyleIdx="0" presStyleCnt="2">
        <dgm:presLayoutVars>
          <dgm:bulletEnabled val="1"/>
        </dgm:presLayoutVars>
      </dgm:prSet>
      <dgm:spPr/>
      <dgm:t>
        <a:bodyPr/>
        <a:lstStyle/>
        <a:p>
          <a:endParaRPr lang="es-EC"/>
        </a:p>
      </dgm:t>
    </dgm:pt>
    <dgm:pt modelId="{F9F7927A-2B84-4F50-9090-277CF32EEC29}" type="pres">
      <dgm:prSet presAssocID="{E2064765-E665-42CC-8FDD-0B13AE537535}" presName="sp" presStyleCnt="0"/>
      <dgm:spPr/>
    </dgm:pt>
    <dgm:pt modelId="{E20F858D-6EED-4E9A-8E93-F507D6F15108}" type="pres">
      <dgm:prSet presAssocID="{D3EB2125-BBF3-4339-9388-6D37E99DE4D6}" presName="linNode" presStyleCnt="0"/>
      <dgm:spPr/>
    </dgm:pt>
    <dgm:pt modelId="{7F1AC688-4609-4EC4-B266-477497ECC4AD}" type="pres">
      <dgm:prSet presAssocID="{D3EB2125-BBF3-4339-9388-6D37E99DE4D6}" presName="parentText" presStyleLbl="node1" presStyleIdx="1" presStyleCnt="2">
        <dgm:presLayoutVars>
          <dgm:chMax val="1"/>
          <dgm:bulletEnabled val="1"/>
        </dgm:presLayoutVars>
      </dgm:prSet>
      <dgm:spPr/>
      <dgm:t>
        <a:bodyPr/>
        <a:lstStyle/>
        <a:p>
          <a:endParaRPr lang="es-EC"/>
        </a:p>
      </dgm:t>
    </dgm:pt>
    <dgm:pt modelId="{A4A2A312-F801-438E-997D-4563B3EA1385}" type="pres">
      <dgm:prSet presAssocID="{D3EB2125-BBF3-4339-9388-6D37E99DE4D6}" presName="descendantText" presStyleLbl="alignAccFollowNode1" presStyleIdx="1" presStyleCnt="2">
        <dgm:presLayoutVars>
          <dgm:bulletEnabled val="1"/>
        </dgm:presLayoutVars>
      </dgm:prSet>
      <dgm:spPr/>
      <dgm:t>
        <a:bodyPr/>
        <a:lstStyle/>
        <a:p>
          <a:endParaRPr lang="es-EC"/>
        </a:p>
      </dgm:t>
    </dgm:pt>
  </dgm:ptLst>
  <dgm:cxnLst>
    <dgm:cxn modelId="{34CB630B-C929-43FA-A3A7-B05B09AA3D9B}" srcId="{D3EB2125-BBF3-4339-9388-6D37E99DE4D6}" destId="{B4C67EE7-798C-4C9E-B8AD-296E9FA42BE7}" srcOrd="0" destOrd="0" parTransId="{148D2332-E5CD-468E-8F12-59FA5B635AB4}" sibTransId="{F7CD3159-46ED-4CEF-B1F8-EE29C7A2FEA5}"/>
    <dgm:cxn modelId="{86E41281-D6B9-4F74-84BD-08642228B2ED}" srcId="{6D815809-D39A-4A94-B658-B127A164B0EF}" destId="{F15094BD-DC1E-487B-9424-CF2400792CFE}" srcOrd="0" destOrd="0" parTransId="{514B7C49-BFC1-44E8-9510-9948F48A4C5B}" sibTransId="{E2064765-E665-42CC-8FDD-0B13AE537535}"/>
    <dgm:cxn modelId="{4FFC7704-7F0E-4859-AE8E-B4941F2C5143}" type="presOf" srcId="{D3EB2125-BBF3-4339-9388-6D37E99DE4D6}" destId="{7F1AC688-4609-4EC4-B266-477497ECC4AD}" srcOrd="0" destOrd="0" presId="urn:microsoft.com/office/officeart/2005/8/layout/vList5"/>
    <dgm:cxn modelId="{3902B0A7-328D-4CEC-937D-C39BA6A276FE}" srcId="{F15094BD-DC1E-487B-9424-CF2400792CFE}" destId="{C839E1B2-310B-46E3-8AF9-084F27C6CF47}" srcOrd="0" destOrd="0" parTransId="{492DF05E-4DA1-4C42-B32E-001D12313ECE}" sibTransId="{75AFB18D-AEC1-41FF-935F-08AD02224425}"/>
    <dgm:cxn modelId="{FDA997BB-55C4-4BAE-9338-4E2BF81E7172}" type="presOf" srcId="{B4C67EE7-798C-4C9E-B8AD-296E9FA42BE7}" destId="{A4A2A312-F801-438E-997D-4563B3EA1385}" srcOrd="0" destOrd="0" presId="urn:microsoft.com/office/officeart/2005/8/layout/vList5"/>
    <dgm:cxn modelId="{5718B577-3F06-4304-A57C-29487ECD0AA7}" srcId="{6D815809-D39A-4A94-B658-B127A164B0EF}" destId="{D3EB2125-BBF3-4339-9388-6D37E99DE4D6}" srcOrd="1" destOrd="0" parTransId="{3B43B1BA-7EC5-4A34-9105-66D53CEFAEF4}" sibTransId="{0EB1345A-48E8-4148-A8C6-99E1BA8ECC18}"/>
    <dgm:cxn modelId="{F9F57F2D-D28B-40D9-AB37-27A5F5DAA0D9}" type="presOf" srcId="{6D815809-D39A-4A94-B658-B127A164B0EF}" destId="{CED6629A-6617-44F8-B452-79743F88A68E}" srcOrd="0" destOrd="0" presId="urn:microsoft.com/office/officeart/2005/8/layout/vList5"/>
    <dgm:cxn modelId="{6F2AC51B-41FE-4724-A3FF-0CE5FA256FC8}" type="presOf" srcId="{F15094BD-DC1E-487B-9424-CF2400792CFE}" destId="{387C6FE1-9D76-4C99-9D0D-147D19C10B90}" srcOrd="0" destOrd="0" presId="urn:microsoft.com/office/officeart/2005/8/layout/vList5"/>
    <dgm:cxn modelId="{D55738DE-3097-4498-946B-340DC3BCB174}" type="presOf" srcId="{C839E1B2-310B-46E3-8AF9-084F27C6CF47}" destId="{77C61C7C-4C69-4FE6-A71D-657205F5C5B7}" srcOrd="0" destOrd="0" presId="urn:microsoft.com/office/officeart/2005/8/layout/vList5"/>
    <dgm:cxn modelId="{6CAEEED3-AB89-4C5B-8D70-DD29EED2F6B0}" type="presParOf" srcId="{CED6629A-6617-44F8-B452-79743F88A68E}" destId="{601DDBCF-5BED-43F1-AC7F-167371BE5396}" srcOrd="0" destOrd="0" presId="urn:microsoft.com/office/officeart/2005/8/layout/vList5"/>
    <dgm:cxn modelId="{155AB9EC-889F-4DDD-8FB6-B8D7A3415E78}" type="presParOf" srcId="{601DDBCF-5BED-43F1-AC7F-167371BE5396}" destId="{387C6FE1-9D76-4C99-9D0D-147D19C10B90}" srcOrd="0" destOrd="0" presId="urn:microsoft.com/office/officeart/2005/8/layout/vList5"/>
    <dgm:cxn modelId="{62291EE9-9C1C-4555-A24E-7327E91AB7DA}" type="presParOf" srcId="{601DDBCF-5BED-43F1-AC7F-167371BE5396}" destId="{77C61C7C-4C69-4FE6-A71D-657205F5C5B7}" srcOrd="1" destOrd="0" presId="urn:microsoft.com/office/officeart/2005/8/layout/vList5"/>
    <dgm:cxn modelId="{62E4554B-ABEB-437D-ACFE-AC69C0319F13}" type="presParOf" srcId="{CED6629A-6617-44F8-B452-79743F88A68E}" destId="{F9F7927A-2B84-4F50-9090-277CF32EEC29}" srcOrd="1" destOrd="0" presId="urn:microsoft.com/office/officeart/2005/8/layout/vList5"/>
    <dgm:cxn modelId="{30CAC3BE-B02D-4C3C-8BFF-5566E7E63E27}" type="presParOf" srcId="{CED6629A-6617-44F8-B452-79743F88A68E}" destId="{E20F858D-6EED-4E9A-8E93-F507D6F15108}" srcOrd="2" destOrd="0" presId="urn:microsoft.com/office/officeart/2005/8/layout/vList5"/>
    <dgm:cxn modelId="{19129DF8-2B23-41AC-8D6D-BB7C53C512DE}" type="presParOf" srcId="{E20F858D-6EED-4E9A-8E93-F507D6F15108}" destId="{7F1AC688-4609-4EC4-B266-477497ECC4AD}" srcOrd="0" destOrd="0" presId="urn:microsoft.com/office/officeart/2005/8/layout/vList5"/>
    <dgm:cxn modelId="{7C5B912D-D00B-45A1-9E54-EBFA659E1638}" type="presParOf" srcId="{E20F858D-6EED-4E9A-8E93-F507D6F15108}" destId="{A4A2A312-F801-438E-997D-4563B3EA1385}"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ECF518-C4CF-411D-957B-EC130E0B9B48}"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s-EC"/>
        </a:p>
      </dgm:t>
    </dgm:pt>
    <dgm:pt modelId="{560B549E-14B1-48A9-926E-34603BC2F53D}">
      <dgm:prSet phldrT="[Texto]" custT="1"/>
      <dgm:spPr>
        <a:noFill/>
      </dgm:spPr>
      <dgm:t>
        <a:bodyPr/>
        <a:lstStyle/>
        <a:p>
          <a:r>
            <a:rPr lang="es-EC" sz="1600" dirty="0" smtClean="0">
              <a:solidFill>
                <a:sysClr val="windowText" lastClr="000000"/>
              </a:solidFill>
              <a:latin typeface="+mj-lt"/>
              <a:ea typeface="+mn-ea"/>
              <a:cs typeface="+mn-cs"/>
            </a:rPr>
            <a:t>Verificar el cumplimiento de las directrices establecidas en la Norma Internacional ISO 9001; 2015.</a:t>
          </a:r>
          <a:endParaRPr lang="es-EC" sz="1600" dirty="0">
            <a:solidFill>
              <a:sysClr val="windowText" lastClr="000000"/>
            </a:solidFill>
            <a:latin typeface="+mj-lt"/>
            <a:ea typeface="+mn-ea"/>
            <a:cs typeface="+mn-cs"/>
          </a:endParaRPr>
        </a:p>
      </dgm:t>
    </dgm:pt>
    <dgm:pt modelId="{B2CE8AED-0454-4D48-8355-913E1A753532}" type="parTrans" cxnId="{A6045632-D8CE-41F6-A0FF-CF46663E27DD}">
      <dgm:prSet/>
      <dgm:spPr/>
      <dgm:t>
        <a:bodyPr/>
        <a:lstStyle/>
        <a:p>
          <a:endParaRPr lang="es-EC">
            <a:solidFill>
              <a:sysClr val="windowText" lastClr="000000"/>
            </a:solidFill>
            <a:latin typeface="+mj-lt"/>
          </a:endParaRPr>
        </a:p>
      </dgm:t>
    </dgm:pt>
    <dgm:pt modelId="{1F205DD0-F76F-4F40-8ED7-97911CEA9966}" type="sibTrans" cxnId="{A6045632-D8CE-41F6-A0FF-CF46663E27DD}">
      <dgm:prSet/>
      <dgm:spPr/>
      <dgm:t>
        <a:bodyPr/>
        <a:lstStyle/>
        <a:p>
          <a:endParaRPr lang="es-EC">
            <a:solidFill>
              <a:sysClr val="windowText" lastClr="000000"/>
            </a:solidFill>
            <a:latin typeface="+mj-lt"/>
          </a:endParaRPr>
        </a:p>
      </dgm:t>
    </dgm:pt>
    <dgm:pt modelId="{60C3D1DE-CABF-443C-8105-605EA1D321C4}">
      <dgm:prSet phldrT="[Texto]"/>
      <dgm:spPr>
        <a:noFill/>
      </dgm:spPr>
      <dgm:t>
        <a:bodyPr/>
        <a:lstStyle/>
        <a:p>
          <a:r>
            <a:rPr lang="es-EC" dirty="0" smtClean="0">
              <a:solidFill>
                <a:sysClr val="windowText" lastClr="000000"/>
              </a:solidFill>
              <a:latin typeface="+mj-lt"/>
            </a:rPr>
            <a:t>Evaluar los procesos y subprocesos del Departamento </a:t>
          </a:r>
          <a:endParaRPr lang="es-EC" dirty="0">
            <a:solidFill>
              <a:sysClr val="windowText" lastClr="000000"/>
            </a:solidFill>
            <a:latin typeface="+mj-lt"/>
          </a:endParaRPr>
        </a:p>
      </dgm:t>
    </dgm:pt>
    <dgm:pt modelId="{12835680-77FC-43AA-A7ED-5BDAE41C7896}" type="parTrans" cxnId="{DC26CCDA-D01C-47E7-B8AB-49B88EFA3836}">
      <dgm:prSet/>
      <dgm:spPr/>
      <dgm:t>
        <a:bodyPr/>
        <a:lstStyle/>
        <a:p>
          <a:endParaRPr lang="es-EC">
            <a:solidFill>
              <a:sysClr val="windowText" lastClr="000000"/>
            </a:solidFill>
            <a:latin typeface="+mj-lt"/>
          </a:endParaRPr>
        </a:p>
      </dgm:t>
    </dgm:pt>
    <dgm:pt modelId="{BDB1B49D-DB93-4AA5-83ED-6A672AD41AA8}" type="sibTrans" cxnId="{DC26CCDA-D01C-47E7-B8AB-49B88EFA3836}">
      <dgm:prSet/>
      <dgm:spPr/>
      <dgm:t>
        <a:bodyPr/>
        <a:lstStyle/>
        <a:p>
          <a:endParaRPr lang="es-EC">
            <a:solidFill>
              <a:sysClr val="windowText" lastClr="000000"/>
            </a:solidFill>
            <a:latin typeface="+mj-lt"/>
          </a:endParaRPr>
        </a:p>
      </dgm:t>
    </dgm:pt>
    <dgm:pt modelId="{4CFBA73A-CEE8-4329-973E-49EE85880685}">
      <dgm:prSet phldrT="[Texto]"/>
      <dgm:spPr>
        <a:noFill/>
      </dgm:spPr>
      <dgm:t>
        <a:bodyPr/>
        <a:lstStyle/>
        <a:p>
          <a:r>
            <a:rPr lang="es-EC" dirty="0" smtClean="0">
              <a:solidFill>
                <a:sysClr val="windowText" lastClr="000000"/>
              </a:solidFill>
              <a:latin typeface="+mj-lt"/>
            </a:rPr>
            <a:t>Analizar el impacto del Sistema de Gestión de la Calidad en la productividad a través de la aplicación de indicadores de gestión.</a:t>
          </a:r>
          <a:endParaRPr lang="es-EC" dirty="0">
            <a:solidFill>
              <a:sysClr val="windowText" lastClr="000000"/>
            </a:solidFill>
            <a:latin typeface="+mj-lt"/>
          </a:endParaRPr>
        </a:p>
      </dgm:t>
    </dgm:pt>
    <dgm:pt modelId="{F3D8C8BA-83F9-4423-9C0B-F101FC901E7B}" type="parTrans" cxnId="{87633F77-956C-4A3E-BF0C-F40A67EDC119}">
      <dgm:prSet/>
      <dgm:spPr/>
      <dgm:t>
        <a:bodyPr/>
        <a:lstStyle/>
        <a:p>
          <a:endParaRPr lang="es-EC">
            <a:solidFill>
              <a:sysClr val="windowText" lastClr="000000"/>
            </a:solidFill>
            <a:latin typeface="+mj-lt"/>
          </a:endParaRPr>
        </a:p>
      </dgm:t>
    </dgm:pt>
    <dgm:pt modelId="{EB2A3FB4-C2C4-4827-9D48-40C30ADF7A9E}" type="sibTrans" cxnId="{87633F77-956C-4A3E-BF0C-F40A67EDC119}">
      <dgm:prSet/>
      <dgm:spPr/>
      <dgm:t>
        <a:bodyPr/>
        <a:lstStyle/>
        <a:p>
          <a:endParaRPr lang="es-EC">
            <a:solidFill>
              <a:sysClr val="windowText" lastClr="000000"/>
            </a:solidFill>
            <a:latin typeface="+mj-lt"/>
          </a:endParaRPr>
        </a:p>
      </dgm:t>
    </dgm:pt>
    <dgm:pt modelId="{E9AC98F8-5DF1-4D27-A495-E573AF501757}">
      <dgm:prSet phldrT="[Texto]"/>
      <dgm:spPr>
        <a:noFill/>
      </dgm:spPr>
      <dgm:t>
        <a:bodyPr/>
        <a:lstStyle/>
        <a:p>
          <a:r>
            <a:rPr lang="es-EC" dirty="0" smtClean="0">
              <a:solidFill>
                <a:sysClr val="windowText" lastClr="000000"/>
              </a:solidFill>
              <a:latin typeface="+mj-lt"/>
            </a:rPr>
            <a:t>Analizar las auditorías internas de Gestión de la Calidad efectuadas en el periodo 2017-2019.</a:t>
          </a:r>
          <a:endParaRPr lang="es-EC" dirty="0">
            <a:solidFill>
              <a:sysClr val="windowText" lastClr="000000"/>
            </a:solidFill>
            <a:latin typeface="+mj-lt"/>
          </a:endParaRPr>
        </a:p>
      </dgm:t>
    </dgm:pt>
    <dgm:pt modelId="{2ECE9BCF-76DB-401A-A6E3-7819A383FD0D}" type="parTrans" cxnId="{40CDBBB2-6B17-4EF5-B33E-153BC51F1AB3}">
      <dgm:prSet/>
      <dgm:spPr/>
      <dgm:t>
        <a:bodyPr/>
        <a:lstStyle/>
        <a:p>
          <a:endParaRPr lang="es-EC">
            <a:solidFill>
              <a:sysClr val="windowText" lastClr="000000"/>
            </a:solidFill>
            <a:latin typeface="+mj-lt"/>
          </a:endParaRPr>
        </a:p>
      </dgm:t>
    </dgm:pt>
    <dgm:pt modelId="{91AB05F3-5CDA-4B41-B01D-84F992544E97}" type="sibTrans" cxnId="{40CDBBB2-6B17-4EF5-B33E-153BC51F1AB3}">
      <dgm:prSet/>
      <dgm:spPr/>
      <dgm:t>
        <a:bodyPr/>
        <a:lstStyle/>
        <a:p>
          <a:endParaRPr lang="es-EC">
            <a:solidFill>
              <a:sysClr val="windowText" lastClr="000000"/>
            </a:solidFill>
            <a:latin typeface="+mj-lt"/>
          </a:endParaRPr>
        </a:p>
      </dgm:t>
    </dgm:pt>
    <dgm:pt modelId="{98BBE595-CA1B-440C-A728-889D65200B6C}" type="pres">
      <dgm:prSet presAssocID="{FAECF518-C4CF-411D-957B-EC130E0B9B48}" presName="Name0" presStyleCnt="0">
        <dgm:presLayoutVars>
          <dgm:chMax val="7"/>
          <dgm:chPref val="7"/>
          <dgm:dir/>
        </dgm:presLayoutVars>
      </dgm:prSet>
      <dgm:spPr/>
      <dgm:t>
        <a:bodyPr/>
        <a:lstStyle/>
        <a:p>
          <a:endParaRPr lang="es-EC"/>
        </a:p>
      </dgm:t>
    </dgm:pt>
    <dgm:pt modelId="{0C447D6B-C354-4A26-93D5-24F982526AC4}" type="pres">
      <dgm:prSet presAssocID="{FAECF518-C4CF-411D-957B-EC130E0B9B48}" presName="Name1" presStyleCnt="0"/>
      <dgm:spPr/>
    </dgm:pt>
    <dgm:pt modelId="{2DDB6000-F820-4F14-AD06-741E775250F4}" type="pres">
      <dgm:prSet presAssocID="{FAECF518-C4CF-411D-957B-EC130E0B9B48}" presName="cycle" presStyleCnt="0"/>
      <dgm:spPr/>
    </dgm:pt>
    <dgm:pt modelId="{F3F415A9-5DEB-4DE9-B1F0-74280FF21CA5}" type="pres">
      <dgm:prSet presAssocID="{FAECF518-C4CF-411D-957B-EC130E0B9B48}" presName="srcNode" presStyleLbl="node1" presStyleIdx="0" presStyleCnt="4"/>
      <dgm:spPr/>
    </dgm:pt>
    <dgm:pt modelId="{5E4380A4-4406-4473-B2F5-9F58BC1BF659}" type="pres">
      <dgm:prSet presAssocID="{FAECF518-C4CF-411D-957B-EC130E0B9B48}" presName="conn" presStyleLbl="parChTrans1D2" presStyleIdx="0" presStyleCnt="1"/>
      <dgm:spPr/>
      <dgm:t>
        <a:bodyPr/>
        <a:lstStyle/>
        <a:p>
          <a:endParaRPr lang="es-EC"/>
        </a:p>
      </dgm:t>
    </dgm:pt>
    <dgm:pt modelId="{1D93E02C-6E57-42C4-ABCF-4D5C0B98EB4A}" type="pres">
      <dgm:prSet presAssocID="{FAECF518-C4CF-411D-957B-EC130E0B9B48}" presName="extraNode" presStyleLbl="node1" presStyleIdx="0" presStyleCnt="4"/>
      <dgm:spPr/>
    </dgm:pt>
    <dgm:pt modelId="{68A631A0-105B-447D-8DC8-8271A5216F24}" type="pres">
      <dgm:prSet presAssocID="{FAECF518-C4CF-411D-957B-EC130E0B9B48}" presName="dstNode" presStyleLbl="node1" presStyleIdx="0" presStyleCnt="4"/>
      <dgm:spPr/>
    </dgm:pt>
    <dgm:pt modelId="{B546BDFC-0C23-4D2B-B30B-7CAC4FCB4F71}" type="pres">
      <dgm:prSet presAssocID="{560B549E-14B1-48A9-926E-34603BC2F53D}" presName="text_1" presStyleLbl="node1" presStyleIdx="0" presStyleCnt="4" custLinFactNeighborX="7" custLinFactNeighborY="-5892">
        <dgm:presLayoutVars>
          <dgm:bulletEnabled val="1"/>
        </dgm:presLayoutVars>
      </dgm:prSet>
      <dgm:spPr/>
      <dgm:t>
        <a:bodyPr/>
        <a:lstStyle/>
        <a:p>
          <a:endParaRPr lang="es-EC"/>
        </a:p>
      </dgm:t>
    </dgm:pt>
    <dgm:pt modelId="{C2F9E9F7-36C9-446B-B40C-0E97F51D93CE}" type="pres">
      <dgm:prSet presAssocID="{560B549E-14B1-48A9-926E-34603BC2F53D}" presName="accent_1" presStyleCnt="0"/>
      <dgm:spPr/>
    </dgm:pt>
    <dgm:pt modelId="{771C3FA8-5AA9-4B76-B308-20A6B7488BC3}" type="pres">
      <dgm:prSet presAssocID="{560B549E-14B1-48A9-926E-34603BC2F53D}" presName="accentRepeatNode" presStyleLbl="solidFgAcc1" presStyleIdx="0" presStyleCnt="4">
        <dgm:style>
          <a:lnRef idx="2">
            <a:schemeClr val="accent5"/>
          </a:lnRef>
          <a:fillRef idx="1">
            <a:schemeClr val="lt1"/>
          </a:fillRef>
          <a:effectRef idx="0">
            <a:schemeClr val="accent5"/>
          </a:effectRef>
          <a:fontRef idx="minor">
            <a:schemeClr val="dk1"/>
          </a:fontRef>
        </dgm:style>
      </dgm:prSet>
      <dgm:spPr>
        <a:ln>
          <a:solidFill>
            <a:schemeClr val="accent6">
              <a:lumMod val="60000"/>
              <a:lumOff val="40000"/>
            </a:schemeClr>
          </a:solidFill>
        </a:ln>
      </dgm:spPr>
    </dgm:pt>
    <dgm:pt modelId="{040967F4-3F27-4B82-91DA-B367189A2E44}" type="pres">
      <dgm:prSet presAssocID="{60C3D1DE-CABF-443C-8105-605EA1D321C4}" presName="text_2" presStyleLbl="node1" presStyleIdx="1" presStyleCnt="4">
        <dgm:presLayoutVars>
          <dgm:bulletEnabled val="1"/>
        </dgm:presLayoutVars>
      </dgm:prSet>
      <dgm:spPr/>
      <dgm:t>
        <a:bodyPr/>
        <a:lstStyle/>
        <a:p>
          <a:endParaRPr lang="es-EC"/>
        </a:p>
      </dgm:t>
    </dgm:pt>
    <dgm:pt modelId="{14267D07-73DF-442D-A302-E3E2F19DF2F5}" type="pres">
      <dgm:prSet presAssocID="{60C3D1DE-CABF-443C-8105-605EA1D321C4}" presName="accent_2" presStyleCnt="0"/>
      <dgm:spPr/>
    </dgm:pt>
    <dgm:pt modelId="{DCFAAC3E-EAB0-4787-B377-646DFA6EF4B5}" type="pres">
      <dgm:prSet presAssocID="{60C3D1DE-CABF-443C-8105-605EA1D321C4}" presName="accentRepeatNode" presStyleLbl="solidFgAcc1" presStyleIdx="1" presStyleCnt="4"/>
      <dgm:spPr>
        <a:ln>
          <a:solidFill>
            <a:srgbClr val="FF0066"/>
          </a:solidFill>
        </a:ln>
      </dgm:spPr>
    </dgm:pt>
    <dgm:pt modelId="{F3AFC08D-1473-40AB-A5F0-7DF560E1717B}" type="pres">
      <dgm:prSet presAssocID="{4CFBA73A-CEE8-4329-973E-49EE85880685}" presName="text_3" presStyleLbl="node1" presStyleIdx="2" presStyleCnt="4">
        <dgm:presLayoutVars>
          <dgm:bulletEnabled val="1"/>
        </dgm:presLayoutVars>
      </dgm:prSet>
      <dgm:spPr/>
      <dgm:t>
        <a:bodyPr/>
        <a:lstStyle/>
        <a:p>
          <a:endParaRPr lang="es-EC"/>
        </a:p>
      </dgm:t>
    </dgm:pt>
    <dgm:pt modelId="{993203B2-0E04-4A5B-B03C-F4ABA38BB75F}" type="pres">
      <dgm:prSet presAssocID="{4CFBA73A-CEE8-4329-973E-49EE85880685}" presName="accent_3" presStyleCnt="0"/>
      <dgm:spPr/>
    </dgm:pt>
    <dgm:pt modelId="{A362C6F7-ACEA-4396-ABA9-D8B9746A7739}" type="pres">
      <dgm:prSet presAssocID="{4CFBA73A-CEE8-4329-973E-49EE85880685}" presName="accentRepeatNode" presStyleLbl="solidFgAcc1" presStyleIdx="2" presStyleCnt="4"/>
      <dgm:spPr>
        <a:ln>
          <a:solidFill>
            <a:srgbClr val="00CC00"/>
          </a:solidFill>
        </a:ln>
      </dgm:spPr>
    </dgm:pt>
    <dgm:pt modelId="{BA8CE1CC-7A5A-403B-A86B-17E8F5561050}" type="pres">
      <dgm:prSet presAssocID="{E9AC98F8-5DF1-4D27-A495-E573AF501757}" presName="text_4" presStyleLbl="node1" presStyleIdx="3" presStyleCnt="4">
        <dgm:presLayoutVars>
          <dgm:bulletEnabled val="1"/>
        </dgm:presLayoutVars>
      </dgm:prSet>
      <dgm:spPr/>
      <dgm:t>
        <a:bodyPr/>
        <a:lstStyle/>
        <a:p>
          <a:endParaRPr lang="es-EC"/>
        </a:p>
      </dgm:t>
    </dgm:pt>
    <dgm:pt modelId="{25BA0C78-4112-41D8-989F-E5F59FA88043}" type="pres">
      <dgm:prSet presAssocID="{E9AC98F8-5DF1-4D27-A495-E573AF501757}" presName="accent_4" presStyleCnt="0"/>
      <dgm:spPr/>
    </dgm:pt>
    <dgm:pt modelId="{D7A758D6-7A88-4552-BA60-BCBFD678AFCE}" type="pres">
      <dgm:prSet presAssocID="{E9AC98F8-5DF1-4D27-A495-E573AF501757}" presName="accentRepeatNode" presStyleLbl="solidFgAcc1" presStyleIdx="3" presStyleCnt="4"/>
      <dgm:spPr>
        <a:ln>
          <a:solidFill>
            <a:schemeClr val="accent5">
              <a:lumMod val="40000"/>
              <a:lumOff val="60000"/>
            </a:schemeClr>
          </a:solidFill>
        </a:ln>
      </dgm:spPr>
    </dgm:pt>
  </dgm:ptLst>
  <dgm:cxnLst>
    <dgm:cxn modelId="{15EC402E-EE72-46C3-9D54-C2EECB3FA990}" type="presOf" srcId="{60C3D1DE-CABF-443C-8105-605EA1D321C4}" destId="{040967F4-3F27-4B82-91DA-B367189A2E44}" srcOrd="0" destOrd="0" presId="urn:microsoft.com/office/officeart/2008/layout/VerticalCurvedList"/>
    <dgm:cxn modelId="{DC26CCDA-D01C-47E7-B8AB-49B88EFA3836}" srcId="{FAECF518-C4CF-411D-957B-EC130E0B9B48}" destId="{60C3D1DE-CABF-443C-8105-605EA1D321C4}" srcOrd="1" destOrd="0" parTransId="{12835680-77FC-43AA-A7ED-5BDAE41C7896}" sibTransId="{BDB1B49D-DB93-4AA5-83ED-6A672AD41AA8}"/>
    <dgm:cxn modelId="{1A971788-3034-4030-A443-A596C1E88762}" type="presOf" srcId="{1F205DD0-F76F-4F40-8ED7-97911CEA9966}" destId="{5E4380A4-4406-4473-B2F5-9F58BC1BF659}" srcOrd="0" destOrd="0" presId="urn:microsoft.com/office/officeart/2008/layout/VerticalCurvedList"/>
    <dgm:cxn modelId="{681633B5-7BF0-4661-A367-63174F392DF3}" type="presOf" srcId="{560B549E-14B1-48A9-926E-34603BC2F53D}" destId="{B546BDFC-0C23-4D2B-B30B-7CAC4FCB4F71}" srcOrd="0" destOrd="0" presId="urn:microsoft.com/office/officeart/2008/layout/VerticalCurvedList"/>
    <dgm:cxn modelId="{40CDBBB2-6B17-4EF5-B33E-153BC51F1AB3}" srcId="{FAECF518-C4CF-411D-957B-EC130E0B9B48}" destId="{E9AC98F8-5DF1-4D27-A495-E573AF501757}" srcOrd="3" destOrd="0" parTransId="{2ECE9BCF-76DB-401A-A6E3-7819A383FD0D}" sibTransId="{91AB05F3-5CDA-4B41-B01D-84F992544E97}"/>
    <dgm:cxn modelId="{A6045632-D8CE-41F6-A0FF-CF46663E27DD}" srcId="{FAECF518-C4CF-411D-957B-EC130E0B9B48}" destId="{560B549E-14B1-48A9-926E-34603BC2F53D}" srcOrd="0" destOrd="0" parTransId="{B2CE8AED-0454-4D48-8355-913E1A753532}" sibTransId="{1F205DD0-F76F-4F40-8ED7-97911CEA9966}"/>
    <dgm:cxn modelId="{D2BAAABC-E973-4D95-98EC-7D8B0840333E}" type="presOf" srcId="{4CFBA73A-CEE8-4329-973E-49EE85880685}" destId="{F3AFC08D-1473-40AB-A5F0-7DF560E1717B}" srcOrd="0" destOrd="0" presId="urn:microsoft.com/office/officeart/2008/layout/VerticalCurvedList"/>
    <dgm:cxn modelId="{3D82A776-B0DB-4B67-86BA-C47133F551B2}" type="presOf" srcId="{E9AC98F8-5DF1-4D27-A495-E573AF501757}" destId="{BA8CE1CC-7A5A-403B-A86B-17E8F5561050}" srcOrd="0" destOrd="0" presId="urn:microsoft.com/office/officeart/2008/layout/VerticalCurvedList"/>
    <dgm:cxn modelId="{2AF3F564-A1E7-471F-A41D-4FD7FCC66179}" type="presOf" srcId="{FAECF518-C4CF-411D-957B-EC130E0B9B48}" destId="{98BBE595-CA1B-440C-A728-889D65200B6C}" srcOrd="0" destOrd="0" presId="urn:microsoft.com/office/officeart/2008/layout/VerticalCurvedList"/>
    <dgm:cxn modelId="{87633F77-956C-4A3E-BF0C-F40A67EDC119}" srcId="{FAECF518-C4CF-411D-957B-EC130E0B9B48}" destId="{4CFBA73A-CEE8-4329-973E-49EE85880685}" srcOrd="2" destOrd="0" parTransId="{F3D8C8BA-83F9-4423-9C0B-F101FC901E7B}" sibTransId="{EB2A3FB4-C2C4-4827-9D48-40C30ADF7A9E}"/>
    <dgm:cxn modelId="{60F20AFE-02D9-4663-8B8B-8411EC5A2BB8}" type="presParOf" srcId="{98BBE595-CA1B-440C-A728-889D65200B6C}" destId="{0C447D6B-C354-4A26-93D5-24F982526AC4}" srcOrd="0" destOrd="0" presId="urn:microsoft.com/office/officeart/2008/layout/VerticalCurvedList"/>
    <dgm:cxn modelId="{A092D365-0B96-4191-BE1B-AB52B2A75916}" type="presParOf" srcId="{0C447D6B-C354-4A26-93D5-24F982526AC4}" destId="{2DDB6000-F820-4F14-AD06-741E775250F4}" srcOrd="0" destOrd="0" presId="urn:microsoft.com/office/officeart/2008/layout/VerticalCurvedList"/>
    <dgm:cxn modelId="{BF6195F6-03D7-426C-9F46-57581BE322CE}" type="presParOf" srcId="{2DDB6000-F820-4F14-AD06-741E775250F4}" destId="{F3F415A9-5DEB-4DE9-B1F0-74280FF21CA5}" srcOrd="0" destOrd="0" presId="urn:microsoft.com/office/officeart/2008/layout/VerticalCurvedList"/>
    <dgm:cxn modelId="{8B38447B-FE38-4DF4-8B6B-67FBC42D4DBA}" type="presParOf" srcId="{2DDB6000-F820-4F14-AD06-741E775250F4}" destId="{5E4380A4-4406-4473-B2F5-9F58BC1BF659}" srcOrd="1" destOrd="0" presId="urn:microsoft.com/office/officeart/2008/layout/VerticalCurvedList"/>
    <dgm:cxn modelId="{A6D3582A-1666-46EA-B6F7-F4E950454941}" type="presParOf" srcId="{2DDB6000-F820-4F14-AD06-741E775250F4}" destId="{1D93E02C-6E57-42C4-ABCF-4D5C0B98EB4A}" srcOrd="2" destOrd="0" presId="urn:microsoft.com/office/officeart/2008/layout/VerticalCurvedList"/>
    <dgm:cxn modelId="{9B6FA98B-5A8A-4F8A-B428-12ECBFC06F7C}" type="presParOf" srcId="{2DDB6000-F820-4F14-AD06-741E775250F4}" destId="{68A631A0-105B-447D-8DC8-8271A5216F24}" srcOrd="3" destOrd="0" presId="urn:microsoft.com/office/officeart/2008/layout/VerticalCurvedList"/>
    <dgm:cxn modelId="{93E3943D-5C72-46D8-8CD0-9D08B87F5358}" type="presParOf" srcId="{0C447D6B-C354-4A26-93D5-24F982526AC4}" destId="{B546BDFC-0C23-4D2B-B30B-7CAC4FCB4F71}" srcOrd="1" destOrd="0" presId="urn:microsoft.com/office/officeart/2008/layout/VerticalCurvedList"/>
    <dgm:cxn modelId="{94470493-4F15-4845-A6A9-A92C4285F823}" type="presParOf" srcId="{0C447D6B-C354-4A26-93D5-24F982526AC4}" destId="{C2F9E9F7-36C9-446B-B40C-0E97F51D93CE}" srcOrd="2" destOrd="0" presId="urn:microsoft.com/office/officeart/2008/layout/VerticalCurvedList"/>
    <dgm:cxn modelId="{5DB46A38-82DA-4FBC-84BC-273219C9C94D}" type="presParOf" srcId="{C2F9E9F7-36C9-446B-B40C-0E97F51D93CE}" destId="{771C3FA8-5AA9-4B76-B308-20A6B7488BC3}" srcOrd="0" destOrd="0" presId="urn:microsoft.com/office/officeart/2008/layout/VerticalCurvedList"/>
    <dgm:cxn modelId="{B9B16DC2-0868-4B48-A04A-3B2404C1FF6D}" type="presParOf" srcId="{0C447D6B-C354-4A26-93D5-24F982526AC4}" destId="{040967F4-3F27-4B82-91DA-B367189A2E44}" srcOrd="3" destOrd="0" presId="urn:microsoft.com/office/officeart/2008/layout/VerticalCurvedList"/>
    <dgm:cxn modelId="{0F7A5E9B-5F1B-40A6-9A64-0B02863FAE7A}" type="presParOf" srcId="{0C447D6B-C354-4A26-93D5-24F982526AC4}" destId="{14267D07-73DF-442D-A302-E3E2F19DF2F5}" srcOrd="4" destOrd="0" presId="urn:microsoft.com/office/officeart/2008/layout/VerticalCurvedList"/>
    <dgm:cxn modelId="{6A34CD0C-444B-4553-9076-CF88B6901221}" type="presParOf" srcId="{14267D07-73DF-442D-A302-E3E2F19DF2F5}" destId="{DCFAAC3E-EAB0-4787-B377-646DFA6EF4B5}" srcOrd="0" destOrd="0" presId="urn:microsoft.com/office/officeart/2008/layout/VerticalCurvedList"/>
    <dgm:cxn modelId="{4184BAC2-EF2B-4A45-BD38-1FFDB088CAE6}" type="presParOf" srcId="{0C447D6B-C354-4A26-93D5-24F982526AC4}" destId="{F3AFC08D-1473-40AB-A5F0-7DF560E1717B}" srcOrd="5" destOrd="0" presId="urn:microsoft.com/office/officeart/2008/layout/VerticalCurvedList"/>
    <dgm:cxn modelId="{FB0EAF12-DA83-48A5-885A-727B73B92EC4}" type="presParOf" srcId="{0C447D6B-C354-4A26-93D5-24F982526AC4}" destId="{993203B2-0E04-4A5B-B03C-F4ABA38BB75F}" srcOrd="6" destOrd="0" presId="urn:microsoft.com/office/officeart/2008/layout/VerticalCurvedList"/>
    <dgm:cxn modelId="{094FFCE2-1DED-4D55-BD55-9F9751FC34A8}" type="presParOf" srcId="{993203B2-0E04-4A5B-B03C-F4ABA38BB75F}" destId="{A362C6F7-ACEA-4396-ABA9-D8B9746A7739}" srcOrd="0" destOrd="0" presId="urn:microsoft.com/office/officeart/2008/layout/VerticalCurvedList"/>
    <dgm:cxn modelId="{C55082CA-1E26-4E7B-A218-7F42B176E6D1}" type="presParOf" srcId="{0C447D6B-C354-4A26-93D5-24F982526AC4}" destId="{BA8CE1CC-7A5A-403B-A86B-17E8F5561050}" srcOrd="7" destOrd="0" presId="urn:microsoft.com/office/officeart/2008/layout/VerticalCurvedList"/>
    <dgm:cxn modelId="{D8CAEFA6-FCF2-4CE9-A2FC-7EF61F03E2B3}" type="presParOf" srcId="{0C447D6B-C354-4A26-93D5-24F982526AC4}" destId="{25BA0C78-4112-41D8-989F-E5F59FA88043}" srcOrd="8" destOrd="0" presId="urn:microsoft.com/office/officeart/2008/layout/VerticalCurvedList"/>
    <dgm:cxn modelId="{8B60F629-534A-439E-BA6D-993DC6A02044}" type="presParOf" srcId="{25BA0C78-4112-41D8-989F-E5F59FA88043}" destId="{D7A758D6-7A88-4552-BA60-BCBFD678AFC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C5E877-A14F-483F-BF59-96FB35AEB0E2}" type="doc">
      <dgm:prSet loTypeId="urn:microsoft.com/office/officeart/2008/layout/PictureStrips" loCatId="picture" qsTypeId="urn:microsoft.com/office/officeart/2005/8/quickstyle/simple2" qsCatId="simple" csTypeId="urn:microsoft.com/office/officeart/2005/8/colors/colorful1" csCatId="colorful" phldr="1"/>
      <dgm:spPr/>
      <dgm:t>
        <a:bodyPr/>
        <a:lstStyle/>
        <a:p>
          <a:endParaRPr lang="es-EC"/>
        </a:p>
      </dgm:t>
    </dgm:pt>
    <dgm:pt modelId="{7F64FAD2-BD81-42C7-A3FD-62A140FFDD33}">
      <dgm:prSet phldrT="[Texto]"/>
      <dgm:spPr/>
      <dgm:t>
        <a:bodyPr/>
        <a:lstStyle/>
        <a:p>
          <a:pPr algn="just"/>
          <a:r>
            <a:rPr lang="es-EC" dirty="0" smtClean="0">
              <a:solidFill>
                <a:schemeClr val="tx2"/>
              </a:solidFill>
            </a:rPr>
            <a:t>Enkador S.A. fue fundado en 1975, en asociación con fabricantes textileros ecuatorianos y el consorcio </a:t>
          </a:r>
          <a:r>
            <a:rPr lang="es-EC" dirty="0" err="1" smtClean="0">
              <a:solidFill>
                <a:schemeClr val="tx2"/>
              </a:solidFill>
            </a:rPr>
            <a:t>AKZO</a:t>
          </a:r>
          <a:r>
            <a:rPr lang="es-EC" dirty="0" smtClean="0">
              <a:solidFill>
                <a:schemeClr val="tx2"/>
              </a:solidFill>
            </a:rPr>
            <a:t>-NOBEL con sede en Ecuador.</a:t>
          </a:r>
          <a:endParaRPr lang="es-EC" dirty="0">
            <a:solidFill>
              <a:schemeClr val="tx2"/>
            </a:solidFill>
          </a:endParaRPr>
        </a:p>
      </dgm:t>
    </dgm:pt>
    <dgm:pt modelId="{F64CE81D-19E0-4D18-BD5F-C1D681C81E5F}" type="parTrans" cxnId="{2D3BCD93-AD47-423A-9EF0-A592D3973CB6}">
      <dgm:prSet/>
      <dgm:spPr/>
      <dgm:t>
        <a:bodyPr/>
        <a:lstStyle/>
        <a:p>
          <a:endParaRPr lang="es-EC">
            <a:solidFill>
              <a:schemeClr val="tx2"/>
            </a:solidFill>
          </a:endParaRPr>
        </a:p>
      </dgm:t>
    </dgm:pt>
    <dgm:pt modelId="{CD2A5F99-5E63-4007-BB03-56CEEA24CF45}" type="sibTrans" cxnId="{2D3BCD93-AD47-423A-9EF0-A592D3973CB6}">
      <dgm:prSet/>
      <dgm:spPr/>
      <dgm:t>
        <a:bodyPr/>
        <a:lstStyle/>
        <a:p>
          <a:endParaRPr lang="es-EC">
            <a:solidFill>
              <a:schemeClr val="tx2"/>
            </a:solidFill>
          </a:endParaRPr>
        </a:p>
      </dgm:t>
    </dgm:pt>
    <dgm:pt modelId="{3B8141FA-3BC5-4516-A0FA-DA2B9592747C}" type="pres">
      <dgm:prSet presAssocID="{41C5E877-A14F-483F-BF59-96FB35AEB0E2}" presName="Name0" presStyleCnt="0">
        <dgm:presLayoutVars>
          <dgm:dir/>
          <dgm:resizeHandles val="exact"/>
        </dgm:presLayoutVars>
      </dgm:prSet>
      <dgm:spPr/>
      <dgm:t>
        <a:bodyPr/>
        <a:lstStyle/>
        <a:p>
          <a:endParaRPr lang="es-EC"/>
        </a:p>
      </dgm:t>
    </dgm:pt>
    <dgm:pt modelId="{9AEC9D0A-ECBE-440A-9EE6-5B0F2606555D}" type="pres">
      <dgm:prSet presAssocID="{7F64FAD2-BD81-42C7-A3FD-62A140FFDD33}" presName="composite" presStyleCnt="0"/>
      <dgm:spPr/>
    </dgm:pt>
    <dgm:pt modelId="{76E059AD-90A8-47E2-9A28-DC1CE62C288C}" type="pres">
      <dgm:prSet presAssocID="{7F64FAD2-BD81-42C7-A3FD-62A140FFDD33}" presName="rect1" presStyleLbl="trAlignAcc1" presStyleIdx="0" presStyleCnt="1">
        <dgm:presLayoutVars>
          <dgm:bulletEnabled val="1"/>
        </dgm:presLayoutVars>
      </dgm:prSet>
      <dgm:spPr/>
      <dgm:t>
        <a:bodyPr/>
        <a:lstStyle/>
        <a:p>
          <a:endParaRPr lang="es-EC"/>
        </a:p>
      </dgm:t>
    </dgm:pt>
    <dgm:pt modelId="{D6C76335-010C-4C29-9067-E5CE523B2819}" type="pres">
      <dgm:prSet presAssocID="{7F64FAD2-BD81-42C7-A3FD-62A140FFDD33}" presName="rect2" presStyleLbl="fgImgPlace1" presStyleIdx="0" presStyleCnt="1" custScaleY="51270"/>
      <dgm:spPr>
        <a:blipFill rotWithShape="1">
          <a:blip xmlns:r="http://schemas.openxmlformats.org/officeDocument/2006/relationships" r:embed="rId1"/>
          <a:stretch>
            <a:fillRect/>
          </a:stretch>
        </a:blipFill>
      </dgm:spPr>
    </dgm:pt>
  </dgm:ptLst>
  <dgm:cxnLst>
    <dgm:cxn modelId="{224961B5-7A05-4D46-8F21-84494632DF26}" type="presOf" srcId="{41C5E877-A14F-483F-BF59-96FB35AEB0E2}" destId="{3B8141FA-3BC5-4516-A0FA-DA2B9592747C}" srcOrd="0" destOrd="0" presId="urn:microsoft.com/office/officeart/2008/layout/PictureStrips"/>
    <dgm:cxn modelId="{795D4E14-E1C5-430A-A84A-262BE1422409}" type="presOf" srcId="{7F64FAD2-BD81-42C7-A3FD-62A140FFDD33}" destId="{76E059AD-90A8-47E2-9A28-DC1CE62C288C}" srcOrd="0" destOrd="0" presId="urn:microsoft.com/office/officeart/2008/layout/PictureStrips"/>
    <dgm:cxn modelId="{2D3BCD93-AD47-423A-9EF0-A592D3973CB6}" srcId="{41C5E877-A14F-483F-BF59-96FB35AEB0E2}" destId="{7F64FAD2-BD81-42C7-A3FD-62A140FFDD33}" srcOrd="0" destOrd="0" parTransId="{F64CE81D-19E0-4D18-BD5F-C1D681C81E5F}" sibTransId="{CD2A5F99-5E63-4007-BB03-56CEEA24CF45}"/>
    <dgm:cxn modelId="{2A2A3CD4-BEDF-4894-8053-E56AB3BA8334}" type="presParOf" srcId="{3B8141FA-3BC5-4516-A0FA-DA2B9592747C}" destId="{9AEC9D0A-ECBE-440A-9EE6-5B0F2606555D}" srcOrd="0" destOrd="0" presId="urn:microsoft.com/office/officeart/2008/layout/PictureStrips"/>
    <dgm:cxn modelId="{62E8327D-7E6C-4458-AA53-D131284EC682}" type="presParOf" srcId="{9AEC9D0A-ECBE-440A-9EE6-5B0F2606555D}" destId="{76E059AD-90A8-47E2-9A28-DC1CE62C288C}" srcOrd="0" destOrd="0" presId="urn:microsoft.com/office/officeart/2008/layout/PictureStrips"/>
    <dgm:cxn modelId="{28DB9741-D807-4596-8865-537B1F17C68E}" type="presParOf" srcId="{9AEC9D0A-ECBE-440A-9EE6-5B0F2606555D}" destId="{D6C76335-010C-4C29-9067-E5CE523B281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3ACD4D-ADD1-41C3-9341-D3C8E763777F}" type="doc">
      <dgm:prSet loTypeId="urn:microsoft.com/office/officeart/2005/8/layout/lProcess2" loCatId="list" qsTypeId="urn:microsoft.com/office/officeart/2005/8/quickstyle/simple3" qsCatId="simple" csTypeId="urn:microsoft.com/office/officeart/2005/8/colors/accent6_1" csCatId="accent6" phldr="1"/>
      <dgm:spPr/>
      <dgm:t>
        <a:bodyPr/>
        <a:lstStyle/>
        <a:p>
          <a:endParaRPr lang="es-EC"/>
        </a:p>
      </dgm:t>
    </dgm:pt>
    <dgm:pt modelId="{097EBD85-1467-4254-850E-BF80C598D255}">
      <dgm:prSet phldrT="[Texto]"/>
      <dgm:spPr/>
      <dgm:t>
        <a:bodyPr/>
        <a:lstStyle/>
        <a:p>
          <a:r>
            <a:rPr lang="es-EC" b="1" dirty="0" smtClean="0">
              <a:solidFill>
                <a:schemeClr val="bg2">
                  <a:lumMod val="10000"/>
                </a:schemeClr>
              </a:solidFill>
              <a:latin typeface="+mj-lt"/>
            </a:rPr>
            <a:t>Línea Textil</a:t>
          </a:r>
          <a:endParaRPr lang="es-EC" b="1" dirty="0">
            <a:solidFill>
              <a:schemeClr val="bg2">
                <a:lumMod val="10000"/>
              </a:schemeClr>
            </a:solidFill>
            <a:latin typeface="+mj-lt"/>
          </a:endParaRPr>
        </a:p>
      </dgm:t>
    </dgm:pt>
    <dgm:pt modelId="{7D24C1C6-7F88-4034-91DD-8B2873B62D8D}" type="parTrans" cxnId="{8EDCCBF0-4860-4A19-BF5B-016BDA3745AD}">
      <dgm:prSet/>
      <dgm:spPr/>
      <dgm:t>
        <a:bodyPr/>
        <a:lstStyle/>
        <a:p>
          <a:endParaRPr lang="es-EC">
            <a:solidFill>
              <a:schemeClr val="bg2">
                <a:lumMod val="10000"/>
              </a:schemeClr>
            </a:solidFill>
            <a:latin typeface="+mj-lt"/>
          </a:endParaRPr>
        </a:p>
      </dgm:t>
    </dgm:pt>
    <dgm:pt modelId="{8426F050-9961-40DC-8609-782CAA16FF14}" type="sibTrans" cxnId="{8EDCCBF0-4860-4A19-BF5B-016BDA3745AD}">
      <dgm:prSet/>
      <dgm:spPr/>
      <dgm:t>
        <a:bodyPr/>
        <a:lstStyle/>
        <a:p>
          <a:endParaRPr lang="es-EC">
            <a:solidFill>
              <a:schemeClr val="bg2">
                <a:lumMod val="10000"/>
              </a:schemeClr>
            </a:solidFill>
            <a:latin typeface="+mj-lt"/>
          </a:endParaRPr>
        </a:p>
      </dgm:t>
    </dgm:pt>
    <dgm:pt modelId="{131A8F90-FA9B-4779-87A0-1D6EA3A44A1B}">
      <dgm:prSet phldrT="[Texto]"/>
      <dgm:spPr/>
      <dgm:t>
        <a:bodyPr/>
        <a:lstStyle/>
        <a:p>
          <a:r>
            <a:rPr lang="es-EC" b="0" dirty="0" smtClean="0">
              <a:solidFill>
                <a:schemeClr val="bg2">
                  <a:lumMod val="10000"/>
                </a:schemeClr>
              </a:solidFill>
              <a:latin typeface="+mj-lt"/>
            </a:rPr>
            <a:t>Hilo ( Bordado, Calcetines, Colchones, Elásticos, Costura Industrial)</a:t>
          </a:r>
        </a:p>
        <a:p>
          <a:r>
            <a:rPr lang="es-EC" b="0" dirty="0" smtClean="0">
              <a:solidFill>
                <a:schemeClr val="bg2">
                  <a:lumMod val="10000"/>
                </a:schemeClr>
              </a:solidFill>
              <a:latin typeface="+mj-lt"/>
            </a:rPr>
            <a:t>Cuerdas floricultura</a:t>
          </a:r>
        </a:p>
        <a:p>
          <a:r>
            <a:rPr lang="es-EC" b="0" dirty="0" smtClean="0">
              <a:solidFill>
                <a:schemeClr val="bg2">
                  <a:lumMod val="10000"/>
                </a:schemeClr>
              </a:solidFill>
              <a:latin typeface="+mj-lt"/>
            </a:rPr>
            <a:t>Hilos Textiles</a:t>
          </a:r>
          <a:endParaRPr lang="es-EC" b="0" dirty="0">
            <a:solidFill>
              <a:schemeClr val="bg2">
                <a:lumMod val="10000"/>
              </a:schemeClr>
            </a:solidFill>
            <a:latin typeface="+mj-lt"/>
          </a:endParaRPr>
        </a:p>
      </dgm:t>
    </dgm:pt>
    <dgm:pt modelId="{2289A9B7-D2A5-4E2D-BC72-C1FB5005B94F}" type="parTrans" cxnId="{6ADDB8A1-FA64-4FB9-B4EE-19B629C69C64}">
      <dgm:prSet/>
      <dgm:spPr/>
      <dgm:t>
        <a:bodyPr/>
        <a:lstStyle/>
        <a:p>
          <a:endParaRPr lang="es-EC">
            <a:solidFill>
              <a:schemeClr val="bg2">
                <a:lumMod val="10000"/>
              </a:schemeClr>
            </a:solidFill>
            <a:latin typeface="+mj-lt"/>
          </a:endParaRPr>
        </a:p>
      </dgm:t>
    </dgm:pt>
    <dgm:pt modelId="{79B7CDEE-C93B-482F-85E7-C71E66B01ED2}" type="sibTrans" cxnId="{6ADDB8A1-FA64-4FB9-B4EE-19B629C69C64}">
      <dgm:prSet/>
      <dgm:spPr/>
      <dgm:t>
        <a:bodyPr/>
        <a:lstStyle/>
        <a:p>
          <a:endParaRPr lang="es-EC">
            <a:solidFill>
              <a:schemeClr val="bg2">
                <a:lumMod val="10000"/>
              </a:schemeClr>
            </a:solidFill>
            <a:latin typeface="+mj-lt"/>
          </a:endParaRPr>
        </a:p>
      </dgm:t>
    </dgm:pt>
    <dgm:pt modelId="{C120179F-59CB-42B1-9A0B-3A86126AD836}">
      <dgm:prSet phldrT="[Texto]"/>
      <dgm:spPr/>
      <dgm:t>
        <a:bodyPr/>
        <a:lstStyle/>
        <a:p>
          <a:r>
            <a:rPr lang="es-EC" b="1" dirty="0" smtClean="0">
              <a:solidFill>
                <a:schemeClr val="bg2">
                  <a:lumMod val="10000"/>
                </a:schemeClr>
              </a:solidFill>
              <a:latin typeface="+mj-lt"/>
            </a:rPr>
            <a:t>Línea Microlimpia</a:t>
          </a:r>
        </a:p>
        <a:p>
          <a:r>
            <a:rPr lang="es-EC" b="1" dirty="0" smtClean="0">
              <a:solidFill>
                <a:schemeClr val="bg2">
                  <a:lumMod val="10000"/>
                </a:schemeClr>
              </a:solidFill>
              <a:latin typeface="+mj-lt"/>
            </a:rPr>
            <a:t>(2006)</a:t>
          </a:r>
          <a:endParaRPr lang="es-EC" b="1" dirty="0">
            <a:solidFill>
              <a:schemeClr val="bg2">
                <a:lumMod val="10000"/>
              </a:schemeClr>
            </a:solidFill>
            <a:latin typeface="+mj-lt"/>
          </a:endParaRPr>
        </a:p>
      </dgm:t>
    </dgm:pt>
    <dgm:pt modelId="{530A714D-CEC2-492B-AB0C-9A6FD4AD9A2C}" type="parTrans" cxnId="{1DBA4FC2-09CD-4231-99B4-69B1D5FFF225}">
      <dgm:prSet/>
      <dgm:spPr/>
      <dgm:t>
        <a:bodyPr/>
        <a:lstStyle/>
        <a:p>
          <a:endParaRPr lang="es-EC">
            <a:solidFill>
              <a:schemeClr val="bg2">
                <a:lumMod val="10000"/>
              </a:schemeClr>
            </a:solidFill>
            <a:latin typeface="+mj-lt"/>
          </a:endParaRPr>
        </a:p>
      </dgm:t>
    </dgm:pt>
    <dgm:pt modelId="{5066EF00-D1DC-41C7-8990-ED818C4A3959}" type="sibTrans" cxnId="{1DBA4FC2-09CD-4231-99B4-69B1D5FFF225}">
      <dgm:prSet/>
      <dgm:spPr/>
      <dgm:t>
        <a:bodyPr/>
        <a:lstStyle/>
        <a:p>
          <a:endParaRPr lang="es-EC">
            <a:solidFill>
              <a:schemeClr val="bg2">
                <a:lumMod val="10000"/>
              </a:schemeClr>
            </a:solidFill>
            <a:latin typeface="+mj-lt"/>
          </a:endParaRPr>
        </a:p>
      </dgm:t>
    </dgm:pt>
    <dgm:pt modelId="{699DF51C-F213-4B63-B980-2C3B29370B96}">
      <dgm:prSet phldrT="[Texto]"/>
      <dgm:spPr/>
      <dgm:t>
        <a:bodyPr/>
        <a:lstStyle/>
        <a:p>
          <a:r>
            <a:rPr lang="es-EC" dirty="0" smtClean="0">
              <a:solidFill>
                <a:schemeClr val="bg2">
                  <a:lumMod val="10000"/>
                </a:schemeClr>
              </a:solidFill>
              <a:latin typeface="+mj-lt"/>
            </a:rPr>
            <a:t>Manoplas , Mopas, Paños, Traperos</a:t>
          </a:r>
        </a:p>
        <a:p>
          <a:r>
            <a:rPr lang="es-EC" dirty="0" smtClean="0">
              <a:solidFill>
                <a:schemeClr val="bg2">
                  <a:lumMod val="10000"/>
                </a:schemeClr>
              </a:solidFill>
              <a:latin typeface="+mj-lt"/>
            </a:rPr>
            <a:t>Otros productos de limpieza</a:t>
          </a:r>
          <a:endParaRPr lang="es-EC" dirty="0">
            <a:solidFill>
              <a:schemeClr val="bg2">
                <a:lumMod val="10000"/>
              </a:schemeClr>
            </a:solidFill>
            <a:latin typeface="+mj-lt"/>
          </a:endParaRPr>
        </a:p>
      </dgm:t>
    </dgm:pt>
    <dgm:pt modelId="{48BF58DA-D8AC-4BD0-89B6-6E14CC3BE057}" type="parTrans" cxnId="{357895A8-625E-4E9E-A7FE-30B59855BDB5}">
      <dgm:prSet/>
      <dgm:spPr/>
      <dgm:t>
        <a:bodyPr/>
        <a:lstStyle/>
        <a:p>
          <a:endParaRPr lang="es-EC">
            <a:solidFill>
              <a:schemeClr val="bg2">
                <a:lumMod val="10000"/>
              </a:schemeClr>
            </a:solidFill>
            <a:latin typeface="+mj-lt"/>
          </a:endParaRPr>
        </a:p>
      </dgm:t>
    </dgm:pt>
    <dgm:pt modelId="{0634D659-F93A-4B59-BF03-FD0EEC31F161}" type="sibTrans" cxnId="{357895A8-625E-4E9E-A7FE-30B59855BDB5}">
      <dgm:prSet/>
      <dgm:spPr/>
      <dgm:t>
        <a:bodyPr/>
        <a:lstStyle/>
        <a:p>
          <a:endParaRPr lang="es-EC">
            <a:solidFill>
              <a:schemeClr val="bg2">
                <a:lumMod val="10000"/>
              </a:schemeClr>
            </a:solidFill>
            <a:latin typeface="+mj-lt"/>
          </a:endParaRPr>
        </a:p>
      </dgm:t>
    </dgm:pt>
    <dgm:pt modelId="{764BA1B4-ECE7-4A5C-AFD3-D0BF305E22D8}">
      <dgm:prSet phldrT="[Texto]"/>
      <dgm:spPr/>
      <dgm:t>
        <a:bodyPr/>
        <a:lstStyle/>
        <a:p>
          <a:r>
            <a:rPr lang="es-EC" b="1" dirty="0" smtClean="0">
              <a:solidFill>
                <a:schemeClr val="bg2">
                  <a:lumMod val="10000"/>
                </a:schemeClr>
              </a:solidFill>
              <a:latin typeface="+mj-lt"/>
            </a:rPr>
            <a:t>Línea </a:t>
          </a:r>
          <a:r>
            <a:rPr lang="es-EC" b="1" dirty="0" err="1" smtClean="0">
              <a:solidFill>
                <a:schemeClr val="bg2">
                  <a:lumMod val="10000"/>
                </a:schemeClr>
              </a:solidFill>
              <a:latin typeface="+mj-lt"/>
            </a:rPr>
            <a:t>Pet</a:t>
          </a:r>
          <a:endParaRPr lang="es-EC" b="1" dirty="0" smtClean="0">
            <a:solidFill>
              <a:schemeClr val="bg2">
                <a:lumMod val="10000"/>
              </a:schemeClr>
            </a:solidFill>
            <a:latin typeface="+mj-lt"/>
          </a:endParaRPr>
        </a:p>
        <a:p>
          <a:r>
            <a:rPr lang="es-EC" b="1" dirty="0" smtClean="0">
              <a:solidFill>
                <a:schemeClr val="bg2">
                  <a:lumMod val="10000"/>
                </a:schemeClr>
              </a:solidFill>
              <a:latin typeface="+mj-lt"/>
            </a:rPr>
            <a:t>(2012)</a:t>
          </a:r>
          <a:endParaRPr lang="es-EC" b="1" dirty="0">
            <a:solidFill>
              <a:schemeClr val="bg2">
                <a:lumMod val="10000"/>
              </a:schemeClr>
            </a:solidFill>
            <a:latin typeface="+mj-lt"/>
          </a:endParaRPr>
        </a:p>
      </dgm:t>
    </dgm:pt>
    <dgm:pt modelId="{9DD9D61E-7A0C-4CB4-AFA8-58697792EFAA}" type="parTrans" cxnId="{9DCD19E1-36FA-4020-866B-26C128C4F328}">
      <dgm:prSet/>
      <dgm:spPr/>
      <dgm:t>
        <a:bodyPr/>
        <a:lstStyle/>
        <a:p>
          <a:endParaRPr lang="es-EC">
            <a:solidFill>
              <a:schemeClr val="bg2">
                <a:lumMod val="10000"/>
              </a:schemeClr>
            </a:solidFill>
            <a:latin typeface="+mj-lt"/>
          </a:endParaRPr>
        </a:p>
      </dgm:t>
    </dgm:pt>
    <dgm:pt modelId="{06ECC33D-7657-4FF2-9365-7ED256E03E94}" type="sibTrans" cxnId="{9DCD19E1-36FA-4020-866B-26C128C4F328}">
      <dgm:prSet/>
      <dgm:spPr/>
      <dgm:t>
        <a:bodyPr/>
        <a:lstStyle/>
        <a:p>
          <a:endParaRPr lang="es-EC">
            <a:solidFill>
              <a:schemeClr val="bg2">
                <a:lumMod val="10000"/>
              </a:schemeClr>
            </a:solidFill>
            <a:latin typeface="+mj-lt"/>
          </a:endParaRPr>
        </a:p>
      </dgm:t>
    </dgm:pt>
    <dgm:pt modelId="{DD37908C-EAB6-45B3-8FC3-7567A9259323}">
      <dgm:prSet phldrT="[Texto]"/>
      <dgm:spPr/>
      <dgm:t>
        <a:bodyPr/>
        <a:lstStyle/>
        <a:p>
          <a:r>
            <a:rPr lang="es-EC" dirty="0" smtClean="0">
              <a:solidFill>
                <a:schemeClr val="bg2">
                  <a:lumMod val="10000"/>
                </a:schemeClr>
              </a:solidFill>
              <a:latin typeface="+mj-lt"/>
            </a:rPr>
            <a:t>Granulo, Escama </a:t>
          </a:r>
          <a:endParaRPr lang="es-EC" dirty="0">
            <a:solidFill>
              <a:schemeClr val="bg2">
                <a:lumMod val="10000"/>
              </a:schemeClr>
            </a:solidFill>
            <a:latin typeface="+mj-lt"/>
          </a:endParaRPr>
        </a:p>
      </dgm:t>
    </dgm:pt>
    <dgm:pt modelId="{1381E97D-B9B1-4A33-84FC-FA2633953E2D}" type="parTrans" cxnId="{14CD8B12-BDD4-499A-B6AC-9836FF56066C}">
      <dgm:prSet/>
      <dgm:spPr/>
      <dgm:t>
        <a:bodyPr/>
        <a:lstStyle/>
        <a:p>
          <a:endParaRPr lang="es-EC">
            <a:solidFill>
              <a:schemeClr val="bg2">
                <a:lumMod val="10000"/>
              </a:schemeClr>
            </a:solidFill>
            <a:latin typeface="+mj-lt"/>
          </a:endParaRPr>
        </a:p>
      </dgm:t>
    </dgm:pt>
    <dgm:pt modelId="{697820C1-4CC8-459C-909C-7CC3170E8358}" type="sibTrans" cxnId="{14CD8B12-BDD4-499A-B6AC-9836FF56066C}">
      <dgm:prSet/>
      <dgm:spPr/>
      <dgm:t>
        <a:bodyPr/>
        <a:lstStyle/>
        <a:p>
          <a:endParaRPr lang="es-EC">
            <a:solidFill>
              <a:schemeClr val="bg2">
                <a:lumMod val="10000"/>
              </a:schemeClr>
            </a:solidFill>
            <a:latin typeface="+mj-lt"/>
          </a:endParaRPr>
        </a:p>
      </dgm:t>
    </dgm:pt>
    <dgm:pt modelId="{7DF2EA13-8035-4603-98E8-8A4606359CA5}" type="pres">
      <dgm:prSet presAssocID="{503ACD4D-ADD1-41C3-9341-D3C8E763777F}" presName="theList" presStyleCnt="0">
        <dgm:presLayoutVars>
          <dgm:dir/>
          <dgm:animLvl val="lvl"/>
          <dgm:resizeHandles val="exact"/>
        </dgm:presLayoutVars>
      </dgm:prSet>
      <dgm:spPr/>
      <dgm:t>
        <a:bodyPr/>
        <a:lstStyle/>
        <a:p>
          <a:endParaRPr lang="es-EC"/>
        </a:p>
      </dgm:t>
    </dgm:pt>
    <dgm:pt modelId="{AD345CD9-E52B-4785-A939-FECDEF859DB3}" type="pres">
      <dgm:prSet presAssocID="{097EBD85-1467-4254-850E-BF80C598D255}" presName="compNode" presStyleCnt="0"/>
      <dgm:spPr/>
    </dgm:pt>
    <dgm:pt modelId="{0E19DF2E-82F8-478C-AA7D-9B275BCAE1DC}" type="pres">
      <dgm:prSet presAssocID="{097EBD85-1467-4254-850E-BF80C598D255}" presName="aNode" presStyleLbl="bgShp" presStyleIdx="0" presStyleCnt="3"/>
      <dgm:spPr/>
      <dgm:t>
        <a:bodyPr/>
        <a:lstStyle/>
        <a:p>
          <a:endParaRPr lang="es-EC"/>
        </a:p>
      </dgm:t>
    </dgm:pt>
    <dgm:pt modelId="{00CEF692-9905-4B53-AC94-505072166333}" type="pres">
      <dgm:prSet presAssocID="{097EBD85-1467-4254-850E-BF80C598D255}" presName="textNode" presStyleLbl="bgShp" presStyleIdx="0" presStyleCnt="3"/>
      <dgm:spPr/>
      <dgm:t>
        <a:bodyPr/>
        <a:lstStyle/>
        <a:p>
          <a:endParaRPr lang="es-EC"/>
        </a:p>
      </dgm:t>
    </dgm:pt>
    <dgm:pt modelId="{13F851F3-4AF5-43B0-B983-AB22E2C48CE0}" type="pres">
      <dgm:prSet presAssocID="{097EBD85-1467-4254-850E-BF80C598D255}" presName="compChildNode" presStyleCnt="0"/>
      <dgm:spPr/>
    </dgm:pt>
    <dgm:pt modelId="{2C490B05-8201-40F5-B604-4CADB1233D02}" type="pres">
      <dgm:prSet presAssocID="{097EBD85-1467-4254-850E-BF80C598D255}" presName="theInnerList" presStyleCnt="0"/>
      <dgm:spPr/>
    </dgm:pt>
    <dgm:pt modelId="{5A16EE3A-27AB-48A7-8F87-1880D802C35A}" type="pres">
      <dgm:prSet presAssocID="{131A8F90-FA9B-4779-87A0-1D6EA3A44A1B}" presName="childNode" presStyleLbl="node1" presStyleIdx="0" presStyleCnt="3">
        <dgm:presLayoutVars>
          <dgm:bulletEnabled val="1"/>
        </dgm:presLayoutVars>
      </dgm:prSet>
      <dgm:spPr/>
      <dgm:t>
        <a:bodyPr/>
        <a:lstStyle/>
        <a:p>
          <a:endParaRPr lang="es-EC"/>
        </a:p>
      </dgm:t>
    </dgm:pt>
    <dgm:pt modelId="{E4F1E03D-5481-4C7C-9A94-36C25CA19F22}" type="pres">
      <dgm:prSet presAssocID="{097EBD85-1467-4254-850E-BF80C598D255}" presName="aSpace" presStyleCnt="0"/>
      <dgm:spPr/>
    </dgm:pt>
    <dgm:pt modelId="{95DD58B2-10BE-456A-A805-FE974806A8DD}" type="pres">
      <dgm:prSet presAssocID="{C120179F-59CB-42B1-9A0B-3A86126AD836}" presName="compNode" presStyleCnt="0"/>
      <dgm:spPr/>
    </dgm:pt>
    <dgm:pt modelId="{47D942FF-3C37-4C85-88BE-528FFA499BAA}" type="pres">
      <dgm:prSet presAssocID="{C120179F-59CB-42B1-9A0B-3A86126AD836}" presName="aNode" presStyleLbl="bgShp" presStyleIdx="1" presStyleCnt="3" custLinFactNeighborX="-880" custLinFactNeighborY="-1517"/>
      <dgm:spPr/>
      <dgm:t>
        <a:bodyPr/>
        <a:lstStyle/>
        <a:p>
          <a:endParaRPr lang="es-EC"/>
        </a:p>
      </dgm:t>
    </dgm:pt>
    <dgm:pt modelId="{55C91441-1E79-4475-97C4-DA9FA647A848}" type="pres">
      <dgm:prSet presAssocID="{C120179F-59CB-42B1-9A0B-3A86126AD836}" presName="textNode" presStyleLbl="bgShp" presStyleIdx="1" presStyleCnt="3"/>
      <dgm:spPr/>
      <dgm:t>
        <a:bodyPr/>
        <a:lstStyle/>
        <a:p>
          <a:endParaRPr lang="es-EC"/>
        </a:p>
      </dgm:t>
    </dgm:pt>
    <dgm:pt modelId="{788BF771-F3B2-4768-8336-503169FEDB06}" type="pres">
      <dgm:prSet presAssocID="{C120179F-59CB-42B1-9A0B-3A86126AD836}" presName="compChildNode" presStyleCnt="0"/>
      <dgm:spPr/>
    </dgm:pt>
    <dgm:pt modelId="{36E05764-6A47-4B66-B7D1-96CED91A594A}" type="pres">
      <dgm:prSet presAssocID="{C120179F-59CB-42B1-9A0B-3A86126AD836}" presName="theInnerList" presStyleCnt="0"/>
      <dgm:spPr/>
    </dgm:pt>
    <dgm:pt modelId="{1A087068-C52F-4744-B0F6-9D4B3378BD0D}" type="pres">
      <dgm:prSet presAssocID="{699DF51C-F213-4B63-B980-2C3B29370B96}" presName="childNode" presStyleLbl="node1" presStyleIdx="1" presStyleCnt="3">
        <dgm:presLayoutVars>
          <dgm:bulletEnabled val="1"/>
        </dgm:presLayoutVars>
      </dgm:prSet>
      <dgm:spPr/>
      <dgm:t>
        <a:bodyPr/>
        <a:lstStyle/>
        <a:p>
          <a:endParaRPr lang="es-EC"/>
        </a:p>
      </dgm:t>
    </dgm:pt>
    <dgm:pt modelId="{80F26C81-B381-423E-B708-8996853A84E1}" type="pres">
      <dgm:prSet presAssocID="{C120179F-59CB-42B1-9A0B-3A86126AD836}" presName="aSpace" presStyleCnt="0"/>
      <dgm:spPr/>
    </dgm:pt>
    <dgm:pt modelId="{D8D99AF9-7D4C-47BD-A5ED-FAB88C18AF21}" type="pres">
      <dgm:prSet presAssocID="{764BA1B4-ECE7-4A5C-AFD3-D0BF305E22D8}" presName="compNode" presStyleCnt="0"/>
      <dgm:spPr/>
    </dgm:pt>
    <dgm:pt modelId="{226DD563-3FEC-49AD-BD4C-B79C1148C35E}" type="pres">
      <dgm:prSet presAssocID="{764BA1B4-ECE7-4A5C-AFD3-D0BF305E22D8}" presName="aNode" presStyleLbl="bgShp" presStyleIdx="2" presStyleCnt="3"/>
      <dgm:spPr/>
      <dgm:t>
        <a:bodyPr/>
        <a:lstStyle/>
        <a:p>
          <a:endParaRPr lang="es-EC"/>
        </a:p>
      </dgm:t>
    </dgm:pt>
    <dgm:pt modelId="{AFC279AC-5271-40D1-B2E6-CC4A7E98B4FC}" type="pres">
      <dgm:prSet presAssocID="{764BA1B4-ECE7-4A5C-AFD3-D0BF305E22D8}" presName="textNode" presStyleLbl="bgShp" presStyleIdx="2" presStyleCnt="3"/>
      <dgm:spPr/>
      <dgm:t>
        <a:bodyPr/>
        <a:lstStyle/>
        <a:p>
          <a:endParaRPr lang="es-EC"/>
        </a:p>
      </dgm:t>
    </dgm:pt>
    <dgm:pt modelId="{2E252927-A43A-4D27-877D-1B9953D6820C}" type="pres">
      <dgm:prSet presAssocID="{764BA1B4-ECE7-4A5C-AFD3-D0BF305E22D8}" presName="compChildNode" presStyleCnt="0"/>
      <dgm:spPr/>
    </dgm:pt>
    <dgm:pt modelId="{D0226D20-1243-4DC7-A566-EC39150BA700}" type="pres">
      <dgm:prSet presAssocID="{764BA1B4-ECE7-4A5C-AFD3-D0BF305E22D8}" presName="theInnerList" presStyleCnt="0"/>
      <dgm:spPr/>
    </dgm:pt>
    <dgm:pt modelId="{A663AC31-BEE8-4810-8B25-DE61261F568C}" type="pres">
      <dgm:prSet presAssocID="{DD37908C-EAB6-45B3-8FC3-7567A9259323}" presName="childNode" presStyleLbl="node1" presStyleIdx="2" presStyleCnt="3">
        <dgm:presLayoutVars>
          <dgm:bulletEnabled val="1"/>
        </dgm:presLayoutVars>
      </dgm:prSet>
      <dgm:spPr/>
      <dgm:t>
        <a:bodyPr/>
        <a:lstStyle/>
        <a:p>
          <a:endParaRPr lang="es-EC"/>
        </a:p>
      </dgm:t>
    </dgm:pt>
  </dgm:ptLst>
  <dgm:cxnLst>
    <dgm:cxn modelId="{6ADDB8A1-FA64-4FB9-B4EE-19B629C69C64}" srcId="{097EBD85-1467-4254-850E-BF80C598D255}" destId="{131A8F90-FA9B-4779-87A0-1D6EA3A44A1B}" srcOrd="0" destOrd="0" parTransId="{2289A9B7-D2A5-4E2D-BC72-C1FB5005B94F}" sibTransId="{79B7CDEE-C93B-482F-85E7-C71E66B01ED2}"/>
    <dgm:cxn modelId="{8EDCCBF0-4860-4A19-BF5B-016BDA3745AD}" srcId="{503ACD4D-ADD1-41C3-9341-D3C8E763777F}" destId="{097EBD85-1467-4254-850E-BF80C598D255}" srcOrd="0" destOrd="0" parTransId="{7D24C1C6-7F88-4034-91DD-8B2873B62D8D}" sibTransId="{8426F050-9961-40DC-8609-782CAA16FF14}"/>
    <dgm:cxn modelId="{B9BBE92E-7F35-42BF-AD9A-6C0855F1CC47}" type="presOf" srcId="{764BA1B4-ECE7-4A5C-AFD3-D0BF305E22D8}" destId="{226DD563-3FEC-49AD-BD4C-B79C1148C35E}" srcOrd="0" destOrd="0" presId="urn:microsoft.com/office/officeart/2005/8/layout/lProcess2"/>
    <dgm:cxn modelId="{71CFED81-0795-4B51-B782-35299BBC904D}" type="presOf" srcId="{131A8F90-FA9B-4779-87A0-1D6EA3A44A1B}" destId="{5A16EE3A-27AB-48A7-8F87-1880D802C35A}" srcOrd="0" destOrd="0" presId="urn:microsoft.com/office/officeart/2005/8/layout/lProcess2"/>
    <dgm:cxn modelId="{357895A8-625E-4E9E-A7FE-30B59855BDB5}" srcId="{C120179F-59CB-42B1-9A0B-3A86126AD836}" destId="{699DF51C-F213-4B63-B980-2C3B29370B96}" srcOrd="0" destOrd="0" parTransId="{48BF58DA-D8AC-4BD0-89B6-6E14CC3BE057}" sibTransId="{0634D659-F93A-4B59-BF03-FD0EEC31F161}"/>
    <dgm:cxn modelId="{5C261A84-60C2-4A44-BE4D-7201249C0EDE}" type="presOf" srcId="{C120179F-59CB-42B1-9A0B-3A86126AD836}" destId="{55C91441-1E79-4475-97C4-DA9FA647A848}" srcOrd="1" destOrd="0" presId="urn:microsoft.com/office/officeart/2005/8/layout/lProcess2"/>
    <dgm:cxn modelId="{14CD8B12-BDD4-499A-B6AC-9836FF56066C}" srcId="{764BA1B4-ECE7-4A5C-AFD3-D0BF305E22D8}" destId="{DD37908C-EAB6-45B3-8FC3-7567A9259323}" srcOrd="0" destOrd="0" parTransId="{1381E97D-B9B1-4A33-84FC-FA2633953E2D}" sibTransId="{697820C1-4CC8-459C-909C-7CC3170E8358}"/>
    <dgm:cxn modelId="{0F94F1EF-C024-43B8-89E7-F050801CC168}" type="presOf" srcId="{097EBD85-1467-4254-850E-BF80C598D255}" destId="{0E19DF2E-82F8-478C-AA7D-9B275BCAE1DC}" srcOrd="0" destOrd="0" presId="urn:microsoft.com/office/officeart/2005/8/layout/lProcess2"/>
    <dgm:cxn modelId="{E60BB774-8F11-451C-9321-FA0401B7F07D}" type="presOf" srcId="{503ACD4D-ADD1-41C3-9341-D3C8E763777F}" destId="{7DF2EA13-8035-4603-98E8-8A4606359CA5}" srcOrd="0" destOrd="0" presId="urn:microsoft.com/office/officeart/2005/8/layout/lProcess2"/>
    <dgm:cxn modelId="{AE5EEC89-C309-45FD-B187-2157CCCC94E6}" type="presOf" srcId="{699DF51C-F213-4B63-B980-2C3B29370B96}" destId="{1A087068-C52F-4744-B0F6-9D4B3378BD0D}" srcOrd="0" destOrd="0" presId="urn:microsoft.com/office/officeart/2005/8/layout/lProcess2"/>
    <dgm:cxn modelId="{B4393C74-77D1-432D-93C1-52F2CC90FD03}" type="presOf" srcId="{C120179F-59CB-42B1-9A0B-3A86126AD836}" destId="{47D942FF-3C37-4C85-88BE-528FFA499BAA}" srcOrd="0" destOrd="0" presId="urn:microsoft.com/office/officeart/2005/8/layout/lProcess2"/>
    <dgm:cxn modelId="{1DBA4FC2-09CD-4231-99B4-69B1D5FFF225}" srcId="{503ACD4D-ADD1-41C3-9341-D3C8E763777F}" destId="{C120179F-59CB-42B1-9A0B-3A86126AD836}" srcOrd="1" destOrd="0" parTransId="{530A714D-CEC2-492B-AB0C-9A6FD4AD9A2C}" sibTransId="{5066EF00-D1DC-41C7-8990-ED818C4A3959}"/>
    <dgm:cxn modelId="{B036DAF2-0E3F-41D5-9283-2FBBE66CB122}" type="presOf" srcId="{DD37908C-EAB6-45B3-8FC3-7567A9259323}" destId="{A663AC31-BEE8-4810-8B25-DE61261F568C}" srcOrd="0" destOrd="0" presId="urn:microsoft.com/office/officeart/2005/8/layout/lProcess2"/>
    <dgm:cxn modelId="{9DCD19E1-36FA-4020-866B-26C128C4F328}" srcId="{503ACD4D-ADD1-41C3-9341-D3C8E763777F}" destId="{764BA1B4-ECE7-4A5C-AFD3-D0BF305E22D8}" srcOrd="2" destOrd="0" parTransId="{9DD9D61E-7A0C-4CB4-AFA8-58697792EFAA}" sibTransId="{06ECC33D-7657-4FF2-9365-7ED256E03E94}"/>
    <dgm:cxn modelId="{0596EDAA-28C9-41ED-9549-8BE28FFD9BEA}" type="presOf" srcId="{097EBD85-1467-4254-850E-BF80C598D255}" destId="{00CEF692-9905-4B53-AC94-505072166333}" srcOrd="1" destOrd="0" presId="urn:microsoft.com/office/officeart/2005/8/layout/lProcess2"/>
    <dgm:cxn modelId="{AEA22785-6F58-4DCC-AC93-D4A47FB6F206}" type="presOf" srcId="{764BA1B4-ECE7-4A5C-AFD3-D0BF305E22D8}" destId="{AFC279AC-5271-40D1-B2E6-CC4A7E98B4FC}" srcOrd="1" destOrd="0" presId="urn:microsoft.com/office/officeart/2005/8/layout/lProcess2"/>
    <dgm:cxn modelId="{36A18B24-2637-4EC5-A30A-19C8A7BE96B8}" type="presParOf" srcId="{7DF2EA13-8035-4603-98E8-8A4606359CA5}" destId="{AD345CD9-E52B-4785-A939-FECDEF859DB3}" srcOrd="0" destOrd="0" presId="urn:microsoft.com/office/officeart/2005/8/layout/lProcess2"/>
    <dgm:cxn modelId="{87E87F76-B7D9-40E2-BC2C-F9299A01B752}" type="presParOf" srcId="{AD345CD9-E52B-4785-A939-FECDEF859DB3}" destId="{0E19DF2E-82F8-478C-AA7D-9B275BCAE1DC}" srcOrd="0" destOrd="0" presId="urn:microsoft.com/office/officeart/2005/8/layout/lProcess2"/>
    <dgm:cxn modelId="{9ECEE2A2-E894-4A81-BB78-6F2FBF225DF9}" type="presParOf" srcId="{AD345CD9-E52B-4785-A939-FECDEF859DB3}" destId="{00CEF692-9905-4B53-AC94-505072166333}" srcOrd="1" destOrd="0" presId="urn:microsoft.com/office/officeart/2005/8/layout/lProcess2"/>
    <dgm:cxn modelId="{B4C30867-A0E0-4B16-AE79-FBAC5F2B69CE}" type="presParOf" srcId="{AD345CD9-E52B-4785-A939-FECDEF859DB3}" destId="{13F851F3-4AF5-43B0-B983-AB22E2C48CE0}" srcOrd="2" destOrd="0" presId="urn:microsoft.com/office/officeart/2005/8/layout/lProcess2"/>
    <dgm:cxn modelId="{BACD9D4E-8B25-41C4-9830-D1EF3AF0810D}" type="presParOf" srcId="{13F851F3-4AF5-43B0-B983-AB22E2C48CE0}" destId="{2C490B05-8201-40F5-B604-4CADB1233D02}" srcOrd="0" destOrd="0" presId="urn:microsoft.com/office/officeart/2005/8/layout/lProcess2"/>
    <dgm:cxn modelId="{57494704-F087-4E09-829A-1CD30B3DD971}" type="presParOf" srcId="{2C490B05-8201-40F5-B604-4CADB1233D02}" destId="{5A16EE3A-27AB-48A7-8F87-1880D802C35A}" srcOrd="0" destOrd="0" presId="urn:microsoft.com/office/officeart/2005/8/layout/lProcess2"/>
    <dgm:cxn modelId="{6A7B4887-982F-431B-9F7F-9B5BC365FDF7}" type="presParOf" srcId="{7DF2EA13-8035-4603-98E8-8A4606359CA5}" destId="{E4F1E03D-5481-4C7C-9A94-36C25CA19F22}" srcOrd="1" destOrd="0" presId="urn:microsoft.com/office/officeart/2005/8/layout/lProcess2"/>
    <dgm:cxn modelId="{4A073202-EE6F-4753-A577-171EE94E1AE2}" type="presParOf" srcId="{7DF2EA13-8035-4603-98E8-8A4606359CA5}" destId="{95DD58B2-10BE-456A-A805-FE974806A8DD}" srcOrd="2" destOrd="0" presId="urn:microsoft.com/office/officeart/2005/8/layout/lProcess2"/>
    <dgm:cxn modelId="{59EC117B-1953-4C2A-B566-E57B2FBBD84B}" type="presParOf" srcId="{95DD58B2-10BE-456A-A805-FE974806A8DD}" destId="{47D942FF-3C37-4C85-88BE-528FFA499BAA}" srcOrd="0" destOrd="0" presId="urn:microsoft.com/office/officeart/2005/8/layout/lProcess2"/>
    <dgm:cxn modelId="{C47E9D64-C71B-4F5C-89E2-B1803C9E0C8A}" type="presParOf" srcId="{95DD58B2-10BE-456A-A805-FE974806A8DD}" destId="{55C91441-1E79-4475-97C4-DA9FA647A848}" srcOrd="1" destOrd="0" presId="urn:microsoft.com/office/officeart/2005/8/layout/lProcess2"/>
    <dgm:cxn modelId="{A98EDEA3-E55E-4A4F-8FE3-E3CA5327BD36}" type="presParOf" srcId="{95DD58B2-10BE-456A-A805-FE974806A8DD}" destId="{788BF771-F3B2-4768-8336-503169FEDB06}" srcOrd="2" destOrd="0" presId="urn:microsoft.com/office/officeart/2005/8/layout/lProcess2"/>
    <dgm:cxn modelId="{5A4E95E6-B12C-46D7-A01D-F1AA676DF5D9}" type="presParOf" srcId="{788BF771-F3B2-4768-8336-503169FEDB06}" destId="{36E05764-6A47-4B66-B7D1-96CED91A594A}" srcOrd="0" destOrd="0" presId="urn:microsoft.com/office/officeart/2005/8/layout/lProcess2"/>
    <dgm:cxn modelId="{534544B8-FA4A-4631-A741-9E7D15720957}" type="presParOf" srcId="{36E05764-6A47-4B66-B7D1-96CED91A594A}" destId="{1A087068-C52F-4744-B0F6-9D4B3378BD0D}" srcOrd="0" destOrd="0" presId="urn:microsoft.com/office/officeart/2005/8/layout/lProcess2"/>
    <dgm:cxn modelId="{14282267-7903-460E-BB70-25B3D8E8F45C}" type="presParOf" srcId="{7DF2EA13-8035-4603-98E8-8A4606359CA5}" destId="{80F26C81-B381-423E-B708-8996853A84E1}" srcOrd="3" destOrd="0" presId="urn:microsoft.com/office/officeart/2005/8/layout/lProcess2"/>
    <dgm:cxn modelId="{C7DE63C8-C9EF-4804-A7E4-0839443A49D4}" type="presParOf" srcId="{7DF2EA13-8035-4603-98E8-8A4606359CA5}" destId="{D8D99AF9-7D4C-47BD-A5ED-FAB88C18AF21}" srcOrd="4" destOrd="0" presId="urn:microsoft.com/office/officeart/2005/8/layout/lProcess2"/>
    <dgm:cxn modelId="{D0D12303-0CAE-4B72-9DA1-C9E688C03C61}" type="presParOf" srcId="{D8D99AF9-7D4C-47BD-A5ED-FAB88C18AF21}" destId="{226DD563-3FEC-49AD-BD4C-B79C1148C35E}" srcOrd="0" destOrd="0" presId="urn:microsoft.com/office/officeart/2005/8/layout/lProcess2"/>
    <dgm:cxn modelId="{8CB675FD-FA4A-4400-AA38-ED48485B938B}" type="presParOf" srcId="{D8D99AF9-7D4C-47BD-A5ED-FAB88C18AF21}" destId="{AFC279AC-5271-40D1-B2E6-CC4A7E98B4FC}" srcOrd="1" destOrd="0" presId="urn:microsoft.com/office/officeart/2005/8/layout/lProcess2"/>
    <dgm:cxn modelId="{7E583ED6-8A6F-4B58-BCAE-F327CDC7A1D2}" type="presParOf" srcId="{D8D99AF9-7D4C-47BD-A5ED-FAB88C18AF21}" destId="{2E252927-A43A-4D27-877D-1B9953D6820C}" srcOrd="2" destOrd="0" presId="urn:microsoft.com/office/officeart/2005/8/layout/lProcess2"/>
    <dgm:cxn modelId="{91177CD6-5449-4741-98E5-04E2A1FAF14A}" type="presParOf" srcId="{2E252927-A43A-4D27-877D-1B9953D6820C}" destId="{D0226D20-1243-4DC7-A566-EC39150BA700}" srcOrd="0" destOrd="0" presId="urn:microsoft.com/office/officeart/2005/8/layout/lProcess2"/>
    <dgm:cxn modelId="{31EAD08D-5A7F-4490-BF64-CB387A4CC2B9}" type="presParOf" srcId="{D0226D20-1243-4DC7-A566-EC39150BA700}" destId="{A663AC31-BEE8-4810-8B25-DE61261F568C}" srcOrd="0"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DA5A3B-24F0-4E60-BD8B-0A81654675DA}" type="doc">
      <dgm:prSet loTypeId="urn:microsoft.com/office/officeart/2005/8/layout/hList9" loCatId="list" qsTypeId="urn:microsoft.com/office/officeart/2005/8/quickstyle/simple3" qsCatId="simple" csTypeId="urn:microsoft.com/office/officeart/2005/8/colors/accent0_2" csCatId="mainScheme" phldr="1"/>
      <dgm:spPr/>
      <dgm:t>
        <a:bodyPr/>
        <a:lstStyle/>
        <a:p>
          <a:endParaRPr lang="es-EC"/>
        </a:p>
      </dgm:t>
    </dgm:pt>
    <dgm:pt modelId="{51F2D0E7-5589-4533-A7BA-E0B1813B25C3}">
      <dgm:prSet phldrT="[Texto]"/>
      <dgm:spPr/>
      <dgm:t>
        <a:bodyPr/>
        <a:lstStyle/>
        <a:p>
          <a:r>
            <a:rPr lang="es-EC" dirty="0" smtClean="0">
              <a:solidFill>
                <a:schemeClr val="bg2">
                  <a:lumMod val="10000"/>
                </a:schemeClr>
              </a:solidFill>
            </a:rPr>
            <a:t>Misión</a:t>
          </a:r>
          <a:endParaRPr lang="es-EC" dirty="0">
            <a:solidFill>
              <a:schemeClr val="bg2">
                <a:lumMod val="10000"/>
              </a:schemeClr>
            </a:solidFill>
          </a:endParaRPr>
        </a:p>
      </dgm:t>
    </dgm:pt>
    <dgm:pt modelId="{0CA14481-A893-4385-9459-279D98F01247}" type="parTrans" cxnId="{E03B1495-0B7B-4130-AE64-898DBB65DF8D}">
      <dgm:prSet/>
      <dgm:spPr/>
      <dgm:t>
        <a:bodyPr/>
        <a:lstStyle/>
        <a:p>
          <a:endParaRPr lang="es-EC">
            <a:solidFill>
              <a:schemeClr val="bg2">
                <a:lumMod val="10000"/>
              </a:schemeClr>
            </a:solidFill>
          </a:endParaRPr>
        </a:p>
      </dgm:t>
    </dgm:pt>
    <dgm:pt modelId="{3B5F663C-840A-4E17-86F6-7F45F72C8553}" type="sibTrans" cxnId="{E03B1495-0B7B-4130-AE64-898DBB65DF8D}">
      <dgm:prSet/>
      <dgm:spPr/>
      <dgm:t>
        <a:bodyPr/>
        <a:lstStyle/>
        <a:p>
          <a:endParaRPr lang="es-EC">
            <a:solidFill>
              <a:schemeClr val="bg2">
                <a:lumMod val="10000"/>
              </a:schemeClr>
            </a:solidFill>
          </a:endParaRPr>
        </a:p>
      </dgm:t>
    </dgm:pt>
    <dgm:pt modelId="{B506E2D2-5D58-45D9-810D-FE83C3D67334}">
      <dgm:prSet phldrT="[Texto]"/>
      <dgm:spPr/>
      <dgm:t>
        <a:bodyPr/>
        <a:lstStyle/>
        <a:p>
          <a:pPr algn="just"/>
          <a:r>
            <a:rPr lang="es-EC" dirty="0" smtClean="0">
              <a:solidFill>
                <a:schemeClr val="bg2">
                  <a:lumMod val="10000"/>
                </a:schemeClr>
              </a:solidFill>
            </a:rPr>
            <a:t>Procesamiento de resina </a:t>
          </a:r>
          <a:r>
            <a:rPr lang="es-EC" dirty="0" err="1" smtClean="0">
              <a:solidFill>
                <a:schemeClr val="bg2">
                  <a:lumMod val="10000"/>
                </a:schemeClr>
              </a:solidFill>
            </a:rPr>
            <a:t>PET-PCR</a:t>
          </a:r>
          <a:r>
            <a:rPr lang="es-EC" dirty="0" smtClean="0">
              <a:solidFill>
                <a:schemeClr val="bg2">
                  <a:lumMod val="10000"/>
                </a:schemeClr>
              </a:solidFill>
            </a:rPr>
            <a:t> grado alimenticio, filamentos sintéticos para aplicaciones textiles e industriales y productos de limpieza con microfibra de poliéster, con altos estándares de calidad que satisfacen las expectativas de los clientes.</a:t>
          </a:r>
          <a:endParaRPr lang="es-EC" dirty="0">
            <a:solidFill>
              <a:schemeClr val="bg2">
                <a:lumMod val="10000"/>
              </a:schemeClr>
            </a:solidFill>
          </a:endParaRPr>
        </a:p>
      </dgm:t>
    </dgm:pt>
    <dgm:pt modelId="{14BCB628-B889-453D-AD1F-EAB76319979F}" type="parTrans" cxnId="{EB69A69C-9ED2-4388-8281-296E2080BFFE}">
      <dgm:prSet/>
      <dgm:spPr/>
      <dgm:t>
        <a:bodyPr/>
        <a:lstStyle/>
        <a:p>
          <a:endParaRPr lang="es-EC">
            <a:solidFill>
              <a:schemeClr val="bg2">
                <a:lumMod val="10000"/>
              </a:schemeClr>
            </a:solidFill>
          </a:endParaRPr>
        </a:p>
      </dgm:t>
    </dgm:pt>
    <dgm:pt modelId="{DE9FD641-7BE2-44F0-AAB5-566566807AFF}" type="sibTrans" cxnId="{EB69A69C-9ED2-4388-8281-296E2080BFFE}">
      <dgm:prSet/>
      <dgm:spPr/>
      <dgm:t>
        <a:bodyPr/>
        <a:lstStyle/>
        <a:p>
          <a:endParaRPr lang="es-EC">
            <a:solidFill>
              <a:schemeClr val="bg2">
                <a:lumMod val="10000"/>
              </a:schemeClr>
            </a:solidFill>
          </a:endParaRPr>
        </a:p>
      </dgm:t>
    </dgm:pt>
    <dgm:pt modelId="{0004C563-B53F-4D26-8FD4-14977DE38233}" type="pres">
      <dgm:prSet presAssocID="{C3DA5A3B-24F0-4E60-BD8B-0A81654675DA}" presName="list" presStyleCnt="0">
        <dgm:presLayoutVars>
          <dgm:dir/>
          <dgm:animLvl val="lvl"/>
        </dgm:presLayoutVars>
      </dgm:prSet>
      <dgm:spPr/>
      <dgm:t>
        <a:bodyPr/>
        <a:lstStyle/>
        <a:p>
          <a:endParaRPr lang="es-EC"/>
        </a:p>
      </dgm:t>
    </dgm:pt>
    <dgm:pt modelId="{2B0488E5-1283-4C7F-BF59-E6AC2655DB11}" type="pres">
      <dgm:prSet presAssocID="{51F2D0E7-5589-4533-A7BA-E0B1813B25C3}" presName="posSpace" presStyleCnt="0"/>
      <dgm:spPr/>
    </dgm:pt>
    <dgm:pt modelId="{FE17E631-9B1B-4114-BDC7-E487F648DF42}" type="pres">
      <dgm:prSet presAssocID="{51F2D0E7-5589-4533-A7BA-E0B1813B25C3}" presName="vertFlow" presStyleCnt="0"/>
      <dgm:spPr/>
    </dgm:pt>
    <dgm:pt modelId="{60A30731-509A-46F8-9C9C-07DAC6B3E44B}" type="pres">
      <dgm:prSet presAssocID="{51F2D0E7-5589-4533-A7BA-E0B1813B25C3}" presName="topSpace" presStyleCnt="0"/>
      <dgm:spPr/>
    </dgm:pt>
    <dgm:pt modelId="{4DEED085-D4BB-47D4-873B-854818BD8E0E}" type="pres">
      <dgm:prSet presAssocID="{51F2D0E7-5589-4533-A7BA-E0B1813B25C3}" presName="firstComp" presStyleCnt="0"/>
      <dgm:spPr/>
    </dgm:pt>
    <dgm:pt modelId="{56173004-6E5D-415C-8257-21276622693A}" type="pres">
      <dgm:prSet presAssocID="{51F2D0E7-5589-4533-A7BA-E0B1813B25C3}" presName="firstChild" presStyleLbl="bgAccFollowNode1" presStyleIdx="0" presStyleCnt="1" custScaleX="119501"/>
      <dgm:spPr/>
      <dgm:t>
        <a:bodyPr/>
        <a:lstStyle/>
        <a:p>
          <a:endParaRPr lang="es-EC"/>
        </a:p>
      </dgm:t>
    </dgm:pt>
    <dgm:pt modelId="{1B0E18E5-4BC9-4E49-AC6B-C0EA9027603D}" type="pres">
      <dgm:prSet presAssocID="{51F2D0E7-5589-4533-A7BA-E0B1813B25C3}" presName="firstChildTx" presStyleLbl="bgAccFollowNode1" presStyleIdx="0" presStyleCnt="1">
        <dgm:presLayoutVars>
          <dgm:bulletEnabled val="1"/>
        </dgm:presLayoutVars>
      </dgm:prSet>
      <dgm:spPr/>
      <dgm:t>
        <a:bodyPr/>
        <a:lstStyle/>
        <a:p>
          <a:endParaRPr lang="es-EC"/>
        </a:p>
      </dgm:t>
    </dgm:pt>
    <dgm:pt modelId="{947A5EBC-9FDC-4DD7-95E1-061DCE6EF4D2}" type="pres">
      <dgm:prSet presAssocID="{51F2D0E7-5589-4533-A7BA-E0B1813B25C3}" presName="negSpace" presStyleCnt="0"/>
      <dgm:spPr/>
    </dgm:pt>
    <dgm:pt modelId="{949BDF8A-3FAF-4561-995F-5B7654CFDD86}" type="pres">
      <dgm:prSet presAssocID="{51F2D0E7-5589-4533-A7BA-E0B1813B25C3}" presName="circle" presStyleLbl="node1" presStyleIdx="0" presStyleCnt="1" custScaleX="80848" custScaleY="85942" custLinFactNeighborX="-20459" custLinFactNeighborY="182"/>
      <dgm:spPr/>
      <dgm:t>
        <a:bodyPr/>
        <a:lstStyle/>
        <a:p>
          <a:endParaRPr lang="es-EC"/>
        </a:p>
      </dgm:t>
    </dgm:pt>
  </dgm:ptLst>
  <dgm:cxnLst>
    <dgm:cxn modelId="{3733CF6E-E7FA-4A9A-A439-B34BEC928ADF}" type="presOf" srcId="{C3DA5A3B-24F0-4E60-BD8B-0A81654675DA}" destId="{0004C563-B53F-4D26-8FD4-14977DE38233}" srcOrd="0" destOrd="0" presId="urn:microsoft.com/office/officeart/2005/8/layout/hList9"/>
    <dgm:cxn modelId="{E03B1495-0B7B-4130-AE64-898DBB65DF8D}" srcId="{C3DA5A3B-24F0-4E60-BD8B-0A81654675DA}" destId="{51F2D0E7-5589-4533-A7BA-E0B1813B25C3}" srcOrd="0" destOrd="0" parTransId="{0CA14481-A893-4385-9459-279D98F01247}" sibTransId="{3B5F663C-840A-4E17-86F6-7F45F72C8553}"/>
    <dgm:cxn modelId="{EB69A69C-9ED2-4388-8281-296E2080BFFE}" srcId="{51F2D0E7-5589-4533-A7BA-E0B1813B25C3}" destId="{B506E2D2-5D58-45D9-810D-FE83C3D67334}" srcOrd="0" destOrd="0" parTransId="{14BCB628-B889-453D-AD1F-EAB76319979F}" sibTransId="{DE9FD641-7BE2-44F0-AAB5-566566807AFF}"/>
    <dgm:cxn modelId="{925CFC6E-8621-475A-BF99-B4BDB0FDC26D}" type="presOf" srcId="{B506E2D2-5D58-45D9-810D-FE83C3D67334}" destId="{56173004-6E5D-415C-8257-21276622693A}" srcOrd="0" destOrd="0" presId="urn:microsoft.com/office/officeart/2005/8/layout/hList9"/>
    <dgm:cxn modelId="{C901BFE7-13AB-40DF-872B-3DEB0AA18AA0}" type="presOf" srcId="{51F2D0E7-5589-4533-A7BA-E0B1813B25C3}" destId="{949BDF8A-3FAF-4561-995F-5B7654CFDD86}" srcOrd="0" destOrd="0" presId="urn:microsoft.com/office/officeart/2005/8/layout/hList9"/>
    <dgm:cxn modelId="{18A32914-96AB-4546-A761-FB3EF434DF33}" type="presOf" srcId="{B506E2D2-5D58-45D9-810D-FE83C3D67334}" destId="{1B0E18E5-4BC9-4E49-AC6B-C0EA9027603D}" srcOrd="1" destOrd="0" presId="urn:microsoft.com/office/officeart/2005/8/layout/hList9"/>
    <dgm:cxn modelId="{2064CABE-8400-4AF0-8E4D-07C98B75FF67}" type="presParOf" srcId="{0004C563-B53F-4D26-8FD4-14977DE38233}" destId="{2B0488E5-1283-4C7F-BF59-E6AC2655DB11}" srcOrd="0" destOrd="0" presId="urn:microsoft.com/office/officeart/2005/8/layout/hList9"/>
    <dgm:cxn modelId="{2DFB41E0-6CA7-4CD0-9AFC-B12E82E5C3AE}" type="presParOf" srcId="{0004C563-B53F-4D26-8FD4-14977DE38233}" destId="{FE17E631-9B1B-4114-BDC7-E487F648DF42}" srcOrd="1" destOrd="0" presId="urn:microsoft.com/office/officeart/2005/8/layout/hList9"/>
    <dgm:cxn modelId="{5E3824DB-AA42-467F-A780-12668741ED16}" type="presParOf" srcId="{FE17E631-9B1B-4114-BDC7-E487F648DF42}" destId="{60A30731-509A-46F8-9C9C-07DAC6B3E44B}" srcOrd="0" destOrd="0" presId="urn:microsoft.com/office/officeart/2005/8/layout/hList9"/>
    <dgm:cxn modelId="{EF3FB553-9445-4D49-9C66-4D21E28FB938}" type="presParOf" srcId="{FE17E631-9B1B-4114-BDC7-E487F648DF42}" destId="{4DEED085-D4BB-47D4-873B-854818BD8E0E}" srcOrd="1" destOrd="0" presId="urn:microsoft.com/office/officeart/2005/8/layout/hList9"/>
    <dgm:cxn modelId="{9A98D1FB-B1B3-4645-9AA9-B2941F01E40C}" type="presParOf" srcId="{4DEED085-D4BB-47D4-873B-854818BD8E0E}" destId="{56173004-6E5D-415C-8257-21276622693A}" srcOrd="0" destOrd="0" presId="urn:microsoft.com/office/officeart/2005/8/layout/hList9"/>
    <dgm:cxn modelId="{7019BB56-3C01-4098-A69E-56041CC79DBF}" type="presParOf" srcId="{4DEED085-D4BB-47D4-873B-854818BD8E0E}" destId="{1B0E18E5-4BC9-4E49-AC6B-C0EA9027603D}" srcOrd="1" destOrd="0" presId="urn:microsoft.com/office/officeart/2005/8/layout/hList9"/>
    <dgm:cxn modelId="{F7857143-704F-429E-9D25-EDF8E99B8447}" type="presParOf" srcId="{0004C563-B53F-4D26-8FD4-14977DE38233}" destId="{947A5EBC-9FDC-4DD7-95E1-061DCE6EF4D2}" srcOrd="2" destOrd="0" presId="urn:microsoft.com/office/officeart/2005/8/layout/hList9"/>
    <dgm:cxn modelId="{AB2D7318-9F35-4C9F-8CD3-57D5D69D5B1A}" type="presParOf" srcId="{0004C563-B53F-4D26-8FD4-14977DE38233}" destId="{949BDF8A-3FAF-4561-995F-5B7654CFDD86}" srcOrd="3" destOrd="0" presId="urn:microsoft.com/office/officeart/2005/8/layout/hList9"/>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3DA5A3B-24F0-4E60-BD8B-0A81654675DA}" type="doc">
      <dgm:prSet loTypeId="urn:microsoft.com/office/officeart/2005/8/layout/hList9" loCatId="list" qsTypeId="urn:microsoft.com/office/officeart/2005/8/quickstyle/simple2" qsCatId="simple" csTypeId="urn:microsoft.com/office/officeart/2005/8/colors/accent2_1" csCatId="accent2" phldr="1"/>
      <dgm:spPr/>
      <dgm:t>
        <a:bodyPr/>
        <a:lstStyle/>
        <a:p>
          <a:endParaRPr lang="es-EC"/>
        </a:p>
      </dgm:t>
    </dgm:pt>
    <dgm:pt modelId="{51F2D0E7-5589-4533-A7BA-E0B1813B25C3}">
      <dgm:prSet phldrT="[Texto]"/>
      <dgm:spPr/>
      <dgm:t>
        <a:bodyPr/>
        <a:lstStyle/>
        <a:p>
          <a:r>
            <a:rPr lang="es-EC" dirty="0" smtClean="0">
              <a:solidFill>
                <a:schemeClr val="bg2">
                  <a:lumMod val="10000"/>
                </a:schemeClr>
              </a:solidFill>
            </a:rPr>
            <a:t>Visión</a:t>
          </a:r>
          <a:endParaRPr lang="es-EC" dirty="0">
            <a:solidFill>
              <a:schemeClr val="bg2">
                <a:lumMod val="10000"/>
              </a:schemeClr>
            </a:solidFill>
          </a:endParaRPr>
        </a:p>
      </dgm:t>
    </dgm:pt>
    <dgm:pt modelId="{0CA14481-A893-4385-9459-279D98F01247}" type="parTrans" cxnId="{E03B1495-0B7B-4130-AE64-898DBB65DF8D}">
      <dgm:prSet/>
      <dgm:spPr/>
      <dgm:t>
        <a:bodyPr/>
        <a:lstStyle/>
        <a:p>
          <a:endParaRPr lang="es-EC">
            <a:solidFill>
              <a:schemeClr val="bg2">
                <a:lumMod val="10000"/>
              </a:schemeClr>
            </a:solidFill>
          </a:endParaRPr>
        </a:p>
      </dgm:t>
    </dgm:pt>
    <dgm:pt modelId="{3B5F663C-840A-4E17-86F6-7F45F72C8553}" type="sibTrans" cxnId="{E03B1495-0B7B-4130-AE64-898DBB65DF8D}">
      <dgm:prSet/>
      <dgm:spPr/>
      <dgm:t>
        <a:bodyPr/>
        <a:lstStyle/>
        <a:p>
          <a:endParaRPr lang="es-EC">
            <a:solidFill>
              <a:schemeClr val="bg2">
                <a:lumMod val="10000"/>
              </a:schemeClr>
            </a:solidFill>
          </a:endParaRPr>
        </a:p>
      </dgm:t>
    </dgm:pt>
    <dgm:pt modelId="{B506E2D2-5D58-45D9-810D-FE83C3D67334}">
      <dgm:prSet phldrT="[Texto]"/>
      <dgm:spPr/>
      <dgm:t>
        <a:bodyPr/>
        <a:lstStyle/>
        <a:p>
          <a:r>
            <a:rPr lang="es-EC" dirty="0" smtClean="0">
              <a:solidFill>
                <a:schemeClr val="bg2">
                  <a:lumMod val="10000"/>
                </a:schemeClr>
              </a:solidFill>
            </a:rPr>
            <a:t>Ser una empresa líder en el mercado nacional e internacional y un referente de excelencia en las líneas de negocio textil, </a:t>
          </a:r>
          <a:r>
            <a:rPr lang="es-EC" dirty="0" err="1" smtClean="0">
              <a:solidFill>
                <a:schemeClr val="bg2">
                  <a:lumMod val="10000"/>
                </a:schemeClr>
              </a:solidFill>
            </a:rPr>
            <a:t>microlimpia</a:t>
          </a:r>
          <a:r>
            <a:rPr lang="es-EC" dirty="0" smtClean="0">
              <a:solidFill>
                <a:schemeClr val="bg2">
                  <a:lumMod val="10000"/>
                </a:schemeClr>
              </a:solidFill>
            </a:rPr>
            <a:t> y resina, con un alto sentido de responsabilidad ambiental.</a:t>
          </a:r>
          <a:endParaRPr lang="es-EC" dirty="0">
            <a:solidFill>
              <a:schemeClr val="bg2">
                <a:lumMod val="10000"/>
              </a:schemeClr>
            </a:solidFill>
          </a:endParaRPr>
        </a:p>
      </dgm:t>
    </dgm:pt>
    <dgm:pt modelId="{14BCB628-B889-453D-AD1F-EAB76319979F}" type="parTrans" cxnId="{EB69A69C-9ED2-4388-8281-296E2080BFFE}">
      <dgm:prSet/>
      <dgm:spPr/>
      <dgm:t>
        <a:bodyPr/>
        <a:lstStyle/>
        <a:p>
          <a:endParaRPr lang="es-EC">
            <a:solidFill>
              <a:schemeClr val="bg2">
                <a:lumMod val="10000"/>
              </a:schemeClr>
            </a:solidFill>
          </a:endParaRPr>
        </a:p>
      </dgm:t>
    </dgm:pt>
    <dgm:pt modelId="{DE9FD641-7BE2-44F0-AAB5-566566807AFF}" type="sibTrans" cxnId="{EB69A69C-9ED2-4388-8281-296E2080BFFE}">
      <dgm:prSet/>
      <dgm:spPr/>
      <dgm:t>
        <a:bodyPr/>
        <a:lstStyle/>
        <a:p>
          <a:endParaRPr lang="es-EC">
            <a:solidFill>
              <a:schemeClr val="bg2">
                <a:lumMod val="10000"/>
              </a:schemeClr>
            </a:solidFill>
          </a:endParaRPr>
        </a:p>
      </dgm:t>
    </dgm:pt>
    <dgm:pt modelId="{0004C563-B53F-4D26-8FD4-14977DE38233}" type="pres">
      <dgm:prSet presAssocID="{C3DA5A3B-24F0-4E60-BD8B-0A81654675DA}" presName="list" presStyleCnt="0">
        <dgm:presLayoutVars>
          <dgm:dir/>
          <dgm:animLvl val="lvl"/>
        </dgm:presLayoutVars>
      </dgm:prSet>
      <dgm:spPr/>
      <dgm:t>
        <a:bodyPr/>
        <a:lstStyle/>
        <a:p>
          <a:endParaRPr lang="es-EC"/>
        </a:p>
      </dgm:t>
    </dgm:pt>
    <dgm:pt modelId="{2B0488E5-1283-4C7F-BF59-E6AC2655DB11}" type="pres">
      <dgm:prSet presAssocID="{51F2D0E7-5589-4533-A7BA-E0B1813B25C3}" presName="posSpace" presStyleCnt="0"/>
      <dgm:spPr/>
    </dgm:pt>
    <dgm:pt modelId="{FE17E631-9B1B-4114-BDC7-E487F648DF42}" type="pres">
      <dgm:prSet presAssocID="{51F2D0E7-5589-4533-A7BA-E0B1813B25C3}" presName="vertFlow" presStyleCnt="0"/>
      <dgm:spPr/>
    </dgm:pt>
    <dgm:pt modelId="{60A30731-509A-46F8-9C9C-07DAC6B3E44B}" type="pres">
      <dgm:prSet presAssocID="{51F2D0E7-5589-4533-A7BA-E0B1813B25C3}" presName="topSpace" presStyleCnt="0"/>
      <dgm:spPr/>
    </dgm:pt>
    <dgm:pt modelId="{4DEED085-D4BB-47D4-873B-854818BD8E0E}" type="pres">
      <dgm:prSet presAssocID="{51F2D0E7-5589-4533-A7BA-E0B1813B25C3}" presName="firstComp" presStyleCnt="0"/>
      <dgm:spPr/>
    </dgm:pt>
    <dgm:pt modelId="{56173004-6E5D-415C-8257-21276622693A}" type="pres">
      <dgm:prSet presAssocID="{51F2D0E7-5589-4533-A7BA-E0B1813B25C3}" presName="firstChild" presStyleLbl="bgAccFollowNode1" presStyleIdx="0" presStyleCnt="1" custScaleX="117806"/>
      <dgm:spPr/>
      <dgm:t>
        <a:bodyPr/>
        <a:lstStyle/>
        <a:p>
          <a:endParaRPr lang="es-EC"/>
        </a:p>
      </dgm:t>
    </dgm:pt>
    <dgm:pt modelId="{1B0E18E5-4BC9-4E49-AC6B-C0EA9027603D}" type="pres">
      <dgm:prSet presAssocID="{51F2D0E7-5589-4533-A7BA-E0B1813B25C3}" presName="firstChildTx" presStyleLbl="bgAccFollowNode1" presStyleIdx="0" presStyleCnt="1">
        <dgm:presLayoutVars>
          <dgm:bulletEnabled val="1"/>
        </dgm:presLayoutVars>
      </dgm:prSet>
      <dgm:spPr/>
      <dgm:t>
        <a:bodyPr/>
        <a:lstStyle/>
        <a:p>
          <a:endParaRPr lang="es-EC"/>
        </a:p>
      </dgm:t>
    </dgm:pt>
    <dgm:pt modelId="{947A5EBC-9FDC-4DD7-95E1-061DCE6EF4D2}" type="pres">
      <dgm:prSet presAssocID="{51F2D0E7-5589-4533-A7BA-E0B1813B25C3}" presName="negSpace" presStyleCnt="0"/>
      <dgm:spPr/>
    </dgm:pt>
    <dgm:pt modelId="{949BDF8A-3FAF-4561-995F-5B7654CFDD86}" type="pres">
      <dgm:prSet presAssocID="{51F2D0E7-5589-4533-A7BA-E0B1813B25C3}" presName="circle" presStyleLbl="node1" presStyleIdx="0" presStyleCnt="1" custScaleX="86884" custScaleY="88356" custLinFactNeighborX="-15925" custLinFactNeighborY="7229"/>
      <dgm:spPr/>
      <dgm:t>
        <a:bodyPr/>
        <a:lstStyle/>
        <a:p>
          <a:endParaRPr lang="es-EC"/>
        </a:p>
      </dgm:t>
    </dgm:pt>
  </dgm:ptLst>
  <dgm:cxnLst>
    <dgm:cxn modelId="{E03B1495-0B7B-4130-AE64-898DBB65DF8D}" srcId="{C3DA5A3B-24F0-4E60-BD8B-0A81654675DA}" destId="{51F2D0E7-5589-4533-A7BA-E0B1813B25C3}" srcOrd="0" destOrd="0" parTransId="{0CA14481-A893-4385-9459-279D98F01247}" sibTransId="{3B5F663C-840A-4E17-86F6-7F45F72C8553}"/>
    <dgm:cxn modelId="{AD40B725-3A96-4AED-959D-D31A46EF4BAE}" type="presOf" srcId="{B506E2D2-5D58-45D9-810D-FE83C3D67334}" destId="{56173004-6E5D-415C-8257-21276622693A}" srcOrd="0" destOrd="0" presId="urn:microsoft.com/office/officeart/2005/8/layout/hList9"/>
    <dgm:cxn modelId="{EB69A69C-9ED2-4388-8281-296E2080BFFE}" srcId="{51F2D0E7-5589-4533-A7BA-E0B1813B25C3}" destId="{B506E2D2-5D58-45D9-810D-FE83C3D67334}" srcOrd="0" destOrd="0" parTransId="{14BCB628-B889-453D-AD1F-EAB76319979F}" sibTransId="{DE9FD641-7BE2-44F0-AAB5-566566807AFF}"/>
    <dgm:cxn modelId="{91998CDF-A78A-4D0D-9BE9-65CBD1736CA4}" type="presOf" srcId="{51F2D0E7-5589-4533-A7BA-E0B1813B25C3}" destId="{949BDF8A-3FAF-4561-995F-5B7654CFDD86}" srcOrd="0" destOrd="0" presId="urn:microsoft.com/office/officeart/2005/8/layout/hList9"/>
    <dgm:cxn modelId="{943EC0EB-4B1A-4A8F-8DF7-00ED0C3A6548}" type="presOf" srcId="{C3DA5A3B-24F0-4E60-BD8B-0A81654675DA}" destId="{0004C563-B53F-4D26-8FD4-14977DE38233}" srcOrd="0" destOrd="0" presId="urn:microsoft.com/office/officeart/2005/8/layout/hList9"/>
    <dgm:cxn modelId="{95660D5D-3944-48FC-9152-BC607D191112}" type="presOf" srcId="{B506E2D2-5D58-45D9-810D-FE83C3D67334}" destId="{1B0E18E5-4BC9-4E49-AC6B-C0EA9027603D}" srcOrd="1" destOrd="0" presId="urn:microsoft.com/office/officeart/2005/8/layout/hList9"/>
    <dgm:cxn modelId="{C7DB0648-C167-48DA-B4A8-711B5EA4741B}" type="presParOf" srcId="{0004C563-B53F-4D26-8FD4-14977DE38233}" destId="{2B0488E5-1283-4C7F-BF59-E6AC2655DB11}" srcOrd="0" destOrd="0" presId="urn:microsoft.com/office/officeart/2005/8/layout/hList9"/>
    <dgm:cxn modelId="{3D6E9A3F-8D2F-494B-BBD6-08DA2560AE51}" type="presParOf" srcId="{0004C563-B53F-4D26-8FD4-14977DE38233}" destId="{FE17E631-9B1B-4114-BDC7-E487F648DF42}" srcOrd="1" destOrd="0" presId="urn:microsoft.com/office/officeart/2005/8/layout/hList9"/>
    <dgm:cxn modelId="{8DA612CC-8FF2-4EEA-8B66-C8E6E46A49B0}" type="presParOf" srcId="{FE17E631-9B1B-4114-BDC7-E487F648DF42}" destId="{60A30731-509A-46F8-9C9C-07DAC6B3E44B}" srcOrd="0" destOrd="0" presId="urn:microsoft.com/office/officeart/2005/8/layout/hList9"/>
    <dgm:cxn modelId="{63A66463-E50C-4CE4-8123-A72EC667FEB9}" type="presParOf" srcId="{FE17E631-9B1B-4114-BDC7-E487F648DF42}" destId="{4DEED085-D4BB-47D4-873B-854818BD8E0E}" srcOrd="1" destOrd="0" presId="urn:microsoft.com/office/officeart/2005/8/layout/hList9"/>
    <dgm:cxn modelId="{47CCD9BD-7C78-486E-B7FC-8215C51DA470}" type="presParOf" srcId="{4DEED085-D4BB-47D4-873B-854818BD8E0E}" destId="{56173004-6E5D-415C-8257-21276622693A}" srcOrd="0" destOrd="0" presId="urn:microsoft.com/office/officeart/2005/8/layout/hList9"/>
    <dgm:cxn modelId="{2701A126-4F49-4D1A-90E0-2968809A6EBA}" type="presParOf" srcId="{4DEED085-D4BB-47D4-873B-854818BD8E0E}" destId="{1B0E18E5-4BC9-4E49-AC6B-C0EA9027603D}" srcOrd="1" destOrd="0" presId="urn:microsoft.com/office/officeart/2005/8/layout/hList9"/>
    <dgm:cxn modelId="{90116545-C6C9-43E0-9BF9-8D016632DEE8}" type="presParOf" srcId="{0004C563-B53F-4D26-8FD4-14977DE38233}" destId="{947A5EBC-9FDC-4DD7-95E1-061DCE6EF4D2}" srcOrd="2" destOrd="0" presId="urn:microsoft.com/office/officeart/2005/8/layout/hList9"/>
    <dgm:cxn modelId="{2B819BA3-0C9D-41A6-BEC6-7156DA71F34B}" type="presParOf" srcId="{0004C563-B53F-4D26-8FD4-14977DE38233}" destId="{949BDF8A-3FAF-4561-995F-5B7654CFDD86}" srcOrd="3" destOrd="0" presId="urn:microsoft.com/office/officeart/2005/8/layout/hList9"/>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F328AC4-A1C7-49D6-ACCB-1A0B45E2E964}" type="doc">
      <dgm:prSet loTypeId="urn:microsoft.com/office/officeart/2005/8/layout/hList1" loCatId="list" qsTypeId="urn:microsoft.com/office/officeart/2005/8/quickstyle/simple5" qsCatId="simple" csTypeId="urn:microsoft.com/office/officeart/2005/8/colors/accent2_1" csCatId="accent2" phldr="1"/>
      <dgm:spPr/>
      <dgm:t>
        <a:bodyPr/>
        <a:lstStyle/>
        <a:p>
          <a:endParaRPr lang="es-EC"/>
        </a:p>
      </dgm:t>
    </dgm:pt>
    <dgm:pt modelId="{665674B9-3F11-4D30-B5A4-2DFA68DADBAC}">
      <dgm:prSet phldrT="[Texto]" custT="1"/>
      <dgm:spPr/>
      <dgm:t>
        <a:bodyPr/>
        <a:lstStyle/>
        <a:p>
          <a:r>
            <a:rPr lang="pt-BR" sz="1600" b="1" dirty="0" smtClean="0">
              <a:solidFill>
                <a:schemeClr val="bg2">
                  <a:lumMod val="10000"/>
                </a:schemeClr>
              </a:solidFill>
              <a:latin typeface="+mj-lt"/>
            </a:rPr>
            <a:t>Cruz, López &amp; Ruiz (2017)</a:t>
          </a:r>
          <a:endParaRPr lang="es-EC" sz="1600" b="1" dirty="0">
            <a:solidFill>
              <a:schemeClr val="bg2">
                <a:lumMod val="10000"/>
              </a:schemeClr>
            </a:solidFill>
            <a:latin typeface="+mj-lt"/>
          </a:endParaRPr>
        </a:p>
      </dgm:t>
    </dgm:pt>
    <dgm:pt modelId="{C30A99DB-5133-4A0F-A4FF-982602EEF9CC}" type="parTrans" cxnId="{C4568E77-1A25-4024-989D-5765DCDE1B9B}">
      <dgm:prSet/>
      <dgm:spPr/>
      <dgm:t>
        <a:bodyPr/>
        <a:lstStyle/>
        <a:p>
          <a:endParaRPr lang="es-EC" sz="1400">
            <a:solidFill>
              <a:schemeClr val="bg2">
                <a:lumMod val="10000"/>
              </a:schemeClr>
            </a:solidFill>
            <a:latin typeface="+mj-lt"/>
          </a:endParaRPr>
        </a:p>
      </dgm:t>
    </dgm:pt>
    <dgm:pt modelId="{B1A792B2-AD4C-4A56-8119-088E518B2812}" type="sibTrans" cxnId="{C4568E77-1A25-4024-989D-5765DCDE1B9B}">
      <dgm:prSet/>
      <dgm:spPr/>
      <dgm:t>
        <a:bodyPr/>
        <a:lstStyle/>
        <a:p>
          <a:endParaRPr lang="es-EC" sz="1400">
            <a:solidFill>
              <a:schemeClr val="bg2">
                <a:lumMod val="10000"/>
              </a:schemeClr>
            </a:solidFill>
            <a:latin typeface="+mj-lt"/>
          </a:endParaRPr>
        </a:p>
      </dgm:t>
    </dgm:pt>
    <dgm:pt modelId="{8EC886BE-A1CC-48E4-BB2E-4F402B6191F5}">
      <dgm:prSet phldrT="[Texto]" custT="1"/>
      <dgm:spPr/>
      <dgm:t>
        <a:bodyPr/>
        <a:lstStyle/>
        <a:p>
          <a:r>
            <a:rPr lang="es-EC" sz="1400" dirty="0" smtClean="0">
              <a:solidFill>
                <a:schemeClr val="bg2">
                  <a:lumMod val="10000"/>
                </a:schemeClr>
              </a:solidFill>
              <a:latin typeface="+mj-lt"/>
            </a:rPr>
            <a:t>Enfatiza en la importancia que toman las normas relacionadas con el  sistema de gestión de la calidad ISO dentro de la gestión empresarial, ya que  proporcionan un modelo a seguir para establecer y operar un sistema de gestión de la calidad.</a:t>
          </a:r>
          <a:endParaRPr lang="es-EC" sz="1400" dirty="0">
            <a:solidFill>
              <a:schemeClr val="bg2">
                <a:lumMod val="10000"/>
              </a:schemeClr>
            </a:solidFill>
            <a:latin typeface="+mj-lt"/>
          </a:endParaRPr>
        </a:p>
      </dgm:t>
    </dgm:pt>
    <dgm:pt modelId="{DA49CC98-60DE-4908-AB2F-9A4BA58D3217}" type="parTrans" cxnId="{6283097E-A684-4738-B2E3-15F66941EFAA}">
      <dgm:prSet/>
      <dgm:spPr/>
      <dgm:t>
        <a:bodyPr/>
        <a:lstStyle/>
        <a:p>
          <a:endParaRPr lang="es-EC" sz="1400">
            <a:solidFill>
              <a:schemeClr val="bg2">
                <a:lumMod val="10000"/>
              </a:schemeClr>
            </a:solidFill>
            <a:latin typeface="+mj-lt"/>
          </a:endParaRPr>
        </a:p>
      </dgm:t>
    </dgm:pt>
    <dgm:pt modelId="{F9990B45-3B0C-46A0-83A3-D16F49DDBBDB}" type="sibTrans" cxnId="{6283097E-A684-4738-B2E3-15F66941EFAA}">
      <dgm:prSet/>
      <dgm:spPr/>
      <dgm:t>
        <a:bodyPr/>
        <a:lstStyle/>
        <a:p>
          <a:endParaRPr lang="es-EC" sz="1400">
            <a:solidFill>
              <a:schemeClr val="bg2">
                <a:lumMod val="10000"/>
              </a:schemeClr>
            </a:solidFill>
            <a:latin typeface="+mj-lt"/>
          </a:endParaRPr>
        </a:p>
      </dgm:t>
    </dgm:pt>
    <dgm:pt modelId="{15F48D4E-B8F2-46CF-A519-8A91B9F504BE}">
      <dgm:prSet phldrT="[Texto]" custT="1"/>
      <dgm:spPr/>
      <dgm:t>
        <a:bodyPr/>
        <a:lstStyle/>
        <a:p>
          <a:r>
            <a:rPr lang="es-EC" sz="1600" b="1" dirty="0" smtClean="0">
              <a:solidFill>
                <a:schemeClr val="bg2">
                  <a:lumMod val="10000"/>
                </a:schemeClr>
              </a:solidFill>
              <a:latin typeface="+mj-lt"/>
            </a:rPr>
            <a:t>Benzaquen &amp; Pérez (2016</a:t>
          </a:r>
          <a:r>
            <a:rPr lang="es-EC" sz="1400" dirty="0" smtClean="0">
              <a:solidFill>
                <a:schemeClr val="bg2">
                  <a:lumMod val="10000"/>
                </a:schemeClr>
              </a:solidFill>
              <a:latin typeface="+mj-lt"/>
            </a:rPr>
            <a:t>)</a:t>
          </a:r>
          <a:endParaRPr lang="es-EC" sz="1400" dirty="0">
            <a:solidFill>
              <a:schemeClr val="bg2">
                <a:lumMod val="10000"/>
              </a:schemeClr>
            </a:solidFill>
            <a:latin typeface="+mj-lt"/>
          </a:endParaRPr>
        </a:p>
      </dgm:t>
    </dgm:pt>
    <dgm:pt modelId="{3CFC5BBB-FC6F-4D3C-9C76-2FC69DCA0C4B}" type="parTrans" cxnId="{E6F3BF92-B08F-4021-A766-9803016D7CD8}">
      <dgm:prSet/>
      <dgm:spPr/>
      <dgm:t>
        <a:bodyPr/>
        <a:lstStyle/>
        <a:p>
          <a:endParaRPr lang="es-EC" sz="1400">
            <a:solidFill>
              <a:schemeClr val="bg2">
                <a:lumMod val="10000"/>
              </a:schemeClr>
            </a:solidFill>
            <a:latin typeface="+mj-lt"/>
          </a:endParaRPr>
        </a:p>
      </dgm:t>
    </dgm:pt>
    <dgm:pt modelId="{55B46598-EB41-4046-9365-756D3B5A1143}" type="sibTrans" cxnId="{E6F3BF92-B08F-4021-A766-9803016D7CD8}">
      <dgm:prSet/>
      <dgm:spPr/>
      <dgm:t>
        <a:bodyPr/>
        <a:lstStyle/>
        <a:p>
          <a:endParaRPr lang="es-EC" sz="1400">
            <a:solidFill>
              <a:schemeClr val="bg2">
                <a:lumMod val="10000"/>
              </a:schemeClr>
            </a:solidFill>
            <a:latin typeface="+mj-lt"/>
          </a:endParaRPr>
        </a:p>
      </dgm:t>
    </dgm:pt>
    <dgm:pt modelId="{41022B13-9BC0-4A08-AE10-E96FF80573BC}">
      <dgm:prSet phldrT="[Texto]" custT="1"/>
      <dgm:spPr/>
      <dgm:t>
        <a:bodyPr/>
        <a:lstStyle/>
        <a:p>
          <a:r>
            <a:rPr lang="es-EC" sz="1400" dirty="0" smtClean="0">
              <a:solidFill>
                <a:schemeClr val="bg2">
                  <a:lumMod val="10000"/>
                </a:schemeClr>
              </a:solidFill>
              <a:latin typeface="+mj-lt"/>
            </a:rPr>
            <a:t>El resultado resalta la importancia y los efectos positivos de la certificación en el nivel de calidad de las empresas ecuatorianas facilitando el camino hacia la mejora continua, para asegurar la competitividad y calidad en el mercado nacional e internacional, buscando el éxito a largo plazo y la sostenibilidad de la organización. </a:t>
          </a:r>
          <a:endParaRPr lang="es-EC" sz="1400" dirty="0">
            <a:solidFill>
              <a:schemeClr val="bg2">
                <a:lumMod val="10000"/>
              </a:schemeClr>
            </a:solidFill>
            <a:latin typeface="+mj-lt"/>
          </a:endParaRPr>
        </a:p>
      </dgm:t>
    </dgm:pt>
    <dgm:pt modelId="{D636B89F-FCE1-4E69-A0A7-9FF5BF793A9C}" type="parTrans" cxnId="{10079934-6E42-420A-995A-A9466DB66298}">
      <dgm:prSet/>
      <dgm:spPr/>
      <dgm:t>
        <a:bodyPr/>
        <a:lstStyle/>
        <a:p>
          <a:endParaRPr lang="es-EC" sz="1400">
            <a:solidFill>
              <a:schemeClr val="bg2">
                <a:lumMod val="10000"/>
              </a:schemeClr>
            </a:solidFill>
            <a:latin typeface="+mj-lt"/>
          </a:endParaRPr>
        </a:p>
      </dgm:t>
    </dgm:pt>
    <dgm:pt modelId="{BBD0CE5A-D4CC-45F3-BF59-8C132314F76F}" type="sibTrans" cxnId="{10079934-6E42-420A-995A-A9466DB66298}">
      <dgm:prSet/>
      <dgm:spPr/>
      <dgm:t>
        <a:bodyPr/>
        <a:lstStyle/>
        <a:p>
          <a:endParaRPr lang="es-EC" sz="1400">
            <a:solidFill>
              <a:schemeClr val="bg2">
                <a:lumMod val="10000"/>
              </a:schemeClr>
            </a:solidFill>
            <a:latin typeface="+mj-lt"/>
          </a:endParaRPr>
        </a:p>
      </dgm:t>
    </dgm:pt>
    <dgm:pt modelId="{9DDDDDB3-8D6D-4EB0-935C-B15E693C1B81}">
      <dgm:prSet phldrT="[Texto]" custT="1"/>
      <dgm:spPr/>
      <dgm:t>
        <a:bodyPr/>
        <a:lstStyle/>
        <a:p>
          <a:r>
            <a:rPr lang="es-EC" sz="1400" b="1" dirty="0" smtClean="0">
              <a:solidFill>
                <a:schemeClr val="bg2">
                  <a:lumMod val="10000"/>
                </a:schemeClr>
              </a:solidFill>
            </a:rPr>
            <a:t>Gutiérrez &amp; De la Vara Salazar (2013)</a:t>
          </a:r>
          <a:r>
            <a:rPr lang="es-EC" sz="1400" b="1" dirty="0" smtClean="0">
              <a:solidFill>
                <a:schemeClr val="bg2">
                  <a:lumMod val="10000"/>
                </a:schemeClr>
              </a:solidFill>
              <a:latin typeface="+mj-lt"/>
            </a:rPr>
            <a:t> </a:t>
          </a:r>
          <a:endParaRPr lang="es-EC" sz="1400" b="1" dirty="0">
            <a:solidFill>
              <a:schemeClr val="bg2">
                <a:lumMod val="10000"/>
              </a:schemeClr>
            </a:solidFill>
            <a:latin typeface="+mj-lt"/>
          </a:endParaRPr>
        </a:p>
      </dgm:t>
    </dgm:pt>
    <dgm:pt modelId="{11F582DA-C999-4F45-87E1-438519C29F8B}" type="parTrans" cxnId="{6BED05B3-9C95-4EBE-99CC-19FA651089C1}">
      <dgm:prSet/>
      <dgm:spPr/>
      <dgm:t>
        <a:bodyPr/>
        <a:lstStyle/>
        <a:p>
          <a:endParaRPr lang="es-EC" sz="1400">
            <a:solidFill>
              <a:schemeClr val="bg2">
                <a:lumMod val="10000"/>
              </a:schemeClr>
            </a:solidFill>
            <a:latin typeface="+mj-lt"/>
          </a:endParaRPr>
        </a:p>
      </dgm:t>
    </dgm:pt>
    <dgm:pt modelId="{B665C9F9-BF5A-40D2-811E-8A82ED28795E}" type="sibTrans" cxnId="{6BED05B3-9C95-4EBE-99CC-19FA651089C1}">
      <dgm:prSet/>
      <dgm:spPr/>
      <dgm:t>
        <a:bodyPr/>
        <a:lstStyle/>
        <a:p>
          <a:endParaRPr lang="es-EC" sz="1400">
            <a:solidFill>
              <a:schemeClr val="bg2">
                <a:lumMod val="10000"/>
              </a:schemeClr>
            </a:solidFill>
            <a:latin typeface="+mj-lt"/>
          </a:endParaRPr>
        </a:p>
      </dgm:t>
    </dgm:pt>
    <dgm:pt modelId="{0F5ED67F-D07A-47E3-A5DC-61C66F1FCD41}">
      <dgm:prSet custT="1"/>
      <dgm:spPr/>
      <dgm:t>
        <a:bodyPr/>
        <a:lstStyle/>
        <a:p>
          <a:endParaRPr lang="es-EC" sz="1400" dirty="0">
            <a:solidFill>
              <a:schemeClr val="bg2">
                <a:lumMod val="10000"/>
              </a:schemeClr>
            </a:solidFill>
            <a:latin typeface="+mj-lt"/>
          </a:endParaRPr>
        </a:p>
      </dgm:t>
    </dgm:pt>
    <dgm:pt modelId="{5F71B8F7-7558-4E5B-BF5A-BE2CFA6CA323}" type="parTrans" cxnId="{3E1DCE6F-F43B-4FF6-8645-A1629673B3B2}">
      <dgm:prSet/>
      <dgm:spPr/>
      <dgm:t>
        <a:bodyPr/>
        <a:lstStyle/>
        <a:p>
          <a:endParaRPr lang="es-EC" sz="1400">
            <a:solidFill>
              <a:schemeClr val="bg2">
                <a:lumMod val="10000"/>
              </a:schemeClr>
            </a:solidFill>
            <a:latin typeface="+mj-lt"/>
          </a:endParaRPr>
        </a:p>
      </dgm:t>
    </dgm:pt>
    <dgm:pt modelId="{23AA2637-9053-4658-8828-2C1A3A78E0B1}" type="sibTrans" cxnId="{3E1DCE6F-F43B-4FF6-8645-A1629673B3B2}">
      <dgm:prSet/>
      <dgm:spPr/>
      <dgm:t>
        <a:bodyPr/>
        <a:lstStyle/>
        <a:p>
          <a:endParaRPr lang="es-EC" sz="1400">
            <a:solidFill>
              <a:schemeClr val="bg2">
                <a:lumMod val="10000"/>
              </a:schemeClr>
            </a:solidFill>
            <a:latin typeface="+mj-lt"/>
          </a:endParaRPr>
        </a:p>
      </dgm:t>
    </dgm:pt>
    <dgm:pt modelId="{546A3FF0-D735-492B-9E8B-B229D38AFCF8}">
      <dgm:prSet custT="1"/>
      <dgm:spPr/>
      <dgm:t>
        <a:bodyPr/>
        <a:lstStyle/>
        <a:p>
          <a:r>
            <a:rPr lang="es-EC" sz="1400" dirty="0" smtClean="0">
              <a:solidFill>
                <a:schemeClr val="bg2">
                  <a:lumMod val="10000"/>
                </a:schemeClr>
              </a:solidFill>
            </a:rPr>
            <a:t>La productividad consiste en valorar los recursos empleados en la consecución de los resultados planteados, de tal manera que mejorar la productividad es optimizar el uso de los recursos y maximizar los resultados</a:t>
          </a:r>
          <a:endParaRPr lang="es-EC" sz="1400" dirty="0">
            <a:solidFill>
              <a:schemeClr val="bg2">
                <a:lumMod val="10000"/>
              </a:schemeClr>
            </a:solidFill>
            <a:latin typeface="+mj-lt"/>
          </a:endParaRPr>
        </a:p>
      </dgm:t>
    </dgm:pt>
    <dgm:pt modelId="{9C62243A-A302-4F79-8AB5-EF509478C3A8}" type="sibTrans" cxnId="{1199CD18-2553-42C0-A603-953BACA2FD6D}">
      <dgm:prSet/>
      <dgm:spPr/>
      <dgm:t>
        <a:bodyPr/>
        <a:lstStyle/>
        <a:p>
          <a:endParaRPr lang="es-EC">
            <a:solidFill>
              <a:schemeClr val="bg2">
                <a:lumMod val="10000"/>
              </a:schemeClr>
            </a:solidFill>
          </a:endParaRPr>
        </a:p>
      </dgm:t>
    </dgm:pt>
    <dgm:pt modelId="{CF288697-C6D4-4576-ACBF-C6A62198640B}" type="parTrans" cxnId="{1199CD18-2553-42C0-A603-953BACA2FD6D}">
      <dgm:prSet/>
      <dgm:spPr/>
      <dgm:t>
        <a:bodyPr/>
        <a:lstStyle/>
        <a:p>
          <a:endParaRPr lang="es-EC">
            <a:solidFill>
              <a:schemeClr val="bg2">
                <a:lumMod val="10000"/>
              </a:schemeClr>
            </a:solidFill>
          </a:endParaRPr>
        </a:p>
      </dgm:t>
    </dgm:pt>
    <dgm:pt modelId="{409ADF3C-CAFD-4310-821B-3D6EF9AF6A34}" type="pres">
      <dgm:prSet presAssocID="{3F328AC4-A1C7-49D6-ACCB-1A0B45E2E964}" presName="Name0" presStyleCnt="0">
        <dgm:presLayoutVars>
          <dgm:dir/>
          <dgm:animLvl val="lvl"/>
          <dgm:resizeHandles val="exact"/>
        </dgm:presLayoutVars>
      </dgm:prSet>
      <dgm:spPr/>
      <dgm:t>
        <a:bodyPr/>
        <a:lstStyle/>
        <a:p>
          <a:endParaRPr lang="es-EC"/>
        </a:p>
      </dgm:t>
    </dgm:pt>
    <dgm:pt modelId="{1C39AAC3-49E0-45B2-B101-C1B2485630D9}" type="pres">
      <dgm:prSet presAssocID="{665674B9-3F11-4D30-B5A4-2DFA68DADBAC}" presName="composite" presStyleCnt="0"/>
      <dgm:spPr/>
    </dgm:pt>
    <dgm:pt modelId="{5EF56565-C7FF-4473-94B4-AFA402E45ACD}" type="pres">
      <dgm:prSet presAssocID="{665674B9-3F11-4D30-B5A4-2DFA68DADBAC}" presName="parTx" presStyleLbl="alignNode1" presStyleIdx="0" presStyleCnt="3">
        <dgm:presLayoutVars>
          <dgm:chMax val="0"/>
          <dgm:chPref val="0"/>
          <dgm:bulletEnabled val="1"/>
        </dgm:presLayoutVars>
      </dgm:prSet>
      <dgm:spPr/>
      <dgm:t>
        <a:bodyPr/>
        <a:lstStyle/>
        <a:p>
          <a:endParaRPr lang="es-EC"/>
        </a:p>
      </dgm:t>
    </dgm:pt>
    <dgm:pt modelId="{EFA321A8-5316-4418-9194-7041395A4040}" type="pres">
      <dgm:prSet presAssocID="{665674B9-3F11-4D30-B5A4-2DFA68DADBAC}" presName="desTx" presStyleLbl="alignAccFollowNode1" presStyleIdx="0" presStyleCnt="3">
        <dgm:presLayoutVars>
          <dgm:bulletEnabled val="1"/>
        </dgm:presLayoutVars>
      </dgm:prSet>
      <dgm:spPr/>
      <dgm:t>
        <a:bodyPr/>
        <a:lstStyle/>
        <a:p>
          <a:endParaRPr lang="es-EC"/>
        </a:p>
      </dgm:t>
    </dgm:pt>
    <dgm:pt modelId="{E85F25C8-5F0E-4630-B763-AB9EE8916A5B}" type="pres">
      <dgm:prSet presAssocID="{B1A792B2-AD4C-4A56-8119-088E518B2812}" presName="space" presStyleCnt="0"/>
      <dgm:spPr/>
    </dgm:pt>
    <dgm:pt modelId="{73A88067-F2A6-4011-87E7-09A311CEEDFD}" type="pres">
      <dgm:prSet presAssocID="{15F48D4E-B8F2-46CF-A519-8A91B9F504BE}" presName="composite" presStyleCnt="0"/>
      <dgm:spPr/>
    </dgm:pt>
    <dgm:pt modelId="{2141E6A5-3A10-4CF8-BFB7-6BF6372D07C4}" type="pres">
      <dgm:prSet presAssocID="{15F48D4E-B8F2-46CF-A519-8A91B9F504BE}" presName="parTx" presStyleLbl="alignNode1" presStyleIdx="1" presStyleCnt="3">
        <dgm:presLayoutVars>
          <dgm:chMax val="0"/>
          <dgm:chPref val="0"/>
          <dgm:bulletEnabled val="1"/>
        </dgm:presLayoutVars>
      </dgm:prSet>
      <dgm:spPr/>
      <dgm:t>
        <a:bodyPr/>
        <a:lstStyle/>
        <a:p>
          <a:endParaRPr lang="es-EC"/>
        </a:p>
      </dgm:t>
    </dgm:pt>
    <dgm:pt modelId="{4FE90031-CC0A-4977-A26F-6204A959EDBE}" type="pres">
      <dgm:prSet presAssocID="{15F48D4E-B8F2-46CF-A519-8A91B9F504BE}" presName="desTx" presStyleLbl="alignAccFollowNode1" presStyleIdx="1" presStyleCnt="3">
        <dgm:presLayoutVars>
          <dgm:bulletEnabled val="1"/>
        </dgm:presLayoutVars>
      </dgm:prSet>
      <dgm:spPr/>
      <dgm:t>
        <a:bodyPr/>
        <a:lstStyle/>
        <a:p>
          <a:endParaRPr lang="es-EC"/>
        </a:p>
      </dgm:t>
    </dgm:pt>
    <dgm:pt modelId="{ADEAFB5B-3A0D-4962-8232-A6070559A9CB}" type="pres">
      <dgm:prSet presAssocID="{55B46598-EB41-4046-9365-756D3B5A1143}" presName="space" presStyleCnt="0"/>
      <dgm:spPr/>
    </dgm:pt>
    <dgm:pt modelId="{0790C497-A62B-4048-B468-1373DCD25B13}" type="pres">
      <dgm:prSet presAssocID="{9DDDDDB3-8D6D-4EB0-935C-B15E693C1B81}" presName="composite" presStyleCnt="0"/>
      <dgm:spPr/>
    </dgm:pt>
    <dgm:pt modelId="{DEF30DD4-F2B4-4F7F-8A96-34E8104075D5}" type="pres">
      <dgm:prSet presAssocID="{9DDDDDB3-8D6D-4EB0-935C-B15E693C1B81}" presName="parTx" presStyleLbl="alignNode1" presStyleIdx="2" presStyleCnt="3">
        <dgm:presLayoutVars>
          <dgm:chMax val="0"/>
          <dgm:chPref val="0"/>
          <dgm:bulletEnabled val="1"/>
        </dgm:presLayoutVars>
      </dgm:prSet>
      <dgm:spPr/>
      <dgm:t>
        <a:bodyPr/>
        <a:lstStyle/>
        <a:p>
          <a:endParaRPr lang="es-EC"/>
        </a:p>
      </dgm:t>
    </dgm:pt>
    <dgm:pt modelId="{68C38F51-5CCC-4E70-A9C8-D7252FEC754C}" type="pres">
      <dgm:prSet presAssocID="{9DDDDDB3-8D6D-4EB0-935C-B15E693C1B81}" presName="desTx" presStyleLbl="alignAccFollowNode1" presStyleIdx="2" presStyleCnt="3">
        <dgm:presLayoutVars>
          <dgm:bulletEnabled val="1"/>
        </dgm:presLayoutVars>
      </dgm:prSet>
      <dgm:spPr/>
      <dgm:t>
        <a:bodyPr/>
        <a:lstStyle/>
        <a:p>
          <a:endParaRPr lang="es-EC"/>
        </a:p>
      </dgm:t>
    </dgm:pt>
  </dgm:ptLst>
  <dgm:cxnLst>
    <dgm:cxn modelId="{34BF8C69-4169-44E8-9C26-7D3FF13D7F69}" type="presOf" srcId="{0F5ED67F-D07A-47E3-A5DC-61C66F1FCD41}" destId="{68C38F51-5CCC-4E70-A9C8-D7252FEC754C}" srcOrd="0" destOrd="0" presId="urn:microsoft.com/office/officeart/2005/8/layout/hList1"/>
    <dgm:cxn modelId="{06BAA2BC-B749-4DEB-BDC5-E61AB1A0820F}" type="presOf" srcId="{3F328AC4-A1C7-49D6-ACCB-1A0B45E2E964}" destId="{409ADF3C-CAFD-4310-821B-3D6EF9AF6A34}" srcOrd="0" destOrd="0" presId="urn:microsoft.com/office/officeart/2005/8/layout/hList1"/>
    <dgm:cxn modelId="{6BED05B3-9C95-4EBE-99CC-19FA651089C1}" srcId="{3F328AC4-A1C7-49D6-ACCB-1A0B45E2E964}" destId="{9DDDDDB3-8D6D-4EB0-935C-B15E693C1B81}" srcOrd="2" destOrd="0" parTransId="{11F582DA-C999-4F45-87E1-438519C29F8B}" sibTransId="{B665C9F9-BF5A-40D2-811E-8A82ED28795E}"/>
    <dgm:cxn modelId="{1199CD18-2553-42C0-A603-953BACA2FD6D}" srcId="{9DDDDDB3-8D6D-4EB0-935C-B15E693C1B81}" destId="{546A3FF0-D735-492B-9E8B-B229D38AFCF8}" srcOrd="1" destOrd="0" parTransId="{CF288697-C6D4-4576-ACBF-C6A62198640B}" sibTransId="{9C62243A-A302-4F79-8AB5-EF509478C3A8}"/>
    <dgm:cxn modelId="{3E1DCE6F-F43B-4FF6-8645-A1629673B3B2}" srcId="{9DDDDDB3-8D6D-4EB0-935C-B15E693C1B81}" destId="{0F5ED67F-D07A-47E3-A5DC-61C66F1FCD41}" srcOrd="0" destOrd="0" parTransId="{5F71B8F7-7558-4E5B-BF5A-BE2CFA6CA323}" sibTransId="{23AA2637-9053-4658-8828-2C1A3A78E0B1}"/>
    <dgm:cxn modelId="{44C0DBB2-3C7A-4C83-981A-000729F9A35B}" type="presOf" srcId="{9DDDDDB3-8D6D-4EB0-935C-B15E693C1B81}" destId="{DEF30DD4-F2B4-4F7F-8A96-34E8104075D5}" srcOrd="0" destOrd="0" presId="urn:microsoft.com/office/officeart/2005/8/layout/hList1"/>
    <dgm:cxn modelId="{5B851098-5030-4CB4-8812-093B39D4A5A5}" type="presOf" srcId="{665674B9-3F11-4D30-B5A4-2DFA68DADBAC}" destId="{5EF56565-C7FF-4473-94B4-AFA402E45ACD}" srcOrd="0" destOrd="0" presId="urn:microsoft.com/office/officeart/2005/8/layout/hList1"/>
    <dgm:cxn modelId="{E6F3BF92-B08F-4021-A766-9803016D7CD8}" srcId="{3F328AC4-A1C7-49D6-ACCB-1A0B45E2E964}" destId="{15F48D4E-B8F2-46CF-A519-8A91B9F504BE}" srcOrd="1" destOrd="0" parTransId="{3CFC5BBB-FC6F-4D3C-9C76-2FC69DCA0C4B}" sibTransId="{55B46598-EB41-4046-9365-756D3B5A1143}"/>
    <dgm:cxn modelId="{6283097E-A684-4738-B2E3-15F66941EFAA}" srcId="{665674B9-3F11-4D30-B5A4-2DFA68DADBAC}" destId="{8EC886BE-A1CC-48E4-BB2E-4F402B6191F5}" srcOrd="0" destOrd="0" parTransId="{DA49CC98-60DE-4908-AB2F-9A4BA58D3217}" sibTransId="{F9990B45-3B0C-46A0-83A3-D16F49DDBBDB}"/>
    <dgm:cxn modelId="{FEF066E1-E3BE-4678-AAA9-5762F2BB4144}" type="presOf" srcId="{8EC886BE-A1CC-48E4-BB2E-4F402B6191F5}" destId="{EFA321A8-5316-4418-9194-7041395A4040}" srcOrd="0" destOrd="0" presId="urn:microsoft.com/office/officeart/2005/8/layout/hList1"/>
    <dgm:cxn modelId="{BAD141F7-F71E-414D-BCAE-7A619ADAD85E}" type="presOf" srcId="{15F48D4E-B8F2-46CF-A519-8A91B9F504BE}" destId="{2141E6A5-3A10-4CF8-BFB7-6BF6372D07C4}" srcOrd="0" destOrd="0" presId="urn:microsoft.com/office/officeart/2005/8/layout/hList1"/>
    <dgm:cxn modelId="{0C76911D-70D3-44DB-B9DC-FD367A93FAE7}" type="presOf" srcId="{41022B13-9BC0-4A08-AE10-E96FF80573BC}" destId="{4FE90031-CC0A-4977-A26F-6204A959EDBE}" srcOrd="0" destOrd="0" presId="urn:microsoft.com/office/officeart/2005/8/layout/hList1"/>
    <dgm:cxn modelId="{C4568E77-1A25-4024-989D-5765DCDE1B9B}" srcId="{3F328AC4-A1C7-49D6-ACCB-1A0B45E2E964}" destId="{665674B9-3F11-4D30-B5A4-2DFA68DADBAC}" srcOrd="0" destOrd="0" parTransId="{C30A99DB-5133-4A0F-A4FF-982602EEF9CC}" sibTransId="{B1A792B2-AD4C-4A56-8119-088E518B2812}"/>
    <dgm:cxn modelId="{10079934-6E42-420A-995A-A9466DB66298}" srcId="{15F48D4E-B8F2-46CF-A519-8A91B9F504BE}" destId="{41022B13-9BC0-4A08-AE10-E96FF80573BC}" srcOrd="0" destOrd="0" parTransId="{D636B89F-FCE1-4E69-A0A7-9FF5BF793A9C}" sibTransId="{BBD0CE5A-D4CC-45F3-BF59-8C132314F76F}"/>
    <dgm:cxn modelId="{E9565E9F-EA9E-48B6-8228-E213F391668F}" type="presOf" srcId="{546A3FF0-D735-492B-9E8B-B229D38AFCF8}" destId="{68C38F51-5CCC-4E70-A9C8-D7252FEC754C}" srcOrd="0" destOrd="1" presId="urn:microsoft.com/office/officeart/2005/8/layout/hList1"/>
    <dgm:cxn modelId="{F20E3E5E-A141-47AF-82A7-2F55C2549C94}" type="presParOf" srcId="{409ADF3C-CAFD-4310-821B-3D6EF9AF6A34}" destId="{1C39AAC3-49E0-45B2-B101-C1B2485630D9}" srcOrd="0" destOrd="0" presId="urn:microsoft.com/office/officeart/2005/8/layout/hList1"/>
    <dgm:cxn modelId="{18B64ED0-65E9-411D-849F-57C484C04C1B}" type="presParOf" srcId="{1C39AAC3-49E0-45B2-B101-C1B2485630D9}" destId="{5EF56565-C7FF-4473-94B4-AFA402E45ACD}" srcOrd="0" destOrd="0" presId="urn:microsoft.com/office/officeart/2005/8/layout/hList1"/>
    <dgm:cxn modelId="{97EE50E9-B772-4452-A022-73D6C34EAB45}" type="presParOf" srcId="{1C39AAC3-49E0-45B2-B101-C1B2485630D9}" destId="{EFA321A8-5316-4418-9194-7041395A4040}" srcOrd="1" destOrd="0" presId="urn:microsoft.com/office/officeart/2005/8/layout/hList1"/>
    <dgm:cxn modelId="{3FD1A721-219B-4C70-B934-64C82C2ED171}" type="presParOf" srcId="{409ADF3C-CAFD-4310-821B-3D6EF9AF6A34}" destId="{E85F25C8-5F0E-4630-B763-AB9EE8916A5B}" srcOrd="1" destOrd="0" presId="urn:microsoft.com/office/officeart/2005/8/layout/hList1"/>
    <dgm:cxn modelId="{A906E5E3-6998-4861-A490-DD53C05033AE}" type="presParOf" srcId="{409ADF3C-CAFD-4310-821B-3D6EF9AF6A34}" destId="{73A88067-F2A6-4011-87E7-09A311CEEDFD}" srcOrd="2" destOrd="0" presId="urn:microsoft.com/office/officeart/2005/8/layout/hList1"/>
    <dgm:cxn modelId="{8707B2D5-55A7-45FE-B348-0556E6549197}" type="presParOf" srcId="{73A88067-F2A6-4011-87E7-09A311CEEDFD}" destId="{2141E6A5-3A10-4CF8-BFB7-6BF6372D07C4}" srcOrd="0" destOrd="0" presId="urn:microsoft.com/office/officeart/2005/8/layout/hList1"/>
    <dgm:cxn modelId="{F4D9A00A-486A-41F5-BB61-42785B245451}" type="presParOf" srcId="{73A88067-F2A6-4011-87E7-09A311CEEDFD}" destId="{4FE90031-CC0A-4977-A26F-6204A959EDBE}" srcOrd="1" destOrd="0" presId="urn:microsoft.com/office/officeart/2005/8/layout/hList1"/>
    <dgm:cxn modelId="{EFCAC009-42CC-49CD-A0A2-F928EC2ACB3D}" type="presParOf" srcId="{409ADF3C-CAFD-4310-821B-3D6EF9AF6A34}" destId="{ADEAFB5B-3A0D-4962-8232-A6070559A9CB}" srcOrd="3" destOrd="0" presId="urn:microsoft.com/office/officeart/2005/8/layout/hList1"/>
    <dgm:cxn modelId="{54A4DB95-7F62-4D6D-9728-AA550CD3AFA0}" type="presParOf" srcId="{409ADF3C-CAFD-4310-821B-3D6EF9AF6A34}" destId="{0790C497-A62B-4048-B468-1373DCD25B13}" srcOrd="4" destOrd="0" presId="urn:microsoft.com/office/officeart/2005/8/layout/hList1"/>
    <dgm:cxn modelId="{6FF63CFC-80F8-412B-A895-18B89BC9A257}" type="presParOf" srcId="{0790C497-A62B-4048-B468-1373DCD25B13}" destId="{DEF30DD4-F2B4-4F7F-8A96-34E8104075D5}" srcOrd="0" destOrd="0" presId="urn:microsoft.com/office/officeart/2005/8/layout/hList1"/>
    <dgm:cxn modelId="{6E0CC22B-C054-415D-ABE1-17824775C424}" type="presParOf" srcId="{0790C497-A62B-4048-B468-1373DCD25B13}" destId="{68C38F51-5CCC-4E70-A9C8-D7252FEC754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DD7259E-F7AC-4585-A806-301A701CFC30}" type="doc">
      <dgm:prSet loTypeId="urn:microsoft.com/office/officeart/2008/layout/AlternatingHexagons" loCatId="list" qsTypeId="urn:microsoft.com/office/officeart/2005/8/quickstyle/simple1" qsCatId="simple" csTypeId="urn:microsoft.com/office/officeart/2005/8/colors/accent2_1" csCatId="accent2" phldr="1"/>
      <dgm:spPr/>
      <dgm:t>
        <a:bodyPr/>
        <a:lstStyle/>
        <a:p>
          <a:endParaRPr lang="es-EC"/>
        </a:p>
      </dgm:t>
    </dgm:pt>
    <dgm:pt modelId="{F42AEE54-29E1-4280-9190-C9A1F9076DB3}">
      <dgm:prSet phldrT="[Texto]" custT="1">
        <dgm:style>
          <a:lnRef idx="2">
            <a:schemeClr val="accent3"/>
          </a:lnRef>
          <a:fillRef idx="1">
            <a:schemeClr val="lt1"/>
          </a:fillRef>
          <a:effectRef idx="0">
            <a:schemeClr val="accent3"/>
          </a:effectRef>
          <a:fontRef idx="minor">
            <a:schemeClr val="dk1"/>
          </a:fontRef>
        </dgm:style>
      </dgm:prSet>
      <dgm:spPr>
        <a:ln>
          <a:solidFill>
            <a:schemeClr val="bg1"/>
          </a:solidFill>
        </a:ln>
      </dgm:spPr>
      <dgm:t>
        <a:bodyPr/>
        <a:lstStyle/>
        <a:p>
          <a:endParaRPr lang="es-EC" sz="14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16720AFF-4CE2-4E3C-8E4F-133CEEC1C35D}" type="parTrans" cxnId="{1CE2D821-2637-4EA5-90E8-20DE21D330B6}">
      <dgm:prSet/>
      <dgm:spPr/>
      <dgm:t>
        <a:bodyPr/>
        <a:lstStyle/>
        <a:p>
          <a:endParaRPr lang="es-EC" sz="1400">
            <a:latin typeface="Arial" panose="020B0604020202020204" pitchFamily="34" charset="0"/>
            <a:cs typeface="Arial" panose="020B0604020202020204" pitchFamily="34" charset="0"/>
          </a:endParaRPr>
        </a:p>
      </dgm:t>
    </dgm:pt>
    <dgm:pt modelId="{F0325F9E-F4C3-403E-8545-FFD32B8A826E}" type="sibTrans" cxnId="{1CE2D821-2637-4EA5-90E8-20DE21D330B6}">
      <dgm:prSet custT="1">
        <dgm:style>
          <a:lnRef idx="2">
            <a:schemeClr val="accent2"/>
          </a:lnRef>
          <a:fillRef idx="1">
            <a:schemeClr val="lt1"/>
          </a:fillRef>
          <a:effectRef idx="0">
            <a:schemeClr val="accent2"/>
          </a:effectRef>
          <a:fontRef idx="minor">
            <a:schemeClr val="dk1"/>
          </a:fontRef>
        </dgm:style>
      </dgm:prSet>
      <dgm:spPr>
        <a:ln/>
      </dgm:spPr>
      <dgm:t>
        <a:bodyPr/>
        <a:lstStyle/>
        <a:p>
          <a:r>
            <a:rPr lang="es-EC" sz="1400" b="1" dirty="0" smtClean="0">
              <a:solidFill>
                <a:schemeClr val="accent2">
                  <a:lumMod val="75000"/>
                </a:schemeClr>
              </a:solidFill>
              <a:latin typeface="Arial" panose="020B0604020202020204" pitchFamily="34" charset="0"/>
              <a:cs typeface="Arial" panose="020B0604020202020204" pitchFamily="34" charset="0"/>
            </a:rPr>
            <a:t>Por las fuentes </a:t>
          </a:r>
        </a:p>
        <a:p>
          <a:r>
            <a:rPr lang="es-EC" sz="1400" b="1" dirty="0" smtClean="0">
              <a:solidFill>
                <a:schemeClr val="accent2">
                  <a:lumMod val="75000"/>
                </a:schemeClr>
              </a:solidFill>
              <a:latin typeface="Arial" panose="020B0604020202020204" pitchFamily="34" charset="0"/>
              <a:cs typeface="Arial" panose="020B0604020202020204" pitchFamily="34" charset="0"/>
            </a:rPr>
            <a:t>de Información</a:t>
          </a:r>
        </a:p>
        <a:p>
          <a:r>
            <a:rPr lang="es-EC" sz="1400" dirty="0" smtClean="0">
              <a:latin typeface="Arial" panose="020B0604020202020204" pitchFamily="34" charset="0"/>
              <a:cs typeface="Arial" panose="020B0604020202020204" pitchFamily="34" charset="0"/>
            </a:rPr>
            <a:t>Documental</a:t>
          </a:r>
          <a:endParaRPr lang="es-EC" sz="1400" dirty="0">
            <a:latin typeface="Arial" panose="020B0604020202020204" pitchFamily="34" charset="0"/>
            <a:cs typeface="Arial" panose="020B0604020202020204" pitchFamily="34" charset="0"/>
          </a:endParaRPr>
        </a:p>
      </dgm:t>
    </dgm:pt>
    <dgm:pt modelId="{088BFE07-8F69-4B74-9DA9-BEBC3161CFEF}">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EC" sz="1400" b="1" smtClean="0">
              <a:solidFill>
                <a:srgbClr val="6600CC"/>
              </a:solidFill>
              <a:latin typeface="Arial" panose="020B0604020202020204" pitchFamily="34" charset="0"/>
              <a:cs typeface="Arial" panose="020B0604020202020204" pitchFamily="34" charset="0"/>
            </a:rPr>
            <a:t>Por el Alcance</a:t>
          </a:r>
        </a:p>
        <a:p>
          <a:r>
            <a:rPr lang="es-MX" sz="1400" smtClean="0">
              <a:latin typeface="Arial" panose="020B0604020202020204" pitchFamily="34" charset="0"/>
              <a:cs typeface="Arial" panose="020B0604020202020204" pitchFamily="34" charset="0"/>
            </a:rPr>
            <a:t>Descriptiva</a:t>
          </a:r>
        </a:p>
        <a:p>
          <a:r>
            <a:rPr lang="es-MX" sz="1400" smtClean="0">
              <a:latin typeface="Arial" panose="020B0604020202020204" pitchFamily="34" charset="0"/>
              <a:cs typeface="Arial" panose="020B0604020202020204" pitchFamily="34" charset="0"/>
            </a:rPr>
            <a:t>Correlacional</a:t>
          </a:r>
          <a:endParaRPr lang="es-EC" sz="1400" dirty="0">
            <a:latin typeface="Arial" panose="020B0604020202020204" pitchFamily="34" charset="0"/>
            <a:cs typeface="Arial" panose="020B0604020202020204" pitchFamily="34" charset="0"/>
          </a:endParaRPr>
        </a:p>
      </dgm:t>
    </dgm:pt>
    <dgm:pt modelId="{B2257D72-BBBF-4748-AEAE-C19DB4AEF857}" type="parTrans" cxnId="{F0408C2B-6A6D-43A5-BE16-280732EF087F}">
      <dgm:prSet/>
      <dgm:spPr/>
      <dgm:t>
        <a:bodyPr/>
        <a:lstStyle/>
        <a:p>
          <a:endParaRPr lang="es-EC" sz="1400">
            <a:latin typeface="Arial" panose="020B0604020202020204" pitchFamily="34" charset="0"/>
            <a:cs typeface="Arial" panose="020B0604020202020204" pitchFamily="34" charset="0"/>
          </a:endParaRPr>
        </a:p>
      </dgm:t>
    </dgm:pt>
    <dgm:pt modelId="{4B2C5168-5CD2-4FE6-8B74-3E07F8ECE9F7}" type="sibTrans" cxnId="{F0408C2B-6A6D-43A5-BE16-280732EF087F}">
      <dgm:prSet custT="1"/>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a:noFill/>
        </a:ln>
      </dgm:spPr>
      <dgm:t>
        <a:bodyPr/>
        <a:lstStyle/>
        <a:p>
          <a:endParaRPr lang="es-EC" sz="1400">
            <a:latin typeface="Arial" panose="020B0604020202020204" pitchFamily="34" charset="0"/>
            <a:cs typeface="Arial" panose="020B0604020202020204" pitchFamily="34" charset="0"/>
          </a:endParaRPr>
        </a:p>
      </dgm:t>
    </dgm:pt>
    <dgm:pt modelId="{18D491CF-8279-42AF-91CC-0EE0E838CA88}">
      <dgm:prSet phldrT="[Texto]" custT="1">
        <dgm:style>
          <a:lnRef idx="2">
            <a:schemeClr val="accent1"/>
          </a:lnRef>
          <a:fillRef idx="1">
            <a:schemeClr val="lt1"/>
          </a:fillRef>
          <a:effectRef idx="0">
            <a:schemeClr val="accent1"/>
          </a:effectRef>
          <a:fontRef idx="minor">
            <a:schemeClr val="dk1"/>
          </a:fontRef>
        </dgm:style>
      </dgm:prSet>
      <dgm:spPr/>
      <dgm:t>
        <a:bodyPr/>
        <a:lstStyle/>
        <a:p>
          <a:r>
            <a:rPr lang="es-EC" sz="1400" b="1" smtClean="0">
              <a:solidFill>
                <a:srgbClr val="996633"/>
              </a:solidFill>
              <a:latin typeface="Arial" panose="020B0604020202020204" pitchFamily="34" charset="0"/>
              <a:cs typeface="Arial" panose="020B0604020202020204" pitchFamily="34" charset="0"/>
            </a:rPr>
            <a:t>Enfoque de </a:t>
          </a:r>
          <a:r>
            <a:rPr lang="es-EC" sz="1300" b="1" smtClean="0">
              <a:solidFill>
                <a:srgbClr val="996633"/>
              </a:solidFill>
              <a:latin typeface="Arial" panose="020B0604020202020204" pitchFamily="34" charset="0"/>
              <a:cs typeface="Arial" panose="020B0604020202020204" pitchFamily="34" charset="0"/>
            </a:rPr>
            <a:t>Investigación</a:t>
          </a:r>
          <a:r>
            <a:rPr lang="es-EC" sz="1400" b="1" smtClean="0">
              <a:solidFill>
                <a:srgbClr val="996633"/>
              </a:solidFill>
              <a:latin typeface="Arial" panose="020B0604020202020204" pitchFamily="34" charset="0"/>
              <a:cs typeface="Arial" panose="020B0604020202020204" pitchFamily="34" charset="0"/>
            </a:rPr>
            <a:t> </a:t>
          </a:r>
        </a:p>
        <a:p>
          <a:r>
            <a:rPr lang="es-EC" sz="1400" smtClean="0">
              <a:latin typeface="Arial" panose="020B0604020202020204" pitchFamily="34" charset="0"/>
              <a:cs typeface="Arial" panose="020B0604020202020204" pitchFamily="34" charset="0"/>
            </a:rPr>
            <a:t>Mixto</a:t>
          </a:r>
          <a:endParaRPr lang="es-EC" sz="1400" dirty="0">
            <a:latin typeface="Arial" panose="020B0604020202020204" pitchFamily="34" charset="0"/>
            <a:cs typeface="Arial" panose="020B0604020202020204" pitchFamily="34" charset="0"/>
          </a:endParaRPr>
        </a:p>
      </dgm:t>
    </dgm:pt>
    <dgm:pt modelId="{FF074A98-EE18-418C-8AD3-15B97F776DC3}" type="sibTrans" cxnId="{345CAAF5-9966-4D05-8C26-818C559329D2}">
      <dgm:prSet custT="1"/>
      <dgm:spPr>
        <a:ln>
          <a:solidFill>
            <a:schemeClr val="bg1"/>
          </a:solidFill>
        </a:ln>
      </dgm:spPr>
      <dgm:t>
        <a:bodyPr/>
        <a:lstStyle/>
        <a:p>
          <a:endParaRPr lang="es-EC" sz="1400" dirty="0">
            <a:latin typeface="Arial" panose="020B0604020202020204" pitchFamily="34" charset="0"/>
            <a:cs typeface="Arial" panose="020B0604020202020204" pitchFamily="34" charset="0"/>
          </a:endParaRPr>
        </a:p>
      </dgm:t>
    </dgm:pt>
    <dgm:pt modelId="{740B0585-6D20-44F4-8DBF-140B764FD888}" type="parTrans" cxnId="{345CAAF5-9966-4D05-8C26-818C559329D2}">
      <dgm:prSet/>
      <dgm:spPr/>
      <dgm:t>
        <a:bodyPr/>
        <a:lstStyle/>
        <a:p>
          <a:endParaRPr lang="es-EC" sz="1400">
            <a:latin typeface="Arial" panose="020B0604020202020204" pitchFamily="34" charset="0"/>
            <a:cs typeface="Arial" panose="020B0604020202020204" pitchFamily="34" charset="0"/>
          </a:endParaRPr>
        </a:p>
      </dgm:t>
    </dgm:pt>
    <dgm:pt modelId="{9544CB5C-BA77-4A0A-99D7-95FF3E8D0053}" type="pres">
      <dgm:prSet presAssocID="{5DD7259E-F7AC-4585-A806-301A701CFC30}" presName="Name0" presStyleCnt="0">
        <dgm:presLayoutVars>
          <dgm:chMax/>
          <dgm:chPref/>
          <dgm:dir/>
          <dgm:animLvl val="lvl"/>
        </dgm:presLayoutVars>
      </dgm:prSet>
      <dgm:spPr/>
      <dgm:t>
        <a:bodyPr/>
        <a:lstStyle/>
        <a:p>
          <a:endParaRPr lang="es-EC"/>
        </a:p>
      </dgm:t>
    </dgm:pt>
    <dgm:pt modelId="{B3903560-9BF6-4D21-B309-6218079C201F}" type="pres">
      <dgm:prSet presAssocID="{F42AEE54-29E1-4280-9190-C9A1F9076DB3}" presName="composite" presStyleCnt="0"/>
      <dgm:spPr/>
      <dgm:t>
        <a:bodyPr/>
        <a:lstStyle/>
        <a:p>
          <a:endParaRPr lang="es-EC"/>
        </a:p>
      </dgm:t>
    </dgm:pt>
    <dgm:pt modelId="{45C68841-5930-4A03-BAC2-6DBA2E4B0C94}" type="pres">
      <dgm:prSet presAssocID="{F42AEE54-29E1-4280-9190-C9A1F9076DB3}" presName="Parent1" presStyleLbl="node1" presStyleIdx="0" presStyleCnt="6" custLinFactNeighborX="-23556" custLinFactNeighborY="5101">
        <dgm:presLayoutVars>
          <dgm:chMax val="1"/>
          <dgm:chPref val="1"/>
          <dgm:bulletEnabled val="1"/>
        </dgm:presLayoutVars>
      </dgm:prSet>
      <dgm:spPr/>
      <dgm:t>
        <a:bodyPr/>
        <a:lstStyle/>
        <a:p>
          <a:endParaRPr lang="es-EC"/>
        </a:p>
      </dgm:t>
    </dgm:pt>
    <dgm:pt modelId="{B7D1C039-D3B6-4CE5-AA8F-57858C434D23}" type="pres">
      <dgm:prSet presAssocID="{F42AEE54-29E1-4280-9190-C9A1F9076DB3}" presName="Childtext1" presStyleLbl="revTx" presStyleIdx="0" presStyleCnt="3" custLinFactY="100000" custLinFactNeighborX="6416" custLinFactNeighborY="186355">
        <dgm:presLayoutVars>
          <dgm:chMax val="0"/>
          <dgm:chPref val="0"/>
          <dgm:bulletEnabled val="1"/>
        </dgm:presLayoutVars>
      </dgm:prSet>
      <dgm:spPr/>
      <dgm:t>
        <a:bodyPr/>
        <a:lstStyle/>
        <a:p>
          <a:endParaRPr lang="es-EC"/>
        </a:p>
      </dgm:t>
    </dgm:pt>
    <dgm:pt modelId="{605B23AC-C4D2-4ECE-8C07-12EEB63FA0F7}" type="pres">
      <dgm:prSet presAssocID="{F42AEE54-29E1-4280-9190-C9A1F9076DB3}" presName="BalanceSpacing" presStyleCnt="0"/>
      <dgm:spPr/>
      <dgm:t>
        <a:bodyPr/>
        <a:lstStyle/>
        <a:p>
          <a:endParaRPr lang="es-EC"/>
        </a:p>
      </dgm:t>
    </dgm:pt>
    <dgm:pt modelId="{258007F1-0CE6-4B42-B08D-3BAAF8574443}" type="pres">
      <dgm:prSet presAssocID="{F42AEE54-29E1-4280-9190-C9A1F9076DB3}" presName="BalanceSpacing1" presStyleCnt="0"/>
      <dgm:spPr/>
      <dgm:t>
        <a:bodyPr/>
        <a:lstStyle/>
        <a:p>
          <a:endParaRPr lang="es-EC"/>
        </a:p>
      </dgm:t>
    </dgm:pt>
    <dgm:pt modelId="{ED2212D5-306B-4146-90A6-F9F70071917B}" type="pres">
      <dgm:prSet presAssocID="{F0325F9E-F4C3-403E-8545-FFD32B8A826E}" presName="Accent1Text" presStyleLbl="node1" presStyleIdx="1" presStyleCnt="6" custLinFactNeighborX="-1266" custLinFactNeighborY="-110"/>
      <dgm:spPr/>
      <dgm:t>
        <a:bodyPr/>
        <a:lstStyle/>
        <a:p>
          <a:endParaRPr lang="es-EC"/>
        </a:p>
      </dgm:t>
    </dgm:pt>
    <dgm:pt modelId="{6E7AEE09-97D4-4518-BF7D-6DCE1A873BA4}" type="pres">
      <dgm:prSet presAssocID="{F0325F9E-F4C3-403E-8545-FFD32B8A826E}" presName="spaceBetweenRectangles" presStyleCnt="0"/>
      <dgm:spPr/>
      <dgm:t>
        <a:bodyPr/>
        <a:lstStyle/>
        <a:p>
          <a:endParaRPr lang="es-EC"/>
        </a:p>
      </dgm:t>
    </dgm:pt>
    <dgm:pt modelId="{FA16C16E-51E4-47E0-9EEE-314E6FFB900D}" type="pres">
      <dgm:prSet presAssocID="{18D491CF-8279-42AF-91CC-0EE0E838CA88}" presName="composite" presStyleCnt="0"/>
      <dgm:spPr/>
      <dgm:t>
        <a:bodyPr/>
        <a:lstStyle/>
        <a:p>
          <a:endParaRPr lang="es-EC"/>
        </a:p>
      </dgm:t>
    </dgm:pt>
    <dgm:pt modelId="{3EA50A23-28FB-4C6A-99C7-375795AA0BC3}" type="pres">
      <dgm:prSet presAssocID="{18D491CF-8279-42AF-91CC-0EE0E838CA88}" presName="Parent1" presStyleLbl="node1" presStyleIdx="2" presStyleCnt="6" custScaleX="102892" custScaleY="98482" custLinFactNeighborY="0">
        <dgm:presLayoutVars>
          <dgm:chMax val="1"/>
          <dgm:chPref val="1"/>
          <dgm:bulletEnabled val="1"/>
        </dgm:presLayoutVars>
      </dgm:prSet>
      <dgm:spPr/>
      <dgm:t>
        <a:bodyPr/>
        <a:lstStyle/>
        <a:p>
          <a:endParaRPr lang="es-EC"/>
        </a:p>
      </dgm:t>
    </dgm:pt>
    <dgm:pt modelId="{0D843C84-935C-4770-9D9C-71744A676248}" type="pres">
      <dgm:prSet presAssocID="{18D491CF-8279-42AF-91CC-0EE0E838CA88}" presName="Childtext1" presStyleLbl="revTx" presStyleIdx="1" presStyleCnt="3">
        <dgm:presLayoutVars>
          <dgm:chMax val="0"/>
          <dgm:chPref val="0"/>
          <dgm:bulletEnabled val="1"/>
        </dgm:presLayoutVars>
      </dgm:prSet>
      <dgm:spPr/>
      <dgm:t>
        <a:bodyPr/>
        <a:lstStyle/>
        <a:p>
          <a:endParaRPr lang="es-EC"/>
        </a:p>
      </dgm:t>
    </dgm:pt>
    <dgm:pt modelId="{968CB532-F7BE-4BC3-810F-0A0BCFE43DAC}" type="pres">
      <dgm:prSet presAssocID="{18D491CF-8279-42AF-91CC-0EE0E838CA88}" presName="BalanceSpacing" presStyleCnt="0"/>
      <dgm:spPr/>
      <dgm:t>
        <a:bodyPr/>
        <a:lstStyle/>
        <a:p>
          <a:endParaRPr lang="es-EC"/>
        </a:p>
      </dgm:t>
    </dgm:pt>
    <dgm:pt modelId="{9C0FB07D-0909-49F6-AE05-5BFEF68D357A}" type="pres">
      <dgm:prSet presAssocID="{18D491CF-8279-42AF-91CC-0EE0E838CA88}" presName="BalanceSpacing1" presStyleCnt="0"/>
      <dgm:spPr/>
      <dgm:t>
        <a:bodyPr/>
        <a:lstStyle/>
        <a:p>
          <a:endParaRPr lang="es-EC"/>
        </a:p>
      </dgm:t>
    </dgm:pt>
    <dgm:pt modelId="{2AAD2ABC-55F2-4F6F-BABF-7E27465DD913}" type="pres">
      <dgm:prSet presAssocID="{FF074A98-EE18-418C-8AD3-15B97F776DC3}" presName="Accent1Text" presStyleLbl="node1" presStyleIdx="3" presStyleCnt="6" custScaleX="90626" custScaleY="90909" custLinFactNeighborY="-1335"/>
      <dgm:spPr/>
      <dgm:t>
        <a:bodyPr/>
        <a:lstStyle/>
        <a:p>
          <a:endParaRPr lang="es-EC"/>
        </a:p>
      </dgm:t>
    </dgm:pt>
    <dgm:pt modelId="{243E4F94-9093-4ADA-82AE-802B0A68E069}" type="pres">
      <dgm:prSet presAssocID="{FF074A98-EE18-418C-8AD3-15B97F776DC3}" presName="spaceBetweenRectangles" presStyleCnt="0"/>
      <dgm:spPr/>
      <dgm:t>
        <a:bodyPr/>
        <a:lstStyle/>
        <a:p>
          <a:endParaRPr lang="es-EC"/>
        </a:p>
      </dgm:t>
    </dgm:pt>
    <dgm:pt modelId="{65C64F86-A718-4D1D-9313-6E5016371B91}" type="pres">
      <dgm:prSet presAssocID="{088BFE07-8F69-4B74-9DA9-BEBC3161CFEF}" presName="composite" presStyleCnt="0"/>
      <dgm:spPr/>
      <dgm:t>
        <a:bodyPr/>
        <a:lstStyle/>
        <a:p>
          <a:endParaRPr lang="es-EC"/>
        </a:p>
      </dgm:t>
    </dgm:pt>
    <dgm:pt modelId="{17DF1AE6-6098-4D75-9855-98A712D98A02}" type="pres">
      <dgm:prSet presAssocID="{088BFE07-8F69-4B74-9DA9-BEBC3161CFEF}" presName="Parent1" presStyleLbl="node1" presStyleIdx="4" presStyleCnt="6">
        <dgm:presLayoutVars>
          <dgm:chMax val="1"/>
          <dgm:chPref val="1"/>
          <dgm:bulletEnabled val="1"/>
        </dgm:presLayoutVars>
      </dgm:prSet>
      <dgm:spPr/>
      <dgm:t>
        <a:bodyPr/>
        <a:lstStyle/>
        <a:p>
          <a:endParaRPr lang="es-EC"/>
        </a:p>
      </dgm:t>
    </dgm:pt>
    <dgm:pt modelId="{5E9B6F3C-5AEE-4ADA-AFC5-427FD4BED17E}" type="pres">
      <dgm:prSet presAssocID="{088BFE07-8F69-4B74-9DA9-BEBC3161CFEF}" presName="Childtext1" presStyleLbl="revTx" presStyleIdx="2" presStyleCnt="3">
        <dgm:presLayoutVars>
          <dgm:chMax val="0"/>
          <dgm:chPref val="0"/>
          <dgm:bulletEnabled val="1"/>
        </dgm:presLayoutVars>
      </dgm:prSet>
      <dgm:spPr/>
      <dgm:t>
        <a:bodyPr/>
        <a:lstStyle/>
        <a:p>
          <a:endParaRPr lang="es-EC"/>
        </a:p>
      </dgm:t>
    </dgm:pt>
    <dgm:pt modelId="{ADFB8640-96B1-4D2A-A492-593EE698E724}" type="pres">
      <dgm:prSet presAssocID="{088BFE07-8F69-4B74-9DA9-BEBC3161CFEF}" presName="BalanceSpacing" presStyleCnt="0"/>
      <dgm:spPr/>
      <dgm:t>
        <a:bodyPr/>
        <a:lstStyle/>
        <a:p>
          <a:endParaRPr lang="es-EC"/>
        </a:p>
      </dgm:t>
    </dgm:pt>
    <dgm:pt modelId="{9CED0150-B40D-4089-AA35-4163780F6796}" type="pres">
      <dgm:prSet presAssocID="{088BFE07-8F69-4B74-9DA9-BEBC3161CFEF}" presName="BalanceSpacing1" presStyleCnt="0"/>
      <dgm:spPr/>
      <dgm:t>
        <a:bodyPr/>
        <a:lstStyle/>
        <a:p>
          <a:endParaRPr lang="es-EC"/>
        </a:p>
      </dgm:t>
    </dgm:pt>
    <dgm:pt modelId="{016D53B4-7035-4EC6-AAF9-41007BE89FC7}" type="pres">
      <dgm:prSet presAssocID="{4B2C5168-5CD2-4FE6-8B74-3E07F8ECE9F7}" presName="Accent1Text" presStyleLbl="node1" presStyleIdx="5" presStyleCnt="6" custLinFactNeighborX="-7894" custLinFactNeighborY="-1303"/>
      <dgm:spPr/>
      <dgm:t>
        <a:bodyPr/>
        <a:lstStyle/>
        <a:p>
          <a:endParaRPr lang="es-EC"/>
        </a:p>
      </dgm:t>
    </dgm:pt>
  </dgm:ptLst>
  <dgm:cxnLst>
    <dgm:cxn modelId="{345CAAF5-9966-4D05-8C26-818C559329D2}" srcId="{5DD7259E-F7AC-4585-A806-301A701CFC30}" destId="{18D491CF-8279-42AF-91CC-0EE0E838CA88}" srcOrd="1" destOrd="0" parTransId="{740B0585-6D20-44F4-8DBF-140B764FD888}" sibTransId="{FF074A98-EE18-418C-8AD3-15B97F776DC3}"/>
    <dgm:cxn modelId="{BC6E79B7-E64A-4D2A-B738-15F45C4AB2DB}" type="presOf" srcId="{4B2C5168-5CD2-4FE6-8B74-3E07F8ECE9F7}" destId="{016D53B4-7035-4EC6-AAF9-41007BE89FC7}" srcOrd="0" destOrd="0" presId="urn:microsoft.com/office/officeart/2008/layout/AlternatingHexagons"/>
    <dgm:cxn modelId="{1CE2D821-2637-4EA5-90E8-20DE21D330B6}" srcId="{5DD7259E-F7AC-4585-A806-301A701CFC30}" destId="{F42AEE54-29E1-4280-9190-C9A1F9076DB3}" srcOrd="0" destOrd="0" parTransId="{16720AFF-4CE2-4E3C-8E4F-133CEEC1C35D}" sibTransId="{F0325F9E-F4C3-403E-8545-FFD32B8A826E}"/>
    <dgm:cxn modelId="{496DB193-D1D3-4DF8-B165-5C70FDC12C3C}" type="presOf" srcId="{088BFE07-8F69-4B74-9DA9-BEBC3161CFEF}" destId="{17DF1AE6-6098-4D75-9855-98A712D98A02}" srcOrd="0" destOrd="0" presId="urn:microsoft.com/office/officeart/2008/layout/AlternatingHexagons"/>
    <dgm:cxn modelId="{CF3D7C54-CBF5-43E8-9498-56F480F06E6C}" type="presOf" srcId="{18D491CF-8279-42AF-91CC-0EE0E838CA88}" destId="{3EA50A23-28FB-4C6A-99C7-375795AA0BC3}" srcOrd="0" destOrd="0" presId="urn:microsoft.com/office/officeart/2008/layout/AlternatingHexagons"/>
    <dgm:cxn modelId="{183E26EF-0406-4B00-91E8-E4E4E3205095}" type="presOf" srcId="{FF074A98-EE18-418C-8AD3-15B97F776DC3}" destId="{2AAD2ABC-55F2-4F6F-BABF-7E27465DD913}" srcOrd="0" destOrd="0" presId="urn:microsoft.com/office/officeart/2008/layout/AlternatingHexagons"/>
    <dgm:cxn modelId="{F0408C2B-6A6D-43A5-BE16-280732EF087F}" srcId="{5DD7259E-F7AC-4585-A806-301A701CFC30}" destId="{088BFE07-8F69-4B74-9DA9-BEBC3161CFEF}" srcOrd="2" destOrd="0" parTransId="{B2257D72-BBBF-4748-AEAE-C19DB4AEF857}" sibTransId="{4B2C5168-5CD2-4FE6-8B74-3E07F8ECE9F7}"/>
    <dgm:cxn modelId="{95C14710-D3B5-4FB3-AA90-3D7DD79F1D4A}" type="presOf" srcId="{F42AEE54-29E1-4280-9190-C9A1F9076DB3}" destId="{45C68841-5930-4A03-BAC2-6DBA2E4B0C94}" srcOrd="0" destOrd="0" presId="urn:microsoft.com/office/officeart/2008/layout/AlternatingHexagons"/>
    <dgm:cxn modelId="{3C56C88E-14AC-4664-94D7-F0E1B75B67D4}" type="presOf" srcId="{F0325F9E-F4C3-403E-8545-FFD32B8A826E}" destId="{ED2212D5-306B-4146-90A6-F9F70071917B}" srcOrd="0" destOrd="0" presId="urn:microsoft.com/office/officeart/2008/layout/AlternatingHexagons"/>
    <dgm:cxn modelId="{0023C604-C2FD-41FE-BE25-90B923048BF8}" type="presOf" srcId="{5DD7259E-F7AC-4585-A806-301A701CFC30}" destId="{9544CB5C-BA77-4A0A-99D7-95FF3E8D0053}" srcOrd="0" destOrd="0" presId="urn:microsoft.com/office/officeart/2008/layout/AlternatingHexagons"/>
    <dgm:cxn modelId="{F1B0BA15-2660-4EA6-8DCA-E857F32A4519}" type="presParOf" srcId="{9544CB5C-BA77-4A0A-99D7-95FF3E8D0053}" destId="{B3903560-9BF6-4D21-B309-6218079C201F}" srcOrd="0" destOrd="0" presId="urn:microsoft.com/office/officeart/2008/layout/AlternatingHexagons"/>
    <dgm:cxn modelId="{3CF8A467-EE30-4D6F-829F-EF8D6C9E9807}" type="presParOf" srcId="{B3903560-9BF6-4D21-B309-6218079C201F}" destId="{45C68841-5930-4A03-BAC2-6DBA2E4B0C94}" srcOrd="0" destOrd="0" presId="urn:microsoft.com/office/officeart/2008/layout/AlternatingHexagons"/>
    <dgm:cxn modelId="{039B4950-1202-4831-9C55-095114193AC1}" type="presParOf" srcId="{B3903560-9BF6-4D21-B309-6218079C201F}" destId="{B7D1C039-D3B6-4CE5-AA8F-57858C434D23}" srcOrd="1" destOrd="0" presId="urn:microsoft.com/office/officeart/2008/layout/AlternatingHexagons"/>
    <dgm:cxn modelId="{A3D1438D-6565-40E3-9DB3-604ECC120FDE}" type="presParOf" srcId="{B3903560-9BF6-4D21-B309-6218079C201F}" destId="{605B23AC-C4D2-4ECE-8C07-12EEB63FA0F7}" srcOrd="2" destOrd="0" presId="urn:microsoft.com/office/officeart/2008/layout/AlternatingHexagons"/>
    <dgm:cxn modelId="{CFDDDB41-AA50-4BD5-9350-DE4458DBD8BD}" type="presParOf" srcId="{B3903560-9BF6-4D21-B309-6218079C201F}" destId="{258007F1-0CE6-4B42-B08D-3BAAF8574443}" srcOrd="3" destOrd="0" presId="urn:microsoft.com/office/officeart/2008/layout/AlternatingHexagons"/>
    <dgm:cxn modelId="{DCFE5336-AAE3-4B7B-AA26-39D436EB818D}" type="presParOf" srcId="{B3903560-9BF6-4D21-B309-6218079C201F}" destId="{ED2212D5-306B-4146-90A6-F9F70071917B}" srcOrd="4" destOrd="0" presId="urn:microsoft.com/office/officeart/2008/layout/AlternatingHexagons"/>
    <dgm:cxn modelId="{F082ADE0-2B41-4F1A-A4B2-4A7B8F177554}" type="presParOf" srcId="{9544CB5C-BA77-4A0A-99D7-95FF3E8D0053}" destId="{6E7AEE09-97D4-4518-BF7D-6DCE1A873BA4}" srcOrd="1" destOrd="0" presId="urn:microsoft.com/office/officeart/2008/layout/AlternatingHexagons"/>
    <dgm:cxn modelId="{11AC4F93-518B-4641-BD8A-568C7BD15436}" type="presParOf" srcId="{9544CB5C-BA77-4A0A-99D7-95FF3E8D0053}" destId="{FA16C16E-51E4-47E0-9EEE-314E6FFB900D}" srcOrd="2" destOrd="0" presId="urn:microsoft.com/office/officeart/2008/layout/AlternatingHexagons"/>
    <dgm:cxn modelId="{CA31550C-8843-4DF0-99E4-D9704CDC8E8D}" type="presParOf" srcId="{FA16C16E-51E4-47E0-9EEE-314E6FFB900D}" destId="{3EA50A23-28FB-4C6A-99C7-375795AA0BC3}" srcOrd="0" destOrd="0" presId="urn:microsoft.com/office/officeart/2008/layout/AlternatingHexagons"/>
    <dgm:cxn modelId="{5CC5DBC6-2740-44DA-9B20-90306092645C}" type="presParOf" srcId="{FA16C16E-51E4-47E0-9EEE-314E6FFB900D}" destId="{0D843C84-935C-4770-9D9C-71744A676248}" srcOrd="1" destOrd="0" presId="urn:microsoft.com/office/officeart/2008/layout/AlternatingHexagons"/>
    <dgm:cxn modelId="{E85B3FF5-316C-4BEB-BF54-1166D717438B}" type="presParOf" srcId="{FA16C16E-51E4-47E0-9EEE-314E6FFB900D}" destId="{968CB532-F7BE-4BC3-810F-0A0BCFE43DAC}" srcOrd="2" destOrd="0" presId="urn:microsoft.com/office/officeart/2008/layout/AlternatingHexagons"/>
    <dgm:cxn modelId="{1D1EAFCF-01EA-402E-BA47-4B2ED77FEFA8}" type="presParOf" srcId="{FA16C16E-51E4-47E0-9EEE-314E6FFB900D}" destId="{9C0FB07D-0909-49F6-AE05-5BFEF68D357A}" srcOrd="3" destOrd="0" presId="urn:microsoft.com/office/officeart/2008/layout/AlternatingHexagons"/>
    <dgm:cxn modelId="{B6942E12-F003-4110-953F-80C2072522B9}" type="presParOf" srcId="{FA16C16E-51E4-47E0-9EEE-314E6FFB900D}" destId="{2AAD2ABC-55F2-4F6F-BABF-7E27465DD913}" srcOrd="4" destOrd="0" presId="urn:microsoft.com/office/officeart/2008/layout/AlternatingHexagons"/>
    <dgm:cxn modelId="{DA570EB9-8E65-4098-97F6-52F66FBF1035}" type="presParOf" srcId="{9544CB5C-BA77-4A0A-99D7-95FF3E8D0053}" destId="{243E4F94-9093-4ADA-82AE-802B0A68E069}" srcOrd="3" destOrd="0" presId="urn:microsoft.com/office/officeart/2008/layout/AlternatingHexagons"/>
    <dgm:cxn modelId="{7A72E62B-763E-4D00-9B6A-D485FB1A0EA0}" type="presParOf" srcId="{9544CB5C-BA77-4A0A-99D7-95FF3E8D0053}" destId="{65C64F86-A718-4D1D-9313-6E5016371B91}" srcOrd="4" destOrd="0" presId="urn:microsoft.com/office/officeart/2008/layout/AlternatingHexagons"/>
    <dgm:cxn modelId="{EF67D87F-0B47-4012-9C50-30BAE7DEB4DA}" type="presParOf" srcId="{65C64F86-A718-4D1D-9313-6E5016371B91}" destId="{17DF1AE6-6098-4D75-9855-98A712D98A02}" srcOrd="0" destOrd="0" presId="urn:microsoft.com/office/officeart/2008/layout/AlternatingHexagons"/>
    <dgm:cxn modelId="{E4886535-2C1A-4708-AB6C-B0A8B9FB8F44}" type="presParOf" srcId="{65C64F86-A718-4D1D-9313-6E5016371B91}" destId="{5E9B6F3C-5AEE-4ADA-AFC5-427FD4BED17E}" srcOrd="1" destOrd="0" presId="urn:microsoft.com/office/officeart/2008/layout/AlternatingHexagons"/>
    <dgm:cxn modelId="{A9B0CF09-4FA6-403D-9193-47EE26E017D8}" type="presParOf" srcId="{65C64F86-A718-4D1D-9313-6E5016371B91}" destId="{ADFB8640-96B1-4D2A-A492-593EE698E724}" srcOrd="2" destOrd="0" presId="urn:microsoft.com/office/officeart/2008/layout/AlternatingHexagons"/>
    <dgm:cxn modelId="{9C54ECD6-C858-498A-8510-AC13AAA4A849}" type="presParOf" srcId="{65C64F86-A718-4D1D-9313-6E5016371B91}" destId="{9CED0150-B40D-4089-AA35-4163780F6796}" srcOrd="3" destOrd="0" presId="urn:microsoft.com/office/officeart/2008/layout/AlternatingHexagons"/>
    <dgm:cxn modelId="{3283DC36-E880-42CE-9CA2-34792BE6592C}" type="presParOf" srcId="{65C64F86-A718-4D1D-9313-6E5016371B91}" destId="{016D53B4-7035-4EC6-AAF9-41007BE89FC7}"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7ADE2-D02F-4977-BD62-74AFDBA8206E}">
      <dsp:nvSpPr>
        <dsp:cNvPr id="0" name=""/>
        <dsp:cNvSpPr/>
      </dsp:nvSpPr>
      <dsp:spPr>
        <a:xfrm>
          <a:off x="23" y="388514"/>
          <a:ext cx="2292714" cy="604800"/>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s-EC" sz="2100" b="1" kern="1200" smtClean="0">
              <a:solidFill>
                <a:schemeClr val="bg2">
                  <a:lumMod val="10000"/>
                </a:schemeClr>
              </a:solidFill>
              <a:effectLst/>
            </a:rPr>
            <a:t>Independientes</a:t>
          </a:r>
          <a:endParaRPr lang="es-EC" sz="2100" b="1" kern="1200" dirty="0" smtClean="0">
            <a:solidFill>
              <a:schemeClr val="bg2">
                <a:lumMod val="10000"/>
              </a:schemeClr>
            </a:solidFill>
            <a:effectLst/>
          </a:endParaRPr>
        </a:p>
      </dsp:txBody>
      <dsp:txXfrm>
        <a:off x="23" y="388514"/>
        <a:ext cx="2292714" cy="604800"/>
      </dsp:txXfrm>
    </dsp:sp>
    <dsp:sp modelId="{83D200E6-E1C1-4AA8-9B8F-52DB8C1EF5C9}">
      <dsp:nvSpPr>
        <dsp:cNvPr id="0" name=""/>
        <dsp:cNvSpPr/>
      </dsp:nvSpPr>
      <dsp:spPr>
        <a:xfrm>
          <a:off x="23" y="993314"/>
          <a:ext cx="2292714" cy="1902285"/>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C" sz="2000" b="0" kern="1200" dirty="0" smtClean="0">
              <a:solidFill>
                <a:schemeClr val="bg2">
                  <a:lumMod val="10000"/>
                </a:schemeClr>
              </a:solidFill>
              <a:effectLst/>
            </a:rPr>
            <a:t>Sistema de Gestión de la Calidad</a:t>
          </a:r>
          <a:endParaRPr lang="es-EC" sz="2000" b="0" kern="1200" dirty="0">
            <a:solidFill>
              <a:schemeClr val="bg2">
                <a:lumMod val="10000"/>
              </a:schemeClr>
            </a:solidFill>
          </a:endParaRPr>
        </a:p>
        <a:p>
          <a:pPr marL="228600" lvl="1" indent="-228600" algn="l" defTabSz="889000">
            <a:lnSpc>
              <a:spcPct val="90000"/>
            </a:lnSpc>
            <a:spcBef>
              <a:spcPct val="0"/>
            </a:spcBef>
            <a:spcAft>
              <a:spcPct val="15000"/>
            </a:spcAft>
            <a:buChar char="••"/>
          </a:pPr>
          <a:r>
            <a:rPr lang="es-EC" sz="2000" b="0" kern="1200" dirty="0" smtClean="0">
              <a:solidFill>
                <a:schemeClr val="bg2">
                  <a:lumMod val="10000"/>
                </a:schemeClr>
              </a:solidFill>
              <a:effectLst/>
            </a:rPr>
            <a:t>Norma Internacional ISO 9001:2015</a:t>
          </a:r>
          <a:endParaRPr lang="es-EC" sz="2000" b="0" kern="1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dsp:txBody>
      <dsp:txXfrm>
        <a:off x="23" y="993314"/>
        <a:ext cx="2292714" cy="1902285"/>
      </dsp:txXfrm>
    </dsp:sp>
    <dsp:sp modelId="{2B9D9326-F206-4CE7-BADA-289F16F80526}">
      <dsp:nvSpPr>
        <dsp:cNvPr id="0" name=""/>
        <dsp:cNvSpPr/>
      </dsp:nvSpPr>
      <dsp:spPr>
        <a:xfrm>
          <a:off x="2613718" y="388514"/>
          <a:ext cx="2292714" cy="604800"/>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s-EC" sz="2100" b="1" kern="1200" smtClean="0">
              <a:solidFill>
                <a:schemeClr val="bg2">
                  <a:lumMod val="10000"/>
                </a:schemeClr>
              </a:solidFill>
              <a:effectLst/>
            </a:rPr>
            <a:t>Dependientes</a:t>
          </a:r>
          <a:endParaRPr lang="es-EC" sz="2100" b="1" kern="1200" dirty="0">
            <a:solidFill>
              <a:schemeClr val="bg2">
                <a:lumMod val="10000"/>
              </a:schemeClr>
            </a:solidFill>
          </a:endParaRPr>
        </a:p>
      </dsp:txBody>
      <dsp:txXfrm>
        <a:off x="2613718" y="388514"/>
        <a:ext cx="2292714" cy="604800"/>
      </dsp:txXfrm>
    </dsp:sp>
    <dsp:sp modelId="{FAF0C4B6-26E2-4D29-ABE4-E413B3A67C00}">
      <dsp:nvSpPr>
        <dsp:cNvPr id="0" name=""/>
        <dsp:cNvSpPr/>
      </dsp:nvSpPr>
      <dsp:spPr>
        <a:xfrm>
          <a:off x="2613718" y="993314"/>
          <a:ext cx="2292714" cy="1902285"/>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C" sz="2000" kern="1200" smtClean="0">
              <a:solidFill>
                <a:schemeClr val="bg2">
                  <a:lumMod val="10000"/>
                </a:schemeClr>
              </a:solidFill>
              <a:effectLst/>
            </a:rPr>
            <a:t>Productividad</a:t>
          </a:r>
          <a:endParaRPr lang="es-EC" sz="2000" kern="1200" dirty="0">
            <a:solidFill>
              <a:schemeClr val="bg2">
                <a:lumMod val="10000"/>
              </a:schemeClr>
            </a:solidFill>
          </a:endParaRPr>
        </a:p>
        <a:p>
          <a:pPr marL="228600" lvl="1" indent="-228600" algn="l" defTabSz="889000">
            <a:lnSpc>
              <a:spcPct val="90000"/>
            </a:lnSpc>
            <a:spcBef>
              <a:spcPct val="0"/>
            </a:spcBef>
            <a:spcAft>
              <a:spcPct val="15000"/>
            </a:spcAft>
            <a:buChar char="••"/>
          </a:pPr>
          <a:r>
            <a:rPr lang="es-EC" sz="2000" kern="1200" smtClean="0">
              <a:solidFill>
                <a:schemeClr val="bg2">
                  <a:lumMod val="10000"/>
                </a:schemeClr>
              </a:solidFill>
              <a:effectLst/>
            </a:rPr>
            <a:t>Optimización de Recursos</a:t>
          </a:r>
          <a:endParaRPr lang="es-EC" sz="2000" kern="1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dsp:txBody>
      <dsp:txXfrm>
        <a:off x="2613718" y="993314"/>
        <a:ext cx="2292714" cy="190228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1224F4-1283-4A15-973D-2EDA49C18382}">
      <dsp:nvSpPr>
        <dsp:cNvPr id="0" name=""/>
        <dsp:cNvSpPr/>
      </dsp:nvSpPr>
      <dsp:spPr>
        <a:xfrm>
          <a:off x="894" y="901480"/>
          <a:ext cx="1382897" cy="553158"/>
        </a:xfrm>
        <a:prstGeom prst="chevron">
          <a:avLst/>
        </a:prstGeom>
        <a:solidFill>
          <a:schemeClr val="lt1"/>
        </a:solidFill>
        <a:ln w="25400" cap="flat" cmpd="sng" algn="ctr">
          <a:solidFill>
            <a:schemeClr val="accent5"/>
          </a:solidFill>
          <a:prstDash val="solid"/>
        </a:ln>
        <a:effectLst/>
        <a:scene3d>
          <a:camera prst="orthographicFront">
            <a:rot lat="0" lon="0" rev="0"/>
          </a:camera>
          <a:lightRig rig="contrasting" dir="t">
            <a:rot lat="0" lon="0" rev="1200000"/>
          </a:lightRig>
        </a:scene3d>
      </dsp:spPr>
      <dsp:style>
        <a:lnRef idx="2">
          <a:schemeClr val="accent5"/>
        </a:lnRef>
        <a:fillRef idx="1">
          <a:schemeClr val="lt1"/>
        </a:fillRef>
        <a:effectRef idx="0">
          <a:schemeClr val="accent5"/>
        </a:effectRef>
        <a:fontRef idx="minor">
          <a:schemeClr val="dk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C" sz="1400" b="1" kern="1200" dirty="0">
              <a:latin typeface="Arial" panose="020B0604020202020204" pitchFamily="34" charset="0"/>
              <a:cs typeface="Arial" panose="020B0604020202020204" pitchFamily="34" charset="0"/>
            </a:rPr>
            <a:t>Primarias</a:t>
          </a:r>
        </a:p>
      </dsp:txBody>
      <dsp:txXfrm>
        <a:off x="277473" y="901480"/>
        <a:ext cx="829739" cy="553158"/>
      </dsp:txXfrm>
    </dsp:sp>
    <dsp:sp modelId="{DEA916B2-0362-4FEB-8609-8501D669C7E8}">
      <dsp:nvSpPr>
        <dsp:cNvPr id="0" name=""/>
        <dsp:cNvSpPr/>
      </dsp:nvSpPr>
      <dsp:spPr>
        <a:xfrm>
          <a:off x="1168835" y="948498"/>
          <a:ext cx="1147804" cy="459121"/>
        </a:xfrm>
        <a:prstGeom prst="chevron">
          <a:avLst/>
        </a:prstGeom>
        <a:solidFill>
          <a:schemeClr val="l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s-EC" sz="1000" kern="1200" dirty="0">
              <a:latin typeface="Arial" panose="020B0604020202020204" pitchFamily="34" charset="0"/>
              <a:cs typeface="Arial" panose="020B0604020202020204" pitchFamily="34" charset="0"/>
            </a:rPr>
            <a:t>Artículos científicos </a:t>
          </a:r>
        </a:p>
      </dsp:txBody>
      <dsp:txXfrm>
        <a:off x="1398396" y="948498"/>
        <a:ext cx="688683" cy="459121"/>
      </dsp:txXfrm>
    </dsp:sp>
    <dsp:sp modelId="{FD27410A-1B9A-4004-82CC-2126986884F6}">
      <dsp:nvSpPr>
        <dsp:cNvPr id="0" name=""/>
        <dsp:cNvSpPr/>
      </dsp:nvSpPr>
      <dsp:spPr>
        <a:xfrm>
          <a:off x="2191127" y="948498"/>
          <a:ext cx="1147804" cy="459121"/>
        </a:xfrm>
        <a:prstGeom prst="chevron">
          <a:avLst/>
        </a:prstGeom>
        <a:solidFill>
          <a:schemeClr val="l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s-EC" sz="1000" kern="1200" dirty="0" smtClean="0">
              <a:latin typeface="Arial" panose="020B0604020202020204" pitchFamily="34" charset="0"/>
              <a:cs typeface="Arial" panose="020B0604020202020204" pitchFamily="34" charset="0"/>
            </a:rPr>
            <a:t>Libros</a:t>
          </a:r>
          <a:endParaRPr lang="es-EC" sz="1000" kern="1200" dirty="0">
            <a:latin typeface="Arial" panose="020B0604020202020204" pitchFamily="34" charset="0"/>
            <a:cs typeface="Arial" panose="020B0604020202020204" pitchFamily="34" charset="0"/>
          </a:endParaRPr>
        </a:p>
      </dsp:txBody>
      <dsp:txXfrm>
        <a:off x="2420688" y="948498"/>
        <a:ext cx="688683" cy="459121"/>
      </dsp:txXfrm>
    </dsp:sp>
    <dsp:sp modelId="{2A60D337-B7F0-428D-ACA7-6960186B8AEB}">
      <dsp:nvSpPr>
        <dsp:cNvPr id="0" name=""/>
        <dsp:cNvSpPr/>
      </dsp:nvSpPr>
      <dsp:spPr>
        <a:xfrm>
          <a:off x="894" y="1532081"/>
          <a:ext cx="1661025" cy="553158"/>
        </a:xfrm>
        <a:prstGeom prst="chevron">
          <a:avLst/>
        </a:prstGeom>
        <a:solidFill>
          <a:schemeClr val="lt1"/>
        </a:solidFill>
        <a:ln w="25400" cap="flat" cmpd="sng" algn="ctr">
          <a:solidFill>
            <a:schemeClr val="accent6"/>
          </a:solidFill>
          <a:prstDash val="solid"/>
        </a:ln>
        <a:effectLst/>
        <a:scene3d>
          <a:camera prst="orthographicFront">
            <a:rot lat="0" lon="0" rev="0"/>
          </a:camera>
          <a:lightRig rig="contrasting" dir="t">
            <a:rot lat="0" lon="0" rev="1200000"/>
          </a:lightRig>
        </a:scene3d>
      </dsp:spPr>
      <dsp:style>
        <a:lnRef idx="2">
          <a:schemeClr val="accent6"/>
        </a:lnRef>
        <a:fillRef idx="1">
          <a:schemeClr val="lt1"/>
        </a:fillRef>
        <a:effectRef idx="0">
          <a:schemeClr val="accent6"/>
        </a:effectRef>
        <a:fontRef idx="minor">
          <a:schemeClr val="dk1"/>
        </a:fontRef>
      </dsp:style>
      <dsp:txBody>
        <a:bodyPr spcFirstLastPara="0" vert="horz" wrap="square" lIns="17780" tIns="8890" rIns="0" bIns="8890" numCol="1" spcCol="1270" anchor="ctr" anchorCtr="0">
          <a:noAutofit/>
        </a:bodyPr>
        <a:lstStyle/>
        <a:p>
          <a:pPr lvl="0" algn="l" defTabSz="622300">
            <a:lnSpc>
              <a:spcPct val="90000"/>
            </a:lnSpc>
            <a:spcBef>
              <a:spcPct val="0"/>
            </a:spcBef>
            <a:spcAft>
              <a:spcPct val="35000"/>
            </a:spcAft>
          </a:pPr>
          <a:r>
            <a:rPr lang="es-EC" sz="1400" b="1" kern="1200" dirty="0">
              <a:latin typeface="Arial" panose="020B0604020202020204" pitchFamily="34" charset="0"/>
              <a:cs typeface="Arial" panose="020B0604020202020204" pitchFamily="34" charset="0"/>
            </a:rPr>
            <a:t>Secundarias</a:t>
          </a:r>
        </a:p>
      </dsp:txBody>
      <dsp:txXfrm>
        <a:off x="277473" y="1532081"/>
        <a:ext cx="1107867" cy="553158"/>
      </dsp:txXfrm>
    </dsp:sp>
    <dsp:sp modelId="{15B0CCD9-B677-4D12-A5CD-20BB162C5A14}">
      <dsp:nvSpPr>
        <dsp:cNvPr id="0" name=""/>
        <dsp:cNvSpPr/>
      </dsp:nvSpPr>
      <dsp:spPr>
        <a:xfrm>
          <a:off x="1482143" y="1579099"/>
          <a:ext cx="1147804" cy="459121"/>
        </a:xfrm>
        <a:prstGeom prst="chevron">
          <a:avLst/>
        </a:prstGeom>
        <a:solidFill>
          <a:schemeClr val="l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s-EC" sz="1000" kern="1200" dirty="0" smtClean="0">
              <a:latin typeface="Arial" panose="020B0604020202020204" pitchFamily="34" charset="0"/>
              <a:cs typeface="Arial" panose="020B0604020202020204" pitchFamily="34" charset="0"/>
            </a:rPr>
            <a:t>Informes de Auditoria </a:t>
          </a:r>
          <a:endParaRPr lang="es-EC" sz="1000" kern="1200" dirty="0">
            <a:latin typeface="Arial" panose="020B0604020202020204" pitchFamily="34" charset="0"/>
            <a:cs typeface="Arial" panose="020B0604020202020204" pitchFamily="34" charset="0"/>
          </a:endParaRPr>
        </a:p>
      </dsp:txBody>
      <dsp:txXfrm>
        <a:off x="1711704" y="1579099"/>
        <a:ext cx="688683" cy="45912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CC371D-678F-4145-90D9-AB59C5F935B1}">
      <dsp:nvSpPr>
        <dsp:cNvPr id="0" name=""/>
        <dsp:cNvSpPr/>
      </dsp:nvSpPr>
      <dsp:spPr>
        <a:xfrm rot="5400000">
          <a:off x="2608170" y="897213"/>
          <a:ext cx="787948" cy="897051"/>
        </a:xfrm>
        <a:prstGeom prst="bentUpArrow">
          <a:avLst>
            <a:gd name="adj1" fmla="val 32840"/>
            <a:gd name="adj2" fmla="val 25000"/>
            <a:gd name="adj3" fmla="val 35780"/>
          </a:avLst>
        </a:prstGeom>
        <a:solidFill>
          <a:schemeClr val="accent1">
            <a:tint val="40000"/>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6E32492E-C28D-4950-A71B-0A429535D22A}">
      <dsp:nvSpPr>
        <dsp:cNvPr id="0" name=""/>
        <dsp:cNvSpPr/>
      </dsp:nvSpPr>
      <dsp:spPr>
        <a:xfrm>
          <a:off x="2399411" y="23756"/>
          <a:ext cx="1326440" cy="928465"/>
        </a:xfrm>
        <a:prstGeom prst="roundRect">
          <a:avLst>
            <a:gd name="adj" fmla="val 1667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i="1" kern="1200" dirty="0" smtClean="0">
              <a:solidFill>
                <a:schemeClr val="bg2">
                  <a:lumMod val="10000"/>
                </a:schemeClr>
              </a:solidFill>
            </a:rPr>
            <a:t>Entrevistas</a:t>
          </a:r>
          <a:endParaRPr lang="es-EC" sz="1500" kern="1200" dirty="0">
            <a:solidFill>
              <a:schemeClr val="bg2">
                <a:lumMod val="10000"/>
              </a:schemeClr>
            </a:solidFill>
          </a:endParaRPr>
        </a:p>
      </dsp:txBody>
      <dsp:txXfrm>
        <a:off x="2444743" y="69088"/>
        <a:ext cx="1235776" cy="837801"/>
      </dsp:txXfrm>
    </dsp:sp>
    <dsp:sp modelId="{22E61F00-4473-439A-9B7F-4466581F9A0E}">
      <dsp:nvSpPr>
        <dsp:cNvPr id="0" name=""/>
        <dsp:cNvSpPr/>
      </dsp:nvSpPr>
      <dsp:spPr>
        <a:xfrm>
          <a:off x="3725852" y="112307"/>
          <a:ext cx="964726" cy="750426"/>
        </a:xfrm>
        <a:prstGeom prst="rect">
          <a:avLst/>
        </a:prstGeom>
        <a:noFill/>
        <a:ln>
          <a:noFill/>
        </a:ln>
        <a:effectLst/>
      </dsp:spPr>
      <dsp:style>
        <a:lnRef idx="0">
          <a:scrgbClr r="0" g="0" b="0"/>
        </a:lnRef>
        <a:fillRef idx="0">
          <a:scrgbClr r="0" g="0" b="0"/>
        </a:fillRef>
        <a:effectRef idx="0">
          <a:scrgbClr r="0" g="0" b="0"/>
        </a:effectRef>
        <a:fontRef idx="minor"/>
      </dsp:style>
    </dsp:sp>
    <dsp:sp modelId="{3025B314-C74E-40C3-9539-494D01386119}">
      <dsp:nvSpPr>
        <dsp:cNvPr id="0" name=""/>
        <dsp:cNvSpPr/>
      </dsp:nvSpPr>
      <dsp:spPr>
        <a:xfrm rot="5400000">
          <a:off x="3707930" y="1940186"/>
          <a:ext cx="787948" cy="897051"/>
        </a:xfrm>
        <a:prstGeom prst="bentUpArrow">
          <a:avLst>
            <a:gd name="adj1" fmla="val 32840"/>
            <a:gd name="adj2" fmla="val 25000"/>
            <a:gd name="adj3" fmla="val 35780"/>
          </a:avLst>
        </a:prstGeom>
        <a:solidFill>
          <a:schemeClr val="accent1">
            <a:tint val="40000"/>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44BEE816-3C26-4031-83C6-323E6C6CDBB4}">
      <dsp:nvSpPr>
        <dsp:cNvPr id="0" name=""/>
        <dsp:cNvSpPr/>
      </dsp:nvSpPr>
      <dsp:spPr>
        <a:xfrm>
          <a:off x="3499172" y="1066730"/>
          <a:ext cx="1326440" cy="928465"/>
        </a:xfrm>
        <a:prstGeom prst="roundRect">
          <a:avLst>
            <a:gd name="adj" fmla="val 1667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i="1" kern="1200" dirty="0" smtClean="0">
              <a:solidFill>
                <a:schemeClr val="bg2">
                  <a:lumMod val="10000"/>
                </a:schemeClr>
              </a:solidFill>
            </a:rPr>
            <a:t>Observación</a:t>
          </a:r>
          <a:endParaRPr lang="es-EC" sz="1500" kern="1200" dirty="0">
            <a:solidFill>
              <a:schemeClr val="bg2">
                <a:lumMod val="10000"/>
              </a:schemeClr>
            </a:solidFill>
          </a:endParaRPr>
        </a:p>
      </dsp:txBody>
      <dsp:txXfrm>
        <a:off x="3544504" y="1112062"/>
        <a:ext cx="1235776" cy="837801"/>
      </dsp:txXfrm>
    </dsp:sp>
    <dsp:sp modelId="{1A2E6253-59EF-4FA6-85AB-E56E47978AAE}">
      <dsp:nvSpPr>
        <dsp:cNvPr id="0" name=""/>
        <dsp:cNvSpPr/>
      </dsp:nvSpPr>
      <dsp:spPr>
        <a:xfrm>
          <a:off x="4825613" y="1155280"/>
          <a:ext cx="964726" cy="750426"/>
        </a:xfrm>
        <a:prstGeom prst="rect">
          <a:avLst/>
        </a:prstGeom>
        <a:noFill/>
        <a:ln>
          <a:noFill/>
        </a:ln>
        <a:effectLst/>
      </dsp:spPr>
      <dsp:style>
        <a:lnRef idx="0">
          <a:scrgbClr r="0" g="0" b="0"/>
        </a:lnRef>
        <a:fillRef idx="0">
          <a:scrgbClr r="0" g="0" b="0"/>
        </a:fillRef>
        <a:effectRef idx="0">
          <a:scrgbClr r="0" g="0" b="0"/>
        </a:effectRef>
        <a:fontRef idx="minor"/>
      </dsp:style>
    </dsp:sp>
    <dsp:sp modelId="{48797EF6-F570-48FE-A865-E95589F08803}">
      <dsp:nvSpPr>
        <dsp:cNvPr id="0" name=""/>
        <dsp:cNvSpPr/>
      </dsp:nvSpPr>
      <dsp:spPr>
        <a:xfrm rot="5400000">
          <a:off x="4807691" y="2983159"/>
          <a:ext cx="787948" cy="897051"/>
        </a:xfrm>
        <a:prstGeom prst="bentUpArrow">
          <a:avLst>
            <a:gd name="adj1" fmla="val 32840"/>
            <a:gd name="adj2" fmla="val 25000"/>
            <a:gd name="adj3" fmla="val 35780"/>
          </a:avLst>
        </a:prstGeom>
        <a:solidFill>
          <a:schemeClr val="accent1">
            <a:tint val="40000"/>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75781A63-7805-45FC-A5C2-D7225D5B6A98}">
      <dsp:nvSpPr>
        <dsp:cNvPr id="0" name=""/>
        <dsp:cNvSpPr/>
      </dsp:nvSpPr>
      <dsp:spPr>
        <a:xfrm>
          <a:off x="4598932" y="2109703"/>
          <a:ext cx="1326440" cy="928465"/>
        </a:xfrm>
        <a:prstGeom prst="roundRect">
          <a:avLst>
            <a:gd name="adj" fmla="val 1667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i="1" kern="1200" dirty="0" err="1" smtClean="0">
              <a:solidFill>
                <a:schemeClr val="bg2">
                  <a:lumMod val="10000"/>
                </a:schemeClr>
              </a:solidFill>
            </a:rPr>
            <a:t>Check</a:t>
          </a:r>
          <a:r>
            <a:rPr lang="es-EC" sz="1500" i="1" kern="1200" dirty="0" smtClean="0">
              <a:solidFill>
                <a:schemeClr val="bg2">
                  <a:lumMod val="10000"/>
                </a:schemeClr>
              </a:solidFill>
            </a:rPr>
            <a:t> </a:t>
          </a:r>
          <a:r>
            <a:rPr lang="es-EC" sz="1500" i="1" kern="1200" dirty="0" err="1" smtClean="0">
              <a:solidFill>
                <a:schemeClr val="bg2">
                  <a:lumMod val="10000"/>
                </a:schemeClr>
              </a:solidFill>
            </a:rPr>
            <a:t>List</a:t>
          </a:r>
          <a:endParaRPr lang="es-EC" sz="1500" i="1" kern="1200" dirty="0" smtClean="0">
            <a:solidFill>
              <a:schemeClr val="bg2">
                <a:lumMod val="10000"/>
              </a:schemeClr>
            </a:solidFill>
          </a:endParaRPr>
        </a:p>
        <a:p>
          <a:pPr lvl="0" algn="ctr" defTabSz="666750">
            <a:lnSpc>
              <a:spcPct val="90000"/>
            </a:lnSpc>
            <a:spcBef>
              <a:spcPct val="0"/>
            </a:spcBef>
            <a:spcAft>
              <a:spcPct val="35000"/>
            </a:spcAft>
          </a:pPr>
          <a:r>
            <a:rPr lang="es-EC" sz="1500" i="1" kern="1200" dirty="0" smtClean="0">
              <a:solidFill>
                <a:schemeClr val="bg2">
                  <a:lumMod val="10000"/>
                </a:schemeClr>
              </a:solidFill>
            </a:rPr>
            <a:t>Listas de verificación</a:t>
          </a:r>
          <a:endParaRPr lang="es-EC" sz="1500" kern="1200" dirty="0">
            <a:solidFill>
              <a:schemeClr val="bg2">
                <a:lumMod val="10000"/>
              </a:schemeClr>
            </a:solidFill>
          </a:endParaRPr>
        </a:p>
      </dsp:txBody>
      <dsp:txXfrm>
        <a:off x="4644264" y="2155035"/>
        <a:ext cx="1235776" cy="837801"/>
      </dsp:txXfrm>
    </dsp:sp>
    <dsp:sp modelId="{4D9A722C-6792-4A10-A030-0D1AF7AC359C}">
      <dsp:nvSpPr>
        <dsp:cNvPr id="0" name=""/>
        <dsp:cNvSpPr/>
      </dsp:nvSpPr>
      <dsp:spPr>
        <a:xfrm>
          <a:off x="5925373" y="2198253"/>
          <a:ext cx="964726" cy="750426"/>
        </a:xfrm>
        <a:prstGeom prst="rect">
          <a:avLst/>
        </a:prstGeom>
        <a:noFill/>
        <a:ln>
          <a:noFill/>
        </a:ln>
        <a:effectLst/>
      </dsp:spPr>
      <dsp:style>
        <a:lnRef idx="0">
          <a:scrgbClr r="0" g="0" b="0"/>
        </a:lnRef>
        <a:fillRef idx="0">
          <a:scrgbClr r="0" g="0" b="0"/>
        </a:fillRef>
        <a:effectRef idx="0">
          <a:scrgbClr r="0" g="0" b="0"/>
        </a:effectRef>
        <a:fontRef idx="minor"/>
      </dsp:style>
    </dsp:sp>
    <dsp:sp modelId="{3009FA11-3103-4F19-B575-EC993DC5B87C}">
      <dsp:nvSpPr>
        <dsp:cNvPr id="0" name=""/>
        <dsp:cNvSpPr/>
      </dsp:nvSpPr>
      <dsp:spPr>
        <a:xfrm>
          <a:off x="5698693" y="3152676"/>
          <a:ext cx="1326440" cy="928465"/>
        </a:xfrm>
        <a:prstGeom prst="roundRect">
          <a:avLst>
            <a:gd name="adj" fmla="val 1667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i="1" kern="1200" dirty="0" smtClean="0">
              <a:solidFill>
                <a:schemeClr val="bg2">
                  <a:lumMod val="10000"/>
                </a:schemeClr>
              </a:solidFill>
            </a:rPr>
            <a:t>Bibliografía</a:t>
          </a:r>
        </a:p>
        <a:p>
          <a:pPr lvl="0" algn="ctr" defTabSz="666750">
            <a:lnSpc>
              <a:spcPct val="90000"/>
            </a:lnSpc>
            <a:spcBef>
              <a:spcPct val="0"/>
            </a:spcBef>
            <a:spcAft>
              <a:spcPct val="35000"/>
            </a:spcAft>
          </a:pPr>
          <a:r>
            <a:rPr lang="es-EC" sz="1500" i="1" kern="1200" dirty="0" smtClean="0">
              <a:solidFill>
                <a:schemeClr val="bg2">
                  <a:lumMod val="10000"/>
                </a:schemeClr>
              </a:solidFill>
            </a:rPr>
            <a:t>Web grafía y net grafía</a:t>
          </a:r>
          <a:endParaRPr lang="es-EC" sz="1500" kern="1200" dirty="0">
            <a:solidFill>
              <a:schemeClr val="bg2">
                <a:lumMod val="10000"/>
              </a:schemeClr>
            </a:solidFill>
          </a:endParaRPr>
        </a:p>
      </dsp:txBody>
      <dsp:txXfrm>
        <a:off x="5744025" y="3198008"/>
        <a:ext cx="1235776" cy="83780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AAD3D-0D1E-4E52-A1AD-606011A2ECE2}">
      <dsp:nvSpPr>
        <dsp:cNvPr id="0" name=""/>
        <dsp:cNvSpPr/>
      </dsp:nvSpPr>
      <dsp:spPr>
        <a:xfrm>
          <a:off x="2486480" y="0"/>
          <a:ext cx="3729721" cy="3734873"/>
        </a:xfrm>
        <a:prstGeom prst="rightArrow">
          <a:avLst>
            <a:gd name="adj1" fmla="val 75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s-EC" sz="1900" kern="1200" dirty="0" smtClean="0">
              <a:solidFill>
                <a:schemeClr val="bg2">
                  <a:lumMod val="10000"/>
                </a:schemeClr>
              </a:solidFill>
            </a:rPr>
            <a:t>El nivel de productividad del Departamento de Producción (Planta Recypet) está determinado por el Sistema de Gestión de Calidad que administra la Empresa Enkador S.A.   </a:t>
          </a:r>
          <a:endParaRPr lang="es-EC" sz="1900" kern="1200" dirty="0">
            <a:solidFill>
              <a:schemeClr val="bg2">
                <a:lumMod val="10000"/>
              </a:schemeClr>
            </a:solidFill>
          </a:endParaRPr>
        </a:p>
      </dsp:txBody>
      <dsp:txXfrm>
        <a:off x="2486480" y="466859"/>
        <a:ext cx="2331076" cy="2801155"/>
      </dsp:txXfrm>
    </dsp:sp>
    <dsp:sp modelId="{26A2678D-4014-4530-A599-98FBAE047273}">
      <dsp:nvSpPr>
        <dsp:cNvPr id="0" name=""/>
        <dsp:cNvSpPr/>
      </dsp:nvSpPr>
      <dsp:spPr>
        <a:xfrm>
          <a:off x="0" y="0"/>
          <a:ext cx="2486480" cy="3734873"/>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s-EC" sz="3300" kern="1200" dirty="0" smtClean="0">
              <a:solidFill>
                <a:schemeClr val="bg2">
                  <a:lumMod val="10000"/>
                </a:schemeClr>
              </a:solidFill>
            </a:rPr>
            <a:t>Hipótesis Alternativa</a:t>
          </a:r>
          <a:endParaRPr lang="es-EC" sz="3300" kern="1200" dirty="0">
            <a:solidFill>
              <a:schemeClr val="bg2">
                <a:lumMod val="10000"/>
              </a:schemeClr>
            </a:solidFill>
          </a:endParaRPr>
        </a:p>
      </dsp:txBody>
      <dsp:txXfrm>
        <a:off x="121380" y="121380"/>
        <a:ext cx="2243720" cy="349211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F5311-45BB-4520-8CC6-F721E05832AF}">
      <dsp:nvSpPr>
        <dsp:cNvPr id="0" name=""/>
        <dsp:cNvSpPr/>
      </dsp:nvSpPr>
      <dsp:spPr>
        <a:xfrm>
          <a:off x="0" y="0"/>
          <a:ext cx="11462196" cy="1020071"/>
        </a:xfrm>
        <a:prstGeom prst="roundRect">
          <a:avLst>
            <a:gd name="adj" fmla="val 10000"/>
          </a:avLst>
        </a:prstGeom>
        <a:solidFill>
          <a:schemeClr val="lt1"/>
        </a:solidFill>
        <a:ln w="25400" cap="flat" cmpd="sng" algn="ctr">
          <a:solidFill>
            <a:schemeClr val="accent2"/>
          </a:solidFill>
          <a:prstDash val="solid"/>
        </a:ln>
        <a:effectLst/>
        <a:scene3d>
          <a:camera prst="orthographicFront"/>
          <a:lightRig rig="flat" dir="t"/>
        </a:scene3d>
      </dsp:spPr>
      <dsp:style>
        <a:lnRef idx="2">
          <a:schemeClr val="accent2"/>
        </a:lnRef>
        <a:fillRef idx="1">
          <a:schemeClr val="lt1"/>
        </a:fillRef>
        <a:effectRef idx="0">
          <a:schemeClr val="accent2"/>
        </a:effectRef>
        <a:fontRef idx="minor">
          <a:schemeClr val="dk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C" sz="1200" kern="1200" dirty="0" smtClean="0">
              <a:solidFill>
                <a:schemeClr val="bg2">
                  <a:lumMod val="10000"/>
                </a:schemeClr>
              </a:solidFill>
              <a:latin typeface="+mj-lt"/>
              <a:cs typeface="Times New Roman" panose="02020603050405020304" pitchFamily="18" charset="0"/>
            </a:rPr>
            <a:t>Para medir el nivel de cumplimiento de los requisitos de la Norma Internacional  ISO 9001: 2015, por parte del Departamento de Producción (Planta Recypet) de la Empresa Enkador S.A.,  se aplicó una Auditoría Interna de SGC a las  áreas estratégicas tales como: Producción Erema, Calidad Resinas y al Sistema de Gestión de la Calidad.</a:t>
          </a:r>
          <a:endParaRPr lang="es-EC" sz="1200" kern="1200" dirty="0">
            <a:solidFill>
              <a:schemeClr val="bg2">
                <a:lumMod val="10000"/>
              </a:schemeClr>
            </a:solidFill>
            <a:latin typeface="+mj-lt"/>
            <a:cs typeface="Times New Roman" panose="02020603050405020304" pitchFamily="18" charset="0"/>
          </a:endParaRPr>
        </a:p>
      </dsp:txBody>
      <dsp:txXfrm>
        <a:off x="2394446" y="0"/>
        <a:ext cx="9067749" cy="1020071"/>
      </dsp:txXfrm>
    </dsp:sp>
    <dsp:sp modelId="{D600BAF9-5170-4F01-B66B-3B2C6B168CA5}">
      <dsp:nvSpPr>
        <dsp:cNvPr id="0" name=""/>
        <dsp:cNvSpPr/>
      </dsp:nvSpPr>
      <dsp:spPr>
        <a:xfrm>
          <a:off x="102007" y="102007"/>
          <a:ext cx="2292439" cy="816057"/>
        </a:xfrm>
        <a:prstGeom prst="roundRect">
          <a:avLst>
            <a:gd name="adj" fmla="val 10000"/>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3EA6F477-F245-41A6-9591-A9E1BB201E6F}">
      <dsp:nvSpPr>
        <dsp:cNvPr id="0" name=""/>
        <dsp:cNvSpPr/>
      </dsp:nvSpPr>
      <dsp:spPr>
        <a:xfrm>
          <a:off x="0" y="1122079"/>
          <a:ext cx="11462196" cy="1020071"/>
        </a:xfrm>
        <a:prstGeom prst="roundRect">
          <a:avLst>
            <a:gd name="adj" fmla="val 10000"/>
          </a:avLst>
        </a:prstGeom>
        <a:solidFill>
          <a:schemeClr val="lt1"/>
        </a:solidFill>
        <a:ln w="25400" cap="flat" cmpd="sng" algn="ctr">
          <a:solidFill>
            <a:schemeClr val="accent3"/>
          </a:solidFill>
          <a:prstDash val="solid"/>
        </a:ln>
        <a:effectLst/>
        <a:scene3d>
          <a:camera prst="orthographicFront"/>
          <a:lightRig rig="flat" dir="t"/>
        </a:scene3d>
      </dsp:spPr>
      <dsp:style>
        <a:lnRef idx="2">
          <a:schemeClr val="accent3"/>
        </a:lnRef>
        <a:fillRef idx="1">
          <a:schemeClr val="lt1"/>
        </a:fillRef>
        <a:effectRef idx="0">
          <a:schemeClr val="accent3"/>
        </a:effectRef>
        <a:fontRef idx="minor">
          <a:schemeClr val="dk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C" sz="1200" kern="1200" dirty="0" smtClean="0">
              <a:solidFill>
                <a:schemeClr val="bg2">
                  <a:lumMod val="10000"/>
                </a:schemeClr>
              </a:solidFill>
              <a:latin typeface="+mj-lt"/>
              <a:cs typeface="Times New Roman" panose="02020603050405020304" pitchFamily="18" charset="0"/>
            </a:rPr>
            <a:t>La evaluación de las áreas estratégicas del Departamento de Producción (Planta Recypet), permitió resaltar los beneficios de la implementación de un Sistema de Gestión de la Calidad en las organizaciones, como por ejemplo: ofertar servicios y/o productos que cumplen con los requisitos de los clientes, facilitar la mejora continua, generar una cultura de calidad dentro de sus colaboradores, gestionar de manera eficiente las actividades relacionadas con el SGC, evaluar los riesgos que se presenten y tomar sus respectivas acciones correctivas de manera oportuna..</a:t>
          </a:r>
          <a:endParaRPr lang="es-EC" sz="1200" kern="1200" dirty="0">
            <a:solidFill>
              <a:schemeClr val="bg2">
                <a:lumMod val="10000"/>
              </a:schemeClr>
            </a:solidFill>
            <a:latin typeface="+mj-lt"/>
            <a:cs typeface="Times New Roman" panose="02020603050405020304" pitchFamily="18" charset="0"/>
          </a:endParaRPr>
        </a:p>
      </dsp:txBody>
      <dsp:txXfrm>
        <a:off x="2394446" y="1122079"/>
        <a:ext cx="9067749" cy="1020071"/>
      </dsp:txXfrm>
    </dsp:sp>
    <dsp:sp modelId="{4D718A87-F7BB-44DD-9BE8-DE92A3609833}">
      <dsp:nvSpPr>
        <dsp:cNvPr id="0" name=""/>
        <dsp:cNvSpPr/>
      </dsp:nvSpPr>
      <dsp:spPr>
        <a:xfrm>
          <a:off x="102007" y="1224086"/>
          <a:ext cx="2292439" cy="816057"/>
        </a:xfrm>
        <a:prstGeom prst="roundRect">
          <a:avLst>
            <a:gd name="adj" fmla="val 10000"/>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35D03B1A-D75B-4C39-A123-27AA3CCAE81A}">
      <dsp:nvSpPr>
        <dsp:cNvPr id="0" name=""/>
        <dsp:cNvSpPr/>
      </dsp:nvSpPr>
      <dsp:spPr>
        <a:xfrm>
          <a:off x="0" y="2244158"/>
          <a:ext cx="11462196" cy="1020071"/>
        </a:xfrm>
        <a:prstGeom prst="roundRect">
          <a:avLst>
            <a:gd name="adj" fmla="val 10000"/>
          </a:avLst>
        </a:prstGeom>
        <a:solidFill>
          <a:schemeClr val="lt1"/>
        </a:solidFill>
        <a:ln w="25400" cap="flat" cmpd="sng" algn="ctr">
          <a:solidFill>
            <a:schemeClr val="accent4"/>
          </a:solidFill>
          <a:prstDash val="solid"/>
        </a:ln>
        <a:effectLst/>
        <a:scene3d>
          <a:camera prst="orthographicFront"/>
          <a:lightRig rig="flat" dir="t"/>
        </a:scene3d>
      </dsp:spPr>
      <dsp:style>
        <a:lnRef idx="2">
          <a:schemeClr val="accent4"/>
        </a:lnRef>
        <a:fillRef idx="1">
          <a:schemeClr val="lt1"/>
        </a:fillRef>
        <a:effectRef idx="0">
          <a:schemeClr val="accent4"/>
        </a:effectRef>
        <a:fontRef idx="minor">
          <a:schemeClr val="dk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C" sz="1200" kern="1200" dirty="0" smtClean="0">
              <a:solidFill>
                <a:schemeClr val="bg2">
                  <a:lumMod val="10000"/>
                </a:schemeClr>
              </a:solidFill>
              <a:latin typeface="+mj-lt"/>
              <a:cs typeface="Times New Roman" panose="02020603050405020304" pitchFamily="18" charset="0"/>
            </a:rPr>
            <a:t>Para contrarrestar el impacto que genera la administración del Sistema de Gestión de la Calidad en la productividad se analizaron los principales indicadores de gestión que administra cada área tales como: el porcentaje de desperdicio, la capacidad instalada, lotes rechazados por el cliente y el porcentaje de producto bloqueado.</a:t>
          </a:r>
          <a:endParaRPr lang="es-EC" sz="1200" kern="1200" dirty="0">
            <a:solidFill>
              <a:schemeClr val="bg2">
                <a:lumMod val="10000"/>
              </a:schemeClr>
            </a:solidFill>
            <a:latin typeface="+mj-lt"/>
            <a:cs typeface="Times New Roman" panose="02020603050405020304" pitchFamily="18" charset="0"/>
          </a:endParaRPr>
        </a:p>
      </dsp:txBody>
      <dsp:txXfrm>
        <a:off x="2394446" y="2244158"/>
        <a:ext cx="9067749" cy="1020071"/>
      </dsp:txXfrm>
    </dsp:sp>
    <dsp:sp modelId="{60667A3F-2823-4CBF-95BC-292ACB0E961B}">
      <dsp:nvSpPr>
        <dsp:cNvPr id="0" name=""/>
        <dsp:cNvSpPr/>
      </dsp:nvSpPr>
      <dsp:spPr>
        <a:xfrm>
          <a:off x="102007" y="2346165"/>
          <a:ext cx="2292439" cy="816057"/>
        </a:xfrm>
        <a:prstGeom prst="roundRect">
          <a:avLst>
            <a:gd name="adj" fmla="val 10000"/>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4243D5DD-E3D2-4FCB-8E25-0B2EC4075F88}">
      <dsp:nvSpPr>
        <dsp:cNvPr id="0" name=""/>
        <dsp:cNvSpPr/>
      </dsp:nvSpPr>
      <dsp:spPr>
        <a:xfrm>
          <a:off x="0" y="3366237"/>
          <a:ext cx="11462196" cy="1020071"/>
        </a:xfrm>
        <a:prstGeom prst="roundRect">
          <a:avLst>
            <a:gd name="adj" fmla="val 10000"/>
          </a:avLst>
        </a:prstGeom>
        <a:solidFill>
          <a:schemeClr val="lt1"/>
        </a:solidFill>
        <a:ln w="25400" cap="flat" cmpd="sng" algn="ctr">
          <a:solidFill>
            <a:schemeClr val="accent4"/>
          </a:solidFill>
          <a:prstDash val="solid"/>
        </a:ln>
        <a:effectLst/>
        <a:scene3d>
          <a:camera prst="orthographicFront"/>
          <a:lightRig rig="flat" dir="t"/>
        </a:scene3d>
      </dsp:spPr>
      <dsp:style>
        <a:lnRef idx="2">
          <a:schemeClr val="accent4"/>
        </a:lnRef>
        <a:fillRef idx="1">
          <a:schemeClr val="lt1"/>
        </a:fillRef>
        <a:effectRef idx="0">
          <a:schemeClr val="accent4"/>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C" sz="1200" kern="1200" dirty="0" smtClean="0">
              <a:solidFill>
                <a:schemeClr val="bg2">
                  <a:lumMod val="10000"/>
                </a:schemeClr>
              </a:solidFill>
              <a:latin typeface="+mj-lt"/>
              <a:cs typeface="Times New Roman" panose="02020603050405020304" pitchFamily="18" charset="0"/>
            </a:rPr>
            <a:t>El análisis de los indicadores permitió destacar que la empresa administra un Sistema de Gestión de la Calidad con un alto nivel de madurez, ya que los objetivos establecidos para cada uno de estos son más exigentes.</a:t>
          </a:r>
          <a:endParaRPr lang="es-EC" sz="1200" kern="1200" dirty="0">
            <a:solidFill>
              <a:schemeClr val="bg2">
                <a:lumMod val="10000"/>
              </a:schemeClr>
            </a:solidFill>
            <a:latin typeface="+mj-lt"/>
            <a:cs typeface="Times New Roman" panose="02020603050405020304" pitchFamily="18" charset="0"/>
          </a:endParaRPr>
        </a:p>
      </dsp:txBody>
      <dsp:txXfrm>
        <a:off x="2394446" y="3366237"/>
        <a:ext cx="9067749" cy="1020071"/>
      </dsp:txXfrm>
    </dsp:sp>
    <dsp:sp modelId="{EA0AA2B2-150A-49B4-8A6D-72050DFAB408}">
      <dsp:nvSpPr>
        <dsp:cNvPr id="0" name=""/>
        <dsp:cNvSpPr/>
      </dsp:nvSpPr>
      <dsp:spPr>
        <a:xfrm>
          <a:off x="102007" y="3468244"/>
          <a:ext cx="2292439" cy="816057"/>
        </a:xfrm>
        <a:prstGeom prst="roundRect">
          <a:avLst>
            <a:gd name="adj" fmla="val 10000"/>
          </a:avLst>
        </a:prstGeom>
        <a:blipFill rotWithShape="1">
          <a:blip xmlns:r="http://schemas.openxmlformats.org/officeDocument/2006/relationships" r:embed="rId4"/>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1FCB5FC-6A8D-4956-9C0E-395CED757051}">
      <dsp:nvSpPr>
        <dsp:cNvPr id="0" name=""/>
        <dsp:cNvSpPr/>
      </dsp:nvSpPr>
      <dsp:spPr>
        <a:xfrm>
          <a:off x="0" y="4488316"/>
          <a:ext cx="11462196" cy="1020071"/>
        </a:xfrm>
        <a:prstGeom prst="roundRect">
          <a:avLst>
            <a:gd name="adj" fmla="val 10000"/>
          </a:avLst>
        </a:prstGeom>
        <a:solidFill>
          <a:schemeClr val="lt1"/>
        </a:solidFill>
        <a:ln w="25400" cap="flat" cmpd="sng" algn="ctr">
          <a:solidFill>
            <a:schemeClr val="accent4"/>
          </a:solidFill>
          <a:prstDash val="solid"/>
        </a:ln>
        <a:effectLst/>
        <a:scene3d>
          <a:camera prst="orthographicFront"/>
          <a:lightRig rig="flat" dir="t"/>
        </a:scene3d>
      </dsp:spPr>
      <dsp:style>
        <a:lnRef idx="2">
          <a:schemeClr val="accent4"/>
        </a:lnRef>
        <a:fillRef idx="1">
          <a:schemeClr val="lt1"/>
        </a:fillRef>
        <a:effectRef idx="0">
          <a:schemeClr val="accent4"/>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C" sz="1200" kern="1200" dirty="0" smtClean="0">
              <a:solidFill>
                <a:schemeClr val="bg2">
                  <a:lumMod val="10000"/>
                </a:schemeClr>
              </a:solidFill>
              <a:latin typeface="+mj-lt"/>
              <a:cs typeface="Times New Roman" panose="02020603050405020304" pitchFamily="18" charset="0"/>
            </a:rPr>
            <a:t>Se realizó el análisis de las auditorías internas de los Sistemas de Gestión de la Calidad de los años 2018, 2019 y 2020, debido a que no existe información del año 2017. Esto facilito identificar hallazgos que aún prevalecen, como por ejemplo la falta de socialización de la Certificación en Sistemas de Gestión de Calidad que administra el departamento entre todos sus colaboradores.</a:t>
          </a:r>
          <a:endParaRPr lang="es-EC" sz="1200" kern="1200" dirty="0">
            <a:solidFill>
              <a:schemeClr val="bg2">
                <a:lumMod val="10000"/>
              </a:schemeClr>
            </a:solidFill>
            <a:latin typeface="+mj-lt"/>
            <a:cs typeface="Times New Roman" panose="02020603050405020304" pitchFamily="18" charset="0"/>
          </a:endParaRPr>
        </a:p>
      </dsp:txBody>
      <dsp:txXfrm>
        <a:off x="2394446" y="4488316"/>
        <a:ext cx="9067749" cy="1020071"/>
      </dsp:txXfrm>
    </dsp:sp>
    <dsp:sp modelId="{FF170BFC-3158-4044-8823-F92E3E643B24}">
      <dsp:nvSpPr>
        <dsp:cNvPr id="0" name=""/>
        <dsp:cNvSpPr/>
      </dsp:nvSpPr>
      <dsp:spPr>
        <a:xfrm>
          <a:off x="102007" y="4590323"/>
          <a:ext cx="2292439" cy="816057"/>
        </a:xfrm>
        <a:prstGeom prst="roundRect">
          <a:avLst>
            <a:gd name="adj" fmla="val 10000"/>
          </a:avLst>
        </a:prstGeom>
        <a:blipFill rotWithShape="1">
          <a:blip xmlns:r="http://schemas.openxmlformats.org/officeDocument/2006/relationships" r:embed="rId5"/>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E6444-96E6-48D9-819D-F0C50CC9F78A}">
      <dsp:nvSpPr>
        <dsp:cNvPr id="0" name=""/>
        <dsp:cNvSpPr/>
      </dsp:nvSpPr>
      <dsp:spPr>
        <a:xfrm>
          <a:off x="0" y="0"/>
          <a:ext cx="11874320" cy="1011534"/>
        </a:xfrm>
        <a:prstGeom prst="roundRect">
          <a:avLst>
            <a:gd name="adj" fmla="val 10000"/>
          </a:avLst>
        </a:prstGeom>
        <a:solidFill>
          <a:schemeClr val="lt1"/>
        </a:solidFill>
        <a:ln w="25400" cap="flat" cmpd="sng" algn="ctr">
          <a:solidFill>
            <a:schemeClr val="accent2"/>
          </a:solidFill>
          <a:prstDash val="solid"/>
        </a:ln>
        <a:effectLst/>
        <a:scene3d>
          <a:camera prst="orthographicFront"/>
          <a:lightRig rig="flat" dir="t"/>
        </a:scene3d>
      </dsp:spPr>
      <dsp:style>
        <a:lnRef idx="2">
          <a:schemeClr val="accent2"/>
        </a:lnRef>
        <a:fillRef idx="1">
          <a:schemeClr val="lt1"/>
        </a:fillRef>
        <a:effectRef idx="0">
          <a:schemeClr val="accent2"/>
        </a:effectRef>
        <a:fontRef idx="minor">
          <a:schemeClr val="dk1"/>
        </a:fontRef>
      </dsp:style>
      <dsp:txBody>
        <a:bodyPr spcFirstLastPara="0" vert="horz" wrap="square" lIns="45720" tIns="45720" rIns="45720" bIns="45720" numCol="1" spcCol="1270" anchor="ctr" anchorCtr="0">
          <a:noAutofit/>
        </a:bodyPr>
        <a:lstStyle/>
        <a:p>
          <a:pPr lvl="0" algn="just" defTabSz="533400">
            <a:lnSpc>
              <a:spcPct val="100000"/>
            </a:lnSpc>
            <a:spcBef>
              <a:spcPct val="0"/>
            </a:spcBef>
            <a:spcAft>
              <a:spcPct val="35000"/>
            </a:spcAft>
          </a:pPr>
          <a:r>
            <a:rPr lang="es-EC" sz="1200" kern="1200" dirty="0" smtClean="0">
              <a:solidFill>
                <a:schemeClr val="bg2">
                  <a:lumMod val="10000"/>
                </a:schemeClr>
              </a:solidFill>
            </a:rPr>
            <a:t>Evaluar de manera continua el Sistema de Gestión de la Calidad, mediante la aplicación de Auditorías Internas a cada una de las áreas del Departamento de Producción (Planta Recypet) con el fin verificar el cumplimiento de los requisitos establecidos en la Norma Internacional ISO 9001:2015 e identificar las posibles deficiencias que se presenten y poder tomar acciones oportunas para minimizar los riesgos.</a:t>
          </a:r>
          <a:endParaRPr lang="es-EC" sz="1200" kern="1200" dirty="0">
            <a:solidFill>
              <a:schemeClr val="bg2">
                <a:lumMod val="10000"/>
              </a:schemeClr>
            </a:solidFill>
          </a:endParaRPr>
        </a:p>
      </dsp:txBody>
      <dsp:txXfrm>
        <a:off x="2476017" y="0"/>
        <a:ext cx="9398303" cy="1011534"/>
      </dsp:txXfrm>
    </dsp:sp>
    <dsp:sp modelId="{7142BC1E-E955-41AC-B1B6-565BA7833F38}">
      <dsp:nvSpPr>
        <dsp:cNvPr id="0" name=""/>
        <dsp:cNvSpPr/>
      </dsp:nvSpPr>
      <dsp:spPr>
        <a:xfrm>
          <a:off x="152177" y="101153"/>
          <a:ext cx="2272816" cy="809227"/>
        </a:xfrm>
        <a:prstGeom prst="roundRect">
          <a:avLst>
            <a:gd name="adj" fmla="val 10000"/>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7ECDA2E-34F9-471B-95D0-DF42FA14DBD1}">
      <dsp:nvSpPr>
        <dsp:cNvPr id="0" name=""/>
        <dsp:cNvSpPr/>
      </dsp:nvSpPr>
      <dsp:spPr>
        <a:xfrm>
          <a:off x="0" y="1112688"/>
          <a:ext cx="11874320" cy="1011534"/>
        </a:xfrm>
        <a:prstGeom prst="roundRect">
          <a:avLst>
            <a:gd name="adj" fmla="val 10000"/>
          </a:avLst>
        </a:prstGeom>
        <a:solidFill>
          <a:schemeClr val="lt1"/>
        </a:solidFill>
        <a:ln w="25400" cap="flat" cmpd="sng" algn="ctr">
          <a:solidFill>
            <a:schemeClr val="accent3"/>
          </a:solidFill>
          <a:prstDash val="solid"/>
        </a:ln>
        <a:effectLst/>
        <a:scene3d>
          <a:camera prst="orthographicFront"/>
          <a:lightRig rig="flat" dir="t"/>
        </a:scene3d>
      </dsp:spPr>
      <dsp:style>
        <a:lnRef idx="2">
          <a:schemeClr val="accent3"/>
        </a:lnRef>
        <a:fillRef idx="1">
          <a:schemeClr val="lt1"/>
        </a:fillRef>
        <a:effectRef idx="0">
          <a:schemeClr val="accent3"/>
        </a:effectRef>
        <a:fontRef idx="minor">
          <a:schemeClr val="dk1"/>
        </a:fontRef>
      </dsp:style>
      <dsp:txBody>
        <a:bodyPr spcFirstLastPara="0" vert="horz" wrap="square" lIns="45720" tIns="45720" rIns="45720" bIns="45720" numCol="1" spcCol="1270" anchor="ctr" anchorCtr="0">
          <a:noAutofit/>
        </a:bodyPr>
        <a:lstStyle/>
        <a:p>
          <a:pPr lvl="0" algn="just" defTabSz="533400">
            <a:lnSpc>
              <a:spcPct val="100000"/>
            </a:lnSpc>
            <a:spcBef>
              <a:spcPct val="0"/>
            </a:spcBef>
            <a:spcAft>
              <a:spcPct val="35000"/>
            </a:spcAft>
          </a:pPr>
          <a:r>
            <a:rPr lang="es-EC" sz="1200" kern="1200" dirty="0" smtClean="0">
              <a:solidFill>
                <a:schemeClr val="bg2">
                  <a:lumMod val="10000"/>
                </a:schemeClr>
              </a:solidFill>
            </a:rPr>
            <a:t>Analizar e implementar indicadores de gestión que faciliten mantener una visión global y completa del comportamiento de la organización y en caso de existir desviaciones tomar las acciones necesarias para contrarrestar el efecto negativo en la consecución de los objetivos planteados.</a:t>
          </a:r>
          <a:endParaRPr lang="es-EC" sz="1200" kern="1200" dirty="0">
            <a:solidFill>
              <a:schemeClr val="bg2">
                <a:lumMod val="10000"/>
              </a:schemeClr>
            </a:solidFill>
          </a:endParaRPr>
        </a:p>
      </dsp:txBody>
      <dsp:txXfrm>
        <a:off x="2476017" y="1112688"/>
        <a:ext cx="9398303" cy="1011534"/>
      </dsp:txXfrm>
    </dsp:sp>
    <dsp:sp modelId="{EAD28800-292C-44B9-93AA-F9278F959226}">
      <dsp:nvSpPr>
        <dsp:cNvPr id="0" name=""/>
        <dsp:cNvSpPr/>
      </dsp:nvSpPr>
      <dsp:spPr>
        <a:xfrm>
          <a:off x="221713" y="1213841"/>
          <a:ext cx="2133744" cy="809227"/>
        </a:xfrm>
        <a:prstGeom prst="roundRect">
          <a:avLst>
            <a:gd name="adj" fmla="val 10000"/>
          </a:avLst>
        </a:prstGeom>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16000" r="-1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2307308-7958-4C68-B25D-FF4C0E1CAC95}">
      <dsp:nvSpPr>
        <dsp:cNvPr id="0" name=""/>
        <dsp:cNvSpPr/>
      </dsp:nvSpPr>
      <dsp:spPr>
        <a:xfrm>
          <a:off x="0" y="2225376"/>
          <a:ext cx="11874320" cy="1011534"/>
        </a:xfrm>
        <a:prstGeom prst="roundRect">
          <a:avLst>
            <a:gd name="adj" fmla="val 10000"/>
          </a:avLst>
        </a:prstGeom>
        <a:solidFill>
          <a:schemeClr val="lt1"/>
        </a:solidFill>
        <a:ln w="25400" cap="flat" cmpd="sng" algn="ctr">
          <a:solidFill>
            <a:schemeClr val="accent4"/>
          </a:solidFill>
          <a:prstDash val="solid"/>
        </a:ln>
        <a:effectLst/>
        <a:scene3d>
          <a:camera prst="orthographicFront"/>
          <a:lightRig rig="flat" dir="t"/>
        </a:scene3d>
      </dsp:spPr>
      <dsp:style>
        <a:lnRef idx="2">
          <a:schemeClr val="accent4"/>
        </a:lnRef>
        <a:fillRef idx="1">
          <a:schemeClr val="lt1"/>
        </a:fillRef>
        <a:effectRef idx="0">
          <a:schemeClr val="accent4"/>
        </a:effectRef>
        <a:fontRef idx="minor">
          <a:schemeClr val="dk1"/>
        </a:fontRef>
      </dsp:style>
      <dsp:txBody>
        <a:bodyPr spcFirstLastPara="0" vert="horz" wrap="square" lIns="45720" tIns="45720" rIns="45720" bIns="45720" numCol="1" spcCol="1270" anchor="ctr" anchorCtr="0">
          <a:noAutofit/>
        </a:bodyPr>
        <a:lstStyle/>
        <a:p>
          <a:pPr lvl="0" algn="just" defTabSz="533400">
            <a:lnSpc>
              <a:spcPct val="100000"/>
            </a:lnSpc>
            <a:spcBef>
              <a:spcPct val="0"/>
            </a:spcBef>
            <a:spcAft>
              <a:spcPct val="35000"/>
            </a:spcAft>
          </a:pPr>
          <a:r>
            <a:rPr lang="es-EC" sz="1200" kern="1200" dirty="0" smtClean="0">
              <a:solidFill>
                <a:schemeClr val="bg2">
                  <a:lumMod val="10000"/>
                </a:schemeClr>
              </a:solidFill>
            </a:rPr>
            <a:t>Revisar de manera periódica los indicadores de gestión de cada una de las áreas con el fin de identificar la restructuración, mejoras o validación de los mismos. </a:t>
          </a:r>
          <a:endParaRPr lang="es-EC" sz="1200" kern="1200" dirty="0">
            <a:solidFill>
              <a:schemeClr val="bg2">
                <a:lumMod val="10000"/>
              </a:schemeClr>
            </a:solidFill>
          </a:endParaRPr>
        </a:p>
      </dsp:txBody>
      <dsp:txXfrm>
        <a:off x="2476017" y="2225376"/>
        <a:ext cx="9398303" cy="1011534"/>
      </dsp:txXfrm>
    </dsp:sp>
    <dsp:sp modelId="{8A376F23-B133-4F54-AB17-612762D5AA68}">
      <dsp:nvSpPr>
        <dsp:cNvPr id="0" name=""/>
        <dsp:cNvSpPr/>
      </dsp:nvSpPr>
      <dsp:spPr>
        <a:xfrm>
          <a:off x="204329" y="2326529"/>
          <a:ext cx="2168512" cy="809227"/>
        </a:xfrm>
        <a:prstGeom prst="roundRect">
          <a:avLst>
            <a:gd name="adj" fmla="val 10000"/>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31EE4028-9ADC-4C66-8EC3-1C43E342C8C7}">
      <dsp:nvSpPr>
        <dsp:cNvPr id="0" name=""/>
        <dsp:cNvSpPr/>
      </dsp:nvSpPr>
      <dsp:spPr>
        <a:xfrm>
          <a:off x="0" y="3338064"/>
          <a:ext cx="11874320" cy="1011534"/>
        </a:xfrm>
        <a:prstGeom prst="roundRect">
          <a:avLst>
            <a:gd name="adj" fmla="val 10000"/>
          </a:avLst>
        </a:prstGeom>
        <a:solidFill>
          <a:schemeClr val="lt1"/>
        </a:solidFill>
        <a:ln w="25400" cap="flat" cmpd="sng" algn="ctr">
          <a:solidFill>
            <a:schemeClr val="accent4"/>
          </a:solidFill>
          <a:prstDash val="solid"/>
        </a:ln>
        <a:effectLst/>
        <a:scene3d>
          <a:camera prst="orthographicFront"/>
          <a:lightRig rig="flat" dir="t"/>
        </a:scene3d>
      </dsp:spPr>
      <dsp:style>
        <a:lnRef idx="2">
          <a:schemeClr val="accent4"/>
        </a:lnRef>
        <a:fillRef idx="1">
          <a:schemeClr val="lt1"/>
        </a:fillRef>
        <a:effectRef idx="0">
          <a:schemeClr val="accent4"/>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100000"/>
            </a:lnSpc>
            <a:spcBef>
              <a:spcPct val="0"/>
            </a:spcBef>
            <a:spcAft>
              <a:spcPct val="35000"/>
            </a:spcAft>
          </a:pPr>
          <a:r>
            <a:rPr lang="es-EC" sz="1200" kern="1200" dirty="0" smtClean="0">
              <a:solidFill>
                <a:schemeClr val="bg2">
                  <a:lumMod val="10000"/>
                </a:schemeClr>
              </a:solidFill>
            </a:rPr>
            <a:t>Realizar el seguimiento de los hallazgos de cada auditoría interna de los Sistemas de Gestión de la Calidad con el fin de verificar el cumplimiento de las acciones correctivas o preventivas..</a:t>
          </a:r>
          <a:endParaRPr lang="es-EC" sz="1200" kern="1200" dirty="0">
            <a:solidFill>
              <a:schemeClr val="bg2">
                <a:lumMod val="10000"/>
              </a:schemeClr>
            </a:solidFill>
          </a:endParaRPr>
        </a:p>
      </dsp:txBody>
      <dsp:txXfrm>
        <a:off x="2476017" y="3338064"/>
        <a:ext cx="9398303" cy="1011534"/>
      </dsp:txXfrm>
    </dsp:sp>
    <dsp:sp modelId="{F7735300-6514-443D-825D-640F6CDD6DD8}">
      <dsp:nvSpPr>
        <dsp:cNvPr id="0" name=""/>
        <dsp:cNvSpPr/>
      </dsp:nvSpPr>
      <dsp:spPr>
        <a:xfrm>
          <a:off x="101153" y="3439218"/>
          <a:ext cx="2374864" cy="809227"/>
        </a:xfrm>
        <a:prstGeom prst="roundRect">
          <a:avLst>
            <a:gd name="adj" fmla="val 10000"/>
          </a:avLst>
        </a:prstGeom>
        <a:blipFill rotWithShape="1">
          <a:blip xmlns:r="http://schemas.openxmlformats.org/officeDocument/2006/relationships" r:embed="rId4"/>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C58E2432-7E13-4DFD-AC1F-D5A4F756D5CF}">
      <dsp:nvSpPr>
        <dsp:cNvPr id="0" name=""/>
        <dsp:cNvSpPr/>
      </dsp:nvSpPr>
      <dsp:spPr>
        <a:xfrm>
          <a:off x="0" y="4450752"/>
          <a:ext cx="11874320" cy="1011534"/>
        </a:xfrm>
        <a:prstGeom prst="roundRect">
          <a:avLst>
            <a:gd name="adj" fmla="val 10000"/>
          </a:avLst>
        </a:prstGeom>
        <a:solidFill>
          <a:schemeClr val="lt1"/>
        </a:solidFill>
        <a:ln w="25400" cap="flat" cmpd="sng" algn="ctr">
          <a:solidFill>
            <a:schemeClr val="accent4"/>
          </a:solidFill>
          <a:prstDash val="solid"/>
        </a:ln>
        <a:effectLst/>
        <a:scene3d>
          <a:camera prst="orthographicFront"/>
          <a:lightRig rig="flat" dir="t"/>
        </a:scene3d>
      </dsp:spPr>
      <dsp:style>
        <a:lnRef idx="2">
          <a:schemeClr val="accent4"/>
        </a:lnRef>
        <a:fillRef idx="1">
          <a:schemeClr val="lt1"/>
        </a:fillRef>
        <a:effectRef idx="0">
          <a:schemeClr val="accent4"/>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100000"/>
            </a:lnSpc>
            <a:spcBef>
              <a:spcPct val="0"/>
            </a:spcBef>
            <a:spcAft>
              <a:spcPct val="35000"/>
            </a:spcAft>
          </a:pPr>
          <a:r>
            <a:rPr lang="es-EC" sz="1200" kern="1200" dirty="0" smtClean="0">
              <a:solidFill>
                <a:schemeClr val="bg2">
                  <a:lumMod val="10000"/>
                </a:schemeClr>
              </a:solidFill>
            </a:rPr>
            <a:t>Diseñar e implementar programas de concienciación en la Norma ISO 9001:2015, como mecanismo eficiente para comunicar a todos los miembros de la organización el objetivo y las bondades de un Sistema de Gestión de la Calidad, ya que, de esta manera, cada una de las partes interesadas, entenderán los beneficios de la certificación para la organización, los diferentes niveles de participación en el sistema y las ventajas que ofrece para ellos mismos el aseguramiento de la calidad.</a:t>
          </a:r>
          <a:endParaRPr lang="es-EC" sz="1200" kern="1200" dirty="0">
            <a:solidFill>
              <a:schemeClr val="bg2">
                <a:lumMod val="10000"/>
              </a:schemeClr>
            </a:solidFill>
          </a:endParaRPr>
        </a:p>
      </dsp:txBody>
      <dsp:txXfrm>
        <a:off x="2476017" y="4450752"/>
        <a:ext cx="9398303" cy="1011534"/>
      </dsp:txXfrm>
    </dsp:sp>
    <dsp:sp modelId="{231F4610-4FD9-4CE3-BC37-3558CE9BFE2E}">
      <dsp:nvSpPr>
        <dsp:cNvPr id="0" name=""/>
        <dsp:cNvSpPr/>
      </dsp:nvSpPr>
      <dsp:spPr>
        <a:xfrm>
          <a:off x="101153" y="4551906"/>
          <a:ext cx="2374864" cy="809227"/>
        </a:xfrm>
        <a:prstGeom prst="roundRect">
          <a:avLst>
            <a:gd name="adj" fmla="val 10000"/>
          </a:avLst>
        </a:prstGeom>
        <a:blipFill rotWithShape="1">
          <a:blip xmlns:r="http://schemas.openxmlformats.org/officeDocument/2006/relationships" r:embed="rId5"/>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61C7C-4C69-4FE6-A71D-657205F5C5B7}">
      <dsp:nvSpPr>
        <dsp:cNvPr id="0" name=""/>
        <dsp:cNvSpPr/>
      </dsp:nvSpPr>
      <dsp:spPr>
        <a:xfrm rot="5400000">
          <a:off x="3117120" y="-797431"/>
          <a:ext cx="1717691" cy="3742085"/>
        </a:xfrm>
        <a:prstGeom prst="round2SameRect">
          <a:avLst/>
        </a:prstGeom>
        <a:solidFill>
          <a:schemeClr val="lt1">
            <a:alpha val="90000"/>
            <a:tint val="40000"/>
            <a:hueOff val="0"/>
            <a:satOff val="0"/>
            <a:lumOff val="0"/>
            <a:alphaOff val="0"/>
          </a:schemeClr>
        </a:solidFill>
        <a:ln w="9525" cap="flat" cmpd="sng" algn="ctr">
          <a:solidFill>
            <a:schemeClr val="dk2">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solidFill>
                <a:schemeClr val="bg2">
                  <a:lumMod val="10000"/>
                </a:schemeClr>
              </a:solidFill>
            </a:rPr>
            <a:t>El nivel de productividad del Departamento de Producción (Planta Recypet) está determinado por el Sistema de Gestión de Calidad que administra la Empresa Enkador S.A.   </a:t>
          </a:r>
          <a:endParaRPr lang="es-EC" sz="1400" kern="1200" dirty="0">
            <a:solidFill>
              <a:schemeClr val="bg2">
                <a:lumMod val="10000"/>
              </a:schemeClr>
            </a:solidFill>
          </a:endParaRPr>
        </a:p>
      </dsp:txBody>
      <dsp:txXfrm rot="-5400000">
        <a:off x="2104924" y="298616"/>
        <a:ext cx="3658234" cy="1549989"/>
      </dsp:txXfrm>
    </dsp:sp>
    <dsp:sp modelId="{387C6FE1-9D76-4C99-9D0D-147D19C10B90}">
      <dsp:nvSpPr>
        <dsp:cNvPr id="0" name=""/>
        <dsp:cNvSpPr/>
      </dsp:nvSpPr>
      <dsp:spPr>
        <a:xfrm>
          <a:off x="0" y="53"/>
          <a:ext cx="2104923" cy="214711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b="1" kern="1200" smtClean="0">
              <a:solidFill>
                <a:schemeClr val="bg2">
                  <a:lumMod val="10000"/>
                </a:schemeClr>
              </a:solidFill>
            </a:rPr>
            <a:t>Hipótesis Alternativa</a:t>
          </a:r>
          <a:endParaRPr lang="es-EC" sz="2000" b="1" kern="1200" dirty="0">
            <a:solidFill>
              <a:schemeClr val="bg2">
                <a:lumMod val="10000"/>
              </a:schemeClr>
            </a:solidFill>
          </a:endParaRPr>
        </a:p>
      </dsp:txBody>
      <dsp:txXfrm>
        <a:off x="102754" y="102807"/>
        <a:ext cx="1899415" cy="1941606"/>
      </dsp:txXfrm>
    </dsp:sp>
    <dsp:sp modelId="{A4A2A312-F801-438E-997D-4563B3EA1385}">
      <dsp:nvSpPr>
        <dsp:cNvPr id="0" name=""/>
        <dsp:cNvSpPr/>
      </dsp:nvSpPr>
      <dsp:spPr>
        <a:xfrm rot="5400000">
          <a:off x="3117120" y="1457038"/>
          <a:ext cx="1717691" cy="3742085"/>
        </a:xfrm>
        <a:prstGeom prst="round2SameRect">
          <a:avLst/>
        </a:prstGeom>
        <a:solidFill>
          <a:schemeClr val="lt1">
            <a:alpha val="90000"/>
            <a:tint val="40000"/>
            <a:hueOff val="0"/>
            <a:satOff val="0"/>
            <a:lumOff val="0"/>
            <a:alphaOff val="0"/>
          </a:schemeClr>
        </a:solidFill>
        <a:ln w="9525" cap="flat" cmpd="sng" algn="ctr">
          <a:solidFill>
            <a:schemeClr val="dk2">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EC" sz="1400" kern="1200" smtClean="0">
              <a:solidFill>
                <a:schemeClr val="bg2">
                  <a:lumMod val="10000"/>
                </a:schemeClr>
              </a:solidFill>
            </a:rPr>
            <a:t>El nivel de productividad del Departamento de Producción (Planta Recypet) no se encuentra determinado por el Sistema de Gestión de Calidad que administra la Empresa Enkador S.A.   </a:t>
          </a:r>
          <a:endParaRPr lang="es-EC" sz="1400" kern="1200" dirty="0">
            <a:solidFill>
              <a:schemeClr val="bg2">
                <a:lumMod val="10000"/>
              </a:schemeClr>
            </a:solidFill>
          </a:endParaRPr>
        </a:p>
      </dsp:txBody>
      <dsp:txXfrm rot="-5400000">
        <a:off x="2104924" y="2553086"/>
        <a:ext cx="3658234" cy="1549989"/>
      </dsp:txXfrm>
    </dsp:sp>
    <dsp:sp modelId="{7F1AC688-4609-4EC4-B266-477497ECC4AD}">
      <dsp:nvSpPr>
        <dsp:cNvPr id="0" name=""/>
        <dsp:cNvSpPr/>
      </dsp:nvSpPr>
      <dsp:spPr>
        <a:xfrm>
          <a:off x="0" y="2254524"/>
          <a:ext cx="2104923" cy="214711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b="1" kern="1200" smtClean="0">
              <a:solidFill>
                <a:schemeClr val="bg2">
                  <a:lumMod val="10000"/>
                </a:schemeClr>
              </a:solidFill>
            </a:rPr>
            <a:t>Hipótesis</a:t>
          </a:r>
          <a:r>
            <a:rPr lang="es-EC" sz="2000" kern="1200" smtClean="0">
              <a:solidFill>
                <a:schemeClr val="bg2">
                  <a:lumMod val="10000"/>
                </a:schemeClr>
              </a:solidFill>
            </a:rPr>
            <a:t> </a:t>
          </a:r>
          <a:r>
            <a:rPr lang="es-EC" sz="2000" b="1" kern="1200" smtClean="0">
              <a:solidFill>
                <a:schemeClr val="bg2">
                  <a:lumMod val="10000"/>
                </a:schemeClr>
              </a:solidFill>
            </a:rPr>
            <a:t>Nula</a:t>
          </a:r>
          <a:endParaRPr lang="es-EC" sz="2000" b="1" kern="1200" dirty="0">
            <a:solidFill>
              <a:schemeClr val="bg2">
                <a:lumMod val="10000"/>
              </a:schemeClr>
            </a:solidFill>
          </a:endParaRPr>
        </a:p>
      </dsp:txBody>
      <dsp:txXfrm>
        <a:off x="102754" y="2357278"/>
        <a:ext cx="1899415" cy="19416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380A4-4406-4473-B2F5-9F58BC1BF659}">
      <dsp:nvSpPr>
        <dsp:cNvPr id="0" name=""/>
        <dsp:cNvSpPr/>
      </dsp:nvSpPr>
      <dsp:spPr>
        <a:xfrm>
          <a:off x="-5069147" y="-776591"/>
          <a:ext cx="6036857" cy="6036857"/>
        </a:xfrm>
        <a:prstGeom prst="blockArc">
          <a:avLst>
            <a:gd name="adj1" fmla="val 18900000"/>
            <a:gd name="adj2" fmla="val 2700000"/>
            <a:gd name="adj3" fmla="val 358"/>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46BDFC-0C23-4D2B-B30B-7CAC4FCB4F71}">
      <dsp:nvSpPr>
        <dsp:cNvPr id="0" name=""/>
        <dsp:cNvSpPr/>
      </dsp:nvSpPr>
      <dsp:spPr>
        <a:xfrm>
          <a:off x="507135" y="304063"/>
          <a:ext cx="6011143" cy="689768"/>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47504" tIns="40640" rIns="40640" bIns="40640" numCol="1" spcCol="1270" anchor="ctr" anchorCtr="0">
          <a:noAutofit/>
        </a:bodyPr>
        <a:lstStyle/>
        <a:p>
          <a:pPr lvl="0" algn="l" defTabSz="711200">
            <a:lnSpc>
              <a:spcPct val="90000"/>
            </a:lnSpc>
            <a:spcBef>
              <a:spcPct val="0"/>
            </a:spcBef>
            <a:spcAft>
              <a:spcPct val="35000"/>
            </a:spcAft>
          </a:pPr>
          <a:r>
            <a:rPr lang="es-EC" sz="1600" kern="1200" dirty="0" smtClean="0">
              <a:solidFill>
                <a:sysClr val="windowText" lastClr="000000"/>
              </a:solidFill>
              <a:latin typeface="+mj-lt"/>
              <a:ea typeface="+mn-ea"/>
              <a:cs typeface="+mn-cs"/>
            </a:rPr>
            <a:t>Verificar el cumplimiento de las directrices establecidas en la Norma Internacional ISO 9001; 2015.</a:t>
          </a:r>
          <a:endParaRPr lang="es-EC" sz="1600" kern="1200" dirty="0">
            <a:solidFill>
              <a:sysClr val="windowText" lastClr="000000"/>
            </a:solidFill>
            <a:latin typeface="+mj-lt"/>
            <a:ea typeface="+mn-ea"/>
            <a:cs typeface="+mn-cs"/>
          </a:endParaRPr>
        </a:p>
      </dsp:txBody>
      <dsp:txXfrm>
        <a:off x="507135" y="304063"/>
        <a:ext cx="6011143" cy="689768"/>
      </dsp:txXfrm>
    </dsp:sp>
    <dsp:sp modelId="{771C3FA8-5AA9-4B76-B308-20A6B7488BC3}">
      <dsp:nvSpPr>
        <dsp:cNvPr id="0" name=""/>
        <dsp:cNvSpPr/>
      </dsp:nvSpPr>
      <dsp:spPr>
        <a:xfrm>
          <a:off x="75609" y="258483"/>
          <a:ext cx="862210" cy="862210"/>
        </a:xfrm>
        <a:prstGeom prst="ellipse">
          <a:avLst/>
        </a:prstGeom>
        <a:solidFill>
          <a:schemeClr val="lt1"/>
        </a:solidFill>
        <a:ln w="25400" cap="flat" cmpd="sng" algn="ctr">
          <a:solidFill>
            <a:schemeClr val="accent6">
              <a:lumMod val="60000"/>
              <a:lumOff val="40000"/>
            </a:schemeClr>
          </a:solidFill>
          <a:prstDash val="solid"/>
        </a:ln>
        <a:effectLst/>
      </dsp:spPr>
      <dsp:style>
        <a:lnRef idx="2">
          <a:schemeClr val="accent5"/>
        </a:lnRef>
        <a:fillRef idx="1">
          <a:schemeClr val="lt1"/>
        </a:fillRef>
        <a:effectRef idx="0">
          <a:schemeClr val="accent5"/>
        </a:effectRef>
        <a:fontRef idx="minor">
          <a:schemeClr val="dk1"/>
        </a:fontRef>
      </dsp:style>
    </dsp:sp>
    <dsp:sp modelId="{040967F4-3F27-4B82-91DA-B367189A2E44}">
      <dsp:nvSpPr>
        <dsp:cNvPr id="0" name=""/>
        <dsp:cNvSpPr/>
      </dsp:nvSpPr>
      <dsp:spPr>
        <a:xfrm>
          <a:off x="902175" y="1379536"/>
          <a:ext cx="5615683" cy="689768"/>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47504" tIns="38100" rIns="38100" bIns="38100" numCol="1" spcCol="1270" anchor="ctr" anchorCtr="0">
          <a:noAutofit/>
        </a:bodyPr>
        <a:lstStyle/>
        <a:p>
          <a:pPr lvl="0" algn="l" defTabSz="666750">
            <a:lnSpc>
              <a:spcPct val="90000"/>
            </a:lnSpc>
            <a:spcBef>
              <a:spcPct val="0"/>
            </a:spcBef>
            <a:spcAft>
              <a:spcPct val="35000"/>
            </a:spcAft>
          </a:pPr>
          <a:r>
            <a:rPr lang="es-EC" sz="1500" kern="1200" dirty="0" smtClean="0">
              <a:solidFill>
                <a:sysClr val="windowText" lastClr="000000"/>
              </a:solidFill>
              <a:latin typeface="+mj-lt"/>
            </a:rPr>
            <a:t>Evaluar los procesos y subprocesos del Departamento </a:t>
          </a:r>
          <a:endParaRPr lang="es-EC" sz="1500" kern="1200" dirty="0">
            <a:solidFill>
              <a:sysClr val="windowText" lastClr="000000"/>
            </a:solidFill>
            <a:latin typeface="+mj-lt"/>
          </a:endParaRPr>
        </a:p>
      </dsp:txBody>
      <dsp:txXfrm>
        <a:off x="902175" y="1379536"/>
        <a:ext cx="5615683" cy="689768"/>
      </dsp:txXfrm>
    </dsp:sp>
    <dsp:sp modelId="{DCFAAC3E-EAB0-4787-B377-646DFA6EF4B5}">
      <dsp:nvSpPr>
        <dsp:cNvPr id="0" name=""/>
        <dsp:cNvSpPr/>
      </dsp:nvSpPr>
      <dsp:spPr>
        <a:xfrm>
          <a:off x="471069" y="1293315"/>
          <a:ext cx="862210" cy="86221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rgbClr val="FF0066"/>
          </a:solidFill>
          <a:prstDash val="solid"/>
        </a:ln>
        <a:effectLst/>
      </dsp:spPr>
      <dsp:style>
        <a:lnRef idx="1">
          <a:scrgbClr r="0" g="0" b="0"/>
        </a:lnRef>
        <a:fillRef idx="2">
          <a:scrgbClr r="0" g="0" b="0"/>
        </a:fillRef>
        <a:effectRef idx="0">
          <a:scrgbClr r="0" g="0" b="0"/>
        </a:effectRef>
        <a:fontRef idx="minor"/>
      </dsp:style>
    </dsp:sp>
    <dsp:sp modelId="{F3AFC08D-1473-40AB-A5F0-7DF560E1717B}">
      <dsp:nvSpPr>
        <dsp:cNvPr id="0" name=""/>
        <dsp:cNvSpPr/>
      </dsp:nvSpPr>
      <dsp:spPr>
        <a:xfrm>
          <a:off x="902175" y="2414368"/>
          <a:ext cx="5615683" cy="689768"/>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47504" tIns="38100" rIns="38100" bIns="38100" numCol="1" spcCol="1270" anchor="ctr" anchorCtr="0">
          <a:noAutofit/>
        </a:bodyPr>
        <a:lstStyle/>
        <a:p>
          <a:pPr lvl="0" algn="l" defTabSz="666750">
            <a:lnSpc>
              <a:spcPct val="90000"/>
            </a:lnSpc>
            <a:spcBef>
              <a:spcPct val="0"/>
            </a:spcBef>
            <a:spcAft>
              <a:spcPct val="35000"/>
            </a:spcAft>
          </a:pPr>
          <a:r>
            <a:rPr lang="es-EC" sz="1500" kern="1200" dirty="0" smtClean="0">
              <a:solidFill>
                <a:sysClr val="windowText" lastClr="000000"/>
              </a:solidFill>
              <a:latin typeface="+mj-lt"/>
            </a:rPr>
            <a:t>Analizar el impacto del Sistema de Gestión de la Calidad en la productividad a través de la aplicación de indicadores de gestión.</a:t>
          </a:r>
          <a:endParaRPr lang="es-EC" sz="1500" kern="1200" dirty="0">
            <a:solidFill>
              <a:sysClr val="windowText" lastClr="000000"/>
            </a:solidFill>
            <a:latin typeface="+mj-lt"/>
          </a:endParaRPr>
        </a:p>
      </dsp:txBody>
      <dsp:txXfrm>
        <a:off x="902175" y="2414368"/>
        <a:ext cx="5615683" cy="689768"/>
      </dsp:txXfrm>
    </dsp:sp>
    <dsp:sp modelId="{A362C6F7-ACEA-4396-ABA9-D8B9746A7739}">
      <dsp:nvSpPr>
        <dsp:cNvPr id="0" name=""/>
        <dsp:cNvSpPr/>
      </dsp:nvSpPr>
      <dsp:spPr>
        <a:xfrm>
          <a:off x="471069" y="2328147"/>
          <a:ext cx="862210" cy="86221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rgbClr val="00CC00"/>
          </a:solidFill>
          <a:prstDash val="solid"/>
        </a:ln>
        <a:effectLst/>
      </dsp:spPr>
      <dsp:style>
        <a:lnRef idx="1">
          <a:scrgbClr r="0" g="0" b="0"/>
        </a:lnRef>
        <a:fillRef idx="2">
          <a:scrgbClr r="0" g="0" b="0"/>
        </a:fillRef>
        <a:effectRef idx="0">
          <a:scrgbClr r="0" g="0" b="0"/>
        </a:effectRef>
        <a:fontRef idx="minor"/>
      </dsp:style>
    </dsp:sp>
    <dsp:sp modelId="{BA8CE1CC-7A5A-403B-A86B-17E8F5561050}">
      <dsp:nvSpPr>
        <dsp:cNvPr id="0" name=""/>
        <dsp:cNvSpPr/>
      </dsp:nvSpPr>
      <dsp:spPr>
        <a:xfrm>
          <a:off x="506714" y="3449200"/>
          <a:ext cx="6011143" cy="689768"/>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47504" tIns="38100" rIns="38100" bIns="38100" numCol="1" spcCol="1270" anchor="ctr" anchorCtr="0">
          <a:noAutofit/>
        </a:bodyPr>
        <a:lstStyle/>
        <a:p>
          <a:pPr lvl="0" algn="l" defTabSz="666750">
            <a:lnSpc>
              <a:spcPct val="90000"/>
            </a:lnSpc>
            <a:spcBef>
              <a:spcPct val="0"/>
            </a:spcBef>
            <a:spcAft>
              <a:spcPct val="35000"/>
            </a:spcAft>
          </a:pPr>
          <a:r>
            <a:rPr lang="es-EC" sz="1500" kern="1200" dirty="0" smtClean="0">
              <a:solidFill>
                <a:sysClr val="windowText" lastClr="000000"/>
              </a:solidFill>
              <a:latin typeface="+mj-lt"/>
            </a:rPr>
            <a:t>Analizar las auditorías internas de Gestión de la Calidad efectuadas en el periodo 2017-2019.</a:t>
          </a:r>
          <a:endParaRPr lang="es-EC" sz="1500" kern="1200" dirty="0">
            <a:solidFill>
              <a:sysClr val="windowText" lastClr="000000"/>
            </a:solidFill>
            <a:latin typeface="+mj-lt"/>
          </a:endParaRPr>
        </a:p>
      </dsp:txBody>
      <dsp:txXfrm>
        <a:off x="506714" y="3449200"/>
        <a:ext cx="6011143" cy="689768"/>
      </dsp:txXfrm>
    </dsp:sp>
    <dsp:sp modelId="{D7A758D6-7A88-4552-BA60-BCBFD678AFCE}">
      <dsp:nvSpPr>
        <dsp:cNvPr id="0" name=""/>
        <dsp:cNvSpPr/>
      </dsp:nvSpPr>
      <dsp:spPr>
        <a:xfrm>
          <a:off x="75609" y="3362979"/>
          <a:ext cx="862210" cy="86221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lumMod val="40000"/>
              <a:lumOff val="6000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059AD-90A8-47E2-9A28-DC1CE62C288C}">
      <dsp:nvSpPr>
        <dsp:cNvPr id="0" name=""/>
        <dsp:cNvSpPr/>
      </dsp:nvSpPr>
      <dsp:spPr>
        <a:xfrm>
          <a:off x="166910" y="394698"/>
          <a:ext cx="4005843" cy="125182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7904"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solidFill>
                <a:schemeClr val="tx2"/>
              </a:solidFill>
            </a:rPr>
            <a:t>Enkador S.A. fue fundado en 1975, en asociación con fabricantes textileros ecuatorianos y el consorcio </a:t>
          </a:r>
          <a:r>
            <a:rPr lang="es-EC" sz="1600" kern="1200" dirty="0" err="1" smtClean="0">
              <a:solidFill>
                <a:schemeClr val="tx2"/>
              </a:solidFill>
            </a:rPr>
            <a:t>AKZO</a:t>
          </a:r>
          <a:r>
            <a:rPr lang="es-EC" sz="1600" kern="1200" dirty="0" smtClean="0">
              <a:solidFill>
                <a:schemeClr val="tx2"/>
              </a:solidFill>
            </a:rPr>
            <a:t>-NOBEL con sede en Ecuador.</a:t>
          </a:r>
          <a:endParaRPr lang="es-EC" sz="1600" kern="1200" dirty="0">
            <a:solidFill>
              <a:schemeClr val="tx2"/>
            </a:solidFill>
          </a:endParaRPr>
        </a:p>
      </dsp:txBody>
      <dsp:txXfrm>
        <a:off x="166910" y="394698"/>
        <a:ext cx="4005843" cy="1251826"/>
      </dsp:txXfrm>
    </dsp:sp>
    <dsp:sp modelId="{D6C76335-010C-4C29-9067-E5CE523B2819}">
      <dsp:nvSpPr>
        <dsp:cNvPr id="0" name=""/>
        <dsp:cNvSpPr/>
      </dsp:nvSpPr>
      <dsp:spPr>
        <a:xfrm>
          <a:off x="0" y="534136"/>
          <a:ext cx="876278" cy="673901"/>
        </a:xfrm>
        <a:prstGeom prst="rect">
          <a:avLst/>
        </a:prstGeom>
        <a:blipFill rotWithShape="1">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9DF2E-82F8-478C-AA7D-9B275BCAE1DC}">
      <dsp:nvSpPr>
        <dsp:cNvPr id="0" name=""/>
        <dsp:cNvSpPr/>
      </dsp:nvSpPr>
      <dsp:spPr>
        <a:xfrm>
          <a:off x="826" y="0"/>
          <a:ext cx="2148225" cy="2470050"/>
        </a:xfrm>
        <a:prstGeom prst="roundRect">
          <a:avLst>
            <a:gd name="adj" fmla="val 10000"/>
          </a:avLst>
        </a:prstGeom>
        <a:solidFill>
          <a:schemeClr val="accent6">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bg2">
                  <a:lumMod val="10000"/>
                </a:schemeClr>
              </a:solidFill>
              <a:latin typeface="+mj-lt"/>
            </a:rPr>
            <a:t>Línea Textil</a:t>
          </a:r>
          <a:endParaRPr lang="es-EC" sz="1800" b="1" kern="1200" dirty="0">
            <a:solidFill>
              <a:schemeClr val="bg2">
                <a:lumMod val="10000"/>
              </a:schemeClr>
            </a:solidFill>
            <a:latin typeface="+mj-lt"/>
          </a:endParaRPr>
        </a:p>
      </dsp:txBody>
      <dsp:txXfrm>
        <a:off x="826" y="0"/>
        <a:ext cx="2148225" cy="741015"/>
      </dsp:txXfrm>
    </dsp:sp>
    <dsp:sp modelId="{5A16EE3A-27AB-48A7-8F87-1880D802C35A}">
      <dsp:nvSpPr>
        <dsp:cNvPr id="0" name=""/>
        <dsp:cNvSpPr/>
      </dsp:nvSpPr>
      <dsp:spPr>
        <a:xfrm>
          <a:off x="215648" y="741015"/>
          <a:ext cx="1718580" cy="1605533"/>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C" sz="1400" b="0" kern="1200" dirty="0" smtClean="0">
              <a:solidFill>
                <a:schemeClr val="bg2">
                  <a:lumMod val="10000"/>
                </a:schemeClr>
              </a:solidFill>
              <a:latin typeface="+mj-lt"/>
            </a:rPr>
            <a:t>Hilo ( Bordado, Calcetines, Colchones, Elásticos, Costura Industrial)</a:t>
          </a:r>
        </a:p>
        <a:p>
          <a:pPr lvl="0" algn="ctr" defTabSz="622300">
            <a:lnSpc>
              <a:spcPct val="90000"/>
            </a:lnSpc>
            <a:spcBef>
              <a:spcPct val="0"/>
            </a:spcBef>
            <a:spcAft>
              <a:spcPct val="35000"/>
            </a:spcAft>
          </a:pPr>
          <a:r>
            <a:rPr lang="es-EC" sz="1400" b="0" kern="1200" dirty="0" smtClean="0">
              <a:solidFill>
                <a:schemeClr val="bg2">
                  <a:lumMod val="10000"/>
                </a:schemeClr>
              </a:solidFill>
              <a:latin typeface="+mj-lt"/>
            </a:rPr>
            <a:t>Cuerdas floricultura</a:t>
          </a:r>
        </a:p>
        <a:p>
          <a:pPr lvl="0" algn="ctr" defTabSz="622300">
            <a:lnSpc>
              <a:spcPct val="90000"/>
            </a:lnSpc>
            <a:spcBef>
              <a:spcPct val="0"/>
            </a:spcBef>
            <a:spcAft>
              <a:spcPct val="35000"/>
            </a:spcAft>
          </a:pPr>
          <a:r>
            <a:rPr lang="es-EC" sz="1400" b="0" kern="1200" dirty="0" smtClean="0">
              <a:solidFill>
                <a:schemeClr val="bg2">
                  <a:lumMod val="10000"/>
                </a:schemeClr>
              </a:solidFill>
              <a:latin typeface="+mj-lt"/>
            </a:rPr>
            <a:t>Hilos Textiles</a:t>
          </a:r>
          <a:endParaRPr lang="es-EC" sz="1400" b="0" kern="1200" dirty="0">
            <a:solidFill>
              <a:schemeClr val="bg2">
                <a:lumMod val="10000"/>
              </a:schemeClr>
            </a:solidFill>
            <a:latin typeface="+mj-lt"/>
          </a:endParaRPr>
        </a:p>
      </dsp:txBody>
      <dsp:txXfrm>
        <a:off x="262672" y="788039"/>
        <a:ext cx="1624532" cy="1511485"/>
      </dsp:txXfrm>
    </dsp:sp>
    <dsp:sp modelId="{47D942FF-3C37-4C85-88BE-528FFA499BAA}">
      <dsp:nvSpPr>
        <dsp:cNvPr id="0" name=""/>
        <dsp:cNvSpPr/>
      </dsp:nvSpPr>
      <dsp:spPr>
        <a:xfrm>
          <a:off x="2291264" y="0"/>
          <a:ext cx="2148225" cy="2470050"/>
        </a:xfrm>
        <a:prstGeom prst="roundRect">
          <a:avLst>
            <a:gd name="adj" fmla="val 10000"/>
          </a:avLst>
        </a:prstGeom>
        <a:solidFill>
          <a:schemeClr val="accent6">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bg2">
                  <a:lumMod val="10000"/>
                </a:schemeClr>
              </a:solidFill>
              <a:latin typeface="+mj-lt"/>
            </a:rPr>
            <a:t>Línea Microlimpia</a:t>
          </a:r>
        </a:p>
        <a:p>
          <a:pPr lvl="0" algn="ctr" defTabSz="800100">
            <a:lnSpc>
              <a:spcPct val="90000"/>
            </a:lnSpc>
            <a:spcBef>
              <a:spcPct val="0"/>
            </a:spcBef>
            <a:spcAft>
              <a:spcPct val="35000"/>
            </a:spcAft>
          </a:pPr>
          <a:r>
            <a:rPr lang="es-EC" sz="1800" b="1" kern="1200" dirty="0" smtClean="0">
              <a:solidFill>
                <a:schemeClr val="bg2">
                  <a:lumMod val="10000"/>
                </a:schemeClr>
              </a:solidFill>
              <a:latin typeface="+mj-lt"/>
            </a:rPr>
            <a:t>(2006)</a:t>
          </a:r>
          <a:endParaRPr lang="es-EC" sz="1800" b="1" kern="1200" dirty="0">
            <a:solidFill>
              <a:schemeClr val="bg2">
                <a:lumMod val="10000"/>
              </a:schemeClr>
            </a:solidFill>
            <a:latin typeface="+mj-lt"/>
          </a:endParaRPr>
        </a:p>
      </dsp:txBody>
      <dsp:txXfrm>
        <a:off x="2291264" y="0"/>
        <a:ext cx="2148225" cy="741015"/>
      </dsp:txXfrm>
    </dsp:sp>
    <dsp:sp modelId="{1A087068-C52F-4744-B0F6-9D4B3378BD0D}">
      <dsp:nvSpPr>
        <dsp:cNvPr id="0" name=""/>
        <dsp:cNvSpPr/>
      </dsp:nvSpPr>
      <dsp:spPr>
        <a:xfrm>
          <a:off x="2524991" y="741015"/>
          <a:ext cx="1718580" cy="1605533"/>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bg2">
                  <a:lumMod val="10000"/>
                </a:schemeClr>
              </a:solidFill>
              <a:latin typeface="+mj-lt"/>
            </a:rPr>
            <a:t>Manoplas , Mopas, Paños, Traperos</a:t>
          </a:r>
        </a:p>
        <a:p>
          <a:pPr lvl="0" algn="ctr" defTabSz="622300">
            <a:lnSpc>
              <a:spcPct val="90000"/>
            </a:lnSpc>
            <a:spcBef>
              <a:spcPct val="0"/>
            </a:spcBef>
            <a:spcAft>
              <a:spcPct val="35000"/>
            </a:spcAft>
          </a:pPr>
          <a:r>
            <a:rPr lang="es-EC" sz="1400" kern="1200" dirty="0" smtClean="0">
              <a:solidFill>
                <a:schemeClr val="bg2">
                  <a:lumMod val="10000"/>
                </a:schemeClr>
              </a:solidFill>
              <a:latin typeface="+mj-lt"/>
            </a:rPr>
            <a:t>Otros productos de limpieza</a:t>
          </a:r>
          <a:endParaRPr lang="es-EC" sz="1400" kern="1200" dirty="0">
            <a:solidFill>
              <a:schemeClr val="bg2">
                <a:lumMod val="10000"/>
              </a:schemeClr>
            </a:solidFill>
            <a:latin typeface="+mj-lt"/>
          </a:endParaRPr>
        </a:p>
      </dsp:txBody>
      <dsp:txXfrm>
        <a:off x="2572015" y="788039"/>
        <a:ext cx="1624532" cy="1511485"/>
      </dsp:txXfrm>
    </dsp:sp>
    <dsp:sp modelId="{226DD563-3FEC-49AD-BD4C-B79C1148C35E}">
      <dsp:nvSpPr>
        <dsp:cNvPr id="0" name=""/>
        <dsp:cNvSpPr/>
      </dsp:nvSpPr>
      <dsp:spPr>
        <a:xfrm>
          <a:off x="4619511" y="0"/>
          <a:ext cx="2148225" cy="2470050"/>
        </a:xfrm>
        <a:prstGeom prst="roundRect">
          <a:avLst>
            <a:gd name="adj" fmla="val 10000"/>
          </a:avLst>
        </a:prstGeom>
        <a:solidFill>
          <a:schemeClr val="accent6">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bg2">
                  <a:lumMod val="10000"/>
                </a:schemeClr>
              </a:solidFill>
              <a:latin typeface="+mj-lt"/>
            </a:rPr>
            <a:t>Línea </a:t>
          </a:r>
          <a:r>
            <a:rPr lang="es-EC" sz="1800" b="1" kern="1200" dirty="0" err="1" smtClean="0">
              <a:solidFill>
                <a:schemeClr val="bg2">
                  <a:lumMod val="10000"/>
                </a:schemeClr>
              </a:solidFill>
              <a:latin typeface="+mj-lt"/>
            </a:rPr>
            <a:t>Pet</a:t>
          </a:r>
          <a:endParaRPr lang="es-EC" sz="1800" b="1" kern="1200" dirty="0" smtClean="0">
            <a:solidFill>
              <a:schemeClr val="bg2">
                <a:lumMod val="10000"/>
              </a:schemeClr>
            </a:solidFill>
            <a:latin typeface="+mj-lt"/>
          </a:endParaRPr>
        </a:p>
        <a:p>
          <a:pPr lvl="0" algn="ctr" defTabSz="800100">
            <a:lnSpc>
              <a:spcPct val="90000"/>
            </a:lnSpc>
            <a:spcBef>
              <a:spcPct val="0"/>
            </a:spcBef>
            <a:spcAft>
              <a:spcPct val="35000"/>
            </a:spcAft>
          </a:pPr>
          <a:r>
            <a:rPr lang="es-EC" sz="1800" b="1" kern="1200" dirty="0" smtClean="0">
              <a:solidFill>
                <a:schemeClr val="bg2">
                  <a:lumMod val="10000"/>
                </a:schemeClr>
              </a:solidFill>
              <a:latin typeface="+mj-lt"/>
            </a:rPr>
            <a:t>(2012)</a:t>
          </a:r>
          <a:endParaRPr lang="es-EC" sz="1800" b="1" kern="1200" dirty="0">
            <a:solidFill>
              <a:schemeClr val="bg2">
                <a:lumMod val="10000"/>
              </a:schemeClr>
            </a:solidFill>
            <a:latin typeface="+mj-lt"/>
          </a:endParaRPr>
        </a:p>
      </dsp:txBody>
      <dsp:txXfrm>
        <a:off x="4619511" y="0"/>
        <a:ext cx="2148225" cy="741015"/>
      </dsp:txXfrm>
    </dsp:sp>
    <dsp:sp modelId="{A663AC31-BEE8-4810-8B25-DE61261F568C}">
      <dsp:nvSpPr>
        <dsp:cNvPr id="0" name=""/>
        <dsp:cNvSpPr/>
      </dsp:nvSpPr>
      <dsp:spPr>
        <a:xfrm>
          <a:off x="4834333" y="741015"/>
          <a:ext cx="1718580" cy="1605533"/>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bg2">
                  <a:lumMod val="10000"/>
                </a:schemeClr>
              </a:solidFill>
              <a:latin typeface="+mj-lt"/>
            </a:rPr>
            <a:t>Granulo, Escama </a:t>
          </a:r>
          <a:endParaRPr lang="es-EC" sz="1400" kern="1200" dirty="0">
            <a:solidFill>
              <a:schemeClr val="bg2">
                <a:lumMod val="10000"/>
              </a:schemeClr>
            </a:solidFill>
            <a:latin typeface="+mj-lt"/>
          </a:endParaRPr>
        </a:p>
      </dsp:txBody>
      <dsp:txXfrm>
        <a:off x="4881357" y="788039"/>
        <a:ext cx="1624532" cy="15114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173004-6E5D-415C-8257-21276622693A}">
      <dsp:nvSpPr>
        <dsp:cNvPr id="0" name=""/>
        <dsp:cNvSpPr/>
      </dsp:nvSpPr>
      <dsp:spPr>
        <a:xfrm>
          <a:off x="1514185" y="771845"/>
          <a:ext cx="4128802" cy="1928443"/>
        </a:xfrm>
        <a:prstGeom prst="rect">
          <a:avLst/>
        </a:prstGeom>
        <a:solidFill>
          <a:schemeClr val="lt1">
            <a:alpha val="90000"/>
            <a:tint val="40000"/>
            <a:hueOff val="0"/>
            <a:satOff val="0"/>
            <a:lumOff val="0"/>
            <a:alphaOff val="0"/>
          </a:schemeClr>
        </a:solidFill>
        <a:ln w="9525" cap="flat" cmpd="sng" algn="ctr">
          <a:solidFill>
            <a:schemeClr val="dk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just" defTabSz="711200">
            <a:lnSpc>
              <a:spcPct val="90000"/>
            </a:lnSpc>
            <a:spcBef>
              <a:spcPct val="0"/>
            </a:spcBef>
            <a:spcAft>
              <a:spcPct val="35000"/>
            </a:spcAft>
          </a:pPr>
          <a:r>
            <a:rPr lang="es-EC" sz="1600" kern="1200" dirty="0" smtClean="0">
              <a:solidFill>
                <a:schemeClr val="bg2">
                  <a:lumMod val="10000"/>
                </a:schemeClr>
              </a:solidFill>
            </a:rPr>
            <a:t>Procesamiento de resina </a:t>
          </a:r>
          <a:r>
            <a:rPr lang="es-EC" sz="1600" kern="1200" dirty="0" err="1" smtClean="0">
              <a:solidFill>
                <a:schemeClr val="bg2">
                  <a:lumMod val="10000"/>
                </a:schemeClr>
              </a:solidFill>
            </a:rPr>
            <a:t>PET-PCR</a:t>
          </a:r>
          <a:r>
            <a:rPr lang="es-EC" sz="1600" kern="1200" dirty="0" smtClean="0">
              <a:solidFill>
                <a:schemeClr val="bg2">
                  <a:lumMod val="10000"/>
                </a:schemeClr>
              </a:solidFill>
            </a:rPr>
            <a:t> grado alimenticio, filamentos sintéticos para aplicaciones textiles e industriales y productos de limpieza con microfibra de poliéster, con altos estándares de calidad que satisfacen las expectativas de los clientes.</a:t>
          </a:r>
          <a:endParaRPr lang="es-EC" sz="1600" kern="1200" dirty="0">
            <a:solidFill>
              <a:schemeClr val="bg2">
                <a:lumMod val="10000"/>
              </a:schemeClr>
            </a:solidFill>
          </a:endParaRPr>
        </a:p>
      </dsp:txBody>
      <dsp:txXfrm>
        <a:off x="2174793" y="771845"/>
        <a:ext cx="3468193" cy="1928443"/>
      </dsp:txXfrm>
    </dsp:sp>
    <dsp:sp modelId="{949BDF8A-3FAF-4561-995F-5B7654CFDD86}">
      <dsp:nvSpPr>
        <dsp:cNvPr id="0" name=""/>
        <dsp:cNvSpPr/>
      </dsp:nvSpPr>
      <dsp:spPr>
        <a:xfrm>
          <a:off x="302795" y="4362"/>
          <a:ext cx="1558328" cy="165651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es-EC" sz="3000" kern="1200" dirty="0" smtClean="0">
              <a:solidFill>
                <a:schemeClr val="bg2">
                  <a:lumMod val="10000"/>
                </a:schemeClr>
              </a:solidFill>
            </a:rPr>
            <a:t>Misión</a:t>
          </a:r>
          <a:endParaRPr lang="es-EC" sz="3000" kern="1200" dirty="0">
            <a:solidFill>
              <a:schemeClr val="bg2">
                <a:lumMod val="10000"/>
              </a:schemeClr>
            </a:solidFill>
          </a:endParaRPr>
        </a:p>
      </dsp:txBody>
      <dsp:txXfrm>
        <a:off x="531007" y="246953"/>
        <a:ext cx="1101904" cy="11713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173004-6E5D-415C-8257-21276622693A}">
      <dsp:nvSpPr>
        <dsp:cNvPr id="0" name=""/>
        <dsp:cNvSpPr/>
      </dsp:nvSpPr>
      <dsp:spPr>
        <a:xfrm>
          <a:off x="1484247" y="723519"/>
          <a:ext cx="3758952" cy="1806582"/>
        </a:xfrm>
        <a:prstGeom prst="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lvl="0" algn="l" defTabSz="755650">
            <a:lnSpc>
              <a:spcPct val="90000"/>
            </a:lnSpc>
            <a:spcBef>
              <a:spcPct val="0"/>
            </a:spcBef>
            <a:spcAft>
              <a:spcPct val="35000"/>
            </a:spcAft>
          </a:pPr>
          <a:r>
            <a:rPr lang="es-EC" sz="1700" kern="1200" dirty="0" smtClean="0">
              <a:solidFill>
                <a:schemeClr val="bg2">
                  <a:lumMod val="10000"/>
                </a:schemeClr>
              </a:solidFill>
            </a:rPr>
            <a:t>Ser una empresa líder en el mercado nacional e internacional y un referente de excelencia en las líneas de negocio textil, </a:t>
          </a:r>
          <a:r>
            <a:rPr lang="es-EC" sz="1700" kern="1200" dirty="0" err="1" smtClean="0">
              <a:solidFill>
                <a:schemeClr val="bg2">
                  <a:lumMod val="10000"/>
                </a:schemeClr>
              </a:solidFill>
            </a:rPr>
            <a:t>microlimpia</a:t>
          </a:r>
          <a:r>
            <a:rPr lang="es-EC" sz="1700" kern="1200" dirty="0" smtClean="0">
              <a:solidFill>
                <a:schemeClr val="bg2">
                  <a:lumMod val="10000"/>
                </a:schemeClr>
              </a:solidFill>
            </a:rPr>
            <a:t> y resina, con un alto sentido de responsabilidad ambiental.</a:t>
          </a:r>
          <a:endParaRPr lang="es-EC" sz="1700" kern="1200" dirty="0">
            <a:solidFill>
              <a:schemeClr val="bg2">
                <a:lumMod val="10000"/>
              </a:schemeClr>
            </a:solidFill>
          </a:endParaRPr>
        </a:p>
      </dsp:txBody>
      <dsp:txXfrm>
        <a:off x="2085680" y="723519"/>
        <a:ext cx="3157520" cy="1806582"/>
      </dsp:txXfrm>
    </dsp:sp>
    <dsp:sp modelId="{949BDF8A-3FAF-4561-995F-5B7654CFDD86}">
      <dsp:nvSpPr>
        <dsp:cNvPr id="0" name=""/>
        <dsp:cNvSpPr/>
      </dsp:nvSpPr>
      <dsp:spPr>
        <a:xfrm>
          <a:off x="428760" y="131780"/>
          <a:ext cx="1568847" cy="1595426"/>
        </a:xfrm>
        <a:prstGeom prst="ellipse">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s-EC" sz="3200" kern="1200" dirty="0" smtClean="0">
              <a:solidFill>
                <a:schemeClr val="bg2">
                  <a:lumMod val="10000"/>
                </a:schemeClr>
              </a:solidFill>
            </a:rPr>
            <a:t>Visión</a:t>
          </a:r>
          <a:endParaRPr lang="es-EC" sz="3200" kern="1200" dirty="0">
            <a:solidFill>
              <a:schemeClr val="bg2">
                <a:lumMod val="10000"/>
              </a:schemeClr>
            </a:solidFill>
          </a:endParaRPr>
        </a:p>
      </dsp:txBody>
      <dsp:txXfrm>
        <a:off x="658512" y="365425"/>
        <a:ext cx="1109343" cy="11281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56565-C7FF-4473-94B4-AFA402E45ACD}">
      <dsp:nvSpPr>
        <dsp:cNvPr id="0" name=""/>
        <dsp:cNvSpPr/>
      </dsp:nvSpPr>
      <dsp:spPr>
        <a:xfrm>
          <a:off x="3500" y="5737"/>
          <a:ext cx="3412599" cy="136503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pt-BR" sz="1600" b="1" kern="1200" dirty="0" smtClean="0">
              <a:solidFill>
                <a:schemeClr val="bg2">
                  <a:lumMod val="10000"/>
                </a:schemeClr>
              </a:solidFill>
              <a:latin typeface="+mj-lt"/>
            </a:rPr>
            <a:t>Cruz, López &amp; Ruiz (2017)</a:t>
          </a:r>
          <a:endParaRPr lang="es-EC" sz="1600" b="1" kern="1200" dirty="0">
            <a:solidFill>
              <a:schemeClr val="bg2">
                <a:lumMod val="10000"/>
              </a:schemeClr>
            </a:solidFill>
            <a:latin typeface="+mj-lt"/>
          </a:endParaRPr>
        </a:p>
      </dsp:txBody>
      <dsp:txXfrm>
        <a:off x="3500" y="5737"/>
        <a:ext cx="3412599" cy="1365039"/>
      </dsp:txXfrm>
    </dsp:sp>
    <dsp:sp modelId="{EFA321A8-5316-4418-9194-7041395A4040}">
      <dsp:nvSpPr>
        <dsp:cNvPr id="0" name=""/>
        <dsp:cNvSpPr/>
      </dsp:nvSpPr>
      <dsp:spPr>
        <a:xfrm>
          <a:off x="3500" y="1370777"/>
          <a:ext cx="3412599" cy="2547360"/>
        </a:xfrm>
        <a:prstGeom prst="rect">
          <a:avLst/>
        </a:prstGeom>
        <a:solidFill>
          <a:schemeClr val="lt1">
            <a:alpha val="90000"/>
            <a:tint val="40000"/>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solidFill>
                <a:schemeClr val="bg2">
                  <a:lumMod val="10000"/>
                </a:schemeClr>
              </a:solidFill>
              <a:latin typeface="+mj-lt"/>
            </a:rPr>
            <a:t>Enfatiza en la importancia que toman las normas relacionadas con el  sistema de gestión de la calidad ISO dentro de la gestión empresarial, ya que  proporcionan un modelo a seguir para establecer y operar un sistema de gestión de la calidad.</a:t>
          </a:r>
          <a:endParaRPr lang="es-EC" sz="1400" kern="1200" dirty="0">
            <a:solidFill>
              <a:schemeClr val="bg2">
                <a:lumMod val="10000"/>
              </a:schemeClr>
            </a:solidFill>
            <a:latin typeface="+mj-lt"/>
          </a:endParaRPr>
        </a:p>
      </dsp:txBody>
      <dsp:txXfrm>
        <a:off x="3500" y="1370777"/>
        <a:ext cx="3412599" cy="2547360"/>
      </dsp:txXfrm>
    </dsp:sp>
    <dsp:sp modelId="{2141E6A5-3A10-4CF8-BFB7-6BF6372D07C4}">
      <dsp:nvSpPr>
        <dsp:cNvPr id="0" name=""/>
        <dsp:cNvSpPr/>
      </dsp:nvSpPr>
      <dsp:spPr>
        <a:xfrm>
          <a:off x="3893862" y="5737"/>
          <a:ext cx="3412599" cy="136503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bg2">
                  <a:lumMod val="10000"/>
                </a:schemeClr>
              </a:solidFill>
              <a:latin typeface="+mj-lt"/>
            </a:rPr>
            <a:t>Benzaquen &amp; Pérez (2016</a:t>
          </a:r>
          <a:r>
            <a:rPr lang="es-EC" sz="1400" kern="1200" dirty="0" smtClean="0">
              <a:solidFill>
                <a:schemeClr val="bg2">
                  <a:lumMod val="10000"/>
                </a:schemeClr>
              </a:solidFill>
              <a:latin typeface="+mj-lt"/>
            </a:rPr>
            <a:t>)</a:t>
          </a:r>
          <a:endParaRPr lang="es-EC" sz="1400" kern="1200" dirty="0">
            <a:solidFill>
              <a:schemeClr val="bg2">
                <a:lumMod val="10000"/>
              </a:schemeClr>
            </a:solidFill>
            <a:latin typeface="+mj-lt"/>
          </a:endParaRPr>
        </a:p>
      </dsp:txBody>
      <dsp:txXfrm>
        <a:off x="3893862" y="5737"/>
        <a:ext cx="3412599" cy="1365039"/>
      </dsp:txXfrm>
    </dsp:sp>
    <dsp:sp modelId="{4FE90031-CC0A-4977-A26F-6204A959EDBE}">
      <dsp:nvSpPr>
        <dsp:cNvPr id="0" name=""/>
        <dsp:cNvSpPr/>
      </dsp:nvSpPr>
      <dsp:spPr>
        <a:xfrm>
          <a:off x="3893862" y="1370777"/>
          <a:ext cx="3412599" cy="2547360"/>
        </a:xfrm>
        <a:prstGeom prst="rect">
          <a:avLst/>
        </a:prstGeom>
        <a:solidFill>
          <a:schemeClr val="lt1">
            <a:alpha val="90000"/>
            <a:tint val="40000"/>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solidFill>
                <a:schemeClr val="bg2">
                  <a:lumMod val="10000"/>
                </a:schemeClr>
              </a:solidFill>
              <a:latin typeface="+mj-lt"/>
            </a:rPr>
            <a:t>El resultado resalta la importancia y los efectos positivos de la certificación en el nivel de calidad de las empresas ecuatorianas facilitando el camino hacia la mejora continua, para asegurar la competitividad y calidad en el mercado nacional e internacional, buscando el éxito a largo plazo y la sostenibilidad de la organización. </a:t>
          </a:r>
          <a:endParaRPr lang="es-EC" sz="1400" kern="1200" dirty="0">
            <a:solidFill>
              <a:schemeClr val="bg2">
                <a:lumMod val="10000"/>
              </a:schemeClr>
            </a:solidFill>
            <a:latin typeface="+mj-lt"/>
          </a:endParaRPr>
        </a:p>
      </dsp:txBody>
      <dsp:txXfrm>
        <a:off x="3893862" y="1370777"/>
        <a:ext cx="3412599" cy="2547360"/>
      </dsp:txXfrm>
    </dsp:sp>
    <dsp:sp modelId="{DEF30DD4-F2B4-4F7F-8A96-34E8104075D5}">
      <dsp:nvSpPr>
        <dsp:cNvPr id="0" name=""/>
        <dsp:cNvSpPr/>
      </dsp:nvSpPr>
      <dsp:spPr>
        <a:xfrm>
          <a:off x="7784225" y="5737"/>
          <a:ext cx="3412599" cy="136503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bg2">
                  <a:lumMod val="10000"/>
                </a:schemeClr>
              </a:solidFill>
            </a:rPr>
            <a:t>Gutiérrez &amp; De la Vara Salazar (2013)</a:t>
          </a:r>
          <a:r>
            <a:rPr lang="es-EC" sz="1400" b="1" kern="1200" dirty="0" smtClean="0">
              <a:solidFill>
                <a:schemeClr val="bg2">
                  <a:lumMod val="10000"/>
                </a:schemeClr>
              </a:solidFill>
              <a:latin typeface="+mj-lt"/>
            </a:rPr>
            <a:t> </a:t>
          </a:r>
          <a:endParaRPr lang="es-EC" sz="1400" b="1" kern="1200" dirty="0">
            <a:solidFill>
              <a:schemeClr val="bg2">
                <a:lumMod val="10000"/>
              </a:schemeClr>
            </a:solidFill>
            <a:latin typeface="+mj-lt"/>
          </a:endParaRPr>
        </a:p>
      </dsp:txBody>
      <dsp:txXfrm>
        <a:off x="7784225" y="5737"/>
        <a:ext cx="3412599" cy="1365039"/>
      </dsp:txXfrm>
    </dsp:sp>
    <dsp:sp modelId="{68C38F51-5CCC-4E70-A9C8-D7252FEC754C}">
      <dsp:nvSpPr>
        <dsp:cNvPr id="0" name=""/>
        <dsp:cNvSpPr/>
      </dsp:nvSpPr>
      <dsp:spPr>
        <a:xfrm>
          <a:off x="7784225" y="1370777"/>
          <a:ext cx="3412599" cy="2547360"/>
        </a:xfrm>
        <a:prstGeom prst="rect">
          <a:avLst/>
        </a:prstGeom>
        <a:solidFill>
          <a:schemeClr val="lt1">
            <a:alpha val="90000"/>
            <a:tint val="40000"/>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endParaRPr lang="es-EC" sz="1400" kern="1200" dirty="0">
            <a:solidFill>
              <a:schemeClr val="bg2">
                <a:lumMod val="10000"/>
              </a:schemeClr>
            </a:solidFill>
            <a:latin typeface="+mj-lt"/>
          </a:endParaRPr>
        </a:p>
        <a:p>
          <a:pPr marL="114300" lvl="1" indent="-114300" algn="l" defTabSz="622300">
            <a:lnSpc>
              <a:spcPct val="90000"/>
            </a:lnSpc>
            <a:spcBef>
              <a:spcPct val="0"/>
            </a:spcBef>
            <a:spcAft>
              <a:spcPct val="15000"/>
            </a:spcAft>
            <a:buChar char="••"/>
          </a:pPr>
          <a:r>
            <a:rPr lang="es-EC" sz="1400" kern="1200" dirty="0" smtClean="0">
              <a:solidFill>
                <a:schemeClr val="bg2">
                  <a:lumMod val="10000"/>
                </a:schemeClr>
              </a:solidFill>
            </a:rPr>
            <a:t>La productividad consiste en valorar los recursos empleados en la consecución de los resultados planteados, de tal manera que mejorar la productividad es optimizar el uso de los recursos y maximizar los resultados</a:t>
          </a:r>
          <a:endParaRPr lang="es-EC" sz="1400" kern="1200" dirty="0">
            <a:solidFill>
              <a:schemeClr val="bg2">
                <a:lumMod val="10000"/>
              </a:schemeClr>
            </a:solidFill>
            <a:latin typeface="+mj-lt"/>
          </a:endParaRPr>
        </a:p>
      </dsp:txBody>
      <dsp:txXfrm>
        <a:off x="7784225" y="1370777"/>
        <a:ext cx="3412599" cy="25473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68841-5930-4A03-BAC2-6DBA2E4B0C94}">
      <dsp:nvSpPr>
        <dsp:cNvPr id="0" name=""/>
        <dsp:cNvSpPr/>
      </dsp:nvSpPr>
      <dsp:spPr>
        <a:xfrm rot="5400000">
          <a:off x="3375055" y="231578"/>
          <a:ext cx="1977490" cy="1720417"/>
        </a:xfrm>
        <a:prstGeom prst="hexagon">
          <a:avLst>
            <a:gd name="adj" fmla="val 25000"/>
            <a:gd name="vf" fmla="val 115470"/>
          </a:avLst>
        </a:prstGeom>
        <a:solidFill>
          <a:schemeClr val="lt1"/>
        </a:solidFill>
        <a:ln w="25400" cap="flat" cmpd="sng" algn="ctr">
          <a:solidFill>
            <a:schemeClr val="bg1"/>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s-EC" sz="1400" b="0" i="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sp:txBody>
      <dsp:txXfrm rot="-5400000">
        <a:off x="3771689" y="411201"/>
        <a:ext cx="1184221" cy="1361172"/>
      </dsp:txXfrm>
    </dsp:sp>
    <dsp:sp modelId="{B7D1C039-D3B6-4CE5-AA8F-57858C434D23}">
      <dsp:nvSpPr>
        <dsp:cNvPr id="0" name=""/>
        <dsp:cNvSpPr/>
      </dsp:nvSpPr>
      <dsp:spPr>
        <a:xfrm>
          <a:off x="5823070" y="3795253"/>
          <a:ext cx="2206879" cy="1186494"/>
        </a:xfrm>
        <a:prstGeom prst="rect">
          <a:avLst/>
        </a:prstGeom>
        <a:noFill/>
        <a:ln>
          <a:noFill/>
        </a:ln>
        <a:effectLst/>
      </dsp:spPr>
      <dsp:style>
        <a:lnRef idx="0">
          <a:scrgbClr r="0" g="0" b="0"/>
        </a:lnRef>
        <a:fillRef idx="0">
          <a:scrgbClr r="0" g="0" b="0"/>
        </a:fillRef>
        <a:effectRef idx="0">
          <a:scrgbClr r="0" g="0" b="0"/>
        </a:effectRef>
        <a:fontRef idx="minor"/>
      </dsp:style>
    </dsp:sp>
    <dsp:sp modelId="{ED2212D5-306B-4146-90A6-F9F70071917B}">
      <dsp:nvSpPr>
        <dsp:cNvPr id="0" name=""/>
        <dsp:cNvSpPr/>
      </dsp:nvSpPr>
      <dsp:spPr>
        <a:xfrm rot="5400000">
          <a:off x="1900486" y="128536"/>
          <a:ext cx="1977490" cy="1720417"/>
        </a:xfrm>
        <a:prstGeom prst="hexagon">
          <a:avLst>
            <a:gd name="adj" fmla="val 25000"/>
            <a:gd name="vf" fmla="val 11547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accent2">
                  <a:lumMod val="75000"/>
                </a:schemeClr>
              </a:solidFill>
              <a:latin typeface="Arial" panose="020B0604020202020204" pitchFamily="34" charset="0"/>
              <a:cs typeface="Arial" panose="020B0604020202020204" pitchFamily="34" charset="0"/>
            </a:rPr>
            <a:t>Por las fuentes </a:t>
          </a:r>
        </a:p>
        <a:p>
          <a:pPr lvl="0" algn="ctr" defTabSz="622300">
            <a:lnSpc>
              <a:spcPct val="90000"/>
            </a:lnSpc>
            <a:spcBef>
              <a:spcPct val="0"/>
            </a:spcBef>
            <a:spcAft>
              <a:spcPct val="35000"/>
            </a:spcAft>
          </a:pPr>
          <a:r>
            <a:rPr lang="es-EC" sz="1400" b="1" kern="1200" dirty="0" smtClean="0">
              <a:solidFill>
                <a:schemeClr val="accent2">
                  <a:lumMod val="75000"/>
                </a:schemeClr>
              </a:solidFill>
              <a:latin typeface="Arial" panose="020B0604020202020204" pitchFamily="34" charset="0"/>
              <a:cs typeface="Arial" panose="020B0604020202020204" pitchFamily="34" charset="0"/>
            </a:rPr>
            <a:t>de Información</a:t>
          </a:r>
        </a:p>
        <a:p>
          <a:pPr lvl="0" algn="ctr"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Documental</a:t>
          </a:r>
          <a:endParaRPr lang="es-EC" sz="1400" kern="1200" dirty="0">
            <a:latin typeface="Arial" panose="020B0604020202020204" pitchFamily="34" charset="0"/>
            <a:cs typeface="Arial" panose="020B0604020202020204" pitchFamily="34" charset="0"/>
          </a:endParaRPr>
        </a:p>
      </dsp:txBody>
      <dsp:txXfrm rot="-5400000">
        <a:off x="2297120" y="308159"/>
        <a:ext cx="1184221" cy="1361172"/>
      </dsp:txXfrm>
    </dsp:sp>
    <dsp:sp modelId="{3EA50A23-28FB-4C6A-99C7-375795AA0BC3}">
      <dsp:nvSpPr>
        <dsp:cNvPr id="0" name=""/>
        <dsp:cNvSpPr/>
      </dsp:nvSpPr>
      <dsp:spPr>
        <a:xfrm rot="5400000">
          <a:off x="2862741" y="1784323"/>
          <a:ext cx="1947472" cy="1770171"/>
        </a:xfrm>
        <a:prstGeom prst="hexagon">
          <a:avLst>
            <a:gd name="adj" fmla="val 25000"/>
            <a:gd name="vf" fmla="val 11547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smtClean="0">
              <a:solidFill>
                <a:srgbClr val="996633"/>
              </a:solidFill>
              <a:latin typeface="Arial" panose="020B0604020202020204" pitchFamily="34" charset="0"/>
              <a:cs typeface="Arial" panose="020B0604020202020204" pitchFamily="34" charset="0"/>
            </a:rPr>
            <a:t>Enfoque de </a:t>
          </a:r>
          <a:r>
            <a:rPr lang="es-EC" sz="1300" b="1" kern="1200" smtClean="0">
              <a:solidFill>
                <a:srgbClr val="996633"/>
              </a:solidFill>
              <a:latin typeface="Arial" panose="020B0604020202020204" pitchFamily="34" charset="0"/>
              <a:cs typeface="Arial" panose="020B0604020202020204" pitchFamily="34" charset="0"/>
            </a:rPr>
            <a:t>Investigación</a:t>
          </a:r>
          <a:r>
            <a:rPr lang="es-EC" sz="1400" b="1" kern="1200" smtClean="0">
              <a:solidFill>
                <a:srgbClr val="996633"/>
              </a:solidFill>
              <a:latin typeface="Arial" panose="020B0604020202020204" pitchFamily="34" charset="0"/>
              <a:cs typeface="Arial" panose="020B0604020202020204" pitchFamily="34" charset="0"/>
            </a:rPr>
            <a:t> </a:t>
          </a:r>
        </a:p>
        <a:p>
          <a:pPr lvl="0" algn="ctr" defTabSz="622300">
            <a:lnSpc>
              <a:spcPct val="90000"/>
            </a:lnSpc>
            <a:spcBef>
              <a:spcPct val="0"/>
            </a:spcBef>
            <a:spcAft>
              <a:spcPct val="35000"/>
            </a:spcAft>
          </a:pPr>
          <a:r>
            <a:rPr lang="es-EC" sz="1400" kern="1200" smtClean="0">
              <a:latin typeface="Arial" panose="020B0604020202020204" pitchFamily="34" charset="0"/>
              <a:cs typeface="Arial" panose="020B0604020202020204" pitchFamily="34" charset="0"/>
            </a:rPr>
            <a:t>Mixto</a:t>
          </a:r>
          <a:endParaRPr lang="es-EC" sz="1400" kern="1200" dirty="0">
            <a:latin typeface="Arial" panose="020B0604020202020204" pitchFamily="34" charset="0"/>
            <a:cs typeface="Arial" panose="020B0604020202020204" pitchFamily="34" charset="0"/>
          </a:endParaRPr>
        </a:p>
      </dsp:txBody>
      <dsp:txXfrm rot="-5400000">
        <a:off x="3232990" y="2005477"/>
        <a:ext cx="1206973" cy="1327864"/>
      </dsp:txXfrm>
    </dsp:sp>
    <dsp:sp modelId="{0D843C84-935C-4770-9D9C-71744A676248}">
      <dsp:nvSpPr>
        <dsp:cNvPr id="0" name=""/>
        <dsp:cNvSpPr/>
      </dsp:nvSpPr>
      <dsp:spPr>
        <a:xfrm>
          <a:off x="769389" y="2076161"/>
          <a:ext cx="2135690" cy="1186494"/>
        </a:xfrm>
        <a:prstGeom prst="rect">
          <a:avLst/>
        </a:prstGeom>
        <a:noFill/>
        <a:ln>
          <a:noFill/>
        </a:ln>
        <a:effectLst/>
      </dsp:spPr>
      <dsp:style>
        <a:lnRef idx="0">
          <a:scrgbClr r="0" g="0" b="0"/>
        </a:lnRef>
        <a:fillRef idx="0">
          <a:scrgbClr r="0" g="0" b="0"/>
        </a:fillRef>
        <a:effectRef idx="0">
          <a:scrgbClr r="0" g="0" b="0"/>
        </a:effectRef>
        <a:fontRef idx="minor"/>
      </dsp:style>
    </dsp:sp>
    <dsp:sp modelId="{2AAD2ABC-55F2-4F6F-BABF-7E27465DD913}">
      <dsp:nvSpPr>
        <dsp:cNvPr id="0" name=""/>
        <dsp:cNvSpPr/>
      </dsp:nvSpPr>
      <dsp:spPr>
        <a:xfrm rot="5400000">
          <a:off x="4795669" y="1863436"/>
          <a:ext cx="1797717" cy="1559145"/>
        </a:xfrm>
        <a:prstGeom prst="hexagon">
          <a:avLst>
            <a:gd name="adj" fmla="val 25000"/>
            <a:gd name="vf" fmla="val 115470"/>
          </a:avLst>
        </a:prstGeom>
        <a:solidFill>
          <a:schemeClr val="l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dirty="0">
            <a:latin typeface="Arial" panose="020B0604020202020204" pitchFamily="34" charset="0"/>
            <a:cs typeface="Arial" panose="020B0604020202020204" pitchFamily="34" charset="0"/>
          </a:endParaRPr>
        </a:p>
      </dsp:txBody>
      <dsp:txXfrm rot="-5400000">
        <a:off x="5157570" y="2023890"/>
        <a:ext cx="1073915" cy="1238240"/>
      </dsp:txXfrm>
    </dsp:sp>
    <dsp:sp modelId="{17DF1AE6-6098-4D75-9855-98A712D98A02}">
      <dsp:nvSpPr>
        <dsp:cNvPr id="0" name=""/>
        <dsp:cNvSpPr/>
      </dsp:nvSpPr>
      <dsp:spPr>
        <a:xfrm rot="5400000">
          <a:off x="3780317" y="3487694"/>
          <a:ext cx="1977490" cy="1720417"/>
        </a:xfrm>
        <a:prstGeom prst="hexagon">
          <a:avLst>
            <a:gd name="adj" fmla="val 25000"/>
            <a:gd name="vf" fmla="val 11547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smtClean="0">
              <a:solidFill>
                <a:srgbClr val="6600CC"/>
              </a:solidFill>
              <a:latin typeface="Arial" panose="020B0604020202020204" pitchFamily="34" charset="0"/>
              <a:cs typeface="Arial" panose="020B0604020202020204" pitchFamily="34" charset="0"/>
            </a:rPr>
            <a:t>Por el Alcance</a:t>
          </a:r>
        </a:p>
        <a:p>
          <a:pPr lvl="0" algn="ctr" defTabSz="622300">
            <a:lnSpc>
              <a:spcPct val="90000"/>
            </a:lnSpc>
            <a:spcBef>
              <a:spcPct val="0"/>
            </a:spcBef>
            <a:spcAft>
              <a:spcPct val="35000"/>
            </a:spcAft>
          </a:pPr>
          <a:r>
            <a:rPr lang="es-MX" sz="1400" kern="1200" smtClean="0">
              <a:latin typeface="Arial" panose="020B0604020202020204" pitchFamily="34" charset="0"/>
              <a:cs typeface="Arial" panose="020B0604020202020204" pitchFamily="34" charset="0"/>
            </a:rPr>
            <a:t>Descriptiva</a:t>
          </a:r>
        </a:p>
        <a:p>
          <a:pPr lvl="0" algn="ctr" defTabSz="622300">
            <a:lnSpc>
              <a:spcPct val="90000"/>
            </a:lnSpc>
            <a:spcBef>
              <a:spcPct val="0"/>
            </a:spcBef>
            <a:spcAft>
              <a:spcPct val="35000"/>
            </a:spcAft>
          </a:pPr>
          <a:r>
            <a:rPr lang="es-MX" sz="1400" kern="1200" smtClean="0">
              <a:latin typeface="Arial" panose="020B0604020202020204" pitchFamily="34" charset="0"/>
              <a:cs typeface="Arial" panose="020B0604020202020204" pitchFamily="34" charset="0"/>
            </a:rPr>
            <a:t>Correlacional</a:t>
          </a:r>
          <a:endParaRPr lang="es-EC" sz="1400" kern="1200" dirty="0">
            <a:latin typeface="Arial" panose="020B0604020202020204" pitchFamily="34" charset="0"/>
            <a:cs typeface="Arial" panose="020B0604020202020204" pitchFamily="34" charset="0"/>
          </a:endParaRPr>
        </a:p>
      </dsp:txBody>
      <dsp:txXfrm rot="-5400000">
        <a:off x="4176951" y="3667317"/>
        <a:ext cx="1184221" cy="1361172"/>
      </dsp:txXfrm>
    </dsp:sp>
    <dsp:sp modelId="{5E9B6F3C-5AEE-4ADA-AFC5-427FD4BED17E}">
      <dsp:nvSpPr>
        <dsp:cNvPr id="0" name=""/>
        <dsp:cNvSpPr/>
      </dsp:nvSpPr>
      <dsp:spPr>
        <a:xfrm>
          <a:off x="5681476" y="3754655"/>
          <a:ext cx="2206879" cy="1186494"/>
        </a:xfrm>
        <a:prstGeom prst="rect">
          <a:avLst/>
        </a:prstGeom>
        <a:noFill/>
        <a:ln>
          <a:noFill/>
        </a:ln>
        <a:effectLst/>
      </dsp:spPr>
      <dsp:style>
        <a:lnRef idx="0">
          <a:scrgbClr r="0" g="0" b="0"/>
        </a:lnRef>
        <a:fillRef idx="0">
          <a:scrgbClr r="0" g="0" b="0"/>
        </a:fillRef>
        <a:effectRef idx="0">
          <a:scrgbClr r="0" g="0" b="0"/>
        </a:effectRef>
        <a:fontRef idx="minor"/>
      </dsp:style>
    </dsp:sp>
    <dsp:sp modelId="{016D53B4-7035-4EC6-AAF9-41007BE89FC7}">
      <dsp:nvSpPr>
        <dsp:cNvPr id="0" name=""/>
        <dsp:cNvSpPr/>
      </dsp:nvSpPr>
      <dsp:spPr>
        <a:xfrm rot="5400000">
          <a:off x="1786456" y="3461927"/>
          <a:ext cx="1977490" cy="1720417"/>
        </a:xfrm>
        <a:prstGeom prst="hexagon">
          <a:avLst>
            <a:gd name="adj" fmla="val 25000"/>
            <a:gd name="vf" fmla="val 115470"/>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latin typeface="Arial" panose="020B0604020202020204" pitchFamily="34" charset="0"/>
            <a:cs typeface="Arial" panose="020B0604020202020204" pitchFamily="34" charset="0"/>
          </a:endParaRPr>
        </a:p>
      </dsp:txBody>
      <dsp:txXfrm rot="-5400000">
        <a:off x="2183090" y="3641550"/>
        <a:ext cx="1184221" cy="136117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31A98D37-B95E-4127-ADEF-689B8742B475}" type="datetimeFigureOut">
              <a:rPr lang="es-EC" smtClean="0"/>
              <a:t>27/04/2021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A935D5C-5C4E-4CD7-8A02-AFAF0E4FCDF9}" type="slidenum">
              <a:rPr lang="es-EC" smtClean="0"/>
              <a:t>‹Nº›</a:t>
            </a:fld>
            <a:endParaRPr lang="es-EC"/>
          </a:p>
        </p:txBody>
      </p:sp>
    </p:spTree>
    <p:extLst>
      <p:ext uri="{BB962C8B-B14F-4D97-AF65-F5344CB8AC3E}">
        <p14:creationId xmlns:p14="http://schemas.microsoft.com/office/powerpoint/2010/main" val="971717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31A98D37-B95E-4127-ADEF-689B8742B475}" type="datetimeFigureOut">
              <a:rPr lang="es-EC" smtClean="0"/>
              <a:t>27/04/2021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A935D5C-5C4E-4CD7-8A02-AFAF0E4FCDF9}" type="slidenum">
              <a:rPr lang="es-EC" smtClean="0"/>
              <a:t>‹Nº›</a:t>
            </a:fld>
            <a:endParaRPr lang="es-EC"/>
          </a:p>
        </p:txBody>
      </p:sp>
    </p:spTree>
    <p:extLst>
      <p:ext uri="{BB962C8B-B14F-4D97-AF65-F5344CB8AC3E}">
        <p14:creationId xmlns:p14="http://schemas.microsoft.com/office/powerpoint/2010/main" val="558282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31A98D37-B95E-4127-ADEF-689B8742B475}" type="datetimeFigureOut">
              <a:rPr lang="es-EC" smtClean="0"/>
              <a:t>27/04/2021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A935D5C-5C4E-4CD7-8A02-AFAF0E4FCDF9}" type="slidenum">
              <a:rPr lang="es-EC" smtClean="0"/>
              <a:t>‹Nº›</a:t>
            </a:fld>
            <a:endParaRPr lang="es-EC"/>
          </a:p>
        </p:txBody>
      </p:sp>
    </p:spTree>
    <p:extLst>
      <p:ext uri="{BB962C8B-B14F-4D97-AF65-F5344CB8AC3E}">
        <p14:creationId xmlns:p14="http://schemas.microsoft.com/office/powerpoint/2010/main" val="3324194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1" y="981075"/>
          <a:ext cx="12192000" cy="5616575"/>
        </p:xfrm>
        <a:graphic>
          <a:graphicData uri="http://schemas.openxmlformats.org/presentationml/2006/ole">
            <mc:AlternateContent xmlns:mc="http://schemas.openxmlformats.org/markup-compatibility/2006">
              <mc:Choice xmlns:v="urn:schemas-microsoft-com:vml" Requires="v">
                <p:oleObj spid="_x0000_s1060"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599" y="6245225"/>
            <a:ext cx="2844800" cy="476250"/>
          </a:xfrm>
          <a:prstGeom prst="rect">
            <a:avLst/>
          </a:prstGeom>
          <a:noFill/>
          <a:ln w="9525">
            <a:noFill/>
            <a:miter lim="800000"/>
            <a:headEnd/>
            <a:tailEnd/>
          </a:ln>
          <a:effectLst/>
        </p:spPr>
        <p:txBody>
          <a:bodyPr/>
          <a:lstStyle/>
          <a:p>
            <a:endParaRPr lang="es-ES" sz="1400" dirty="0">
              <a:solidFill>
                <a:srgbClr val="95A5A6"/>
              </a:solidFill>
            </a:endParaRPr>
          </a:p>
        </p:txBody>
      </p:sp>
      <p:sp>
        <p:nvSpPr>
          <p:cNvPr id="17433" name="Rectangle 25"/>
          <p:cNvSpPr>
            <a:spLocks noChangeArrowheads="1"/>
          </p:cNvSpPr>
          <p:nvPr/>
        </p:nvSpPr>
        <p:spPr bwMode="auto">
          <a:xfrm>
            <a:off x="4165601" y="6245225"/>
            <a:ext cx="3860800" cy="476250"/>
          </a:xfrm>
          <a:prstGeom prst="rect">
            <a:avLst/>
          </a:prstGeom>
          <a:noFill/>
          <a:ln w="9525">
            <a:noFill/>
            <a:miter lim="800000"/>
            <a:headEnd/>
            <a:tailEnd/>
          </a:ln>
          <a:effectLst/>
        </p:spPr>
        <p:txBody>
          <a:bodyPr/>
          <a:lstStyle/>
          <a:p>
            <a:pPr algn="ctr"/>
            <a:endParaRPr lang="es-ES" sz="1400" dirty="0">
              <a:solidFill>
                <a:srgbClr val="95A5A6"/>
              </a:solidFill>
            </a:endParaRPr>
          </a:p>
        </p:txBody>
      </p:sp>
      <p:sp>
        <p:nvSpPr>
          <p:cNvPr id="17434" name="Rectangle 26"/>
          <p:cNvSpPr>
            <a:spLocks noChangeArrowheads="1"/>
          </p:cNvSpPr>
          <p:nvPr/>
        </p:nvSpPr>
        <p:spPr bwMode="auto">
          <a:xfrm>
            <a:off x="609599" y="6245225"/>
            <a:ext cx="2844800" cy="476250"/>
          </a:xfrm>
          <a:prstGeom prst="rect">
            <a:avLst/>
          </a:prstGeom>
          <a:noFill/>
          <a:ln w="9525">
            <a:noFill/>
            <a:miter lim="800000"/>
            <a:headEnd/>
            <a:tailEnd/>
          </a:ln>
          <a:effectLst/>
        </p:spPr>
        <p:txBody>
          <a:bodyPr/>
          <a:lstStyle/>
          <a:p>
            <a:endParaRPr lang="es-ES" sz="1400" dirty="0">
              <a:solidFill>
                <a:srgbClr val="95A5A6"/>
              </a:solidFill>
            </a:endParaRPr>
          </a:p>
        </p:txBody>
      </p:sp>
      <p:sp>
        <p:nvSpPr>
          <p:cNvPr id="17435" name="Rectangle 27"/>
          <p:cNvSpPr>
            <a:spLocks noChangeArrowheads="1"/>
          </p:cNvSpPr>
          <p:nvPr/>
        </p:nvSpPr>
        <p:spPr bwMode="auto">
          <a:xfrm>
            <a:off x="4165601" y="6245225"/>
            <a:ext cx="3860800" cy="476250"/>
          </a:xfrm>
          <a:prstGeom prst="rect">
            <a:avLst/>
          </a:prstGeom>
          <a:noFill/>
          <a:ln w="9525">
            <a:noFill/>
            <a:miter lim="800000"/>
            <a:headEnd/>
            <a:tailEnd/>
          </a:ln>
          <a:effectLst/>
        </p:spPr>
        <p:txBody>
          <a:bodyPr/>
          <a:lstStyle/>
          <a:p>
            <a:pPr algn="ctr"/>
            <a:endParaRPr lang="es-ES" sz="1400" dirty="0">
              <a:solidFill>
                <a:srgbClr val="95A5A6"/>
              </a:solidFill>
            </a:endParaRPr>
          </a:p>
        </p:txBody>
      </p:sp>
      <p:pic>
        <p:nvPicPr>
          <p:cNvPr id="17456" name="Picture 48" descr="bannner 2"/>
          <p:cNvPicPr>
            <a:picLocks noChangeAspect="1" noChangeArrowheads="1"/>
          </p:cNvPicPr>
          <p:nvPr/>
        </p:nvPicPr>
        <p:blipFill>
          <a:blip r:embed="rId5" cstate="print"/>
          <a:srcRect/>
          <a:stretch>
            <a:fillRect/>
          </a:stretch>
        </p:blipFill>
        <p:spPr bwMode="auto">
          <a:xfrm>
            <a:off x="1" y="5722938"/>
            <a:ext cx="12192000" cy="1135062"/>
          </a:xfrm>
          <a:prstGeom prst="rect">
            <a:avLst/>
          </a:prstGeom>
          <a:noFill/>
        </p:spPr>
      </p:pic>
      <p:sp>
        <p:nvSpPr>
          <p:cNvPr id="17458" name="Oval 50"/>
          <p:cNvSpPr>
            <a:spLocks noChangeArrowheads="1"/>
          </p:cNvSpPr>
          <p:nvPr/>
        </p:nvSpPr>
        <p:spPr bwMode="auto">
          <a:xfrm>
            <a:off x="289984" y="260352"/>
            <a:ext cx="1056216" cy="792163"/>
          </a:xfrm>
          <a:prstGeom prst="ellipse">
            <a:avLst/>
          </a:prstGeom>
          <a:solidFill>
            <a:schemeClr val="bg1"/>
          </a:solidFill>
          <a:ln w="9525">
            <a:noFill/>
            <a:round/>
            <a:headEnd/>
            <a:tailEnd/>
          </a:ln>
          <a:effectLst/>
        </p:spPr>
        <p:txBody>
          <a:bodyPr wrap="none" anchor="ctr"/>
          <a:lstStyle/>
          <a:p>
            <a:endParaRPr lang="es-ES" sz="1800" dirty="0">
              <a:solidFill>
                <a:srgbClr val="95A5A6"/>
              </a:solidFill>
            </a:endParaRPr>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55" y="188640"/>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203966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1" y="981075"/>
          <a:ext cx="12192000" cy="5616575"/>
        </p:xfrm>
        <a:graphic>
          <a:graphicData uri="http://schemas.openxmlformats.org/presentationml/2006/ole">
            <mc:AlternateContent xmlns:mc="http://schemas.openxmlformats.org/markup-compatibility/2006">
              <mc:Choice xmlns:v="urn:schemas-microsoft-com:vml" Requires="v">
                <p:oleObj spid="_x0000_s5152"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599" y="6245225"/>
            <a:ext cx="2844800" cy="476250"/>
          </a:xfrm>
          <a:prstGeom prst="rect">
            <a:avLst/>
          </a:prstGeom>
          <a:noFill/>
          <a:ln w="9525">
            <a:noFill/>
            <a:miter lim="800000"/>
            <a:headEnd/>
            <a:tailEnd/>
          </a:ln>
          <a:effectLst/>
        </p:spPr>
        <p:txBody>
          <a:bodyPr/>
          <a:lstStyle/>
          <a:p>
            <a:endParaRPr lang="es-ES" sz="1400" dirty="0">
              <a:solidFill>
                <a:srgbClr val="95A5A6"/>
              </a:solidFill>
            </a:endParaRPr>
          </a:p>
        </p:txBody>
      </p:sp>
      <p:sp>
        <p:nvSpPr>
          <p:cNvPr id="17433" name="Rectangle 25"/>
          <p:cNvSpPr>
            <a:spLocks noChangeArrowheads="1"/>
          </p:cNvSpPr>
          <p:nvPr/>
        </p:nvSpPr>
        <p:spPr bwMode="auto">
          <a:xfrm>
            <a:off x="4165601" y="6245225"/>
            <a:ext cx="3860800" cy="476250"/>
          </a:xfrm>
          <a:prstGeom prst="rect">
            <a:avLst/>
          </a:prstGeom>
          <a:noFill/>
          <a:ln w="9525">
            <a:noFill/>
            <a:miter lim="800000"/>
            <a:headEnd/>
            <a:tailEnd/>
          </a:ln>
          <a:effectLst/>
        </p:spPr>
        <p:txBody>
          <a:bodyPr/>
          <a:lstStyle/>
          <a:p>
            <a:pPr algn="ctr"/>
            <a:endParaRPr lang="es-ES" sz="1400" dirty="0">
              <a:solidFill>
                <a:srgbClr val="95A5A6"/>
              </a:solidFill>
            </a:endParaRPr>
          </a:p>
        </p:txBody>
      </p:sp>
      <p:sp>
        <p:nvSpPr>
          <p:cNvPr id="17434" name="Rectangle 26"/>
          <p:cNvSpPr>
            <a:spLocks noChangeArrowheads="1"/>
          </p:cNvSpPr>
          <p:nvPr/>
        </p:nvSpPr>
        <p:spPr bwMode="auto">
          <a:xfrm>
            <a:off x="609599" y="6245225"/>
            <a:ext cx="2844800" cy="476250"/>
          </a:xfrm>
          <a:prstGeom prst="rect">
            <a:avLst/>
          </a:prstGeom>
          <a:noFill/>
          <a:ln w="9525">
            <a:noFill/>
            <a:miter lim="800000"/>
            <a:headEnd/>
            <a:tailEnd/>
          </a:ln>
          <a:effectLst/>
        </p:spPr>
        <p:txBody>
          <a:bodyPr/>
          <a:lstStyle/>
          <a:p>
            <a:endParaRPr lang="es-ES" sz="1400" dirty="0">
              <a:solidFill>
                <a:srgbClr val="95A5A6"/>
              </a:solidFill>
            </a:endParaRPr>
          </a:p>
        </p:txBody>
      </p:sp>
      <p:sp>
        <p:nvSpPr>
          <p:cNvPr id="17435" name="Rectangle 27"/>
          <p:cNvSpPr>
            <a:spLocks noChangeArrowheads="1"/>
          </p:cNvSpPr>
          <p:nvPr/>
        </p:nvSpPr>
        <p:spPr bwMode="auto">
          <a:xfrm>
            <a:off x="4165601" y="6245225"/>
            <a:ext cx="3860800" cy="476250"/>
          </a:xfrm>
          <a:prstGeom prst="rect">
            <a:avLst/>
          </a:prstGeom>
          <a:noFill/>
          <a:ln w="9525">
            <a:noFill/>
            <a:miter lim="800000"/>
            <a:headEnd/>
            <a:tailEnd/>
          </a:ln>
          <a:effectLst/>
        </p:spPr>
        <p:txBody>
          <a:bodyPr/>
          <a:lstStyle/>
          <a:p>
            <a:pPr algn="ctr"/>
            <a:endParaRPr lang="es-ES" sz="1400" dirty="0">
              <a:solidFill>
                <a:srgbClr val="95A5A6"/>
              </a:solidFill>
            </a:endParaRPr>
          </a:p>
        </p:txBody>
      </p:sp>
      <p:pic>
        <p:nvPicPr>
          <p:cNvPr id="17456" name="Picture 48" descr="bannner 2"/>
          <p:cNvPicPr>
            <a:picLocks noChangeAspect="1" noChangeArrowheads="1"/>
          </p:cNvPicPr>
          <p:nvPr/>
        </p:nvPicPr>
        <p:blipFill>
          <a:blip r:embed="rId5" cstate="print"/>
          <a:srcRect/>
          <a:stretch>
            <a:fillRect/>
          </a:stretch>
        </p:blipFill>
        <p:spPr bwMode="auto">
          <a:xfrm>
            <a:off x="1" y="5722938"/>
            <a:ext cx="12192000" cy="1135062"/>
          </a:xfrm>
          <a:prstGeom prst="rect">
            <a:avLst/>
          </a:prstGeom>
          <a:noFill/>
        </p:spPr>
      </p:pic>
      <p:sp>
        <p:nvSpPr>
          <p:cNvPr id="17458" name="Oval 50"/>
          <p:cNvSpPr>
            <a:spLocks noChangeArrowheads="1"/>
          </p:cNvSpPr>
          <p:nvPr/>
        </p:nvSpPr>
        <p:spPr bwMode="auto">
          <a:xfrm>
            <a:off x="289984" y="260352"/>
            <a:ext cx="1056216" cy="792163"/>
          </a:xfrm>
          <a:prstGeom prst="ellipse">
            <a:avLst/>
          </a:prstGeom>
          <a:solidFill>
            <a:schemeClr val="bg1"/>
          </a:solidFill>
          <a:ln w="9525">
            <a:noFill/>
            <a:round/>
            <a:headEnd/>
            <a:tailEnd/>
          </a:ln>
          <a:effectLst/>
        </p:spPr>
        <p:txBody>
          <a:bodyPr wrap="none" anchor="ctr"/>
          <a:lstStyle/>
          <a:p>
            <a:endParaRPr lang="es-ES" dirty="0">
              <a:solidFill>
                <a:srgbClr val="95A5A6"/>
              </a:solidFill>
            </a:endParaRPr>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55" y="188640"/>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276516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23392" y="1556794"/>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5771311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5" y="4406902"/>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5"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28096403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1"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618932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7"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7"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899563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9037234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1074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31A98D37-B95E-4127-ADEF-689B8742B475}" type="datetimeFigureOut">
              <a:rPr lang="es-EC" smtClean="0"/>
              <a:t>27/04/2021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A935D5C-5C4E-4CD7-8A02-AFAF0E4FCDF9}" type="slidenum">
              <a:rPr lang="es-EC" smtClean="0"/>
              <a:t>‹Nº›</a:t>
            </a:fld>
            <a:endParaRPr lang="es-EC"/>
          </a:p>
        </p:txBody>
      </p:sp>
    </p:spTree>
    <p:extLst>
      <p:ext uri="{BB962C8B-B14F-4D97-AF65-F5344CB8AC3E}">
        <p14:creationId xmlns:p14="http://schemas.microsoft.com/office/powerpoint/2010/main" val="1621328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4" y="273052"/>
            <a:ext cx="6815666"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0" y="1435102"/>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5664001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S" dirty="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9008988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1" y="1600202"/>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43386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0"/>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1" y="274640"/>
            <a:ext cx="80264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7132655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Image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solidFill>
                  <a:srgbClr val="95A5A6"/>
                </a:solidFill>
              </a:rPr>
              <a:t>The Power of PowerPoint | thepopp.com</a:t>
            </a:r>
            <a:endParaRPr lang="ja-JP" altLang="en-US" dirty="0">
              <a:solidFill>
                <a:srgbClr val="95A5A6"/>
              </a:solidFill>
            </a:endParaRPr>
          </a:p>
        </p:txBody>
      </p:sp>
      <p:sp>
        <p:nvSpPr>
          <p:cNvPr id="7" name="テキスト プレースホルダー 6"/>
          <p:cNvSpPr>
            <a:spLocks noGrp="1"/>
          </p:cNvSpPr>
          <p:nvPr>
            <p:ph type="body" sz="quarter" idx="13" hasCustomPrompt="1"/>
          </p:nvPr>
        </p:nvSpPr>
        <p:spPr>
          <a:xfrm>
            <a:off x="2111211" y="1028734"/>
            <a:ext cx="9553890" cy="336037"/>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prstClr val="white"/>
              </a:solidFill>
            </a:endParaRPr>
          </a:p>
        </p:txBody>
      </p:sp>
      <p:sp>
        <p:nvSpPr>
          <p:cNvPr id="10" name="円/楕円 9"/>
          <p:cNvSpPr/>
          <p:nvPr userDrawn="1"/>
        </p:nvSpPr>
        <p:spPr>
          <a:xfrm>
            <a:off x="921504" y="1828574"/>
            <a:ext cx="2102048" cy="2101866"/>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prstClr val="white"/>
              </a:solidFill>
            </a:endParaRPr>
          </a:p>
        </p:txBody>
      </p:sp>
      <p:sp>
        <p:nvSpPr>
          <p:cNvPr id="11" name="円/楕円 10"/>
          <p:cNvSpPr/>
          <p:nvPr userDrawn="1"/>
        </p:nvSpPr>
        <p:spPr>
          <a:xfrm>
            <a:off x="812238" y="1745809"/>
            <a:ext cx="2102048" cy="2101866"/>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prstClr val="white"/>
              </a:solidFill>
            </a:endParaRPr>
          </a:p>
        </p:txBody>
      </p:sp>
      <p:sp>
        <p:nvSpPr>
          <p:cNvPr id="12" name="図プレースホルダー 5"/>
          <p:cNvSpPr>
            <a:spLocks noGrp="1"/>
          </p:cNvSpPr>
          <p:nvPr>
            <p:ph type="pic" sz="quarter" idx="14" hasCustomPrompt="1"/>
          </p:nvPr>
        </p:nvSpPr>
        <p:spPr>
          <a:xfrm>
            <a:off x="902745" y="1800438"/>
            <a:ext cx="2042226" cy="2042049"/>
          </a:xfrm>
          <a:prstGeom prst="ellipse">
            <a:avLst/>
          </a:prstGeom>
          <a:solidFill>
            <a:schemeClr val="bg1"/>
          </a:solidFill>
          <a:ln w="28575" cmpd="sng">
            <a:solidFill>
              <a:schemeClr val="accent1"/>
            </a:solidFill>
          </a:ln>
          <a:effectLst/>
        </p:spPr>
        <p:txBody>
          <a:bodyPr>
            <a:normAutofit/>
          </a:bodyPr>
          <a:lstStyle>
            <a:lvl1pPr>
              <a:defRPr sz="1200" baseline="0"/>
            </a:lvl1pPr>
          </a:lstStyle>
          <a:p>
            <a:r>
              <a:rPr kumimoji="1" lang="en-US" altLang="ja-JP" dirty="0"/>
              <a:t>Add an image</a:t>
            </a:r>
            <a:endParaRPr kumimoji="1" lang="ja-JP" altLang="en-US" dirty="0"/>
          </a:p>
        </p:txBody>
      </p:sp>
      <p:sp>
        <p:nvSpPr>
          <p:cNvPr id="13" name="円/楕円 12"/>
          <p:cNvSpPr/>
          <p:nvPr userDrawn="1"/>
        </p:nvSpPr>
        <p:spPr>
          <a:xfrm>
            <a:off x="3693080" y="1828574"/>
            <a:ext cx="2102048" cy="2101866"/>
          </a:xfrm>
          <a:prstGeom prst="ellipse">
            <a:avLst/>
          </a:prstGeom>
          <a:solidFill>
            <a:schemeClr val="accent3">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prstClr val="white"/>
              </a:solidFill>
            </a:endParaRPr>
          </a:p>
        </p:txBody>
      </p:sp>
      <p:sp>
        <p:nvSpPr>
          <p:cNvPr id="14" name="円/楕円 13"/>
          <p:cNvSpPr/>
          <p:nvPr userDrawn="1"/>
        </p:nvSpPr>
        <p:spPr>
          <a:xfrm>
            <a:off x="3583814" y="1745809"/>
            <a:ext cx="2102048" cy="2101866"/>
          </a:xfrm>
          <a:prstGeom prst="ellipse">
            <a:avLst/>
          </a:prstGeom>
          <a:solidFill>
            <a:schemeClr val="accent3">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prstClr val="white"/>
              </a:solidFill>
            </a:endParaRPr>
          </a:p>
        </p:txBody>
      </p:sp>
      <p:sp>
        <p:nvSpPr>
          <p:cNvPr id="15" name="図プレースホルダー 5"/>
          <p:cNvSpPr>
            <a:spLocks noGrp="1"/>
          </p:cNvSpPr>
          <p:nvPr>
            <p:ph type="pic" sz="quarter" idx="15" hasCustomPrompt="1"/>
          </p:nvPr>
        </p:nvSpPr>
        <p:spPr>
          <a:xfrm>
            <a:off x="3674320" y="1800438"/>
            <a:ext cx="2042226" cy="2042049"/>
          </a:xfrm>
          <a:prstGeom prst="ellipse">
            <a:avLst/>
          </a:prstGeom>
          <a:solidFill>
            <a:schemeClr val="bg1"/>
          </a:solidFill>
          <a:ln w="28575" cmpd="sng">
            <a:solidFill>
              <a:schemeClr val="accent3"/>
            </a:solidFill>
          </a:ln>
          <a:effectLst/>
        </p:spPr>
        <p:txBody>
          <a:bodyPr>
            <a:normAutofit/>
          </a:bodyPr>
          <a:lstStyle>
            <a:lvl1pPr>
              <a:defRPr sz="1200" baseline="0"/>
            </a:lvl1pPr>
          </a:lstStyle>
          <a:p>
            <a:r>
              <a:rPr kumimoji="1" lang="en-US" altLang="ja-JP" dirty="0"/>
              <a:t>Add an image</a:t>
            </a:r>
            <a:endParaRPr kumimoji="1" lang="ja-JP" altLang="en-US" dirty="0"/>
          </a:p>
        </p:txBody>
      </p:sp>
      <p:sp>
        <p:nvSpPr>
          <p:cNvPr id="16" name="円/楕円 15"/>
          <p:cNvSpPr/>
          <p:nvPr userDrawn="1"/>
        </p:nvSpPr>
        <p:spPr>
          <a:xfrm>
            <a:off x="6464656" y="1828574"/>
            <a:ext cx="2102048" cy="2101866"/>
          </a:xfrm>
          <a:prstGeom prst="ellipse">
            <a:avLst/>
          </a:prstGeom>
          <a:solidFill>
            <a:schemeClr val="accent2">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prstClr val="white"/>
              </a:solidFill>
            </a:endParaRPr>
          </a:p>
        </p:txBody>
      </p:sp>
      <p:sp>
        <p:nvSpPr>
          <p:cNvPr id="17" name="円/楕円 16"/>
          <p:cNvSpPr/>
          <p:nvPr userDrawn="1"/>
        </p:nvSpPr>
        <p:spPr>
          <a:xfrm>
            <a:off x="6355389" y="1745809"/>
            <a:ext cx="2102048" cy="2101866"/>
          </a:xfrm>
          <a:prstGeom prst="ellipse">
            <a:avLst/>
          </a:prstGeom>
          <a:solidFill>
            <a:schemeClr val="accent2">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prstClr val="white"/>
              </a:solidFill>
            </a:endParaRPr>
          </a:p>
        </p:txBody>
      </p:sp>
      <p:sp>
        <p:nvSpPr>
          <p:cNvPr id="18" name="図プレースホルダー 5"/>
          <p:cNvSpPr>
            <a:spLocks noGrp="1"/>
          </p:cNvSpPr>
          <p:nvPr>
            <p:ph type="pic" sz="quarter" idx="16" hasCustomPrompt="1"/>
          </p:nvPr>
        </p:nvSpPr>
        <p:spPr>
          <a:xfrm>
            <a:off x="6445896" y="1800438"/>
            <a:ext cx="2042226" cy="2042049"/>
          </a:xfrm>
          <a:prstGeom prst="ellipse">
            <a:avLst/>
          </a:prstGeom>
          <a:solidFill>
            <a:schemeClr val="bg1"/>
          </a:solidFill>
          <a:ln w="28575" cmpd="sng">
            <a:solidFill>
              <a:schemeClr val="accent2"/>
            </a:solidFill>
          </a:ln>
          <a:effectLst/>
        </p:spPr>
        <p:txBody>
          <a:bodyPr>
            <a:normAutofit/>
          </a:bodyPr>
          <a:lstStyle>
            <a:lvl1pPr>
              <a:defRPr sz="1200" baseline="0"/>
            </a:lvl1pPr>
          </a:lstStyle>
          <a:p>
            <a:r>
              <a:rPr kumimoji="1" lang="en-US" altLang="ja-JP" dirty="0"/>
              <a:t>Add an image</a:t>
            </a:r>
            <a:endParaRPr kumimoji="1" lang="ja-JP" altLang="en-US" dirty="0"/>
          </a:p>
        </p:txBody>
      </p:sp>
      <p:sp>
        <p:nvSpPr>
          <p:cNvPr id="19" name="円/楕円 18"/>
          <p:cNvSpPr/>
          <p:nvPr userDrawn="1"/>
        </p:nvSpPr>
        <p:spPr>
          <a:xfrm>
            <a:off x="9236232" y="1828574"/>
            <a:ext cx="2102048" cy="2101866"/>
          </a:xfrm>
          <a:prstGeom prst="ellipse">
            <a:avLst/>
          </a:prstGeom>
          <a:solidFill>
            <a:schemeClr val="accent4">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prstClr val="white"/>
              </a:solidFill>
            </a:endParaRPr>
          </a:p>
        </p:txBody>
      </p:sp>
      <p:sp>
        <p:nvSpPr>
          <p:cNvPr id="20" name="円/楕円 19"/>
          <p:cNvSpPr/>
          <p:nvPr userDrawn="1"/>
        </p:nvSpPr>
        <p:spPr>
          <a:xfrm>
            <a:off x="9126966" y="1745809"/>
            <a:ext cx="2102048" cy="2101866"/>
          </a:xfrm>
          <a:prstGeom prst="ellipse">
            <a:avLst/>
          </a:prstGeom>
          <a:solidFill>
            <a:schemeClr val="accent4">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prstClr val="white"/>
              </a:solidFill>
            </a:endParaRPr>
          </a:p>
        </p:txBody>
      </p:sp>
      <p:sp>
        <p:nvSpPr>
          <p:cNvPr id="21" name="図プレースホルダー 5"/>
          <p:cNvSpPr>
            <a:spLocks noGrp="1"/>
          </p:cNvSpPr>
          <p:nvPr>
            <p:ph type="pic" sz="quarter" idx="17" hasCustomPrompt="1"/>
          </p:nvPr>
        </p:nvSpPr>
        <p:spPr>
          <a:xfrm>
            <a:off x="9217473" y="1800438"/>
            <a:ext cx="2042226" cy="2042049"/>
          </a:xfrm>
          <a:prstGeom prst="ellipse">
            <a:avLst/>
          </a:prstGeom>
          <a:solidFill>
            <a:schemeClr val="bg1"/>
          </a:solidFill>
          <a:ln w="28575" cmpd="sng">
            <a:solidFill>
              <a:schemeClr val="accent4"/>
            </a:solidFill>
          </a:ln>
          <a:effectLst/>
        </p:spPr>
        <p:txBody>
          <a:bodyPr>
            <a:normAutofit/>
          </a:bodyPr>
          <a:lstStyle>
            <a:lvl1pPr>
              <a:defRPr sz="1200" baseline="0"/>
            </a:lvl1pPr>
          </a:lstStyle>
          <a:p>
            <a:r>
              <a:rPr kumimoji="1" lang="en-US" altLang="ja-JP" dirty="0"/>
              <a:t>Add an image</a:t>
            </a:r>
            <a:endParaRPr kumimoji="1" lang="ja-JP" altLang="en-US" dirty="0"/>
          </a:p>
        </p:txBody>
      </p:sp>
      <p:sp>
        <p:nvSpPr>
          <p:cNvPr id="22" name="テキスト プレースホルダー 6"/>
          <p:cNvSpPr>
            <a:spLocks noGrp="1"/>
          </p:cNvSpPr>
          <p:nvPr>
            <p:ph type="body" sz="quarter" idx="21" hasCustomPrompt="1"/>
          </p:nvPr>
        </p:nvSpPr>
        <p:spPr>
          <a:xfrm>
            <a:off x="588587" y="3992092"/>
            <a:ext cx="2651984" cy="480053"/>
          </a:xfrm>
        </p:spPr>
        <p:txBody>
          <a:bodyPr anchor="t">
            <a:noAutofit/>
          </a:bodyPr>
          <a:lstStyle>
            <a:lvl1pPr algn="ctr">
              <a:defRPr sz="1867"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24" hasCustomPrompt="1"/>
          </p:nvPr>
        </p:nvSpPr>
        <p:spPr>
          <a:xfrm>
            <a:off x="690250" y="4812794"/>
            <a:ext cx="2477334" cy="1095641"/>
          </a:xfrm>
        </p:spPr>
        <p:txBody>
          <a:bodyPr anchor="t">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4" name="正方形/長方形 23"/>
          <p:cNvSpPr/>
          <p:nvPr userDrawn="1"/>
        </p:nvSpPr>
        <p:spPr>
          <a:xfrm>
            <a:off x="848703" y="4745238"/>
            <a:ext cx="2160427"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prstClr val="white"/>
              </a:solidFill>
            </a:endParaRPr>
          </a:p>
        </p:txBody>
      </p:sp>
      <p:sp>
        <p:nvSpPr>
          <p:cNvPr id="25" name="テキスト プレースホルダー 6"/>
          <p:cNvSpPr>
            <a:spLocks noGrp="1"/>
          </p:cNvSpPr>
          <p:nvPr>
            <p:ph type="body" sz="quarter" idx="25" hasCustomPrompt="1"/>
          </p:nvPr>
        </p:nvSpPr>
        <p:spPr>
          <a:xfrm>
            <a:off x="3347170" y="3990529"/>
            <a:ext cx="2675506" cy="480053"/>
          </a:xfrm>
        </p:spPr>
        <p:txBody>
          <a:bodyPr anchor="t">
            <a:noAutofit/>
          </a:bodyPr>
          <a:lstStyle>
            <a:lvl1pPr algn="ctr">
              <a:defRPr sz="1867"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6" hasCustomPrompt="1"/>
          </p:nvPr>
        </p:nvSpPr>
        <p:spPr>
          <a:xfrm>
            <a:off x="3467146" y="4811231"/>
            <a:ext cx="2477334" cy="1095641"/>
          </a:xfrm>
        </p:spPr>
        <p:txBody>
          <a:bodyPr anchor="t">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7" name="正方形/長方形 26"/>
          <p:cNvSpPr/>
          <p:nvPr userDrawn="1"/>
        </p:nvSpPr>
        <p:spPr>
          <a:xfrm>
            <a:off x="3625600" y="4743676"/>
            <a:ext cx="2160427"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prstClr val="white"/>
              </a:solidFill>
            </a:endParaRPr>
          </a:p>
        </p:txBody>
      </p:sp>
      <p:sp>
        <p:nvSpPr>
          <p:cNvPr id="28" name="テキスト プレースホルダー 6"/>
          <p:cNvSpPr>
            <a:spLocks noGrp="1"/>
          </p:cNvSpPr>
          <p:nvPr>
            <p:ph type="body" sz="quarter" idx="27" hasCustomPrompt="1"/>
          </p:nvPr>
        </p:nvSpPr>
        <p:spPr>
          <a:xfrm>
            <a:off x="6127533" y="3992092"/>
            <a:ext cx="2675506" cy="480053"/>
          </a:xfrm>
        </p:spPr>
        <p:txBody>
          <a:bodyPr anchor="t">
            <a:noAutofit/>
          </a:bodyPr>
          <a:lstStyle>
            <a:lvl1pPr algn="ctr">
              <a:defRPr sz="1867"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8" hasCustomPrompt="1"/>
          </p:nvPr>
        </p:nvSpPr>
        <p:spPr>
          <a:xfrm>
            <a:off x="6244042" y="4812794"/>
            <a:ext cx="2477334" cy="1095641"/>
          </a:xfrm>
        </p:spPr>
        <p:txBody>
          <a:bodyPr anchor="t">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6402496" y="4745238"/>
            <a:ext cx="2160427" cy="48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prstClr val="white"/>
              </a:solidFill>
            </a:endParaRPr>
          </a:p>
        </p:txBody>
      </p:sp>
      <p:sp>
        <p:nvSpPr>
          <p:cNvPr id="31" name="テキスト プレースホルダー 6"/>
          <p:cNvSpPr>
            <a:spLocks noGrp="1"/>
          </p:cNvSpPr>
          <p:nvPr>
            <p:ph type="body" sz="quarter" idx="29" hasCustomPrompt="1"/>
          </p:nvPr>
        </p:nvSpPr>
        <p:spPr>
          <a:xfrm>
            <a:off x="8907896" y="3992092"/>
            <a:ext cx="2675506" cy="480053"/>
          </a:xfrm>
        </p:spPr>
        <p:txBody>
          <a:bodyPr anchor="t">
            <a:noAutofit/>
          </a:bodyPr>
          <a:lstStyle>
            <a:lvl1pPr algn="ctr">
              <a:defRPr sz="1867"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30" hasCustomPrompt="1"/>
          </p:nvPr>
        </p:nvSpPr>
        <p:spPr>
          <a:xfrm>
            <a:off x="9020939" y="4812794"/>
            <a:ext cx="2477334" cy="1095641"/>
          </a:xfrm>
        </p:spPr>
        <p:txBody>
          <a:bodyPr anchor="t">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3" name="正方形/長方形 32"/>
          <p:cNvSpPr/>
          <p:nvPr userDrawn="1"/>
        </p:nvSpPr>
        <p:spPr>
          <a:xfrm>
            <a:off x="9179393" y="4745238"/>
            <a:ext cx="2160427" cy="48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prstClr val="white"/>
              </a:solidFill>
            </a:endParaRPr>
          </a:p>
        </p:txBody>
      </p:sp>
      <p:sp>
        <p:nvSpPr>
          <p:cNvPr id="34" name="テキスト プレースホルダー 6"/>
          <p:cNvSpPr>
            <a:spLocks noGrp="1"/>
          </p:cNvSpPr>
          <p:nvPr>
            <p:ph type="body" sz="quarter" idx="31" hasCustomPrompt="1"/>
          </p:nvPr>
        </p:nvSpPr>
        <p:spPr>
          <a:xfrm>
            <a:off x="688684" y="4323538"/>
            <a:ext cx="2477334" cy="382623"/>
          </a:xfrm>
        </p:spPr>
        <p:txBody>
          <a:bodyPr anchor="t">
            <a:noAutofit/>
          </a:bodyPr>
          <a:lstStyle>
            <a:lvl1pPr algn="ctr">
              <a:defRPr sz="1200" i="1" baseline="0">
                <a:solidFill>
                  <a:schemeClr val="accent1">
                    <a:lumMod val="50000"/>
                  </a:schemeClr>
                </a:solidFill>
                <a:latin typeface="+mn-lt"/>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p:ph type="body" sz="quarter" idx="32" hasCustomPrompt="1"/>
          </p:nvPr>
        </p:nvSpPr>
        <p:spPr>
          <a:xfrm>
            <a:off x="3465581" y="4321975"/>
            <a:ext cx="2477334" cy="382623"/>
          </a:xfrm>
        </p:spPr>
        <p:txBody>
          <a:bodyPr anchor="t">
            <a:noAutofit/>
          </a:bodyPr>
          <a:lstStyle>
            <a:lvl1pPr algn="ctr">
              <a:defRPr sz="1200" i="1" baseline="0">
                <a:solidFill>
                  <a:schemeClr val="accent3">
                    <a:lumMod val="50000"/>
                  </a:schemeClr>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33" hasCustomPrompt="1"/>
          </p:nvPr>
        </p:nvSpPr>
        <p:spPr>
          <a:xfrm>
            <a:off x="6242477" y="4323538"/>
            <a:ext cx="2477334" cy="382623"/>
          </a:xfrm>
        </p:spPr>
        <p:txBody>
          <a:bodyPr anchor="t">
            <a:noAutofit/>
          </a:bodyPr>
          <a:lstStyle>
            <a:lvl1pPr algn="ctr">
              <a:defRPr sz="1200" i="1" baseline="0">
                <a:solidFill>
                  <a:schemeClr val="accent2">
                    <a:lumMod val="50000"/>
                  </a:schemeClr>
                </a:solidFill>
                <a:latin typeface="+mn-lt"/>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34" hasCustomPrompt="1"/>
          </p:nvPr>
        </p:nvSpPr>
        <p:spPr>
          <a:xfrm>
            <a:off x="9019374" y="4323538"/>
            <a:ext cx="2477334" cy="382623"/>
          </a:xfrm>
        </p:spPr>
        <p:txBody>
          <a:bodyPr anchor="t">
            <a:noAutofit/>
          </a:bodyPr>
          <a:lstStyle>
            <a:lvl1pPr algn="ctr">
              <a:defRPr sz="1200" i="1" baseline="0">
                <a:solidFill>
                  <a:schemeClr val="accent4">
                    <a:lumMod val="50000"/>
                  </a:schemeClr>
                </a:solidFill>
                <a:latin typeface="+mn-lt"/>
              </a:defRPr>
            </a:lvl1pPr>
          </a:lstStyle>
          <a:p>
            <a:pPr lvl="0"/>
            <a:r>
              <a:rPr kumimoji="1" lang="en-US" altLang="ja-JP" dirty="0"/>
              <a:t>Text goes here</a:t>
            </a:r>
            <a:endParaRPr kumimoji="1" lang="ja-JP" altLang="en-US" dirty="0"/>
          </a:p>
        </p:txBody>
      </p:sp>
      <p:sp>
        <p:nvSpPr>
          <p:cNvPr id="38" name="スライド番号プレースホルダー 3"/>
          <p:cNvSpPr>
            <a:spLocks noGrp="1"/>
          </p:cNvSpPr>
          <p:nvPr>
            <p:ph type="sldNum" sz="quarter" idx="11"/>
          </p:nvPr>
        </p:nvSpPr>
        <p:spPr>
          <a:xfrm>
            <a:off x="11435106" y="6288526"/>
            <a:ext cx="720142" cy="365125"/>
          </a:xfrm>
        </p:spPr>
        <p:txBody>
          <a:bodyPr/>
          <a:lstStyle/>
          <a:p>
            <a:fld id="{E6459DFB-86F3-43FA-8567-2EA6E426AE90}" type="slidenum">
              <a:rPr lang="ja-JP" altLang="en-US">
                <a:solidFill>
                  <a:srgbClr val="95A5A6"/>
                </a:solidFill>
              </a:rPr>
              <a:pPr/>
              <a:t>‹Nº›</a:t>
            </a:fld>
            <a:endParaRPr lang="ja-JP" altLang="en-US">
              <a:solidFill>
                <a:srgbClr val="95A5A6"/>
              </a:solidFill>
            </a:endParaRPr>
          </a:p>
        </p:txBody>
      </p:sp>
    </p:spTree>
    <p:extLst>
      <p:ext uri="{BB962C8B-B14F-4D97-AF65-F5344CB8AC3E}">
        <p14:creationId xmlns:p14="http://schemas.microsoft.com/office/powerpoint/2010/main" val="206047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750"/>
                                        <p:tgtEl>
                                          <p:spTgt spid="10"/>
                                        </p:tgtEl>
                                      </p:cBhvr>
                                    </p:animEffect>
                                  </p:childTnLst>
                                </p:cTn>
                              </p:par>
                              <p:par>
                                <p:cTn id="16" presetID="10" presetClass="entr" presetSubtype="0" fill="hold" grpId="0" nodeType="withEffect">
                                  <p:stCondLst>
                                    <p:cond delay="1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750"/>
                                        <p:tgtEl>
                                          <p:spTgt spid="11"/>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750"/>
                                        <p:tgtEl>
                                          <p:spTgt spid="12"/>
                                        </p:tgtEl>
                                      </p:cBhvr>
                                    </p:animEffect>
                                  </p:childTnLst>
                                </p:cTn>
                              </p:par>
                              <p:par>
                                <p:cTn id="22" presetID="2" presetClass="entr" presetSubtype="1" decel="100000" fill="hold" grpId="1"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750" fill="hold"/>
                                        <p:tgtEl>
                                          <p:spTgt spid="10"/>
                                        </p:tgtEl>
                                        <p:attrNameLst>
                                          <p:attrName>ppt_x</p:attrName>
                                        </p:attrNameLst>
                                      </p:cBhvr>
                                      <p:tavLst>
                                        <p:tav tm="0">
                                          <p:val>
                                            <p:strVal val="#ppt_x"/>
                                          </p:val>
                                        </p:tav>
                                        <p:tav tm="100000">
                                          <p:val>
                                            <p:strVal val="#ppt_x"/>
                                          </p:val>
                                        </p:tav>
                                      </p:tavLst>
                                    </p:anim>
                                    <p:anim calcmode="lin" valueType="num">
                                      <p:cBhvr additive="base">
                                        <p:cTn id="25" dur="750" fill="hold"/>
                                        <p:tgtEl>
                                          <p:spTgt spid="10"/>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1" nodeType="withEffect">
                                  <p:stCondLst>
                                    <p:cond delay="1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750" fill="hold"/>
                                        <p:tgtEl>
                                          <p:spTgt spid="11"/>
                                        </p:tgtEl>
                                        <p:attrNameLst>
                                          <p:attrName>ppt_x</p:attrName>
                                        </p:attrNameLst>
                                      </p:cBhvr>
                                      <p:tavLst>
                                        <p:tav tm="0">
                                          <p:val>
                                            <p:strVal val="#ppt_x"/>
                                          </p:val>
                                        </p:tav>
                                        <p:tav tm="100000">
                                          <p:val>
                                            <p:strVal val="#ppt_x"/>
                                          </p:val>
                                        </p:tav>
                                      </p:tavLst>
                                    </p:anim>
                                    <p:anim calcmode="lin" valueType="num">
                                      <p:cBhvr additive="base">
                                        <p:cTn id="29" dur="750" fill="hold"/>
                                        <p:tgtEl>
                                          <p:spTgt spid="11"/>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1" nodeType="withEffect">
                                  <p:stCondLst>
                                    <p:cond delay="2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750" fill="hold"/>
                                        <p:tgtEl>
                                          <p:spTgt spid="12"/>
                                        </p:tgtEl>
                                        <p:attrNameLst>
                                          <p:attrName>ppt_x</p:attrName>
                                        </p:attrNameLst>
                                      </p:cBhvr>
                                      <p:tavLst>
                                        <p:tav tm="0">
                                          <p:val>
                                            <p:strVal val="#ppt_x"/>
                                          </p:val>
                                        </p:tav>
                                        <p:tav tm="100000">
                                          <p:val>
                                            <p:strVal val="#ppt_x"/>
                                          </p:val>
                                        </p:tav>
                                      </p:tavLst>
                                    </p:anim>
                                    <p:anim calcmode="lin" valueType="num">
                                      <p:cBhvr additive="base">
                                        <p:cTn id="33" dur="750" fill="hold"/>
                                        <p:tgtEl>
                                          <p:spTgt spid="12"/>
                                        </p:tgtEl>
                                        <p:attrNameLst>
                                          <p:attrName>ppt_y</p:attrName>
                                        </p:attrNameLst>
                                      </p:cBhvr>
                                      <p:tavLst>
                                        <p:tav tm="0">
                                          <p:val>
                                            <p:strVal val="0-#ppt_h/2"/>
                                          </p:val>
                                        </p:tav>
                                        <p:tav tm="100000">
                                          <p:val>
                                            <p:strVal val="#ppt_y"/>
                                          </p:val>
                                        </p:tav>
                                      </p:tavLst>
                                    </p:anim>
                                  </p:childTnLst>
                                </p:cTn>
                              </p:par>
                            </p:childTnLst>
                          </p:cTn>
                        </p:par>
                        <p:par>
                          <p:cTn id="34" fill="hold">
                            <p:stCondLst>
                              <p:cond delay="1450"/>
                            </p:stCondLst>
                            <p:childTnLst>
                              <p:par>
                                <p:cTn id="35" presetID="2" presetClass="entr" presetSubtype="4" decel="100000" fill="hold" grpId="0" nodeType="after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 calcmode="lin" valueType="num">
                                      <p:cBhvr additive="base">
                                        <p:cTn id="3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950"/>
                            </p:stCondLst>
                            <p:childTnLst>
                              <p:par>
                                <p:cTn id="40" presetID="22" presetClass="entr" presetSubtype="8" fill="hold" grpId="0" nodeType="afterEffect">
                                  <p:stCondLst>
                                    <p:cond delay="0"/>
                                  </p:stCondLst>
                                  <p:childTnLst>
                                    <p:set>
                                      <p:cBhvr>
                                        <p:cTn id="41" dur="1" fill="hold">
                                          <p:stCondLst>
                                            <p:cond delay="0"/>
                                          </p:stCondLst>
                                        </p:cTn>
                                        <p:tgtEl>
                                          <p:spTgt spid="34">
                                            <p:txEl>
                                              <p:pRg st="0" end="0"/>
                                            </p:txEl>
                                          </p:spTgt>
                                        </p:tgtEl>
                                        <p:attrNameLst>
                                          <p:attrName>style.visibility</p:attrName>
                                        </p:attrNameLst>
                                      </p:cBhvr>
                                      <p:to>
                                        <p:strVal val="visible"/>
                                      </p:to>
                                    </p:set>
                                    <p:animEffect transition="in" filter="wipe(left)">
                                      <p:cBhvr>
                                        <p:cTn id="42" dur="500"/>
                                        <p:tgtEl>
                                          <p:spTgt spid="34">
                                            <p:txEl>
                                              <p:pRg st="0" end="0"/>
                                            </p:txEl>
                                          </p:spTgt>
                                        </p:tgtEl>
                                      </p:cBhvr>
                                    </p:animEffect>
                                  </p:childTnLst>
                                </p:cTn>
                              </p:par>
                            </p:childTnLst>
                          </p:cTn>
                        </p:par>
                        <p:par>
                          <p:cTn id="43" fill="hold">
                            <p:stCondLst>
                              <p:cond delay="2450"/>
                            </p:stCondLst>
                            <p:childTnLst>
                              <p:par>
                                <p:cTn id="44" presetID="2" presetClass="entr" presetSubtype="4" decel="10000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ppt_x"/>
                                          </p:val>
                                        </p:tav>
                                        <p:tav tm="100000">
                                          <p:val>
                                            <p:strVal val="#ppt_x"/>
                                          </p:val>
                                        </p:tav>
                                      </p:tavLst>
                                    </p:anim>
                                    <p:anim calcmode="lin" valueType="num">
                                      <p:cBhvr additive="base">
                                        <p:cTn id="47" dur="500" fill="hold"/>
                                        <p:tgtEl>
                                          <p:spTgt spid="24"/>
                                        </p:tgtEl>
                                        <p:attrNameLst>
                                          <p:attrName>ppt_y</p:attrName>
                                        </p:attrNameLst>
                                      </p:cBhvr>
                                      <p:tavLst>
                                        <p:tav tm="0">
                                          <p:val>
                                            <p:strVal val="1+#ppt_h/2"/>
                                          </p:val>
                                        </p:tav>
                                        <p:tav tm="100000">
                                          <p:val>
                                            <p:strVal val="#ppt_y"/>
                                          </p:val>
                                        </p:tav>
                                      </p:tavLst>
                                    </p:anim>
                                  </p:childTnLst>
                                </p:cTn>
                              </p:par>
                              <p:par>
                                <p:cTn id="48" presetID="2" presetClass="entr" presetSubtype="4" decel="100000" fill="hold" grpId="0" nodeType="withEffect">
                                  <p:stCondLst>
                                    <p:cond delay="100"/>
                                  </p:stCondLst>
                                  <p:childTnLst>
                                    <p:set>
                                      <p:cBhvr>
                                        <p:cTn id="49" dur="1" fill="hold">
                                          <p:stCondLst>
                                            <p:cond delay="0"/>
                                          </p:stCondLst>
                                        </p:cTn>
                                        <p:tgtEl>
                                          <p:spTgt spid="23">
                                            <p:txEl>
                                              <p:pRg st="0" end="0"/>
                                            </p:txEl>
                                          </p:spTgt>
                                        </p:tgtEl>
                                        <p:attrNameLst>
                                          <p:attrName>style.visibility</p:attrName>
                                        </p:attrNameLst>
                                      </p:cBhvr>
                                      <p:to>
                                        <p:strVal val="visible"/>
                                      </p:to>
                                    </p:set>
                                    <p:anim calcmode="lin" valueType="num">
                                      <p:cBhvr additive="base">
                                        <p:cTn id="50"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3050"/>
                            </p:stCondLst>
                            <p:childTnLst>
                              <p:par>
                                <p:cTn id="53" presetID="10"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750"/>
                                        <p:tgtEl>
                                          <p:spTgt spid="13"/>
                                        </p:tgtEl>
                                      </p:cBhvr>
                                    </p:animEffect>
                                  </p:childTnLst>
                                </p:cTn>
                              </p:par>
                              <p:par>
                                <p:cTn id="56" presetID="10" presetClass="entr" presetSubtype="0" fill="hold" grpId="0" nodeType="withEffect">
                                  <p:stCondLst>
                                    <p:cond delay="10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750"/>
                                        <p:tgtEl>
                                          <p:spTgt spid="14"/>
                                        </p:tgtEl>
                                      </p:cBhvr>
                                    </p:animEffect>
                                  </p:childTnLst>
                                </p:cTn>
                              </p:par>
                              <p:par>
                                <p:cTn id="59" presetID="10" presetClass="entr" presetSubtype="0" fill="hold" grpId="0" nodeType="withEffect">
                                  <p:stCondLst>
                                    <p:cond delay="20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750"/>
                                        <p:tgtEl>
                                          <p:spTgt spid="15"/>
                                        </p:tgtEl>
                                      </p:cBhvr>
                                    </p:animEffect>
                                  </p:childTnLst>
                                </p:cTn>
                              </p:par>
                              <p:par>
                                <p:cTn id="62" presetID="2" presetClass="entr" presetSubtype="1" decel="100000" fill="hold" grpId="1" nodeType="with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additive="base">
                                        <p:cTn id="64" dur="750" fill="hold"/>
                                        <p:tgtEl>
                                          <p:spTgt spid="13"/>
                                        </p:tgtEl>
                                        <p:attrNameLst>
                                          <p:attrName>ppt_x</p:attrName>
                                        </p:attrNameLst>
                                      </p:cBhvr>
                                      <p:tavLst>
                                        <p:tav tm="0">
                                          <p:val>
                                            <p:strVal val="#ppt_x"/>
                                          </p:val>
                                        </p:tav>
                                        <p:tav tm="100000">
                                          <p:val>
                                            <p:strVal val="#ppt_x"/>
                                          </p:val>
                                        </p:tav>
                                      </p:tavLst>
                                    </p:anim>
                                    <p:anim calcmode="lin" valueType="num">
                                      <p:cBhvr additive="base">
                                        <p:cTn id="65" dur="750" fill="hold"/>
                                        <p:tgtEl>
                                          <p:spTgt spid="13"/>
                                        </p:tgtEl>
                                        <p:attrNameLst>
                                          <p:attrName>ppt_y</p:attrName>
                                        </p:attrNameLst>
                                      </p:cBhvr>
                                      <p:tavLst>
                                        <p:tav tm="0">
                                          <p:val>
                                            <p:strVal val="0-#ppt_h/2"/>
                                          </p:val>
                                        </p:tav>
                                        <p:tav tm="100000">
                                          <p:val>
                                            <p:strVal val="#ppt_y"/>
                                          </p:val>
                                        </p:tav>
                                      </p:tavLst>
                                    </p:anim>
                                  </p:childTnLst>
                                </p:cTn>
                              </p:par>
                              <p:par>
                                <p:cTn id="66" presetID="2" presetClass="entr" presetSubtype="1" decel="100000" fill="hold" grpId="1" nodeType="withEffect">
                                  <p:stCondLst>
                                    <p:cond delay="10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750" fill="hold"/>
                                        <p:tgtEl>
                                          <p:spTgt spid="14"/>
                                        </p:tgtEl>
                                        <p:attrNameLst>
                                          <p:attrName>ppt_x</p:attrName>
                                        </p:attrNameLst>
                                      </p:cBhvr>
                                      <p:tavLst>
                                        <p:tav tm="0">
                                          <p:val>
                                            <p:strVal val="#ppt_x"/>
                                          </p:val>
                                        </p:tav>
                                        <p:tav tm="100000">
                                          <p:val>
                                            <p:strVal val="#ppt_x"/>
                                          </p:val>
                                        </p:tav>
                                      </p:tavLst>
                                    </p:anim>
                                    <p:anim calcmode="lin" valueType="num">
                                      <p:cBhvr additive="base">
                                        <p:cTn id="69" dur="750" fill="hold"/>
                                        <p:tgtEl>
                                          <p:spTgt spid="14"/>
                                        </p:tgtEl>
                                        <p:attrNameLst>
                                          <p:attrName>ppt_y</p:attrName>
                                        </p:attrNameLst>
                                      </p:cBhvr>
                                      <p:tavLst>
                                        <p:tav tm="0">
                                          <p:val>
                                            <p:strVal val="0-#ppt_h/2"/>
                                          </p:val>
                                        </p:tav>
                                        <p:tav tm="100000">
                                          <p:val>
                                            <p:strVal val="#ppt_y"/>
                                          </p:val>
                                        </p:tav>
                                      </p:tavLst>
                                    </p:anim>
                                  </p:childTnLst>
                                </p:cTn>
                              </p:par>
                              <p:par>
                                <p:cTn id="70" presetID="2" presetClass="entr" presetSubtype="1" decel="100000" fill="hold" grpId="1" nodeType="withEffect">
                                  <p:stCondLst>
                                    <p:cond delay="20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750" fill="hold"/>
                                        <p:tgtEl>
                                          <p:spTgt spid="15"/>
                                        </p:tgtEl>
                                        <p:attrNameLst>
                                          <p:attrName>ppt_x</p:attrName>
                                        </p:attrNameLst>
                                      </p:cBhvr>
                                      <p:tavLst>
                                        <p:tav tm="0">
                                          <p:val>
                                            <p:strVal val="#ppt_x"/>
                                          </p:val>
                                        </p:tav>
                                        <p:tav tm="100000">
                                          <p:val>
                                            <p:strVal val="#ppt_x"/>
                                          </p:val>
                                        </p:tav>
                                      </p:tavLst>
                                    </p:anim>
                                    <p:anim calcmode="lin" valueType="num">
                                      <p:cBhvr additive="base">
                                        <p:cTn id="73" dur="750" fill="hold"/>
                                        <p:tgtEl>
                                          <p:spTgt spid="15"/>
                                        </p:tgtEl>
                                        <p:attrNameLst>
                                          <p:attrName>ppt_y</p:attrName>
                                        </p:attrNameLst>
                                      </p:cBhvr>
                                      <p:tavLst>
                                        <p:tav tm="0">
                                          <p:val>
                                            <p:strVal val="0-#ppt_h/2"/>
                                          </p:val>
                                        </p:tav>
                                        <p:tav tm="100000">
                                          <p:val>
                                            <p:strVal val="#ppt_y"/>
                                          </p:val>
                                        </p:tav>
                                      </p:tavLst>
                                    </p:anim>
                                  </p:childTnLst>
                                </p:cTn>
                              </p:par>
                            </p:childTnLst>
                          </p:cTn>
                        </p:par>
                        <p:par>
                          <p:cTn id="74" fill="hold">
                            <p:stCondLst>
                              <p:cond delay="4000"/>
                            </p:stCondLst>
                            <p:childTnLst>
                              <p:par>
                                <p:cTn id="75" presetID="2" presetClass="entr" presetSubtype="4" decel="100000" fill="hold" grpId="0" nodeType="afterEffect">
                                  <p:stCondLst>
                                    <p:cond delay="0"/>
                                  </p:stCondLst>
                                  <p:childTnLst>
                                    <p:set>
                                      <p:cBhvr>
                                        <p:cTn id="76" dur="1" fill="hold">
                                          <p:stCondLst>
                                            <p:cond delay="0"/>
                                          </p:stCondLst>
                                        </p:cTn>
                                        <p:tgtEl>
                                          <p:spTgt spid="25">
                                            <p:txEl>
                                              <p:pRg st="0" end="0"/>
                                            </p:txEl>
                                          </p:spTgt>
                                        </p:tgtEl>
                                        <p:attrNameLst>
                                          <p:attrName>style.visibility</p:attrName>
                                        </p:attrNameLst>
                                      </p:cBhvr>
                                      <p:to>
                                        <p:strVal val="visible"/>
                                      </p:to>
                                    </p:set>
                                    <p:anim calcmode="lin" valueType="num">
                                      <p:cBhvr additive="base">
                                        <p:cTn id="7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79" fill="hold">
                            <p:stCondLst>
                              <p:cond delay="4500"/>
                            </p:stCondLst>
                            <p:childTnLst>
                              <p:par>
                                <p:cTn id="80" presetID="22" presetClass="entr" presetSubtype="8" fill="hold" grpId="0" nodeType="afterEffect">
                                  <p:stCondLst>
                                    <p:cond delay="0"/>
                                  </p:stCondLst>
                                  <p:childTnLst>
                                    <p:set>
                                      <p:cBhvr>
                                        <p:cTn id="81" dur="1" fill="hold">
                                          <p:stCondLst>
                                            <p:cond delay="0"/>
                                          </p:stCondLst>
                                        </p:cTn>
                                        <p:tgtEl>
                                          <p:spTgt spid="35">
                                            <p:txEl>
                                              <p:pRg st="0" end="0"/>
                                            </p:txEl>
                                          </p:spTgt>
                                        </p:tgtEl>
                                        <p:attrNameLst>
                                          <p:attrName>style.visibility</p:attrName>
                                        </p:attrNameLst>
                                      </p:cBhvr>
                                      <p:to>
                                        <p:strVal val="visible"/>
                                      </p:to>
                                    </p:set>
                                    <p:animEffect transition="in" filter="wipe(left)">
                                      <p:cBhvr>
                                        <p:cTn id="82" dur="500"/>
                                        <p:tgtEl>
                                          <p:spTgt spid="35">
                                            <p:txEl>
                                              <p:pRg st="0" end="0"/>
                                            </p:txEl>
                                          </p:spTgt>
                                        </p:tgtEl>
                                      </p:cBhvr>
                                    </p:animEffect>
                                  </p:childTnLst>
                                </p:cTn>
                              </p:par>
                            </p:childTnLst>
                          </p:cTn>
                        </p:par>
                        <p:par>
                          <p:cTn id="83" fill="hold">
                            <p:stCondLst>
                              <p:cond delay="5000"/>
                            </p:stCondLst>
                            <p:childTnLst>
                              <p:par>
                                <p:cTn id="84" presetID="2" presetClass="entr" presetSubtype="4" decel="100000"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500" fill="hold"/>
                                        <p:tgtEl>
                                          <p:spTgt spid="27"/>
                                        </p:tgtEl>
                                        <p:attrNameLst>
                                          <p:attrName>ppt_x</p:attrName>
                                        </p:attrNameLst>
                                      </p:cBhvr>
                                      <p:tavLst>
                                        <p:tav tm="0">
                                          <p:val>
                                            <p:strVal val="#ppt_x"/>
                                          </p:val>
                                        </p:tav>
                                        <p:tav tm="100000">
                                          <p:val>
                                            <p:strVal val="#ppt_x"/>
                                          </p:val>
                                        </p:tav>
                                      </p:tavLst>
                                    </p:anim>
                                    <p:anim calcmode="lin" valueType="num">
                                      <p:cBhvr additive="base">
                                        <p:cTn id="87" dur="500" fill="hold"/>
                                        <p:tgtEl>
                                          <p:spTgt spid="27"/>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100"/>
                                  </p:stCondLst>
                                  <p:childTnLst>
                                    <p:set>
                                      <p:cBhvr>
                                        <p:cTn id="89" dur="1" fill="hold">
                                          <p:stCondLst>
                                            <p:cond delay="0"/>
                                          </p:stCondLst>
                                        </p:cTn>
                                        <p:tgtEl>
                                          <p:spTgt spid="26">
                                            <p:txEl>
                                              <p:pRg st="0" end="0"/>
                                            </p:txEl>
                                          </p:spTgt>
                                        </p:tgtEl>
                                        <p:attrNameLst>
                                          <p:attrName>style.visibility</p:attrName>
                                        </p:attrNameLst>
                                      </p:cBhvr>
                                      <p:to>
                                        <p:strVal val="visible"/>
                                      </p:to>
                                    </p:set>
                                    <p:anim calcmode="lin" valueType="num">
                                      <p:cBhvr additive="base">
                                        <p:cTn id="9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par>
                          <p:cTn id="92" fill="hold">
                            <p:stCondLst>
                              <p:cond delay="5600"/>
                            </p:stCondLst>
                            <p:childTnLst>
                              <p:par>
                                <p:cTn id="93" presetID="10" presetClass="entr" presetSubtype="0"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fade">
                                      <p:cBhvr>
                                        <p:cTn id="95" dur="750"/>
                                        <p:tgtEl>
                                          <p:spTgt spid="16"/>
                                        </p:tgtEl>
                                      </p:cBhvr>
                                    </p:animEffect>
                                  </p:childTnLst>
                                </p:cTn>
                              </p:par>
                              <p:par>
                                <p:cTn id="96" presetID="10" presetClass="entr" presetSubtype="0" fill="hold" grpId="0" nodeType="withEffect">
                                  <p:stCondLst>
                                    <p:cond delay="100"/>
                                  </p:stCondLst>
                                  <p:childTnLst>
                                    <p:set>
                                      <p:cBhvr>
                                        <p:cTn id="97" dur="1" fill="hold">
                                          <p:stCondLst>
                                            <p:cond delay="0"/>
                                          </p:stCondLst>
                                        </p:cTn>
                                        <p:tgtEl>
                                          <p:spTgt spid="17"/>
                                        </p:tgtEl>
                                        <p:attrNameLst>
                                          <p:attrName>style.visibility</p:attrName>
                                        </p:attrNameLst>
                                      </p:cBhvr>
                                      <p:to>
                                        <p:strVal val="visible"/>
                                      </p:to>
                                    </p:set>
                                    <p:animEffect transition="in" filter="fade">
                                      <p:cBhvr>
                                        <p:cTn id="98" dur="750"/>
                                        <p:tgtEl>
                                          <p:spTgt spid="17"/>
                                        </p:tgtEl>
                                      </p:cBhvr>
                                    </p:animEffect>
                                  </p:childTnLst>
                                </p:cTn>
                              </p:par>
                              <p:par>
                                <p:cTn id="99" presetID="10" presetClass="entr" presetSubtype="0" fill="hold" grpId="0" nodeType="withEffect">
                                  <p:stCondLst>
                                    <p:cond delay="200"/>
                                  </p:stCondLst>
                                  <p:childTnLst>
                                    <p:set>
                                      <p:cBhvr>
                                        <p:cTn id="100" dur="1" fill="hold">
                                          <p:stCondLst>
                                            <p:cond delay="0"/>
                                          </p:stCondLst>
                                        </p:cTn>
                                        <p:tgtEl>
                                          <p:spTgt spid="18"/>
                                        </p:tgtEl>
                                        <p:attrNameLst>
                                          <p:attrName>style.visibility</p:attrName>
                                        </p:attrNameLst>
                                      </p:cBhvr>
                                      <p:to>
                                        <p:strVal val="visible"/>
                                      </p:to>
                                    </p:set>
                                    <p:animEffect transition="in" filter="fade">
                                      <p:cBhvr>
                                        <p:cTn id="101" dur="750"/>
                                        <p:tgtEl>
                                          <p:spTgt spid="18"/>
                                        </p:tgtEl>
                                      </p:cBhvr>
                                    </p:animEffect>
                                  </p:childTnLst>
                                </p:cTn>
                              </p:par>
                              <p:par>
                                <p:cTn id="102" presetID="2" presetClass="entr" presetSubtype="1" decel="100000" fill="hold" grpId="1" nodeType="with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additive="base">
                                        <p:cTn id="104" dur="750" fill="hold"/>
                                        <p:tgtEl>
                                          <p:spTgt spid="16"/>
                                        </p:tgtEl>
                                        <p:attrNameLst>
                                          <p:attrName>ppt_x</p:attrName>
                                        </p:attrNameLst>
                                      </p:cBhvr>
                                      <p:tavLst>
                                        <p:tav tm="0">
                                          <p:val>
                                            <p:strVal val="#ppt_x"/>
                                          </p:val>
                                        </p:tav>
                                        <p:tav tm="100000">
                                          <p:val>
                                            <p:strVal val="#ppt_x"/>
                                          </p:val>
                                        </p:tav>
                                      </p:tavLst>
                                    </p:anim>
                                    <p:anim calcmode="lin" valueType="num">
                                      <p:cBhvr additive="base">
                                        <p:cTn id="105" dur="750" fill="hold"/>
                                        <p:tgtEl>
                                          <p:spTgt spid="16"/>
                                        </p:tgtEl>
                                        <p:attrNameLst>
                                          <p:attrName>ppt_y</p:attrName>
                                        </p:attrNameLst>
                                      </p:cBhvr>
                                      <p:tavLst>
                                        <p:tav tm="0">
                                          <p:val>
                                            <p:strVal val="0-#ppt_h/2"/>
                                          </p:val>
                                        </p:tav>
                                        <p:tav tm="100000">
                                          <p:val>
                                            <p:strVal val="#ppt_y"/>
                                          </p:val>
                                        </p:tav>
                                      </p:tavLst>
                                    </p:anim>
                                  </p:childTnLst>
                                </p:cTn>
                              </p:par>
                              <p:par>
                                <p:cTn id="106" presetID="2" presetClass="entr" presetSubtype="1" decel="100000" fill="hold" grpId="1" nodeType="withEffect">
                                  <p:stCondLst>
                                    <p:cond delay="100"/>
                                  </p:stCondLst>
                                  <p:childTnLst>
                                    <p:set>
                                      <p:cBhvr>
                                        <p:cTn id="107" dur="1" fill="hold">
                                          <p:stCondLst>
                                            <p:cond delay="0"/>
                                          </p:stCondLst>
                                        </p:cTn>
                                        <p:tgtEl>
                                          <p:spTgt spid="17"/>
                                        </p:tgtEl>
                                        <p:attrNameLst>
                                          <p:attrName>style.visibility</p:attrName>
                                        </p:attrNameLst>
                                      </p:cBhvr>
                                      <p:to>
                                        <p:strVal val="visible"/>
                                      </p:to>
                                    </p:set>
                                    <p:anim calcmode="lin" valueType="num">
                                      <p:cBhvr additive="base">
                                        <p:cTn id="108" dur="750" fill="hold"/>
                                        <p:tgtEl>
                                          <p:spTgt spid="17"/>
                                        </p:tgtEl>
                                        <p:attrNameLst>
                                          <p:attrName>ppt_x</p:attrName>
                                        </p:attrNameLst>
                                      </p:cBhvr>
                                      <p:tavLst>
                                        <p:tav tm="0">
                                          <p:val>
                                            <p:strVal val="#ppt_x"/>
                                          </p:val>
                                        </p:tav>
                                        <p:tav tm="100000">
                                          <p:val>
                                            <p:strVal val="#ppt_x"/>
                                          </p:val>
                                        </p:tav>
                                      </p:tavLst>
                                    </p:anim>
                                    <p:anim calcmode="lin" valueType="num">
                                      <p:cBhvr additive="base">
                                        <p:cTn id="109" dur="750" fill="hold"/>
                                        <p:tgtEl>
                                          <p:spTgt spid="17"/>
                                        </p:tgtEl>
                                        <p:attrNameLst>
                                          <p:attrName>ppt_y</p:attrName>
                                        </p:attrNameLst>
                                      </p:cBhvr>
                                      <p:tavLst>
                                        <p:tav tm="0">
                                          <p:val>
                                            <p:strVal val="0-#ppt_h/2"/>
                                          </p:val>
                                        </p:tav>
                                        <p:tav tm="100000">
                                          <p:val>
                                            <p:strVal val="#ppt_y"/>
                                          </p:val>
                                        </p:tav>
                                      </p:tavLst>
                                    </p:anim>
                                  </p:childTnLst>
                                </p:cTn>
                              </p:par>
                              <p:par>
                                <p:cTn id="110" presetID="2" presetClass="entr" presetSubtype="1" decel="100000" fill="hold" grpId="1" nodeType="withEffect">
                                  <p:stCondLst>
                                    <p:cond delay="200"/>
                                  </p:stCondLst>
                                  <p:childTnLst>
                                    <p:set>
                                      <p:cBhvr>
                                        <p:cTn id="111" dur="1" fill="hold">
                                          <p:stCondLst>
                                            <p:cond delay="0"/>
                                          </p:stCondLst>
                                        </p:cTn>
                                        <p:tgtEl>
                                          <p:spTgt spid="18"/>
                                        </p:tgtEl>
                                        <p:attrNameLst>
                                          <p:attrName>style.visibility</p:attrName>
                                        </p:attrNameLst>
                                      </p:cBhvr>
                                      <p:to>
                                        <p:strVal val="visible"/>
                                      </p:to>
                                    </p:set>
                                    <p:anim calcmode="lin" valueType="num">
                                      <p:cBhvr additive="base">
                                        <p:cTn id="112" dur="750" fill="hold"/>
                                        <p:tgtEl>
                                          <p:spTgt spid="18"/>
                                        </p:tgtEl>
                                        <p:attrNameLst>
                                          <p:attrName>ppt_x</p:attrName>
                                        </p:attrNameLst>
                                      </p:cBhvr>
                                      <p:tavLst>
                                        <p:tav tm="0">
                                          <p:val>
                                            <p:strVal val="#ppt_x"/>
                                          </p:val>
                                        </p:tav>
                                        <p:tav tm="100000">
                                          <p:val>
                                            <p:strVal val="#ppt_x"/>
                                          </p:val>
                                        </p:tav>
                                      </p:tavLst>
                                    </p:anim>
                                    <p:anim calcmode="lin" valueType="num">
                                      <p:cBhvr additive="base">
                                        <p:cTn id="113" dur="750" fill="hold"/>
                                        <p:tgtEl>
                                          <p:spTgt spid="18"/>
                                        </p:tgtEl>
                                        <p:attrNameLst>
                                          <p:attrName>ppt_y</p:attrName>
                                        </p:attrNameLst>
                                      </p:cBhvr>
                                      <p:tavLst>
                                        <p:tav tm="0">
                                          <p:val>
                                            <p:strVal val="0-#ppt_h/2"/>
                                          </p:val>
                                        </p:tav>
                                        <p:tav tm="100000">
                                          <p:val>
                                            <p:strVal val="#ppt_y"/>
                                          </p:val>
                                        </p:tav>
                                      </p:tavLst>
                                    </p:anim>
                                  </p:childTnLst>
                                </p:cTn>
                              </p:par>
                            </p:childTnLst>
                          </p:cTn>
                        </p:par>
                        <p:par>
                          <p:cTn id="114" fill="hold">
                            <p:stCondLst>
                              <p:cond delay="6550"/>
                            </p:stCondLst>
                            <p:childTnLst>
                              <p:par>
                                <p:cTn id="115" presetID="2" presetClass="entr" presetSubtype="4" decel="100000" fill="hold" grpId="0" nodeType="afterEffect">
                                  <p:stCondLst>
                                    <p:cond delay="0"/>
                                  </p:stCondLst>
                                  <p:childTnLst>
                                    <p:set>
                                      <p:cBhvr>
                                        <p:cTn id="116" dur="1" fill="hold">
                                          <p:stCondLst>
                                            <p:cond delay="0"/>
                                          </p:stCondLst>
                                        </p:cTn>
                                        <p:tgtEl>
                                          <p:spTgt spid="28">
                                            <p:txEl>
                                              <p:pRg st="0" end="0"/>
                                            </p:txEl>
                                          </p:spTgt>
                                        </p:tgtEl>
                                        <p:attrNameLst>
                                          <p:attrName>style.visibility</p:attrName>
                                        </p:attrNameLst>
                                      </p:cBhvr>
                                      <p:to>
                                        <p:strVal val="visible"/>
                                      </p:to>
                                    </p:set>
                                    <p:anim calcmode="lin" valueType="num">
                                      <p:cBhvr additive="base">
                                        <p:cTn id="11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1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119" fill="hold">
                            <p:stCondLst>
                              <p:cond delay="7050"/>
                            </p:stCondLst>
                            <p:childTnLst>
                              <p:par>
                                <p:cTn id="120" presetID="22" presetClass="entr" presetSubtype="8"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wipe(left)">
                                      <p:cBhvr>
                                        <p:cTn id="122" dur="500"/>
                                        <p:tgtEl>
                                          <p:spTgt spid="36">
                                            <p:txEl>
                                              <p:pRg st="0" end="0"/>
                                            </p:txEl>
                                          </p:spTgt>
                                        </p:tgtEl>
                                      </p:cBhvr>
                                    </p:animEffect>
                                  </p:childTnLst>
                                </p:cTn>
                              </p:par>
                            </p:childTnLst>
                          </p:cTn>
                        </p:par>
                        <p:par>
                          <p:cTn id="123" fill="hold">
                            <p:stCondLst>
                              <p:cond delay="7550"/>
                            </p:stCondLst>
                            <p:childTnLst>
                              <p:par>
                                <p:cTn id="124" presetID="2" presetClass="entr" presetSubtype="4" decel="10000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additive="base">
                                        <p:cTn id="126" dur="500" fill="hold"/>
                                        <p:tgtEl>
                                          <p:spTgt spid="30"/>
                                        </p:tgtEl>
                                        <p:attrNameLst>
                                          <p:attrName>ppt_x</p:attrName>
                                        </p:attrNameLst>
                                      </p:cBhvr>
                                      <p:tavLst>
                                        <p:tav tm="0">
                                          <p:val>
                                            <p:strVal val="#ppt_x"/>
                                          </p:val>
                                        </p:tav>
                                        <p:tav tm="100000">
                                          <p:val>
                                            <p:strVal val="#ppt_x"/>
                                          </p:val>
                                        </p:tav>
                                      </p:tavLst>
                                    </p:anim>
                                    <p:anim calcmode="lin" valueType="num">
                                      <p:cBhvr additive="base">
                                        <p:cTn id="127" dur="500" fill="hold"/>
                                        <p:tgtEl>
                                          <p:spTgt spid="30"/>
                                        </p:tgtEl>
                                        <p:attrNameLst>
                                          <p:attrName>ppt_y</p:attrName>
                                        </p:attrNameLst>
                                      </p:cBhvr>
                                      <p:tavLst>
                                        <p:tav tm="0">
                                          <p:val>
                                            <p:strVal val="1+#ppt_h/2"/>
                                          </p:val>
                                        </p:tav>
                                        <p:tav tm="100000">
                                          <p:val>
                                            <p:strVal val="#ppt_y"/>
                                          </p:val>
                                        </p:tav>
                                      </p:tavLst>
                                    </p:anim>
                                  </p:childTnLst>
                                </p:cTn>
                              </p:par>
                              <p:par>
                                <p:cTn id="128" presetID="2" presetClass="entr" presetSubtype="4" decel="100000" fill="hold" grpId="0" nodeType="withEffect">
                                  <p:stCondLst>
                                    <p:cond delay="100"/>
                                  </p:stCondLst>
                                  <p:childTnLst>
                                    <p:set>
                                      <p:cBhvr>
                                        <p:cTn id="129" dur="1" fill="hold">
                                          <p:stCondLst>
                                            <p:cond delay="0"/>
                                          </p:stCondLst>
                                        </p:cTn>
                                        <p:tgtEl>
                                          <p:spTgt spid="29">
                                            <p:txEl>
                                              <p:pRg st="0" end="0"/>
                                            </p:txEl>
                                          </p:spTgt>
                                        </p:tgtEl>
                                        <p:attrNameLst>
                                          <p:attrName>style.visibility</p:attrName>
                                        </p:attrNameLst>
                                      </p:cBhvr>
                                      <p:to>
                                        <p:strVal val="visible"/>
                                      </p:to>
                                    </p:set>
                                    <p:anim calcmode="lin" valueType="num">
                                      <p:cBhvr additive="base">
                                        <p:cTn id="130"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31"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par>
                          <p:cTn id="132" fill="hold">
                            <p:stCondLst>
                              <p:cond delay="8150"/>
                            </p:stCondLst>
                            <p:childTnLst>
                              <p:par>
                                <p:cTn id="133" presetID="10" presetClass="entr" presetSubtype="0" fill="hold" grpId="0" nodeType="afterEffect">
                                  <p:stCondLst>
                                    <p:cond delay="0"/>
                                  </p:stCondLst>
                                  <p:childTnLst>
                                    <p:set>
                                      <p:cBhvr>
                                        <p:cTn id="134" dur="1" fill="hold">
                                          <p:stCondLst>
                                            <p:cond delay="0"/>
                                          </p:stCondLst>
                                        </p:cTn>
                                        <p:tgtEl>
                                          <p:spTgt spid="19"/>
                                        </p:tgtEl>
                                        <p:attrNameLst>
                                          <p:attrName>style.visibility</p:attrName>
                                        </p:attrNameLst>
                                      </p:cBhvr>
                                      <p:to>
                                        <p:strVal val="visible"/>
                                      </p:to>
                                    </p:set>
                                    <p:animEffect transition="in" filter="fade">
                                      <p:cBhvr>
                                        <p:cTn id="135" dur="750"/>
                                        <p:tgtEl>
                                          <p:spTgt spid="19"/>
                                        </p:tgtEl>
                                      </p:cBhvr>
                                    </p:animEffect>
                                  </p:childTnLst>
                                </p:cTn>
                              </p:par>
                              <p:par>
                                <p:cTn id="136" presetID="10" presetClass="entr" presetSubtype="0" fill="hold" grpId="0" nodeType="withEffect">
                                  <p:stCondLst>
                                    <p:cond delay="100"/>
                                  </p:stCondLst>
                                  <p:childTnLst>
                                    <p:set>
                                      <p:cBhvr>
                                        <p:cTn id="137" dur="1" fill="hold">
                                          <p:stCondLst>
                                            <p:cond delay="0"/>
                                          </p:stCondLst>
                                        </p:cTn>
                                        <p:tgtEl>
                                          <p:spTgt spid="20"/>
                                        </p:tgtEl>
                                        <p:attrNameLst>
                                          <p:attrName>style.visibility</p:attrName>
                                        </p:attrNameLst>
                                      </p:cBhvr>
                                      <p:to>
                                        <p:strVal val="visible"/>
                                      </p:to>
                                    </p:set>
                                    <p:animEffect transition="in" filter="fade">
                                      <p:cBhvr>
                                        <p:cTn id="138" dur="750"/>
                                        <p:tgtEl>
                                          <p:spTgt spid="20"/>
                                        </p:tgtEl>
                                      </p:cBhvr>
                                    </p:animEffect>
                                  </p:childTnLst>
                                </p:cTn>
                              </p:par>
                              <p:par>
                                <p:cTn id="139" presetID="10" presetClass="entr" presetSubtype="0" fill="hold" grpId="0" nodeType="withEffect">
                                  <p:stCondLst>
                                    <p:cond delay="200"/>
                                  </p:stCondLst>
                                  <p:childTnLst>
                                    <p:set>
                                      <p:cBhvr>
                                        <p:cTn id="140" dur="1" fill="hold">
                                          <p:stCondLst>
                                            <p:cond delay="0"/>
                                          </p:stCondLst>
                                        </p:cTn>
                                        <p:tgtEl>
                                          <p:spTgt spid="21"/>
                                        </p:tgtEl>
                                        <p:attrNameLst>
                                          <p:attrName>style.visibility</p:attrName>
                                        </p:attrNameLst>
                                      </p:cBhvr>
                                      <p:to>
                                        <p:strVal val="visible"/>
                                      </p:to>
                                    </p:set>
                                    <p:animEffect transition="in" filter="fade">
                                      <p:cBhvr>
                                        <p:cTn id="141" dur="750"/>
                                        <p:tgtEl>
                                          <p:spTgt spid="21"/>
                                        </p:tgtEl>
                                      </p:cBhvr>
                                    </p:animEffect>
                                  </p:childTnLst>
                                </p:cTn>
                              </p:par>
                              <p:par>
                                <p:cTn id="142" presetID="2" presetClass="entr" presetSubtype="1" decel="100000" fill="hold" grpId="1" nodeType="withEffect">
                                  <p:stCondLst>
                                    <p:cond delay="0"/>
                                  </p:stCondLst>
                                  <p:childTnLst>
                                    <p:set>
                                      <p:cBhvr>
                                        <p:cTn id="143" dur="1" fill="hold">
                                          <p:stCondLst>
                                            <p:cond delay="0"/>
                                          </p:stCondLst>
                                        </p:cTn>
                                        <p:tgtEl>
                                          <p:spTgt spid="19"/>
                                        </p:tgtEl>
                                        <p:attrNameLst>
                                          <p:attrName>style.visibility</p:attrName>
                                        </p:attrNameLst>
                                      </p:cBhvr>
                                      <p:to>
                                        <p:strVal val="visible"/>
                                      </p:to>
                                    </p:set>
                                    <p:anim calcmode="lin" valueType="num">
                                      <p:cBhvr additive="base">
                                        <p:cTn id="144" dur="750" fill="hold"/>
                                        <p:tgtEl>
                                          <p:spTgt spid="19"/>
                                        </p:tgtEl>
                                        <p:attrNameLst>
                                          <p:attrName>ppt_x</p:attrName>
                                        </p:attrNameLst>
                                      </p:cBhvr>
                                      <p:tavLst>
                                        <p:tav tm="0">
                                          <p:val>
                                            <p:strVal val="#ppt_x"/>
                                          </p:val>
                                        </p:tav>
                                        <p:tav tm="100000">
                                          <p:val>
                                            <p:strVal val="#ppt_x"/>
                                          </p:val>
                                        </p:tav>
                                      </p:tavLst>
                                    </p:anim>
                                    <p:anim calcmode="lin" valueType="num">
                                      <p:cBhvr additive="base">
                                        <p:cTn id="145" dur="750" fill="hold"/>
                                        <p:tgtEl>
                                          <p:spTgt spid="19"/>
                                        </p:tgtEl>
                                        <p:attrNameLst>
                                          <p:attrName>ppt_y</p:attrName>
                                        </p:attrNameLst>
                                      </p:cBhvr>
                                      <p:tavLst>
                                        <p:tav tm="0">
                                          <p:val>
                                            <p:strVal val="0-#ppt_h/2"/>
                                          </p:val>
                                        </p:tav>
                                        <p:tav tm="100000">
                                          <p:val>
                                            <p:strVal val="#ppt_y"/>
                                          </p:val>
                                        </p:tav>
                                      </p:tavLst>
                                    </p:anim>
                                  </p:childTnLst>
                                </p:cTn>
                              </p:par>
                              <p:par>
                                <p:cTn id="146" presetID="2" presetClass="entr" presetSubtype="1" decel="100000" fill="hold" grpId="1" nodeType="withEffect">
                                  <p:stCondLst>
                                    <p:cond delay="100"/>
                                  </p:stCondLst>
                                  <p:childTnLst>
                                    <p:set>
                                      <p:cBhvr>
                                        <p:cTn id="147" dur="1" fill="hold">
                                          <p:stCondLst>
                                            <p:cond delay="0"/>
                                          </p:stCondLst>
                                        </p:cTn>
                                        <p:tgtEl>
                                          <p:spTgt spid="20"/>
                                        </p:tgtEl>
                                        <p:attrNameLst>
                                          <p:attrName>style.visibility</p:attrName>
                                        </p:attrNameLst>
                                      </p:cBhvr>
                                      <p:to>
                                        <p:strVal val="visible"/>
                                      </p:to>
                                    </p:set>
                                    <p:anim calcmode="lin" valueType="num">
                                      <p:cBhvr additive="base">
                                        <p:cTn id="148" dur="750" fill="hold"/>
                                        <p:tgtEl>
                                          <p:spTgt spid="20"/>
                                        </p:tgtEl>
                                        <p:attrNameLst>
                                          <p:attrName>ppt_x</p:attrName>
                                        </p:attrNameLst>
                                      </p:cBhvr>
                                      <p:tavLst>
                                        <p:tav tm="0">
                                          <p:val>
                                            <p:strVal val="#ppt_x"/>
                                          </p:val>
                                        </p:tav>
                                        <p:tav tm="100000">
                                          <p:val>
                                            <p:strVal val="#ppt_x"/>
                                          </p:val>
                                        </p:tav>
                                      </p:tavLst>
                                    </p:anim>
                                    <p:anim calcmode="lin" valueType="num">
                                      <p:cBhvr additive="base">
                                        <p:cTn id="149" dur="750" fill="hold"/>
                                        <p:tgtEl>
                                          <p:spTgt spid="20"/>
                                        </p:tgtEl>
                                        <p:attrNameLst>
                                          <p:attrName>ppt_y</p:attrName>
                                        </p:attrNameLst>
                                      </p:cBhvr>
                                      <p:tavLst>
                                        <p:tav tm="0">
                                          <p:val>
                                            <p:strVal val="0-#ppt_h/2"/>
                                          </p:val>
                                        </p:tav>
                                        <p:tav tm="100000">
                                          <p:val>
                                            <p:strVal val="#ppt_y"/>
                                          </p:val>
                                        </p:tav>
                                      </p:tavLst>
                                    </p:anim>
                                  </p:childTnLst>
                                </p:cTn>
                              </p:par>
                              <p:par>
                                <p:cTn id="150" presetID="2" presetClass="entr" presetSubtype="1" decel="100000" fill="hold" grpId="1" nodeType="withEffect">
                                  <p:stCondLst>
                                    <p:cond delay="200"/>
                                  </p:stCondLst>
                                  <p:childTnLst>
                                    <p:set>
                                      <p:cBhvr>
                                        <p:cTn id="151" dur="1" fill="hold">
                                          <p:stCondLst>
                                            <p:cond delay="0"/>
                                          </p:stCondLst>
                                        </p:cTn>
                                        <p:tgtEl>
                                          <p:spTgt spid="21"/>
                                        </p:tgtEl>
                                        <p:attrNameLst>
                                          <p:attrName>style.visibility</p:attrName>
                                        </p:attrNameLst>
                                      </p:cBhvr>
                                      <p:to>
                                        <p:strVal val="visible"/>
                                      </p:to>
                                    </p:set>
                                    <p:anim calcmode="lin" valueType="num">
                                      <p:cBhvr additive="base">
                                        <p:cTn id="152" dur="750" fill="hold"/>
                                        <p:tgtEl>
                                          <p:spTgt spid="21"/>
                                        </p:tgtEl>
                                        <p:attrNameLst>
                                          <p:attrName>ppt_x</p:attrName>
                                        </p:attrNameLst>
                                      </p:cBhvr>
                                      <p:tavLst>
                                        <p:tav tm="0">
                                          <p:val>
                                            <p:strVal val="#ppt_x"/>
                                          </p:val>
                                        </p:tav>
                                        <p:tav tm="100000">
                                          <p:val>
                                            <p:strVal val="#ppt_x"/>
                                          </p:val>
                                        </p:tav>
                                      </p:tavLst>
                                    </p:anim>
                                    <p:anim calcmode="lin" valueType="num">
                                      <p:cBhvr additive="base">
                                        <p:cTn id="153" dur="750" fill="hold"/>
                                        <p:tgtEl>
                                          <p:spTgt spid="21"/>
                                        </p:tgtEl>
                                        <p:attrNameLst>
                                          <p:attrName>ppt_y</p:attrName>
                                        </p:attrNameLst>
                                      </p:cBhvr>
                                      <p:tavLst>
                                        <p:tav tm="0">
                                          <p:val>
                                            <p:strVal val="0-#ppt_h/2"/>
                                          </p:val>
                                        </p:tav>
                                        <p:tav tm="100000">
                                          <p:val>
                                            <p:strVal val="#ppt_y"/>
                                          </p:val>
                                        </p:tav>
                                      </p:tavLst>
                                    </p:anim>
                                  </p:childTnLst>
                                </p:cTn>
                              </p:par>
                            </p:childTnLst>
                          </p:cTn>
                        </p:par>
                        <p:par>
                          <p:cTn id="154" fill="hold">
                            <p:stCondLst>
                              <p:cond delay="9100"/>
                            </p:stCondLst>
                            <p:childTnLst>
                              <p:par>
                                <p:cTn id="155" presetID="2" presetClass="entr" presetSubtype="4" decel="100000" fill="hold" grpId="0" nodeType="afterEffect">
                                  <p:stCondLst>
                                    <p:cond delay="0"/>
                                  </p:stCondLst>
                                  <p:childTnLst>
                                    <p:set>
                                      <p:cBhvr>
                                        <p:cTn id="156" dur="1" fill="hold">
                                          <p:stCondLst>
                                            <p:cond delay="0"/>
                                          </p:stCondLst>
                                        </p:cTn>
                                        <p:tgtEl>
                                          <p:spTgt spid="31">
                                            <p:txEl>
                                              <p:pRg st="0" end="0"/>
                                            </p:txEl>
                                          </p:spTgt>
                                        </p:tgtEl>
                                        <p:attrNameLst>
                                          <p:attrName>style.visibility</p:attrName>
                                        </p:attrNameLst>
                                      </p:cBhvr>
                                      <p:to>
                                        <p:strVal val="visible"/>
                                      </p:to>
                                    </p:set>
                                    <p:anim calcmode="lin" valueType="num">
                                      <p:cBhvr additive="base">
                                        <p:cTn id="157"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58"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159" fill="hold">
                            <p:stCondLst>
                              <p:cond delay="9600"/>
                            </p:stCondLst>
                            <p:childTnLst>
                              <p:par>
                                <p:cTn id="160" presetID="22" presetClass="entr" presetSubtype="8" fill="hold" grpId="0" nodeType="afterEffect">
                                  <p:stCondLst>
                                    <p:cond delay="0"/>
                                  </p:stCondLst>
                                  <p:childTnLst>
                                    <p:set>
                                      <p:cBhvr>
                                        <p:cTn id="161" dur="1" fill="hold">
                                          <p:stCondLst>
                                            <p:cond delay="0"/>
                                          </p:stCondLst>
                                        </p:cTn>
                                        <p:tgtEl>
                                          <p:spTgt spid="37">
                                            <p:txEl>
                                              <p:pRg st="0" end="0"/>
                                            </p:txEl>
                                          </p:spTgt>
                                        </p:tgtEl>
                                        <p:attrNameLst>
                                          <p:attrName>style.visibility</p:attrName>
                                        </p:attrNameLst>
                                      </p:cBhvr>
                                      <p:to>
                                        <p:strVal val="visible"/>
                                      </p:to>
                                    </p:set>
                                    <p:animEffect transition="in" filter="wipe(left)">
                                      <p:cBhvr>
                                        <p:cTn id="162" dur="500"/>
                                        <p:tgtEl>
                                          <p:spTgt spid="37">
                                            <p:txEl>
                                              <p:pRg st="0" end="0"/>
                                            </p:txEl>
                                          </p:spTgt>
                                        </p:tgtEl>
                                      </p:cBhvr>
                                    </p:animEffect>
                                  </p:childTnLst>
                                </p:cTn>
                              </p:par>
                            </p:childTnLst>
                          </p:cTn>
                        </p:par>
                        <p:par>
                          <p:cTn id="163" fill="hold">
                            <p:stCondLst>
                              <p:cond delay="10100"/>
                            </p:stCondLst>
                            <p:childTnLst>
                              <p:par>
                                <p:cTn id="164" presetID="2" presetClass="entr" presetSubtype="4" decel="100000" fill="hold" grpId="0" nodeType="afterEffect">
                                  <p:stCondLst>
                                    <p:cond delay="0"/>
                                  </p:stCondLst>
                                  <p:childTnLst>
                                    <p:set>
                                      <p:cBhvr>
                                        <p:cTn id="165" dur="1" fill="hold">
                                          <p:stCondLst>
                                            <p:cond delay="0"/>
                                          </p:stCondLst>
                                        </p:cTn>
                                        <p:tgtEl>
                                          <p:spTgt spid="33"/>
                                        </p:tgtEl>
                                        <p:attrNameLst>
                                          <p:attrName>style.visibility</p:attrName>
                                        </p:attrNameLst>
                                      </p:cBhvr>
                                      <p:to>
                                        <p:strVal val="visible"/>
                                      </p:to>
                                    </p:set>
                                    <p:anim calcmode="lin" valueType="num">
                                      <p:cBhvr additive="base">
                                        <p:cTn id="166" dur="500" fill="hold"/>
                                        <p:tgtEl>
                                          <p:spTgt spid="33"/>
                                        </p:tgtEl>
                                        <p:attrNameLst>
                                          <p:attrName>ppt_x</p:attrName>
                                        </p:attrNameLst>
                                      </p:cBhvr>
                                      <p:tavLst>
                                        <p:tav tm="0">
                                          <p:val>
                                            <p:strVal val="#ppt_x"/>
                                          </p:val>
                                        </p:tav>
                                        <p:tav tm="100000">
                                          <p:val>
                                            <p:strVal val="#ppt_x"/>
                                          </p:val>
                                        </p:tav>
                                      </p:tavLst>
                                    </p:anim>
                                    <p:anim calcmode="lin" valueType="num">
                                      <p:cBhvr additive="base">
                                        <p:cTn id="167" dur="500" fill="hold"/>
                                        <p:tgtEl>
                                          <p:spTgt spid="33"/>
                                        </p:tgtEl>
                                        <p:attrNameLst>
                                          <p:attrName>ppt_y</p:attrName>
                                        </p:attrNameLst>
                                      </p:cBhvr>
                                      <p:tavLst>
                                        <p:tav tm="0">
                                          <p:val>
                                            <p:strVal val="1+#ppt_h/2"/>
                                          </p:val>
                                        </p:tav>
                                        <p:tav tm="100000">
                                          <p:val>
                                            <p:strVal val="#ppt_y"/>
                                          </p:val>
                                        </p:tav>
                                      </p:tavLst>
                                    </p:anim>
                                  </p:childTnLst>
                                </p:cTn>
                              </p:par>
                              <p:par>
                                <p:cTn id="168" presetID="2" presetClass="entr" presetSubtype="4" decel="100000" fill="hold" grpId="0" nodeType="withEffect">
                                  <p:stCondLst>
                                    <p:cond delay="100"/>
                                  </p:stCondLst>
                                  <p:childTnLst>
                                    <p:set>
                                      <p:cBhvr>
                                        <p:cTn id="169" dur="1" fill="hold">
                                          <p:stCondLst>
                                            <p:cond delay="0"/>
                                          </p:stCondLst>
                                        </p:cTn>
                                        <p:tgtEl>
                                          <p:spTgt spid="32">
                                            <p:txEl>
                                              <p:pRg st="0" end="0"/>
                                            </p:txEl>
                                          </p:spTgt>
                                        </p:tgtEl>
                                        <p:attrNameLst>
                                          <p:attrName>style.visibility</p:attrName>
                                        </p:attrNameLst>
                                      </p:cBhvr>
                                      <p:to>
                                        <p:strVal val="visible"/>
                                      </p:to>
                                    </p:set>
                                    <p:anim calcmode="lin" valueType="num">
                                      <p:cBhvr additive="base">
                                        <p:cTn id="170"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71"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build="p">
        <p:tmplLst>
          <p:tmpl lvl="1">
            <p:tnLst>
              <p:par>
                <p:cTn presetID="2" presetClass="entr" presetSubtype="4"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build="p">
        <p:tmplLst>
          <p:tmpl lvl="1">
            <p:tnLst>
              <p:par>
                <p:cTn presetID="2" presetClass="entr" presetSubtype="4" decel="100000" fill="hold" nodeType="withEffect">
                  <p:stCondLst>
                    <p:cond delay="1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animBg="1"/>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1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7" grpId="0" animBg="1"/>
      <p:bldP spid="28" grpId="0" build="p">
        <p:tmplLst>
          <p:tmpl lvl="1">
            <p:tnLst>
              <p:par>
                <p:cTn presetID="2" presetClass="entr" presetSubtype="4"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decel="100000" fill="hold" nodeType="withEffect">
                  <p:stCondLst>
                    <p:cond delay="1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p:tmplLst>
          <p:tmpl lvl="1">
            <p:tnLst>
              <p:par>
                <p:cTn presetID="2" presetClass="entr" presetSubtype="4"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 presetClass="entr" presetSubtype="4" decel="100000" fill="hold" nodeType="withEffect">
                  <p:stCondLst>
                    <p:cond delay="1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animBg="1"/>
      <p:bldP spid="34" grpId="0" build="p">
        <p:tmplLst>
          <p:tmpl lvl="1">
            <p:tnLst>
              <p:par>
                <p:cTn presetID="22" presetClass="entr" presetSubtype="8"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7" grpId="0" build="p">
        <p:tmplLst>
          <p:tmpl lvl="1">
            <p:tnLst>
              <p:par>
                <p:cTn presetID="22" presetClass="entr" presetSubtype="8"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rot="5400000">
            <a:off x="8804793" y="2573633"/>
            <a:ext cx="4641600" cy="650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Tree>
    <p:extLst>
      <p:ext uri="{BB962C8B-B14F-4D97-AF65-F5344CB8AC3E}">
        <p14:creationId xmlns:p14="http://schemas.microsoft.com/office/powerpoint/2010/main" val="32509369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A0BF8-6686-4F02-AB36-9614142B36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3B406FE-1165-421C-8D35-96F0CFEA6D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A7B22AA-13F6-430C-B5C3-3ED6A1325F28}"/>
              </a:ext>
            </a:extLst>
          </p:cNvPr>
          <p:cNvSpPr>
            <a:spLocks noGrp="1"/>
          </p:cNvSpPr>
          <p:nvPr>
            <p:ph type="dt" sz="half" idx="10"/>
          </p:nvPr>
        </p:nvSpPr>
        <p:spPr/>
        <p:txBody>
          <a:bodyPr/>
          <a:lstStyle/>
          <a:p>
            <a:fld id="{1661375A-C223-44C8-917C-F7C3A1BCD50F}" type="datetimeFigureOut">
              <a:rPr lang="en-GB">
                <a:solidFill>
                  <a:srgbClr val="95A5A6"/>
                </a:solidFill>
              </a:rPr>
              <a:pPr/>
              <a:t>27/04/2021</a:t>
            </a:fld>
            <a:endParaRPr lang="en-GB">
              <a:solidFill>
                <a:srgbClr val="95A5A6"/>
              </a:solidFill>
            </a:endParaRPr>
          </a:p>
        </p:txBody>
      </p:sp>
      <p:sp>
        <p:nvSpPr>
          <p:cNvPr id="5" name="Footer Placeholder 4">
            <a:extLst>
              <a:ext uri="{FF2B5EF4-FFF2-40B4-BE49-F238E27FC236}">
                <a16:creationId xmlns:a16="http://schemas.microsoft.com/office/drawing/2014/main" id="{12FB799C-1B8A-42C0-AD53-6DBEF2EC7EF6}"/>
              </a:ext>
            </a:extLst>
          </p:cNvPr>
          <p:cNvSpPr>
            <a:spLocks noGrp="1"/>
          </p:cNvSpPr>
          <p:nvPr>
            <p:ph type="ftr" sz="quarter" idx="11"/>
          </p:nvPr>
        </p:nvSpPr>
        <p:spPr/>
        <p:txBody>
          <a:bodyPr/>
          <a:lstStyle/>
          <a:p>
            <a:endParaRPr lang="en-GB">
              <a:solidFill>
                <a:srgbClr val="95A5A6"/>
              </a:solidFill>
            </a:endParaRPr>
          </a:p>
        </p:txBody>
      </p:sp>
      <p:sp>
        <p:nvSpPr>
          <p:cNvPr id="6" name="Slide Number Placeholder 5">
            <a:extLst>
              <a:ext uri="{FF2B5EF4-FFF2-40B4-BE49-F238E27FC236}">
                <a16:creationId xmlns:a16="http://schemas.microsoft.com/office/drawing/2014/main" id="{8D8C035E-958A-44D5-9920-E77375E90336}"/>
              </a:ext>
            </a:extLst>
          </p:cNvPr>
          <p:cNvSpPr>
            <a:spLocks noGrp="1"/>
          </p:cNvSpPr>
          <p:nvPr>
            <p:ph type="sldNum" sz="quarter" idx="12"/>
          </p:nvPr>
        </p:nvSpPr>
        <p:spPr/>
        <p:txBody>
          <a:bodyPr/>
          <a:lstStyle/>
          <a:p>
            <a:fld id="{6983841B-0DB4-4C99-B5E5-79625F01DBF7}" type="slidenum">
              <a:rPr lang="en-GB">
                <a:solidFill>
                  <a:srgbClr val="95A5A6"/>
                </a:solidFill>
              </a:rPr>
              <a:pPr/>
              <a:t>‹Nº›</a:t>
            </a:fld>
            <a:endParaRPr lang="en-GB">
              <a:solidFill>
                <a:srgbClr val="95A5A6"/>
              </a:solidFill>
            </a:endParaRPr>
          </a:p>
        </p:txBody>
      </p:sp>
    </p:spTree>
    <p:extLst>
      <p:ext uri="{BB962C8B-B14F-4D97-AF65-F5344CB8AC3E}">
        <p14:creationId xmlns:p14="http://schemas.microsoft.com/office/powerpoint/2010/main" val="1977711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DESIGN ">
  <p:cSld name="TITLE + DESIGN ">
    <p:bg>
      <p:bgPr>
        <a:solidFill>
          <a:srgbClr val="F3F3F3"/>
        </a:solidFill>
        <a:effectLst/>
      </p:bgPr>
    </p:bg>
    <p:spTree>
      <p:nvGrpSpPr>
        <p:cNvPr id="1" name="Shape 68"/>
        <p:cNvGrpSpPr/>
        <p:nvPr/>
      </p:nvGrpSpPr>
      <p:grpSpPr>
        <a:xfrm>
          <a:off x="0" y="0"/>
          <a:ext cx="0" cy="0"/>
          <a:chOff x="0" y="0"/>
          <a:chExt cx="0" cy="0"/>
        </a:xfrm>
      </p:grpSpPr>
      <p:sp>
        <p:nvSpPr>
          <p:cNvPr id="69" name="Google Shape;69;p12"/>
          <p:cNvSpPr/>
          <p:nvPr/>
        </p:nvSpPr>
        <p:spPr>
          <a:xfrm>
            <a:off x="4684767" y="471233"/>
            <a:ext cx="7563200" cy="706000"/>
          </a:xfrm>
          <a:prstGeom prst="roundRect">
            <a:avLst>
              <a:gd name="adj" fmla="val 19858"/>
            </a:avLst>
          </a:prstGeom>
          <a:solidFill>
            <a:srgbClr val="FFF2CC"/>
          </a:solidFill>
          <a:ln>
            <a:noFill/>
          </a:ln>
        </p:spPr>
        <p:txBody>
          <a:bodyPr spcFirstLastPara="1" wrap="square" lIns="121900" tIns="121900" rIns="121900" bIns="121900" anchor="ctr" anchorCtr="0">
            <a:noAutofit/>
          </a:bodyPr>
          <a:lstStyle/>
          <a:p>
            <a:endParaRPr sz="2400">
              <a:solidFill>
                <a:srgbClr val="95A5A6"/>
              </a:solidFill>
            </a:endParaRPr>
          </a:p>
        </p:txBody>
      </p:sp>
      <p:sp>
        <p:nvSpPr>
          <p:cNvPr id="70" name="Google Shape;70;p12"/>
          <p:cNvSpPr/>
          <p:nvPr/>
        </p:nvSpPr>
        <p:spPr>
          <a:xfrm>
            <a:off x="4759700" y="545341"/>
            <a:ext cx="7488400" cy="706000"/>
          </a:xfrm>
          <a:prstGeom prst="roundRect">
            <a:avLst>
              <a:gd name="adj" fmla="val 11897"/>
            </a:avLst>
          </a:prstGeom>
          <a:noFill/>
          <a:ln w="9525" cap="flat" cmpd="sng">
            <a:solidFill>
              <a:srgbClr val="434343"/>
            </a:solidFill>
            <a:prstDash val="solid"/>
            <a:round/>
            <a:headEnd type="none" w="sm" len="sm"/>
            <a:tailEnd type="none" w="sm" len="sm"/>
          </a:ln>
        </p:spPr>
        <p:txBody>
          <a:bodyPr spcFirstLastPara="1" wrap="square" lIns="121900" tIns="121900" rIns="121900" bIns="121900" anchor="ctr" anchorCtr="0">
            <a:noAutofit/>
          </a:bodyPr>
          <a:lstStyle/>
          <a:p>
            <a:endParaRPr sz="2400">
              <a:solidFill>
                <a:srgbClr val="95A5A6"/>
              </a:solidFill>
            </a:endParaRPr>
          </a:p>
        </p:txBody>
      </p:sp>
      <p:sp>
        <p:nvSpPr>
          <p:cNvPr id="71" name="Google Shape;71;p12"/>
          <p:cNvSpPr txBox="1">
            <a:spLocks noGrp="1"/>
          </p:cNvSpPr>
          <p:nvPr>
            <p:ph type="ctrTitle"/>
          </p:nvPr>
        </p:nvSpPr>
        <p:spPr>
          <a:xfrm>
            <a:off x="6907533" y="609733"/>
            <a:ext cx="4259600" cy="6416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rgbClr val="2D406A"/>
              </a:buClr>
              <a:buSzPts val="2400"/>
              <a:buNone/>
              <a:defRPr sz="2400" b="0">
                <a:latin typeface="Staatliches"/>
                <a:ea typeface="Staatliches"/>
                <a:cs typeface="Staatliches"/>
                <a:sym typeface="Staatliches"/>
              </a:defRPr>
            </a:lvl1pPr>
            <a:lvl2pPr lvl="1" algn="ctr" rtl="0">
              <a:spcBef>
                <a:spcPts val="0"/>
              </a:spcBef>
              <a:spcAft>
                <a:spcPts val="0"/>
              </a:spcAft>
              <a:buClr>
                <a:srgbClr val="338987"/>
              </a:buClr>
              <a:buSzPts val="1800"/>
              <a:buNone/>
              <a:defRPr sz="2400" b="0">
                <a:solidFill>
                  <a:srgbClr val="338987"/>
                </a:solidFill>
              </a:defRPr>
            </a:lvl2pPr>
            <a:lvl3pPr lvl="2" algn="ctr" rtl="0">
              <a:spcBef>
                <a:spcPts val="0"/>
              </a:spcBef>
              <a:spcAft>
                <a:spcPts val="0"/>
              </a:spcAft>
              <a:buClr>
                <a:srgbClr val="338987"/>
              </a:buClr>
              <a:buSzPts val="1800"/>
              <a:buNone/>
              <a:defRPr sz="2400" b="0">
                <a:solidFill>
                  <a:srgbClr val="338987"/>
                </a:solidFill>
              </a:defRPr>
            </a:lvl3pPr>
            <a:lvl4pPr lvl="3" algn="ctr" rtl="0">
              <a:spcBef>
                <a:spcPts val="0"/>
              </a:spcBef>
              <a:spcAft>
                <a:spcPts val="0"/>
              </a:spcAft>
              <a:buClr>
                <a:srgbClr val="338987"/>
              </a:buClr>
              <a:buSzPts val="1800"/>
              <a:buNone/>
              <a:defRPr sz="2400" b="0">
                <a:solidFill>
                  <a:srgbClr val="338987"/>
                </a:solidFill>
              </a:defRPr>
            </a:lvl4pPr>
            <a:lvl5pPr lvl="4" algn="ctr" rtl="0">
              <a:spcBef>
                <a:spcPts val="0"/>
              </a:spcBef>
              <a:spcAft>
                <a:spcPts val="0"/>
              </a:spcAft>
              <a:buClr>
                <a:srgbClr val="338987"/>
              </a:buClr>
              <a:buSzPts val="1800"/>
              <a:buNone/>
              <a:defRPr sz="2400" b="0">
                <a:solidFill>
                  <a:srgbClr val="338987"/>
                </a:solidFill>
              </a:defRPr>
            </a:lvl5pPr>
            <a:lvl6pPr lvl="5" algn="ctr" rtl="0">
              <a:spcBef>
                <a:spcPts val="0"/>
              </a:spcBef>
              <a:spcAft>
                <a:spcPts val="0"/>
              </a:spcAft>
              <a:buClr>
                <a:srgbClr val="338987"/>
              </a:buClr>
              <a:buSzPts val="1800"/>
              <a:buNone/>
              <a:defRPr sz="2400" b="0">
                <a:solidFill>
                  <a:srgbClr val="338987"/>
                </a:solidFill>
              </a:defRPr>
            </a:lvl6pPr>
            <a:lvl7pPr lvl="6" algn="ctr" rtl="0">
              <a:spcBef>
                <a:spcPts val="0"/>
              </a:spcBef>
              <a:spcAft>
                <a:spcPts val="0"/>
              </a:spcAft>
              <a:buClr>
                <a:srgbClr val="338987"/>
              </a:buClr>
              <a:buSzPts val="1800"/>
              <a:buNone/>
              <a:defRPr sz="2400" b="0">
                <a:solidFill>
                  <a:srgbClr val="338987"/>
                </a:solidFill>
              </a:defRPr>
            </a:lvl7pPr>
            <a:lvl8pPr lvl="7" algn="ctr" rtl="0">
              <a:spcBef>
                <a:spcPts val="0"/>
              </a:spcBef>
              <a:spcAft>
                <a:spcPts val="0"/>
              </a:spcAft>
              <a:buClr>
                <a:srgbClr val="338987"/>
              </a:buClr>
              <a:buSzPts val="1800"/>
              <a:buNone/>
              <a:defRPr sz="2400" b="0">
                <a:solidFill>
                  <a:srgbClr val="338987"/>
                </a:solidFill>
              </a:defRPr>
            </a:lvl8pPr>
            <a:lvl9pPr lvl="8" algn="ctr" rtl="0">
              <a:spcBef>
                <a:spcPts val="0"/>
              </a:spcBef>
              <a:spcAft>
                <a:spcPts val="0"/>
              </a:spcAft>
              <a:buClr>
                <a:srgbClr val="338987"/>
              </a:buClr>
              <a:buSzPts val="1800"/>
              <a:buNone/>
              <a:defRPr sz="2400" b="0">
                <a:solidFill>
                  <a:srgbClr val="338987"/>
                </a:solidFill>
              </a:defRPr>
            </a:lvl9pPr>
          </a:lstStyle>
          <a:p>
            <a:endParaRPr/>
          </a:p>
        </p:txBody>
      </p:sp>
    </p:spTree>
    <p:extLst>
      <p:ext uri="{BB962C8B-B14F-4D97-AF65-F5344CB8AC3E}">
        <p14:creationId xmlns:p14="http://schemas.microsoft.com/office/powerpoint/2010/main" val="30144910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9"/>
        <p:cNvGrpSpPr/>
        <p:nvPr/>
      </p:nvGrpSpPr>
      <p:grpSpPr>
        <a:xfrm>
          <a:off x="0" y="0"/>
          <a:ext cx="0" cy="0"/>
          <a:chOff x="0" y="0"/>
          <a:chExt cx="0" cy="0"/>
        </a:xfrm>
      </p:grpSpPr>
      <p:sp>
        <p:nvSpPr>
          <p:cNvPr id="40" name="Google Shape;40;p10"/>
          <p:cNvSpPr txBox="1">
            <a:spLocks noGrp="1"/>
          </p:cNvSpPr>
          <p:nvPr>
            <p:ph type="title"/>
          </p:nvPr>
        </p:nvSpPr>
        <p:spPr>
          <a:xfrm>
            <a:off x="1025200" y="537600"/>
            <a:ext cx="5008400" cy="100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cxnSp>
        <p:nvCxnSpPr>
          <p:cNvPr id="41" name="Google Shape;41;p10"/>
          <p:cNvCxnSpPr/>
          <p:nvPr/>
        </p:nvCxnSpPr>
        <p:spPr>
          <a:xfrm>
            <a:off x="-163567" y="1642167"/>
            <a:ext cx="5614800" cy="0"/>
          </a:xfrm>
          <a:prstGeom prst="straightConnector1">
            <a:avLst/>
          </a:prstGeom>
          <a:noFill/>
          <a:ln w="952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23850074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Numeric List - 5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2048598" y="164638"/>
            <a:ext cx="9567208" cy="802101"/>
          </a:xfrm>
          <a:prstGeom prst="rect">
            <a:avLst/>
          </a:prstGeom>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a:xfrm>
            <a:off x="7005935" y="6309239"/>
            <a:ext cx="3860800" cy="365125"/>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1435106" y="6288526"/>
            <a:ext cx="720142" cy="365125"/>
          </a:xfrm>
          <a:prstGeom prst="rect">
            <a:avLst/>
          </a:prstGeom>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2111211" y="1028734"/>
            <a:ext cx="9553890" cy="336037"/>
          </a:xfrm>
          <a:prstGeom prst="rect">
            <a:avLst/>
          </a:prstGeo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1" name="円/楕円 10"/>
          <p:cNvSpPr/>
          <p:nvPr userDrawn="1"/>
        </p:nvSpPr>
        <p:spPr>
          <a:xfrm>
            <a:off x="5520635" y="1768178"/>
            <a:ext cx="432085"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1</a:t>
            </a:r>
            <a:endParaRPr kumimoji="1" lang="ja-JP" altLang="en-US" sz="1200" dirty="0"/>
          </a:p>
        </p:txBody>
      </p:sp>
      <p:sp>
        <p:nvSpPr>
          <p:cNvPr id="12" name="円/楕円 11"/>
          <p:cNvSpPr/>
          <p:nvPr userDrawn="1"/>
        </p:nvSpPr>
        <p:spPr>
          <a:xfrm>
            <a:off x="5520635" y="2675438"/>
            <a:ext cx="432085" cy="4320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2</a:t>
            </a:r>
            <a:endParaRPr kumimoji="1" lang="ja-JP" altLang="en-US" sz="1200" dirty="0"/>
          </a:p>
        </p:txBody>
      </p:sp>
      <p:sp>
        <p:nvSpPr>
          <p:cNvPr id="13" name="円/楕円 12"/>
          <p:cNvSpPr/>
          <p:nvPr userDrawn="1"/>
        </p:nvSpPr>
        <p:spPr>
          <a:xfrm>
            <a:off x="5520635" y="3582698"/>
            <a:ext cx="432085" cy="432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3</a:t>
            </a:r>
            <a:endParaRPr kumimoji="1" lang="ja-JP" altLang="en-US" sz="1200" dirty="0"/>
          </a:p>
        </p:txBody>
      </p:sp>
      <p:sp>
        <p:nvSpPr>
          <p:cNvPr id="14" name="円/楕円 13"/>
          <p:cNvSpPr/>
          <p:nvPr userDrawn="1"/>
        </p:nvSpPr>
        <p:spPr>
          <a:xfrm>
            <a:off x="5520635" y="4489958"/>
            <a:ext cx="432085" cy="4320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4</a:t>
            </a:r>
            <a:endParaRPr kumimoji="1" lang="ja-JP" altLang="en-US" sz="1200" dirty="0"/>
          </a:p>
        </p:txBody>
      </p:sp>
      <p:sp>
        <p:nvSpPr>
          <p:cNvPr id="15" name="円/楕円 14"/>
          <p:cNvSpPr/>
          <p:nvPr userDrawn="1"/>
        </p:nvSpPr>
        <p:spPr>
          <a:xfrm>
            <a:off x="5520635" y="5397218"/>
            <a:ext cx="432085" cy="4320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5</a:t>
            </a:r>
            <a:endParaRPr kumimoji="1" lang="ja-JP" altLang="en-US" sz="1200" dirty="0"/>
          </a:p>
        </p:txBody>
      </p:sp>
      <p:sp>
        <p:nvSpPr>
          <p:cNvPr id="18" name="テキスト プレースホルダー 6"/>
          <p:cNvSpPr>
            <a:spLocks noGrp="1"/>
          </p:cNvSpPr>
          <p:nvPr>
            <p:ph type="body" sz="quarter" idx="16" hasCustomPrompt="1"/>
          </p:nvPr>
        </p:nvSpPr>
        <p:spPr>
          <a:xfrm>
            <a:off x="6001105" y="1628080"/>
            <a:ext cx="5727456" cy="718922"/>
          </a:xfrm>
          <a:prstGeom prst="rect">
            <a:avLst/>
          </a:prstGeom>
        </p:spPr>
        <p:txBody>
          <a:bodyPr anchor="ctr">
            <a:norm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0" hasCustomPrompt="1"/>
          </p:nvPr>
        </p:nvSpPr>
        <p:spPr>
          <a:xfrm>
            <a:off x="6001105" y="2536498"/>
            <a:ext cx="5727456" cy="718922"/>
          </a:xfrm>
          <a:prstGeom prst="rect">
            <a:avLst/>
          </a:prstGeom>
        </p:spPr>
        <p:txBody>
          <a:bodyPr anchor="ctr">
            <a:norm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2" hasCustomPrompt="1"/>
          </p:nvPr>
        </p:nvSpPr>
        <p:spPr>
          <a:xfrm>
            <a:off x="6001105" y="3444917"/>
            <a:ext cx="5727456" cy="718922"/>
          </a:xfrm>
          <a:prstGeom prst="rect">
            <a:avLst/>
          </a:prstGeom>
        </p:spPr>
        <p:txBody>
          <a:bodyPr anchor="ctr">
            <a:norm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6001105" y="4353336"/>
            <a:ext cx="5727456" cy="718922"/>
          </a:xfrm>
          <a:prstGeom prst="rect">
            <a:avLst/>
          </a:prstGeom>
        </p:spPr>
        <p:txBody>
          <a:bodyPr anchor="ctr">
            <a:norm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6" hasCustomPrompt="1"/>
          </p:nvPr>
        </p:nvSpPr>
        <p:spPr>
          <a:xfrm>
            <a:off x="6001105" y="5261754"/>
            <a:ext cx="5727456" cy="718922"/>
          </a:xfrm>
          <a:prstGeom prst="rect">
            <a:avLst/>
          </a:prstGeom>
        </p:spPr>
        <p:txBody>
          <a:bodyPr anchor="ctr">
            <a:norm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8" hasCustomPrompt="1"/>
          </p:nvPr>
        </p:nvSpPr>
        <p:spPr>
          <a:xfrm>
            <a:off x="522560" y="2150775"/>
            <a:ext cx="4596590" cy="3316275"/>
          </a:xfrm>
          <a:prstGeom prst="rect">
            <a:avLst/>
          </a:prstGeom>
        </p:spPr>
        <p:txBody>
          <a:bodyPr anchor="ctr">
            <a:noAutofit/>
          </a:bodyPr>
          <a:lstStyle>
            <a:lvl1pPr algn="ctr">
              <a:defRPr sz="2667" i="0" baseline="0">
                <a:solidFill>
                  <a:schemeClr val="tx2"/>
                </a:solidFill>
                <a:latin typeface="Route 159 Light"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23127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9" decel="100000" fill="hold" grpId="0" nodeType="afterEffect">
                                  <p:stCondLst>
                                    <p:cond delay="0"/>
                                  </p:stCondLst>
                                  <p:iterate type="wd">
                                    <p:tmPct val="10000"/>
                                  </p:iterate>
                                  <p:childTnLst>
                                    <p:set>
                                      <p:cBhvr>
                                        <p:cTn id="14" dur="1" fill="hold">
                                          <p:stCondLst>
                                            <p:cond delay="0"/>
                                          </p:stCondLst>
                                        </p:cTn>
                                        <p:tgtEl>
                                          <p:spTgt spid="29">
                                            <p:txEl>
                                              <p:pRg st="0" end="0"/>
                                            </p:txEl>
                                          </p:spTgt>
                                        </p:tgtEl>
                                        <p:attrNameLst>
                                          <p:attrName>style.visibility</p:attrName>
                                        </p:attrNameLst>
                                      </p:cBhvr>
                                      <p:to>
                                        <p:strVal val="visible"/>
                                      </p:to>
                                    </p:set>
                                    <p:anim calcmode="lin" valueType="num">
                                      <p:cBhvr additive="base">
                                        <p:cTn id="15" dur="500" fill="hold"/>
                                        <p:tgtEl>
                                          <p:spTgt spid="29">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9">
                                            <p:txEl>
                                              <p:pRg st="0" end="0"/>
                                            </p:txEl>
                                          </p:spTgt>
                                        </p:tgtEl>
                                        <p:attrNameLst>
                                          <p:attrName>ppt_y</p:attrName>
                                        </p:attrNameLst>
                                      </p:cBhvr>
                                      <p:tavLst>
                                        <p:tav tm="0">
                                          <p:val>
                                            <p:strVal val="0-#ppt_h/2"/>
                                          </p:val>
                                        </p:tav>
                                        <p:tav tm="100000">
                                          <p:val>
                                            <p:strVal val="#ppt_y"/>
                                          </p:val>
                                        </p:tav>
                                      </p:tavLst>
                                    </p:anim>
                                  </p:childTnLst>
                                </p:cTn>
                              </p:par>
                            </p:childTnLst>
                          </p:cTn>
                        </p:par>
                        <p:par>
                          <p:cTn id="17" fill="hold">
                            <p:stCondLst>
                              <p:cond delay="1100"/>
                            </p:stCondLst>
                            <p:childTnLst>
                              <p:par>
                                <p:cTn id="18" presetID="2" presetClass="entr" presetSubtype="1" decel="100000" fill="hold" grpId="0" nodeType="afterEffect">
                                  <p:stCondLst>
                                    <p:cond delay="25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8">
                                            <p:txEl>
                                              <p:pRg st="0" end="0"/>
                                            </p:txEl>
                                          </p:spTgt>
                                        </p:tgtEl>
                                        <p:attrNameLst>
                                          <p:attrName>style.visibility</p:attrName>
                                        </p:attrNameLst>
                                      </p:cBhvr>
                                      <p:to>
                                        <p:strVal val="visible"/>
                                      </p:to>
                                    </p:set>
                                    <p:anim calcmode="lin" valueType="num">
                                      <p:cBhvr additive="base">
                                        <p:cTn id="24"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850"/>
                            </p:stCondLst>
                            <p:childTnLst>
                              <p:par>
                                <p:cTn id="27" presetID="2" presetClass="entr" presetSubtype="1" decel="100000" fill="hold" grpId="0" nodeType="afterEffect">
                                  <p:stCondLst>
                                    <p:cond delay="25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0-#ppt_h/2"/>
                                          </p:val>
                                        </p:tav>
                                        <p:tav tm="100000">
                                          <p:val>
                                            <p:strVal val="#ppt_y"/>
                                          </p:val>
                                        </p:tav>
                                      </p:tavLst>
                                    </p:anim>
                                  </p:childTnLst>
                                </p:cTn>
                              </p:par>
                              <p:par>
                                <p:cTn id="31" presetID="2" presetClass="entr" presetSubtype="2" decel="100000" fill="hold" grpId="0" nodeType="withEffect">
                                  <p:stCondLst>
                                    <p:cond delay="250"/>
                                  </p:stCondLst>
                                  <p:childTnLst>
                                    <p:set>
                                      <p:cBhvr>
                                        <p:cTn id="32" dur="1" fill="hold">
                                          <p:stCondLst>
                                            <p:cond delay="0"/>
                                          </p:stCondLst>
                                        </p:cTn>
                                        <p:tgtEl>
                                          <p:spTgt spid="22">
                                            <p:txEl>
                                              <p:pRg st="0" end="0"/>
                                            </p:txEl>
                                          </p:spTgt>
                                        </p:tgtEl>
                                        <p:attrNameLst>
                                          <p:attrName>style.visibility</p:attrName>
                                        </p:attrNameLst>
                                      </p:cBhvr>
                                      <p:to>
                                        <p:strVal val="visible"/>
                                      </p:to>
                                    </p:set>
                                    <p:anim calcmode="lin" valueType="num">
                                      <p:cBhvr additive="base">
                                        <p:cTn id="33"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600"/>
                            </p:stCondLst>
                            <p:childTnLst>
                              <p:par>
                                <p:cTn id="36" presetID="2" presetClass="entr" presetSubtype="1" decel="100000" fill="hold" grpId="0" nodeType="afterEffect">
                                  <p:stCondLst>
                                    <p:cond delay="25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24">
                                            <p:txEl>
                                              <p:pRg st="0" end="0"/>
                                            </p:txEl>
                                          </p:spTgt>
                                        </p:tgtEl>
                                        <p:attrNameLst>
                                          <p:attrName>style.visibility</p:attrName>
                                        </p:attrNameLst>
                                      </p:cBhvr>
                                      <p:to>
                                        <p:strVal val="visible"/>
                                      </p:to>
                                    </p:set>
                                    <p:anim calcmode="lin" valueType="num">
                                      <p:cBhvr additive="base">
                                        <p:cTn id="42"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44" fill="hold">
                            <p:stCondLst>
                              <p:cond delay="3350"/>
                            </p:stCondLst>
                            <p:childTnLst>
                              <p:par>
                                <p:cTn id="45" presetID="2" presetClass="entr" presetSubtype="1" decel="100000" fill="hold" grpId="0" nodeType="afterEffect">
                                  <p:stCondLst>
                                    <p:cond delay="25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0-#ppt_h/2"/>
                                          </p:val>
                                        </p:tav>
                                        <p:tav tm="100000">
                                          <p:val>
                                            <p:strVal val="#ppt_y"/>
                                          </p:val>
                                        </p:tav>
                                      </p:tavLst>
                                    </p:anim>
                                  </p:childTnLst>
                                </p:cTn>
                              </p:par>
                              <p:par>
                                <p:cTn id="49" presetID="2" presetClass="entr" presetSubtype="2" decel="100000" fill="hold" grpId="0" nodeType="withEffect">
                                  <p:stCondLst>
                                    <p:cond delay="250"/>
                                  </p:stCondLst>
                                  <p:childTnLst>
                                    <p:set>
                                      <p:cBhvr>
                                        <p:cTn id="50" dur="1" fill="hold">
                                          <p:stCondLst>
                                            <p:cond delay="0"/>
                                          </p:stCondLst>
                                        </p:cTn>
                                        <p:tgtEl>
                                          <p:spTgt spid="26">
                                            <p:txEl>
                                              <p:pRg st="0" end="0"/>
                                            </p:txEl>
                                          </p:spTgt>
                                        </p:tgtEl>
                                        <p:attrNameLst>
                                          <p:attrName>style.visibility</p:attrName>
                                        </p:attrNameLst>
                                      </p:cBhvr>
                                      <p:to>
                                        <p:strVal val="visible"/>
                                      </p:to>
                                    </p:set>
                                    <p:anim calcmode="lin" valueType="num">
                                      <p:cBhvr additive="base">
                                        <p:cTn id="51"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par>
                          <p:cTn id="53" fill="hold">
                            <p:stCondLst>
                              <p:cond delay="4100"/>
                            </p:stCondLst>
                            <p:childTnLst>
                              <p:par>
                                <p:cTn id="54" presetID="2" presetClass="entr" presetSubtype="1" decel="100000" fill="hold" grpId="0" nodeType="afterEffect">
                                  <p:stCondLst>
                                    <p:cond delay="25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0-#ppt_h/2"/>
                                          </p:val>
                                        </p:tav>
                                        <p:tav tm="100000">
                                          <p:val>
                                            <p:strVal val="#ppt_y"/>
                                          </p:val>
                                        </p:tav>
                                      </p:tavLst>
                                    </p:anim>
                                  </p:childTnLst>
                                </p:cTn>
                              </p:par>
                              <p:par>
                                <p:cTn id="58" presetID="2" presetClass="entr" presetSubtype="2" decel="100000" fill="hold" grpId="0" nodeType="withEffect">
                                  <p:stCondLst>
                                    <p:cond delay="250"/>
                                  </p:stCondLst>
                                  <p:childTnLst>
                                    <p:set>
                                      <p:cBhvr>
                                        <p:cTn id="59" dur="1" fill="hold">
                                          <p:stCondLst>
                                            <p:cond delay="0"/>
                                          </p:stCondLst>
                                        </p:cTn>
                                        <p:tgtEl>
                                          <p:spTgt spid="28">
                                            <p:txEl>
                                              <p:pRg st="0" end="0"/>
                                            </p:txEl>
                                          </p:spTgt>
                                        </p:tgtEl>
                                        <p:attrNameLst>
                                          <p:attrName>style.visibility</p:attrName>
                                        </p:attrNameLst>
                                      </p:cBhvr>
                                      <p:to>
                                        <p:strVal val="visible"/>
                                      </p:to>
                                    </p:set>
                                    <p:anim calcmode="lin" valueType="num">
                                      <p:cBhvr additive="base">
                                        <p:cTn id="60"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animBg="1"/>
      <p:bldP spid="12" grpId="0" animBg="1"/>
      <p:bldP spid="13" grpId="0" animBg="1"/>
      <p:bldP spid="14" grpId="0" animBg="1"/>
      <p:bldP spid="15" grpId="0" animBg="1"/>
      <p:bldP spid="18" grpId="0" build="p">
        <p:tmplLst>
          <p:tmpl lvl="1">
            <p:tnLst>
              <p:par>
                <p:cTn presetID="2" presetClass="entr" presetSubtype="2"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 presetClass="entr" presetSubtype="2"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2"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1+#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2"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2"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1+#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0-#ppt_w/2"/>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31A98D37-B95E-4127-ADEF-689B8742B475}" type="datetimeFigureOut">
              <a:rPr lang="es-EC" smtClean="0"/>
              <a:t>27/04/2021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A935D5C-5C4E-4CD7-8A02-AFAF0E4FCDF9}" type="slidenum">
              <a:rPr lang="es-EC" smtClean="0"/>
              <a:t>‹Nº›</a:t>
            </a:fld>
            <a:endParaRPr lang="es-EC"/>
          </a:p>
        </p:txBody>
      </p:sp>
    </p:spTree>
    <p:extLst>
      <p:ext uri="{BB962C8B-B14F-4D97-AF65-F5344CB8AC3E}">
        <p14:creationId xmlns:p14="http://schemas.microsoft.com/office/powerpoint/2010/main" val="6042759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Personal skill">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2048598" y="164638"/>
            <a:ext cx="9567208" cy="802101"/>
          </a:xfrm>
          <a:prstGeom prst="rect">
            <a:avLst/>
          </a:prstGeom>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a:xfrm>
            <a:off x="7005935" y="6309239"/>
            <a:ext cx="3860800" cy="365125"/>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1435106" y="6288526"/>
            <a:ext cx="720142" cy="365125"/>
          </a:xfrm>
          <a:prstGeom prst="rect">
            <a:avLst/>
          </a:prstGeom>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2111211" y="1028734"/>
            <a:ext cx="9553890" cy="336037"/>
          </a:xfrm>
          <a:prstGeom prst="rect">
            <a:avLst/>
          </a:prstGeo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 name="円/楕円 8"/>
          <p:cNvSpPr/>
          <p:nvPr userDrawn="1"/>
        </p:nvSpPr>
        <p:spPr>
          <a:xfrm>
            <a:off x="3123376" y="3707015"/>
            <a:ext cx="688391" cy="68833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10" name="円/楕円 9"/>
          <p:cNvSpPr/>
          <p:nvPr userDrawn="1"/>
        </p:nvSpPr>
        <p:spPr>
          <a:xfrm>
            <a:off x="3804659" y="4343357"/>
            <a:ext cx="270677" cy="27065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2"/>
              </a:solidFill>
            </a:endParaRPr>
          </a:p>
        </p:txBody>
      </p:sp>
      <p:sp>
        <p:nvSpPr>
          <p:cNvPr id="11" name="円/楕円 10"/>
          <p:cNvSpPr/>
          <p:nvPr userDrawn="1"/>
        </p:nvSpPr>
        <p:spPr>
          <a:xfrm>
            <a:off x="905020" y="1877068"/>
            <a:ext cx="2775610" cy="277536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2" name="円/楕円 11"/>
          <p:cNvSpPr/>
          <p:nvPr userDrawn="1"/>
        </p:nvSpPr>
        <p:spPr>
          <a:xfrm>
            <a:off x="664615" y="1932630"/>
            <a:ext cx="912180" cy="91210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13" name="円/楕円 12"/>
          <p:cNvSpPr/>
          <p:nvPr userDrawn="1"/>
        </p:nvSpPr>
        <p:spPr>
          <a:xfrm>
            <a:off x="795754" y="1794303"/>
            <a:ext cx="2775610" cy="277536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 name="図プレースホルダー 5"/>
          <p:cNvSpPr>
            <a:spLocks noGrp="1"/>
          </p:cNvSpPr>
          <p:nvPr>
            <p:ph type="pic" sz="quarter" idx="14" hasCustomPrompt="1"/>
          </p:nvPr>
        </p:nvSpPr>
        <p:spPr>
          <a:xfrm>
            <a:off x="886260" y="1877067"/>
            <a:ext cx="2696619" cy="2696385"/>
          </a:xfrm>
          <a:prstGeom prst="ellipse">
            <a:avLst/>
          </a:prstGeom>
          <a:solidFill>
            <a:schemeClr val="bg1"/>
          </a:solidFill>
          <a:ln w="28575" cmpd="sng">
            <a:solidFill>
              <a:schemeClr val="accent1"/>
            </a:solidFill>
          </a:ln>
          <a:effectLst/>
        </p:spPr>
        <p:txBody>
          <a:bodyPr>
            <a:normAutofit/>
          </a:bodyPr>
          <a:lstStyle>
            <a:lvl1pPr>
              <a:defRPr sz="1200" baseline="0"/>
            </a:lvl1pPr>
          </a:lstStyle>
          <a:p>
            <a:r>
              <a:rPr kumimoji="1" lang="en-US" altLang="ja-JP" dirty="0"/>
              <a:t>Add an image</a:t>
            </a:r>
            <a:endParaRPr kumimoji="1" lang="ja-JP" altLang="en-US" dirty="0"/>
          </a:p>
        </p:txBody>
      </p:sp>
      <p:sp>
        <p:nvSpPr>
          <p:cNvPr id="16" name="円/楕円 15"/>
          <p:cNvSpPr/>
          <p:nvPr userDrawn="1"/>
        </p:nvSpPr>
        <p:spPr>
          <a:xfrm>
            <a:off x="418597" y="1480280"/>
            <a:ext cx="377157" cy="3771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18" name="テキスト プレースホルダー 6"/>
          <p:cNvSpPr>
            <a:spLocks noGrp="1"/>
          </p:cNvSpPr>
          <p:nvPr>
            <p:ph type="body" sz="quarter" idx="21" hasCustomPrompt="1"/>
          </p:nvPr>
        </p:nvSpPr>
        <p:spPr>
          <a:xfrm>
            <a:off x="361262" y="4785754"/>
            <a:ext cx="3775906" cy="480053"/>
          </a:xfrm>
          <a:prstGeom prst="rect">
            <a:avLst/>
          </a:prstGeom>
        </p:spPr>
        <p:txBody>
          <a:bodyPr anchor="t">
            <a:noAutofit/>
          </a:bodyPr>
          <a:lstStyle>
            <a:lvl1pPr algn="ctr">
              <a:defRPr sz="2133"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31" hasCustomPrompt="1"/>
          </p:nvPr>
        </p:nvSpPr>
        <p:spPr>
          <a:xfrm>
            <a:off x="533242" y="5201608"/>
            <a:ext cx="3431947" cy="382623"/>
          </a:xfrm>
          <a:prstGeom prst="rect">
            <a:avLst/>
          </a:prstGeom>
        </p:spPr>
        <p:txBody>
          <a:bodyPr anchor="t">
            <a:noAutofit/>
          </a:bodyPr>
          <a:lstStyle>
            <a:lvl1pPr algn="ctr">
              <a:defRPr sz="1333" i="1" baseline="0">
                <a:solidFill>
                  <a:schemeClr val="accent1">
                    <a:lumMod val="50000"/>
                  </a:schemeClr>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26" hasCustomPrompt="1"/>
          </p:nvPr>
        </p:nvSpPr>
        <p:spPr>
          <a:xfrm>
            <a:off x="4124188" y="1671101"/>
            <a:ext cx="3752310" cy="480053"/>
          </a:xfrm>
          <a:prstGeom prst="rect">
            <a:avLst/>
          </a:prstGeom>
        </p:spPr>
        <p:txBody>
          <a:bodyPr anchor="t">
            <a:noAutofit/>
          </a:bodyPr>
          <a:lstStyle>
            <a:lvl1pPr algn="l">
              <a:defRPr sz="2133"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7" hasCustomPrompt="1"/>
          </p:nvPr>
        </p:nvSpPr>
        <p:spPr>
          <a:xfrm>
            <a:off x="4141845" y="2257337"/>
            <a:ext cx="3724726" cy="1449678"/>
          </a:xfrm>
          <a:prstGeom prst="rect">
            <a:avLst/>
          </a:prstGeo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2" name="正方形/長方形 21"/>
          <p:cNvSpPr/>
          <p:nvPr userDrawn="1"/>
        </p:nvSpPr>
        <p:spPr>
          <a:xfrm>
            <a:off x="4237864" y="2199160"/>
            <a:ext cx="2160427"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3" name="円/楕円 22"/>
          <p:cNvSpPr/>
          <p:nvPr userDrawn="1"/>
        </p:nvSpPr>
        <p:spPr>
          <a:xfrm>
            <a:off x="4237864" y="3842550"/>
            <a:ext cx="552844" cy="5527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4" name="図プレースホルダー 12"/>
          <p:cNvSpPr>
            <a:spLocks noGrp="1"/>
          </p:cNvSpPr>
          <p:nvPr>
            <p:ph type="pic" sz="quarter" idx="20" hasCustomPrompt="1"/>
          </p:nvPr>
        </p:nvSpPr>
        <p:spPr>
          <a:xfrm>
            <a:off x="4323138" y="3927817"/>
            <a:ext cx="382297" cy="382263"/>
          </a:xfrm>
          <a:prstGeom prst="rect">
            <a:avLst/>
          </a:prstGeom>
        </p:spPr>
        <p:txBody>
          <a:bodyPr>
            <a:normAutofit/>
          </a:bodyPr>
          <a:lstStyle>
            <a:lvl1pPr>
              <a:defRPr sz="1067"/>
            </a:lvl1pPr>
          </a:lstStyle>
          <a:p>
            <a:r>
              <a:rPr kumimoji="1" lang="en-US" altLang="ja-JP" dirty="0"/>
              <a:t> </a:t>
            </a:r>
            <a:endParaRPr kumimoji="1" lang="ja-JP" altLang="en-US" dirty="0"/>
          </a:p>
        </p:txBody>
      </p:sp>
      <p:sp>
        <p:nvSpPr>
          <p:cNvPr id="25" name="円/楕円 24"/>
          <p:cNvSpPr/>
          <p:nvPr userDrawn="1"/>
        </p:nvSpPr>
        <p:spPr>
          <a:xfrm>
            <a:off x="4237863" y="4554531"/>
            <a:ext cx="552844" cy="5527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6" name="図プレースホルダー 12"/>
          <p:cNvSpPr>
            <a:spLocks noGrp="1"/>
          </p:cNvSpPr>
          <p:nvPr>
            <p:ph type="pic" sz="quarter" idx="32" hasCustomPrompt="1"/>
          </p:nvPr>
        </p:nvSpPr>
        <p:spPr>
          <a:xfrm>
            <a:off x="4323137" y="4639799"/>
            <a:ext cx="382297" cy="382263"/>
          </a:xfrm>
          <a:prstGeom prst="rect">
            <a:avLst/>
          </a:prstGeom>
        </p:spPr>
        <p:txBody>
          <a:bodyPr>
            <a:normAutofit/>
          </a:bodyPr>
          <a:lstStyle>
            <a:lvl1pPr>
              <a:defRPr sz="1067"/>
            </a:lvl1pPr>
          </a:lstStyle>
          <a:p>
            <a:r>
              <a:rPr kumimoji="1" lang="en-US" altLang="ja-JP" dirty="0"/>
              <a:t> </a:t>
            </a:r>
            <a:endParaRPr kumimoji="1" lang="ja-JP" altLang="en-US" dirty="0"/>
          </a:p>
        </p:txBody>
      </p:sp>
      <p:sp>
        <p:nvSpPr>
          <p:cNvPr id="27" name="円/楕円 26"/>
          <p:cNvSpPr/>
          <p:nvPr userDrawn="1"/>
        </p:nvSpPr>
        <p:spPr>
          <a:xfrm>
            <a:off x="4237864" y="5266513"/>
            <a:ext cx="552844" cy="5527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8" name="図プレースホルダー 12"/>
          <p:cNvSpPr>
            <a:spLocks noGrp="1"/>
          </p:cNvSpPr>
          <p:nvPr>
            <p:ph type="pic" sz="quarter" idx="33" hasCustomPrompt="1"/>
          </p:nvPr>
        </p:nvSpPr>
        <p:spPr>
          <a:xfrm>
            <a:off x="4323138" y="5351781"/>
            <a:ext cx="382297" cy="382263"/>
          </a:xfrm>
          <a:prstGeom prst="rect">
            <a:avLst/>
          </a:prstGeom>
        </p:spPr>
        <p:txBody>
          <a:bodyPr>
            <a:normAutofit/>
          </a:bodyPr>
          <a:lstStyle>
            <a:lvl1pPr>
              <a:defRPr sz="1067"/>
            </a:lvl1pPr>
          </a:lstStyle>
          <a:p>
            <a:r>
              <a:rPr kumimoji="1" lang="en-US" altLang="ja-JP" dirty="0"/>
              <a:t> </a:t>
            </a:r>
            <a:endParaRPr kumimoji="1" lang="ja-JP" altLang="en-US" dirty="0"/>
          </a:p>
        </p:txBody>
      </p:sp>
      <p:sp>
        <p:nvSpPr>
          <p:cNvPr id="29" name="テキスト プレースホルダー 6"/>
          <p:cNvSpPr>
            <a:spLocks noGrp="1"/>
          </p:cNvSpPr>
          <p:nvPr>
            <p:ph type="body" sz="quarter" idx="34" hasCustomPrompt="1"/>
          </p:nvPr>
        </p:nvSpPr>
        <p:spPr>
          <a:xfrm>
            <a:off x="4790708" y="3878922"/>
            <a:ext cx="3086399" cy="480053"/>
          </a:xfrm>
          <a:prstGeom prst="rect">
            <a:avLst/>
          </a:prstGeom>
        </p:spPr>
        <p:txBody>
          <a:bodyPr anchor="ctr">
            <a:noAutofit/>
          </a:bodyPr>
          <a:lstStyle>
            <a:lvl1pPr algn="l">
              <a:defRPr sz="1200" i="0" baseline="0">
                <a:solidFill>
                  <a:schemeClr val="accent1"/>
                </a:solidFill>
                <a:latin typeface="+mn-lt"/>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35" hasCustomPrompt="1"/>
          </p:nvPr>
        </p:nvSpPr>
        <p:spPr>
          <a:xfrm>
            <a:off x="4790708" y="4590903"/>
            <a:ext cx="3086399" cy="480053"/>
          </a:xfrm>
          <a:prstGeom prst="rect">
            <a:avLst/>
          </a:prstGeom>
        </p:spPr>
        <p:txBody>
          <a:bodyPr anchor="ctr">
            <a:noAutofit/>
          </a:bodyPr>
          <a:lstStyle>
            <a:lvl1pPr algn="l">
              <a:defRPr sz="1200" i="0" baseline="0">
                <a:solidFill>
                  <a:schemeClr val="accent6"/>
                </a:solidFill>
                <a:latin typeface="+mn-lt"/>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36" hasCustomPrompt="1"/>
          </p:nvPr>
        </p:nvSpPr>
        <p:spPr>
          <a:xfrm>
            <a:off x="4790708" y="5302885"/>
            <a:ext cx="3086399" cy="480053"/>
          </a:xfrm>
          <a:prstGeom prst="rect">
            <a:avLst/>
          </a:prstGeom>
        </p:spPr>
        <p:txBody>
          <a:bodyPr anchor="ctr">
            <a:noAutofit/>
          </a:bodyPr>
          <a:lstStyle>
            <a:lvl1pPr algn="l">
              <a:defRPr sz="1200" i="0" baseline="0">
                <a:solidFill>
                  <a:schemeClr val="accent3"/>
                </a:solidFill>
                <a:latin typeface="+mn-lt"/>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37" hasCustomPrompt="1"/>
          </p:nvPr>
        </p:nvSpPr>
        <p:spPr>
          <a:xfrm>
            <a:off x="7986229" y="1668842"/>
            <a:ext cx="3374611" cy="480053"/>
          </a:xfrm>
          <a:prstGeom prst="rect">
            <a:avLst/>
          </a:prstGeom>
        </p:spPr>
        <p:txBody>
          <a:bodyPr anchor="t">
            <a:noAutofit/>
          </a:bodyPr>
          <a:lstStyle>
            <a:lvl1pPr algn="l">
              <a:defRPr sz="2133"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3" name="正方形/長方形 32"/>
          <p:cNvSpPr/>
          <p:nvPr userDrawn="1"/>
        </p:nvSpPr>
        <p:spPr>
          <a:xfrm>
            <a:off x="8099905" y="2196900"/>
            <a:ext cx="2160427" cy="480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4" name="テキスト プレースホルダー 6"/>
          <p:cNvSpPr>
            <a:spLocks noGrp="1"/>
          </p:cNvSpPr>
          <p:nvPr>
            <p:ph type="body" sz="quarter" idx="38" hasCustomPrompt="1"/>
          </p:nvPr>
        </p:nvSpPr>
        <p:spPr>
          <a:xfrm>
            <a:off x="7979723" y="2404053"/>
            <a:ext cx="3431947" cy="382623"/>
          </a:xfrm>
          <a:prstGeom prst="rect">
            <a:avLst/>
          </a:prstGeom>
        </p:spPr>
        <p:txBody>
          <a:bodyPr anchor="t">
            <a:noAutofit/>
          </a:bodyPr>
          <a:lstStyle>
            <a:lvl1pPr algn="l">
              <a:defRPr sz="1333" i="1" baseline="0">
                <a:solidFill>
                  <a:schemeClr val="accent5">
                    <a:lumMod val="75000"/>
                  </a:schemeClr>
                </a:solidFill>
                <a:latin typeface="+mn-lt"/>
              </a:defRPr>
            </a:lvl1pPr>
          </a:lstStyle>
          <a:p>
            <a:pPr lvl="0"/>
            <a:r>
              <a:rPr kumimoji="1" lang="en-US" altLang="ja-JP" dirty="0"/>
              <a:t>Text goes here</a:t>
            </a:r>
            <a:endParaRPr kumimoji="1" lang="ja-JP" altLang="en-US" dirty="0"/>
          </a:p>
        </p:txBody>
      </p:sp>
      <p:grpSp>
        <p:nvGrpSpPr>
          <p:cNvPr id="97" name="グループ化 96"/>
          <p:cNvGrpSpPr/>
          <p:nvPr userDrawn="1"/>
        </p:nvGrpSpPr>
        <p:grpSpPr>
          <a:xfrm>
            <a:off x="8066814" y="2804650"/>
            <a:ext cx="3425697" cy="287203"/>
            <a:chOff x="12418479" y="4395656"/>
            <a:chExt cx="5138100" cy="430805"/>
          </a:xfrm>
        </p:grpSpPr>
        <p:sp>
          <p:nvSpPr>
            <p:cNvPr id="37" name="円/楕円 36"/>
            <p:cNvSpPr/>
            <p:nvPr userDrawn="1"/>
          </p:nvSpPr>
          <p:spPr>
            <a:xfrm>
              <a:off x="12418479"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8" name="円/楕円 37"/>
            <p:cNvSpPr/>
            <p:nvPr userDrawn="1"/>
          </p:nvSpPr>
          <p:spPr>
            <a:xfrm>
              <a:off x="12941512"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9" name="円/楕円 38"/>
            <p:cNvSpPr/>
            <p:nvPr userDrawn="1"/>
          </p:nvSpPr>
          <p:spPr>
            <a:xfrm>
              <a:off x="13464545"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0" name="円/楕円 39"/>
            <p:cNvSpPr/>
            <p:nvPr userDrawn="1"/>
          </p:nvSpPr>
          <p:spPr>
            <a:xfrm>
              <a:off x="13987578"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1" name="円/楕円 40"/>
            <p:cNvSpPr/>
            <p:nvPr userDrawn="1"/>
          </p:nvSpPr>
          <p:spPr>
            <a:xfrm>
              <a:off x="14510611"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2" name="円/楕円 41"/>
            <p:cNvSpPr/>
            <p:nvPr userDrawn="1"/>
          </p:nvSpPr>
          <p:spPr>
            <a:xfrm>
              <a:off x="15556677"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3" name="円/楕円 42"/>
            <p:cNvSpPr/>
            <p:nvPr userDrawn="1"/>
          </p:nvSpPr>
          <p:spPr>
            <a:xfrm>
              <a:off x="16079710"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4" name="円/楕円 43"/>
            <p:cNvSpPr/>
            <p:nvPr userDrawn="1"/>
          </p:nvSpPr>
          <p:spPr>
            <a:xfrm>
              <a:off x="17125774"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5" name="円/楕円 44"/>
            <p:cNvSpPr/>
            <p:nvPr userDrawn="1"/>
          </p:nvSpPr>
          <p:spPr>
            <a:xfrm>
              <a:off x="15033644"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6" name="円/楕円 45"/>
            <p:cNvSpPr/>
            <p:nvPr userDrawn="1"/>
          </p:nvSpPr>
          <p:spPr>
            <a:xfrm>
              <a:off x="16602743"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sp>
        <p:nvSpPr>
          <p:cNvPr id="61" name="テキスト プレースホルダー 6"/>
          <p:cNvSpPr>
            <a:spLocks noGrp="1"/>
          </p:cNvSpPr>
          <p:nvPr userDrawn="1">
            <p:ph type="body" sz="quarter" idx="39" hasCustomPrompt="1"/>
          </p:nvPr>
        </p:nvSpPr>
        <p:spPr>
          <a:xfrm>
            <a:off x="7979723" y="3275051"/>
            <a:ext cx="3431947" cy="382623"/>
          </a:xfrm>
          <a:prstGeom prst="rect">
            <a:avLst/>
          </a:prstGeom>
        </p:spPr>
        <p:txBody>
          <a:bodyPr anchor="t">
            <a:noAutofit/>
          </a:bodyPr>
          <a:lstStyle>
            <a:lvl1pPr algn="l">
              <a:defRPr sz="1333" i="1" baseline="0">
                <a:solidFill>
                  <a:schemeClr val="accent5">
                    <a:lumMod val="75000"/>
                  </a:schemeClr>
                </a:solidFill>
                <a:latin typeface="+mn-lt"/>
              </a:defRPr>
            </a:lvl1pPr>
          </a:lstStyle>
          <a:p>
            <a:pPr lvl="0"/>
            <a:r>
              <a:rPr kumimoji="1" lang="en-US" altLang="ja-JP" dirty="0"/>
              <a:t>Text goes here</a:t>
            </a:r>
            <a:endParaRPr kumimoji="1" lang="ja-JP" altLang="en-US" dirty="0"/>
          </a:p>
        </p:txBody>
      </p:sp>
      <p:grpSp>
        <p:nvGrpSpPr>
          <p:cNvPr id="98" name="グループ化 97"/>
          <p:cNvGrpSpPr/>
          <p:nvPr userDrawn="1"/>
        </p:nvGrpSpPr>
        <p:grpSpPr>
          <a:xfrm>
            <a:off x="8066814" y="3675649"/>
            <a:ext cx="3425697" cy="287203"/>
            <a:chOff x="12418479" y="5702154"/>
            <a:chExt cx="5138100" cy="430805"/>
          </a:xfrm>
        </p:grpSpPr>
        <p:sp>
          <p:nvSpPr>
            <p:cNvPr id="63" name="円/楕円 62"/>
            <p:cNvSpPr/>
            <p:nvPr userDrawn="1"/>
          </p:nvSpPr>
          <p:spPr>
            <a:xfrm>
              <a:off x="12418479"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4" name="円/楕円 63"/>
            <p:cNvSpPr/>
            <p:nvPr userDrawn="1"/>
          </p:nvSpPr>
          <p:spPr>
            <a:xfrm>
              <a:off x="12941512"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5" name="円/楕円 64"/>
            <p:cNvSpPr/>
            <p:nvPr userDrawn="1"/>
          </p:nvSpPr>
          <p:spPr>
            <a:xfrm>
              <a:off x="13464545"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6" name="円/楕円 65"/>
            <p:cNvSpPr/>
            <p:nvPr userDrawn="1"/>
          </p:nvSpPr>
          <p:spPr>
            <a:xfrm>
              <a:off x="13987578"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7" name="円/楕円 66"/>
            <p:cNvSpPr/>
            <p:nvPr userDrawn="1"/>
          </p:nvSpPr>
          <p:spPr>
            <a:xfrm>
              <a:off x="14510611"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8" name="円/楕円 67"/>
            <p:cNvSpPr/>
            <p:nvPr userDrawn="1"/>
          </p:nvSpPr>
          <p:spPr>
            <a:xfrm>
              <a:off x="15556677"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9" name="円/楕円 68"/>
            <p:cNvSpPr/>
            <p:nvPr userDrawn="1"/>
          </p:nvSpPr>
          <p:spPr>
            <a:xfrm>
              <a:off x="16079710"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0" name="円/楕円 69"/>
            <p:cNvSpPr/>
            <p:nvPr userDrawn="1"/>
          </p:nvSpPr>
          <p:spPr>
            <a:xfrm>
              <a:off x="17125774"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1" name="円/楕円 70"/>
            <p:cNvSpPr/>
            <p:nvPr userDrawn="1"/>
          </p:nvSpPr>
          <p:spPr>
            <a:xfrm>
              <a:off x="15033644"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2" name="円/楕円 71"/>
            <p:cNvSpPr/>
            <p:nvPr userDrawn="1"/>
          </p:nvSpPr>
          <p:spPr>
            <a:xfrm>
              <a:off x="16602743"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sp>
        <p:nvSpPr>
          <p:cNvPr id="73" name="テキスト プレースホルダー 6"/>
          <p:cNvSpPr>
            <a:spLocks noGrp="1"/>
          </p:cNvSpPr>
          <p:nvPr userDrawn="1">
            <p:ph type="body" sz="quarter" idx="40" hasCustomPrompt="1"/>
          </p:nvPr>
        </p:nvSpPr>
        <p:spPr>
          <a:xfrm>
            <a:off x="7979723" y="4146050"/>
            <a:ext cx="3431947" cy="382623"/>
          </a:xfrm>
          <a:prstGeom prst="rect">
            <a:avLst/>
          </a:prstGeom>
        </p:spPr>
        <p:txBody>
          <a:bodyPr anchor="t">
            <a:noAutofit/>
          </a:bodyPr>
          <a:lstStyle>
            <a:lvl1pPr algn="l">
              <a:defRPr sz="1333" i="1" baseline="0">
                <a:solidFill>
                  <a:schemeClr val="accent5">
                    <a:lumMod val="75000"/>
                  </a:schemeClr>
                </a:solidFill>
                <a:latin typeface="+mn-lt"/>
              </a:defRPr>
            </a:lvl1pPr>
          </a:lstStyle>
          <a:p>
            <a:pPr lvl="0"/>
            <a:r>
              <a:rPr kumimoji="1" lang="en-US" altLang="ja-JP" dirty="0"/>
              <a:t>Text goes here</a:t>
            </a:r>
            <a:endParaRPr kumimoji="1" lang="ja-JP" altLang="en-US" dirty="0"/>
          </a:p>
        </p:txBody>
      </p:sp>
      <p:grpSp>
        <p:nvGrpSpPr>
          <p:cNvPr id="99" name="グループ化 98"/>
          <p:cNvGrpSpPr/>
          <p:nvPr userDrawn="1"/>
        </p:nvGrpSpPr>
        <p:grpSpPr>
          <a:xfrm>
            <a:off x="8066814" y="4546647"/>
            <a:ext cx="3425697" cy="287203"/>
            <a:chOff x="12418479" y="7008652"/>
            <a:chExt cx="5138100" cy="430805"/>
          </a:xfrm>
        </p:grpSpPr>
        <p:sp>
          <p:nvSpPr>
            <p:cNvPr id="75" name="円/楕円 74"/>
            <p:cNvSpPr/>
            <p:nvPr userDrawn="1"/>
          </p:nvSpPr>
          <p:spPr>
            <a:xfrm>
              <a:off x="12418479"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6" name="円/楕円 75"/>
            <p:cNvSpPr/>
            <p:nvPr userDrawn="1"/>
          </p:nvSpPr>
          <p:spPr>
            <a:xfrm>
              <a:off x="12941512"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7" name="円/楕円 76"/>
            <p:cNvSpPr/>
            <p:nvPr userDrawn="1"/>
          </p:nvSpPr>
          <p:spPr>
            <a:xfrm>
              <a:off x="13464545"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8" name="円/楕円 77"/>
            <p:cNvSpPr/>
            <p:nvPr userDrawn="1"/>
          </p:nvSpPr>
          <p:spPr>
            <a:xfrm>
              <a:off x="13987578"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9" name="円/楕円 78"/>
            <p:cNvSpPr/>
            <p:nvPr userDrawn="1"/>
          </p:nvSpPr>
          <p:spPr>
            <a:xfrm>
              <a:off x="14510611"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0" name="円/楕円 79"/>
            <p:cNvSpPr/>
            <p:nvPr userDrawn="1"/>
          </p:nvSpPr>
          <p:spPr>
            <a:xfrm>
              <a:off x="15556677"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1" name="円/楕円 80"/>
            <p:cNvSpPr/>
            <p:nvPr userDrawn="1"/>
          </p:nvSpPr>
          <p:spPr>
            <a:xfrm>
              <a:off x="16079710"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2" name="円/楕円 81"/>
            <p:cNvSpPr/>
            <p:nvPr userDrawn="1"/>
          </p:nvSpPr>
          <p:spPr>
            <a:xfrm>
              <a:off x="17125774"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3" name="円/楕円 82"/>
            <p:cNvSpPr/>
            <p:nvPr userDrawn="1"/>
          </p:nvSpPr>
          <p:spPr>
            <a:xfrm>
              <a:off x="15033644"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4" name="円/楕円 83"/>
            <p:cNvSpPr/>
            <p:nvPr userDrawn="1"/>
          </p:nvSpPr>
          <p:spPr>
            <a:xfrm>
              <a:off x="16602743"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sp>
        <p:nvSpPr>
          <p:cNvPr id="85" name="テキスト プレースホルダー 6"/>
          <p:cNvSpPr>
            <a:spLocks noGrp="1"/>
          </p:cNvSpPr>
          <p:nvPr userDrawn="1">
            <p:ph type="body" sz="quarter" idx="41" hasCustomPrompt="1"/>
          </p:nvPr>
        </p:nvSpPr>
        <p:spPr>
          <a:xfrm>
            <a:off x="7979723" y="5017049"/>
            <a:ext cx="3431947" cy="382623"/>
          </a:xfrm>
          <a:prstGeom prst="rect">
            <a:avLst/>
          </a:prstGeom>
        </p:spPr>
        <p:txBody>
          <a:bodyPr anchor="t">
            <a:noAutofit/>
          </a:bodyPr>
          <a:lstStyle>
            <a:lvl1pPr algn="l">
              <a:defRPr sz="1333" i="1" baseline="0">
                <a:solidFill>
                  <a:schemeClr val="accent5">
                    <a:lumMod val="75000"/>
                  </a:schemeClr>
                </a:solidFill>
                <a:latin typeface="+mn-lt"/>
              </a:defRPr>
            </a:lvl1pPr>
          </a:lstStyle>
          <a:p>
            <a:pPr lvl="0"/>
            <a:r>
              <a:rPr kumimoji="1" lang="en-US" altLang="ja-JP" dirty="0"/>
              <a:t>Text goes here</a:t>
            </a:r>
            <a:endParaRPr kumimoji="1" lang="ja-JP" altLang="en-US" dirty="0"/>
          </a:p>
        </p:txBody>
      </p:sp>
      <p:grpSp>
        <p:nvGrpSpPr>
          <p:cNvPr id="100" name="グループ化 99"/>
          <p:cNvGrpSpPr/>
          <p:nvPr userDrawn="1"/>
        </p:nvGrpSpPr>
        <p:grpSpPr>
          <a:xfrm>
            <a:off x="8066814" y="5417646"/>
            <a:ext cx="3425697" cy="287203"/>
            <a:chOff x="12418479" y="8315150"/>
            <a:chExt cx="5138100" cy="430805"/>
          </a:xfrm>
        </p:grpSpPr>
        <p:sp>
          <p:nvSpPr>
            <p:cNvPr id="87" name="円/楕円 86"/>
            <p:cNvSpPr/>
            <p:nvPr userDrawn="1"/>
          </p:nvSpPr>
          <p:spPr>
            <a:xfrm>
              <a:off x="12418479"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8" name="円/楕円 87"/>
            <p:cNvSpPr/>
            <p:nvPr userDrawn="1"/>
          </p:nvSpPr>
          <p:spPr>
            <a:xfrm>
              <a:off x="12941512"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9" name="円/楕円 88"/>
            <p:cNvSpPr/>
            <p:nvPr userDrawn="1"/>
          </p:nvSpPr>
          <p:spPr>
            <a:xfrm>
              <a:off x="13464545"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0" name="円/楕円 89"/>
            <p:cNvSpPr/>
            <p:nvPr userDrawn="1"/>
          </p:nvSpPr>
          <p:spPr>
            <a:xfrm>
              <a:off x="13987578"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1" name="円/楕円 90"/>
            <p:cNvSpPr/>
            <p:nvPr userDrawn="1"/>
          </p:nvSpPr>
          <p:spPr>
            <a:xfrm>
              <a:off x="14510611"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2" name="円/楕円 91"/>
            <p:cNvSpPr/>
            <p:nvPr userDrawn="1"/>
          </p:nvSpPr>
          <p:spPr>
            <a:xfrm>
              <a:off x="15556677"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3" name="円/楕円 92"/>
            <p:cNvSpPr/>
            <p:nvPr userDrawn="1"/>
          </p:nvSpPr>
          <p:spPr>
            <a:xfrm>
              <a:off x="16079710"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4" name="円/楕円 93"/>
            <p:cNvSpPr/>
            <p:nvPr userDrawn="1"/>
          </p:nvSpPr>
          <p:spPr>
            <a:xfrm>
              <a:off x="17125774"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5" name="円/楕円 94"/>
            <p:cNvSpPr/>
            <p:nvPr userDrawn="1"/>
          </p:nvSpPr>
          <p:spPr>
            <a:xfrm>
              <a:off x="15033644"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6" name="円/楕円 95"/>
            <p:cNvSpPr/>
            <p:nvPr userDrawn="1"/>
          </p:nvSpPr>
          <p:spPr>
            <a:xfrm>
              <a:off x="16602743"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spTree>
    <p:extLst>
      <p:ext uri="{BB962C8B-B14F-4D97-AF65-F5344CB8AC3E}">
        <p14:creationId xmlns:p14="http://schemas.microsoft.com/office/powerpoint/2010/main" val="268213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750" fill="hold"/>
                                        <p:tgtEl>
                                          <p:spTgt spid="12"/>
                                        </p:tgtEl>
                                        <p:attrNameLst>
                                          <p:attrName>ppt_w</p:attrName>
                                        </p:attrNameLst>
                                      </p:cBhvr>
                                      <p:tavLst>
                                        <p:tav tm="0">
                                          <p:val>
                                            <p:fltVal val="0"/>
                                          </p:val>
                                        </p:tav>
                                        <p:tav tm="100000">
                                          <p:val>
                                            <p:strVal val="#ppt_w"/>
                                          </p:val>
                                        </p:tav>
                                      </p:tavLst>
                                    </p:anim>
                                    <p:anim calcmode="lin" valueType="num">
                                      <p:cBhvr>
                                        <p:cTn id="16" dur="750" fill="hold"/>
                                        <p:tgtEl>
                                          <p:spTgt spid="12"/>
                                        </p:tgtEl>
                                        <p:attrNameLst>
                                          <p:attrName>ppt_h</p:attrName>
                                        </p:attrNameLst>
                                      </p:cBhvr>
                                      <p:tavLst>
                                        <p:tav tm="0">
                                          <p:val>
                                            <p:fltVal val="0"/>
                                          </p:val>
                                        </p:tav>
                                        <p:tav tm="100000">
                                          <p:val>
                                            <p:strVal val="#ppt_h"/>
                                          </p:val>
                                        </p:tav>
                                      </p:tavLst>
                                    </p:anim>
                                    <p:animEffect transition="in" filter="fade">
                                      <p:cBhvr>
                                        <p:cTn id="17" dur="750"/>
                                        <p:tgtEl>
                                          <p:spTgt spid="12"/>
                                        </p:tgtEl>
                                      </p:cBhvr>
                                    </p:animEffect>
                                  </p:childTnLst>
                                </p:cTn>
                              </p:par>
                              <p:par>
                                <p:cTn id="18" presetID="2" presetClass="entr" presetSubtype="12" decel="100000" fill="hold" grpId="1"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750" fill="hold"/>
                                        <p:tgtEl>
                                          <p:spTgt spid="12"/>
                                        </p:tgtEl>
                                        <p:attrNameLst>
                                          <p:attrName>ppt_x</p:attrName>
                                        </p:attrNameLst>
                                      </p:cBhvr>
                                      <p:tavLst>
                                        <p:tav tm="0">
                                          <p:val>
                                            <p:strVal val="0-#ppt_w/2"/>
                                          </p:val>
                                        </p:tav>
                                        <p:tav tm="100000">
                                          <p:val>
                                            <p:strVal val="#ppt_x"/>
                                          </p:val>
                                        </p:tav>
                                      </p:tavLst>
                                    </p:anim>
                                    <p:anim calcmode="lin" valueType="num">
                                      <p:cBhvr additive="base">
                                        <p:cTn id="21" dur="750" fill="hold"/>
                                        <p:tgtEl>
                                          <p:spTgt spid="12"/>
                                        </p:tgtEl>
                                        <p:attrNameLst>
                                          <p:attrName>ppt_y</p:attrName>
                                        </p:attrNameLst>
                                      </p:cBhvr>
                                      <p:tavLst>
                                        <p:tav tm="0">
                                          <p:val>
                                            <p:strVal val="1+#ppt_h/2"/>
                                          </p:val>
                                        </p:tav>
                                        <p:tav tm="100000">
                                          <p:val>
                                            <p:strVal val="#ppt_y"/>
                                          </p:val>
                                        </p:tav>
                                      </p:tavLst>
                                    </p:anim>
                                  </p:childTnLst>
                                </p:cTn>
                              </p:par>
                              <p:par>
                                <p:cTn id="22" presetID="53" presetClass="entr" presetSubtype="16" fill="hold" grpId="0" nodeType="withEffect">
                                  <p:stCondLst>
                                    <p:cond delay="100"/>
                                  </p:stCondLst>
                                  <p:childTnLst>
                                    <p:set>
                                      <p:cBhvr>
                                        <p:cTn id="23" dur="1" fill="hold">
                                          <p:stCondLst>
                                            <p:cond delay="0"/>
                                          </p:stCondLst>
                                        </p:cTn>
                                        <p:tgtEl>
                                          <p:spTgt spid="16"/>
                                        </p:tgtEl>
                                        <p:attrNameLst>
                                          <p:attrName>style.visibility</p:attrName>
                                        </p:attrNameLst>
                                      </p:cBhvr>
                                      <p:to>
                                        <p:strVal val="visible"/>
                                      </p:to>
                                    </p:set>
                                    <p:anim calcmode="lin" valueType="num">
                                      <p:cBhvr>
                                        <p:cTn id="24" dur="750" fill="hold"/>
                                        <p:tgtEl>
                                          <p:spTgt spid="16"/>
                                        </p:tgtEl>
                                        <p:attrNameLst>
                                          <p:attrName>ppt_w</p:attrName>
                                        </p:attrNameLst>
                                      </p:cBhvr>
                                      <p:tavLst>
                                        <p:tav tm="0">
                                          <p:val>
                                            <p:fltVal val="0"/>
                                          </p:val>
                                        </p:tav>
                                        <p:tav tm="100000">
                                          <p:val>
                                            <p:strVal val="#ppt_w"/>
                                          </p:val>
                                        </p:tav>
                                      </p:tavLst>
                                    </p:anim>
                                    <p:anim calcmode="lin" valueType="num">
                                      <p:cBhvr>
                                        <p:cTn id="25" dur="750" fill="hold"/>
                                        <p:tgtEl>
                                          <p:spTgt spid="16"/>
                                        </p:tgtEl>
                                        <p:attrNameLst>
                                          <p:attrName>ppt_h</p:attrName>
                                        </p:attrNameLst>
                                      </p:cBhvr>
                                      <p:tavLst>
                                        <p:tav tm="0">
                                          <p:val>
                                            <p:fltVal val="0"/>
                                          </p:val>
                                        </p:tav>
                                        <p:tav tm="100000">
                                          <p:val>
                                            <p:strVal val="#ppt_h"/>
                                          </p:val>
                                        </p:tav>
                                      </p:tavLst>
                                    </p:anim>
                                    <p:animEffect transition="in" filter="fade">
                                      <p:cBhvr>
                                        <p:cTn id="26" dur="750"/>
                                        <p:tgtEl>
                                          <p:spTgt spid="16"/>
                                        </p:tgtEl>
                                      </p:cBhvr>
                                    </p:animEffect>
                                  </p:childTnLst>
                                </p:cTn>
                              </p:par>
                              <p:par>
                                <p:cTn id="27" presetID="2" presetClass="entr" presetSubtype="12" decel="100000" fill="hold" grpId="1" nodeType="withEffect">
                                  <p:stCondLst>
                                    <p:cond delay="10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750" fill="hold"/>
                                        <p:tgtEl>
                                          <p:spTgt spid="16"/>
                                        </p:tgtEl>
                                        <p:attrNameLst>
                                          <p:attrName>ppt_x</p:attrName>
                                        </p:attrNameLst>
                                      </p:cBhvr>
                                      <p:tavLst>
                                        <p:tav tm="0">
                                          <p:val>
                                            <p:strVal val="0-#ppt_w/2"/>
                                          </p:val>
                                        </p:tav>
                                        <p:tav tm="100000">
                                          <p:val>
                                            <p:strVal val="#ppt_x"/>
                                          </p:val>
                                        </p:tav>
                                      </p:tavLst>
                                    </p:anim>
                                    <p:anim calcmode="lin" valueType="num">
                                      <p:cBhvr additive="base">
                                        <p:cTn id="30" dur="750" fill="hold"/>
                                        <p:tgtEl>
                                          <p:spTgt spid="16"/>
                                        </p:tgtEl>
                                        <p:attrNameLst>
                                          <p:attrName>ppt_y</p:attrName>
                                        </p:attrNameLst>
                                      </p:cBhvr>
                                      <p:tavLst>
                                        <p:tav tm="0">
                                          <p:val>
                                            <p:strVal val="1+#ppt_h/2"/>
                                          </p:val>
                                        </p:tav>
                                        <p:tav tm="100000">
                                          <p:val>
                                            <p:strVal val="#ppt_y"/>
                                          </p:val>
                                        </p:tav>
                                      </p:tavLst>
                                    </p:anim>
                                  </p:childTnLst>
                                </p:cTn>
                              </p:par>
                              <p:par>
                                <p:cTn id="31" presetID="53" presetClass="entr" presetSubtype="16" fill="hold" grpId="0" nodeType="withEffect">
                                  <p:stCondLst>
                                    <p:cond delay="2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750" fill="hold"/>
                                        <p:tgtEl>
                                          <p:spTgt spid="10"/>
                                        </p:tgtEl>
                                        <p:attrNameLst>
                                          <p:attrName>ppt_w</p:attrName>
                                        </p:attrNameLst>
                                      </p:cBhvr>
                                      <p:tavLst>
                                        <p:tav tm="0">
                                          <p:val>
                                            <p:fltVal val="0"/>
                                          </p:val>
                                        </p:tav>
                                        <p:tav tm="100000">
                                          <p:val>
                                            <p:strVal val="#ppt_w"/>
                                          </p:val>
                                        </p:tav>
                                      </p:tavLst>
                                    </p:anim>
                                    <p:anim calcmode="lin" valueType="num">
                                      <p:cBhvr>
                                        <p:cTn id="34" dur="750" fill="hold"/>
                                        <p:tgtEl>
                                          <p:spTgt spid="10"/>
                                        </p:tgtEl>
                                        <p:attrNameLst>
                                          <p:attrName>ppt_h</p:attrName>
                                        </p:attrNameLst>
                                      </p:cBhvr>
                                      <p:tavLst>
                                        <p:tav tm="0">
                                          <p:val>
                                            <p:fltVal val="0"/>
                                          </p:val>
                                        </p:tav>
                                        <p:tav tm="100000">
                                          <p:val>
                                            <p:strVal val="#ppt_h"/>
                                          </p:val>
                                        </p:tav>
                                      </p:tavLst>
                                    </p:anim>
                                    <p:animEffect transition="in" filter="fade">
                                      <p:cBhvr>
                                        <p:cTn id="35" dur="750"/>
                                        <p:tgtEl>
                                          <p:spTgt spid="10"/>
                                        </p:tgtEl>
                                      </p:cBhvr>
                                    </p:animEffect>
                                  </p:childTnLst>
                                </p:cTn>
                              </p:par>
                              <p:par>
                                <p:cTn id="36" presetID="2" presetClass="entr" presetSubtype="12" decel="100000" fill="hold" grpId="1" nodeType="withEffect">
                                  <p:stCondLst>
                                    <p:cond delay="20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750" fill="hold"/>
                                        <p:tgtEl>
                                          <p:spTgt spid="10"/>
                                        </p:tgtEl>
                                        <p:attrNameLst>
                                          <p:attrName>ppt_x</p:attrName>
                                        </p:attrNameLst>
                                      </p:cBhvr>
                                      <p:tavLst>
                                        <p:tav tm="0">
                                          <p:val>
                                            <p:strVal val="0-#ppt_w/2"/>
                                          </p:val>
                                        </p:tav>
                                        <p:tav tm="100000">
                                          <p:val>
                                            <p:strVal val="#ppt_x"/>
                                          </p:val>
                                        </p:tav>
                                      </p:tavLst>
                                    </p:anim>
                                    <p:anim calcmode="lin" valueType="num">
                                      <p:cBhvr additive="base">
                                        <p:cTn id="39" dur="750" fill="hold"/>
                                        <p:tgtEl>
                                          <p:spTgt spid="10"/>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300"/>
                                  </p:stCondLst>
                                  <p:childTnLst>
                                    <p:set>
                                      <p:cBhvr>
                                        <p:cTn id="41" dur="1" fill="hold">
                                          <p:stCondLst>
                                            <p:cond delay="0"/>
                                          </p:stCondLst>
                                        </p:cTn>
                                        <p:tgtEl>
                                          <p:spTgt spid="9"/>
                                        </p:tgtEl>
                                        <p:attrNameLst>
                                          <p:attrName>style.visibility</p:attrName>
                                        </p:attrNameLst>
                                      </p:cBhvr>
                                      <p:to>
                                        <p:strVal val="visible"/>
                                      </p:to>
                                    </p:set>
                                    <p:anim calcmode="lin" valueType="num">
                                      <p:cBhvr>
                                        <p:cTn id="42" dur="750" fill="hold"/>
                                        <p:tgtEl>
                                          <p:spTgt spid="9"/>
                                        </p:tgtEl>
                                        <p:attrNameLst>
                                          <p:attrName>ppt_w</p:attrName>
                                        </p:attrNameLst>
                                      </p:cBhvr>
                                      <p:tavLst>
                                        <p:tav tm="0">
                                          <p:val>
                                            <p:fltVal val="0"/>
                                          </p:val>
                                        </p:tav>
                                        <p:tav tm="100000">
                                          <p:val>
                                            <p:strVal val="#ppt_w"/>
                                          </p:val>
                                        </p:tav>
                                      </p:tavLst>
                                    </p:anim>
                                    <p:anim calcmode="lin" valueType="num">
                                      <p:cBhvr>
                                        <p:cTn id="43" dur="750" fill="hold"/>
                                        <p:tgtEl>
                                          <p:spTgt spid="9"/>
                                        </p:tgtEl>
                                        <p:attrNameLst>
                                          <p:attrName>ppt_h</p:attrName>
                                        </p:attrNameLst>
                                      </p:cBhvr>
                                      <p:tavLst>
                                        <p:tav tm="0">
                                          <p:val>
                                            <p:fltVal val="0"/>
                                          </p:val>
                                        </p:tav>
                                        <p:tav tm="100000">
                                          <p:val>
                                            <p:strVal val="#ppt_h"/>
                                          </p:val>
                                        </p:tav>
                                      </p:tavLst>
                                    </p:anim>
                                    <p:animEffect transition="in" filter="fade">
                                      <p:cBhvr>
                                        <p:cTn id="44" dur="750"/>
                                        <p:tgtEl>
                                          <p:spTgt spid="9"/>
                                        </p:tgtEl>
                                      </p:cBhvr>
                                    </p:animEffect>
                                  </p:childTnLst>
                                </p:cTn>
                              </p:par>
                              <p:par>
                                <p:cTn id="45" presetID="2" presetClass="entr" presetSubtype="12" decel="100000" fill="hold" grpId="1" nodeType="withEffect">
                                  <p:stCondLst>
                                    <p:cond delay="30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750" fill="hold"/>
                                        <p:tgtEl>
                                          <p:spTgt spid="9"/>
                                        </p:tgtEl>
                                        <p:attrNameLst>
                                          <p:attrName>ppt_x</p:attrName>
                                        </p:attrNameLst>
                                      </p:cBhvr>
                                      <p:tavLst>
                                        <p:tav tm="0">
                                          <p:val>
                                            <p:strVal val="0-#ppt_w/2"/>
                                          </p:val>
                                        </p:tav>
                                        <p:tav tm="100000">
                                          <p:val>
                                            <p:strVal val="#ppt_x"/>
                                          </p:val>
                                        </p:tav>
                                      </p:tavLst>
                                    </p:anim>
                                    <p:anim calcmode="lin" valueType="num">
                                      <p:cBhvr additive="base">
                                        <p:cTn id="48" dur="750" fill="hold"/>
                                        <p:tgtEl>
                                          <p:spTgt spid="9"/>
                                        </p:tgtEl>
                                        <p:attrNameLst>
                                          <p:attrName>ppt_y</p:attrName>
                                        </p:attrNameLst>
                                      </p:cBhvr>
                                      <p:tavLst>
                                        <p:tav tm="0">
                                          <p:val>
                                            <p:strVal val="1+#ppt_h/2"/>
                                          </p:val>
                                        </p:tav>
                                        <p:tav tm="100000">
                                          <p:val>
                                            <p:strVal val="#ppt_y"/>
                                          </p:val>
                                        </p:tav>
                                      </p:tavLst>
                                    </p:anim>
                                  </p:childTnLst>
                                </p:cTn>
                              </p:par>
                              <p:par>
                                <p:cTn id="49" presetID="10" presetClass="entr" presetSubtype="0" fill="hold" grpId="0" nodeType="withEffect">
                                  <p:stCondLst>
                                    <p:cond delay="30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childTnLst>
                                </p:cTn>
                              </p:par>
                              <p:par>
                                <p:cTn id="52" presetID="2" presetClass="entr" presetSubtype="1" decel="100000" fill="hold" grpId="1" nodeType="withEffect">
                                  <p:stCondLst>
                                    <p:cond delay="30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1000" fill="hold"/>
                                        <p:tgtEl>
                                          <p:spTgt spid="11"/>
                                        </p:tgtEl>
                                        <p:attrNameLst>
                                          <p:attrName>ppt_x</p:attrName>
                                        </p:attrNameLst>
                                      </p:cBhvr>
                                      <p:tavLst>
                                        <p:tav tm="0">
                                          <p:val>
                                            <p:strVal val="#ppt_x"/>
                                          </p:val>
                                        </p:tav>
                                        <p:tav tm="100000">
                                          <p:val>
                                            <p:strVal val="#ppt_x"/>
                                          </p:val>
                                        </p:tav>
                                      </p:tavLst>
                                    </p:anim>
                                    <p:anim calcmode="lin" valueType="num">
                                      <p:cBhvr additive="base">
                                        <p:cTn id="55" dur="1000" fill="hold"/>
                                        <p:tgtEl>
                                          <p:spTgt spid="11"/>
                                        </p:tgtEl>
                                        <p:attrNameLst>
                                          <p:attrName>ppt_y</p:attrName>
                                        </p:attrNameLst>
                                      </p:cBhvr>
                                      <p:tavLst>
                                        <p:tav tm="0">
                                          <p:val>
                                            <p:strVal val="0-#ppt_h/2"/>
                                          </p:val>
                                        </p:tav>
                                        <p:tav tm="100000">
                                          <p:val>
                                            <p:strVal val="#ppt_y"/>
                                          </p:val>
                                        </p:tav>
                                      </p:tavLst>
                                    </p:anim>
                                  </p:childTnLst>
                                </p:cTn>
                              </p:par>
                              <p:par>
                                <p:cTn id="56" presetID="10" presetClass="entr" presetSubtype="0" fill="hold" grpId="0" nodeType="withEffect">
                                  <p:stCondLst>
                                    <p:cond delay="40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childTnLst>
                                </p:cTn>
                              </p:par>
                              <p:par>
                                <p:cTn id="59" presetID="2" presetClass="entr" presetSubtype="1" decel="100000" fill="hold" grpId="1" nodeType="withEffect">
                                  <p:stCondLst>
                                    <p:cond delay="40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1000" fill="hold"/>
                                        <p:tgtEl>
                                          <p:spTgt spid="13"/>
                                        </p:tgtEl>
                                        <p:attrNameLst>
                                          <p:attrName>ppt_x</p:attrName>
                                        </p:attrNameLst>
                                      </p:cBhvr>
                                      <p:tavLst>
                                        <p:tav tm="0">
                                          <p:val>
                                            <p:strVal val="#ppt_x"/>
                                          </p:val>
                                        </p:tav>
                                        <p:tav tm="100000">
                                          <p:val>
                                            <p:strVal val="#ppt_x"/>
                                          </p:val>
                                        </p:tav>
                                      </p:tavLst>
                                    </p:anim>
                                    <p:anim calcmode="lin" valueType="num">
                                      <p:cBhvr additive="base">
                                        <p:cTn id="62" dur="1000" fill="hold"/>
                                        <p:tgtEl>
                                          <p:spTgt spid="13"/>
                                        </p:tgtEl>
                                        <p:attrNameLst>
                                          <p:attrName>ppt_y</p:attrName>
                                        </p:attrNameLst>
                                      </p:cBhvr>
                                      <p:tavLst>
                                        <p:tav tm="0">
                                          <p:val>
                                            <p:strVal val="0-#ppt_h/2"/>
                                          </p:val>
                                        </p:tav>
                                        <p:tav tm="100000">
                                          <p:val>
                                            <p:strVal val="#ppt_y"/>
                                          </p:val>
                                        </p:tav>
                                      </p:tavLst>
                                    </p:anim>
                                  </p:childTnLst>
                                </p:cTn>
                              </p:par>
                              <p:par>
                                <p:cTn id="63" presetID="10" presetClass="entr" presetSubtype="0" fill="hold" grpId="0" nodeType="withEffect">
                                  <p:stCondLst>
                                    <p:cond delay="50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childTnLst>
                                </p:cTn>
                              </p:par>
                              <p:par>
                                <p:cTn id="66" presetID="2" presetClass="entr" presetSubtype="1" decel="100000" fill="hold" grpId="1" nodeType="withEffect">
                                  <p:stCondLst>
                                    <p:cond delay="50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1000" fill="hold"/>
                                        <p:tgtEl>
                                          <p:spTgt spid="14"/>
                                        </p:tgtEl>
                                        <p:attrNameLst>
                                          <p:attrName>ppt_x</p:attrName>
                                        </p:attrNameLst>
                                      </p:cBhvr>
                                      <p:tavLst>
                                        <p:tav tm="0">
                                          <p:val>
                                            <p:strVal val="#ppt_x"/>
                                          </p:val>
                                        </p:tav>
                                        <p:tav tm="100000">
                                          <p:val>
                                            <p:strVal val="#ppt_x"/>
                                          </p:val>
                                        </p:tav>
                                      </p:tavLst>
                                    </p:anim>
                                    <p:anim calcmode="lin" valueType="num">
                                      <p:cBhvr additive="base">
                                        <p:cTn id="69" dur="1000" fill="hold"/>
                                        <p:tgtEl>
                                          <p:spTgt spid="14"/>
                                        </p:tgtEl>
                                        <p:attrNameLst>
                                          <p:attrName>ppt_y</p:attrName>
                                        </p:attrNameLst>
                                      </p:cBhvr>
                                      <p:tavLst>
                                        <p:tav tm="0">
                                          <p:val>
                                            <p:strVal val="0-#ppt_h/2"/>
                                          </p:val>
                                        </p:tav>
                                        <p:tav tm="100000">
                                          <p:val>
                                            <p:strVal val="#ppt_y"/>
                                          </p:val>
                                        </p:tav>
                                      </p:tavLst>
                                    </p:anim>
                                  </p:childTnLst>
                                </p:cTn>
                              </p:par>
                            </p:childTnLst>
                          </p:cTn>
                        </p:par>
                        <p:par>
                          <p:cTn id="70" fill="hold">
                            <p:stCondLst>
                              <p:cond delay="2000"/>
                            </p:stCondLst>
                            <p:childTnLst>
                              <p:par>
                                <p:cTn id="71" presetID="2" presetClass="entr" presetSubtype="4" decel="100000" fill="hold" grpId="0" nodeType="afterEffect">
                                  <p:stCondLst>
                                    <p:cond delay="500"/>
                                  </p:stCondLst>
                                  <p:childTnLst>
                                    <p:set>
                                      <p:cBhvr>
                                        <p:cTn id="72" dur="1" fill="hold">
                                          <p:stCondLst>
                                            <p:cond delay="0"/>
                                          </p:stCondLst>
                                        </p:cTn>
                                        <p:tgtEl>
                                          <p:spTgt spid="18">
                                            <p:txEl>
                                              <p:pRg st="0" end="0"/>
                                            </p:txEl>
                                          </p:spTgt>
                                        </p:tgtEl>
                                        <p:attrNameLst>
                                          <p:attrName>style.visibility</p:attrName>
                                        </p:attrNameLst>
                                      </p:cBhvr>
                                      <p:to>
                                        <p:strVal val="visible"/>
                                      </p:to>
                                    </p:set>
                                    <p:anim calcmode="lin" valueType="num">
                                      <p:cBhvr additive="base">
                                        <p:cTn id="7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75" fill="hold">
                            <p:stCondLst>
                              <p:cond delay="3000"/>
                            </p:stCondLst>
                            <p:childTnLst>
                              <p:par>
                                <p:cTn id="76" presetID="22" presetClass="entr" presetSubtype="8" fill="hold" grpId="0" nodeType="afterEffect">
                                  <p:stCondLst>
                                    <p:cond delay="0"/>
                                  </p:stCondLst>
                                  <p:childTnLst>
                                    <p:set>
                                      <p:cBhvr>
                                        <p:cTn id="77" dur="1" fill="hold">
                                          <p:stCondLst>
                                            <p:cond delay="0"/>
                                          </p:stCondLst>
                                        </p:cTn>
                                        <p:tgtEl>
                                          <p:spTgt spid="19">
                                            <p:txEl>
                                              <p:pRg st="0" end="0"/>
                                            </p:txEl>
                                          </p:spTgt>
                                        </p:tgtEl>
                                        <p:attrNameLst>
                                          <p:attrName>style.visibility</p:attrName>
                                        </p:attrNameLst>
                                      </p:cBhvr>
                                      <p:to>
                                        <p:strVal val="visible"/>
                                      </p:to>
                                    </p:set>
                                    <p:animEffect transition="in" filter="wipe(left)">
                                      <p:cBhvr>
                                        <p:cTn id="78" dur="500"/>
                                        <p:tgtEl>
                                          <p:spTgt spid="19">
                                            <p:txEl>
                                              <p:pRg st="0" end="0"/>
                                            </p:txEl>
                                          </p:spTgt>
                                        </p:tgtEl>
                                      </p:cBhvr>
                                    </p:animEffect>
                                  </p:childTnLst>
                                </p:cTn>
                              </p:par>
                            </p:childTnLst>
                          </p:cTn>
                        </p:par>
                        <p:par>
                          <p:cTn id="79" fill="hold">
                            <p:stCondLst>
                              <p:cond delay="3500"/>
                            </p:stCondLst>
                            <p:childTnLst>
                              <p:par>
                                <p:cTn id="80" presetID="2" presetClass="entr" presetSubtype="2" decel="100000" fill="hold" grpId="0" nodeType="afterEffect">
                                  <p:stCondLst>
                                    <p:cond delay="0"/>
                                  </p:stCondLst>
                                  <p:iterate type="wd">
                                    <p:tmPct val="10000"/>
                                  </p:iterate>
                                  <p:childTnLst>
                                    <p:set>
                                      <p:cBhvr>
                                        <p:cTn id="81" dur="1" fill="hold">
                                          <p:stCondLst>
                                            <p:cond delay="0"/>
                                          </p:stCondLst>
                                        </p:cTn>
                                        <p:tgtEl>
                                          <p:spTgt spid="20">
                                            <p:txEl>
                                              <p:pRg st="0" end="0"/>
                                            </p:txEl>
                                          </p:spTgt>
                                        </p:tgtEl>
                                        <p:attrNameLst>
                                          <p:attrName>style.visibility</p:attrName>
                                        </p:attrNameLst>
                                      </p:cBhvr>
                                      <p:to>
                                        <p:strVal val="visible"/>
                                      </p:to>
                                    </p:set>
                                    <p:anim calcmode="lin" valueType="num">
                                      <p:cBhvr additive="base">
                                        <p:cTn id="82"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83" dur="500" fill="hold"/>
                                        <p:tgtEl>
                                          <p:spTgt spid="20">
                                            <p:txEl>
                                              <p:pRg st="0" end="0"/>
                                            </p:txEl>
                                          </p:spTgt>
                                        </p:tgtEl>
                                        <p:attrNameLst>
                                          <p:attrName>ppt_y</p:attrName>
                                        </p:attrNameLst>
                                      </p:cBhvr>
                                      <p:tavLst>
                                        <p:tav tm="0">
                                          <p:val>
                                            <p:strVal val="#ppt_y"/>
                                          </p:val>
                                        </p:tav>
                                        <p:tav tm="100000">
                                          <p:val>
                                            <p:strVal val="#ppt_y"/>
                                          </p:val>
                                        </p:tav>
                                      </p:tavLst>
                                    </p:anim>
                                  </p:childTnLst>
                                </p:cTn>
                              </p:par>
                              <p:par>
                                <p:cTn id="84" presetID="2" presetClass="entr" presetSubtype="4" decel="100000" fill="hold" grpId="0" nodeType="withEffect">
                                  <p:stCondLst>
                                    <p:cond delay="0"/>
                                  </p:stCondLst>
                                  <p:childTnLst>
                                    <p:set>
                                      <p:cBhvr>
                                        <p:cTn id="85" dur="1" fill="hold">
                                          <p:stCondLst>
                                            <p:cond delay="0"/>
                                          </p:stCondLst>
                                        </p:cTn>
                                        <p:tgtEl>
                                          <p:spTgt spid="21">
                                            <p:txEl>
                                              <p:pRg st="0" end="0"/>
                                            </p:txEl>
                                          </p:spTgt>
                                        </p:tgtEl>
                                        <p:attrNameLst>
                                          <p:attrName>style.visibility</p:attrName>
                                        </p:attrNameLst>
                                      </p:cBhvr>
                                      <p:to>
                                        <p:strVal val="visible"/>
                                      </p:to>
                                    </p:set>
                                    <p:anim calcmode="lin" valueType="num">
                                      <p:cBhvr additive="base">
                                        <p:cTn id="8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additive="base">
                                        <p:cTn id="90" dur="500" fill="hold"/>
                                        <p:tgtEl>
                                          <p:spTgt spid="22"/>
                                        </p:tgtEl>
                                        <p:attrNameLst>
                                          <p:attrName>ppt_x</p:attrName>
                                        </p:attrNameLst>
                                      </p:cBhvr>
                                      <p:tavLst>
                                        <p:tav tm="0">
                                          <p:val>
                                            <p:strVal val="#ppt_x"/>
                                          </p:val>
                                        </p:tav>
                                        <p:tav tm="100000">
                                          <p:val>
                                            <p:strVal val="#ppt_x"/>
                                          </p:val>
                                        </p:tav>
                                      </p:tavLst>
                                    </p:anim>
                                    <p:anim calcmode="lin" valueType="num">
                                      <p:cBhvr additive="base">
                                        <p:cTn id="91" dur="500" fill="hold"/>
                                        <p:tgtEl>
                                          <p:spTgt spid="22"/>
                                        </p:tgtEl>
                                        <p:attrNameLst>
                                          <p:attrName>ppt_y</p:attrName>
                                        </p:attrNameLst>
                                      </p:cBhvr>
                                      <p:tavLst>
                                        <p:tav tm="0">
                                          <p:val>
                                            <p:strVal val="1+#ppt_h/2"/>
                                          </p:val>
                                        </p:tav>
                                        <p:tav tm="100000">
                                          <p:val>
                                            <p:strVal val="#ppt_y"/>
                                          </p:val>
                                        </p:tav>
                                      </p:tavLst>
                                    </p:anim>
                                  </p:childTnLst>
                                </p:cTn>
                              </p:par>
                            </p:childTnLst>
                          </p:cTn>
                        </p:par>
                        <p:par>
                          <p:cTn id="92" fill="hold">
                            <p:stCondLst>
                              <p:cond delay="4100"/>
                            </p:stCondLst>
                            <p:childTnLst>
                              <p:par>
                                <p:cTn id="93" presetID="53" presetClass="entr" presetSubtype="16"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p:cTn id="95" dur="500" fill="hold"/>
                                        <p:tgtEl>
                                          <p:spTgt spid="23"/>
                                        </p:tgtEl>
                                        <p:attrNameLst>
                                          <p:attrName>ppt_w</p:attrName>
                                        </p:attrNameLst>
                                      </p:cBhvr>
                                      <p:tavLst>
                                        <p:tav tm="0">
                                          <p:val>
                                            <p:fltVal val="0"/>
                                          </p:val>
                                        </p:tav>
                                        <p:tav tm="100000">
                                          <p:val>
                                            <p:strVal val="#ppt_w"/>
                                          </p:val>
                                        </p:tav>
                                      </p:tavLst>
                                    </p:anim>
                                    <p:anim calcmode="lin" valueType="num">
                                      <p:cBhvr>
                                        <p:cTn id="96" dur="500" fill="hold"/>
                                        <p:tgtEl>
                                          <p:spTgt spid="23"/>
                                        </p:tgtEl>
                                        <p:attrNameLst>
                                          <p:attrName>ppt_h</p:attrName>
                                        </p:attrNameLst>
                                      </p:cBhvr>
                                      <p:tavLst>
                                        <p:tav tm="0">
                                          <p:val>
                                            <p:fltVal val="0"/>
                                          </p:val>
                                        </p:tav>
                                        <p:tav tm="100000">
                                          <p:val>
                                            <p:strVal val="#ppt_h"/>
                                          </p:val>
                                        </p:tav>
                                      </p:tavLst>
                                    </p:anim>
                                    <p:animEffect transition="in" filter="fade">
                                      <p:cBhvr>
                                        <p:cTn id="97" dur="500"/>
                                        <p:tgtEl>
                                          <p:spTgt spid="23"/>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4"/>
                                        </p:tgtEl>
                                        <p:attrNameLst>
                                          <p:attrName>style.visibility</p:attrName>
                                        </p:attrNameLst>
                                      </p:cBhvr>
                                      <p:to>
                                        <p:strVal val="visible"/>
                                      </p:to>
                                    </p:set>
                                    <p:anim calcmode="lin" valueType="num">
                                      <p:cBhvr>
                                        <p:cTn id="100" dur="500" fill="hold"/>
                                        <p:tgtEl>
                                          <p:spTgt spid="24"/>
                                        </p:tgtEl>
                                        <p:attrNameLst>
                                          <p:attrName>ppt_w</p:attrName>
                                        </p:attrNameLst>
                                      </p:cBhvr>
                                      <p:tavLst>
                                        <p:tav tm="0">
                                          <p:val>
                                            <p:fltVal val="0"/>
                                          </p:val>
                                        </p:tav>
                                        <p:tav tm="100000">
                                          <p:val>
                                            <p:strVal val="#ppt_w"/>
                                          </p:val>
                                        </p:tav>
                                      </p:tavLst>
                                    </p:anim>
                                    <p:anim calcmode="lin" valueType="num">
                                      <p:cBhvr>
                                        <p:cTn id="101" dur="500" fill="hold"/>
                                        <p:tgtEl>
                                          <p:spTgt spid="24"/>
                                        </p:tgtEl>
                                        <p:attrNameLst>
                                          <p:attrName>ppt_h</p:attrName>
                                        </p:attrNameLst>
                                      </p:cBhvr>
                                      <p:tavLst>
                                        <p:tav tm="0">
                                          <p:val>
                                            <p:fltVal val="0"/>
                                          </p:val>
                                        </p:tav>
                                        <p:tav tm="100000">
                                          <p:val>
                                            <p:strVal val="#ppt_h"/>
                                          </p:val>
                                        </p:tav>
                                      </p:tavLst>
                                    </p:anim>
                                    <p:animEffect transition="in" filter="fade">
                                      <p:cBhvr>
                                        <p:cTn id="102" dur="500"/>
                                        <p:tgtEl>
                                          <p:spTgt spid="24"/>
                                        </p:tgtEl>
                                      </p:cBhvr>
                                    </p:animEffect>
                                  </p:childTnLst>
                                </p:cTn>
                              </p:par>
                            </p:childTnLst>
                          </p:cTn>
                        </p:par>
                        <p:par>
                          <p:cTn id="103" fill="hold">
                            <p:stCondLst>
                              <p:cond delay="4600"/>
                            </p:stCondLst>
                            <p:childTnLst>
                              <p:par>
                                <p:cTn id="104" presetID="2" presetClass="entr" presetSubtype="2" decel="100000" fill="hold" grpId="0" nodeType="afterEffect">
                                  <p:stCondLst>
                                    <p:cond delay="0"/>
                                  </p:stCondLst>
                                  <p:iterate type="wd">
                                    <p:tmPct val="10000"/>
                                  </p:iterate>
                                  <p:childTnLst>
                                    <p:set>
                                      <p:cBhvr>
                                        <p:cTn id="105" dur="1" fill="hold">
                                          <p:stCondLst>
                                            <p:cond delay="0"/>
                                          </p:stCondLst>
                                        </p:cTn>
                                        <p:tgtEl>
                                          <p:spTgt spid="29">
                                            <p:txEl>
                                              <p:pRg st="0" end="0"/>
                                            </p:txEl>
                                          </p:spTgt>
                                        </p:tgtEl>
                                        <p:attrNameLst>
                                          <p:attrName>style.visibility</p:attrName>
                                        </p:attrNameLst>
                                      </p:cBhvr>
                                      <p:to>
                                        <p:strVal val="visible"/>
                                      </p:to>
                                    </p:set>
                                    <p:anim calcmode="lin" valueType="num">
                                      <p:cBhvr additive="base">
                                        <p:cTn id="106"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107"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par>
                          <p:cTn id="108" fill="hold">
                            <p:stCondLst>
                              <p:cond delay="5200"/>
                            </p:stCondLst>
                            <p:childTnLst>
                              <p:par>
                                <p:cTn id="109" presetID="53" presetClass="entr" presetSubtype="16" fill="hold" grpId="0" nodeType="afterEffect">
                                  <p:stCondLst>
                                    <p:cond delay="0"/>
                                  </p:stCondLst>
                                  <p:childTnLst>
                                    <p:set>
                                      <p:cBhvr>
                                        <p:cTn id="110" dur="1" fill="hold">
                                          <p:stCondLst>
                                            <p:cond delay="0"/>
                                          </p:stCondLst>
                                        </p:cTn>
                                        <p:tgtEl>
                                          <p:spTgt spid="25"/>
                                        </p:tgtEl>
                                        <p:attrNameLst>
                                          <p:attrName>style.visibility</p:attrName>
                                        </p:attrNameLst>
                                      </p:cBhvr>
                                      <p:to>
                                        <p:strVal val="visible"/>
                                      </p:to>
                                    </p:set>
                                    <p:anim calcmode="lin" valueType="num">
                                      <p:cBhvr>
                                        <p:cTn id="111" dur="500" fill="hold"/>
                                        <p:tgtEl>
                                          <p:spTgt spid="25"/>
                                        </p:tgtEl>
                                        <p:attrNameLst>
                                          <p:attrName>ppt_w</p:attrName>
                                        </p:attrNameLst>
                                      </p:cBhvr>
                                      <p:tavLst>
                                        <p:tav tm="0">
                                          <p:val>
                                            <p:fltVal val="0"/>
                                          </p:val>
                                        </p:tav>
                                        <p:tav tm="100000">
                                          <p:val>
                                            <p:strVal val="#ppt_w"/>
                                          </p:val>
                                        </p:tav>
                                      </p:tavLst>
                                    </p:anim>
                                    <p:anim calcmode="lin" valueType="num">
                                      <p:cBhvr>
                                        <p:cTn id="112" dur="500" fill="hold"/>
                                        <p:tgtEl>
                                          <p:spTgt spid="25"/>
                                        </p:tgtEl>
                                        <p:attrNameLst>
                                          <p:attrName>ppt_h</p:attrName>
                                        </p:attrNameLst>
                                      </p:cBhvr>
                                      <p:tavLst>
                                        <p:tav tm="0">
                                          <p:val>
                                            <p:fltVal val="0"/>
                                          </p:val>
                                        </p:tav>
                                        <p:tav tm="100000">
                                          <p:val>
                                            <p:strVal val="#ppt_h"/>
                                          </p:val>
                                        </p:tav>
                                      </p:tavLst>
                                    </p:anim>
                                    <p:animEffect transition="in" filter="fade">
                                      <p:cBhvr>
                                        <p:cTn id="113" dur="500"/>
                                        <p:tgtEl>
                                          <p:spTgt spid="25"/>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26"/>
                                        </p:tgtEl>
                                        <p:attrNameLst>
                                          <p:attrName>style.visibility</p:attrName>
                                        </p:attrNameLst>
                                      </p:cBhvr>
                                      <p:to>
                                        <p:strVal val="visible"/>
                                      </p:to>
                                    </p:set>
                                    <p:anim calcmode="lin" valueType="num">
                                      <p:cBhvr>
                                        <p:cTn id="116" dur="500" fill="hold"/>
                                        <p:tgtEl>
                                          <p:spTgt spid="26"/>
                                        </p:tgtEl>
                                        <p:attrNameLst>
                                          <p:attrName>ppt_w</p:attrName>
                                        </p:attrNameLst>
                                      </p:cBhvr>
                                      <p:tavLst>
                                        <p:tav tm="0">
                                          <p:val>
                                            <p:fltVal val="0"/>
                                          </p:val>
                                        </p:tav>
                                        <p:tav tm="100000">
                                          <p:val>
                                            <p:strVal val="#ppt_w"/>
                                          </p:val>
                                        </p:tav>
                                      </p:tavLst>
                                    </p:anim>
                                    <p:anim calcmode="lin" valueType="num">
                                      <p:cBhvr>
                                        <p:cTn id="117" dur="500" fill="hold"/>
                                        <p:tgtEl>
                                          <p:spTgt spid="26"/>
                                        </p:tgtEl>
                                        <p:attrNameLst>
                                          <p:attrName>ppt_h</p:attrName>
                                        </p:attrNameLst>
                                      </p:cBhvr>
                                      <p:tavLst>
                                        <p:tav tm="0">
                                          <p:val>
                                            <p:fltVal val="0"/>
                                          </p:val>
                                        </p:tav>
                                        <p:tav tm="100000">
                                          <p:val>
                                            <p:strVal val="#ppt_h"/>
                                          </p:val>
                                        </p:tav>
                                      </p:tavLst>
                                    </p:anim>
                                    <p:animEffect transition="in" filter="fade">
                                      <p:cBhvr>
                                        <p:cTn id="118" dur="500"/>
                                        <p:tgtEl>
                                          <p:spTgt spid="26"/>
                                        </p:tgtEl>
                                      </p:cBhvr>
                                    </p:animEffect>
                                  </p:childTnLst>
                                </p:cTn>
                              </p:par>
                            </p:childTnLst>
                          </p:cTn>
                        </p:par>
                        <p:par>
                          <p:cTn id="119" fill="hold">
                            <p:stCondLst>
                              <p:cond delay="5700"/>
                            </p:stCondLst>
                            <p:childTnLst>
                              <p:par>
                                <p:cTn id="120" presetID="2" presetClass="entr" presetSubtype="2" decel="100000" fill="hold" grpId="0" nodeType="afterEffect">
                                  <p:stCondLst>
                                    <p:cond delay="0"/>
                                  </p:stCondLst>
                                  <p:iterate type="wd">
                                    <p:tmPct val="10000"/>
                                  </p:iterate>
                                  <p:childTnLst>
                                    <p:set>
                                      <p:cBhvr>
                                        <p:cTn id="121" dur="1" fill="hold">
                                          <p:stCondLst>
                                            <p:cond delay="0"/>
                                          </p:stCondLst>
                                        </p:cTn>
                                        <p:tgtEl>
                                          <p:spTgt spid="30">
                                            <p:txEl>
                                              <p:pRg st="0" end="0"/>
                                            </p:txEl>
                                          </p:spTgt>
                                        </p:tgtEl>
                                        <p:attrNameLst>
                                          <p:attrName>style.visibility</p:attrName>
                                        </p:attrNameLst>
                                      </p:cBhvr>
                                      <p:to>
                                        <p:strVal val="visible"/>
                                      </p:to>
                                    </p:set>
                                    <p:anim calcmode="lin" valueType="num">
                                      <p:cBhvr additive="base">
                                        <p:cTn id="122"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123" dur="50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par>
                          <p:cTn id="124" fill="hold">
                            <p:stCondLst>
                              <p:cond delay="63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28"/>
                                        </p:tgtEl>
                                        <p:attrNameLst>
                                          <p:attrName>style.visibility</p:attrName>
                                        </p:attrNameLst>
                                      </p:cBhvr>
                                      <p:to>
                                        <p:strVal val="visible"/>
                                      </p:to>
                                    </p:set>
                                    <p:anim calcmode="lin" valueType="num">
                                      <p:cBhvr>
                                        <p:cTn id="132" dur="500" fill="hold"/>
                                        <p:tgtEl>
                                          <p:spTgt spid="28"/>
                                        </p:tgtEl>
                                        <p:attrNameLst>
                                          <p:attrName>ppt_w</p:attrName>
                                        </p:attrNameLst>
                                      </p:cBhvr>
                                      <p:tavLst>
                                        <p:tav tm="0">
                                          <p:val>
                                            <p:fltVal val="0"/>
                                          </p:val>
                                        </p:tav>
                                        <p:tav tm="100000">
                                          <p:val>
                                            <p:strVal val="#ppt_w"/>
                                          </p:val>
                                        </p:tav>
                                      </p:tavLst>
                                    </p:anim>
                                    <p:anim calcmode="lin" valueType="num">
                                      <p:cBhvr>
                                        <p:cTn id="133" dur="500" fill="hold"/>
                                        <p:tgtEl>
                                          <p:spTgt spid="28"/>
                                        </p:tgtEl>
                                        <p:attrNameLst>
                                          <p:attrName>ppt_h</p:attrName>
                                        </p:attrNameLst>
                                      </p:cBhvr>
                                      <p:tavLst>
                                        <p:tav tm="0">
                                          <p:val>
                                            <p:fltVal val="0"/>
                                          </p:val>
                                        </p:tav>
                                        <p:tav tm="100000">
                                          <p:val>
                                            <p:strVal val="#ppt_h"/>
                                          </p:val>
                                        </p:tav>
                                      </p:tavLst>
                                    </p:anim>
                                    <p:animEffect transition="in" filter="fade">
                                      <p:cBhvr>
                                        <p:cTn id="134" dur="500"/>
                                        <p:tgtEl>
                                          <p:spTgt spid="28"/>
                                        </p:tgtEl>
                                      </p:cBhvr>
                                    </p:animEffect>
                                  </p:childTnLst>
                                </p:cTn>
                              </p:par>
                            </p:childTnLst>
                          </p:cTn>
                        </p:par>
                        <p:par>
                          <p:cTn id="135" fill="hold">
                            <p:stCondLst>
                              <p:cond delay="6800"/>
                            </p:stCondLst>
                            <p:childTnLst>
                              <p:par>
                                <p:cTn id="136" presetID="2" presetClass="entr" presetSubtype="2" decel="100000" fill="hold" grpId="0" nodeType="afterEffect">
                                  <p:stCondLst>
                                    <p:cond delay="0"/>
                                  </p:stCondLst>
                                  <p:iterate type="wd">
                                    <p:tmPct val="10000"/>
                                  </p:iterate>
                                  <p:childTnLst>
                                    <p:set>
                                      <p:cBhvr>
                                        <p:cTn id="137" dur="1" fill="hold">
                                          <p:stCondLst>
                                            <p:cond delay="0"/>
                                          </p:stCondLst>
                                        </p:cTn>
                                        <p:tgtEl>
                                          <p:spTgt spid="31">
                                            <p:txEl>
                                              <p:pRg st="0" end="0"/>
                                            </p:txEl>
                                          </p:spTgt>
                                        </p:tgtEl>
                                        <p:attrNameLst>
                                          <p:attrName>style.visibility</p:attrName>
                                        </p:attrNameLst>
                                      </p:cBhvr>
                                      <p:to>
                                        <p:strVal val="visible"/>
                                      </p:to>
                                    </p:set>
                                    <p:anim calcmode="lin" valueType="num">
                                      <p:cBhvr additive="base">
                                        <p:cTn id="138" dur="5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139" dur="50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par>
                          <p:cTn id="140" fill="hold">
                            <p:stCondLst>
                              <p:cond delay="7400"/>
                            </p:stCondLst>
                            <p:childTnLst>
                              <p:par>
                                <p:cTn id="141" presetID="2" presetClass="entr" presetSubtype="2" decel="100000" fill="hold" grpId="0" nodeType="afterEffect">
                                  <p:stCondLst>
                                    <p:cond delay="0"/>
                                  </p:stCondLst>
                                  <p:iterate type="wd">
                                    <p:tmPct val="10000"/>
                                  </p:iterate>
                                  <p:childTnLst>
                                    <p:set>
                                      <p:cBhvr>
                                        <p:cTn id="142" dur="1" fill="hold">
                                          <p:stCondLst>
                                            <p:cond delay="0"/>
                                          </p:stCondLst>
                                        </p:cTn>
                                        <p:tgtEl>
                                          <p:spTgt spid="32">
                                            <p:txEl>
                                              <p:pRg st="0" end="0"/>
                                            </p:txEl>
                                          </p:spTgt>
                                        </p:tgtEl>
                                        <p:attrNameLst>
                                          <p:attrName>style.visibility</p:attrName>
                                        </p:attrNameLst>
                                      </p:cBhvr>
                                      <p:to>
                                        <p:strVal val="visible"/>
                                      </p:to>
                                    </p:set>
                                    <p:anim calcmode="lin" valueType="num">
                                      <p:cBhvr additive="base">
                                        <p:cTn id="143"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144" dur="500" fill="hold"/>
                                        <p:tgtEl>
                                          <p:spTgt spid="32">
                                            <p:txEl>
                                              <p:pRg st="0" end="0"/>
                                            </p:txEl>
                                          </p:spTgt>
                                        </p:tgtEl>
                                        <p:attrNameLst>
                                          <p:attrName>ppt_y</p:attrName>
                                        </p:attrNameLst>
                                      </p:cBhvr>
                                      <p:tavLst>
                                        <p:tav tm="0">
                                          <p:val>
                                            <p:strVal val="#ppt_y"/>
                                          </p:val>
                                        </p:tav>
                                        <p:tav tm="100000">
                                          <p:val>
                                            <p:strVal val="#ppt_y"/>
                                          </p:val>
                                        </p:tav>
                                      </p:tavLst>
                                    </p:anim>
                                  </p:childTnLst>
                                </p:cTn>
                              </p:par>
                              <p:par>
                                <p:cTn id="145" presetID="2" presetClass="entr" presetSubtype="4" decel="100000" fill="hold" grpId="0" nodeType="withEffect">
                                  <p:stCondLst>
                                    <p:cond delay="0"/>
                                  </p:stCondLst>
                                  <p:childTnLst>
                                    <p:set>
                                      <p:cBhvr>
                                        <p:cTn id="146" dur="1" fill="hold">
                                          <p:stCondLst>
                                            <p:cond delay="0"/>
                                          </p:stCondLst>
                                        </p:cTn>
                                        <p:tgtEl>
                                          <p:spTgt spid="33"/>
                                        </p:tgtEl>
                                        <p:attrNameLst>
                                          <p:attrName>style.visibility</p:attrName>
                                        </p:attrNameLst>
                                      </p:cBhvr>
                                      <p:to>
                                        <p:strVal val="visible"/>
                                      </p:to>
                                    </p:set>
                                    <p:anim calcmode="lin" valueType="num">
                                      <p:cBhvr additive="base">
                                        <p:cTn id="147" dur="500" fill="hold"/>
                                        <p:tgtEl>
                                          <p:spTgt spid="33"/>
                                        </p:tgtEl>
                                        <p:attrNameLst>
                                          <p:attrName>ppt_x</p:attrName>
                                        </p:attrNameLst>
                                      </p:cBhvr>
                                      <p:tavLst>
                                        <p:tav tm="0">
                                          <p:val>
                                            <p:strVal val="#ppt_x"/>
                                          </p:val>
                                        </p:tav>
                                        <p:tav tm="100000">
                                          <p:val>
                                            <p:strVal val="#ppt_x"/>
                                          </p:val>
                                        </p:tav>
                                      </p:tavLst>
                                    </p:anim>
                                    <p:anim calcmode="lin" valueType="num">
                                      <p:cBhvr additive="base">
                                        <p:cTn id="148" dur="500" fill="hold"/>
                                        <p:tgtEl>
                                          <p:spTgt spid="33"/>
                                        </p:tgtEl>
                                        <p:attrNameLst>
                                          <p:attrName>ppt_y</p:attrName>
                                        </p:attrNameLst>
                                      </p:cBhvr>
                                      <p:tavLst>
                                        <p:tav tm="0">
                                          <p:val>
                                            <p:strVal val="1+#ppt_h/2"/>
                                          </p:val>
                                        </p:tav>
                                        <p:tav tm="100000">
                                          <p:val>
                                            <p:strVal val="#ppt_y"/>
                                          </p:val>
                                        </p:tav>
                                      </p:tavLst>
                                    </p:anim>
                                  </p:childTnLst>
                                </p:cTn>
                              </p:par>
                            </p:childTnLst>
                          </p:cTn>
                        </p:par>
                        <p:par>
                          <p:cTn id="149" fill="hold">
                            <p:stCondLst>
                              <p:cond delay="8000"/>
                            </p:stCondLst>
                            <p:childTnLst>
                              <p:par>
                                <p:cTn id="150" presetID="22" presetClass="entr" presetSubtype="8" fill="hold" grpId="0" nodeType="afterEffect">
                                  <p:stCondLst>
                                    <p:cond delay="0"/>
                                  </p:stCondLst>
                                  <p:childTnLst>
                                    <p:set>
                                      <p:cBhvr>
                                        <p:cTn id="151" dur="1" fill="hold">
                                          <p:stCondLst>
                                            <p:cond delay="0"/>
                                          </p:stCondLst>
                                        </p:cTn>
                                        <p:tgtEl>
                                          <p:spTgt spid="34">
                                            <p:txEl>
                                              <p:pRg st="0" end="0"/>
                                            </p:txEl>
                                          </p:spTgt>
                                        </p:tgtEl>
                                        <p:attrNameLst>
                                          <p:attrName>style.visibility</p:attrName>
                                        </p:attrNameLst>
                                      </p:cBhvr>
                                      <p:to>
                                        <p:strVal val="visible"/>
                                      </p:to>
                                    </p:set>
                                    <p:animEffect transition="in" filter="wipe(left)">
                                      <p:cBhvr>
                                        <p:cTn id="152" dur="500"/>
                                        <p:tgtEl>
                                          <p:spTgt spid="34">
                                            <p:txEl>
                                              <p:pRg st="0" end="0"/>
                                            </p:txEl>
                                          </p:spTgt>
                                        </p:tgtEl>
                                      </p:cBhvr>
                                    </p:animEffect>
                                  </p:childTnLst>
                                </p:cTn>
                              </p:par>
                              <p:par>
                                <p:cTn id="153" presetID="22" presetClass="entr" presetSubtype="8" fill="hold" nodeType="withEffect">
                                  <p:stCondLst>
                                    <p:cond delay="0"/>
                                  </p:stCondLst>
                                  <p:childTnLst>
                                    <p:set>
                                      <p:cBhvr>
                                        <p:cTn id="154" dur="1" fill="hold">
                                          <p:stCondLst>
                                            <p:cond delay="0"/>
                                          </p:stCondLst>
                                        </p:cTn>
                                        <p:tgtEl>
                                          <p:spTgt spid="97"/>
                                        </p:tgtEl>
                                        <p:attrNameLst>
                                          <p:attrName>style.visibility</p:attrName>
                                        </p:attrNameLst>
                                      </p:cBhvr>
                                      <p:to>
                                        <p:strVal val="visible"/>
                                      </p:to>
                                    </p:set>
                                    <p:animEffect transition="in" filter="wipe(left)">
                                      <p:cBhvr>
                                        <p:cTn id="155" dur="500"/>
                                        <p:tgtEl>
                                          <p:spTgt spid="97"/>
                                        </p:tgtEl>
                                      </p:cBhvr>
                                    </p:animEffect>
                                  </p:childTnLst>
                                </p:cTn>
                              </p:par>
                            </p:childTnLst>
                          </p:cTn>
                        </p:par>
                        <p:par>
                          <p:cTn id="156" fill="hold">
                            <p:stCondLst>
                              <p:cond delay="8500"/>
                            </p:stCondLst>
                            <p:childTnLst>
                              <p:par>
                                <p:cTn id="157" presetID="22" presetClass="entr" presetSubtype="8" fill="hold" grpId="0" nodeType="afterEffect">
                                  <p:stCondLst>
                                    <p:cond delay="0"/>
                                  </p:stCondLst>
                                  <p:childTnLst>
                                    <p:set>
                                      <p:cBhvr>
                                        <p:cTn id="158" dur="1" fill="hold">
                                          <p:stCondLst>
                                            <p:cond delay="0"/>
                                          </p:stCondLst>
                                        </p:cTn>
                                        <p:tgtEl>
                                          <p:spTgt spid="61">
                                            <p:txEl>
                                              <p:pRg st="0" end="0"/>
                                            </p:txEl>
                                          </p:spTgt>
                                        </p:tgtEl>
                                        <p:attrNameLst>
                                          <p:attrName>style.visibility</p:attrName>
                                        </p:attrNameLst>
                                      </p:cBhvr>
                                      <p:to>
                                        <p:strVal val="visible"/>
                                      </p:to>
                                    </p:set>
                                    <p:animEffect transition="in" filter="wipe(left)">
                                      <p:cBhvr>
                                        <p:cTn id="159" dur="500"/>
                                        <p:tgtEl>
                                          <p:spTgt spid="61">
                                            <p:txEl>
                                              <p:pRg st="0" end="0"/>
                                            </p:txEl>
                                          </p:spTgt>
                                        </p:tgtEl>
                                      </p:cBhvr>
                                    </p:animEffect>
                                  </p:childTnLst>
                                </p:cTn>
                              </p:par>
                              <p:par>
                                <p:cTn id="160" presetID="22" presetClass="entr" presetSubtype="8" fill="hold" nodeType="withEffect">
                                  <p:stCondLst>
                                    <p:cond delay="0"/>
                                  </p:stCondLst>
                                  <p:childTnLst>
                                    <p:set>
                                      <p:cBhvr>
                                        <p:cTn id="161" dur="1" fill="hold">
                                          <p:stCondLst>
                                            <p:cond delay="0"/>
                                          </p:stCondLst>
                                        </p:cTn>
                                        <p:tgtEl>
                                          <p:spTgt spid="98"/>
                                        </p:tgtEl>
                                        <p:attrNameLst>
                                          <p:attrName>style.visibility</p:attrName>
                                        </p:attrNameLst>
                                      </p:cBhvr>
                                      <p:to>
                                        <p:strVal val="visible"/>
                                      </p:to>
                                    </p:set>
                                    <p:animEffect transition="in" filter="wipe(left)">
                                      <p:cBhvr>
                                        <p:cTn id="162" dur="500"/>
                                        <p:tgtEl>
                                          <p:spTgt spid="98"/>
                                        </p:tgtEl>
                                      </p:cBhvr>
                                    </p:animEffect>
                                  </p:childTnLst>
                                </p:cTn>
                              </p:par>
                            </p:childTnLst>
                          </p:cTn>
                        </p:par>
                        <p:par>
                          <p:cTn id="163" fill="hold">
                            <p:stCondLst>
                              <p:cond delay="9000"/>
                            </p:stCondLst>
                            <p:childTnLst>
                              <p:par>
                                <p:cTn id="164" presetID="22" presetClass="entr" presetSubtype="8" fill="hold" grpId="0" nodeType="afterEffect">
                                  <p:stCondLst>
                                    <p:cond delay="0"/>
                                  </p:stCondLst>
                                  <p:childTnLst>
                                    <p:set>
                                      <p:cBhvr>
                                        <p:cTn id="165" dur="1" fill="hold">
                                          <p:stCondLst>
                                            <p:cond delay="0"/>
                                          </p:stCondLst>
                                        </p:cTn>
                                        <p:tgtEl>
                                          <p:spTgt spid="73">
                                            <p:txEl>
                                              <p:pRg st="0" end="0"/>
                                            </p:txEl>
                                          </p:spTgt>
                                        </p:tgtEl>
                                        <p:attrNameLst>
                                          <p:attrName>style.visibility</p:attrName>
                                        </p:attrNameLst>
                                      </p:cBhvr>
                                      <p:to>
                                        <p:strVal val="visible"/>
                                      </p:to>
                                    </p:set>
                                    <p:animEffect transition="in" filter="wipe(left)">
                                      <p:cBhvr>
                                        <p:cTn id="166" dur="500"/>
                                        <p:tgtEl>
                                          <p:spTgt spid="73">
                                            <p:txEl>
                                              <p:pRg st="0" end="0"/>
                                            </p:txEl>
                                          </p:spTgt>
                                        </p:tgtEl>
                                      </p:cBhvr>
                                    </p:animEffect>
                                  </p:childTnLst>
                                </p:cTn>
                              </p:par>
                              <p:par>
                                <p:cTn id="167" presetID="22" presetClass="entr" presetSubtype="8" fill="hold" nodeType="withEffect">
                                  <p:stCondLst>
                                    <p:cond delay="0"/>
                                  </p:stCondLst>
                                  <p:childTnLst>
                                    <p:set>
                                      <p:cBhvr>
                                        <p:cTn id="168" dur="1" fill="hold">
                                          <p:stCondLst>
                                            <p:cond delay="0"/>
                                          </p:stCondLst>
                                        </p:cTn>
                                        <p:tgtEl>
                                          <p:spTgt spid="99"/>
                                        </p:tgtEl>
                                        <p:attrNameLst>
                                          <p:attrName>style.visibility</p:attrName>
                                        </p:attrNameLst>
                                      </p:cBhvr>
                                      <p:to>
                                        <p:strVal val="visible"/>
                                      </p:to>
                                    </p:set>
                                    <p:animEffect transition="in" filter="wipe(left)">
                                      <p:cBhvr>
                                        <p:cTn id="169" dur="500"/>
                                        <p:tgtEl>
                                          <p:spTgt spid="99"/>
                                        </p:tgtEl>
                                      </p:cBhvr>
                                    </p:animEffect>
                                  </p:childTnLst>
                                </p:cTn>
                              </p:par>
                            </p:childTnLst>
                          </p:cTn>
                        </p:par>
                        <p:par>
                          <p:cTn id="170" fill="hold">
                            <p:stCondLst>
                              <p:cond delay="9500"/>
                            </p:stCondLst>
                            <p:childTnLst>
                              <p:par>
                                <p:cTn id="171" presetID="22" presetClass="entr" presetSubtype="8" fill="hold" grpId="0" nodeType="afterEffect">
                                  <p:stCondLst>
                                    <p:cond delay="0"/>
                                  </p:stCondLst>
                                  <p:childTnLst>
                                    <p:set>
                                      <p:cBhvr>
                                        <p:cTn id="172" dur="1" fill="hold">
                                          <p:stCondLst>
                                            <p:cond delay="0"/>
                                          </p:stCondLst>
                                        </p:cTn>
                                        <p:tgtEl>
                                          <p:spTgt spid="85">
                                            <p:txEl>
                                              <p:pRg st="0" end="0"/>
                                            </p:txEl>
                                          </p:spTgt>
                                        </p:tgtEl>
                                        <p:attrNameLst>
                                          <p:attrName>style.visibility</p:attrName>
                                        </p:attrNameLst>
                                      </p:cBhvr>
                                      <p:to>
                                        <p:strVal val="visible"/>
                                      </p:to>
                                    </p:set>
                                    <p:animEffect transition="in" filter="wipe(left)">
                                      <p:cBhvr>
                                        <p:cTn id="173" dur="500"/>
                                        <p:tgtEl>
                                          <p:spTgt spid="85">
                                            <p:txEl>
                                              <p:pRg st="0" end="0"/>
                                            </p:txEl>
                                          </p:spTgt>
                                        </p:tgtEl>
                                      </p:cBhvr>
                                    </p:animEffect>
                                  </p:childTnLst>
                                </p:cTn>
                              </p:par>
                              <p:par>
                                <p:cTn id="174" presetID="22" presetClass="entr" presetSubtype="8" fill="hold" nodeType="withEffect">
                                  <p:stCondLst>
                                    <p:cond delay="0"/>
                                  </p:stCondLst>
                                  <p:childTnLst>
                                    <p:set>
                                      <p:cBhvr>
                                        <p:cTn id="175" dur="1" fill="hold">
                                          <p:stCondLst>
                                            <p:cond delay="0"/>
                                          </p:stCondLst>
                                        </p:cTn>
                                        <p:tgtEl>
                                          <p:spTgt spid="100"/>
                                        </p:tgtEl>
                                        <p:attrNameLst>
                                          <p:attrName>style.visibility</p:attrName>
                                        </p:attrNameLst>
                                      </p:cBhvr>
                                      <p:to>
                                        <p:strVal val="visible"/>
                                      </p:to>
                                    </p:set>
                                    <p:animEffect transition="in" filter="wipe(left)">
                                      <p:cBhvr>
                                        <p:cTn id="176"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6" grpId="0" animBg="1"/>
      <p:bldP spid="16" grpId="1" animBg="1"/>
      <p:bldP spid="18" grpId="0" build="p">
        <p:tmplLst>
          <p:tmpl lvl="1">
            <p:tnLst>
              <p:par>
                <p:cTn presetID="2" presetClass="entr" presetSubtype="4" decel="100000" fill="hold" nodeType="afterEffect">
                  <p:stCondLst>
                    <p:cond delay="5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 presetClass="entr" presetSubtype="4"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animBg="1"/>
      <p:bldP spid="24" grpId="0"/>
      <p:bldP spid="25" grpId="0" animBg="1"/>
      <p:bldP spid="26" grpId="0"/>
      <p:bldP spid="27" grpId="0" animBg="1"/>
      <p:bldP spid="28" grpId="0"/>
      <p:bldP spid="29"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1+#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P spid="31"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1+#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1+#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animBg="1"/>
      <p:bldP spid="34" grpId="0" build="p">
        <p:tmplLst>
          <p:tmpl lvl="1">
            <p:tnLst>
              <p:par>
                <p:cTn presetID="22" presetClass="entr" presetSubtype="8"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61" grpId="0" build="p">
        <p:tmplLst>
          <p:tmpl lvl="1">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73" grpId="0" build="p">
        <p:tmplLst>
          <p:tmpl lvl="1">
            <p:tnLst>
              <p:par>
                <p:cTn presetID="22" presetClass="entr" presetSubtype="8"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wipe(left)">
                      <p:cBhvr>
                        <p:cTn dur="500"/>
                        <p:tgtEl>
                          <p:spTgt spid="73"/>
                        </p:tgtEl>
                      </p:cBhvr>
                    </p:animEffect>
                  </p:childTnLst>
                </p:cTn>
              </p:par>
            </p:tnLst>
          </p:tmpl>
        </p:tmplLst>
      </p:bldP>
      <p:bldP spid="85" grpId="0" build="p">
        <p:tmplLst>
          <p:tmpl lvl="1">
            <p:tnLst>
              <p:par>
                <p:cTn presetID="22" presetClass="entr" presetSubtype="8" fill="hold" nodeType="afterEffect">
                  <p:stCondLst>
                    <p:cond delay="0"/>
                  </p:stCondLst>
                  <p:childTnLst>
                    <p:set>
                      <p:cBhvr>
                        <p:cTn dur="1" fill="hold">
                          <p:stCondLst>
                            <p:cond delay="0"/>
                          </p:stCondLst>
                        </p:cTn>
                        <p:tgtEl>
                          <p:spTgt spid="85"/>
                        </p:tgtEl>
                        <p:attrNameLst>
                          <p:attrName>style.visibility</p:attrName>
                        </p:attrNameLst>
                      </p:cBhvr>
                      <p:to>
                        <p:strVal val="visible"/>
                      </p:to>
                    </p:set>
                    <p:animEffect transition="in" filter="wipe(left)">
                      <p:cBhvr>
                        <p:cTn dur="500"/>
                        <p:tgtEl>
                          <p:spTgt spid="8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31A98D37-B95E-4127-ADEF-689B8742B475}" type="datetimeFigureOut">
              <a:rPr lang="es-EC" smtClean="0"/>
              <a:t>27/04/2021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A935D5C-5C4E-4CD7-8A02-AFAF0E4FCDF9}" type="slidenum">
              <a:rPr lang="es-EC" smtClean="0"/>
              <a:t>‹Nº›</a:t>
            </a:fld>
            <a:endParaRPr lang="es-EC"/>
          </a:p>
        </p:txBody>
      </p:sp>
    </p:spTree>
    <p:extLst>
      <p:ext uri="{BB962C8B-B14F-4D97-AF65-F5344CB8AC3E}">
        <p14:creationId xmlns:p14="http://schemas.microsoft.com/office/powerpoint/2010/main" val="2854386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31A98D37-B95E-4127-ADEF-689B8742B475}" type="datetimeFigureOut">
              <a:rPr lang="es-EC" smtClean="0"/>
              <a:t>27/04/2021</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FA935D5C-5C4E-4CD7-8A02-AFAF0E4FCDF9}" type="slidenum">
              <a:rPr lang="es-EC" smtClean="0"/>
              <a:t>‹Nº›</a:t>
            </a:fld>
            <a:endParaRPr lang="es-EC"/>
          </a:p>
        </p:txBody>
      </p:sp>
    </p:spTree>
    <p:extLst>
      <p:ext uri="{BB962C8B-B14F-4D97-AF65-F5344CB8AC3E}">
        <p14:creationId xmlns:p14="http://schemas.microsoft.com/office/powerpoint/2010/main" val="3429436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31A98D37-B95E-4127-ADEF-689B8742B475}" type="datetimeFigureOut">
              <a:rPr lang="es-EC" smtClean="0"/>
              <a:t>27/04/2021</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FA935D5C-5C4E-4CD7-8A02-AFAF0E4FCDF9}" type="slidenum">
              <a:rPr lang="es-EC" smtClean="0"/>
              <a:t>‹Nº›</a:t>
            </a:fld>
            <a:endParaRPr lang="es-EC"/>
          </a:p>
        </p:txBody>
      </p:sp>
    </p:spTree>
    <p:extLst>
      <p:ext uri="{BB962C8B-B14F-4D97-AF65-F5344CB8AC3E}">
        <p14:creationId xmlns:p14="http://schemas.microsoft.com/office/powerpoint/2010/main" val="2333108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1A98D37-B95E-4127-ADEF-689B8742B475}" type="datetimeFigureOut">
              <a:rPr lang="es-EC" smtClean="0"/>
              <a:t>27/04/2021</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FA935D5C-5C4E-4CD7-8A02-AFAF0E4FCDF9}" type="slidenum">
              <a:rPr lang="es-EC" smtClean="0"/>
              <a:t>‹Nº›</a:t>
            </a:fld>
            <a:endParaRPr lang="es-EC"/>
          </a:p>
        </p:txBody>
      </p:sp>
    </p:spTree>
    <p:extLst>
      <p:ext uri="{BB962C8B-B14F-4D97-AF65-F5344CB8AC3E}">
        <p14:creationId xmlns:p14="http://schemas.microsoft.com/office/powerpoint/2010/main" val="298891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31A98D37-B95E-4127-ADEF-689B8742B475}" type="datetimeFigureOut">
              <a:rPr lang="es-EC" smtClean="0"/>
              <a:t>27/04/2021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A935D5C-5C4E-4CD7-8A02-AFAF0E4FCDF9}" type="slidenum">
              <a:rPr lang="es-EC" smtClean="0"/>
              <a:t>‹Nº›</a:t>
            </a:fld>
            <a:endParaRPr lang="es-EC"/>
          </a:p>
        </p:txBody>
      </p:sp>
    </p:spTree>
    <p:extLst>
      <p:ext uri="{BB962C8B-B14F-4D97-AF65-F5344CB8AC3E}">
        <p14:creationId xmlns:p14="http://schemas.microsoft.com/office/powerpoint/2010/main" val="3210087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31A98D37-B95E-4127-ADEF-689B8742B475}" type="datetimeFigureOut">
              <a:rPr lang="es-EC" smtClean="0"/>
              <a:t>27/04/2021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A935D5C-5C4E-4CD7-8A02-AFAF0E4FCDF9}" type="slidenum">
              <a:rPr lang="es-EC" smtClean="0"/>
              <a:t>‹Nº›</a:t>
            </a:fld>
            <a:endParaRPr lang="es-EC"/>
          </a:p>
        </p:txBody>
      </p:sp>
    </p:spTree>
    <p:extLst>
      <p:ext uri="{BB962C8B-B14F-4D97-AF65-F5344CB8AC3E}">
        <p14:creationId xmlns:p14="http://schemas.microsoft.com/office/powerpoint/2010/main" val="591857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98D37-B95E-4127-ADEF-689B8742B475}" type="datetimeFigureOut">
              <a:rPr lang="es-EC" smtClean="0"/>
              <a:t>27/04/2021</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935D5C-5C4E-4CD7-8A02-AFAF0E4FCDF9}" type="slidenum">
              <a:rPr lang="es-EC" smtClean="0"/>
              <a:t>‹Nº›</a:t>
            </a:fld>
            <a:endParaRPr lang="es-EC"/>
          </a:p>
        </p:txBody>
      </p:sp>
    </p:spTree>
    <p:extLst>
      <p:ext uri="{BB962C8B-B14F-4D97-AF65-F5344CB8AC3E}">
        <p14:creationId xmlns:p14="http://schemas.microsoft.com/office/powerpoint/2010/main" val="1672247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1"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solidFill>
                <a:srgbClr val="95A5A6"/>
              </a:solidFill>
            </a:endParaRPr>
          </a:p>
        </p:txBody>
      </p:sp>
      <p:sp>
        <p:nvSpPr>
          <p:cNvPr id="1045" name="Rectangle 21"/>
          <p:cNvSpPr>
            <a:spLocks noChangeArrowheads="1"/>
          </p:cNvSpPr>
          <p:nvPr/>
        </p:nvSpPr>
        <p:spPr bwMode="auto">
          <a:xfrm rot="10800000">
            <a:off x="1" y="6308727"/>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solidFill>
                <a:srgbClr val="95A5A6"/>
              </a:solidFill>
            </a:endParaRPr>
          </a:p>
        </p:txBody>
      </p:sp>
      <p:sp>
        <p:nvSpPr>
          <p:cNvPr id="1047" name="Line 23"/>
          <p:cNvSpPr>
            <a:spLocks noChangeShapeType="1"/>
          </p:cNvSpPr>
          <p:nvPr/>
        </p:nvSpPr>
        <p:spPr bwMode="auto">
          <a:xfrm rot="10800000" flipH="1">
            <a:off x="33867" y="6296025"/>
            <a:ext cx="8879418" cy="0"/>
          </a:xfrm>
          <a:prstGeom prst="line">
            <a:avLst/>
          </a:prstGeom>
          <a:noFill/>
          <a:ln w="38100">
            <a:solidFill>
              <a:srgbClr val="FF0000"/>
            </a:solidFill>
            <a:round/>
            <a:headEnd/>
            <a:tailEnd/>
          </a:ln>
          <a:effectLst/>
        </p:spPr>
        <p:txBody>
          <a:bodyPr/>
          <a:lstStyle/>
          <a:p>
            <a:endParaRPr lang="es-ES" dirty="0">
              <a:solidFill>
                <a:srgbClr val="95A5A6"/>
              </a:solidFill>
            </a:endParaRPr>
          </a:p>
        </p:txBody>
      </p:sp>
      <p:sp>
        <p:nvSpPr>
          <p:cNvPr id="1048" name="Line 24"/>
          <p:cNvSpPr>
            <a:spLocks noChangeShapeType="1"/>
          </p:cNvSpPr>
          <p:nvPr/>
        </p:nvSpPr>
        <p:spPr bwMode="auto">
          <a:xfrm rot="10800000" flipH="1">
            <a:off x="33867" y="6245225"/>
            <a:ext cx="8879418" cy="0"/>
          </a:xfrm>
          <a:prstGeom prst="line">
            <a:avLst/>
          </a:prstGeom>
          <a:noFill/>
          <a:ln w="38100">
            <a:solidFill>
              <a:srgbClr val="006600"/>
            </a:solidFill>
            <a:round/>
            <a:headEnd/>
            <a:tailEnd/>
          </a:ln>
          <a:effectLst/>
        </p:spPr>
        <p:txBody>
          <a:bodyPr/>
          <a:lstStyle/>
          <a:p>
            <a:endParaRPr lang="es-ES" dirty="0">
              <a:solidFill>
                <a:srgbClr val="95A5A6"/>
              </a:solidFill>
            </a:endParaRPr>
          </a:p>
        </p:txBody>
      </p:sp>
      <p:pic>
        <p:nvPicPr>
          <p:cNvPr id="7" name="Picture 6"/>
          <p:cNvPicPr>
            <a:picLocks noChangeAspect="1"/>
          </p:cNvPicPr>
          <p:nvPr/>
        </p:nvPicPr>
        <p:blipFill rotWithShape="1">
          <a:blip r:embed="rId20" cstate="print">
            <a:extLst>
              <a:ext uri="{28A0092B-C50C-407E-A947-70E740481C1C}">
                <a14:useLocalDpi xmlns:a14="http://schemas.microsoft.com/office/drawing/2010/main" val="0"/>
              </a:ext>
            </a:extLst>
          </a:blip>
          <a:srcRect l="7594" t="38806" r="7258" b="30597"/>
          <a:stretch/>
        </p:blipFill>
        <p:spPr bwMode="auto">
          <a:xfrm>
            <a:off x="8880310" y="5906861"/>
            <a:ext cx="3269714" cy="624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0977330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2" r:id="rId17"/>
    <p:sldLayoutId id="2147483693" r:id="rId18"/>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diagramLayout" Target="../diagrams/layout11.xml"/><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diagramData" Target="../diagrams/data11.xml"/><Relationship Id="rId2" Type="http://schemas.openxmlformats.org/officeDocument/2006/relationships/diagramData" Target="../diagrams/data9.xml"/><Relationship Id="rId16" Type="http://schemas.microsoft.com/office/2007/relationships/diagramDrawing" Target="../diagrams/drawing11.xml"/><Relationship Id="rId1" Type="http://schemas.openxmlformats.org/officeDocument/2006/relationships/slideLayout" Target="../slideLayouts/slideLayout18.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5" Type="http://schemas.openxmlformats.org/officeDocument/2006/relationships/diagramColors" Target="../diagrams/colors11.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 Id="rId14" Type="http://schemas.openxmlformats.org/officeDocument/2006/relationships/diagramQuickStyle" Target="../diagrams/quickStyl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hyperlink" Target="PLAN%20DE%20AUDITOR&#205;A%20ENKADOR%202021.pdf" TargetMode="Externa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8.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9.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9.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18" Type="http://schemas.openxmlformats.org/officeDocument/2006/relationships/diagramData" Target="../diagrams/data7.xml"/><Relationship Id="rId3" Type="http://schemas.openxmlformats.org/officeDocument/2006/relationships/diagramData" Target="../diagrams/data4.xml"/><Relationship Id="rId21" Type="http://schemas.openxmlformats.org/officeDocument/2006/relationships/diagramColors" Target="../diagrams/colors7.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image" Target="../media/image6.jpeg"/><Relationship Id="rId16" Type="http://schemas.openxmlformats.org/officeDocument/2006/relationships/diagramColors" Target="../diagrams/colors6.xml"/><Relationship Id="rId20" Type="http://schemas.openxmlformats.org/officeDocument/2006/relationships/diagramQuickStyle" Target="../diagrams/quickStyle7.xml"/><Relationship Id="rId1" Type="http://schemas.openxmlformats.org/officeDocument/2006/relationships/slideLayout" Target="../slideLayouts/slideLayout18.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19" Type="http://schemas.openxmlformats.org/officeDocument/2006/relationships/diagramLayout" Target="../diagrams/layout7.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 Id="rId22" Type="http://schemas.microsoft.com/office/2007/relationships/diagramDrawing" Target="../diagrams/drawing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2640067" y="3172326"/>
            <a:ext cx="72958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endParaRPr lang="es-ES" dirty="0">
              <a:latin typeface="Arial" pitchFamily="34" charset="0"/>
              <a:cs typeface="Arial" pitchFamily="34" charset="0"/>
            </a:endParaRPr>
          </a:p>
        </p:txBody>
      </p:sp>
      <p:sp>
        <p:nvSpPr>
          <p:cNvPr id="7" name="2 Subtítulo"/>
          <p:cNvSpPr txBox="1">
            <a:spLocks/>
          </p:cNvSpPr>
          <p:nvPr/>
        </p:nvSpPr>
        <p:spPr>
          <a:xfrm>
            <a:off x="1152211" y="218941"/>
            <a:ext cx="10748241" cy="5532502"/>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endParaRPr lang="es-EC" sz="1500" kern="0" dirty="0">
              <a:solidFill>
                <a:srgbClr val="000000"/>
              </a:solidFill>
              <a:latin typeface="Arial" panose="020B0604020202020204" pitchFamily="34" charset="0"/>
              <a:cs typeface="Arial" panose="020B0604020202020204" pitchFamily="34" charset="0"/>
            </a:endParaRPr>
          </a:p>
          <a:p>
            <a:pPr marL="0" indent="0" algn="ctr">
              <a:buNone/>
            </a:pPr>
            <a:endParaRPr lang="es-EC" sz="1500" b="1" dirty="0">
              <a:solidFill>
                <a:srgbClr val="000000"/>
              </a:solidFill>
              <a:latin typeface="Arial" panose="020B0604020202020204" pitchFamily="34" charset="0"/>
              <a:cs typeface="Arial" panose="020B0604020202020204" pitchFamily="34" charset="0"/>
            </a:endParaRPr>
          </a:p>
          <a:p>
            <a:pPr marL="0" indent="0" algn="ctr">
              <a:buNone/>
            </a:pPr>
            <a:r>
              <a:rPr lang="es-EC" sz="1500" b="1" dirty="0">
                <a:solidFill>
                  <a:srgbClr val="000000"/>
                </a:solidFill>
                <a:latin typeface="Times New Roman" panose="02020603050405020304" pitchFamily="18" charset="0"/>
                <a:cs typeface="Times New Roman" panose="02020603050405020304" pitchFamily="18" charset="0"/>
              </a:rPr>
              <a:t>DEPARTAMENTO DE CIENCIAS ECONÓMICAS, ADMINISTRATIVAS Y DEL COMERCIO</a:t>
            </a:r>
          </a:p>
          <a:p>
            <a:pPr marL="0" indent="0" algn="ctr">
              <a:buNone/>
            </a:pPr>
            <a:endParaRPr lang="es-EC" sz="15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500" b="1" dirty="0">
                <a:solidFill>
                  <a:srgbClr val="000000"/>
                </a:solidFill>
                <a:latin typeface="Times New Roman" panose="02020603050405020304" pitchFamily="18" charset="0"/>
                <a:cs typeface="Times New Roman" panose="02020603050405020304" pitchFamily="18" charset="0"/>
              </a:rPr>
              <a:t>CARRERA </a:t>
            </a:r>
            <a:r>
              <a:rPr lang="es-EC" sz="1500" b="1" dirty="0" smtClean="0">
                <a:solidFill>
                  <a:srgbClr val="000000"/>
                </a:solidFill>
                <a:latin typeface="Times New Roman" panose="02020603050405020304" pitchFamily="18" charset="0"/>
                <a:cs typeface="Times New Roman" panose="02020603050405020304" pitchFamily="18" charset="0"/>
              </a:rPr>
              <a:t>DE  </a:t>
            </a:r>
            <a:r>
              <a:rPr lang="es-EC" sz="1500" b="1" dirty="0">
                <a:solidFill>
                  <a:srgbClr val="000000"/>
                </a:solidFill>
                <a:latin typeface="Times New Roman" panose="02020603050405020304" pitchFamily="18" charset="0"/>
                <a:cs typeface="Times New Roman" panose="02020603050405020304" pitchFamily="18" charset="0"/>
              </a:rPr>
              <a:t>FINANZAS Y AUDITORÍA</a:t>
            </a:r>
          </a:p>
          <a:p>
            <a:pPr marL="0" indent="0" algn="ctr">
              <a:buNone/>
            </a:pPr>
            <a:endParaRPr lang="es-EC" sz="15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600" b="1" dirty="0" smtClean="0">
                <a:solidFill>
                  <a:srgbClr val="000000"/>
                </a:solidFill>
                <a:latin typeface="Times New Roman" panose="02020603050405020304" pitchFamily="18" charset="0"/>
                <a:cs typeface="Times New Roman" panose="02020603050405020304" pitchFamily="18" charset="0"/>
              </a:rPr>
              <a:t>TRABAJO DE TITULACIÓN, PREVIO A LA OBTENCIÓN DEL TÍTULO DE LICENCIADA EN FINANZAS CONTADORA PÚBLICA - AUDITORA</a:t>
            </a:r>
            <a:endParaRPr lang="es-EC" sz="1600" b="1" dirty="0" smtClean="0">
              <a:solidFill>
                <a:srgbClr val="000000"/>
              </a:solidFill>
              <a:latin typeface="Times New Roman" panose="02020603050405020304" pitchFamily="18" charset="0"/>
              <a:cs typeface="Times New Roman" panose="02020603050405020304" pitchFamily="18" charset="0"/>
            </a:endParaRPr>
          </a:p>
          <a:p>
            <a:pPr marL="0" indent="0" algn="ctr">
              <a:lnSpc>
                <a:spcPct val="150000"/>
              </a:lnSpc>
              <a:buNone/>
            </a:pPr>
            <a:r>
              <a:rPr lang="es-EC" sz="1500" b="1" dirty="0" smtClean="0">
                <a:solidFill>
                  <a:srgbClr val="000000"/>
                </a:solidFill>
                <a:latin typeface="Times New Roman" panose="02020603050405020304" pitchFamily="18" charset="0"/>
                <a:cs typeface="Times New Roman" panose="02020603050405020304" pitchFamily="18" charset="0"/>
              </a:rPr>
              <a:t>TEMA</a:t>
            </a:r>
            <a:r>
              <a:rPr lang="es-EC" sz="1500" b="1" dirty="0">
                <a:solidFill>
                  <a:srgbClr val="000000"/>
                </a:solidFill>
                <a:latin typeface="Times New Roman" panose="02020603050405020304" pitchFamily="18" charset="0"/>
                <a:cs typeface="Times New Roman" panose="02020603050405020304" pitchFamily="18" charset="0"/>
              </a:rPr>
              <a:t>: </a:t>
            </a:r>
            <a:r>
              <a:rPr lang="es-EC" sz="1500" b="1" dirty="0" smtClean="0">
                <a:solidFill>
                  <a:srgbClr val="000000"/>
                </a:solidFill>
                <a:latin typeface="Times New Roman" panose="02020603050405020304" pitchFamily="18" charset="0"/>
                <a:cs typeface="Times New Roman" panose="02020603050405020304" pitchFamily="18" charset="0"/>
              </a:rPr>
              <a:t>“EVALUACIÓN DEL SISTEMA DE GESTIÓN DE LA CALIDAD BASADO EN LA NORMA INTERNACIONAL ISO 9001:2015 AL DEPARTAMENTO DE PRODUCCIÓN (PLANTA RECYPET) DE LA EMPRESA ENKADOR S.A.  Y SU IMPACTO EN LA PRODUCTIVIDAD POR EL PERÍODO 2017 – 2019”</a:t>
            </a:r>
            <a:endParaRPr lang="es-ES" sz="1500" b="1"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5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500" b="1" dirty="0" smtClean="0">
                <a:solidFill>
                  <a:srgbClr val="000000"/>
                </a:solidFill>
                <a:latin typeface="Times New Roman" panose="02020603050405020304" pitchFamily="18" charset="0"/>
                <a:cs typeface="Times New Roman" panose="02020603050405020304" pitchFamily="18" charset="0"/>
              </a:rPr>
              <a:t>AUTORA: VEGA ALQUINGA, RUTH KARINA</a:t>
            </a:r>
            <a:endParaRPr lang="es-EC" sz="1500" b="1"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5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500" b="1" dirty="0">
                <a:solidFill>
                  <a:srgbClr val="000000"/>
                </a:solidFill>
                <a:latin typeface="Times New Roman" panose="02020603050405020304" pitchFamily="18" charset="0"/>
                <a:cs typeface="Times New Roman" panose="02020603050405020304" pitchFamily="18" charset="0"/>
              </a:rPr>
              <a:t>DIRECTOR: </a:t>
            </a:r>
            <a:r>
              <a:rPr lang="es-EC" sz="1500" b="1" dirty="0" smtClean="0">
                <a:solidFill>
                  <a:srgbClr val="000000"/>
                </a:solidFill>
                <a:latin typeface="Times New Roman" panose="02020603050405020304" pitchFamily="18" charset="0"/>
                <a:cs typeface="Times New Roman" panose="02020603050405020304" pitchFamily="18" charset="0"/>
              </a:rPr>
              <a:t>ING.  PAZMIÑO ARROYO HENRY, </a:t>
            </a:r>
            <a:r>
              <a:rPr lang="es-EC" sz="1500" b="1" dirty="0" err="1" smtClean="0">
                <a:solidFill>
                  <a:srgbClr val="000000"/>
                </a:solidFill>
                <a:latin typeface="Times New Roman" panose="02020603050405020304" pitchFamily="18" charset="0"/>
                <a:cs typeface="Times New Roman" panose="02020603050405020304" pitchFamily="18" charset="0"/>
              </a:rPr>
              <a:t>MGS</a:t>
            </a:r>
            <a:r>
              <a:rPr lang="es-EC" sz="1500" b="1" dirty="0" smtClean="0">
                <a:solidFill>
                  <a:srgbClr val="000000"/>
                </a:solidFill>
                <a:latin typeface="Times New Roman" panose="02020603050405020304" pitchFamily="18" charset="0"/>
                <a:cs typeface="Times New Roman" panose="02020603050405020304" pitchFamily="18" charset="0"/>
              </a:rPr>
              <a:t>.</a:t>
            </a:r>
          </a:p>
          <a:p>
            <a:pPr marL="0" indent="0" algn="ctr">
              <a:buNone/>
            </a:pPr>
            <a:endParaRPr lang="es-EC" sz="1500" b="1" dirty="0" smtClean="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500" b="1" dirty="0" smtClean="0">
                <a:solidFill>
                  <a:srgbClr val="000000"/>
                </a:solidFill>
                <a:latin typeface="Times New Roman" panose="02020603050405020304" pitchFamily="18" charset="0"/>
                <a:cs typeface="Times New Roman" panose="02020603050405020304" pitchFamily="18" charset="0"/>
              </a:rPr>
              <a:t>SANGOLQUÍ</a:t>
            </a:r>
            <a:endParaRPr lang="es-EC" sz="15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500" b="1" dirty="0">
                <a:solidFill>
                  <a:srgbClr val="000000"/>
                </a:solidFill>
                <a:latin typeface="Times New Roman" panose="02020603050405020304" pitchFamily="18" charset="0"/>
                <a:cs typeface="Times New Roman" panose="02020603050405020304" pitchFamily="18" charset="0"/>
              </a:rPr>
              <a:t>2021</a:t>
            </a:r>
          </a:p>
          <a:p>
            <a:pPr marL="0" indent="0" algn="ctr">
              <a:buNone/>
            </a:pPr>
            <a:endParaRPr lang="es-EC" sz="1500" b="1" dirty="0">
              <a:solidFill>
                <a:srgbClr val="000000"/>
              </a:solidFill>
              <a:latin typeface="Arial" panose="020B0604020202020204" pitchFamily="34" charset="0"/>
              <a:cs typeface="Arial" panose="020B0604020202020204" pitchFamily="34" charset="0"/>
            </a:endParaRPr>
          </a:p>
          <a:p>
            <a:pPr marL="0" indent="0" algn="ctr">
              <a:buNone/>
            </a:pPr>
            <a:endParaRPr lang="es-EC" sz="1500" b="1"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97695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4607B26D-45CE-402A-99F3-30BA9D50E5C8}"/>
              </a:ext>
            </a:extLst>
          </p:cNvPr>
          <p:cNvSpPr>
            <a:spLocks noGrp="1"/>
          </p:cNvSpPr>
          <p:nvPr>
            <p:ph type="title"/>
          </p:nvPr>
        </p:nvSpPr>
        <p:spPr>
          <a:xfrm>
            <a:off x="558085" y="120092"/>
            <a:ext cx="3907880" cy="614004"/>
          </a:xfrm>
        </p:spPr>
        <p:txBody>
          <a:bodyPr/>
          <a:lstStyle/>
          <a:p>
            <a:pPr algn="l"/>
            <a:r>
              <a:rPr lang="es-EC" i="0" u="sng" dirty="0">
                <a:solidFill>
                  <a:schemeClr val="bg2">
                    <a:lumMod val="10000"/>
                  </a:schemeClr>
                </a:solidFill>
              </a:rPr>
              <a:t>Marco </a:t>
            </a:r>
            <a:r>
              <a:rPr lang="es-EC" i="0" u="sng" dirty="0" smtClean="0">
                <a:solidFill>
                  <a:schemeClr val="bg2">
                    <a:lumMod val="10000"/>
                  </a:schemeClr>
                </a:solidFill>
              </a:rPr>
              <a:t>Referencial</a:t>
            </a:r>
            <a:endParaRPr lang="es-EC" i="0" u="sng" dirty="0">
              <a:solidFill>
                <a:schemeClr val="bg2">
                  <a:lumMod val="10000"/>
                </a:schemeClr>
              </a:solidFill>
            </a:endParaRPr>
          </a:p>
        </p:txBody>
      </p:sp>
      <p:graphicFrame>
        <p:nvGraphicFramePr>
          <p:cNvPr id="2" name="Diagrama 1"/>
          <p:cNvGraphicFramePr/>
          <p:nvPr>
            <p:extLst>
              <p:ext uri="{D42A27DB-BD31-4B8C-83A1-F6EECF244321}">
                <p14:modId xmlns:p14="http://schemas.microsoft.com/office/powerpoint/2010/main" val="4101213042"/>
              </p:ext>
            </p:extLst>
          </p:nvPr>
        </p:nvGraphicFramePr>
        <p:xfrm>
          <a:off x="712631" y="1931831"/>
          <a:ext cx="11200325" cy="3923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Llamada de flecha hacia arriba 2"/>
          <p:cNvSpPr/>
          <p:nvPr/>
        </p:nvSpPr>
        <p:spPr>
          <a:xfrm>
            <a:off x="1867436" y="631065"/>
            <a:ext cx="5950040" cy="991673"/>
          </a:xfrm>
          <a:prstGeom prst="up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b="1" dirty="0" smtClean="0">
                <a:solidFill>
                  <a:sysClr val="windowText" lastClr="000000"/>
                </a:solidFill>
              </a:rPr>
              <a:t>Artículos  y estudios académicos </a:t>
            </a:r>
          </a:p>
        </p:txBody>
      </p:sp>
    </p:spTree>
    <p:extLst>
      <p:ext uri="{BB962C8B-B14F-4D97-AF65-F5344CB8AC3E}">
        <p14:creationId xmlns:p14="http://schemas.microsoft.com/office/powerpoint/2010/main" val="12839052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a:extLst>
              <a:ext uri="{FF2B5EF4-FFF2-40B4-BE49-F238E27FC236}">
                <a16:creationId xmlns:a16="http://schemas.microsoft.com/office/drawing/2014/main" id="{4607B26D-45CE-402A-99F3-30BA9D50E5C8}"/>
              </a:ext>
            </a:extLst>
          </p:cNvPr>
          <p:cNvSpPr>
            <a:spLocks noGrp="1"/>
          </p:cNvSpPr>
          <p:nvPr>
            <p:ph type="title"/>
          </p:nvPr>
        </p:nvSpPr>
        <p:spPr>
          <a:xfrm>
            <a:off x="6097546" y="-9742"/>
            <a:ext cx="3907880" cy="614004"/>
          </a:xfrm>
        </p:spPr>
        <p:txBody>
          <a:bodyPr/>
          <a:lstStyle/>
          <a:p>
            <a:pPr algn="l"/>
            <a:r>
              <a:rPr lang="es-EC" i="0" u="sng" dirty="0" smtClean="0">
                <a:solidFill>
                  <a:schemeClr val="bg2">
                    <a:lumMod val="10000"/>
                  </a:schemeClr>
                </a:solidFill>
              </a:rPr>
              <a:t>Metodología</a:t>
            </a:r>
            <a:endParaRPr lang="es-EC" i="0" u="sng" dirty="0">
              <a:solidFill>
                <a:schemeClr val="bg2">
                  <a:lumMod val="10000"/>
                </a:schemeClr>
              </a:solidFill>
            </a:endParaRPr>
          </a:p>
        </p:txBody>
      </p:sp>
      <p:graphicFrame>
        <p:nvGraphicFramePr>
          <p:cNvPr id="4" name="Diagrama 3">
            <a:extLst>
              <a:ext uri="{FF2B5EF4-FFF2-40B4-BE49-F238E27FC236}">
                <a16:creationId xmlns:a16="http://schemas.microsoft.com/office/drawing/2014/main" id="{E6EBFD03-0FFB-4C6D-9310-454BC05D4D74}"/>
              </a:ext>
            </a:extLst>
          </p:cNvPr>
          <p:cNvGraphicFramePr/>
          <p:nvPr>
            <p:extLst>
              <p:ext uri="{D42A27DB-BD31-4B8C-83A1-F6EECF244321}">
                <p14:modId xmlns:p14="http://schemas.microsoft.com/office/powerpoint/2010/main" val="1833111053"/>
              </p:ext>
            </p:extLst>
          </p:nvPr>
        </p:nvGraphicFramePr>
        <p:xfrm>
          <a:off x="4205621" y="826339"/>
          <a:ext cx="8657746" cy="5338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brir llave 4">
            <a:extLst>
              <a:ext uri="{FF2B5EF4-FFF2-40B4-BE49-F238E27FC236}">
                <a16:creationId xmlns:a16="http://schemas.microsoft.com/office/drawing/2014/main" id="{30A7960A-F34F-4DE1-9D96-D49C880D5B05}"/>
              </a:ext>
            </a:extLst>
          </p:cNvPr>
          <p:cNvSpPr/>
          <p:nvPr/>
        </p:nvSpPr>
        <p:spPr>
          <a:xfrm>
            <a:off x="8123655" y="634210"/>
            <a:ext cx="410839" cy="1486488"/>
          </a:xfrm>
          <a:prstGeom prst="leftBrace">
            <a:avLst>
              <a:gd name="adj1" fmla="val 8333"/>
              <a:gd name="adj2" fmla="val 42954"/>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C"/>
          </a:p>
        </p:txBody>
      </p:sp>
      <p:graphicFrame>
        <p:nvGraphicFramePr>
          <p:cNvPr id="7" name="Diagrama 6">
            <a:extLst>
              <a:ext uri="{FF2B5EF4-FFF2-40B4-BE49-F238E27FC236}">
                <a16:creationId xmlns:a16="http://schemas.microsoft.com/office/drawing/2014/main" id="{7EFC53DD-FA05-4A24-9206-A7D1D8C34799}"/>
              </a:ext>
            </a:extLst>
          </p:cNvPr>
          <p:cNvGraphicFramePr/>
          <p:nvPr>
            <p:extLst>
              <p:ext uri="{D42A27DB-BD31-4B8C-83A1-F6EECF244321}">
                <p14:modId xmlns:p14="http://schemas.microsoft.com/office/powerpoint/2010/main" val="3050355743"/>
              </p:ext>
            </p:extLst>
          </p:nvPr>
        </p:nvGraphicFramePr>
        <p:xfrm>
          <a:off x="8534494" y="0"/>
          <a:ext cx="3339827" cy="29867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Hexágono 8"/>
          <p:cNvSpPr/>
          <p:nvPr/>
        </p:nvSpPr>
        <p:spPr>
          <a:xfrm rot="5400000">
            <a:off x="9014174" y="2613545"/>
            <a:ext cx="1982504" cy="1764406"/>
          </a:xfrm>
          <a:prstGeom prst="hexagon">
            <a:avLst/>
          </a:prstGeom>
        </p:spPr>
        <p:style>
          <a:lnRef idx="2">
            <a:schemeClr val="accent6"/>
          </a:lnRef>
          <a:fillRef idx="1">
            <a:schemeClr val="lt1"/>
          </a:fillRef>
          <a:effectRef idx="0">
            <a:schemeClr val="accent6"/>
          </a:effectRef>
          <a:fontRef idx="minor">
            <a:schemeClr val="dk1"/>
          </a:fontRef>
        </p:style>
        <p:txBody>
          <a:bodyPr vert="vert270" rtlCol="0" anchor="ctr"/>
          <a:lstStyle/>
          <a:p>
            <a:pPr lvl="0" algn="ctr"/>
            <a:r>
              <a:rPr lang="es-EC" b="1" dirty="0" smtClean="0">
                <a:solidFill>
                  <a:srgbClr val="008000"/>
                </a:solidFill>
                <a:latin typeface="Arial" panose="020B0604020202020204" pitchFamily="34" charset="0"/>
                <a:cs typeface="Arial" panose="020B0604020202020204" pitchFamily="34" charset="0"/>
              </a:rPr>
              <a:t>Por la</a:t>
            </a:r>
          </a:p>
          <a:p>
            <a:pPr lvl="0"/>
            <a:r>
              <a:rPr lang="es-EC" b="1" dirty="0" smtClean="0">
                <a:solidFill>
                  <a:srgbClr val="008000"/>
                </a:solidFill>
                <a:latin typeface="Arial" panose="020B0604020202020204" pitchFamily="34" charset="0"/>
                <a:cs typeface="Arial" panose="020B0604020202020204" pitchFamily="34" charset="0"/>
              </a:rPr>
              <a:t>Finalidad</a:t>
            </a:r>
          </a:p>
          <a:p>
            <a:pPr lvl="0" algn="ctr"/>
            <a:r>
              <a:rPr lang="es-EC" dirty="0" smtClean="0">
                <a:latin typeface="Arial" panose="020B0604020202020204" pitchFamily="34" charset="0"/>
                <a:cs typeface="Arial" panose="020B0604020202020204" pitchFamily="34" charset="0"/>
              </a:rPr>
              <a:t>Aplicada</a:t>
            </a:r>
            <a:endParaRPr lang="es-EC" dirty="0">
              <a:latin typeface="Arial" panose="020B0604020202020204" pitchFamily="34" charset="0"/>
              <a:cs typeface="Arial" panose="020B0604020202020204" pitchFamily="34" charset="0"/>
            </a:endParaRPr>
          </a:p>
        </p:txBody>
      </p:sp>
      <p:sp>
        <p:nvSpPr>
          <p:cNvPr id="8" name="Título 1">
            <a:extLst>
              <a:ext uri="{FF2B5EF4-FFF2-40B4-BE49-F238E27FC236}">
                <a16:creationId xmlns:a16="http://schemas.microsoft.com/office/drawing/2014/main" id="{CC2E972B-AB36-4F65-85EC-98752FD21111}"/>
              </a:ext>
            </a:extLst>
          </p:cNvPr>
          <p:cNvSpPr txBox="1">
            <a:spLocks/>
          </p:cNvSpPr>
          <p:nvPr/>
        </p:nvSpPr>
        <p:spPr>
          <a:xfrm>
            <a:off x="425002" y="825750"/>
            <a:ext cx="4882950" cy="680705"/>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600" u="sng" kern="0" dirty="0" smtClean="0">
                <a:solidFill>
                  <a:schemeClr val="bg2">
                    <a:lumMod val="10000"/>
                  </a:schemeClr>
                </a:solidFill>
              </a:rPr>
              <a:t>Instrumentos de recolección de datos </a:t>
            </a:r>
            <a:endParaRPr lang="es-EC" sz="2600" u="sng" kern="0" dirty="0">
              <a:solidFill>
                <a:schemeClr val="bg2">
                  <a:lumMod val="10000"/>
                </a:schemeClr>
              </a:solidFill>
            </a:endParaRPr>
          </a:p>
        </p:txBody>
      </p:sp>
      <p:graphicFrame>
        <p:nvGraphicFramePr>
          <p:cNvPr id="10" name="Diagrama 9"/>
          <p:cNvGraphicFramePr/>
          <p:nvPr>
            <p:extLst>
              <p:ext uri="{D42A27DB-BD31-4B8C-83A1-F6EECF244321}">
                <p14:modId xmlns:p14="http://schemas.microsoft.com/office/powerpoint/2010/main" val="2218191222"/>
              </p:ext>
            </p:extLst>
          </p:nvPr>
        </p:nvGraphicFramePr>
        <p:xfrm>
          <a:off x="-1506310" y="1812166"/>
          <a:ext cx="9424546" cy="410489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0449842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CC2E972B-AB36-4F65-85EC-98752FD21111}"/>
              </a:ext>
            </a:extLst>
          </p:cNvPr>
          <p:cNvSpPr txBox="1">
            <a:spLocks/>
          </p:cNvSpPr>
          <p:nvPr/>
        </p:nvSpPr>
        <p:spPr>
          <a:xfrm>
            <a:off x="470368" y="264035"/>
            <a:ext cx="6123615" cy="680705"/>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endParaRPr lang="es-EC" sz="2600" i="0" u="sng" kern="0" dirty="0">
              <a:solidFill>
                <a:schemeClr val="bg2">
                  <a:lumMod val="10000"/>
                </a:schemeClr>
              </a:solidFill>
            </a:endParaRPr>
          </a:p>
        </p:txBody>
      </p:sp>
      <p:sp>
        <p:nvSpPr>
          <p:cNvPr id="4" name="Rectángulo 3"/>
          <p:cNvSpPr/>
          <p:nvPr/>
        </p:nvSpPr>
        <p:spPr>
          <a:xfrm>
            <a:off x="652530" y="264035"/>
            <a:ext cx="11221792" cy="492443"/>
          </a:xfrm>
          <a:prstGeom prst="rect">
            <a:avLst/>
          </a:prstGeom>
        </p:spPr>
        <p:txBody>
          <a:bodyPr wrap="square">
            <a:spAutoFit/>
          </a:bodyPr>
          <a:lstStyle/>
          <a:p>
            <a:pPr algn="ctr"/>
            <a:r>
              <a:rPr lang="es-EC" sz="2600" b="1" u="sng" dirty="0">
                <a:solidFill>
                  <a:schemeClr val="bg2">
                    <a:lumMod val="10000"/>
                  </a:schemeClr>
                </a:solidFill>
                <a:effectLst>
                  <a:outerShdw blurRad="38100" dist="38100" dir="2700000" algn="tl">
                    <a:srgbClr val="C0C0C0"/>
                  </a:outerShdw>
                </a:effectLst>
                <a:latin typeface="+mj-lt"/>
                <a:ea typeface="+mj-ea"/>
                <a:cs typeface="+mj-cs"/>
              </a:rPr>
              <a:t>Generalidades de la Auditoría </a:t>
            </a:r>
            <a:r>
              <a:rPr lang="es-EC" sz="2600" b="1" u="sng" dirty="0" smtClean="0">
                <a:solidFill>
                  <a:schemeClr val="bg2">
                    <a:lumMod val="10000"/>
                  </a:schemeClr>
                </a:solidFill>
                <a:effectLst>
                  <a:outerShdw blurRad="38100" dist="38100" dir="2700000" algn="tl">
                    <a:srgbClr val="C0C0C0"/>
                  </a:outerShdw>
                </a:effectLst>
                <a:latin typeface="+mj-lt"/>
                <a:ea typeface="+mj-ea"/>
                <a:cs typeface="+mj-cs"/>
              </a:rPr>
              <a:t>de </a:t>
            </a:r>
            <a:r>
              <a:rPr lang="es-EC" sz="2600" b="1" u="sng" dirty="0">
                <a:solidFill>
                  <a:schemeClr val="bg2">
                    <a:lumMod val="10000"/>
                  </a:schemeClr>
                </a:solidFill>
                <a:effectLst>
                  <a:outerShdw blurRad="38100" dist="38100" dir="2700000" algn="tl">
                    <a:srgbClr val="C0C0C0"/>
                  </a:outerShdw>
                </a:effectLst>
                <a:latin typeface="+mj-lt"/>
                <a:ea typeface="+mj-ea"/>
                <a:cs typeface="+mj-cs"/>
              </a:rPr>
              <a:t>Calidad</a:t>
            </a:r>
          </a:p>
        </p:txBody>
      </p:sp>
      <p:graphicFrame>
        <p:nvGraphicFramePr>
          <p:cNvPr id="5" name="Tabla 4"/>
          <p:cNvGraphicFramePr>
            <a:graphicFrameLocks noGrp="1"/>
          </p:cNvGraphicFramePr>
          <p:nvPr>
            <p:extLst>
              <p:ext uri="{D42A27DB-BD31-4B8C-83A1-F6EECF244321}">
                <p14:modId xmlns:p14="http://schemas.microsoft.com/office/powerpoint/2010/main" val="180100078"/>
              </p:ext>
            </p:extLst>
          </p:nvPr>
        </p:nvGraphicFramePr>
        <p:xfrm>
          <a:off x="309092" y="1749841"/>
          <a:ext cx="5795494" cy="4548153"/>
        </p:xfrm>
        <a:graphic>
          <a:graphicData uri="http://schemas.openxmlformats.org/drawingml/2006/table">
            <a:tbl>
              <a:tblPr firstRow="1" firstCol="1" bandRow="1">
                <a:tableStyleId>{C083E6E3-FA7D-4D7B-A595-EF9225AFEA82}</a:tableStyleId>
              </a:tblPr>
              <a:tblGrid>
                <a:gridCol w="1442435">
                  <a:extLst>
                    <a:ext uri="{9D8B030D-6E8A-4147-A177-3AD203B41FA5}">
                      <a16:colId xmlns:a16="http://schemas.microsoft.com/office/drawing/2014/main" val="20000"/>
                    </a:ext>
                  </a:extLst>
                </a:gridCol>
                <a:gridCol w="1867436">
                  <a:extLst>
                    <a:ext uri="{9D8B030D-6E8A-4147-A177-3AD203B41FA5}">
                      <a16:colId xmlns:a16="http://schemas.microsoft.com/office/drawing/2014/main" val="20001"/>
                    </a:ext>
                  </a:extLst>
                </a:gridCol>
                <a:gridCol w="2485623">
                  <a:extLst>
                    <a:ext uri="{9D8B030D-6E8A-4147-A177-3AD203B41FA5}">
                      <a16:colId xmlns:a16="http://schemas.microsoft.com/office/drawing/2014/main" val="20002"/>
                    </a:ext>
                  </a:extLst>
                </a:gridCol>
              </a:tblGrid>
              <a:tr h="392417">
                <a:tc>
                  <a:txBody>
                    <a:bodyPr/>
                    <a:lstStyle/>
                    <a:p>
                      <a:pPr algn="ctr">
                        <a:lnSpc>
                          <a:spcPct val="150000"/>
                        </a:lnSpc>
                        <a:spcAft>
                          <a:spcPts val="0"/>
                        </a:spcAft>
                      </a:pPr>
                      <a:r>
                        <a:rPr lang="es-EC" sz="1800" b="1" dirty="0">
                          <a:solidFill>
                            <a:schemeClr val="bg2">
                              <a:lumMod val="10000"/>
                            </a:schemeClr>
                          </a:solidFill>
                          <a:effectLst/>
                          <a:latin typeface="+mj-lt"/>
                        </a:rPr>
                        <a:t>Tipo</a:t>
                      </a:r>
                      <a:endParaRPr lang="es-EC" sz="2000" b="1"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800" b="1" dirty="0">
                          <a:solidFill>
                            <a:schemeClr val="bg2">
                              <a:lumMod val="10000"/>
                            </a:schemeClr>
                          </a:solidFill>
                          <a:effectLst/>
                          <a:latin typeface="+mj-lt"/>
                        </a:rPr>
                        <a:t>Característica</a:t>
                      </a:r>
                      <a:endParaRPr lang="es-EC" sz="2000" b="1"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800" b="1" dirty="0">
                          <a:solidFill>
                            <a:schemeClr val="bg2">
                              <a:lumMod val="10000"/>
                            </a:schemeClr>
                          </a:solidFill>
                          <a:effectLst/>
                          <a:latin typeface="+mj-lt"/>
                        </a:rPr>
                        <a:t>Enfoque</a:t>
                      </a:r>
                      <a:endParaRPr lang="es-EC" sz="2000" b="1"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850168">
                <a:tc>
                  <a:txBody>
                    <a:bodyPr/>
                    <a:lstStyle/>
                    <a:p>
                      <a:pPr algn="l">
                        <a:lnSpc>
                          <a:spcPct val="150000"/>
                        </a:lnSpc>
                        <a:spcAft>
                          <a:spcPts val="0"/>
                        </a:spcAft>
                      </a:pPr>
                      <a:r>
                        <a:rPr lang="es-EC" sz="1600" b="1">
                          <a:solidFill>
                            <a:schemeClr val="bg2">
                              <a:lumMod val="10000"/>
                            </a:schemeClr>
                          </a:solidFill>
                          <a:effectLst/>
                          <a:latin typeface="+mj-lt"/>
                        </a:rPr>
                        <a:t>Auditoría de primera parte</a:t>
                      </a:r>
                      <a:endParaRPr lang="es-EC" sz="1800" b="1">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es-EC" sz="1400" b="0">
                          <a:solidFill>
                            <a:schemeClr val="bg2">
                              <a:lumMod val="10000"/>
                            </a:schemeClr>
                          </a:solidFill>
                          <a:effectLst/>
                          <a:latin typeface="+mj-lt"/>
                        </a:rPr>
                        <a:t>Se realizan por auditores que son parte de la empresa</a:t>
                      </a:r>
                      <a:endParaRPr lang="es-EC" sz="1600" b="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l">
                        <a:lnSpc>
                          <a:spcPct val="150000"/>
                        </a:lnSpc>
                        <a:spcAft>
                          <a:spcPts val="0"/>
                        </a:spcAft>
                        <a:buSzPts val="1150"/>
                        <a:buFont typeface="Arial" panose="020B0604020202020204" pitchFamily="34" charset="0"/>
                        <a:buChar char="-"/>
                      </a:pPr>
                      <a:r>
                        <a:rPr lang="es-EC" sz="1400" b="0" dirty="0">
                          <a:solidFill>
                            <a:schemeClr val="bg2">
                              <a:lumMod val="10000"/>
                            </a:schemeClr>
                          </a:solidFill>
                          <a:effectLst/>
                          <a:latin typeface="+mj-lt"/>
                        </a:rPr>
                        <a:t>Auditoría interna</a:t>
                      </a:r>
                      <a:endParaRPr lang="es-EC" sz="16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1440655">
                <a:tc>
                  <a:txBody>
                    <a:bodyPr/>
                    <a:lstStyle/>
                    <a:p>
                      <a:pPr algn="l">
                        <a:lnSpc>
                          <a:spcPct val="150000"/>
                        </a:lnSpc>
                        <a:spcAft>
                          <a:spcPts val="0"/>
                        </a:spcAft>
                      </a:pPr>
                      <a:r>
                        <a:rPr lang="es-EC" sz="1600" b="1" dirty="0">
                          <a:solidFill>
                            <a:schemeClr val="bg2">
                              <a:lumMod val="10000"/>
                            </a:schemeClr>
                          </a:solidFill>
                          <a:effectLst/>
                          <a:latin typeface="+mj-lt"/>
                        </a:rPr>
                        <a:t>Auditoría de segunda parte</a:t>
                      </a:r>
                      <a:endParaRPr lang="es-EC" sz="1800" b="1"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es-EC" sz="1400" b="0">
                          <a:solidFill>
                            <a:schemeClr val="bg2">
                              <a:lumMod val="10000"/>
                            </a:schemeClr>
                          </a:solidFill>
                          <a:effectLst/>
                          <a:latin typeface="+mj-lt"/>
                        </a:rPr>
                        <a:t>Son realizadas por personas ajenas a la empresa</a:t>
                      </a:r>
                      <a:endParaRPr lang="es-EC" sz="1600" b="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l">
                        <a:lnSpc>
                          <a:spcPct val="150000"/>
                        </a:lnSpc>
                        <a:spcAft>
                          <a:spcPts val="0"/>
                        </a:spcAft>
                        <a:buSzPts val="1150"/>
                        <a:buFont typeface="Arial" panose="020B0604020202020204" pitchFamily="34" charset="0"/>
                        <a:buChar char="-"/>
                      </a:pPr>
                      <a:r>
                        <a:rPr lang="es-EC" sz="1400" b="0" dirty="0">
                          <a:solidFill>
                            <a:schemeClr val="bg2">
                              <a:lumMod val="10000"/>
                            </a:schemeClr>
                          </a:solidFill>
                          <a:effectLst/>
                          <a:latin typeface="+mj-lt"/>
                        </a:rPr>
                        <a:t>Auditoría externa de proveedor</a:t>
                      </a:r>
                      <a:endParaRPr lang="es-EC" sz="1600" b="0" dirty="0">
                        <a:solidFill>
                          <a:schemeClr val="bg2">
                            <a:lumMod val="10000"/>
                          </a:schemeClr>
                        </a:solidFill>
                        <a:effectLst/>
                        <a:latin typeface="+mj-lt"/>
                      </a:endParaRPr>
                    </a:p>
                    <a:p>
                      <a:pPr marL="342900" lvl="0" indent="-342900" algn="l">
                        <a:lnSpc>
                          <a:spcPct val="150000"/>
                        </a:lnSpc>
                        <a:spcAft>
                          <a:spcPts val="0"/>
                        </a:spcAft>
                        <a:buSzPts val="1150"/>
                        <a:buFont typeface="Arial" panose="020B0604020202020204" pitchFamily="34" charset="0"/>
                        <a:buChar char="-"/>
                      </a:pPr>
                      <a:r>
                        <a:rPr lang="es-EC" sz="1400" b="0" dirty="0">
                          <a:solidFill>
                            <a:schemeClr val="bg2">
                              <a:lumMod val="10000"/>
                            </a:schemeClr>
                          </a:solidFill>
                          <a:effectLst/>
                          <a:latin typeface="+mj-lt"/>
                        </a:rPr>
                        <a:t>Otra auditoría externa de parte interesada</a:t>
                      </a:r>
                      <a:endParaRPr lang="es-EC" sz="16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1735898">
                <a:tc>
                  <a:txBody>
                    <a:bodyPr/>
                    <a:lstStyle/>
                    <a:p>
                      <a:pPr algn="l">
                        <a:lnSpc>
                          <a:spcPct val="150000"/>
                        </a:lnSpc>
                        <a:spcAft>
                          <a:spcPts val="0"/>
                        </a:spcAft>
                      </a:pPr>
                      <a:r>
                        <a:rPr lang="es-EC" sz="1600" b="1" dirty="0">
                          <a:solidFill>
                            <a:schemeClr val="bg2">
                              <a:lumMod val="10000"/>
                            </a:schemeClr>
                          </a:solidFill>
                          <a:effectLst/>
                          <a:latin typeface="+mj-lt"/>
                        </a:rPr>
                        <a:t>Auditoría de tercera parte</a:t>
                      </a:r>
                      <a:endParaRPr lang="es-EC" sz="1800" b="1"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es-EC" sz="1400" b="0" dirty="0">
                          <a:solidFill>
                            <a:schemeClr val="bg2">
                              <a:lumMod val="10000"/>
                            </a:schemeClr>
                          </a:solidFill>
                          <a:effectLst/>
                          <a:latin typeface="+mj-lt"/>
                        </a:rPr>
                        <a:t>Son realizadas por auditores ajenos a la empresa</a:t>
                      </a:r>
                      <a:endParaRPr lang="es-EC" sz="16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l">
                        <a:lnSpc>
                          <a:spcPct val="150000"/>
                        </a:lnSpc>
                        <a:spcAft>
                          <a:spcPts val="0"/>
                        </a:spcAft>
                        <a:buSzPts val="1150"/>
                        <a:buFont typeface="Arial" panose="020B0604020202020204" pitchFamily="34" charset="0"/>
                        <a:buChar char="-"/>
                      </a:pPr>
                      <a:r>
                        <a:rPr lang="es-EC" sz="1400" b="0" dirty="0">
                          <a:solidFill>
                            <a:schemeClr val="bg2">
                              <a:lumMod val="10000"/>
                            </a:schemeClr>
                          </a:solidFill>
                          <a:effectLst/>
                          <a:latin typeface="+mj-lt"/>
                        </a:rPr>
                        <a:t>Auditoría de certificación y/o acreditación </a:t>
                      </a:r>
                      <a:endParaRPr lang="es-EC" sz="1600" b="0" dirty="0">
                        <a:solidFill>
                          <a:schemeClr val="bg2">
                            <a:lumMod val="10000"/>
                          </a:schemeClr>
                        </a:solidFill>
                        <a:effectLst/>
                        <a:latin typeface="+mj-lt"/>
                      </a:endParaRPr>
                    </a:p>
                    <a:p>
                      <a:pPr marL="342900" lvl="0" indent="-342900" algn="l">
                        <a:lnSpc>
                          <a:spcPct val="150000"/>
                        </a:lnSpc>
                        <a:spcAft>
                          <a:spcPts val="0"/>
                        </a:spcAft>
                        <a:buSzPts val="1150"/>
                        <a:buFont typeface="Arial" panose="020B0604020202020204" pitchFamily="34" charset="0"/>
                        <a:buChar char="-"/>
                      </a:pPr>
                      <a:r>
                        <a:rPr lang="es-EC" sz="1400" b="0" dirty="0">
                          <a:solidFill>
                            <a:schemeClr val="bg2">
                              <a:lumMod val="10000"/>
                            </a:schemeClr>
                          </a:solidFill>
                          <a:effectLst/>
                          <a:latin typeface="+mj-lt"/>
                        </a:rPr>
                        <a:t>Auditoría legal, reglamentaria o similar</a:t>
                      </a:r>
                      <a:endParaRPr lang="es-EC" sz="16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bl>
          </a:graphicData>
        </a:graphic>
      </p:graphicFrame>
      <p:sp>
        <p:nvSpPr>
          <p:cNvPr id="6" name="Llamada de flecha hacia abajo 5"/>
          <p:cNvSpPr/>
          <p:nvPr/>
        </p:nvSpPr>
        <p:spPr>
          <a:xfrm>
            <a:off x="389730" y="892321"/>
            <a:ext cx="4462240" cy="857520"/>
          </a:xfrm>
          <a:prstGeom prst="downArrow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i="1" dirty="0" smtClean="0">
                <a:solidFill>
                  <a:sysClr val="windowText" lastClr="000000"/>
                </a:solidFill>
              </a:rPr>
              <a:t>Tipos de Auditoría de Calidad</a:t>
            </a:r>
            <a:endParaRPr lang="es-EC" b="1" i="1" dirty="0">
              <a:solidFill>
                <a:sysClr val="windowText" lastClr="000000"/>
              </a:solidFill>
            </a:endParaRPr>
          </a:p>
        </p:txBody>
      </p:sp>
      <p:sp>
        <p:nvSpPr>
          <p:cNvPr id="7" name="Llamada de flecha hacia abajo 6"/>
          <p:cNvSpPr/>
          <p:nvPr/>
        </p:nvSpPr>
        <p:spPr>
          <a:xfrm>
            <a:off x="7239143" y="2005503"/>
            <a:ext cx="4462240" cy="857520"/>
          </a:xfrm>
          <a:prstGeom prst="downArrow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i="1" dirty="0" smtClean="0">
                <a:solidFill>
                  <a:sysClr val="windowText" lastClr="000000"/>
                </a:solidFill>
              </a:rPr>
              <a:t>Principios de la Auditoria de Calidad</a:t>
            </a:r>
            <a:endParaRPr lang="es-EC" b="1" i="1" dirty="0">
              <a:solidFill>
                <a:sysClr val="windowText" lastClr="000000"/>
              </a:solidFill>
            </a:endParaRPr>
          </a:p>
        </p:txBody>
      </p:sp>
      <p:sp>
        <p:nvSpPr>
          <p:cNvPr id="9" name="Rectángulo 8"/>
          <p:cNvSpPr/>
          <p:nvPr/>
        </p:nvSpPr>
        <p:spPr>
          <a:xfrm>
            <a:off x="6991080" y="3035302"/>
            <a:ext cx="4958367" cy="170816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342900" lvl="0" indent="-342900" algn="just">
              <a:buFont typeface="+mj-lt"/>
              <a:buAutoNum type="arabicPeriod"/>
            </a:pPr>
            <a:r>
              <a:rPr lang="es-EC" sz="1500" b="1" dirty="0" smtClean="0">
                <a:solidFill>
                  <a:schemeClr val="bg2">
                    <a:lumMod val="10000"/>
                  </a:schemeClr>
                </a:solidFill>
                <a:latin typeface="+mj-lt"/>
              </a:rPr>
              <a:t>Integridad</a:t>
            </a:r>
          </a:p>
          <a:p>
            <a:pPr marL="342900" lvl="0" indent="-342900" algn="just">
              <a:buFont typeface="+mj-lt"/>
              <a:buAutoNum type="arabicPeriod"/>
            </a:pPr>
            <a:r>
              <a:rPr lang="es-EC" sz="1500" b="1" dirty="0" smtClean="0">
                <a:solidFill>
                  <a:schemeClr val="bg2">
                    <a:lumMod val="10000"/>
                  </a:schemeClr>
                </a:solidFill>
                <a:latin typeface="+mj-lt"/>
              </a:rPr>
              <a:t>Presentación imparcial (</a:t>
            </a:r>
            <a:r>
              <a:rPr lang="es-EC" sz="1500" dirty="0" smtClean="0">
                <a:solidFill>
                  <a:schemeClr val="bg2">
                    <a:lumMod val="10000"/>
                  </a:schemeClr>
                </a:solidFill>
                <a:latin typeface="+mj-lt"/>
              </a:rPr>
              <a:t>veracidad y exactitud)</a:t>
            </a:r>
          </a:p>
          <a:p>
            <a:pPr marL="342900" lvl="0" indent="-342900" algn="just">
              <a:buFont typeface="+mj-lt"/>
              <a:buAutoNum type="arabicPeriod"/>
            </a:pPr>
            <a:r>
              <a:rPr lang="es-EC" sz="1500" b="1" dirty="0" smtClean="0">
                <a:solidFill>
                  <a:schemeClr val="bg2">
                    <a:lumMod val="10000"/>
                  </a:schemeClr>
                </a:solidFill>
                <a:latin typeface="+mj-lt"/>
              </a:rPr>
              <a:t>Debido </a:t>
            </a:r>
            <a:r>
              <a:rPr lang="es-EC" sz="1500" b="1" dirty="0">
                <a:solidFill>
                  <a:schemeClr val="bg2">
                    <a:lumMod val="10000"/>
                  </a:schemeClr>
                </a:solidFill>
                <a:latin typeface="+mj-lt"/>
              </a:rPr>
              <a:t>cuidado </a:t>
            </a:r>
            <a:r>
              <a:rPr lang="es-EC" sz="1500" b="1" dirty="0" smtClean="0">
                <a:solidFill>
                  <a:schemeClr val="bg2">
                    <a:lumMod val="10000"/>
                  </a:schemeClr>
                </a:solidFill>
                <a:latin typeface="+mj-lt"/>
              </a:rPr>
              <a:t>profesional</a:t>
            </a:r>
          </a:p>
          <a:p>
            <a:pPr marL="342900" lvl="0" indent="-342900" algn="just">
              <a:buFont typeface="+mj-lt"/>
              <a:buAutoNum type="arabicPeriod"/>
            </a:pPr>
            <a:r>
              <a:rPr lang="es-EC" sz="1500" b="1" dirty="0" smtClean="0">
                <a:solidFill>
                  <a:schemeClr val="bg2">
                    <a:lumMod val="10000"/>
                  </a:schemeClr>
                </a:solidFill>
                <a:latin typeface="+mj-lt"/>
              </a:rPr>
              <a:t>Confidencialidad</a:t>
            </a:r>
            <a:endParaRPr lang="es-EC" sz="1500" dirty="0">
              <a:solidFill>
                <a:schemeClr val="bg2">
                  <a:lumMod val="10000"/>
                </a:schemeClr>
              </a:solidFill>
              <a:latin typeface="+mj-lt"/>
            </a:endParaRPr>
          </a:p>
          <a:p>
            <a:pPr marL="342900" lvl="0" indent="-342900" algn="just">
              <a:buFont typeface="+mj-lt"/>
              <a:buAutoNum type="arabicPeriod"/>
            </a:pPr>
            <a:r>
              <a:rPr lang="es-EC" sz="1500" b="1" dirty="0" smtClean="0">
                <a:solidFill>
                  <a:schemeClr val="bg2">
                    <a:lumMod val="10000"/>
                  </a:schemeClr>
                </a:solidFill>
                <a:latin typeface="+mj-lt"/>
              </a:rPr>
              <a:t>Independencia</a:t>
            </a:r>
          </a:p>
          <a:p>
            <a:pPr marL="342900" lvl="0" indent="-342900" algn="just">
              <a:buFont typeface="+mj-lt"/>
              <a:buAutoNum type="arabicPeriod"/>
            </a:pPr>
            <a:r>
              <a:rPr lang="es-EC" sz="1500" b="1" dirty="0" smtClean="0">
                <a:solidFill>
                  <a:schemeClr val="bg2">
                    <a:lumMod val="10000"/>
                  </a:schemeClr>
                </a:solidFill>
                <a:latin typeface="+mj-lt"/>
              </a:rPr>
              <a:t>Enfoque </a:t>
            </a:r>
            <a:r>
              <a:rPr lang="es-EC" sz="1500" b="1" dirty="0">
                <a:solidFill>
                  <a:schemeClr val="bg2">
                    <a:lumMod val="10000"/>
                  </a:schemeClr>
                </a:solidFill>
                <a:latin typeface="+mj-lt"/>
              </a:rPr>
              <a:t>basado en la </a:t>
            </a:r>
            <a:r>
              <a:rPr lang="es-EC" sz="1500" b="1" dirty="0" smtClean="0">
                <a:solidFill>
                  <a:schemeClr val="bg2">
                    <a:lumMod val="10000"/>
                  </a:schemeClr>
                </a:solidFill>
                <a:latin typeface="+mj-lt"/>
              </a:rPr>
              <a:t>evidencia</a:t>
            </a:r>
          </a:p>
          <a:p>
            <a:pPr marL="342900" lvl="0" indent="-342900" algn="just">
              <a:buFont typeface="+mj-lt"/>
              <a:buAutoNum type="arabicPeriod"/>
            </a:pPr>
            <a:r>
              <a:rPr lang="es-EC" sz="1500" b="1" dirty="0" smtClean="0">
                <a:solidFill>
                  <a:schemeClr val="bg2">
                    <a:lumMod val="10000"/>
                  </a:schemeClr>
                </a:solidFill>
                <a:latin typeface="+mj-lt"/>
              </a:rPr>
              <a:t>Enfoque </a:t>
            </a:r>
            <a:r>
              <a:rPr lang="es-EC" sz="1500" b="1" dirty="0">
                <a:solidFill>
                  <a:schemeClr val="bg2">
                    <a:lumMod val="10000"/>
                  </a:schemeClr>
                </a:solidFill>
                <a:latin typeface="+mj-lt"/>
              </a:rPr>
              <a:t>basado en </a:t>
            </a:r>
            <a:r>
              <a:rPr lang="es-EC" sz="1500" b="1" dirty="0" smtClean="0">
                <a:solidFill>
                  <a:schemeClr val="bg2">
                    <a:lumMod val="10000"/>
                  </a:schemeClr>
                </a:solidFill>
                <a:latin typeface="+mj-lt"/>
              </a:rPr>
              <a:t>riesgos</a:t>
            </a:r>
            <a:endParaRPr lang="es-EC" sz="1500" dirty="0">
              <a:solidFill>
                <a:schemeClr val="bg2">
                  <a:lumMod val="10000"/>
                </a:schemeClr>
              </a:solidFill>
              <a:latin typeface="+mj-lt"/>
            </a:endParaRPr>
          </a:p>
        </p:txBody>
      </p:sp>
    </p:spTree>
    <p:extLst>
      <p:ext uri="{BB962C8B-B14F-4D97-AF65-F5344CB8AC3E}">
        <p14:creationId xmlns:p14="http://schemas.microsoft.com/office/powerpoint/2010/main" val="28717782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52530" y="264035"/>
            <a:ext cx="11221792" cy="492443"/>
          </a:xfrm>
          <a:prstGeom prst="rect">
            <a:avLst/>
          </a:prstGeom>
        </p:spPr>
        <p:txBody>
          <a:bodyPr wrap="square">
            <a:spAutoFit/>
          </a:bodyPr>
          <a:lstStyle/>
          <a:p>
            <a:pPr algn="ctr"/>
            <a:r>
              <a:rPr lang="es-EC" sz="2600" b="1" u="sng" dirty="0" smtClean="0">
                <a:solidFill>
                  <a:schemeClr val="bg2">
                    <a:lumMod val="10000"/>
                  </a:schemeClr>
                </a:solidFill>
                <a:effectLst>
                  <a:outerShdw blurRad="38100" dist="38100" dir="2700000" algn="tl">
                    <a:srgbClr val="C0C0C0"/>
                  </a:outerShdw>
                </a:effectLst>
                <a:latin typeface="+mj-lt"/>
                <a:ea typeface="+mj-ea"/>
                <a:cs typeface="+mj-cs"/>
              </a:rPr>
              <a:t>Fases de </a:t>
            </a:r>
            <a:r>
              <a:rPr lang="es-EC" sz="2600" b="1" u="sng" dirty="0">
                <a:solidFill>
                  <a:schemeClr val="bg2">
                    <a:lumMod val="10000"/>
                  </a:schemeClr>
                </a:solidFill>
                <a:effectLst>
                  <a:outerShdw blurRad="38100" dist="38100" dir="2700000" algn="tl">
                    <a:srgbClr val="C0C0C0"/>
                  </a:outerShdw>
                </a:effectLst>
                <a:latin typeface="+mj-lt"/>
                <a:ea typeface="+mj-ea"/>
                <a:cs typeface="+mj-cs"/>
              </a:rPr>
              <a:t>la Auditoría </a:t>
            </a:r>
            <a:r>
              <a:rPr lang="es-EC" sz="2600" b="1" u="sng" dirty="0" smtClean="0">
                <a:solidFill>
                  <a:schemeClr val="bg2">
                    <a:lumMod val="10000"/>
                  </a:schemeClr>
                </a:solidFill>
                <a:effectLst>
                  <a:outerShdw blurRad="38100" dist="38100" dir="2700000" algn="tl">
                    <a:srgbClr val="C0C0C0"/>
                  </a:outerShdw>
                </a:effectLst>
                <a:latin typeface="+mj-lt"/>
                <a:ea typeface="+mj-ea"/>
                <a:cs typeface="+mj-cs"/>
              </a:rPr>
              <a:t>de </a:t>
            </a:r>
            <a:r>
              <a:rPr lang="es-EC" sz="2600" b="1" u="sng" dirty="0">
                <a:solidFill>
                  <a:schemeClr val="bg2">
                    <a:lumMod val="10000"/>
                  </a:schemeClr>
                </a:solidFill>
                <a:effectLst>
                  <a:outerShdw blurRad="38100" dist="38100" dir="2700000" algn="tl">
                    <a:srgbClr val="C0C0C0"/>
                  </a:outerShdw>
                </a:effectLst>
                <a:latin typeface="+mj-lt"/>
                <a:ea typeface="+mj-ea"/>
                <a:cs typeface="+mj-cs"/>
              </a:rPr>
              <a:t>Calidad</a:t>
            </a:r>
          </a:p>
        </p:txBody>
      </p:sp>
      <p:sp>
        <p:nvSpPr>
          <p:cNvPr id="4" name="Llamada de flecha a la derecha 3"/>
          <p:cNvSpPr/>
          <p:nvPr/>
        </p:nvSpPr>
        <p:spPr>
          <a:xfrm>
            <a:off x="1055321" y="968520"/>
            <a:ext cx="2859110" cy="1133341"/>
          </a:xfrm>
          <a:prstGeom prst="right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b="1" dirty="0" smtClean="0">
                <a:solidFill>
                  <a:sysClr val="windowText" lastClr="000000"/>
                </a:solidFill>
              </a:rPr>
              <a:t>1. Planeación y Programación de la Auditoría</a:t>
            </a:r>
            <a:endParaRPr lang="es-EC" b="1" dirty="0">
              <a:solidFill>
                <a:sysClr val="windowText" lastClr="000000"/>
              </a:solidFill>
            </a:endParaRPr>
          </a:p>
        </p:txBody>
      </p:sp>
      <p:sp>
        <p:nvSpPr>
          <p:cNvPr id="5" name="Llamada de flecha a la derecha 4"/>
          <p:cNvSpPr/>
          <p:nvPr/>
        </p:nvSpPr>
        <p:spPr>
          <a:xfrm>
            <a:off x="1055321" y="2288146"/>
            <a:ext cx="2859110" cy="1133341"/>
          </a:xfrm>
          <a:prstGeom prst="rightArrowCallou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s-EC" b="1" dirty="0" smtClean="0">
                <a:solidFill>
                  <a:sysClr val="windowText" lastClr="000000"/>
                </a:solidFill>
              </a:rPr>
              <a:t>2. Ejecución </a:t>
            </a:r>
            <a:r>
              <a:rPr lang="es-EC" b="1" dirty="0">
                <a:solidFill>
                  <a:sysClr val="windowText" lastClr="000000"/>
                </a:solidFill>
              </a:rPr>
              <a:t>de la Auditoría</a:t>
            </a:r>
          </a:p>
        </p:txBody>
      </p:sp>
      <p:sp>
        <p:nvSpPr>
          <p:cNvPr id="6" name="Llamada de flecha a la derecha 5"/>
          <p:cNvSpPr/>
          <p:nvPr/>
        </p:nvSpPr>
        <p:spPr>
          <a:xfrm>
            <a:off x="1055321" y="3640428"/>
            <a:ext cx="2859110" cy="1133341"/>
          </a:xfrm>
          <a:prstGeom prst="rightArrow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b="1" dirty="0" smtClean="0">
                <a:solidFill>
                  <a:sysClr val="windowText" lastClr="000000"/>
                </a:solidFill>
              </a:rPr>
              <a:t>3. Elaboración del informe de </a:t>
            </a:r>
            <a:endParaRPr lang="es-EC" b="1" dirty="0">
              <a:solidFill>
                <a:sysClr val="windowText" lastClr="000000"/>
              </a:solidFill>
            </a:endParaRPr>
          </a:p>
          <a:p>
            <a:pPr algn="ctr"/>
            <a:r>
              <a:rPr lang="es-EC" b="1" dirty="0" smtClean="0">
                <a:solidFill>
                  <a:sysClr val="windowText" lastClr="000000"/>
                </a:solidFill>
              </a:rPr>
              <a:t>Auditoría</a:t>
            </a:r>
            <a:endParaRPr lang="es-EC" b="1" dirty="0">
              <a:solidFill>
                <a:sysClr val="windowText" lastClr="000000"/>
              </a:solidFill>
            </a:endParaRPr>
          </a:p>
        </p:txBody>
      </p:sp>
      <p:sp>
        <p:nvSpPr>
          <p:cNvPr id="7" name="Llamada de flecha a la derecha 6"/>
          <p:cNvSpPr/>
          <p:nvPr/>
        </p:nvSpPr>
        <p:spPr>
          <a:xfrm>
            <a:off x="1055321" y="5029198"/>
            <a:ext cx="2859110" cy="1133341"/>
          </a:xfrm>
          <a:prstGeom prst="rightArrowCallout">
            <a:avLst/>
          </a:prstGeom>
        </p:spPr>
        <p:style>
          <a:lnRef idx="2">
            <a:schemeClr val="dk1"/>
          </a:lnRef>
          <a:fillRef idx="1">
            <a:schemeClr val="lt1"/>
          </a:fillRef>
          <a:effectRef idx="0">
            <a:schemeClr val="dk1"/>
          </a:effectRef>
          <a:fontRef idx="minor">
            <a:schemeClr val="dk1"/>
          </a:fontRef>
        </p:style>
        <p:txBody>
          <a:bodyPr rtlCol="0" anchor="ctr"/>
          <a:lstStyle/>
          <a:p>
            <a:pPr lvl="0" algn="ctr"/>
            <a:r>
              <a:rPr lang="es-EC" b="1" dirty="0" smtClean="0">
                <a:solidFill>
                  <a:sysClr val="windowText" lastClr="000000"/>
                </a:solidFill>
              </a:rPr>
              <a:t>4. Seguimiento </a:t>
            </a:r>
            <a:r>
              <a:rPr lang="es-EC" b="1" dirty="0">
                <a:solidFill>
                  <a:sysClr val="windowText" lastClr="000000"/>
                </a:solidFill>
              </a:rPr>
              <a:t>de la Auditoría</a:t>
            </a:r>
          </a:p>
        </p:txBody>
      </p:sp>
      <p:sp>
        <p:nvSpPr>
          <p:cNvPr id="11" name="Rectángulo 10"/>
          <p:cNvSpPr/>
          <p:nvPr/>
        </p:nvSpPr>
        <p:spPr>
          <a:xfrm>
            <a:off x="4256935" y="1154667"/>
            <a:ext cx="3013655" cy="55399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C" sz="1500" b="1" dirty="0" smtClean="0">
                <a:solidFill>
                  <a:schemeClr val="bg2">
                    <a:lumMod val="10000"/>
                  </a:schemeClr>
                </a:solidFill>
                <a:latin typeface="+mj-lt"/>
              </a:rPr>
              <a:t>Desarrollo </a:t>
            </a:r>
            <a:r>
              <a:rPr lang="es-EC" sz="1500" b="1" dirty="0">
                <a:solidFill>
                  <a:schemeClr val="bg2">
                    <a:lumMod val="10000"/>
                  </a:schemeClr>
                </a:solidFill>
                <a:latin typeface="+mj-lt"/>
              </a:rPr>
              <a:t>del plan de auditoría </a:t>
            </a:r>
          </a:p>
        </p:txBody>
      </p:sp>
      <p:sp>
        <p:nvSpPr>
          <p:cNvPr id="13" name="Flecha a la derecha con muesca 12">
            <a:hlinkClick r:id="rId2" action="ppaction://hlinkfile"/>
          </p:cNvPr>
          <p:cNvSpPr/>
          <p:nvPr/>
        </p:nvSpPr>
        <p:spPr>
          <a:xfrm>
            <a:off x="7682712" y="781477"/>
            <a:ext cx="3048001" cy="1300377"/>
          </a:xfrm>
          <a:prstGeom prst="notch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Plan de Auditoría</a:t>
            </a:r>
            <a:endParaRPr lang="es-EC" dirty="0"/>
          </a:p>
        </p:txBody>
      </p:sp>
      <p:sp>
        <p:nvSpPr>
          <p:cNvPr id="15" name="Rectángulo 14"/>
          <p:cNvSpPr/>
          <p:nvPr/>
        </p:nvSpPr>
        <p:spPr>
          <a:xfrm>
            <a:off x="4192539" y="2270972"/>
            <a:ext cx="4125533" cy="116955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285750" indent="-285750">
              <a:buFont typeface="Arial" panose="020B0604020202020204" pitchFamily="34" charset="0"/>
              <a:buChar char="•"/>
            </a:pPr>
            <a:r>
              <a:rPr lang="es-EC" sz="1400" dirty="0">
                <a:solidFill>
                  <a:schemeClr val="bg2">
                    <a:lumMod val="10000"/>
                  </a:schemeClr>
                </a:solidFill>
              </a:rPr>
              <a:t>Realización de la reunión de apertura</a:t>
            </a:r>
          </a:p>
          <a:p>
            <a:pPr marL="285750" indent="-285750">
              <a:buFont typeface="Arial" panose="020B0604020202020204" pitchFamily="34" charset="0"/>
              <a:buChar char="•"/>
            </a:pPr>
            <a:r>
              <a:rPr lang="es-EC" sz="1400" dirty="0" smtClean="0">
                <a:solidFill>
                  <a:schemeClr val="bg2">
                    <a:lumMod val="10000"/>
                  </a:schemeClr>
                </a:solidFill>
              </a:rPr>
              <a:t>Comunicación </a:t>
            </a:r>
            <a:r>
              <a:rPr lang="es-EC" sz="1400" dirty="0">
                <a:solidFill>
                  <a:schemeClr val="bg2">
                    <a:lumMod val="10000"/>
                  </a:schemeClr>
                </a:solidFill>
              </a:rPr>
              <a:t>durante la </a:t>
            </a:r>
            <a:r>
              <a:rPr lang="es-EC" sz="1400" dirty="0" smtClean="0">
                <a:solidFill>
                  <a:schemeClr val="bg2">
                    <a:lumMod val="10000"/>
                  </a:schemeClr>
                </a:solidFill>
              </a:rPr>
              <a:t>auditoría</a:t>
            </a:r>
          </a:p>
          <a:p>
            <a:pPr marL="285750" indent="-285750">
              <a:buFont typeface="Arial" panose="020B0604020202020204" pitchFamily="34" charset="0"/>
              <a:buChar char="•"/>
            </a:pPr>
            <a:r>
              <a:rPr lang="es-EC" sz="1400" dirty="0" smtClean="0">
                <a:solidFill>
                  <a:schemeClr val="bg2">
                    <a:lumMod val="10000"/>
                  </a:schemeClr>
                </a:solidFill>
              </a:rPr>
              <a:t>Revisión </a:t>
            </a:r>
            <a:r>
              <a:rPr lang="es-EC" sz="1400" dirty="0">
                <a:solidFill>
                  <a:schemeClr val="bg2">
                    <a:lumMod val="10000"/>
                  </a:schemeClr>
                </a:solidFill>
              </a:rPr>
              <a:t>de la información </a:t>
            </a:r>
            <a:r>
              <a:rPr lang="es-EC" sz="1400" dirty="0" smtClean="0">
                <a:solidFill>
                  <a:schemeClr val="bg2">
                    <a:lumMod val="10000"/>
                  </a:schemeClr>
                </a:solidFill>
              </a:rPr>
              <a:t>documentada</a:t>
            </a:r>
          </a:p>
          <a:p>
            <a:pPr marL="285750" indent="-285750">
              <a:buFont typeface="Arial" panose="020B0604020202020204" pitchFamily="34" charset="0"/>
              <a:buChar char="•"/>
            </a:pPr>
            <a:r>
              <a:rPr lang="es-EC" sz="1400" dirty="0" smtClean="0">
                <a:solidFill>
                  <a:schemeClr val="bg2">
                    <a:lumMod val="10000"/>
                  </a:schemeClr>
                </a:solidFill>
              </a:rPr>
              <a:t>Recopilación </a:t>
            </a:r>
            <a:r>
              <a:rPr lang="es-EC" sz="1400" dirty="0">
                <a:solidFill>
                  <a:schemeClr val="bg2">
                    <a:lumMod val="10000"/>
                  </a:schemeClr>
                </a:solidFill>
              </a:rPr>
              <a:t>y verificación de la </a:t>
            </a:r>
            <a:r>
              <a:rPr lang="es-EC" sz="1400" dirty="0" smtClean="0">
                <a:solidFill>
                  <a:schemeClr val="bg2">
                    <a:lumMod val="10000"/>
                  </a:schemeClr>
                </a:solidFill>
              </a:rPr>
              <a:t>información</a:t>
            </a:r>
          </a:p>
          <a:p>
            <a:pPr marL="285750" indent="-285750">
              <a:buFont typeface="Arial" panose="020B0604020202020204" pitchFamily="34" charset="0"/>
              <a:buChar char="•"/>
            </a:pPr>
            <a:r>
              <a:rPr lang="es-EC" sz="1400" dirty="0" smtClean="0">
                <a:solidFill>
                  <a:schemeClr val="bg2">
                    <a:lumMod val="10000"/>
                  </a:schemeClr>
                </a:solidFill>
              </a:rPr>
              <a:t>Generación </a:t>
            </a:r>
            <a:r>
              <a:rPr lang="es-EC" sz="1400" dirty="0">
                <a:solidFill>
                  <a:schemeClr val="bg2">
                    <a:lumMod val="10000"/>
                  </a:schemeClr>
                </a:solidFill>
              </a:rPr>
              <a:t>del Hallazgo de </a:t>
            </a:r>
            <a:r>
              <a:rPr lang="es-EC" sz="1400" dirty="0" smtClean="0">
                <a:solidFill>
                  <a:schemeClr val="bg2">
                    <a:lumMod val="10000"/>
                  </a:schemeClr>
                </a:solidFill>
              </a:rPr>
              <a:t>Auditoría</a:t>
            </a:r>
          </a:p>
        </p:txBody>
      </p:sp>
      <p:sp>
        <p:nvSpPr>
          <p:cNvPr id="16" name="Rectángulo 15"/>
          <p:cNvSpPr/>
          <p:nvPr/>
        </p:nvSpPr>
        <p:spPr>
          <a:xfrm>
            <a:off x="4192539" y="3837766"/>
            <a:ext cx="4095482" cy="73866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C" sz="1400" b="1" i="1" dirty="0" smtClean="0">
                <a:effectLst/>
                <a:latin typeface="+mj-lt"/>
              </a:rPr>
              <a:t>Informe de Auditoría</a:t>
            </a:r>
          </a:p>
          <a:p>
            <a:r>
              <a:rPr lang="es-EC" sz="1400" b="1" i="1" dirty="0" smtClean="0">
                <a:effectLst/>
                <a:latin typeface="+mj-lt"/>
              </a:rPr>
              <a:t>Realización de la reunión de cierre de la auditoría</a:t>
            </a:r>
          </a:p>
        </p:txBody>
      </p:sp>
      <p:sp>
        <p:nvSpPr>
          <p:cNvPr id="17" name="Rectángulo 16"/>
          <p:cNvSpPr/>
          <p:nvPr/>
        </p:nvSpPr>
        <p:spPr>
          <a:xfrm>
            <a:off x="4192539" y="5326565"/>
            <a:ext cx="4095482" cy="53860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spcAft>
                <a:spcPts val="800"/>
              </a:spcAft>
            </a:pPr>
            <a:r>
              <a:rPr lang="es-EC" sz="1400" dirty="0">
                <a:solidFill>
                  <a:schemeClr val="bg2">
                    <a:lumMod val="10000"/>
                  </a:schemeClr>
                </a:solidFill>
                <a:latin typeface="+mj-lt"/>
                <a:ea typeface="Calibri" panose="020F0502020204030204" pitchFamily="34" charset="0"/>
                <a:cs typeface="Times New Roman" panose="02020603050405020304" pitchFamily="18" charset="0"/>
              </a:rPr>
              <a:t>V</a:t>
            </a:r>
            <a:r>
              <a:rPr lang="es-EC" sz="1400" dirty="0" smtClean="0">
                <a:solidFill>
                  <a:schemeClr val="bg2">
                    <a:lumMod val="10000"/>
                  </a:schemeClr>
                </a:solidFill>
                <a:effectLst/>
                <a:latin typeface="+mj-lt"/>
                <a:ea typeface="Calibri" panose="020F0502020204030204" pitchFamily="34" charset="0"/>
                <a:cs typeface="Times New Roman" panose="02020603050405020304" pitchFamily="18" charset="0"/>
              </a:rPr>
              <a:t>erificar el cumplimiento de las acciones correctivas u oportunidades de mejora.</a:t>
            </a:r>
            <a:endParaRPr lang="es-EC" sz="1500" dirty="0">
              <a:solidFill>
                <a:schemeClr val="bg2">
                  <a:lumMod val="10000"/>
                </a:schemeClr>
              </a:solidFill>
              <a:latin typeface="+mj-lt"/>
            </a:endParaRPr>
          </a:p>
        </p:txBody>
      </p:sp>
    </p:spTree>
    <p:extLst>
      <p:ext uri="{BB962C8B-B14F-4D97-AF65-F5344CB8AC3E}">
        <p14:creationId xmlns:p14="http://schemas.microsoft.com/office/powerpoint/2010/main" val="6056122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453365425"/>
              </p:ext>
            </p:extLst>
          </p:nvPr>
        </p:nvGraphicFramePr>
        <p:xfrm>
          <a:off x="196339" y="139550"/>
          <a:ext cx="6397644" cy="3494477"/>
        </p:xfrm>
        <a:graphic>
          <a:graphicData uri="http://schemas.openxmlformats.org/drawingml/2006/table">
            <a:tbl>
              <a:tblPr firstRow="1" firstCol="1" bandRow="1">
                <a:tableStyleId>{5C22544A-7EE6-4342-B048-85BDC9FD1C3A}</a:tableStyleId>
              </a:tblPr>
              <a:tblGrid>
                <a:gridCol w="1553735">
                  <a:extLst>
                    <a:ext uri="{9D8B030D-6E8A-4147-A177-3AD203B41FA5}">
                      <a16:colId xmlns:a16="http://schemas.microsoft.com/office/drawing/2014/main" val="20000"/>
                    </a:ext>
                  </a:extLst>
                </a:gridCol>
                <a:gridCol w="4843909">
                  <a:extLst>
                    <a:ext uri="{9D8B030D-6E8A-4147-A177-3AD203B41FA5}">
                      <a16:colId xmlns:a16="http://schemas.microsoft.com/office/drawing/2014/main" val="20001"/>
                    </a:ext>
                  </a:extLst>
                </a:gridCol>
              </a:tblGrid>
              <a:tr h="445415">
                <a:tc gridSpan="2">
                  <a:txBody>
                    <a:bodyPr/>
                    <a:lstStyle/>
                    <a:p>
                      <a:pPr algn="ctr">
                        <a:lnSpc>
                          <a:spcPct val="100000"/>
                        </a:lnSpc>
                        <a:spcAft>
                          <a:spcPts val="0"/>
                        </a:spcAft>
                      </a:pPr>
                      <a:r>
                        <a:rPr lang="es-EC" sz="1400" dirty="0">
                          <a:solidFill>
                            <a:schemeClr val="bg2">
                              <a:lumMod val="10000"/>
                            </a:schemeClr>
                          </a:solidFill>
                          <a:effectLst/>
                          <a:latin typeface="+mj-lt"/>
                          <a:cs typeface="Calibri" panose="020F0502020204030204" pitchFamily="34" charset="0"/>
                        </a:rPr>
                        <a:t>INFORME DE AUDITORÍA</a:t>
                      </a:r>
                      <a:endParaRPr lang="es-EC" sz="1600" dirty="0">
                        <a:solidFill>
                          <a:schemeClr val="bg2">
                            <a:lumMod val="10000"/>
                          </a:schemeClr>
                        </a:solidFill>
                        <a:effectLst/>
                        <a:latin typeface="+mj-lt"/>
                        <a:ea typeface="Calibri" panose="020F0502020204030204" pitchFamily="34" charset="0"/>
                        <a:cs typeface="Calibri" panose="020F0502020204030204" pitchFamily="34" charset="0"/>
                      </a:endParaRPr>
                    </a:p>
                  </a:txBody>
                  <a:tcPr marL="44450" marR="44450" marT="0" marB="0" anchor="ctr"/>
                </a:tc>
                <a:tc hMerge="1">
                  <a:txBody>
                    <a:bodyPr/>
                    <a:lstStyle/>
                    <a:p>
                      <a:endParaRPr lang="es-EC"/>
                    </a:p>
                  </a:txBody>
                  <a:tcPr/>
                </a:tc>
                <a:extLst>
                  <a:ext uri="{0D108BD9-81ED-4DB2-BD59-A6C34878D82A}">
                    <a16:rowId xmlns:a16="http://schemas.microsoft.com/office/drawing/2014/main" val="10000"/>
                  </a:ext>
                </a:extLst>
              </a:tr>
              <a:tr h="302390">
                <a:tc gridSpan="2">
                  <a:txBody>
                    <a:bodyPr/>
                    <a:lstStyle/>
                    <a:p>
                      <a:pPr algn="ctr">
                        <a:lnSpc>
                          <a:spcPct val="100000"/>
                        </a:lnSpc>
                        <a:spcAft>
                          <a:spcPts val="0"/>
                        </a:spcAft>
                      </a:pPr>
                      <a:r>
                        <a:rPr lang="es-ES_tradnl" sz="1400" dirty="0">
                          <a:solidFill>
                            <a:schemeClr val="bg2">
                              <a:lumMod val="10000"/>
                            </a:schemeClr>
                          </a:solidFill>
                          <a:effectLst/>
                          <a:latin typeface="+mj-lt"/>
                          <a:cs typeface="Calibri" panose="020F0502020204030204" pitchFamily="34" charset="0"/>
                        </a:rPr>
                        <a:t>INFORMACIÓN GENERAL</a:t>
                      </a:r>
                      <a:endParaRPr lang="es-EC" sz="1600" dirty="0">
                        <a:solidFill>
                          <a:schemeClr val="bg2">
                            <a:lumMod val="10000"/>
                          </a:schemeClr>
                        </a:solidFill>
                        <a:effectLst/>
                        <a:latin typeface="+mj-lt"/>
                        <a:ea typeface="Calibri" panose="020F0502020204030204" pitchFamily="34" charset="0"/>
                        <a:cs typeface="Calibri" panose="020F0502020204030204" pitchFamily="34" charset="0"/>
                      </a:endParaRPr>
                    </a:p>
                  </a:txBody>
                  <a:tcPr marL="44450" marR="44450" marT="0" marB="0" anchor="b"/>
                </a:tc>
                <a:tc hMerge="1">
                  <a:txBody>
                    <a:bodyPr/>
                    <a:lstStyle/>
                    <a:p>
                      <a:endParaRPr lang="es-EC"/>
                    </a:p>
                  </a:txBody>
                  <a:tcPr/>
                </a:tc>
                <a:extLst>
                  <a:ext uri="{0D108BD9-81ED-4DB2-BD59-A6C34878D82A}">
                    <a16:rowId xmlns:a16="http://schemas.microsoft.com/office/drawing/2014/main" val="10001"/>
                  </a:ext>
                </a:extLst>
              </a:tr>
              <a:tr h="313288">
                <a:tc>
                  <a:txBody>
                    <a:bodyPr/>
                    <a:lstStyle/>
                    <a:p>
                      <a:pPr algn="l">
                        <a:lnSpc>
                          <a:spcPct val="100000"/>
                        </a:lnSpc>
                        <a:spcAft>
                          <a:spcPts val="0"/>
                        </a:spcAft>
                      </a:pPr>
                      <a:r>
                        <a:rPr lang="es-ES_tradnl" sz="1400">
                          <a:solidFill>
                            <a:schemeClr val="bg2">
                              <a:lumMod val="10000"/>
                            </a:schemeClr>
                          </a:solidFill>
                          <a:effectLst/>
                          <a:latin typeface="+mj-lt"/>
                          <a:cs typeface="Calibri" panose="020F0502020204030204" pitchFamily="34" charset="0"/>
                        </a:rPr>
                        <a:t>Empresa:</a:t>
                      </a:r>
                      <a:endParaRPr lang="es-EC" sz="1600">
                        <a:solidFill>
                          <a:schemeClr val="bg2">
                            <a:lumMod val="10000"/>
                          </a:schemeClr>
                        </a:solidFill>
                        <a:effectLst/>
                        <a:latin typeface="+mj-lt"/>
                        <a:ea typeface="Calibri" panose="020F0502020204030204" pitchFamily="34" charset="0"/>
                        <a:cs typeface="Calibri" panose="020F0502020204030204" pitchFamily="34" charset="0"/>
                      </a:endParaRPr>
                    </a:p>
                  </a:txBody>
                  <a:tcPr marL="44450" marR="44450" marT="0" marB="0" anchor="ctr"/>
                </a:tc>
                <a:tc>
                  <a:txBody>
                    <a:bodyPr/>
                    <a:lstStyle/>
                    <a:p>
                      <a:pPr algn="l">
                        <a:lnSpc>
                          <a:spcPct val="100000"/>
                        </a:lnSpc>
                        <a:spcAft>
                          <a:spcPts val="0"/>
                        </a:spcAft>
                      </a:pPr>
                      <a:r>
                        <a:rPr lang="es-ES_tradnl" sz="1400" dirty="0">
                          <a:solidFill>
                            <a:schemeClr val="bg2">
                              <a:lumMod val="10000"/>
                            </a:schemeClr>
                          </a:solidFill>
                          <a:effectLst/>
                          <a:latin typeface="+mj-lt"/>
                          <a:cs typeface="Calibri" panose="020F0502020204030204" pitchFamily="34" charset="0"/>
                        </a:rPr>
                        <a:t>Enkador S.A.</a:t>
                      </a:r>
                      <a:endParaRPr lang="es-EC" sz="1600" dirty="0">
                        <a:solidFill>
                          <a:schemeClr val="bg2">
                            <a:lumMod val="10000"/>
                          </a:schemeClr>
                        </a:solidFill>
                        <a:effectLst/>
                        <a:latin typeface="+mj-lt"/>
                        <a:ea typeface="Calibri" panose="020F0502020204030204" pitchFamily="34" charset="0"/>
                        <a:cs typeface="Calibri" panose="020F0502020204030204" pitchFamily="34" charset="0"/>
                      </a:endParaRPr>
                    </a:p>
                  </a:txBody>
                  <a:tcPr marL="44450" marR="44450" marT="0" marB="0" anchor="b"/>
                </a:tc>
                <a:extLst>
                  <a:ext uri="{0D108BD9-81ED-4DB2-BD59-A6C34878D82A}">
                    <a16:rowId xmlns:a16="http://schemas.microsoft.com/office/drawing/2014/main" val="10002"/>
                  </a:ext>
                </a:extLst>
              </a:tr>
              <a:tr h="313288">
                <a:tc>
                  <a:txBody>
                    <a:bodyPr/>
                    <a:lstStyle/>
                    <a:p>
                      <a:pPr algn="l">
                        <a:lnSpc>
                          <a:spcPct val="100000"/>
                        </a:lnSpc>
                        <a:spcAft>
                          <a:spcPts val="0"/>
                        </a:spcAft>
                      </a:pPr>
                      <a:r>
                        <a:rPr lang="es-ES_tradnl" sz="1400">
                          <a:solidFill>
                            <a:schemeClr val="bg2">
                              <a:lumMod val="10000"/>
                            </a:schemeClr>
                          </a:solidFill>
                          <a:effectLst/>
                          <a:latin typeface="+mj-lt"/>
                          <a:cs typeface="Calibri" panose="020F0502020204030204" pitchFamily="34" charset="0"/>
                        </a:rPr>
                        <a:t>Dirección:</a:t>
                      </a:r>
                      <a:endParaRPr lang="es-EC" sz="1600">
                        <a:solidFill>
                          <a:schemeClr val="bg2">
                            <a:lumMod val="10000"/>
                          </a:schemeClr>
                        </a:solidFill>
                        <a:effectLst/>
                        <a:latin typeface="+mj-lt"/>
                        <a:ea typeface="Calibri" panose="020F0502020204030204" pitchFamily="34" charset="0"/>
                        <a:cs typeface="Calibri" panose="020F0502020204030204" pitchFamily="34" charset="0"/>
                      </a:endParaRPr>
                    </a:p>
                  </a:txBody>
                  <a:tcPr marL="44450" marR="44450" marT="0" marB="0" anchor="ctr"/>
                </a:tc>
                <a:tc>
                  <a:txBody>
                    <a:bodyPr/>
                    <a:lstStyle/>
                    <a:p>
                      <a:pPr algn="l">
                        <a:lnSpc>
                          <a:spcPct val="100000"/>
                        </a:lnSpc>
                        <a:spcAft>
                          <a:spcPts val="0"/>
                        </a:spcAft>
                      </a:pPr>
                      <a:r>
                        <a:rPr lang="es-ES" sz="1400" dirty="0">
                          <a:solidFill>
                            <a:schemeClr val="bg2">
                              <a:lumMod val="10000"/>
                            </a:schemeClr>
                          </a:solidFill>
                          <a:effectLst/>
                          <a:latin typeface="+mj-lt"/>
                          <a:cs typeface="Calibri" panose="020F0502020204030204" pitchFamily="34" charset="0"/>
                        </a:rPr>
                        <a:t>Barrio Selva Alegre km. 1 vía San Fernando.</a:t>
                      </a:r>
                      <a:endParaRPr lang="es-EC" sz="1600" dirty="0">
                        <a:solidFill>
                          <a:schemeClr val="bg2">
                            <a:lumMod val="10000"/>
                          </a:schemeClr>
                        </a:solidFill>
                        <a:effectLst/>
                        <a:latin typeface="+mj-lt"/>
                        <a:ea typeface="Calibri" panose="020F0502020204030204" pitchFamily="34" charset="0"/>
                        <a:cs typeface="Calibri" panose="020F0502020204030204" pitchFamily="34" charset="0"/>
                      </a:endParaRPr>
                    </a:p>
                  </a:txBody>
                  <a:tcPr marL="44450" marR="44450" marT="0" marB="0" anchor="b"/>
                </a:tc>
                <a:extLst>
                  <a:ext uri="{0D108BD9-81ED-4DB2-BD59-A6C34878D82A}">
                    <a16:rowId xmlns:a16="http://schemas.microsoft.com/office/drawing/2014/main" val="10003"/>
                  </a:ext>
                </a:extLst>
              </a:tr>
              <a:tr h="313288">
                <a:tc>
                  <a:txBody>
                    <a:bodyPr/>
                    <a:lstStyle/>
                    <a:p>
                      <a:pPr algn="l">
                        <a:lnSpc>
                          <a:spcPct val="100000"/>
                        </a:lnSpc>
                        <a:spcAft>
                          <a:spcPts val="0"/>
                        </a:spcAft>
                      </a:pPr>
                      <a:r>
                        <a:rPr lang="es-ES_tradnl" sz="1400">
                          <a:solidFill>
                            <a:schemeClr val="bg2">
                              <a:lumMod val="10000"/>
                            </a:schemeClr>
                          </a:solidFill>
                          <a:effectLst/>
                          <a:latin typeface="+mj-lt"/>
                          <a:cs typeface="Calibri" panose="020F0502020204030204" pitchFamily="34" charset="0"/>
                        </a:rPr>
                        <a:t>Normas (s):</a:t>
                      </a:r>
                      <a:endParaRPr lang="es-EC" sz="1600">
                        <a:solidFill>
                          <a:schemeClr val="bg2">
                            <a:lumMod val="10000"/>
                          </a:schemeClr>
                        </a:solidFill>
                        <a:effectLst/>
                        <a:latin typeface="+mj-lt"/>
                        <a:ea typeface="Calibri" panose="020F0502020204030204" pitchFamily="34" charset="0"/>
                        <a:cs typeface="Calibri" panose="020F0502020204030204" pitchFamily="34" charset="0"/>
                      </a:endParaRPr>
                    </a:p>
                  </a:txBody>
                  <a:tcPr marL="44450" marR="44450" marT="0" marB="0" anchor="ctr"/>
                </a:tc>
                <a:tc>
                  <a:txBody>
                    <a:bodyPr/>
                    <a:lstStyle/>
                    <a:p>
                      <a:pPr algn="l">
                        <a:lnSpc>
                          <a:spcPct val="100000"/>
                        </a:lnSpc>
                        <a:spcAft>
                          <a:spcPts val="0"/>
                        </a:spcAft>
                      </a:pPr>
                      <a:r>
                        <a:rPr lang="es-EC" sz="1400">
                          <a:solidFill>
                            <a:schemeClr val="bg2">
                              <a:lumMod val="10000"/>
                            </a:schemeClr>
                          </a:solidFill>
                          <a:effectLst/>
                          <a:latin typeface="+mj-lt"/>
                          <a:cs typeface="Calibri" panose="020F0502020204030204" pitchFamily="34" charset="0"/>
                        </a:rPr>
                        <a:t>ISO 9001:2015</a:t>
                      </a:r>
                      <a:endParaRPr lang="es-EC" sz="1600">
                        <a:solidFill>
                          <a:schemeClr val="bg2">
                            <a:lumMod val="10000"/>
                          </a:schemeClr>
                        </a:solidFill>
                        <a:effectLst/>
                        <a:latin typeface="+mj-lt"/>
                        <a:ea typeface="Calibri" panose="020F0502020204030204" pitchFamily="34" charset="0"/>
                        <a:cs typeface="Calibri" panose="020F0502020204030204" pitchFamily="34" charset="0"/>
                      </a:endParaRPr>
                    </a:p>
                  </a:txBody>
                  <a:tcPr marL="44450" marR="44450" marT="0" marB="0" anchor="b"/>
                </a:tc>
                <a:extLst>
                  <a:ext uri="{0D108BD9-81ED-4DB2-BD59-A6C34878D82A}">
                    <a16:rowId xmlns:a16="http://schemas.microsoft.com/office/drawing/2014/main" val="10004"/>
                  </a:ext>
                </a:extLst>
              </a:tr>
              <a:tr h="313288">
                <a:tc>
                  <a:txBody>
                    <a:bodyPr/>
                    <a:lstStyle/>
                    <a:p>
                      <a:pPr algn="l">
                        <a:lnSpc>
                          <a:spcPct val="100000"/>
                        </a:lnSpc>
                        <a:spcAft>
                          <a:spcPts val="0"/>
                        </a:spcAft>
                      </a:pPr>
                      <a:r>
                        <a:rPr lang="es-ES_tradnl" sz="1400">
                          <a:solidFill>
                            <a:schemeClr val="bg2">
                              <a:lumMod val="10000"/>
                            </a:schemeClr>
                          </a:solidFill>
                          <a:effectLst/>
                          <a:latin typeface="+mj-lt"/>
                          <a:cs typeface="Calibri" panose="020F0502020204030204" pitchFamily="34" charset="0"/>
                        </a:rPr>
                        <a:t>Fecha de Auditoría:</a:t>
                      </a:r>
                      <a:endParaRPr lang="es-EC" sz="1600">
                        <a:solidFill>
                          <a:schemeClr val="bg2">
                            <a:lumMod val="10000"/>
                          </a:schemeClr>
                        </a:solidFill>
                        <a:effectLst/>
                        <a:latin typeface="+mj-lt"/>
                        <a:ea typeface="Calibri" panose="020F0502020204030204" pitchFamily="34" charset="0"/>
                        <a:cs typeface="Calibri" panose="020F0502020204030204" pitchFamily="34" charset="0"/>
                      </a:endParaRPr>
                    </a:p>
                  </a:txBody>
                  <a:tcPr marL="44450" marR="44450" marT="0" marB="0" anchor="ctr"/>
                </a:tc>
                <a:tc>
                  <a:txBody>
                    <a:bodyPr/>
                    <a:lstStyle/>
                    <a:p>
                      <a:pPr algn="l">
                        <a:lnSpc>
                          <a:spcPct val="100000"/>
                        </a:lnSpc>
                        <a:spcAft>
                          <a:spcPts val="0"/>
                        </a:spcAft>
                      </a:pPr>
                      <a:r>
                        <a:rPr lang="es-ES_tradnl" sz="1400">
                          <a:solidFill>
                            <a:schemeClr val="bg2">
                              <a:lumMod val="10000"/>
                            </a:schemeClr>
                          </a:solidFill>
                          <a:effectLst/>
                          <a:latin typeface="+mj-lt"/>
                          <a:cs typeface="Calibri" panose="020F0502020204030204" pitchFamily="34" charset="0"/>
                        </a:rPr>
                        <a:t>25-feb-21</a:t>
                      </a:r>
                      <a:endParaRPr lang="es-EC" sz="1600">
                        <a:solidFill>
                          <a:schemeClr val="bg2">
                            <a:lumMod val="10000"/>
                          </a:schemeClr>
                        </a:solidFill>
                        <a:effectLst/>
                        <a:latin typeface="+mj-lt"/>
                        <a:ea typeface="Calibri" panose="020F0502020204030204" pitchFamily="34" charset="0"/>
                        <a:cs typeface="Calibri" panose="020F0502020204030204" pitchFamily="34" charset="0"/>
                      </a:endParaRPr>
                    </a:p>
                  </a:txBody>
                  <a:tcPr marL="44450" marR="44450" marT="0" marB="0" anchor="b"/>
                </a:tc>
                <a:extLst>
                  <a:ext uri="{0D108BD9-81ED-4DB2-BD59-A6C34878D82A}">
                    <a16:rowId xmlns:a16="http://schemas.microsoft.com/office/drawing/2014/main" val="10005"/>
                  </a:ext>
                </a:extLst>
              </a:tr>
              <a:tr h="313288">
                <a:tc>
                  <a:txBody>
                    <a:bodyPr/>
                    <a:lstStyle/>
                    <a:p>
                      <a:pPr algn="l">
                        <a:lnSpc>
                          <a:spcPct val="100000"/>
                        </a:lnSpc>
                        <a:spcAft>
                          <a:spcPts val="0"/>
                        </a:spcAft>
                      </a:pPr>
                      <a:r>
                        <a:rPr lang="es-ES_tradnl" sz="1400">
                          <a:solidFill>
                            <a:schemeClr val="bg2">
                              <a:lumMod val="10000"/>
                            </a:schemeClr>
                          </a:solidFill>
                          <a:effectLst/>
                          <a:latin typeface="+mj-lt"/>
                          <a:cs typeface="Calibri" panose="020F0502020204030204" pitchFamily="34" charset="0"/>
                        </a:rPr>
                        <a:t>Fecha de Informe:</a:t>
                      </a:r>
                      <a:endParaRPr lang="es-EC" sz="1600">
                        <a:solidFill>
                          <a:schemeClr val="bg2">
                            <a:lumMod val="10000"/>
                          </a:schemeClr>
                        </a:solidFill>
                        <a:effectLst/>
                        <a:latin typeface="+mj-lt"/>
                        <a:ea typeface="Calibri" panose="020F0502020204030204" pitchFamily="34" charset="0"/>
                        <a:cs typeface="Calibri" panose="020F0502020204030204" pitchFamily="34" charset="0"/>
                      </a:endParaRPr>
                    </a:p>
                  </a:txBody>
                  <a:tcPr marL="44450" marR="44450" marT="0" marB="0" anchor="ctr"/>
                </a:tc>
                <a:tc>
                  <a:txBody>
                    <a:bodyPr/>
                    <a:lstStyle/>
                    <a:p>
                      <a:pPr algn="l">
                        <a:lnSpc>
                          <a:spcPct val="100000"/>
                        </a:lnSpc>
                        <a:spcAft>
                          <a:spcPts val="0"/>
                        </a:spcAft>
                      </a:pPr>
                      <a:r>
                        <a:rPr lang="es-ES_tradnl" sz="1400">
                          <a:solidFill>
                            <a:schemeClr val="bg2">
                              <a:lumMod val="10000"/>
                            </a:schemeClr>
                          </a:solidFill>
                          <a:effectLst/>
                          <a:latin typeface="+mj-lt"/>
                          <a:cs typeface="Calibri" panose="020F0502020204030204" pitchFamily="34" charset="0"/>
                        </a:rPr>
                        <a:t>26-feb-21</a:t>
                      </a:r>
                      <a:endParaRPr lang="es-EC" sz="1600">
                        <a:solidFill>
                          <a:schemeClr val="bg2">
                            <a:lumMod val="10000"/>
                          </a:schemeClr>
                        </a:solidFill>
                        <a:effectLst/>
                        <a:latin typeface="+mj-lt"/>
                        <a:ea typeface="Calibri" panose="020F0502020204030204" pitchFamily="34" charset="0"/>
                        <a:cs typeface="Calibri" panose="020F0502020204030204" pitchFamily="34" charset="0"/>
                      </a:endParaRPr>
                    </a:p>
                  </a:txBody>
                  <a:tcPr marL="44450" marR="44450" marT="0" marB="0" anchor="b"/>
                </a:tc>
                <a:extLst>
                  <a:ext uri="{0D108BD9-81ED-4DB2-BD59-A6C34878D82A}">
                    <a16:rowId xmlns:a16="http://schemas.microsoft.com/office/drawing/2014/main" val="10006"/>
                  </a:ext>
                </a:extLst>
              </a:tr>
              <a:tr h="313288">
                <a:tc>
                  <a:txBody>
                    <a:bodyPr/>
                    <a:lstStyle/>
                    <a:p>
                      <a:pPr algn="l">
                        <a:lnSpc>
                          <a:spcPct val="100000"/>
                        </a:lnSpc>
                        <a:spcAft>
                          <a:spcPts val="0"/>
                        </a:spcAft>
                      </a:pPr>
                      <a:r>
                        <a:rPr lang="es-ES_tradnl" sz="1400">
                          <a:solidFill>
                            <a:schemeClr val="bg2">
                              <a:lumMod val="10000"/>
                            </a:schemeClr>
                          </a:solidFill>
                          <a:effectLst/>
                          <a:latin typeface="+mj-lt"/>
                          <a:cs typeface="Calibri" panose="020F0502020204030204" pitchFamily="34" charset="0"/>
                        </a:rPr>
                        <a:t>Auditor:</a:t>
                      </a:r>
                      <a:endParaRPr lang="es-EC" sz="1600">
                        <a:solidFill>
                          <a:schemeClr val="bg2">
                            <a:lumMod val="10000"/>
                          </a:schemeClr>
                        </a:solidFill>
                        <a:effectLst/>
                        <a:latin typeface="+mj-lt"/>
                        <a:ea typeface="Calibri" panose="020F0502020204030204" pitchFamily="34" charset="0"/>
                        <a:cs typeface="Calibri" panose="020F0502020204030204" pitchFamily="34" charset="0"/>
                      </a:endParaRPr>
                    </a:p>
                  </a:txBody>
                  <a:tcPr marL="44450" marR="44450" marT="0" marB="0" anchor="ctr"/>
                </a:tc>
                <a:tc>
                  <a:txBody>
                    <a:bodyPr/>
                    <a:lstStyle/>
                    <a:p>
                      <a:pPr algn="l">
                        <a:lnSpc>
                          <a:spcPct val="100000"/>
                        </a:lnSpc>
                        <a:spcAft>
                          <a:spcPts val="0"/>
                        </a:spcAft>
                      </a:pPr>
                      <a:r>
                        <a:rPr lang="es-ES_tradnl" sz="1400">
                          <a:solidFill>
                            <a:schemeClr val="bg2">
                              <a:lumMod val="10000"/>
                            </a:schemeClr>
                          </a:solidFill>
                          <a:effectLst/>
                          <a:latin typeface="+mj-lt"/>
                          <a:cs typeface="Calibri" panose="020F0502020204030204" pitchFamily="34" charset="0"/>
                        </a:rPr>
                        <a:t>Ruth Karina Vega Alquinga</a:t>
                      </a:r>
                      <a:endParaRPr lang="es-EC" sz="1600">
                        <a:solidFill>
                          <a:schemeClr val="bg2">
                            <a:lumMod val="10000"/>
                          </a:schemeClr>
                        </a:solidFill>
                        <a:effectLst/>
                        <a:latin typeface="+mj-lt"/>
                        <a:ea typeface="Calibri" panose="020F0502020204030204" pitchFamily="34" charset="0"/>
                        <a:cs typeface="Calibri" panose="020F0502020204030204" pitchFamily="34" charset="0"/>
                      </a:endParaRPr>
                    </a:p>
                  </a:txBody>
                  <a:tcPr marL="44450" marR="44450" marT="0" marB="0" anchor="b"/>
                </a:tc>
                <a:extLst>
                  <a:ext uri="{0D108BD9-81ED-4DB2-BD59-A6C34878D82A}">
                    <a16:rowId xmlns:a16="http://schemas.microsoft.com/office/drawing/2014/main" val="10007"/>
                  </a:ext>
                </a:extLst>
              </a:tr>
              <a:tr h="623694">
                <a:tc>
                  <a:txBody>
                    <a:bodyPr/>
                    <a:lstStyle/>
                    <a:p>
                      <a:pPr algn="l">
                        <a:lnSpc>
                          <a:spcPct val="100000"/>
                        </a:lnSpc>
                        <a:spcAft>
                          <a:spcPts val="0"/>
                        </a:spcAft>
                      </a:pPr>
                      <a:r>
                        <a:rPr lang="es-ES_tradnl" sz="1400" dirty="0">
                          <a:solidFill>
                            <a:schemeClr val="bg2">
                              <a:lumMod val="10000"/>
                            </a:schemeClr>
                          </a:solidFill>
                          <a:effectLst/>
                          <a:latin typeface="+mj-lt"/>
                          <a:cs typeface="Calibri" panose="020F0502020204030204" pitchFamily="34" charset="0"/>
                        </a:rPr>
                        <a:t>Área auditada</a:t>
                      </a:r>
                      <a:endParaRPr lang="es-EC" sz="1600" dirty="0">
                        <a:solidFill>
                          <a:schemeClr val="bg2">
                            <a:lumMod val="10000"/>
                          </a:schemeClr>
                        </a:solidFill>
                        <a:effectLst/>
                        <a:latin typeface="+mj-lt"/>
                        <a:ea typeface="Calibri" panose="020F0502020204030204" pitchFamily="34" charset="0"/>
                        <a:cs typeface="Calibri" panose="020F0502020204030204" pitchFamily="34" charset="0"/>
                      </a:endParaRPr>
                    </a:p>
                  </a:txBody>
                  <a:tcPr marL="44450" marR="44450" marT="0" marB="0" anchor="ctr"/>
                </a:tc>
                <a:tc>
                  <a:txBody>
                    <a:bodyPr/>
                    <a:lstStyle/>
                    <a:p>
                      <a:pPr algn="l">
                        <a:lnSpc>
                          <a:spcPct val="100000"/>
                        </a:lnSpc>
                        <a:spcAft>
                          <a:spcPts val="0"/>
                        </a:spcAft>
                      </a:pPr>
                      <a:r>
                        <a:rPr lang="es-EC" sz="1400" dirty="0">
                          <a:solidFill>
                            <a:schemeClr val="bg2">
                              <a:lumMod val="10000"/>
                            </a:schemeClr>
                          </a:solidFill>
                          <a:effectLst/>
                          <a:latin typeface="+mj-lt"/>
                          <a:cs typeface="Calibri" panose="020F0502020204030204" pitchFamily="34" charset="0"/>
                        </a:rPr>
                        <a:t>Departamento de Producción Planta Recypet</a:t>
                      </a:r>
                      <a:endParaRPr lang="es-EC" sz="1600" dirty="0">
                        <a:solidFill>
                          <a:schemeClr val="bg2">
                            <a:lumMod val="10000"/>
                          </a:schemeClr>
                        </a:solidFill>
                        <a:effectLst/>
                        <a:latin typeface="+mj-lt"/>
                        <a:cs typeface="Calibri" panose="020F0502020204030204" pitchFamily="34" charset="0"/>
                      </a:endParaRPr>
                    </a:p>
                    <a:p>
                      <a:pPr algn="l">
                        <a:lnSpc>
                          <a:spcPct val="100000"/>
                        </a:lnSpc>
                        <a:spcAft>
                          <a:spcPts val="0"/>
                        </a:spcAft>
                      </a:pPr>
                      <a:r>
                        <a:rPr lang="es-ES_tradnl" sz="1400" dirty="0">
                          <a:solidFill>
                            <a:schemeClr val="bg2">
                              <a:lumMod val="10000"/>
                            </a:schemeClr>
                          </a:solidFill>
                          <a:effectLst/>
                          <a:latin typeface="+mj-lt"/>
                          <a:cs typeface="Calibri" panose="020F0502020204030204" pitchFamily="34" charset="0"/>
                        </a:rPr>
                        <a:t>Producción Erema, Calidad Resinas, Sistemas de Gestión de la Calidad</a:t>
                      </a:r>
                      <a:endParaRPr lang="es-EC" sz="1600" dirty="0">
                        <a:solidFill>
                          <a:schemeClr val="bg2">
                            <a:lumMod val="10000"/>
                          </a:schemeClr>
                        </a:solidFill>
                        <a:effectLst/>
                        <a:latin typeface="+mj-lt"/>
                        <a:ea typeface="Calibri" panose="020F0502020204030204" pitchFamily="34" charset="0"/>
                        <a:cs typeface="Calibri" panose="020F0502020204030204" pitchFamily="34" charset="0"/>
                      </a:endParaRPr>
                    </a:p>
                  </a:txBody>
                  <a:tcPr marL="44450" marR="44450" marT="0" marB="0" anchor="b"/>
                </a:tc>
                <a:extLst>
                  <a:ext uri="{0D108BD9-81ED-4DB2-BD59-A6C34878D82A}">
                    <a16:rowId xmlns:a16="http://schemas.microsoft.com/office/drawing/2014/main" val="10008"/>
                  </a:ext>
                </a:extLst>
              </a:tr>
            </a:tbl>
          </a:graphicData>
        </a:graphic>
      </p:graphicFrame>
      <p:sp>
        <p:nvSpPr>
          <p:cNvPr id="3" name="Rectángulo 2"/>
          <p:cNvSpPr/>
          <p:nvPr/>
        </p:nvSpPr>
        <p:spPr>
          <a:xfrm>
            <a:off x="196339" y="3743054"/>
            <a:ext cx="6397644" cy="180562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Aft>
                <a:spcPts val="800"/>
              </a:spcAft>
            </a:pPr>
            <a:r>
              <a:rPr lang="es-EC" sz="1400" b="1" dirty="0">
                <a:solidFill>
                  <a:schemeClr val="bg2">
                    <a:lumMod val="10000"/>
                  </a:schemeClr>
                </a:solidFill>
                <a:latin typeface="+mj-lt"/>
                <a:ea typeface="Calibri" panose="020F0502020204030204" pitchFamily="34" charset="0"/>
                <a:cs typeface="Calibri" panose="020F0502020204030204" pitchFamily="34" charset="0"/>
              </a:rPr>
              <a:t>1. OBJETIVOS DEL PROCESO DE AUDITORÍA</a:t>
            </a:r>
            <a:endParaRPr lang="es-EC" sz="1400" dirty="0">
              <a:solidFill>
                <a:schemeClr val="bg2">
                  <a:lumMod val="10000"/>
                </a:schemeClr>
              </a:solidFill>
              <a:latin typeface="+mj-lt"/>
              <a:ea typeface="Calibri" panose="020F0502020204030204" pitchFamily="34" charset="0"/>
              <a:cs typeface="Calibri" panose="020F0502020204030204" pitchFamily="34" charset="0"/>
            </a:endParaRPr>
          </a:p>
          <a:p>
            <a:pPr algn="just">
              <a:spcAft>
                <a:spcPts val="800"/>
              </a:spcAft>
            </a:pPr>
            <a:r>
              <a:rPr lang="es-EC" sz="1400" i="1" dirty="0">
                <a:solidFill>
                  <a:schemeClr val="bg2">
                    <a:lumMod val="10000"/>
                  </a:schemeClr>
                </a:solidFill>
                <a:latin typeface="+mj-lt"/>
                <a:ea typeface="Calibri" panose="020F0502020204030204" pitchFamily="34" charset="0"/>
                <a:cs typeface="Calibri" panose="020F0502020204030204" pitchFamily="34" charset="0"/>
              </a:rPr>
              <a:t>Los objetivos establecidos para la Auditoría del Sistema de Gestión de la Calidad	</a:t>
            </a:r>
            <a:endParaRPr lang="es-EC" sz="1400" dirty="0">
              <a:solidFill>
                <a:schemeClr val="bg2">
                  <a:lumMod val="10000"/>
                </a:schemeClr>
              </a:solidFill>
              <a:latin typeface="+mj-lt"/>
              <a:ea typeface="Calibri" panose="020F0502020204030204" pitchFamily="34" charset="0"/>
              <a:cs typeface="Calibri" panose="020F0502020204030204" pitchFamily="34" charset="0"/>
            </a:endParaRPr>
          </a:p>
          <a:p>
            <a:pPr marL="342900" lvl="0" indent="-342900" algn="just">
              <a:spcAft>
                <a:spcPts val="0"/>
              </a:spcAft>
              <a:buFont typeface="Courier New" panose="02070309020205020404" pitchFamily="49" charset="0"/>
              <a:buChar char="o"/>
            </a:pPr>
            <a:r>
              <a:rPr lang="es-EC" sz="1400" dirty="0">
                <a:solidFill>
                  <a:schemeClr val="bg2">
                    <a:lumMod val="10000"/>
                  </a:schemeClr>
                </a:solidFill>
                <a:latin typeface="+mj-lt"/>
                <a:ea typeface="Calibri" panose="020F0502020204030204" pitchFamily="34" charset="0"/>
                <a:cs typeface="Calibri" panose="020F0502020204030204" pitchFamily="34" charset="0"/>
              </a:rPr>
              <a:t>Revisar el nivel de cumplimiento de los requisitos establecidos en la Norma ISO 9001:2015</a:t>
            </a:r>
          </a:p>
          <a:p>
            <a:pPr marL="342900" lvl="0" indent="-342900" algn="just">
              <a:spcAft>
                <a:spcPts val="800"/>
              </a:spcAft>
              <a:buFont typeface="Courier New" panose="02070309020205020404" pitchFamily="49" charset="0"/>
              <a:buChar char="o"/>
            </a:pPr>
            <a:r>
              <a:rPr lang="es-EC" sz="1400" dirty="0">
                <a:solidFill>
                  <a:schemeClr val="bg2">
                    <a:lumMod val="10000"/>
                  </a:schemeClr>
                </a:solidFill>
                <a:latin typeface="+mj-lt"/>
                <a:ea typeface="Calibri" panose="020F0502020204030204" pitchFamily="34" charset="0"/>
                <a:cs typeface="Calibri" panose="020F0502020204030204" pitchFamily="34" charset="0"/>
              </a:rPr>
              <a:t>Verificar que el Sistema de Gestión de la Calidad que administra la compañía están alineados para cumplir los objetivos de la organización.</a:t>
            </a:r>
            <a:endParaRPr lang="es-EC" sz="1400" dirty="0">
              <a:solidFill>
                <a:schemeClr val="bg2">
                  <a:lumMod val="10000"/>
                </a:schemeClr>
              </a:solidFill>
              <a:effectLst/>
              <a:latin typeface="+mj-lt"/>
              <a:ea typeface="Calibri" panose="020F0502020204030204" pitchFamily="34" charset="0"/>
              <a:cs typeface="Calibri" panose="020F0502020204030204" pitchFamily="34" charset="0"/>
            </a:endParaRPr>
          </a:p>
        </p:txBody>
      </p:sp>
      <p:sp>
        <p:nvSpPr>
          <p:cNvPr id="4" name="Rectángulo 3"/>
          <p:cNvSpPr/>
          <p:nvPr/>
        </p:nvSpPr>
        <p:spPr>
          <a:xfrm>
            <a:off x="6735650" y="155953"/>
            <a:ext cx="5306095" cy="13849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Aft>
                <a:spcPts val="0"/>
              </a:spcAft>
            </a:pPr>
            <a:r>
              <a:rPr lang="es-EC" sz="1400" b="1" dirty="0">
                <a:solidFill>
                  <a:schemeClr val="bg2">
                    <a:lumMod val="10000"/>
                  </a:schemeClr>
                </a:solidFill>
                <a:latin typeface="+mj-lt"/>
                <a:ea typeface="Calibri" panose="020F0502020204030204" pitchFamily="34" charset="0"/>
                <a:cs typeface="Times New Roman" panose="02020603050405020304" pitchFamily="18" charset="0"/>
              </a:rPr>
              <a:t>3. RESULTADOS FINALES DEL PROCESO DE AUDITORÍA</a:t>
            </a:r>
            <a:endParaRPr lang="es-EC" sz="1600" dirty="0">
              <a:solidFill>
                <a:schemeClr val="bg2">
                  <a:lumMod val="10000"/>
                </a:schemeClr>
              </a:solidFill>
              <a:latin typeface="+mj-lt"/>
              <a:ea typeface="Calibri" panose="020F0502020204030204" pitchFamily="34" charset="0"/>
              <a:cs typeface="Times New Roman" panose="02020603050405020304" pitchFamily="18" charset="0"/>
            </a:endParaRPr>
          </a:p>
          <a:p>
            <a:pPr algn="just">
              <a:spcAft>
                <a:spcPts val="0"/>
              </a:spcAft>
            </a:pPr>
            <a:r>
              <a:rPr lang="es-EC" sz="1400" b="1" dirty="0">
                <a:solidFill>
                  <a:schemeClr val="bg2">
                    <a:lumMod val="10000"/>
                  </a:schemeClr>
                </a:solidFill>
                <a:latin typeface="+mj-lt"/>
                <a:ea typeface="Calibri" panose="020F0502020204030204" pitchFamily="34" charset="0"/>
                <a:cs typeface="Times New Roman" panose="02020603050405020304" pitchFamily="18" charset="0"/>
              </a:rPr>
              <a:t>FORTALEZAS</a:t>
            </a:r>
            <a:endParaRPr lang="es-EC" sz="1600" dirty="0">
              <a:solidFill>
                <a:schemeClr val="bg2">
                  <a:lumMod val="10000"/>
                </a:schemeClr>
              </a:solidFill>
              <a:latin typeface="+mj-lt"/>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pPr>
            <a:r>
              <a:rPr lang="es-EC" sz="1400" dirty="0">
                <a:solidFill>
                  <a:schemeClr val="bg2">
                    <a:lumMod val="10000"/>
                  </a:schemeClr>
                </a:solidFill>
                <a:latin typeface="+mj-lt"/>
                <a:ea typeface="Calibri" panose="020F0502020204030204" pitchFamily="34" charset="0"/>
                <a:cs typeface="Times New Roman" panose="02020603050405020304" pitchFamily="18" charset="0"/>
              </a:rPr>
              <a:t>Buena disposición por parte de los responsables de las áreas auditadas durante todo el proceso de auditoría.</a:t>
            </a:r>
            <a:endParaRPr lang="es-EC" sz="1600" dirty="0">
              <a:solidFill>
                <a:schemeClr val="bg2">
                  <a:lumMod val="10000"/>
                </a:schemeClr>
              </a:solidFill>
              <a:latin typeface="+mj-lt"/>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pPr>
            <a:r>
              <a:rPr lang="es-EC" sz="1400" dirty="0">
                <a:solidFill>
                  <a:schemeClr val="bg2">
                    <a:lumMod val="10000"/>
                  </a:schemeClr>
                </a:solidFill>
                <a:latin typeface="+mj-lt"/>
                <a:ea typeface="Calibri" panose="020F0502020204030204" pitchFamily="34" charset="0"/>
                <a:cs typeface="Times New Roman" panose="02020603050405020304" pitchFamily="18" charset="0"/>
              </a:rPr>
              <a:t>Cooperación por parte de la persona responsable de los Sistemas de Gestión de la Calidad.</a:t>
            </a:r>
            <a:endParaRPr lang="es-EC" sz="1600" dirty="0">
              <a:solidFill>
                <a:schemeClr val="bg2">
                  <a:lumMod val="10000"/>
                </a:schemeClr>
              </a:solidFill>
              <a:effectLst/>
              <a:latin typeface="+mj-lt"/>
              <a:ea typeface="Calibri" panose="020F0502020204030204" pitchFamily="34" charset="0"/>
              <a:cs typeface="Times New Roman" panose="02020603050405020304" pitchFamily="18" charset="0"/>
            </a:endParaRPr>
          </a:p>
        </p:txBody>
      </p:sp>
      <p:sp>
        <p:nvSpPr>
          <p:cNvPr id="5" name="Rectángulo 4"/>
          <p:cNvSpPr/>
          <p:nvPr/>
        </p:nvSpPr>
        <p:spPr>
          <a:xfrm>
            <a:off x="196339" y="5775769"/>
            <a:ext cx="6397644" cy="30777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Aft>
                <a:spcPts val="800"/>
              </a:spcAft>
            </a:pPr>
            <a:r>
              <a:rPr lang="es-EC" sz="1400" b="1" dirty="0" smtClean="0">
                <a:solidFill>
                  <a:schemeClr val="bg2">
                    <a:lumMod val="10000"/>
                  </a:schemeClr>
                </a:solidFill>
                <a:latin typeface="+mj-lt"/>
                <a:ea typeface="Calibri" panose="020F0502020204030204" pitchFamily="34" charset="0"/>
                <a:cs typeface="Calibri" panose="020F0502020204030204" pitchFamily="34" charset="0"/>
              </a:rPr>
              <a:t>2. </a:t>
            </a:r>
            <a:r>
              <a:rPr lang="es-EC" sz="1400" b="1" dirty="0" smtClean="0">
                <a:solidFill>
                  <a:schemeClr val="bg2">
                    <a:lumMod val="10000"/>
                  </a:schemeClr>
                </a:solidFill>
              </a:rPr>
              <a:t>RESUMEN DEL PROCESO DE AUDITORIA - HALLAZGOS</a:t>
            </a:r>
            <a:endParaRPr lang="es-EC" sz="1400" dirty="0">
              <a:solidFill>
                <a:schemeClr val="bg2">
                  <a:lumMod val="10000"/>
                </a:schemeClr>
              </a:solidFill>
              <a:latin typeface="+mj-lt"/>
              <a:ea typeface="Calibri" panose="020F0502020204030204" pitchFamily="34" charset="0"/>
              <a:cs typeface="Calibri" panose="020F0502020204030204" pitchFamily="34" charset="0"/>
            </a:endParaRPr>
          </a:p>
        </p:txBody>
      </p:sp>
      <p:sp>
        <p:nvSpPr>
          <p:cNvPr id="6" name="Rectángulo 5"/>
          <p:cNvSpPr/>
          <p:nvPr/>
        </p:nvSpPr>
        <p:spPr>
          <a:xfrm>
            <a:off x="6735650" y="1763593"/>
            <a:ext cx="5306095" cy="30777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Aft>
                <a:spcPts val="0"/>
              </a:spcAft>
            </a:pPr>
            <a:r>
              <a:rPr lang="es-EC" sz="1400" b="1" dirty="0">
                <a:solidFill>
                  <a:sysClr val="windowText" lastClr="000000"/>
                </a:solidFill>
              </a:rPr>
              <a:t>4. RESUMEN DE HALLAZGOS </a:t>
            </a:r>
          </a:p>
        </p:txBody>
      </p:sp>
      <p:graphicFrame>
        <p:nvGraphicFramePr>
          <p:cNvPr id="7" name="Tabla 6"/>
          <p:cNvGraphicFramePr>
            <a:graphicFrameLocks noGrp="1"/>
          </p:cNvGraphicFramePr>
          <p:nvPr>
            <p:extLst>
              <p:ext uri="{D42A27DB-BD31-4B8C-83A1-F6EECF244321}">
                <p14:modId xmlns:p14="http://schemas.microsoft.com/office/powerpoint/2010/main" val="1794005035"/>
              </p:ext>
            </p:extLst>
          </p:nvPr>
        </p:nvGraphicFramePr>
        <p:xfrm>
          <a:off x="6833596" y="2408611"/>
          <a:ext cx="5105118" cy="1854297"/>
        </p:xfrm>
        <a:graphic>
          <a:graphicData uri="http://schemas.openxmlformats.org/drawingml/2006/table">
            <a:tbl>
              <a:tblPr firstRow="1" firstCol="1" bandRow="1">
                <a:tableStyleId>{5C22544A-7EE6-4342-B048-85BDC9FD1C3A}</a:tableStyleId>
              </a:tblPr>
              <a:tblGrid>
                <a:gridCol w="3077415">
                  <a:extLst>
                    <a:ext uri="{9D8B030D-6E8A-4147-A177-3AD203B41FA5}">
                      <a16:colId xmlns:a16="http://schemas.microsoft.com/office/drawing/2014/main" val="20000"/>
                    </a:ext>
                  </a:extLst>
                </a:gridCol>
                <a:gridCol w="325997">
                  <a:extLst>
                    <a:ext uri="{9D8B030D-6E8A-4147-A177-3AD203B41FA5}">
                      <a16:colId xmlns:a16="http://schemas.microsoft.com/office/drawing/2014/main" val="20001"/>
                    </a:ext>
                  </a:extLst>
                </a:gridCol>
                <a:gridCol w="1701706">
                  <a:extLst>
                    <a:ext uri="{9D8B030D-6E8A-4147-A177-3AD203B41FA5}">
                      <a16:colId xmlns:a16="http://schemas.microsoft.com/office/drawing/2014/main" val="20002"/>
                    </a:ext>
                  </a:extLst>
                </a:gridCol>
              </a:tblGrid>
              <a:tr h="282861">
                <a:tc>
                  <a:txBody>
                    <a:bodyPr/>
                    <a:lstStyle/>
                    <a:p>
                      <a:pPr algn="ctr">
                        <a:lnSpc>
                          <a:spcPct val="107000"/>
                        </a:lnSpc>
                        <a:spcAft>
                          <a:spcPts val="0"/>
                        </a:spcAft>
                      </a:pPr>
                      <a:r>
                        <a:rPr lang="es-EC" sz="1400" dirty="0">
                          <a:solidFill>
                            <a:schemeClr val="bg2">
                              <a:lumMod val="10000"/>
                            </a:schemeClr>
                          </a:solidFill>
                          <a:effectLst/>
                          <a:latin typeface="+mj-lt"/>
                        </a:rPr>
                        <a:t>TIPO DE HALLAZGO</a:t>
                      </a:r>
                      <a:endParaRPr lang="es-EC" sz="160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solidFill>
                            <a:schemeClr val="bg2">
                              <a:lumMod val="10000"/>
                            </a:schemeClr>
                          </a:solidFill>
                          <a:effectLst/>
                          <a:latin typeface="+mj-lt"/>
                        </a:rPr>
                        <a:t>#</a:t>
                      </a:r>
                      <a:endParaRPr lang="es-EC" sz="160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solidFill>
                            <a:schemeClr val="bg2">
                              <a:lumMod val="10000"/>
                            </a:schemeClr>
                          </a:solidFill>
                          <a:effectLst/>
                          <a:latin typeface="+mj-lt"/>
                        </a:rPr>
                        <a:t>PORCENTAJE</a:t>
                      </a:r>
                      <a:endParaRPr lang="es-EC" sz="160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82861">
                <a:tc>
                  <a:txBody>
                    <a:bodyPr/>
                    <a:lstStyle/>
                    <a:p>
                      <a:pPr algn="just">
                        <a:lnSpc>
                          <a:spcPct val="107000"/>
                        </a:lnSpc>
                        <a:spcAft>
                          <a:spcPts val="0"/>
                        </a:spcAft>
                      </a:pPr>
                      <a:r>
                        <a:rPr lang="es-EC" sz="1400">
                          <a:solidFill>
                            <a:schemeClr val="bg2">
                              <a:lumMod val="10000"/>
                            </a:schemeClr>
                          </a:solidFill>
                          <a:effectLst/>
                          <a:latin typeface="+mj-lt"/>
                        </a:rPr>
                        <a:t>NO CONFORMIDADES MAYORES</a:t>
                      </a:r>
                      <a:endParaRPr lang="es-EC" sz="160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solidFill>
                            <a:schemeClr val="bg2">
                              <a:lumMod val="10000"/>
                            </a:schemeClr>
                          </a:solidFill>
                          <a:effectLst/>
                          <a:latin typeface="+mj-lt"/>
                        </a:rPr>
                        <a:t>1</a:t>
                      </a:r>
                      <a:endParaRPr lang="es-EC" sz="160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solidFill>
                            <a:schemeClr val="bg2">
                              <a:lumMod val="10000"/>
                            </a:schemeClr>
                          </a:solidFill>
                          <a:effectLst/>
                          <a:latin typeface="+mj-lt"/>
                        </a:rPr>
                        <a:t>8,33%</a:t>
                      </a:r>
                      <a:endParaRPr lang="es-EC" sz="160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82861">
                <a:tc>
                  <a:txBody>
                    <a:bodyPr/>
                    <a:lstStyle/>
                    <a:p>
                      <a:pPr algn="just">
                        <a:lnSpc>
                          <a:spcPct val="107000"/>
                        </a:lnSpc>
                        <a:spcAft>
                          <a:spcPts val="0"/>
                        </a:spcAft>
                      </a:pPr>
                      <a:r>
                        <a:rPr lang="es-EC" sz="1400">
                          <a:solidFill>
                            <a:schemeClr val="bg2">
                              <a:lumMod val="10000"/>
                            </a:schemeClr>
                          </a:solidFill>
                          <a:effectLst/>
                          <a:latin typeface="+mj-lt"/>
                        </a:rPr>
                        <a:t>NO CONFORMIDADES MENORES</a:t>
                      </a:r>
                      <a:endParaRPr lang="es-EC" sz="160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solidFill>
                            <a:schemeClr val="bg2">
                              <a:lumMod val="10000"/>
                            </a:schemeClr>
                          </a:solidFill>
                          <a:effectLst/>
                          <a:latin typeface="+mj-lt"/>
                        </a:rPr>
                        <a:t>4</a:t>
                      </a:r>
                      <a:endParaRPr lang="es-EC" sz="160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solidFill>
                            <a:schemeClr val="bg2">
                              <a:lumMod val="10000"/>
                            </a:schemeClr>
                          </a:solidFill>
                          <a:effectLst/>
                          <a:latin typeface="+mj-lt"/>
                        </a:rPr>
                        <a:t>33,33%</a:t>
                      </a:r>
                      <a:endParaRPr lang="es-EC" sz="160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82861">
                <a:tc>
                  <a:txBody>
                    <a:bodyPr/>
                    <a:lstStyle/>
                    <a:p>
                      <a:pPr algn="just">
                        <a:lnSpc>
                          <a:spcPct val="107000"/>
                        </a:lnSpc>
                        <a:spcAft>
                          <a:spcPts val="0"/>
                        </a:spcAft>
                      </a:pPr>
                      <a:r>
                        <a:rPr lang="es-EC" sz="1400">
                          <a:solidFill>
                            <a:schemeClr val="bg2">
                              <a:lumMod val="10000"/>
                            </a:schemeClr>
                          </a:solidFill>
                          <a:effectLst/>
                          <a:latin typeface="+mj-lt"/>
                        </a:rPr>
                        <a:t>OBSERVACIONES</a:t>
                      </a:r>
                      <a:endParaRPr lang="es-EC" sz="160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solidFill>
                            <a:schemeClr val="bg2">
                              <a:lumMod val="10000"/>
                            </a:schemeClr>
                          </a:solidFill>
                          <a:effectLst/>
                          <a:latin typeface="+mj-lt"/>
                        </a:rPr>
                        <a:t>4</a:t>
                      </a:r>
                      <a:endParaRPr lang="es-EC" sz="160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solidFill>
                            <a:schemeClr val="bg2">
                              <a:lumMod val="10000"/>
                            </a:schemeClr>
                          </a:solidFill>
                          <a:effectLst/>
                          <a:latin typeface="+mj-lt"/>
                        </a:rPr>
                        <a:t>33,33%</a:t>
                      </a:r>
                      <a:endParaRPr lang="es-EC" sz="160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82861">
                <a:tc>
                  <a:txBody>
                    <a:bodyPr/>
                    <a:lstStyle/>
                    <a:p>
                      <a:pPr algn="just">
                        <a:lnSpc>
                          <a:spcPct val="107000"/>
                        </a:lnSpc>
                        <a:spcAft>
                          <a:spcPts val="0"/>
                        </a:spcAft>
                      </a:pPr>
                      <a:r>
                        <a:rPr lang="es-EC" sz="1400" dirty="0">
                          <a:solidFill>
                            <a:schemeClr val="bg2">
                              <a:lumMod val="10000"/>
                            </a:schemeClr>
                          </a:solidFill>
                          <a:effectLst/>
                          <a:latin typeface="+mj-lt"/>
                        </a:rPr>
                        <a:t>OPORTUNIDADES DE MEJORA</a:t>
                      </a:r>
                      <a:endParaRPr lang="es-EC" sz="160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solidFill>
                            <a:schemeClr val="bg2">
                              <a:lumMod val="10000"/>
                            </a:schemeClr>
                          </a:solidFill>
                          <a:effectLst/>
                          <a:latin typeface="+mj-lt"/>
                        </a:rPr>
                        <a:t>3</a:t>
                      </a:r>
                      <a:endParaRPr lang="es-EC" sz="160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solidFill>
                            <a:schemeClr val="bg2">
                              <a:lumMod val="10000"/>
                            </a:schemeClr>
                          </a:solidFill>
                          <a:effectLst/>
                          <a:latin typeface="+mj-lt"/>
                        </a:rPr>
                        <a:t>25,00%</a:t>
                      </a:r>
                      <a:endParaRPr lang="es-EC" sz="160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39143">
                <a:tc>
                  <a:txBody>
                    <a:bodyPr/>
                    <a:lstStyle/>
                    <a:p>
                      <a:pPr algn="just">
                        <a:lnSpc>
                          <a:spcPct val="107000"/>
                        </a:lnSpc>
                        <a:spcAft>
                          <a:spcPts val="0"/>
                        </a:spcAft>
                      </a:pPr>
                      <a:r>
                        <a:rPr lang="es-EC" sz="1400">
                          <a:solidFill>
                            <a:schemeClr val="bg2">
                              <a:lumMod val="10000"/>
                            </a:schemeClr>
                          </a:solidFill>
                          <a:effectLst/>
                          <a:latin typeface="+mj-lt"/>
                        </a:rPr>
                        <a:t>TOTAL</a:t>
                      </a:r>
                      <a:endParaRPr lang="es-EC" sz="160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s-EC" sz="1400">
                          <a:solidFill>
                            <a:schemeClr val="bg2">
                              <a:lumMod val="10000"/>
                            </a:schemeClr>
                          </a:solidFill>
                          <a:effectLst/>
                          <a:latin typeface="+mj-lt"/>
                        </a:rPr>
                        <a:t>12</a:t>
                      </a:r>
                      <a:endParaRPr lang="es-EC" sz="160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dirty="0">
                          <a:solidFill>
                            <a:schemeClr val="bg2">
                              <a:lumMod val="10000"/>
                            </a:schemeClr>
                          </a:solidFill>
                          <a:effectLst/>
                          <a:latin typeface="+mj-lt"/>
                        </a:rPr>
                        <a:t>100,00%</a:t>
                      </a:r>
                      <a:endParaRPr lang="es-EC" sz="160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472610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1648470156"/>
              </p:ext>
            </p:extLst>
          </p:nvPr>
        </p:nvGraphicFramePr>
        <p:xfrm>
          <a:off x="141669" y="399246"/>
          <a:ext cx="11912957" cy="5990963"/>
        </p:xfrm>
        <a:graphic>
          <a:graphicData uri="http://schemas.openxmlformats.org/drawingml/2006/table">
            <a:tbl>
              <a:tblPr firstRow="1" firstCol="1" bandRow="1">
                <a:tableStyleId>{D7AC3CCA-C797-4891-BE02-D94E43425B78}</a:tableStyleId>
              </a:tblPr>
              <a:tblGrid>
                <a:gridCol w="321970">
                  <a:extLst>
                    <a:ext uri="{9D8B030D-6E8A-4147-A177-3AD203B41FA5}">
                      <a16:colId xmlns:a16="http://schemas.microsoft.com/office/drawing/2014/main" val="20000"/>
                    </a:ext>
                  </a:extLst>
                </a:gridCol>
                <a:gridCol w="1004592">
                  <a:extLst>
                    <a:ext uri="{9D8B030D-6E8A-4147-A177-3AD203B41FA5}">
                      <a16:colId xmlns:a16="http://schemas.microsoft.com/office/drawing/2014/main" val="20001"/>
                    </a:ext>
                  </a:extLst>
                </a:gridCol>
                <a:gridCol w="1898431">
                  <a:extLst>
                    <a:ext uri="{9D8B030D-6E8A-4147-A177-3AD203B41FA5}">
                      <a16:colId xmlns:a16="http://schemas.microsoft.com/office/drawing/2014/main" val="20002"/>
                    </a:ext>
                  </a:extLst>
                </a:gridCol>
                <a:gridCol w="2465325">
                  <a:extLst>
                    <a:ext uri="{9D8B030D-6E8A-4147-A177-3AD203B41FA5}">
                      <a16:colId xmlns:a16="http://schemas.microsoft.com/office/drawing/2014/main" val="20003"/>
                    </a:ext>
                  </a:extLst>
                </a:gridCol>
                <a:gridCol w="896482">
                  <a:extLst>
                    <a:ext uri="{9D8B030D-6E8A-4147-A177-3AD203B41FA5}">
                      <a16:colId xmlns:a16="http://schemas.microsoft.com/office/drawing/2014/main" val="20004"/>
                    </a:ext>
                  </a:extLst>
                </a:gridCol>
                <a:gridCol w="1295069">
                  <a:extLst>
                    <a:ext uri="{9D8B030D-6E8A-4147-A177-3AD203B41FA5}">
                      <a16:colId xmlns:a16="http://schemas.microsoft.com/office/drawing/2014/main" val="20005"/>
                    </a:ext>
                  </a:extLst>
                </a:gridCol>
                <a:gridCol w="1468192">
                  <a:extLst>
                    <a:ext uri="{9D8B030D-6E8A-4147-A177-3AD203B41FA5}">
                      <a16:colId xmlns:a16="http://schemas.microsoft.com/office/drawing/2014/main" val="20006"/>
                    </a:ext>
                  </a:extLst>
                </a:gridCol>
                <a:gridCol w="1068946">
                  <a:extLst>
                    <a:ext uri="{9D8B030D-6E8A-4147-A177-3AD203B41FA5}">
                      <a16:colId xmlns:a16="http://schemas.microsoft.com/office/drawing/2014/main" val="20007"/>
                    </a:ext>
                  </a:extLst>
                </a:gridCol>
                <a:gridCol w="663386">
                  <a:extLst>
                    <a:ext uri="{9D8B030D-6E8A-4147-A177-3AD203B41FA5}">
                      <a16:colId xmlns:a16="http://schemas.microsoft.com/office/drawing/2014/main" val="20008"/>
                    </a:ext>
                  </a:extLst>
                </a:gridCol>
                <a:gridCol w="830564">
                  <a:extLst>
                    <a:ext uri="{9D8B030D-6E8A-4147-A177-3AD203B41FA5}">
                      <a16:colId xmlns:a16="http://schemas.microsoft.com/office/drawing/2014/main" val="20009"/>
                    </a:ext>
                  </a:extLst>
                </a:gridCol>
              </a:tblGrid>
              <a:tr h="502275">
                <a:tc>
                  <a:txBody>
                    <a:bodyPr/>
                    <a:lstStyle/>
                    <a:p>
                      <a:pPr algn="ctr">
                        <a:lnSpc>
                          <a:spcPct val="107000"/>
                        </a:lnSpc>
                        <a:spcAft>
                          <a:spcPts val="0"/>
                        </a:spcAft>
                      </a:pPr>
                      <a:r>
                        <a:rPr lang="es-EC" sz="1050" dirty="0">
                          <a:solidFill>
                            <a:schemeClr val="bg2">
                              <a:lumMod val="10000"/>
                            </a:schemeClr>
                          </a:solidFill>
                          <a:effectLst/>
                        </a:rPr>
                        <a:t>#</a:t>
                      </a:r>
                      <a:endParaRPr lang="es-EC" sz="105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70" marR="29670" marT="0" marB="0" anchor="ctr"/>
                </a:tc>
                <a:tc>
                  <a:txBody>
                    <a:bodyPr/>
                    <a:lstStyle/>
                    <a:p>
                      <a:pPr algn="ctr">
                        <a:lnSpc>
                          <a:spcPct val="107000"/>
                        </a:lnSpc>
                        <a:spcAft>
                          <a:spcPts val="0"/>
                        </a:spcAft>
                      </a:pPr>
                      <a:r>
                        <a:rPr lang="es-EC" sz="1050">
                          <a:solidFill>
                            <a:schemeClr val="bg2">
                              <a:lumMod val="10000"/>
                            </a:schemeClr>
                          </a:solidFill>
                          <a:effectLst/>
                        </a:rPr>
                        <a:t>ÁREA - PROCESO</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70" marR="29670" marT="0" marB="0" anchor="ctr"/>
                </a:tc>
                <a:tc>
                  <a:txBody>
                    <a:bodyPr/>
                    <a:lstStyle/>
                    <a:p>
                      <a:pPr algn="ctr">
                        <a:lnSpc>
                          <a:spcPct val="107000"/>
                        </a:lnSpc>
                        <a:spcAft>
                          <a:spcPts val="0"/>
                        </a:spcAft>
                      </a:pPr>
                      <a:r>
                        <a:rPr lang="es-EC" sz="1050">
                          <a:solidFill>
                            <a:schemeClr val="bg2">
                              <a:lumMod val="10000"/>
                            </a:schemeClr>
                          </a:solidFill>
                          <a:effectLst/>
                        </a:rPr>
                        <a:t>REQUISITO NORMA</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70" marR="29670" marT="0" marB="0" anchor="ctr"/>
                </a:tc>
                <a:tc>
                  <a:txBody>
                    <a:bodyPr/>
                    <a:lstStyle/>
                    <a:p>
                      <a:pPr algn="ctr">
                        <a:lnSpc>
                          <a:spcPct val="107000"/>
                        </a:lnSpc>
                        <a:spcAft>
                          <a:spcPts val="0"/>
                        </a:spcAft>
                      </a:pPr>
                      <a:r>
                        <a:rPr lang="es-EC" sz="1050">
                          <a:solidFill>
                            <a:schemeClr val="bg2">
                              <a:lumMod val="10000"/>
                            </a:schemeClr>
                          </a:solidFill>
                          <a:effectLst/>
                        </a:rPr>
                        <a:t>DESCRIPCIÓN DEL HALLAZGO Y EVIDENCIA</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70" marR="29670" marT="0" marB="0" anchor="ctr"/>
                </a:tc>
                <a:tc>
                  <a:txBody>
                    <a:bodyPr/>
                    <a:lstStyle/>
                    <a:p>
                      <a:pPr algn="ctr">
                        <a:lnSpc>
                          <a:spcPct val="107000"/>
                        </a:lnSpc>
                        <a:spcAft>
                          <a:spcPts val="0"/>
                        </a:spcAft>
                      </a:pPr>
                      <a:r>
                        <a:rPr lang="es-EC" sz="1050" dirty="0">
                          <a:solidFill>
                            <a:schemeClr val="bg2">
                              <a:lumMod val="10000"/>
                            </a:schemeClr>
                          </a:solidFill>
                          <a:effectLst/>
                        </a:rPr>
                        <a:t>CATEGORÍA</a:t>
                      </a:r>
                      <a:endParaRPr lang="es-EC" sz="105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70" marR="29670" marT="0" marB="0" anchor="ctr"/>
                </a:tc>
                <a:tc>
                  <a:txBody>
                    <a:bodyPr/>
                    <a:lstStyle/>
                    <a:p>
                      <a:pPr algn="ctr">
                        <a:lnSpc>
                          <a:spcPct val="107000"/>
                        </a:lnSpc>
                        <a:spcAft>
                          <a:spcPts val="0"/>
                        </a:spcAft>
                      </a:pPr>
                      <a:r>
                        <a:rPr lang="es-EC" sz="1050" dirty="0">
                          <a:solidFill>
                            <a:schemeClr val="bg2">
                              <a:lumMod val="10000"/>
                            </a:schemeClr>
                          </a:solidFill>
                          <a:effectLst/>
                        </a:rPr>
                        <a:t>ANÁLISIS DE CAUSA</a:t>
                      </a:r>
                      <a:endParaRPr lang="es-EC" sz="105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70" marR="29670" marT="0" marB="0" anchor="ctr"/>
                </a:tc>
                <a:tc>
                  <a:txBody>
                    <a:bodyPr/>
                    <a:lstStyle/>
                    <a:p>
                      <a:pPr algn="ctr">
                        <a:lnSpc>
                          <a:spcPct val="107000"/>
                        </a:lnSpc>
                        <a:spcAft>
                          <a:spcPts val="0"/>
                        </a:spcAft>
                      </a:pPr>
                      <a:r>
                        <a:rPr lang="es-EC" sz="1050">
                          <a:solidFill>
                            <a:schemeClr val="bg2">
                              <a:lumMod val="10000"/>
                            </a:schemeClr>
                          </a:solidFill>
                          <a:effectLst/>
                        </a:rPr>
                        <a:t>ACCIONES INMEDIATAS</a:t>
                      </a:r>
                      <a:br>
                        <a:rPr lang="es-EC" sz="1050">
                          <a:solidFill>
                            <a:schemeClr val="bg2">
                              <a:lumMod val="10000"/>
                            </a:schemeClr>
                          </a:solidFill>
                          <a:effectLst/>
                        </a:rPr>
                      </a:br>
                      <a:r>
                        <a:rPr lang="es-EC" sz="1050">
                          <a:solidFill>
                            <a:schemeClr val="bg2">
                              <a:lumMod val="10000"/>
                            </a:schemeClr>
                          </a:solidFill>
                          <a:effectLst/>
                        </a:rPr>
                        <a:t>PLAN DE ACCIONES</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70" marR="29670" marT="0" marB="0" anchor="ctr"/>
                </a:tc>
                <a:tc>
                  <a:txBody>
                    <a:bodyPr/>
                    <a:lstStyle/>
                    <a:p>
                      <a:pPr algn="ctr">
                        <a:lnSpc>
                          <a:spcPct val="107000"/>
                        </a:lnSpc>
                        <a:spcAft>
                          <a:spcPts val="0"/>
                        </a:spcAft>
                      </a:pPr>
                      <a:r>
                        <a:rPr lang="es-EC" sz="1050">
                          <a:solidFill>
                            <a:schemeClr val="bg2">
                              <a:lumMod val="10000"/>
                            </a:schemeClr>
                          </a:solidFill>
                          <a:effectLst/>
                        </a:rPr>
                        <a:t>RESPONSABLE</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70" marR="29670" marT="0" marB="0" anchor="ctr"/>
                </a:tc>
                <a:tc>
                  <a:txBody>
                    <a:bodyPr/>
                    <a:lstStyle/>
                    <a:p>
                      <a:pPr algn="ctr">
                        <a:lnSpc>
                          <a:spcPct val="107000"/>
                        </a:lnSpc>
                        <a:spcAft>
                          <a:spcPts val="0"/>
                        </a:spcAft>
                      </a:pPr>
                      <a:r>
                        <a:rPr lang="es-EC" sz="1050" dirty="0">
                          <a:solidFill>
                            <a:schemeClr val="bg2">
                              <a:lumMod val="10000"/>
                            </a:schemeClr>
                          </a:solidFill>
                          <a:effectLst/>
                        </a:rPr>
                        <a:t>STATUS</a:t>
                      </a:r>
                      <a:endParaRPr lang="es-EC" sz="105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70" marR="29670" marT="0" marB="0" anchor="ctr"/>
                </a:tc>
                <a:tc>
                  <a:txBody>
                    <a:bodyPr/>
                    <a:lstStyle/>
                    <a:p>
                      <a:pPr algn="ctr">
                        <a:lnSpc>
                          <a:spcPct val="107000"/>
                        </a:lnSpc>
                        <a:spcAft>
                          <a:spcPts val="0"/>
                        </a:spcAft>
                      </a:pPr>
                      <a:r>
                        <a:rPr lang="es-EC" sz="1050">
                          <a:solidFill>
                            <a:schemeClr val="bg2">
                              <a:lumMod val="10000"/>
                            </a:schemeClr>
                          </a:solidFill>
                          <a:effectLst/>
                        </a:rPr>
                        <a:t>EVIDENCIA</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70" marR="29670" marT="0" marB="0" anchor="ctr"/>
                </a:tc>
                <a:extLst>
                  <a:ext uri="{0D108BD9-81ED-4DB2-BD59-A6C34878D82A}">
                    <a16:rowId xmlns:a16="http://schemas.microsoft.com/office/drawing/2014/main" val="10000"/>
                  </a:ext>
                </a:extLst>
              </a:tr>
              <a:tr h="2584315">
                <a:tc>
                  <a:txBody>
                    <a:bodyPr/>
                    <a:lstStyle/>
                    <a:p>
                      <a:pPr algn="ctr">
                        <a:lnSpc>
                          <a:spcPct val="107000"/>
                        </a:lnSpc>
                        <a:spcAft>
                          <a:spcPts val="0"/>
                        </a:spcAft>
                      </a:pPr>
                      <a:r>
                        <a:rPr lang="es-EC" sz="1050">
                          <a:solidFill>
                            <a:schemeClr val="bg2">
                              <a:lumMod val="10000"/>
                            </a:schemeClr>
                          </a:solidFill>
                          <a:effectLst/>
                        </a:rPr>
                        <a:t>3</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70" marR="29670" marT="0" marB="0" anchor="ctr"/>
                </a:tc>
                <a:tc>
                  <a:txBody>
                    <a:bodyPr/>
                    <a:lstStyle/>
                    <a:p>
                      <a:pPr algn="ctr">
                        <a:lnSpc>
                          <a:spcPct val="107000"/>
                        </a:lnSpc>
                        <a:spcAft>
                          <a:spcPts val="0"/>
                        </a:spcAft>
                      </a:pPr>
                      <a:r>
                        <a:rPr lang="es-EC" sz="1050">
                          <a:solidFill>
                            <a:schemeClr val="bg2">
                              <a:lumMod val="10000"/>
                            </a:schemeClr>
                          </a:solidFill>
                          <a:effectLst/>
                        </a:rPr>
                        <a:t>PRODUCCIÓN EREMA</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70" marR="29670" marT="0" marB="0" anchor="ctr"/>
                </a:tc>
                <a:tc>
                  <a:txBody>
                    <a:bodyPr/>
                    <a:lstStyle/>
                    <a:p>
                      <a:pPr>
                        <a:lnSpc>
                          <a:spcPct val="107000"/>
                        </a:lnSpc>
                        <a:spcAft>
                          <a:spcPts val="0"/>
                        </a:spcAft>
                      </a:pPr>
                      <a:r>
                        <a:rPr lang="es-EC" sz="1050" b="1" dirty="0">
                          <a:solidFill>
                            <a:schemeClr val="bg2">
                              <a:lumMod val="10000"/>
                            </a:schemeClr>
                          </a:solidFill>
                          <a:effectLst/>
                        </a:rPr>
                        <a:t>8.2.4 Cambios en los requisitos para los productos y servicios</a:t>
                      </a:r>
                      <a:br>
                        <a:rPr lang="es-EC" sz="1050" b="1" dirty="0">
                          <a:solidFill>
                            <a:schemeClr val="bg2">
                              <a:lumMod val="10000"/>
                            </a:schemeClr>
                          </a:solidFill>
                          <a:effectLst/>
                        </a:rPr>
                      </a:br>
                      <a:r>
                        <a:rPr lang="es-EC" sz="1050" dirty="0">
                          <a:solidFill>
                            <a:schemeClr val="bg2">
                              <a:lumMod val="10000"/>
                            </a:schemeClr>
                          </a:solidFill>
                          <a:effectLst/>
                        </a:rPr>
                        <a:t/>
                      </a:r>
                      <a:br>
                        <a:rPr lang="es-EC" sz="1050" dirty="0">
                          <a:solidFill>
                            <a:schemeClr val="bg2">
                              <a:lumMod val="10000"/>
                            </a:schemeClr>
                          </a:solidFill>
                          <a:effectLst/>
                        </a:rPr>
                      </a:br>
                      <a:r>
                        <a:rPr lang="es-EC" sz="1050" dirty="0">
                          <a:solidFill>
                            <a:schemeClr val="bg2">
                              <a:lumMod val="10000"/>
                            </a:schemeClr>
                          </a:solidFill>
                          <a:effectLst/>
                        </a:rPr>
                        <a:t>La organización debe asegurarse de que, cuando se cambien los requisitos para los productos y servicios, la información documentada pertinente sea modificada y de que las personas pertinentes sean conscientes de los requisitos modificados</a:t>
                      </a:r>
                      <a:endParaRPr lang="es-EC" sz="105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70" marR="29670" marT="0" marB="0" anchor="ctr"/>
                </a:tc>
                <a:tc>
                  <a:txBody>
                    <a:bodyPr/>
                    <a:lstStyle/>
                    <a:p>
                      <a:pPr>
                        <a:lnSpc>
                          <a:spcPct val="107000"/>
                        </a:lnSpc>
                        <a:spcAft>
                          <a:spcPts val="800"/>
                        </a:spcAft>
                      </a:pPr>
                      <a:r>
                        <a:rPr lang="es-EC" sz="1050" b="1" dirty="0">
                          <a:solidFill>
                            <a:schemeClr val="bg2">
                              <a:lumMod val="10000"/>
                            </a:schemeClr>
                          </a:solidFill>
                          <a:effectLst/>
                        </a:rPr>
                        <a:t>Hallazgo:</a:t>
                      </a:r>
                    </a:p>
                    <a:p>
                      <a:pPr>
                        <a:lnSpc>
                          <a:spcPct val="107000"/>
                        </a:lnSpc>
                        <a:spcAft>
                          <a:spcPts val="0"/>
                        </a:spcAft>
                      </a:pPr>
                      <a:r>
                        <a:rPr lang="es-EC" sz="1050" dirty="0">
                          <a:solidFill>
                            <a:schemeClr val="bg2">
                              <a:lumMod val="10000"/>
                            </a:schemeClr>
                          </a:solidFill>
                          <a:effectLst/>
                        </a:rPr>
                        <a:t>Los cambios que se realizan en los requisitos del producto se actualizan en el registro R-PRE-005 Receta para Resina </a:t>
                      </a:r>
                      <a:r>
                        <a:rPr lang="es-EC" sz="1050" dirty="0" err="1">
                          <a:solidFill>
                            <a:schemeClr val="bg2">
                              <a:lumMod val="10000"/>
                            </a:schemeClr>
                          </a:solidFill>
                          <a:effectLst/>
                        </a:rPr>
                        <a:t>PET-PCR</a:t>
                      </a:r>
                      <a:r>
                        <a:rPr lang="es-EC" sz="1050" dirty="0">
                          <a:solidFill>
                            <a:schemeClr val="bg2">
                              <a:lumMod val="10000"/>
                            </a:schemeClr>
                          </a:solidFill>
                          <a:effectLst/>
                        </a:rPr>
                        <a:t> Grado Alimenticio.  </a:t>
                      </a:r>
                    </a:p>
                    <a:p>
                      <a:pPr>
                        <a:lnSpc>
                          <a:spcPct val="107000"/>
                        </a:lnSpc>
                        <a:spcAft>
                          <a:spcPts val="0"/>
                        </a:spcAft>
                      </a:pPr>
                      <a:r>
                        <a:rPr lang="es-EC" sz="1050" dirty="0">
                          <a:solidFill>
                            <a:schemeClr val="bg2">
                              <a:lumMod val="10000"/>
                            </a:schemeClr>
                          </a:solidFill>
                          <a:effectLst/>
                        </a:rPr>
                        <a:t>El responsable de la capacitación desarrolla las mismas sin llevar un registro de la asistencia de los colaboradores que participan.</a:t>
                      </a:r>
                    </a:p>
                    <a:p>
                      <a:pPr>
                        <a:lnSpc>
                          <a:spcPct val="107000"/>
                        </a:lnSpc>
                        <a:spcBef>
                          <a:spcPts val="1200"/>
                        </a:spcBef>
                        <a:spcAft>
                          <a:spcPts val="800"/>
                        </a:spcAft>
                      </a:pPr>
                      <a:r>
                        <a:rPr lang="es-EC" sz="1050" b="1" dirty="0">
                          <a:solidFill>
                            <a:schemeClr val="bg2">
                              <a:lumMod val="10000"/>
                            </a:schemeClr>
                          </a:solidFill>
                          <a:effectLst/>
                        </a:rPr>
                        <a:t>Evidencia:</a:t>
                      </a:r>
                    </a:p>
                    <a:p>
                      <a:pPr>
                        <a:lnSpc>
                          <a:spcPct val="107000"/>
                        </a:lnSpc>
                        <a:spcAft>
                          <a:spcPts val="0"/>
                        </a:spcAft>
                      </a:pPr>
                      <a:r>
                        <a:rPr lang="es-EC" sz="1050" dirty="0">
                          <a:solidFill>
                            <a:schemeClr val="bg2">
                              <a:lumMod val="10000"/>
                            </a:schemeClr>
                          </a:solidFill>
                          <a:effectLst/>
                        </a:rPr>
                        <a:t>No existe un registro de asistencia a las capacitaciones brindadas por el jefe de producción al personal de planta.</a:t>
                      </a:r>
                      <a:endParaRPr lang="es-EC" sz="105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70" marR="29670" marT="0" marB="0" anchor="ctr"/>
                </a:tc>
                <a:tc>
                  <a:txBody>
                    <a:bodyPr/>
                    <a:lstStyle/>
                    <a:p>
                      <a:pPr algn="ctr">
                        <a:lnSpc>
                          <a:spcPct val="107000"/>
                        </a:lnSpc>
                        <a:spcAft>
                          <a:spcPts val="0"/>
                        </a:spcAft>
                      </a:pPr>
                      <a:r>
                        <a:rPr lang="es-EC" sz="1050">
                          <a:solidFill>
                            <a:schemeClr val="bg2">
                              <a:lumMod val="10000"/>
                            </a:schemeClr>
                          </a:solidFill>
                          <a:effectLst/>
                        </a:rPr>
                        <a:t>Observación</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70" marR="29670" marT="0" marB="0" anchor="ctr"/>
                </a:tc>
                <a:tc>
                  <a:txBody>
                    <a:bodyPr/>
                    <a:lstStyle/>
                    <a:p>
                      <a:pPr>
                        <a:lnSpc>
                          <a:spcPct val="107000"/>
                        </a:lnSpc>
                        <a:spcAft>
                          <a:spcPts val="0"/>
                        </a:spcAft>
                      </a:pPr>
                      <a:r>
                        <a:rPr lang="es-EC" sz="1050">
                          <a:solidFill>
                            <a:schemeClr val="bg2">
                              <a:lumMod val="10000"/>
                            </a:schemeClr>
                          </a:solidFill>
                          <a:effectLst/>
                        </a:rPr>
                        <a:t>1. No se consideró necesario llevar el Registro de asistencia.</a:t>
                      </a:r>
                      <a:br>
                        <a:rPr lang="es-EC" sz="1050">
                          <a:solidFill>
                            <a:schemeClr val="bg2">
                              <a:lumMod val="10000"/>
                            </a:schemeClr>
                          </a:solidFill>
                          <a:effectLst/>
                        </a:rPr>
                      </a:br>
                      <a:r>
                        <a:rPr lang="es-EC" sz="1050">
                          <a:solidFill>
                            <a:schemeClr val="bg2">
                              <a:lumMod val="10000"/>
                            </a:schemeClr>
                          </a:solidFill>
                          <a:effectLst/>
                        </a:rPr>
                        <a:t>2. No se consideró la importancia de sustentar la actividad.</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70" marR="29670" marT="0" marB="0" anchor="ctr"/>
                </a:tc>
                <a:tc>
                  <a:txBody>
                    <a:bodyPr/>
                    <a:lstStyle/>
                    <a:p>
                      <a:pPr>
                        <a:lnSpc>
                          <a:spcPct val="107000"/>
                        </a:lnSpc>
                        <a:spcAft>
                          <a:spcPts val="0"/>
                        </a:spcAft>
                      </a:pPr>
                      <a:r>
                        <a:rPr lang="es-EC" sz="1050" b="1" dirty="0">
                          <a:solidFill>
                            <a:schemeClr val="bg2">
                              <a:lumMod val="10000"/>
                            </a:schemeClr>
                          </a:solidFill>
                          <a:effectLst/>
                        </a:rPr>
                        <a:t>Acciones Inmediatas:</a:t>
                      </a:r>
                    </a:p>
                    <a:p>
                      <a:pPr>
                        <a:lnSpc>
                          <a:spcPct val="107000"/>
                        </a:lnSpc>
                        <a:spcAft>
                          <a:spcPts val="0"/>
                        </a:spcAft>
                      </a:pPr>
                      <a:endParaRPr lang="es-EC" sz="1050" dirty="0" smtClean="0">
                        <a:solidFill>
                          <a:schemeClr val="bg2">
                            <a:lumMod val="10000"/>
                          </a:schemeClr>
                        </a:solidFill>
                        <a:effectLst/>
                      </a:endParaRPr>
                    </a:p>
                    <a:p>
                      <a:pPr>
                        <a:lnSpc>
                          <a:spcPct val="107000"/>
                        </a:lnSpc>
                        <a:spcAft>
                          <a:spcPts val="0"/>
                        </a:spcAft>
                      </a:pPr>
                      <a:r>
                        <a:rPr lang="es-EC" sz="1050" dirty="0" smtClean="0">
                          <a:solidFill>
                            <a:schemeClr val="bg2">
                              <a:lumMod val="10000"/>
                            </a:schemeClr>
                          </a:solidFill>
                          <a:effectLst/>
                        </a:rPr>
                        <a:t>Llevar </a:t>
                      </a:r>
                      <a:r>
                        <a:rPr lang="es-EC" sz="1050" dirty="0">
                          <a:solidFill>
                            <a:schemeClr val="bg2">
                              <a:lumMod val="10000"/>
                            </a:schemeClr>
                          </a:solidFill>
                          <a:effectLst/>
                        </a:rPr>
                        <a:t>un registro de asistencia del personal que se capacita.</a:t>
                      </a:r>
                    </a:p>
                    <a:p>
                      <a:pPr>
                        <a:lnSpc>
                          <a:spcPct val="107000"/>
                        </a:lnSpc>
                        <a:spcAft>
                          <a:spcPts val="0"/>
                        </a:spcAft>
                      </a:pPr>
                      <a:r>
                        <a:rPr lang="es-EC" sz="1050" dirty="0">
                          <a:solidFill>
                            <a:schemeClr val="bg2">
                              <a:lumMod val="10000"/>
                            </a:schemeClr>
                          </a:solidFill>
                          <a:effectLst/>
                        </a:rPr>
                        <a:t> </a:t>
                      </a:r>
                    </a:p>
                    <a:p>
                      <a:pPr>
                        <a:lnSpc>
                          <a:spcPct val="107000"/>
                        </a:lnSpc>
                        <a:spcAft>
                          <a:spcPts val="0"/>
                        </a:spcAft>
                      </a:pPr>
                      <a:r>
                        <a:rPr lang="es-EC" sz="1050" b="1" dirty="0">
                          <a:solidFill>
                            <a:schemeClr val="bg2">
                              <a:lumMod val="10000"/>
                            </a:schemeClr>
                          </a:solidFill>
                          <a:effectLst/>
                        </a:rPr>
                        <a:t>Plan de Acciones:</a:t>
                      </a:r>
                    </a:p>
                    <a:p>
                      <a:pPr>
                        <a:lnSpc>
                          <a:spcPct val="107000"/>
                        </a:lnSpc>
                        <a:spcAft>
                          <a:spcPts val="0"/>
                        </a:spcAft>
                      </a:pPr>
                      <a:endParaRPr lang="es-EC" sz="1050" dirty="0" smtClean="0">
                        <a:solidFill>
                          <a:schemeClr val="bg2">
                            <a:lumMod val="10000"/>
                          </a:schemeClr>
                        </a:solidFill>
                        <a:effectLst/>
                      </a:endParaRPr>
                    </a:p>
                    <a:p>
                      <a:pPr>
                        <a:lnSpc>
                          <a:spcPct val="107000"/>
                        </a:lnSpc>
                        <a:spcAft>
                          <a:spcPts val="0"/>
                        </a:spcAft>
                      </a:pPr>
                      <a:r>
                        <a:rPr lang="es-EC" sz="1050" dirty="0" smtClean="0">
                          <a:solidFill>
                            <a:schemeClr val="bg2">
                              <a:lumMod val="10000"/>
                            </a:schemeClr>
                          </a:solidFill>
                          <a:effectLst/>
                        </a:rPr>
                        <a:t>Verificar </a:t>
                      </a:r>
                      <a:r>
                        <a:rPr lang="es-EC" sz="1050" dirty="0">
                          <a:solidFill>
                            <a:schemeClr val="bg2">
                              <a:lumMod val="10000"/>
                            </a:schemeClr>
                          </a:solidFill>
                          <a:effectLst/>
                        </a:rPr>
                        <a:t>de manera mensual el número de capacitaciones realizadas, con el número de registros procesados.</a:t>
                      </a:r>
                      <a:endParaRPr lang="es-EC" sz="105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70" marR="29670" marT="0" marB="0" anchor="ctr"/>
                </a:tc>
                <a:tc>
                  <a:txBody>
                    <a:bodyPr/>
                    <a:lstStyle/>
                    <a:p>
                      <a:pPr>
                        <a:lnSpc>
                          <a:spcPct val="107000"/>
                        </a:lnSpc>
                        <a:spcAft>
                          <a:spcPts val="0"/>
                        </a:spcAft>
                      </a:pPr>
                      <a:r>
                        <a:rPr lang="es-EC" sz="1050">
                          <a:solidFill>
                            <a:schemeClr val="bg2">
                              <a:lumMod val="10000"/>
                            </a:schemeClr>
                          </a:solidFill>
                          <a:effectLst/>
                        </a:rPr>
                        <a:t>E.Roche</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70" marR="29670" marT="0" marB="0" anchor="ctr"/>
                </a:tc>
                <a:tc>
                  <a:txBody>
                    <a:bodyPr/>
                    <a:lstStyle/>
                    <a:p>
                      <a:pPr>
                        <a:lnSpc>
                          <a:spcPct val="107000"/>
                        </a:lnSpc>
                        <a:spcAft>
                          <a:spcPts val="0"/>
                        </a:spcAft>
                      </a:pPr>
                      <a:r>
                        <a:rPr lang="es-EC" sz="1050">
                          <a:solidFill>
                            <a:schemeClr val="bg2">
                              <a:lumMod val="10000"/>
                            </a:schemeClr>
                          </a:solidFill>
                          <a:effectLst/>
                        </a:rPr>
                        <a:t>ABIERTO</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70" marR="29670" marT="0" marB="0" anchor="ctr"/>
                </a:tc>
                <a:tc>
                  <a:txBody>
                    <a:bodyPr/>
                    <a:lstStyle/>
                    <a:p>
                      <a:pPr>
                        <a:lnSpc>
                          <a:spcPct val="107000"/>
                        </a:lnSpc>
                        <a:spcAft>
                          <a:spcPts val="0"/>
                        </a:spcAft>
                      </a:pPr>
                      <a:r>
                        <a:rPr lang="es-EC" sz="1050">
                          <a:solidFill>
                            <a:schemeClr val="bg2">
                              <a:lumMod val="10000"/>
                            </a:schemeClr>
                          </a:solidFill>
                          <a:effectLst/>
                        </a:rPr>
                        <a:t> </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70" marR="29670" marT="0" marB="0" anchor="ctr"/>
                </a:tc>
                <a:extLst>
                  <a:ext uri="{0D108BD9-81ED-4DB2-BD59-A6C34878D82A}">
                    <a16:rowId xmlns:a16="http://schemas.microsoft.com/office/drawing/2014/main" val="10001"/>
                  </a:ext>
                </a:extLst>
              </a:tr>
              <a:tr h="2645317">
                <a:tc>
                  <a:txBody>
                    <a:bodyPr/>
                    <a:lstStyle/>
                    <a:p>
                      <a:pPr algn="ctr">
                        <a:lnSpc>
                          <a:spcPct val="107000"/>
                        </a:lnSpc>
                        <a:spcAft>
                          <a:spcPts val="0"/>
                        </a:spcAft>
                      </a:pPr>
                      <a:r>
                        <a:rPr lang="es-EC" sz="1050">
                          <a:solidFill>
                            <a:schemeClr val="bg2">
                              <a:lumMod val="10000"/>
                            </a:schemeClr>
                          </a:solidFill>
                          <a:effectLst/>
                        </a:rPr>
                        <a:t>4</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70" marR="29670" marT="0" marB="0" anchor="ctr"/>
                </a:tc>
                <a:tc>
                  <a:txBody>
                    <a:bodyPr/>
                    <a:lstStyle/>
                    <a:p>
                      <a:pPr algn="ctr">
                        <a:lnSpc>
                          <a:spcPct val="107000"/>
                        </a:lnSpc>
                        <a:spcAft>
                          <a:spcPts val="0"/>
                        </a:spcAft>
                      </a:pPr>
                      <a:r>
                        <a:rPr lang="es-EC" sz="1050">
                          <a:solidFill>
                            <a:schemeClr val="bg2">
                              <a:lumMod val="10000"/>
                            </a:schemeClr>
                          </a:solidFill>
                          <a:effectLst/>
                        </a:rPr>
                        <a:t>PRODUCCIÓN EREMA</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70" marR="29670" marT="0" marB="0" anchor="ctr"/>
                </a:tc>
                <a:tc>
                  <a:txBody>
                    <a:bodyPr/>
                    <a:lstStyle/>
                    <a:p>
                      <a:pPr>
                        <a:lnSpc>
                          <a:spcPct val="107000"/>
                        </a:lnSpc>
                        <a:spcAft>
                          <a:spcPts val="0"/>
                        </a:spcAft>
                      </a:pPr>
                      <a:r>
                        <a:rPr lang="es-EC" sz="1050">
                          <a:solidFill>
                            <a:schemeClr val="bg2">
                              <a:lumMod val="10000"/>
                            </a:schemeClr>
                          </a:solidFill>
                          <a:effectLst/>
                        </a:rPr>
                        <a:t>8.5.1 Control de la producción y de la provisión del servicio</a:t>
                      </a:r>
                      <a:br>
                        <a:rPr lang="es-EC" sz="1050">
                          <a:solidFill>
                            <a:schemeClr val="bg2">
                              <a:lumMod val="10000"/>
                            </a:schemeClr>
                          </a:solidFill>
                          <a:effectLst/>
                        </a:rPr>
                      </a:br>
                      <a:r>
                        <a:rPr lang="es-EC" sz="1050">
                          <a:solidFill>
                            <a:schemeClr val="bg2">
                              <a:lumMod val="10000"/>
                            </a:schemeClr>
                          </a:solidFill>
                          <a:effectLst/>
                        </a:rPr>
                        <a:t/>
                      </a:r>
                      <a:br>
                        <a:rPr lang="es-EC" sz="1050">
                          <a:solidFill>
                            <a:schemeClr val="bg2">
                              <a:lumMod val="10000"/>
                            </a:schemeClr>
                          </a:solidFill>
                          <a:effectLst/>
                        </a:rPr>
                      </a:br>
                      <a:r>
                        <a:rPr lang="es-EC" sz="1050">
                          <a:solidFill>
                            <a:schemeClr val="bg2">
                              <a:lumMod val="10000"/>
                            </a:schemeClr>
                          </a:solidFill>
                          <a:effectLst/>
                        </a:rPr>
                        <a:t>o La implementación de las actividades de seguimiento y medición en las etapas apropiadas para verificar que se cumplan los criterios para el control de procesos.</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70" marR="29670" marT="0" marB="0" anchor="ctr"/>
                </a:tc>
                <a:tc>
                  <a:txBody>
                    <a:bodyPr/>
                    <a:lstStyle/>
                    <a:p>
                      <a:pPr>
                        <a:lnSpc>
                          <a:spcPct val="107000"/>
                        </a:lnSpc>
                        <a:spcBef>
                          <a:spcPts val="1200"/>
                        </a:spcBef>
                        <a:spcAft>
                          <a:spcPts val="1200"/>
                        </a:spcAft>
                      </a:pPr>
                      <a:r>
                        <a:rPr lang="es-EC" sz="1050" b="1" dirty="0">
                          <a:solidFill>
                            <a:schemeClr val="bg2">
                              <a:lumMod val="10000"/>
                            </a:schemeClr>
                          </a:solidFill>
                          <a:effectLst/>
                        </a:rPr>
                        <a:t>Hallazgo:</a:t>
                      </a:r>
                    </a:p>
                    <a:p>
                      <a:pPr>
                        <a:lnSpc>
                          <a:spcPct val="107000"/>
                        </a:lnSpc>
                        <a:spcAft>
                          <a:spcPts val="1200"/>
                        </a:spcAft>
                      </a:pPr>
                      <a:r>
                        <a:rPr lang="es-EC" sz="1050" dirty="0">
                          <a:solidFill>
                            <a:schemeClr val="bg2">
                              <a:lumMod val="10000"/>
                            </a:schemeClr>
                          </a:solidFill>
                          <a:effectLst/>
                        </a:rPr>
                        <a:t>Se toma de muestra el lote # 1171022, calificado como producto no conforme la misma que tenía una variación en el componente acetaldehído debido a problemas de calibración en la maquina extrusora por un tornillo des calibrado, componente que forma parte de la maquinaria.</a:t>
                      </a:r>
                    </a:p>
                    <a:p>
                      <a:pPr>
                        <a:lnSpc>
                          <a:spcPct val="107000"/>
                        </a:lnSpc>
                        <a:spcAft>
                          <a:spcPts val="1200"/>
                        </a:spcAft>
                      </a:pPr>
                      <a:r>
                        <a:rPr lang="es-EC" sz="1050" b="1" dirty="0">
                          <a:solidFill>
                            <a:schemeClr val="bg2">
                              <a:lumMod val="10000"/>
                            </a:schemeClr>
                          </a:solidFill>
                          <a:effectLst/>
                        </a:rPr>
                        <a:t>Evidencia:</a:t>
                      </a:r>
                    </a:p>
                    <a:p>
                      <a:pPr>
                        <a:lnSpc>
                          <a:spcPct val="107000"/>
                        </a:lnSpc>
                        <a:spcAft>
                          <a:spcPts val="1200"/>
                        </a:spcAft>
                      </a:pPr>
                      <a:r>
                        <a:rPr lang="es-EC" sz="1050" dirty="0">
                          <a:solidFill>
                            <a:schemeClr val="bg2">
                              <a:lumMod val="10000"/>
                            </a:schemeClr>
                          </a:solidFill>
                          <a:effectLst/>
                        </a:rPr>
                        <a:t>Incremento en la cantidad de producto no conforme.</a:t>
                      </a:r>
                      <a:endParaRPr lang="es-EC" sz="105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70" marR="29670" marT="0" marB="0" anchor="ctr"/>
                </a:tc>
                <a:tc>
                  <a:txBody>
                    <a:bodyPr/>
                    <a:lstStyle/>
                    <a:p>
                      <a:pPr algn="ctr">
                        <a:lnSpc>
                          <a:spcPct val="107000"/>
                        </a:lnSpc>
                        <a:spcAft>
                          <a:spcPts val="0"/>
                        </a:spcAft>
                      </a:pPr>
                      <a:r>
                        <a:rPr lang="es-EC" sz="1050">
                          <a:solidFill>
                            <a:schemeClr val="bg2">
                              <a:lumMod val="10000"/>
                            </a:schemeClr>
                          </a:solidFill>
                          <a:effectLst/>
                        </a:rPr>
                        <a:t>No conformidad mayor</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70" marR="29670" marT="0" marB="0" anchor="ctr"/>
                </a:tc>
                <a:tc>
                  <a:txBody>
                    <a:bodyPr/>
                    <a:lstStyle/>
                    <a:p>
                      <a:pPr>
                        <a:lnSpc>
                          <a:spcPct val="107000"/>
                        </a:lnSpc>
                        <a:spcAft>
                          <a:spcPts val="0"/>
                        </a:spcAft>
                      </a:pPr>
                      <a:r>
                        <a:rPr lang="es-EC" sz="1050" dirty="0">
                          <a:solidFill>
                            <a:schemeClr val="bg2">
                              <a:lumMod val="10000"/>
                            </a:schemeClr>
                          </a:solidFill>
                          <a:effectLst/>
                        </a:rPr>
                        <a:t>1. La evaluación del daño de la maquinaria se demora aproximada mente tres meses por parte del proveedor de servicios de calibración.</a:t>
                      </a:r>
                    </a:p>
                    <a:p>
                      <a:pPr>
                        <a:lnSpc>
                          <a:spcPct val="107000"/>
                        </a:lnSpc>
                        <a:spcAft>
                          <a:spcPts val="0"/>
                        </a:spcAft>
                      </a:pPr>
                      <a:r>
                        <a:rPr lang="es-EC" sz="1050" dirty="0">
                          <a:solidFill>
                            <a:schemeClr val="bg2">
                              <a:lumMod val="10000"/>
                            </a:schemeClr>
                          </a:solidFill>
                          <a:effectLst/>
                        </a:rPr>
                        <a:t/>
                      </a:r>
                      <a:br>
                        <a:rPr lang="es-EC" sz="1050" dirty="0">
                          <a:solidFill>
                            <a:schemeClr val="bg2">
                              <a:lumMod val="10000"/>
                            </a:schemeClr>
                          </a:solidFill>
                          <a:effectLst/>
                        </a:rPr>
                      </a:br>
                      <a:r>
                        <a:rPr lang="es-EC" sz="1050" dirty="0">
                          <a:solidFill>
                            <a:schemeClr val="bg2">
                              <a:lumMod val="10000"/>
                            </a:schemeClr>
                          </a:solidFill>
                          <a:effectLst/>
                        </a:rPr>
                        <a:t>2. Las acciones correctivas son tomadas en tiempos muy prolongados.</a:t>
                      </a:r>
                      <a:endParaRPr lang="es-EC" sz="105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70" marR="29670" marT="0" marB="0" anchor="ctr"/>
                </a:tc>
                <a:tc>
                  <a:txBody>
                    <a:bodyPr/>
                    <a:lstStyle/>
                    <a:p>
                      <a:pPr>
                        <a:lnSpc>
                          <a:spcPct val="107000"/>
                        </a:lnSpc>
                        <a:spcAft>
                          <a:spcPts val="0"/>
                        </a:spcAft>
                      </a:pPr>
                      <a:r>
                        <a:rPr lang="es-EC" sz="1050" b="1" dirty="0">
                          <a:solidFill>
                            <a:schemeClr val="bg2">
                              <a:lumMod val="10000"/>
                            </a:schemeClr>
                          </a:solidFill>
                          <a:effectLst/>
                        </a:rPr>
                        <a:t>Acciones Inmediatas</a:t>
                      </a:r>
                      <a:r>
                        <a:rPr lang="es-EC" sz="1050" dirty="0">
                          <a:solidFill>
                            <a:schemeClr val="bg2">
                              <a:lumMod val="10000"/>
                            </a:schemeClr>
                          </a:solidFill>
                          <a:effectLst/>
                        </a:rPr>
                        <a:t>:</a:t>
                      </a:r>
                    </a:p>
                    <a:p>
                      <a:pPr>
                        <a:lnSpc>
                          <a:spcPct val="107000"/>
                        </a:lnSpc>
                        <a:spcAft>
                          <a:spcPts val="0"/>
                        </a:spcAft>
                      </a:pPr>
                      <a:endParaRPr lang="es-EC" sz="1050" dirty="0" smtClean="0">
                        <a:solidFill>
                          <a:schemeClr val="bg2">
                            <a:lumMod val="10000"/>
                          </a:schemeClr>
                        </a:solidFill>
                        <a:effectLst/>
                      </a:endParaRPr>
                    </a:p>
                    <a:p>
                      <a:pPr>
                        <a:lnSpc>
                          <a:spcPct val="107000"/>
                        </a:lnSpc>
                        <a:spcAft>
                          <a:spcPts val="0"/>
                        </a:spcAft>
                      </a:pPr>
                      <a:r>
                        <a:rPr lang="es-EC" sz="1050" dirty="0" smtClean="0">
                          <a:solidFill>
                            <a:schemeClr val="bg2">
                              <a:lumMod val="10000"/>
                            </a:schemeClr>
                          </a:solidFill>
                          <a:effectLst/>
                        </a:rPr>
                        <a:t>Realizar </a:t>
                      </a:r>
                      <a:r>
                        <a:rPr lang="es-EC" sz="1050" dirty="0">
                          <a:solidFill>
                            <a:schemeClr val="bg2">
                              <a:lumMod val="10000"/>
                            </a:schemeClr>
                          </a:solidFill>
                          <a:effectLst/>
                        </a:rPr>
                        <a:t>la evaluación le nuevos proveedores de servicios de calibración, que cuenten con tecnología actual. </a:t>
                      </a:r>
                    </a:p>
                    <a:p>
                      <a:pPr>
                        <a:lnSpc>
                          <a:spcPct val="107000"/>
                        </a:lnSpc>
                        <a:spcAft>
                          <a:spcPts val="0"/>
                        </a:spcAft>
                      </a:pPr>
                      <a:r>
                        <a:rPr lang="es-EC" sz="1050" dirty="0">
                          <a:solidFill>
                            <a:schemeClr val="bg2">
                              <a:lumMod val="10000"/>
                            </a:schemeClr>
                          </a:solidFill>
                          <a:effectLst/>
                        </a:rPr>
                        <a:t> </a:t>
                      </a:r>
                    </a:p>
                    <a:p>
                      <a:pPr>
                        <a:lnSpc>
                          <a:spcPct val="107000"/>
                        </a:lnSpc>
                        <a:spcAft>
                          <a:spcPts val="0"/>
                        </a:spcAft>
                      </a:pPr>
                      <a:r>
                        <a:rPr lang="es-EC" sz="1050" b="1" dirty="0">
                          <a:solidFill>
                            <a:schemeClr val="bg2">
                              <a:lumMod val="10000"/>
                            </a:schemeClr>
                          </a:solidFill>
                          <a:effectLst/>
                        </a:rPr>
                        <a:t>Plan de acciones:</a:t>
                      </a:r>
                    </a:p>
                    <a:p>
                      <a:pPr>
                        <a:lnSpc>
                          <a:spcPct val="107000"/>
                        </a:lnSpc>
                        <a:spcAft>
                          <a:spcPts val="0"/>
                        </a:spcAft>
                      </a:pPr>
                      <a:r>
                        <a:rPr lang="es-EC" sz="1050" dirty="0">
                          <a:solidFill>
                            <a:schemeClr val="bg2">
                              <a:lumMod val="10000"/>
                            </a:schemeClr>
                          </a:solidFill>
                          <a:effectLst/>
                        </a:rPr>
                        <a:t> </a:t>
                      </a:r>
                    </a:p>
                    <a:p>
                      <a:pPr>
                        <a:lnSpc>
                          <a:spcPct val="107000"/>
                        </a:lnSpc>
                        <a:spcAft>
                          <a:spcPts val="0"/>
                        </a:spcAft>
                      </a:pPr>
                      <a:r>
                        <a:rPr lang="es-EC" sz="1050" dirty="0">
                          <a:solidFill>
                            <a:schemeClr val="bg2">
                              <a:lumMod val="10000"/>
                            </a:schemeClr>
                          </a:solidFill>
                          <a:effectLst/>
                        </a:rPr>
                        <a:t>Monitorear semestralmente los criterios de selección de los proveedores, con el fin de validar los criterios calificados.</a:t>
                      </a:r>
                      <a:endParaRPr lang="es-EC" sz="105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70" marR="29670" marT="0" marB="0" anchor="ctr"/>
                </a:tc>
                <a:tc>
                  <a:txBody>
                    <a:bodyPr/>
                    <a:lstStyle/>
                    <a:p>
                      <a:pPr>
                        <a:lnSpc>
                          <a:spcPct val="107000"/>
                        </a:lnSpc>
                        <a:spcAft>
                          <a:spcPts val="0"/>
                        </a:spcAft>
                      </a:pPr>
                      <a:r>
                        <a:rPr lang="es-EC" sz="1050">
                          <a:solidFill>
                            <a:schemeClr val="bg2">
                              <a:lumMod val="10000"/>
                            </a:schemeClr>
                          </a:solidFill>
                          <a:effectLst/>
                        </a:rPr>
                        <a:t>E.Roche</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70" marR="29670" marT="0" marB="0" anchor="ctr"/>
                </a:tc>
                <a:tc>
                  <a:txBody>
                    <a:bodyPr/>
                    <a:lstStyle/>
                    <a:p>
                      <a:pPr>
                        <a:lnSpc>
                          <a:spcPct val="107000"/>
                        </a:lnSpc>
                        <a:spcAft>
                          <a:spcPts val="0"/>
                        </a:spcAft>
                      </a:pPr>
                      <a:r>
                        <a:rPr lang="es-EC" sz="1050">
                          <a:solidFill>
                            <a:schemeClr val="bg2">
                              <a:lumMod val="10000"/>
                            </a:schemeClr>
                          </a:solidFill>
                          <a:effectLst/>
                        </a:rPr>
                        <a:t>ABIERTO</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70" marR="29670" marT="0" marB="0" anchor="ctr"/>
                </a:tc>
                <a:tc>
                  <a:txBody>
                    <a:bodyPr/>
                    <a:lstStyle/>
                    <a:p>
                      <a:pPr>
                        <a:lnSpc>
                          <a:spcPct val="107000"/>
                        </a:lnSpc>
                        <a:spcAft>
                          <a:spcPts val="0"/>
                        </a:spcAft>
                      </a:pPr>
                      <a:r>
                        <a:rPr lang="es-EC" sz="1050" dirty="0">
                          <a:solidFill>
                            <a:schemeClr val="bg2">
                              <a:lumMod val="10000"/>
                            </a:schemeClr>
                          </a:solidFill>
                          <a:effectLst/>
                        </a:rPr>
                        <a:t> </a:t>
                      </a:r>
                      <a:endParaRPr lang="es-EC" sz="105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70" marR="2967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008879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3793076072"/>
              </p:ext>
            </p:extLst>
          </p:nvPr>
        </p:nvGraphicFramePr>
        <p:xfrm>
          <a:off x="141669" y="283335"/>
          <a:ext cx="11912957" cy="6207617"/>
        </p:xfrm>
        <a:graphic>
          <a:graphicData uri="http://schemas.openxmlformats.org/drawingml/2006/table">
            <a:tbl>
              <a:tblPr firstRow="1" firstCol="1" bandRow="1">
                <a:tableStyleId>{D7AC3CCA-C797-4891-BE02-D94E43425B78}</a:tableStyleId>
              </a:tblPr>
              <a:tblGrid>
                <a:gridCol w="321970">
                  <a:extLst>
                    <a:ext uri="{9D8B030D-6E8A-4147-A177-3AD203B41FA5}">
                      <a16:colId xmlns:a16="http://schemas.microsoft.com/office/drawing/2014/main" val="20000"/>
                    </a:ext>
                  </a:extLst>
                </a:gridCol>
                <a:gridCol w="1004592">
                  <a:extLst>
                    <a:ext uri="{9D8B030D-6E8A-4147-A177-3AD203B41FA5}">
                      <a16:colId xmlns:a16="http://schemas.microsoft.com/office/drawing/2014/main" val="20001"/>
                    </a:ext>
                  </a:extLst>
                </a:gridCol>
                <a:gridCol w="1416637">
                  <a:extLst>
                    <a:ext uri="{9D8B030D-6E8A-4147-A177-3AD203B41FA5}">
                      <a16:colId xmlns:a16="http://schemas.microsoft.com/office/drawing/2014/main" val="20002"/>
                    </a:ext>
                  </a:extLst>
                </a:gridCol>
                <a:gridCol w="2947119">
                  <a:extLst>
                    <a:ext uri="{9D8B030D-6E8A-4147-A177-3AD203B41FA5}">
                      <a16:colId xmlns:a16="http://schemas.microsoft.com/office/drawing/2014/main" val="20003"/>
                    </a:ext>
                  </a:extLst>
                </a:gridCol>
                <a:gridCol w="896482">
                  <a:extLst>
                    <a:ext uri="{9D8B030D-6E8A-4147-A177-3AD203B41FA5}">
                      <a16:colId xmlns:a16="http://schemas.microsoft.com/office/drawing/2014/main" val="20004"/>
                    </a:ext>
                  </a:extLst>
                </a:gridCol>
                <a:gridCol w="998855">
                  <a:extLst>
                    <a:ext uri="{9D8B030D-6E8A-4147-A177-3AD203B41FA5}">
                      <a16:colId xmlns:a16="http://schemas.microsoft.com/office/drawing/2014/main" val="20005"/>
                    </a:ext>
                  </a:extLst>
                </a:gridCol>
                <a:gridCol w="1635617">
                  <a:extLst>
                    <a:ext uri="{9D8B030D-6E8A-4147-A177-3AD203B41FA5}">
                      <a16:colId xmlns:a16="http://schemas.microsoft.com/office/drawing/2014/main" val="20006"/>
                    </a:ext>
                  </a:extLst>
                </a:gridCol>
                <a:gridCol w="1120462">
                  <a:extLst>
                    <a:ext uri="{9D8B030D-6E8A-4147-A177-3AD203B41FA5}">
                      <a16:colId xmlns:a16="http://schemas.microsoft.com/office/drawing/2014/main" val="20007"/>
                    </a:ext>
                  </a:extLst>
                </a:gridCol>
                <a:gridCol w="740659">
                  <a:extLst>
                    <a:ext uri="{9D8B030D-6E8A-4147-A177-3AD203B41FA5}">
                      <a16:colId xmlns:a16="http://schemas.microsoft.com/office/drawing/2014/main" val="20008"/>
                    </a:ext>
                  </a:extLst>
                </a:gridCol>
                <a:gridCol w="830564">
                  <a:extLst>
                    <a:ext uri="{9D8B030D-6E8A-4147-A177-3AD203B41FA5}">
                      <a16:colId xmlns:a16="http://schemas.microsoft.com/office/drawing/2014/main" val="20009"/>
                    </a:ext>
                  </a:extLst>
                </a:gridCol>
              </a:tblGrid>
              <a:tr h="503447">
                <a:tc>
                  <a:txBody>
                    <a:bodyPr/>
                    <a:lstStyle/>
                    <a:p>
                      <a:pPr algn="ctr">
                        <a:lnSpc>
                          <a:spcPct val="107000"/>
                        </a:lnSpc>
                        <a:spcAft>
                          <a:spcPts val="0"/>
                        </a:spcAft>
                      </a:pPr>
                      <a:r>
                        <a:rPr lang="es-EC" sz="1050" dirty="0">
                          <a:solidFill>
                            <a:schemeClr val="bg2">
                              <a:lumMod val="10000"/>
                            </a:schemeClr>
                          </a:solidFill>
                          <a:effectLst/>
                        </a:rPr>
                        <a:t>#</a:t>
                      </a:r>
                      <a:endParaRPr lang="es-EC" sz="105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70" marR="29670" marT="0" marB="0" anchor="ctr"/>
                </a:tc>
                <a:tc>
                  <a:txBody>
                    <a:bodyPr/>
                    <a:lstStyle/>
                    <a:p>
                      <a:pPr algn="ctr">
                        <a:lnSpc>
                          <a:spcPct val="107000"/>
                        </a:lnSpc>
                        <a:spcAft>
                          <a:spcPts val="0"/>
                        </a:spcAft>
                      </a:pPr>
                      <a:r>
                        <a:rPr lang="es-EC" sz="1050">
                          <a:solidFill>
                            <a:schemeClr val="bg2">
                              <a:lumMod val="10000"/>
                            </a:schemeClr>
                          </a:solidFill>
                          <a:effectLst/>
                        </a:rPr>
                        <a:t>ÁREA - PROCESO</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70" marR="29670" marT="0" marB="0" anchor="ctr"/>
                </a:tc>
                <a:tc>
                  <a:txBody>
                    <a:bodyPr/>
                    <a:lstStyle/>
                    <a:p>
                      <a:pPr algn="ctr">
                        <a:lnSpc>
                          <a:spcPct val="107000"/>
                        </a:lnSpc>
                        <a:spcAft>
                          <a:spcPts val="0"/>
                        </a:spcAft>
                      </a:pPr>
                      <a:r>
                        <a:rPr lang="es-EC" sz="1050">
                          <a:solidFill>
                            <a:schemeClr val="bg2">
                              <a:lumMod val="10000"/>
                            </a:schemeClr>
                          </a:solidFill>
                          <a:effectLst/>
                        </a:rPr>
                        <a:t>REQUISITO NORMA</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70" marR="29670" marT="0" marB="0" anchor="ctr"/>
                </a:tc>
                <a:tc>
                  <a:txBody>
                    <a:bodyPr/>
                    <a:lstStyle/>
                    <a:p>
                      <a:pPr algn="ctr">
                        <a:lnSpc>
                          <a:spcPct val="107000"/>
                        </a:lnSpc>
                        <a:spcAft>
                          <a:spcPts val="0"/>
                        </a:spcAft>
                      </a:pPr>
                      <a:r>
                        <a:rPr lang="es-EC" sz="1050" dirty="0">
                          <a:solidFill>
                            <a:schemeClr val="bg2">
                              <a:lumMod val="10000"/>
                            </a:schemeClr>
                          </a:solidFill>
                          <a:effectLst/>
                        </a:rPr>
                        <a:t>DESCRIPCIÓN DEL HALLAZGO Y EVIDENCIA</a:t>
                      </a:r>
                      <a:endParaRPr lang="es-EC" sz="105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70" marR="29670" marT="0" marB="0" anchor="ctr"/>
                </a:tc>
                <a:tc>
                  <a:txBody>
                    <a:bodyPr/>
                    <a:lstStyle/>
                    <a:p>
                      <a:pPr algn="ctr">
                        <a:lnSpc>
                          <a:spcPct val="107000"/>
                        </a:lnSpc>
                        <a:spcAft>
                          <a:spcPts val="0"/>
                        </a:spcAft>
                      </a:pPr>
                      <a:r>
                        <a:rPr lang="es-EC" sz="1050" dirty="0">
                          <a:solidFill>
                            <a:schemeClr val="bg2">
                              <a:lumMod val="10000"/>
                            </a:schemeClr>
                          </a:solidFill>
                          <a:effectLst/>
                        </a:rPr>
                        <a:t>CATEGORÍA</a:t>
                      </a:r>
                      <a:endParaRPr lang="es-EC" sz="105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70" marR="29670" marT="0" marB="0" anchor="ctr"/>
                </a:tc>
                <a:tc>
                  <a:txBody>
                    <a:bodyPr/>
                    <a:lstStyle/>
                    <a:p>
                      <a:pPr algn="ctr">
                        <a:lnSpc>
                          <a:spcPct val="107000"/>
                        </a:lnSpc>
                        <a:spcAft>
                          <a:spcPts val="0"/>
                        </a:spcAft>
                      </a:pPr>
                      <a:r>
                        <a:rPr lang="es-EC" sz="1050" dirty="0">
                          <a:solidFill>
                            <a:schemeClr val="bg2">
                              <a:lumMod val="10000"/>
                            </a:schemeClr>
                          </a:solidFill>
                          <a:effectLst/>
                        </a:rPr>
                        <a:t>ANÁLISIS DE CAUSA</a:t>
                      </a:r>
                      <a:endParaRPr lang="es-EC" sz="105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70" marR="29670" marT="0" marB="0" anchor="ctr"/>
                </a:tc>
                <a:tc>
                  <a:txBody>
                    <a:bodyPr/>
                    <a:lstStyle/>
                    <a:p>
                      <a:pPr algn="ctr">
                        <a:lnSpc>
                          <a:spcPct val="107000"/>
                        </a:lnSpc>
                        <a:spcAft>
                          <a:spcPts val="0"/>
                        </a:spcAft>
                      </a:pPr>
                      <a:r>
                        <a:rPr lang="es-EC" sz="1050">
                          <a:solidFill>
                            <a:schemeClr val="bg2">
                              <a:lumMod val="10000"/>
                            </a:schemeClr>
                          </a:solidFill>
                          <a:effectLst/>
                        </a:rPr>
                        <a:t>ACCIONES INMEDIATAS</a:t>
                      </a:r>
                      <a:br>
                        <a:rPr lang="es-EC" sz="1050">
                          <a:solidFill>
                            <a:schemeClr val="bg2">
                              <a:lumMod val="10000"/>
                            </a:schemeClr>
                          </a:solidFill>
                          <a:effectLst/>
                        </a:rPr>
                      </a:br>
                      <a:r>
                        <a:rPr lang="es-EC" sz="1050">
                          <a:solidFill>
                            <a:schemeClr val="bg2">
                              <a:lumMod val="10000"/>
                            </a:schemeClr>
                          </a:solidFill>
                          <a:effectLst/>
                        </a:rPr>
                        <a:t>PLAN DE ACCIONES</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70" marR="29670" marT="0" marB="0" anchor="ctr"/>
                </a:tc>
                <a:tc>
                  <a:txBody>
                    <a:bodyPr/>
                    <a:lstStyle/>
                    <a:p>
                      <a:pPr algn="ctr">
                        <a:lnSpc>
                          <a:spcPct val="107000"/>
                        </a:lnSpc>
                        <a:spcAft>
                          <a:spcPts val="0"/>
                        </a:spcAft>
                      </a:pPr>
                      <a:r>
                        <a:rPr lang="es-EC" sz="1050">
                          <a:solidFill>
                            <a:schemeClr val="bg2">
                              <a:lumMod val="10000"/>
                            </a:schemeClr>
                          </a:solidFill>
                          <a:effectLst/>
                        </a:rPr>
                        <a:t>RESPONSABLE</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70" marR="29670" marT="0" marB="0" anchor="ctr"/>
                </a:tc>
                <a:tc>
                  <a:txBody>
                    <a:bodyPr/>
                    <a:lstStyle/>
                    <a:p>
                      <a:pPr algn="ctr">
                        <a:lnSpc>
                          <a:spcPct val="107000"/>
                        </a:lnSpc>
                        <a:spcAft>
                          <a:spcPts val="0"/>
                        </a:spcAft>
                      </a:pPr>
                      <a:r>
                        <a:rPr lang="es-EC" sz="1050" dirty="0">
                          <a:solidFill>
                            <a:schemeClr val="bg2">
                              <a:lumMod val="10000"/>
                            </a:schemeClr>
                          </a:solidFill>
                          <a:effectLst/>
                        </a:rPr>
                        <a:t>STATUS</a:t>
                      </a:r>
                      <a:endParaRPr lang="es-EC" sz="105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70" marR="29670" marT="0" marB="0" anchor="ctr"/>
                </a:tc>
                <a:tc>
                  <a:txBody>
                    <a:bodyPr/>
                    <a:lstStyle/>
                    <a:p>
                      <a:pPr algn="ctr">
                        <a:lnSpc>
                          <a:spcPct val="107000"/>
                        </a:lnSpc>
                        <a:spcAft>
                          <a:spcPts val="0"/>
                        </a:spcAft>
                      </a:pPr>
                      <a:r>
                        <a:rPr lang="es-EC" sz="1050">
                          <a:solidFill>
                            <a:schemeClr val="bg2">
                              <a:lumMod val="10000"/>
                            </a:schemeClr>
                          </a:solidFill>
                          <a:effectLst/>
                        </a:rPr>
                        <a:t>EVIDENCIA</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70" marR="29670" marT="0" marB="0" anchor="ctr"/>
                </a:tc>
                <a:extLst>
                  <a:ext uri="{0D108BD9-81ED-4DB2-BD59-A6C34878D82A}">
                    <a16:rowId xmlns:a16="http://schemas.microsoft.com/office/drawing/2014/main" val="10000"/>
                  </a:ext>
                </a:extLst>
              </a:tr>
              <a:tr h="2460762">
                <a:tc>
                  <a:txBody>
                    <a:bodyPr/>
                    <a:lstStyle/>
                    <a:p>
                      <a:pPr algn="ctr">
                        <a:lnSpc>
                          <a:spcPct val="107000"/>
                        </a:lnSpc>
                        <a:spcAft>
                          <a:spcPts val="0"/>
                        </a:spcAft>
                      </a:pPr>
                      <a:r>
                        <a:rPr lang="es-EC" sz="1000"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s-EC" sz="105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59" marR="27459" marT="0" marB="0" anchor="ctr"/>
                </a:tc>
                <a:tc>
                  <a:txBody>
                    <a:bodyPr/>
                    <a:lstStyle/>
                    <a:p>
                      <a:pPr algn="ctr">
                        <a:lnSpc>
                          <a:spcPct val="107000"/>
                        </a:lnSpc>
                        <a:spcAft>
                          <a:spcPts val="0"/>
                        </a:spcAft>
                      </a:pPr>
                      <a:r>
                        <a:rPr lang="es-EC" sz="100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CALIDAD RESINAS</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59" marR="27459" marT="0" marB="0" anchor="ctr"/>
                </a:tc>
                <a:tc>
                  <a:txBody>
                    <a:bodyPr/>
                    <a:lstStyle/>
                    <a:p>
                      <a:pPr>
                        <a:lnSpc>
                          <a:spcPct val="107000"/>
                        </a:lnSpc>
                        <a:spcAft>
                          <a:spcPts val="0"/>
                        </a:spcAft>
                      </a:pPr>
                      <a:r>
                        <a:rPr lang="es-EC" sz="1000" b="1"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8.2 Requisitos para los productos y servicios</a:t>
                      </a:r>
                      <a:br>
                        <a:rPr lang="es-EC" sz="1000" b="1"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br>
                      <a:r>
                        <a:rPr lang="es-EC" sz="1000" b="1"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8.2.1 Comunicación con el cliente</a:t>
                      </a:r>
                      <a:br>
                        <a:rPr lang="es-EC" sz="1000" b="1"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br>
                      <a:r>
                        <a:rPr lang="es-EC" sz="1000" b="1"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a:r>
                      <a:br>
                        <a:rPr lang="es-EC" sz="1000" b="1"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br>
                      <a:r>
                        <a:rPr lang="es-EC" sz="1000"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Obtener la retroalimentación de los clientes relativa a los productos y servicios, incluyendo las quejas de los clientes</a:t>
                      </a:r>
                      <a:endParaRPr lang="es-EC" sz="105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59" marR="27459" marT="0" marB="0" anchor="ctr"/>
                </a:tc>
                <a:tc>
                  <a:txBody>
                    <a:bodyPr/>
                    <a:lstStyle/>
                    <a:p>
                      <a:pPr>
                        <a:lnSpc>
                          <a:spcPct val="107000"/>
                        </a:lnSpc>
                        <a:spcAft>
                          <a:spcPts val="0"/>
                        </a:spcAft>
                      </a:pPr>
                      <a:r>
                        <a:rPr lang="es-EC" sz="1000" b="1">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Hallazgo:</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sz="100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Las quejas de los clientes son tratadas por el área de ventas conjuntamente con los responsables de producción y calidad, a través del registro R-VEN-003 Reclamos, quejas y devoluciones, en donde se analiza la causa raíz de la queja y las acciones a tomar.</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sz="100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Sin embargo en R-VEN-003 no se visualiza las firmas de responsabilidad.</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sz="1000" b="1">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sz="1000" b="1">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Evidencia:</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sz="100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El registro R-VEN-003 Reclamos, quejas y devoluciones, no cuenta con firmas de responsabilidad.</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59" marR="27459" marT="0" marB="0" anchor="ctr"/>
                </a:tc>
                <a:tc>
                  <a:txBody>
                    <a:bodyPr/>
                    <a:lstStyle/>
                    <a:p>
                      <a:pPr algn="ctr">
                        <a:lnSpc>
                          <a:spcPct val="107000"/>
                        </a:lnSpc>
                        <a:spcAft>
                          <a:spcPts val="0"/>
                        </a:spcAft>
                      </a:pPr>
                      <a:r>
                        <a:rPr lang="es-EC" sz="100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No Conformidad Menor</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59" marR="27459" marT="0" marB="0" anchor="ctr"/>
                </a:tc>
                <a:tc>
                  <a:txBody>
                    <a:bodyPr/>
                    <a:lstStyle/>
                    <a:p>
                      <a:pPr>
                        <a:lnSpc>
                          <a:spcPct val="107000"/>
                        </a:lnSpc>
                        <a:spcAft>
                          <a:spcPts val="0"/>
                        </a:spcAft>
                      </a:pPr>
                      <a:r>
                        <a:rPr lang="es-EC" sz="100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1. No se consideró la importancia de las firmas de responsabilidad en el formato.</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59" marR="27459" marT="0" marB="0" anchor="ctr"/>
                </a:tc>
                <a:tc>
                  <a:txBody>
                    <a:bodyPr/>
                    <a:lstStyle/>
                    <a:p>
                      <a:pPr>
                        <a:lnSpc>
                          <a:spcPct val="107000"/>
                        </a:lnSpc>
                        <a:spcAft>
                          <a:spcPts val="0"/>
                        </a:spcAft>
                      </a:pPr>
                      <a:r>
                        <a:rPr lang="es-EC" sz="1000" b="1">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Acciones Inmediatas:</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sz="100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Actualizar el registro R-VEN-003 con las respectivas firmas de responsabilidad. </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sz="100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sz="1000" b="1">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Plan de Acciones:</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sz="100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sz="100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Revisar el R-VEN-003 Reclamos, quejas y devoluciones con su respectiva actualización en la Lista Maestra de los documentos del SGC.</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59" marR="27459" marT="0" marB="0" anchor="ctr"/>
                </a:tc>
                <a:tc>
                  <a:txBody>
                    <a:bodyPr/>
                    <a:lstStyle/>
                    <a:p>
                      <a:pPr>
                        <a:lnSpc>
                          <a:spcPct val="107000"/>
                        </a:lnSpc>
                        <a:spcAft>
                          <a:spcPts val="0"/>
                        </a:spcAft>
                      </a:pPr>
                      <a:r>
                        <a:rPr lang="es-EC" sz="100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G.Criollo</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59" marR="27459" marT="0" marB="0" anchor="ctr"/>
                </a:tc>
                <a:tc>
                  <a:txBody>
                    <a:bodyPr/>
                    <a:lstStyle/>
                    <a:p>
                      <a:pPr>
                        <a:lnSpc>
                          <a:spcPct val="107000"/>
                        </a:lnSpc>
                        <a:spcAft>
                          <a:spcPts val="0"/>
                        </a:spcAft>
                      </a:pPr>
                      <a:r>
                        <a:rPr lang="es-EC" sz="1000" b="1"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CERRADO</a:t>
                      </a:r>
                      <a:endParaRPr lang="es-EC" sz="105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59" marR="27459" marT="0" marB="0" anchor="ctr"/>
                </a:tc>
                <a:tc>
                  <a:txBody>
                    <a:bodyPr/>
                    <a:lstStyle/>
                    <a:p>
                      <a:pPr>
                        <a:lnSpc>
                          <a:spcPct val="107000"/>
                        </a:lnSpc>
                        <a:spcAft>
                          <a:spcPts val="0"/>
                        </a:spcAft>
                      </a:pPr>
                      <a:r>
                        <a:rPr lang="es-EC" sz="1000"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El  registro R-VEN-003 Reclamos, quejas y devoluciones registra las firmas de los responsables de elaborar, supervisar y aprobar el documento</a:t>
                      </a:r>
                      <a:endParaRPr lang="es-EC" sz="105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sz="1000"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03-03-2021</a:t>
                      </a:r>
                      <a:endParaRPr lang="es-EC" sz="105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59" marR="27459" marT="0" marB="0" anchor="ctr"/>
                </a:tc>
                <a:extLst>
                  <a:ext uri="{0D108BD9-81ED-4DB2-BD59-A6C34878D82A}">
                    <a16:rowId xmlns:a16="http://schemas.microsoft.com/office/drawing/2014/main" val="10001"/>
                  </a:ext>
                </a:extLst>
              </a:tr>
              <a:tr h="3243408">
                <a:tc>
                  <a:txBody>
                    <a:bodyPr/>
                    <a:lstStyle/>
                    <a:p>
                      <a:pPr algn="ctr">
                        <a:lnSpc>
                          <a:spcPct val="107000"/>
                        </a:lnSpc>
                        <a:spcAft>
                          <a:spcPts val="0"/>
                        </a:spcAft>
                      </a:pPr>
                      <a:r>
                        <a:rPr lang="es-EC" sz="100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59" marR="27459" marT="0" marB="0" anchor="ctr"/>
                </a:tc>
                <a:tc>
                  <a:txBody>
                    <a:bodyPr/>
                    <a:lstStyle/>
                    <a:p>
                      <a:pPr algn="ctr">
                        <a:lnSpc>
                          <a:spcPct val="107000"/>
                        </a:lnSpc>
                        <a:spcAft>
                          <a:spcPts val="0"/>
                        </a:spcAft>
                      </a:pPr>
                      <a:r>
                        <a:rPr lang="es-EC" sz="100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CALIDAD RESINAS</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59" marR="27459" marT="0" marB="0" anchor="ctr"/>
                </a:tc>
                <a:tc>
                  <a:txBody>
                    <a:bodyPr/>
                    <a:lstStyle/>
                    <a:p>
                      <a:pPr>
                        <a:lnSpc>
                          <a:spcPct val="107000"/>
                        </a:lnSpc>
                        <a:spcAft>
                          <a:spcPts val="0"/>
                        </a:spcAft>
                      </a:pPr>
                      <a:r>
                        <a:rPr lang="es-EC" sz="1000" b="1">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8.6 Liberación de los productos y servicios</a:t>
                      </a:r>
                      <a:br>
                        <a:rPr lang="es-EC" sz="1000" b="1">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br>
                      <a:r>
                        <a:rPr lang="es-EC" sz="1000" b="1">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a:r>
                      <a:br>
                        <a:rPr lang="es-EC" sz="1000" b="1">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br>
                      <a:r>
                        <a:rPr lang="es-EC" sz="100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Implementar las disposiciones planificadas, en las etapas adecuadas, para verificar que se cumplen los requisitos de los productos y servicios.</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59" marR="27459" marT="0" marB="0" anchor="ctr"/>
                </a:tc>
                <a:tc>
                  <a:txBody>
                    <a:bodyPr/>
                    <a:lstStyle/>
                    <a:p>
                      <a:pPr>
                        <a:lnSpc>
                          <a:spcPct val="107000"/>
                        </a:lnSpc>
                        <a:spcAft>
                          <a:spcPts val="0"/>
                        </a:spcAft>
                      </a:pPr>
                      <a:r>
                        <a:rPr lang="es-EC" sz="1000" b="1">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Hallazgo:</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sz="100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El instructivo IT-CAL-014 Almacenamiento del producto terminado en el Sistema SAP, detalla el proceso para cargar el producto conforme al sistema SAP.  El instructivo no detalla el procedimiento para almacenar los lotes no conformes, sin embargo, el mismo no dispone del detalle relacionado al almacenamiento del producto no conforme en el sistema.</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sz="1000" b="1">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sz="1000" b="1">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Evidencia:</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sz="100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Se revisó el instructivo IT-CAL-014 Almacenamiento del producto terminado en el Sistema SAP, en el cual se evidencia el detalle del registro en el sistema de los lotes conformes y no el de los lotes no conformes..</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59" marR="27459" marT="0" marB="0" anchor="ctr"/>
                </a:tc>
                <a:tc>
                  <a:txBody>
                    <a:bodyPr/>
                    <a:lstStyle/>
                    <a:p>
                      <a:pPr algn="ctr">
                        <a:lnSpc>
                          <a:spcPct val="107000"/>
                        </a:lnSpc>
                        <a:spcAft>
                          <a:spcPts val="0"/>
                        </a:spcAft>
                      </a:pPr>
                      <a:r>
                        <a:rPr lang="es-EC" sz="100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No Conformidad Menor</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59" marR="27459" marT="0" marB="0" anchor="ctr"/>
                </a:tc>
                <a:tc>
                  <a:txBody>
                    <a:bodyPr/>
                    <a:lstStyle/>
                    <a:p>
                      <a:pPr>
                        <a:lnSpc>
                          <a:spcPct val="107000"/>
                        </a:lnSpc>
                        <a:spcAft>
                          <a:spcPts val="0"/>
                        </a:spcAft>
                      </a:pPr>
                      <a:r>
                        <a:rPr lang="es-EC" sz="100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1. No se consideró necesario detallar dentro del instructivo el proceso para almacenar el producto no conforme en el sistema SAP.</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59" marR="27459" marT="0" marB="0" anchor="ctr"/>
                </a:tc>
                <a:tc>
                  <a:txBody>
                    <a:bodyPr/>
                    <a:lstStyle/>
                    <a:p>
                      <a:pPr>
                        <a:lnSpc>
                          <a:spcPct val="107000"/>
                        </a:lnSpc>
                        <a:spcAft>
                          <a:spcPts val="0"/>
                        </a:spcAft>
                      </a:pPr>
                      <a:r>
                        <a:rPr lang="es-EC" sz="1000" b="1">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Acciones Inmediatas:</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sz="100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Actualizar el instructivo IT-CAL-014 Almacenamiento del producto terminado en el Sistema SAP, con el detalle del procedimiento para almacenar el producto conforme y no conforme. </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sz="100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sz="1000" b="1">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Plan de Acciones:</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sz="100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sz="100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Revisar la actualización del instructivo IT-CAL-014 Almacenamiento del producto terminado en el Sistema SAP, en la Lista Maestra de los documentos del SGC.</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59" marR="27459" marT="0" marB="0" anchor="ctr"/>
                </a:tc>
                <a:tc>
                  <a:txBody>
                    <a:bodyPr/>
                    <a:lstStyle/>
                    <a:p>
                      <a:pPr>
                        <a:lnSpc>
                          <a:spcPct val="107000"/>
                        </a:lnSpc>
                        <a:spcAft>
                          <a:spcPts val="0"/>
                        </a:spcAft>
                      </a:pPr>
                      <a:r>
                        <a:rPr lang="es-EC" sz="100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G.Criollo</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59" marR="27459" marT="0" marB="0" anchor="ctr"/>
                </a:tc>
                <a:tc>
                  <a:txBody>
                    <a:bodyPr/>
                    <a:lstStyle/>
                    <a:p>
                      <a:pPr>
                        <a:lnSpc>
                          <a:spcPct val="107000"/>
                        </a:lnSpc>
                        <a:spcAft>
                          <a:spcPts val="0"/>
                        </a:spcAft>
                      </a:pPr>
                      <a:r>
                        <a:rPr lang="es-EC" sz="1000" b="1">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ABIERTO</a:t>
                      </a:r>
                      <a:endParaRPr lang="es-EC" sz="105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59" marR="27459" marT="0" marB="0" anchor="ctr"/>
                </a:tc>
                <a:tc>
                  <a:txBody>
                    <a:bodyPr/>
                    <a:lstStyle/>
                    <a:p>
                      <a:pPr>
                        <a:lnSpc>
                          <a:spcPct val="107000"/>
                        </a:lnSpc>
                        <a:spcAft>
                          <a:spcPts val="0"/>
                        </a:spcAft>
                      </a:pPr>
                      <a:r>
                        <a:rPr lang="es-EC" sz="1000"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05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59" marR="27459"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530701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4253350381"/>
              </p:ext>
            </p:extLst>
          </p:nvPr>
        </p:nvGraphicFramePr>
        <p:xfrm>
          <a:off x="103032" y="193183"/>
          <a:ext cx="11912957" cy="6510756"/>
        </p:xfrm>
        <a:graphic>
          <a:graphicData uri="http://schemas.openxmlformats.org/drawingml/2006/table">
            <a:tbl>
              <a:tblPr firstRow="1" firstCol="1" bandRow="1">
                <a:tableStyleId>{D7AC3CCA-C797-4891-BE02-D94E43425B78}</a:tableStyleId>
              </a:tblPr>
              <a:tblGrid>
                <a:gridCol w="321970">
                  <a:extLst>
                    <a:ext uri="{9D8B030D-6E8A-4147-A177-3AD203B41FA5}">
                      <a16:colId xmlns:a16="http://schemas.microsoft.com/office/drawing/2014/main" val="20000"/>
                    </a:ext>
                  </a:extLst>
                </a:gridCol>
                <a:gridCol w="1004592">
                  <a:extLst>
                    <a:ext uri="{9D8B030D-6E8A-4147-A177-3AD203B41FA5}">
                      <a16:colId xmlns:a16="http://schemas.microsoft.com/office/drawing/2014/main" val="20001"/>
                    </a:ext>
                  </a:extLst>
                </a:gridCol>
                <a:gridCol w="1416637">
                  <a:extLst>
                    <a:ext uri="{9D8B030D-6E8A-4147-A177-3AD203B41FA5}">
                      <a16:colId xmlns:a16="http://schemas.microsoft.com/office/drawing/2014/main" val="20002"/>
                    </a:ext>
                  </a:extLst>
                </a:gridCol>
                <a:gridCol w="2947119">
                  <a:extLst>
                    <a:ext uri="{9D8B030D-6E8A-4147-A177-3AD203B41FA5}">
                      <a16:colId xmlns:a16="http://schemas.microsoft.com/office/drawing/2014/main" val="20003"/>
                    </a:ext>
                  </a:extLst>
                </a:gridCol>
                <a:gridCol w="896482">
                  <a:extLst>
                    <a:ext uri="{9D8B030D-6E8A-4147-A177-3AD203B41FA5}">
                      <a16:colId xmlns:a16="http://schemas.microsoft.com/office/drawing/2014/main" val="20004"/>
                    </a:ext>
                  </a:extLst>
                </a:gridCol>
                <a:gridCol w="998855">
                  <a:extLst>
                    <a:ext uri="{9D8B030D-6E8A-4147-A177-3AD203B41FA5}">
                      <a16:colId xmlns:a16="http://schemas.microsoft.com/office/drawing/2014/main" val="20005"/>
                    </a:ext>
                  </a:extLst>
                </a:gridCol>
                <a:gridCol w="1635617">
                  <a:extLst>
                    <a:ext uri="{9D8B030D-6E8A-4147-A177-3AD203B41FA5}">
                      <a16:colId xmlns:a16="http://schemas.microsoft.com/office/drawing/2014/main" val="20006"/>
                    </a:ext>
                  </a:extLst>
                </a:gridCol>
                <a:gridCol w="1120462">
                  <a:extLst>
                    <a:ext uri="{9D8B030D-6E8A-4147-A177-3AD203B41FA5}">
                      <a16:colId xmlns:a16="http://schemas.microsoft.com/office/drawing/2014/main" val="20007"/>
                    </a:ext>
                  </a:extLst>
                </a:gridCol>
                <a:gridCol w="740659">
                  <a:extLst>
                    <a:ext uri="{9D8B030D-6E8A-4147-A177-3AD203B41FA5}">
                      <a16:colId xmlns:a16="http://schemas.microsoft.com/office/drawing/2014/main" val="20008"/>
                    </a:ext>
                  </a:extLst>
                </a:gridCol>
                <a:gridCol w="830564">
                  <a:extLst>
                    <a:ext uri="{9D8B030D-6E8A-4147-A177-3AD203B41FA5}">
                      <a16:colId xmlns:a16="http://schemas.microsoft.com/office/drawing/2014/main" val="20009"/>
                    </a:ext>
                  </a:extLst>
                </a:gridCol>
              </a:tblGrid>
              <a:tr h="503447">
                <a:tc>
                  <a:txBody>
                    <a:bodyPr/>
                    <a:lstStyle/>
                    <a:p>
                      <a:pPr algn="ctr">
                        <a:lnSpc>
                          <a:spcPct val="107000"/>
                        </a:lnSpc>
                        <a:spcAft>
                          <a:spcPts val="0"/>
                        </a:spcAft>
                      </a:pPr>
                      <a:r>
                        <a:rPr lang="es-EC" sz="1000" dirty="0">
                          <a:solidFill>
                            <a:schemeClr val="bg2">
                              <a:lumMod val="10000"/>
                            </a:schemeClr>
                          </a:solidFill>
                          <a:effectLst/>
                        </a:rPr>
                        <a:t>#</a:t>
                      </a:r>
                      <a:endParaRPr lang="es-EC" sz="10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70" marR="29670" marT="0" marB="0" anchor="ctr"/>
                </a:tc>
                <a:tc>
                  <a:txBody>
                    <a:bodyPr/>
                    <a:lstStyle/>
                    <a:p>
                      <a:pPr algn="ctr">
                        <a:lnSpc>
                          <a:spcPct val="107000"/>
                        </a:lnSpc>
                        <a:spcAft>
                          <a:spcPts val="0"/>
                        </a:spcAft>
                      </a:pPr>
                      <a:r>
                        <a:rPr lang="es-EC" sz="1000">
                          <a:solidFill>
                            <a:schemeClr val="bg2">
                              <a:lumMod val="10000"/>
                            </a:schemeClr>
                          </a:solidFill>
                          <a:effectLst/>
                        </a:rPr>
                        <a:t>ÁREA - PROCESO</a:t>
                      </a:r>
                      <a:endParaRPr lang="es-EC" sz="1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70" marR="29670" marT="0" marB="0" anchor="ctr"/>
                </a:tc>
                <a:tc>
                  <a:txBody>
                    <a:bodyPr/>
                    <a:lstStyle/>
                    <a:p>
                      <a:pPr algn="ctr">
                        <a:lnSpc>
                          <a:spcPct val="107000"/>
                        </a:lnSpc>
                        <a:spcAft>
                          <a:spcPts val="0"/>
                        </a:spcAft>
                      </a:pPr>
                      <a:r>
                        <a:rPr lang="es-EC" sz="1000">
                          <a:solidFill>
                            <a:schemeClr val="bg2">
                              <a:lumMod val="10000"/>
                            </a:schemeClr>
                          </a:solidFill>
                          <a:effectLst/>
                        </a:rPr>
                        <a:t>REQUISITO NORMA</a:t>
                      </a:r>
                      <a:endParaRPr lang="es-EC" sz="1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70" marR="29670" marT="0" marB="0" anchor="ctr"/>
                </a:tc>
                <a:tc>
                  <a:txBody>
                    <a:bodyPr/>
                    <a:lstStyle/>
                    <a:p>
                      <a:pPr algn="ctr">
                        <a:lnSpc>
                          <a:spcPct val="107000"/>
                        </a:lnSpc>
                        <a:spcAft>
                          <a:spcPts val="0"/>
                        </a:spcAft>
                      </a:pPr>
                      <a:r>
                        <a:rPr lang="es-EC" sz="1000">
                          <a:solidFill>
                            <a:schemeClr val="bg2">
                              <a:lumMod val="10000"/>
                            </a:schemeClr>
                          </a:solidFill>
                          <a:effectLst/>
                        </a:rPr>
                        <a:t>DESCRIPCIÓN DEL HALLAZGO Y EVIDENCIA</a:t>
                      </a:r>
                      <a:endParaRPr lang="es-EC" sz="1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70" marR="29670" marT="0" marB="0" anchor="ctr"/>
                </a:tc>
                <a:tc>
                  <a:txBody>
                    <a:bodyPr/>
                    <a:lstStyle/>
                    <a:p>
                      <a:pPr algn="ctr">
                        <a:lnSpc>
                          <a:spcPct val="107000"/>
                        </a:lnSpc>
                        <a:spcAft>
                          <a:spcPts val="0"/>
                        </a:spcAft>
                      </a:pPr>
                      <a:r>
                        <a:rPr lang="es-EC" sz="1000" dirty="0">
                          <a:solidFill>
                            <a:schemeClr val="bg2">
                              <a:lumMod val="10000"/>
                            </a:schemeClr>
                          </a:solidFill>
                          <a:effectLst/>
                        </a:rPr>
                        <a:t>CATEGORÍA</a:t>
                      </a:r>
                      <a:endParaRPr lang="es-EC" sz="10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70" marR="29670" marT="0" marB="0" anchor="ctr"/>
                </a:tc>
                <a:tc>
                  <a:txBody>
                    <a:bodyPr/>
                    <a:lstStyle/>
                    <a:p>
                      <a:pPr algn="ctr">
                        <a:lnSpc>
                          <a:spcPct val="107000"/>
                        </a:lnSpc>
                        <a:spcAft>
                          <a:spcPts val="0"/>
                        </a:spcAft>
                      </a:pPr>
                      <a:r>
                        <a:rPr lang="es-EC" sz="1000" dirty="0">
                          <a:solidFill>
                            <a:schemeClr val="bg2">
                              <a:lumMod val="10000"/>
                            </a:schemeClr>
                          </a:solidFill>
                          <a:effectLst/>
                        </a:rPr>
                        <a:t>ANÁLISIS DE CAUSA</a:t>
                      </a:r>
                      <a:endParaRPr lang="es-EC" sz="10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70" marR="29670" marT="0" marB="0" anchor="ctr"/>
                </a:tc>
                <a:tc>
                  <a:txBody>
                    <a:bodyPr/>
                    <a:lstStyle/>
                    <a:p>
                      <a:pPr algn="ctr">
                        <a:lnSpc>
                          <a:spcPct val="107000"/>
                        </a:lnSpc>
                        <a:spcAft>
                          <a:spcPts val="0"/>
                        </a:spcAft>
                      </a:pPr>
                      <a:r>
                        <a:rPr lang="es-EC" sz="1000">
                          <a:solidFill>
                            <a:schemeClr val="bg2">
                              <a:lumMod val="10000"/>
                            </a:schemeClr>
                          </a:solidFill>
                          <a:effectLst/>
                        </a:rPr>
                        <a:t>ACCIONES INMEDIATAS</a:t>
                      </a:r>
                      <a:br>
                        <a:rPr lang="es-EC" sz="1000">
                          <a:solidFill>
                            <a:schemeClr val="bg2">
                              <a:lumMod val="10000"/>
                            </a:schemeClr>
                          </a:solidFill>
                          <a:effectLst/>
                        </a:rPr>
                      </a:br>
                      <a:r>
                        <a:rPr lang="es-EC" sz="1000">
                          <a:solidFill>
                            <a:schemeClr val="bg2">
                              <a:lumMod val="10000"/>
                            </a:schemeClr>
                          </a:solidFill>
                          <a:effectLst/>
                        </a:rPr>
                        <a:t>PLAN DE ACCIONES</a:t>
                      </a:r>
                      <a:endParaRPr lang="es-EC" sz="1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70" marR="29670" marT="0" marB="0" anchor="ctr"/>
                </a:tc>
                <a:tc>
                  <a:txBody>
                    <a:bodyPr/>
                    <a:lstStyle/>
                    <a:p>
                      <a:pPr algn="ctr">
                        <a:lnSpc>
                          <a:spcPct val="107000"/>
                        </a:lnSpc>
                        <a:spcAft>
                          <a:spcPts val="0"/>
                        </a:spcAft>
                      </a:pPr>
                      <a:r>
                        <a:rPr lang="es-EC" sz="1000" dirty="0">
                          <a:solidFill>
                            <a:schemeClr val="bg2">
                              <a:lumMod val="10000"/>
                            </a:schemeClr>
                          </a:solidFill>
                          <a:effectLst/>
                        </a:rPr>
                        <a:t>RESPONSABLE</a:t>
                      </a:r>
                      <a:endParaRPr lang="es-EC" sz="10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70" marR="29670" marT="0" marB="0" anchor="ctr"/>
                </a:tc>
                <a:tc>
                  <a:txBody>
                    <a:bodyPr/>
                    <a:lstStyle/>
                    <a:p>
                      <a:pPr algn="ctr">
                        <a:lnSpc>
                          <a:spcPct val="107000"/>
                        </a:lnSpc>
                        <a:spcAft>
                          <a:spcPts val="0"/>
                        </a:spcAft>
                      </a:pPr>
                      <a:r>
                        <a:rPr lang="es-EC" sz="1000" dirty="0">
                          <a:solidFill>
                            <a:schemeClr val="bg2">
                              <a:lumMod val="10000"/>
                            </a:schemeClr>
                          </a:solidFill>
                          <a:effectLst/>
                        </a:rPr>
                        <a:t>STATUS</a:t>
                      </a:r>
                      <a:endParaRPr lang="es-EC" sz="10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70" marR="29670" marT="0" marB="0" anchor="ctr"/>
                </a:tc>
                <a:tc>
                  <a:txBody>
                    <a:bodyPr/>
                    <a:lstStyle/>
                    <a:p>
                      <a:pPr algn="ctr">
                        <a:lnSpc>
                          <a:spcPct val="107000"/>
                        </a:lnSpc>
                        <a:spcAft>
                          <a:spcPts val="0"/>
                        </a:spcAft>
                      </a:pPr>
                      <a:r>
                        <a:rPr lang="es-EC" sz="1000">
                          <a:solidFill>
                            <a:schemeClr val="bg2">
                              <a:lumMod val="10000"/>
                            </a:schemeClr>
                          </a:solidFill>
                          <a:effectLst/>
                        </a:rPr>
                        <a:t>EVIDENCIA</a:t>
                      </a:r>
                      <a:endParaRPr lang="es-EC" sz="1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70" marR="29670" marT="0" marB="0" anchor="ctr"/>
                </a:tc>
                <a:extLst>
                  <a:ext uri="{0D108BD9-81ED-4DB2-BD59-A6C34878D82A}">
                    <a16:rowId xmlns:a16="http://schemas.microsoft.com/office/drawing/2014/main" val="10000"/>
                  </a:ext>
                </a:extLst>
              </a:tr>
              <a:tr h="2460762">
                <a:tc>
                  <a:txBody>
                    <a:bodyPr/>
                    <a:lstStyle/>
                    <a:p>
                      <a:pPr algn="ctr">
                        <a:lnSpc>
                          <a:spcPct val="107000"/>
                        </a:lnSpc>
                        <a:spcAft>
                          <a:spcPts val="0"/>
                        </a:spcAft>
                      </a:pPr>
                      <a:r>
                        <a:rPr lang="es-EC" sz="100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s-EC" sz="1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00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SISTEMA DE GESTIÓN DE CALIDAD</a:t>
                      </a:r>
                      <a:endParaRPr lang="es-EC" sz="1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000" b="1">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4 Contexto de la organización</a:t>
                      </a:r>
                      <a:br>
                        <a:rPr lang="es-EC" sz="1000" b="1">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br>
                      <a:r>
                        <a:rPr lang="es-EC" sz="1000" b="1">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4.4 SGC y sus procesos</a:t>
                      </a:r>
                      <a:r>
                        <a:rPr lang="es-EC" sz="100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a:r>
                      <a:br>
                        <a:rPr lang="es-EC" sz="100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br>
                      <a:r>
                        <a:rPr lang="es-EC" sz="100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a:r>
                      <a:br>
                        <a:rPr lang="es-EC" sz="100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br>
                      <a:r>
                        <a:rPr lang="es-EC" sz="100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Determinar los recursos necesarios para estos procesos y asegurarse de su disponibilidad</a:t>
                      </a:r>
                      <a:endParaRPr lang="es-EC" sz="1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000" b="1"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Hallazgo:</a:t>
                      </a:r>
                      <a:endParaRPr lang="es-EC" sz="10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sz="1000"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La firma de la persona que supervisa el registro R-SGC-015 Presupuesto Sistema de Gestión de la Calidad ISO 9001:2015, presenta diferencias en relación a documentos firmados en años anteriores.</a:t>
                      </a:r>
                      <a:endParaRPr lang="es-EC" sz="10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sz="1000"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El responsable de los SGC, manifestó que se ha implementado el 19-01-2021, el registro R-SGC-019 Registro de Sumillas, con el fin de validar y registrar la sumilla de cada trabajador.</a:t>
                      </a:r>
                      <a:endParaRPr lang="es-EC" sz="10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sz="1000"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Sin embargo en el R-SGC- 019 no se evidencia la sumilla de los Asesores de la empresa.</a:t>
                      </a:r>
                      <a:endParaRPr lang="es-EC" sz="10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sz="1000" b="1"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0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sz="1000" b="1"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Evidencia:</a:t>
                      </a:r>
                      <a:endParaRPr lang="es-EC" sz="10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sz="1000"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En el registro R-SGC-019 Registro de Sumillas, no se evidencia la sumilla de los Asesores de la empresa.</a:t>
                      </a:r>
                      <a:endParaRPr lang="es-EC" sz="10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00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No Conformidad Menor</a:t>
                      </a:r>
                      <a:endParaRPr lang="es-EC" sz="1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00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1. No se consideró el registro de la sumilla de los Asesores de la empresa.</a:t>
                      </a:r>
                      <a:endParaRPr lang="es-EC" sz="1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000" b="1">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Acciones Inmediatas:</a:t>
                      </a:r>
                      <a:endParaRPr lang="es-EC" sz="1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sz="100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sz="100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Actualizar el registro R-SGC-019 Registro de Sumillas, con los nombres de todos los miembros de la organización,</a:t>
                      </a:r>
                      <a:endParaRPr lang="es-EC" sz="1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sz="100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sz="1000" b="1">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Plan de Acciones:</a:t>
                      </a:r>
                      <a:endParaRPr lang="es-EC" sz="1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sz="100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sz="100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Revisar la actualización del registro R-SGC-019 Registro de Sumillas.</a:t>
                      </a:r>
                      <a:endParaRPr lang="es-EC" sz="1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00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V. Fuentes</a:t>
                      </a:r>
                      <a:endParaRPr lang="es-EC" sz="1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000" b="1">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CERRADO</a:t>
                      </a:r>
                      <a:endParaRPr lang="es-EC" sz="1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000"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El registro R-SGC-019 Registro de Sumillas se encuentra actualizado.</a:t>
                      </a:r>
                      <a:endParaRPr lang="es-EC" sz="10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3243408">
                <a:tc>
                  <a:txBody>
                    <a:bodyPr/>
                    <a:lstStyle/>
                    <a:p>
                      <a:pPr algn="ctr">
                        <a:lnSpc>
                          <a:spcPct val="107000"/>
                        </a:lnSpc>
                        <a:spcAft>
                          <a:spcPts val="0"/>
                        </a:spcAft>
                      </a:pPr>
                      <a:r>
                        <a:rPr lang="es-EC" sz="100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11</a:t>
                      </a:r>
                      <a:endParaRPr lang="es-EC" sz="1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00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SISTEMA DE GESTIÓN DE CALIDAD</a:t>
                      </a:r>
                      <a:endParaRPr lang="es-EC" sz="1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000" b="1">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7.3 Toma de conciencia</a:t>
                      </a:r>
                      <a:r>
                        <a:rPr lang="es-EC" sz="100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a:r>
                      <a:br>
                        <a:rPr lang="es-EC" sz="100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br>
                      <a:r>
                        <a:rPr lang="es-EC" sz="100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br>
                        <a:rPr lang="es-EC" sz="100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br>
                      <a:r>
                        <a:rPr lang="es-EC" sz="100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La organización debe asegurarse de que las personas que realizan el trabajo bajo el control de la organización tomen conciencia de:</a:t>
                      </a:r>
                      <a:br>
                        <a:rPr lang="es-EC" sz="100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br>
                      <a:r>
                        <a:rPr lang="es-EC" sz="100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o La política de calidad</a:t>
                      </a:r>
                      <a:br>
                        <a:rPr lang="es-EC" sz="100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br>
                      <a:r>
                        <a:rPr lang="es-EC" sz="100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o Los objetivos de la calidad pertinentes</a:t>
                      </a:r>
                      <a:endParaRPr lang="es-EC" sz="1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000" b="1">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Hallazgo:</a:t>
                      </a:r>
                      <a:endParaRPr lang="es-EC" sz="1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sz="100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Con el fin de que los miembros de la organización conozcan la política y objetivos de calidad se publican los mismos en carteleras, grupos de WhatsApp y la pagina empresarial, sin embargo, los colaboradores no tienen claro cuál es la política y objetivos de calidad que la empresa persigue.</a:t>
                      </a:r>
                      <a:endParaRPr lang="es-EC" sz="1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sz="1000" b="1">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sz="1000" b="1">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Evidencia:</a:t>
                      </a:r>
                      <a:endParaRPr lang="es-EC" sz="1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sz="100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No se realizan socializaciones con el personal, no existe un registro de asistencia.</a:t>
                      </a:r>
                      <a:endParaRPr lang="es-EC" sz="1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00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No conformidad menor</a:t>
                      </a:r>
                      <a:endParaRPr lang="es-EC" sz="1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000"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1. El personal no demuestra claridad con respecto a la política y objetivos de calidad.</a:t>
                      </a:r>
                      <a:endParaRPr lang="es-EC" sz="10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sz="1000"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a:r>
                      <a:br>
                        <a:rPr lang="es-EC" sz="1000"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br>
                      <a:r>
                        <a:rPr lang="es-EC" sz="1000"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2. Las capacitaciones sobre este tema han sido insuficientes y </a:t>
                      </a:r>
                      <a:br>
                        <a:rPr lang="es-EC" sz="1000"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br>
                      <a:r>
                        <a:rPr lang="es-EC" sz="1000"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las metodologías no han sido las adecuadas</a:t>
                      </a:r>
                      <a:endParaRPr lang="es-EC" sz="10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000" b="1"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Acciones Inmediatas:</a:t>
                      </a:r>
                      <a:endParaRPr lang="es-EC" sz="1000" b="1"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s-EC" sz="1000" dirty="0" smtClean="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s-EC" sz="1000" dirty="0" smtClean="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Evaluar </a:t>
                      </a:r>
                      <a:r>
                        <a:rPr lang="es-EC" sz="1000"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el uso de nuevas metodologías de socialización, con el fin de aclarar las dudas del personal en general relacionadas con la política y objetivos de calidad que administra la organización.</a:t>
                      </a:r>
                      <a:endParaRPr lang="es-EC" sz="10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sz="1000"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0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sz="1000" b="1"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Plan de acciones:</a:t>
                      </a:r>
                      <a:endParaRPr lang="es-EC" sz="1000" b="1"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s-EC" sz="1000" dirty="0" smtClean="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s-EC" sz="1000" dirty="0" smtClean="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Re </a:t>
                      </a:r>
                      <a:r>
                        <a:rPr lang="es-EC" sz="1000"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instruir al personal sobre la política y objetivos de calidad con nuevas técnicas de capacitación</a:t>
                      </a:r>
                      <a:endParaRPr lang="es-EC" sz="10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00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V. Fuentes</a:t>
                      </a:r>
                      <a:endParaRPr lang="es-EC" sz="1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000" b="1">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ABIERTO</a:t>
                      </a:r>
                      <a:endParaRPr lang="es-EC" sz="1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000"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0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028961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162909"/>
            <a:ext cx="11208913" cy="369332"/>
          </a:xfrm>
          <a:prstGeom prst="rect">
            <a:avLst/>
          </a:prstGeom>
        </p:spPr>
        <p:txBody>
          <a:bodyPr wrap="square">
            <a:spAutoFit/>
          </a:bodyPr>
          <a:lstStyle/>
          <a:p>
            <a:pPr algn="ctr">
              <a:spcBef>
                <a:spcPts val="600"/>
              </a:spcBef>
              <a:spcAft>
                <a:spcPts val="0"/>
              </a:spcAft>
            </a:pPr>
            <a:r>
              <a:rPr lang="es-EC" b="1" i="1" u="sng" dirty="0">
                <a:solidFill>
                  <a:schemeClr val="bg2">
                    <a:lumMod val="10000"/>
                  </a:schemeClr>
                </a:solidFill>
                <a:effectLst>
                  <a:outerShdw blurRad="38100" dist="38100" dir="2700000" algn="tl">
                    <a:srgbClr val="C0C0C0"/>
                  </a:outerShdw>
                </a:effectLst>
                <a:latin typeface="+mj-lt"/>
                <a:ea typeface="+mj-ea"/>
                <a:cs typeface="+mj-cs"/>
              </a:rPr>
              <a:t>Resultados de la evaluación del Sistema de Gestión de la Calidad de la Empresa Enkador S.A.</a:t>
            </a:r>
          </a:p>
        </p:txBody>
      </p:sp>
      <p:graphicFrame>
        <p:nvGraphicFramePr>
          <p:cNvPr id="4" name="Tabla 3"/>
          <p:cNvGraphicFramePr>
            <a:graphicFrameLocks noGrp="1"/>
          </p:cNvGraphicFramePr>
          <p:nvPr>
            <p:extLst>
              <p:ext uri="{D42A27DB-BD31-4B8C-83A1-F6EECF244321}">
                <p14:modId xmlns:p14="http://schemas.microsoft.com/office/powerpoint/2010/main" val="3226937180"/>
              </p:ext>
            </p:extLst>
          </p:nvPr>
        </p:nvGraphicFramePr>
        <p:xfrm>
          <a:off x="907071" y="2622174"/>
          <a:ext cx="6076315" cy="1683325"/>
        </p:xfrm>
        <a:graphic>
          <a:graphicData uri="http://schemas.openxmlformats.org/drawingml/2006/table">
            <a:tbl>
              <a:tblPr firstRow="1" firstCol="1" bandRow="1"/>
              <a:tblGrid>
                <a:gridCol w="2675255">
                  <a:extLst>
                    <a:ext uri="{9D8B030D-6E8A-4147-A177-3AD203B41FA5}">
                      <a16:colId xmlns:a16="http://schemas.microsoft.com/office/drawing/2014/main" val="20000"/>
                    </a:ext>
                  </a:extLst>
                </a:gridCol>
                <a:gridCol w="633095">
                  <a:extLst>
                    <a:ext uri="{9D8B030D-6E8A-4147-A177-3AD203B41FA5}">
                      <a16:colId xmlns:a16="http://schemas.microsoft.com/office/drawing/2014/main" val="20001"/>
                    </a:ext>
                  </a:extLst>
                </a:gridCol>
                <a:gridCol w="922655">
                  <a:extLst>
                    <a:ext uri="{9D8B030D-6E8A-4147-A177-3AD203B41FA5}">
                      <a16:colId xmlns:a16="http://schemas.microsoft.com/office/drawing/2014/main" val="20002"/>
                    </a:ext>
                  </a:extLst>
                </a:gridCol>
                <a:gridCol w="922655">
                  <a:extLst>
                    <a:ext uri="{9D8B030D-6E8A-4147-A177-3AD203B41FA5}">
                      <a16:colId xmlns:a16="http://schemas.microsoft.com/office/drawing/2014/main" val="20003"/>
                    </a:ext>
                  </a:extLst>
                </a:gridCol>
                <a:gridCol w="922655">
                  <a:extLst>
                    <a:ext uri="{9D8B030D-6E8A-4147-A177-3AD203B41FA5}">
                      <a16:colId xmlns:a16="http://schemas.microsoft.com/office/drawing/2014/main" val="20004"/>
                    </a:ext>
                  </a:extLst>
                </a:gridCol>
              </a:tblGrid>
              <a:tr h="185420">
                <a:tc gridSpan="5">
                  <a:txBody>
                    <a:bodyPr/>
                    <a:lstStyle/>
                    <a:p>
                      <a:pPr algn="ctr">
                        <a:lnSpc>
                          <a:spcPct val="150000"/>
                        </a:lnSpc>
                        <a:spcAft>
                          <a:spcPts val="0"/>
                        </a:spcAft>
                      </a:pPr>
                      <a:r>
                        <a:rPr lang="es-EC" sz="1200" b="1" dirty="0">
                          <a:solidFill>
                            <a:srgbClr val="000000"/>
                          </a:solidFill>
                          <a:effectLst/>
                          <a:latin typeface="+mj-lt"/>
                          <a:ea typeface="Times New Roman" panose="02020603050405020304" pitchFamily="18" charset="0"/>
                          <a:cs typeface="Times New Roman" panose="02020603050405020304" pitchFamily="18" charset="0"/>
                        </a:rPr>
                        <a:t>Resumen de los hallazgos Auditoría Interna</a:t>
                      </a:r>
                      <a:endParaRPr lang="es-EC" sz="12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185420">
                <a:tc>
                  <a:txBody>
                    <a:bodyPr/>
                    <a:lstStyle/>
                    <a:p>
                      <a:pPr>
                        <a:lnSpc>
                          <a:spcPct val="150000"/>
                        </a:lnSpc>
                        <a:spcAft>
                          <a:spcPts val="0"/>
                        </a:spcAft>
                      </a:pPr>
                      <a:r>
                        <a:rPr lang="es-EC" sz="1200">
                          <a:solidFill>
                            <a:srgbClr val="000000"/>
                          </a:solidFill>
                          <a:effectLst/>
                          <a:latin typeface="+mj-lt"/>
                          <a:ea typeface="Times New Roman" panose="02020603050405020304" pitchFamily="18" charset="0"/>
                          <a:cs typeface="Times New Roman" panose="02020603050405020304" pitchFamily="18" charset="0"/>
                        </a:rPr>
                        <a:t> </a:t>
                      </a:r>
                      <a:endParaRPr lang="es-EC" sz="12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es-EC" sz="1200" b="1" dirty="0">
                          <a:solidFill>
                            <a:srgbClr val="000000"/>
                          </a:solidFill>
                          <a:effectLst/>
                          <a:latin typeface="+mj-lt"/>
                          <a:ea typeface="Times New Roman" panose="02020603050405020304" pitchFamily="18" charset="0"/>
                          <a:cs typeface="Times New Roman" panose="02020603050405020304" pitchFamily="18" charset="0"/>
                        </a:rPr>
                        <a:t>2018</a:t>
                      </a:r>
                      <a:endParaRPr lang="es-EC" sz="1200" b="1"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es-EC" sz="1200" b="1">
                          <a:solidFill>
                            <a:srgbClr val="000000"/>
                          </a:solidFill>
                          <a:effectLst/>
                          <a:latin typeface="+mj-lt"/>
                          <a:ea typeface="Times New Roman" panose="02020603050405020304" pitchFamily="18" charset="0"/>
                          <a:cs typeface="Times New Roman" panose="02020603050405020304" pitchFamily="18" charset="0"/>
                        </a:rPr>
                        <a:t>2019</a:t>
                      </a:r>
                      <a:endParaRPr lang="es-EC" sz="1200" b="1">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es-EC" sz="1200" b="1">
                          <a:solidFill>
                            <a:srgbClr val="000000"/>
                          </a:solidFill>
                          <a:effectLst/>
                          <a:latin typeface="+mj-lt"/>
                          <a:ea typeface="Times New Roman" panose="02020603050405020304" pitchFamily="18" charset="0"/>
                          <a:cs typeface="Times New Roman" panose="02020603050405020304" pitchFamily="18" charset="0"/>
                        </a:rPr>
                        <a:t>2020</a:t>
                      </a:r>
                      <a:endParaRPr lang="es-EC" sz="1200" b="1">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es-EC" sz="1200" b="1" dirty="0">
                          <a:solidFill>
                            <a:srgbClr val="000000"/>
                          </a:solidFill>
                          <a:effectLst/>
                          <a:latin typeface="+mj-lt"/>
                          <a:ea typeface="Times New Roman" panose="02020603050405020304" pitchFamily="18" charset="0"/>
                          <a:cs typeface="Times New Roman" panose="02020603050405020304" pitchFamily="18" charset="0"/>
                        </a:rPr>
                        <a:t>2021</a:t>
                      </a:r>
                      <a:endParaRPr lang="es-EC" sz="1200" b="1"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1"/>
                  </a:ext>
                </a:extLst>
              </a:tr>
              <a:tr h="185420">
                <a:tc>
                  <a:txBody>
                    <a:bodyPr/>
                    <a:lstStyle/>
                    <a:p>
                      <a:pPr>
                        <a:lnSpc>
                          <a:spcPct val="150000"/>
                        </a:lnSpc>
                        <a:spcAft>
                          <a:spcPts val="0"/>
                        </a:spcAft>
                      </a:pPr>
                      <a:r>
                        <a:rPr lang="es-EC" sz="1200">
                          <a:solidFill>
                            <a:srgbClr val="000000"/>
                          </a:solidFill>
                          <a:effectLst/>
                          <a:latin typeface="+mj-lt"/>
                          <a:ea typeface="Times New Roman" panose="02020603050405020304" pitchFamily="18" charset="0"/>
                          <a:cs typeface="Times New Roman" panose="02020603050405020304" pitchFamily="18" charset="0"/>
                        </a:rPr>
                        <a:t>NO CONFORMIDADES MAYORES</a:t>
                      </a:r>
                      <a:endParaRPr lang="es-EC" sz="12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tcPr>
                </a:tc>
                <a:tc>
                  <a:txBody>
                    <a:bodyPr/>
                    <a:lstStyle/>
                    <a:p>
                      <a:pPr algn="ctr">
                        <a:lnSpc>
                          <a:spcPct val="150000"/>
                        </a:lnSpc>
                        <a:spcAft>
                          <a:spcPts val="0"/>
                        </a:spcAft>
                      </a:pPr>
                      <a:r>
                        <a:rPr lang="es-EC" sz="1200">
                          <a:solidFill>
                            <a:srgbClr val="000000"/>
                          </a:solidFill>
                          <a:effectLst/>
                          <a:latin typeface="+mj-lt"/>
                          <a:ea typeface="Times New Roman" panose="02020603050405020304" pitchFamily="18" charset="0"/>
                          <a:cs typeface="Times New Roman" panose="02020603050405020304" pitchFamily="18" charset="0"/>
                        </a:rPr>
                        <a:t>8</a:t>
                      </a:r>
                      <a:endParaRPr lang="es-EC" sz="12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tcPr>
                </a:tc>
                <a:tc>
                  <a:txBody>
                    <a:bodyPr/>
                    <a:lstStyle/>
                    <a:p>
                      <a:pPr algn="ctr">
                        <a:lnSpc>
                          <a:spcPct val="107000"/>
                        </a:lnSpc>
                        <a:spcAft>
                          <a:spcPts val="0"/>
                        </a:spcAft>
                      </a:pPr>
                      <a:r>
                        <a:rPr lang="es-EC" sz="1200">
                          <a:solidFill>
                            <a:srgbClr val="000000"/>
                          </a:solidFill>
                          <a:effectLst/>
                          <a:latin typeface="+mj-lt"/>
                          <a:ea typeface="Calibri" panose="020F0502020204030204" pitchFamily="34" charset="0"/>
                          <a:cs typeface="Times New Roman" panose="02020603050405020304" pitchFamily="18" charset="0"/>
                        </a:rPr>
                        <a:t>2</a:t>
                      </a:r>
                      <a:endParaRPr lang="es-EC" sz="12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tcPr>
                </a:tc>
                <a:tc>
                  <a:txBody>
                    <a:bodyPr/>
                    <a:lstStyle/>
                    <a:p>
                      <a:pPr algn="ctr">
                        <a:lnSpc>
                          <a:spcPct val="107000"/>
                        </a:lnSpc>
                        <a:spcAft>
                          <a:spcPts val="0"/>
                        </a:spcAft>
                      </a:pPr>
                      <a:r>
                        <a:rPr lang="es-EC" sz="1200" dirty="0">
                          <a:solidFill>
                            <a:srgbClr val="000000"/>
                          </a:solidFill>
                          <a:effectLst/>
                          <a:latin typeface="+mj-lt"/>
                          <a:ea typeface="Calibri" panose="020F0502020204030204" pitchFamily="34" charset="0"/>
                          <a:cs typeface="Times New Roman" panose="02020603050405020304" pitchFamily="18" charset="0"/>
                        </a:rPr>
                        <a:t>0</a:t>
                      </a:r>
                      <a:endParaRPr lang="es-EC" sz="12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tcPr>
                </a:tc>
                <a:tc>
                  <a:txBody>
                    <a:bodyPr/>
                    <a:lstStyle/>
                    <a:p>
                      <a:pPr algn="ctr">
                        <a:lnSpc>
                          <a:spcPct val="107000"/>
                        </a:lnSpc>
                        <a:spcAft>
                          <a:spcPts val="0"/>
                        </a:spcAft>
                      </a:pPr>
                      <a:r>
                        <a:rPr lang="es-EC" sz="1200" dirty="0">
                          <a:solidFill>
                            <a:srgbClr val="000000"/>
                          </a:solidFill>
                          <a:effectLst/>
                          <a:latin typeface="+mj-lt"/>
                          <a:ea typeface="Calibri" panose="020F0502020204030204" pitchFamily="34" charset="0"/>
                          <a:cs typeface="Times New Roman" panose="02020603050405020304" pitchFamily="18" charset="0"/>
                        </a:rPr>
                        <a:t>1</a:t>
                      </a:r>
                      <a:endParaRPr lang="es-EC" sz="12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tcPr>
                </a:tc>
                <a:extLst>
                  <a:ext uri="{0D108BD9-81ED-4DB2-BD59-A6C34878D82A}">
                    <a16:rowId xmlns:a16="http://schemas.microsoft.com/office/drawing/2014/main" val="10002"/>
                  </a:ext>
                </a:extLst>
              </a:tr>
              <a:tr h="185420">
                <a:tc>
                  <a:txBody>
                    <a:bodyPr/>
                    <a:lstStyle/>
                    <a:p>
                      <a:pPr>
                        <a:lnSpc>
                          <a:spcPct val="150000"/>
                        </a:lnSpc>
                        <a:spcAft>
                          <a:spcPts val="0"/>
                        </a:spcAft>
                      </a:pPr>
                      <a:r>
                        <a:rPr lang="es-EC" sz="1200">
                          <a:solidFill>
                            <a:srgbClr val="000000"/>
                          </a:solidFill>
                          <a:effectLst/>
                          <a:latin typeface="+mj-lt"/>
                          <a:ea typeface="Times New Roman" panose="02020603050405020304" pitchFamily="18" charset="0"/>
                          <a:cs typeface="Times New Roman" panose="02020603050405020304" pitchFamily="18" charset="0"/>
                        </a:rPr>
                        <a:t>NO CONFORMIDADES MENORES</a:t>
                      </a:r>
                      <a:endParaRPr lang="es-EC" sz="12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mj-lt"/>
                          <a:ea typeface="Times New Roman" panose="02020603050405020304" pitchFamily="18" charset="0"/>
                          <a:cs typeface="Times New Roman" panose="02020603050405020304" pitchFamily="18" charset="0"/>
                        </a:rPr>
                        <a:t>4</a:t>
                      </a:r>
                      <a:endParaRPr lang="es-EC" sz="12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mj-lt"/>
                          <a:ea typeface="Calibri" panose="020F0502020204030204" pitchFamily="34" charset="0"/>
                          <a:cs typeface="Times New Roman" panose="02020603050405020304" pitchFamily="18" charset="0"/>
                        </a:rPr>
                        <a:t>1</a:t>
                      </a:r>
                      <a:endParaRPr lang="es-EC" sz="12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dirty="0">
                          <a:solidFill>
                            <a:srgbClr val="000000"/>
                          </a:solidFill>
                          <a:effectLst/>
                          <a:latin typeface="+mj-lt"/>
                          <a:ea typeface="Calibri" panose="020F0502020204030204" pitchFamily="34" charset="0"/>
                          <a:cs typeface="Times New Roman" panose="02020603050405020304" pitchFamily="18" charset="0"/>
                        </a:rPr>
                        <a:t>3</a:t>
                      </a:r>
                      <a:endParaRPr lang="es-EC" sz="12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dirty="0">
                          <a:solidFill>
                            <a:srgbClr val="000000"/>
                          </a:solidFill>
                          <a:effectLst/>
                          <a:latin typeface="+mj-lt"/>
                          <a:ea typeface="Calibri" panose="020F0502020204030204" pitchFamily="34" charset="0"/>
                          <a:cs typeface="Times New Roman" panose="02020603050405020304" pitchFamily="18" charset="0"/>
                        </a:rPr>
                        <a:t>4</a:t>
                      </a:r>
                      <a:endParaRPr lang="es-EC" sz="12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185420">
                <a:tc>
                  <a:txBody>
                    <a:bodyPr/>
                    <a:lstStyle/>
                    <a:p>
                      <a:pPr>
                        <a:lnSpc>
                          <a:spcPct val="150000"/>
                        </a:lnSpc>
                        <a:spcAft>
                          <a:spcPts val="0"/>
                        </a:spcAft>
                      </a:pPr>
                      <a:r>
                        <a:rPr lang="es-EC" sz="1200">
                          <a:solidFill>
                            <a:srgbClr val="000000"/>
                          </a:solidFill>
                          <a:effectLst/>
                          <a:latin typeface="+mj-lt"/>
                          <a:ea typeface="Times New Roman" panose="02020603050405020304" pitchFamily="18" charset="0"/>
                          <a:cs typeface="Times New Roman" panose="02020603050405020304" pitchFamily="18" charset="0"/>
                        </a:rPr>
                        <a:t>OBSERVACIONES</a:t>
                      </a:r>
                      <a:endParaRPr lang="es-EC" sz="12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mj-lt"/>
                          <a:ea typeface="Times New Roman" panose="02020603050405020304" pitchFamily="18" charset="0"/>
                          <a:cs typeface="Times New Roman" panose="02020603050405020304" pitchFamily="18" charset="0"/>
                        </a:rPr>
                        <a:t>2</a:t>
                      </a:r>
                      <a:endParaRPr lang="es-EC" sz="12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mj-lt"/>
                          <a:ea typeface="Calibri" panose="020F0502020204030204" pitchFamily="34" charset="0"/>
                          <a:cs typeface="Times New Roman" panose="02020603050405020304" pitchFamily="18" charset="0"/>
                        </a:rPr>
                        <a:t>0</a:t>
                      </a:r>
                      <a:endParaRPr lang="es-EC" sz="12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mj-lt"/>
                          <a:ea typeface="Calibri" panose="020F0502020204030204" pitchFamily="34" charset="0"/>
                          <a:cs typeface="Times New Roman" panose="02020603050405020304" pitchFamily="18" charset="0"/>
                        </a:rPr>
                        <a:t>1</a:t>
                      </a:r>
                      <a:endParaRPr lang="es-EC" sz="12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mj-lt"/>
                          <a:ea typeface="Calibri" panose="020F0502020204030204" pitchFamily="34" charset="0"/>
                          <a:cs typeface="Times New Roman" panose="02020603050405020304" pitchFamily="18" charset="0"/>
                        </a:rPr>
                        <a:t>4</a:t>
                      </a:r>
                      <a:endParaRPr lang="es-EC" sz="12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185420">
                <a:tc>
                  <a:txBody>
                    <a:bodyPr/>
                    <a:lstStyle/>
                    <a:p>
                      <a:pPr>
                        <a:lnSpc>
                          <a:spcPct val="150000"/>
                        </a:lnSpc>
                        <a:spcAft>
                          <a:spcPts val="0"/>
                        </a:spcAft>
                      </a:pPr>
                      <a:r>
                        <a:rPr lang="es-EC" sz="1200">
                          <a:solidFill>
                            <a:srgbClr val="000000"/>
                          </a:solidFill>
                          <a:effectLst/>
                          <a:latin typeface="+mj-lt"/>
                          <a:ea typeface="Times New Roman" panose="02020603050405020304" pitchFamily="18" charset="0"/>
                          <a:cs typeface="Times New Roman" panose="02020603050405020304" pitchFamily="18" charset="0"/>
                        </a:rPr>
                        <a:t>OPORTUNIDADES DE MEJORA</a:t>
                      </a:r>
                      <a:endParaRPr lang="es-EC" sz="12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mj-lt"/>
                          <a:ea typeface="Times New Roman" panose="02020603050405020304" pitchFamily="18" charset="0"/>
                          <a:cs typeface="Times New Roman" panose="02020603050405020304" pitchFamily="18" charset="0"/>
                        </a:rPr>
                        <a:t>6</a:t>
                      </a:r>
                      <a:endParaRPr lang="es-EC" sz="12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mj-lt"/>
                          <a:ea typeface="Calibri" panose="020F0502020204030204" pitchFamily="34" charset="0"/>
                          <a:cs typeface="Times New Roman" panose="02020603050405020304" pitchFamily="18" charset="0"/>
                        </a:rPr>
                        <a:t>10</a:t>
                      </a:r>
                      <a:endParaRPr lang="es-EC" sz="12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mj-lt"/>
                          <a:ea typeface="Calibri" panose="020F0502020204030204" pitchFamily="34" charset="0"/>
                          <a:cs typeface="Times New Roman" panose="02020603050405020304" pitchFamily="18" charset="0"/>
                        </a:rPr>
                        <a:t>1</a:t>
                      </a:r>
                      <a:endParaRPr lang="es-EC" sz="12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mj-lt"/>
                          <a:ea typeface="Calibri" panose="020F0502020204030204" pitchFamily="34" charset="0"/>
                          <a:cs typeface="Times New Roman" panose="02020603050405020304" pitchFamily="18" charset="0"/>
                        </a:rPr>
                        <a:t>3</a:t>
                      </a:r>
                      <a:endParaRPr lang="es-EC" sz="12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5"/>
                  </a:ext>
                </a:extLst>
              </a:tr>
              <a:tr h="185420">
                <a:tc>
                  <a:txBody>
                    <a:bodyPr/>
                    <a:lstStyle/>
                    <a:p>
                      <a:pPr algn="ctr">
                        <a:lnSpc>
                          <a:spcPct val="150000"/>
                        </a:lnSpc>
                        <a:spcAft>
                          <a:spcPts val="0"/>
                        </a:spcAft>
                      </a:pPr>
                      <a:r>
                        <a:rPr lang="es-EC" sz="1200" b="1" i="1" dirty="0">
                          <a:solidFill>
                            <a:srgbClr val="000000"/>
                          </a:solidFill>
                          <a:effectLst/>
                          <a:latin typeface="+mj-lt"/>
                          <a:ea typeface="Times New Roman" panose="02020603050405020304" pitchFamily="18" charset="0"/>
                          <a:cs typeface="Times New Roman" panose="02020603050405020304" pitchFamily="18" charset="0"/>
                        </a:rPr>
                        <a:t>TOTAL</a:t>
                      </a:r>
                      <a:endParaRPr lang="es-EC" sz="120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es-EC" sz="1200" b="1" i="1">
                          <a:solidFill>
                            <a:srgbClr val="000000"/>
                          </a:solidFill>
                          <a:effectLst/>
                          <a:latin typeface="+mj-lt"/>
                          <a:ea typeface="Times New Roman" panose="02020603050405020304" pitchFamily="18" charset="0"/>
                          <a:cs typeface="Times New Roman" panose="02020603050405020304" pitchFamily="18" charset="0"/>
                        </a:rPr>
                        <a:t>20</a:t>
                      </a:r>
                      <a:endParaRPr lang="es-EC" sz="12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200" b="1">
                          <a:solidFill>
                            <a:srgbClr val="000000"/>
                          </a:solidFill>
                          <a:effectLst/>
                          <a:latin typeface="+mj-lt"/>
                          <a:ea typeface="Calibri" panose="020F0502020204030204" pitchFamily="34" charset="0"/>
                          <a:cs typeface="Times New Roman" panose="02020603050405020304" pitchFamily="18" charset="0"/>
                        </a:rPr>
                        <a:t>13</a:t>
                      </a:r>
                      <a:endParaRPr lang="es-EC" sz="12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200" b="1">
                          <a:solidFill>
                            <a:srgbClr val="000000"/>
                          </a:solidFill>
                          <a:effectLst/>
                          <a:latin typeface="+mj-lt"/>
                          <a:ea typeface="Calibri" panose="020F0502020204030204" pitchFamily="34" charset="0"/>
                          <a:cs typeface="Times New Roman" panose="02020603050405020304" pitchFamily="18" charset="0"/>
                        </a:rPr>
                        <a:t>5</a:t>
                      </a:r>
                      <a:endParaRPr lang="es-EC" sz="12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200" b="1" dirty="0">
                          <a:solidFill>
                            <a:srgbClr val="000000"/>
                          </a:solidFill>
                          <a:effectLst/>
                          <a:latin typeface="+mj-lt"/>
                          <a:ea typeface="Calibri" panose="020F0502020204030204" pitchFamily="34" charset="0"/>
                          <a:cs typeface="Times New Roman" panose="02020603050405020304" pitchFamily="18" charset="0"/>
                        </a:rPr>
                        <a:t>12</a:t>
                      </a:r>
                      <a:endParaRPr lang="es-EC" sz="12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 name="Llamada de flecha hacia abajo 4"/>
          <p:cNvSpPr/>
          <p:nvPr/>
        </p:nvSpPr>
        <p:spPr>
          <a:xfrm>
            <a:off x="1714108" y="1148447"/>
            <a:ext cx="4462240" cy="857520"/>
          </a:xfrm>
          <a:prstGeom prst="downArrow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i="1" dirty="0" smtClean="0">
                <a:solidFill>
                  <a:sysClr val="windowText" lastClr="000000"/>
                </a:solidFill>
              </a:rPr>
              <a:t>Revisión de las Auditorias Internas de Calidad</a:t>
            </a:r>
            <a:endParaRPr lang="es-EC" b="1" i="1" dirty="0">
              <a:solidFill>
                <a:sysClr val="windowText" lastClr="000000"/>
              </a:solidFill>
            </a:endParaRPr>
          </a:p>
        </p:txBody>
      </p:sp>
      <p:sp>
        <p:nvSpPr>
          <p:cNvPr id="6" name="Llamada de flecha a la izquierda 5"/>
          <p:cNvSpPr/>
          <p:nvPr/>
        </p:nvSpPr>
        <p:spPr>
          <a:xfrm>
            <a:off x="7422524" y="1927061"/>
            <a:ext cx="4142704" cy="3073553"/>
          </a:xfrm>
          <a:prstGeom prst="left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solidFill>
                  <a:sysClr val="windowText" lastClr="000000"/>
                </a:solidFill>
              </a:rPr>
              <a:t>El Sistema de Gestión de la Calidad del Departamento busca mejorar sus procesos y optimizar los recursos.</a:t>
            </a:r>
            <a:endParaRPr lang="es-EC" dirty="0">
              <a:solidFill>
                <a:sysClr val="windowText" lastClr="000000"/>
              </a:solidFill>
            </a:endParaRPr>
          </a:p>
        </p:txBody>
      </p:sp>
    </p:spTree>
    <p:extLst>
      <p:ext uri="{BB962C8B-B14F-4D97-AF65-F5344CB8AC3E}">
        <p14:creationId xmlns:p14="http://schemas.microsoft.com/office/powerpoint/2010/main" val="1552574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52618" y="-29505"/>
            <a:ext cx="6335389" cy="612412"/>
          </a:xfrm>
          <a:prstGeom prst="rect">
            <a:avLst/>
          </a:prstGeom>
        </p:spPr>
        <p:txBody>
          <a:bodyPr wrap="none">
            <a:spAutoFit/>
          </a:bodyPr>
          <a:lstStyle/>
          <a:p>
            <a:pPr>
              <a:lnSpc>
                <a:spcPct val="200000"/>
              </a:lnSpc>
              <a:spcBef>
                <a:spcPts val="600"/>
              </a:spcBef>
              <a:spcAft>
                <a:spcPts val="600"/>
              </a:spcAft>
            </a:pPr>
            <a:r>
              <a:rPr lang="es-EC" sz="2000" b="1" i="1" u="sng" dirty="0">
                <a:solidFill>
                  <a:schemeClr val="bg2">
                    <a:lumMod val="10000"/>
                  </a:schemeClr>
                </a:solidFill>
                <a:effectLst>
                  <a:outerShdw blurRad="38100" dist="38100" dir="2700000" algn="tl">
                    <a:srgbClr val="C0C0C0"/>
                  </a:outerShdw>
                </a:effectLst>
                <a:latin typeface="+mj-lt"/>
                <a:ea typeface="+mj-ea"/>
                <a:cs typeface="+mj-cs"/>
              </a:rPr>
              <a:t>Análisis de los principales indicadores de gestión </a:t>
            </a:r>
          </a:p>
        </p:txBody>
      </p:sp>
      <p:sp>
        <p:nvSpPr>
          <p:cNvPr id="4" name="Rectángulo 3"/>
          <p:cNvSpPr/>
          <p:nvPr/>
        </p:nvSpPr>
        <p:spPr>
          <a:xfrm>
            <a:off x="1456112" y="730349"/>
            <a:ext cx="3217547" cy="584775"/>
          </a:xfrm>
          <a:prstGeom prst="rect">
            <a:avLst/>
          </a:prstGeom>
        </p:spPr>
        <p:txBody>
          <a:bodyPr wrap="none">
            <a:spAutoFit/>
          </a:bodyPr>
          <a:lstStyle/>
          <a:p>
            <a:pPr algn="just">
              <a:lnSpc>
                <a:spcPct val="200000"/>
              </a:lnSpc>
              <a:spcAft>
                <a:spcPts val="0"/>
              </a:spcAft>
            </a:pPr>
            <a:r>
              <a:rPr lang="es-EC" sz="1600" b="1" i="1" u="sng" dirty="0" smtClean="0">
                <a:solidFill>
                  <a:schemeClr val="bg2">
                    <a:lumMod val="10000"/>
                  </a:schemeClr>
                </a:solidFill>
                <a:effectLst>
                  <a:outerShdw blurRad="38100" dist="38100" dir="2700000" algn="tl">
                    <a:srgbClr val="C0C0C0"/>
                  </a:outerShdw>
                </a:effectLst>
                <a:latin typeface="+mj-lt"/>
                <a:ea typeface="+mj-ea"/>
                <a:cs typeface="+mj-cs"/>
              </a:rPr>
              <a:t>Indicador- </a:t>
            </a:r>
            <a:r>
              <a:rPr lang="es-EC" sz="1600" b="1" i="1" u="sng" dirty="0">
                <a:solidFill>
                  <a:schemeClr val="bg2">
                    <a:lumMod val="10000"/>
                  </a:schemeClr>
                </a:solidFill>
                <a:effectLst>
                  <a:outerShdw blurRad="38100" dist="38100" dir="2700000" algn="tl">
                    <a:srgbClr val="C0C0C0"/>
                  </a:outerShdw>
                </a:effectLst>
                <a:latin typeface="+mj-lt"/>
                <a:ea typeface="+mj-ea"/>
                <a:cs typeface="+mj-cs"/>
              </a:rPr>
              <a:t>Producción Erema </a:t>
            </a:r>
            <a:endParaRPr lang="es-EC" sz="1600" b="1" i="1" u="sng" dirty="0" smtClean="0">
              <a:solidFill>
                <a:schemeClr val="bg2">
                  <a:lumMod val="10000"/>
                </a:schemeClr>
              </a:solidFill>
              <a:effectLst>
                <a:outerShdw blurRad="38100" dist="38100" dir="2700000" algn="tl">
                  <a:srgbClr val="C0C0C0"/>
                </a:outerShdw>
              </a:effectLst>
              <a:latin typeface="+mj-lt"/>
              <a:ea typeface="+mj-ea"/>
              <a:cs typeface="+mj-cs"/>
            </a:endParaRPr>
          </a:p>
        </p:txBody>
      </p:sp>
      <p:pic>
        <p:nvPicPr>
          <p:cNvPr id="8" name="Imagen 7"/>
          <p:cNvPicPr/>
          <p:nvPr/>
        </p:nvPicPr>
        <p:blipFill>
          <a:blip r:embed="rId2"/>
          <a:stretch>
            <a:fillRect/>
          </a:stretch>
        </p:blipFill>
        <p:spPr>
          <a:xfrm>
            <a:off x="6145534" y="901472"/>
            <a:ext cx="5799455" cy="4237198"/>
          </a:xfrm>
          <a:prstGeom prst="rect">
            <a:avLst/>
          </a:prstGeom>
        </p:spPr>
      </p:pic>
      <p:pic>
        <p:nvPicPr>
          <p:cNvPr id="9" name="Imagen 8"/>
          <p:cNvPicPr>
            <a:picLocks noChangeAspect="1"/>
          </p:cNvPicPr>
          <p:nvPr/>
        </p:nvPicPr>
        <p:blipFill>
          <a:blip r:embed="rId3"/>
          <a:stretch>
            <a:fillRect/>
          </a:stretch>
        </p:blipFill>
        <p:spPr>
          <a:xfrm>
            <a:off x="177420" y="2531771"/>
            <a:ext cx="5774932" cy="3443409"/>
          </a:xfrm>
          <a:prstGeom prst="rect">
            <a:avLst/>
          </a:prstGeom>
        </p:spPr>
      </p:pic>
      <p:sp>
        <p:nvSpPr>
          <p:cNvPr id="10" name="Llamada de flecha hacia abajo 9"/>
          <p:cNvSpPr/>
          <p:nvPr/>
        </p:nvSpPr>
        <p:spPr>
          <a:xfrm>
            <a:off x="177420" y="1594667"/>
            <a:ext cx="5669017" cy="857520"/>
          </a:xfrm>
          <a:prstGeom prst="downArrow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s-EC" b="1" i="1" dirty="0">
                <a:solidFill>
                  <a:schemeClr val="bg2">
                    <a:lumMod val="10000"/>
                  </a:schemeClr>
                </a:solidFill>
                <a:effectLst>
                  <a:outerShdw blurRad="38100" dist="38100" dir="2700000" algn="tl">
                    <a:srgbClr val="C0C0C0"/>
                  </a:outerShdw>
                </a:effectLst>
              </a:rPr>
              <a:t>Nivel de desperdicios de la corrida de producción</a:t>
            </a:r>
          </a:p>
        </p:txBody>
      </p:sp>
      <p:sp>
        <p:nvSpPr>
          <p:cNvPr id="11" name="Flecha derecha 10"/>
          <p:cNvSpPr/>
          <p:nvPr/>
        </p:nvSpPr>
        <p:spPr>
          <a:xfrm>
            <a:off x="8912180" y="2679853"/>
            <a:ext cx="553792" cy="3348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Flecha derecha 11"/>
          <p:cNvSpPr/>
          <p:nvPr/>
        </p:nvSpPr>
        <p:spPr>
          <a:xfrm>
            <a:off x="10700197" y="2023427"/>
            <a:ext cx="553792" cy="3348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Flecha derecha 12"/>
          <p:cNvSpPr/>
          <p:nvPr/>
        </p:nvSpPr>
        <p:spPr>
          <a:xfrm>
            <a:off x="9680620" y="2284761"/>
            <a:ext cx="553792" cy="3348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8018265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39 CuadroTexto">
            <a:extLst>
              <a:ext uri="{FF2B5EF4-FFF2-40B4-BE49-F238E27FC236}">
                <a16:creationId xmlns:a16="http://schemas.microsoft.com/office/drawing/2014/main" id="{19A7681B-C47E-4533-9887-A5B154512B09}"/>
              </a:ext>
            </a:extLst>
          </p:cNvPr>
          <p:cNvSpPr txBox="1"/>
          <p:nvPr/>
        </p:nvSpPr>
        <p:spPr>
          <a:xfrm>
            <a:off x="464280" y="92875"/>
            <a:ext cx="6070889" cy="954107"/>
          </a:xfrm>
          <a:prstGeom prst="rect">
            <a:avLst/>
          </a:prstGeom>
          <a:noFill/>
        </p:spPr>
        <p:txBody>
          <a:bodyPr wrap="square" rtlCol="0">
            <a:spAutoFit/>
          </a:bodyPr>
          <a:lstStyle/>
          <a:p>
            <a:pPr algn="ctr"/>
            <a:r>
              <a:rPr lang="es-MX" sz="3200" b="1" u="sng" dirty="0">
                <a:solidFill>
                  <a:sysClr val="windowText" lastClr="000000"/>
                </a:solidFill>
                <a:latin typeface="+mj-lt"/>
              </a:rPr>
              <a:t>Planteamiento del problema</a:t>
            </a:r>
            <a:endParaRPr lang="es-EC" sz="3200" b="1" u="sng" dirty="0">
              <a:solidFill>
                <a:sysClr val="windowText" lastClr="000000"/>
              </a:solidFill>
              <a:latin typeface="+mj-lt"/>
            </a:endParaRPr>
          </a:p>
          <a:p>
            <a:pPr algn="ctr"/>
            <a:endParaRPr lang="es-EC" sz="2400" b="1" u="sng" dirty="0">
              <a:solidFill>
                <a:sysClr val="windowText" lastClr="000000"/>
              </a:solidFill>
              <a:latin typeface="+mj-lt"/>
            </a:endParaRPr>
          </a:p>
        </p:txBody>
      </p:sp>
      <p:grpSp>
        <p:nvGrpSpPr>
          <p:cNvPr id="51" name="Grupo 50">
            <a:extLst>
              <a:ext uri="{FF2B5EF4-FFF2-40B4-BE49-F238E27FC236}">
                <a16:creationId xmlns:a16="http://schemas.microsoft.com/office/drawing/2014/main" id="{D59B1A80-E951-4345-956E-1B2B938497DF}"/>
              </a:ext>
            </a:extLst>
          </p:cNvPr>
          <p:cNvGrpSpPr/>
          <p:nvPr/>
        </p:nvGrpSpPr>
        <p:grpSpPr>
          <a:xfrm>
            <a:off x="617644" y="1255185"/>
            <a:ext cx="10997302" cy="4606884"/>
            <a:chOff x="599559" y="1655952"/>
            <a:chExt cx="8046873" cy="3752490"/>
          </a:xfrm>
        </p:grpSpPr>
        <p:cxnSp>
          <p:nvCxnSpPr>
            <p:cNvPr id="52" name="Straight Connector 8">
              <a:extLst>
                <a:ext uri="{FF2B5EF4-FFF2-40B4-BE49-F238E27FC236}">
                  <a16:creationId xmlns:a16="http://schemas.microsoft.com/office/drawing/2014/main" id="{5560210C-09D7-44FB-A64F-B74235CAF8B8}"/>
                </a:ext>
              </a:extLst>
            </p:cNvPr>
            <p:cNvCxnSpPr/>
            <p:nvPr/>
          </p:nvCxnSpPr>
          <p:spPr>
            <a:xfrm>
              <a:off x="4910940" y="1736034"/>
              <a:ext cx="18551" cy="3672408"/>
            </a:xfrm>
            <a:prstGeom prst="line">
              <a:avLst/>
            </a:prstGeom>
            <a:ln w="19050">
              <a:solidFill>
                <a:srgbClr val="BFBFBF"/>
              </a:solidFill>
              <a:prstDash val="sysDash"/>
              <a:bevel/>
            </a:ln>
          </p:spPr>
        </p:cxnSp>
        <p:sp>
          <p:nvSpPr>
            <p:cNvPr id="53" name="Oval 17">
              <a:extLst>
                <a:ext uri="{FF2B5EF4-FFF2-40B4-BE49-F238E27FC236}">
                  <a16:creationId xmlns:a16="http://schemas.microsoft.com/office/drawing/2014/main" id="{6BBC733C-1179-4CEA-A528-2BF2D7D70116}"/>
                </a:ext>
              </a:extLst>
            </p:cNvPr>
            <p:cNvSpPr/>
            <p:nvPr/>
          </p:nvSpPr>
          <p:spPr>
            <a:xfrm>
              <a:off x="4482835" y="2036053"/>
              <a:ext cx="744074" cy="594836"/>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Oval 19">
              <a:extLst>
                <a:ext uri="{FF2B5EF4-FFF2-40B4-BE49-F238E27FC236}">
                  <a16:creationId xmlns:a16="http://schemas.microsoft.com/office/drawing/2014/main" id="{32EB69BF-1379-4B37-9D09-F93E43AD2AEF}"/>
                </a:ext>
              </a:extLst>
            </p:cNvPr>
            <p:cNvSpPr/>
            <p:nvPr/>
          </p:nvSpPr>
          <p:spPr>
            <a:xfrm>
              <a:off x="4482835" y="3958164"/>
              <a:ext cx="744074" cy="633495"/>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5" name="Straight Connector 25">
              <a:extLst>
                <a:ext uri="{FF2B5EF4-FFF2-40B4-BE49-F238E27FC236}">
                  <a16:creationId xmlns:a16="http://schemas.microsoft.com/office/drawing/2014/main" id="{0E4483B4-DC98-41C6-AF25-94C05AC4CE09}"/>
                </a:ext>
              </a:extLst>
            </p:cNvPr>
            <p:cNvCxnSpPr/>
            <p:nvPr/>
          </p:nvCxnSpPr>
          <p:spPr>
            <a:xfrm>
              <a:off x="5209066" y="2328433"/>
              <a:ext cx="3437366" cy="0"/>
            </a:xfrm>
            <a:prstGeom prst="line">
              <a:avLst/>
            </a:prstGeom>
            <a:ln>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Connector 27">
              <a:extLst>
                <a:ext uri="{FF2B5EF4-FFF2-40B4-BE49-F238E27FC236}">
                  <a16:creationId xmlns:a16="http://schemas.microsoft.com/office/drawing/2014/main" id="{441C8398-E0E6-4E6F-83AE-51961B12E80C}"/>
                </a:ext>
              </a:extLst>
            </p:cNvPr>
            <p:cNvCxnSpPr/>
            <p:nvPr/>
          </p:nvCxnSpPr>
          <p:spPr>
            <a:xfrm>
              <a:off x="5152041" y="4288021"/>
              <a:ext cx="3437366" cy="0"/>
            </a:xfrm>
            <a:prstGeom prst="line">
              <a:avLst/>
            </a:prstGeom>
            <a:ln w="3175">
              <a:solidFill>
                <a:srgbClr val="00B05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Connector 31">
              <a:extLst>
                <a:ext uri="{FF2B5EF4-FFF2-40B4-BE49-F238E27FC236}">
                  <a16:creationId xmlns:a16="http://schemas.microsoft.com/office/drawing/2014/main" id="{1B422DAC-DE43-4846-80BB-1826B91FDE11}"/>
                </a:ext>
              </a:extLst>
            </p:cNvPr>
            <p:cNvCxnSpPr>
              <a:cxnSpLocks/>
            </p:cNvCxnSpPr>
            <p:nvPr/>
          </p:nvCxnSpPr>
          <p:spPr>
            <a:xfrm flipV="1">
              <a:off x="599559" y="1655952"/>
              <a:ext cx="0" cy="1509324"/>
            </a:xfrm>
            <a:prstGeom prst="line">
              <a:avLst/>
            </a:prstGeom>
            <a:ln w="3175">
              <a:solidFill>
                <a:srgbClr val="C0000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TextBox 54">
              <a:extLst>
                <a:ext uri="{FF2B5EF4-FFF2-40B4-BE49-F238E27FC236}">
                  <a16:creationId xmlns:a16="http://schemas.microsoft.com/office/drawing/2014/main" id="{9EB221AD-31A4-4DD0-9FC6-F47C7086CE69}"/>
                </a:ext>
              </a:extLst>
            </p:cNvPr>
            <p:cNvSpPr txBox="1"/>
            <p:nvPr/>
          </p:nvSpPr>
          <p:spPr>
            <a:xfrm>
              <a:off x="5109703" y="2836991"/>
              <a:ext cx="3331028" cy="1278550"/>
            </a:xfrm>
            <a:prstGeom prst="rect">
              <a:avLst/>
            </a:prstGeom>
            <a:gradFill flip="none" rotWithShape="1">
              <a:gsLst>
                <a:gs pos="0">
                  <a:srgbClr val="00CC00">
                    <a:tint val="66000"/>
                    <a:satMod val="160000"/>
                  </a:srgbClr>
                </a:gs>
                <a:gs pos="50000">
                  <a:srgbClr val="00CC00">
                    <a:tint val="44500"/>
                    <a:satMod val="160000"/>
                  </a:srgbClr>
                </a:gs>
                <a:gs pos="100000">
                  <a:srgbClr val="00CC00">
                    <a:tint val="23500"/>
                    <a:satMod val="160000"/>
                  </a:srgbClr>
                </a:gs>
              </a:gsLst>
              <a:path path="circle">
                <a:fillToRect l="50000" t="50000" r="50000" b="50000"/>
              </a:path>
              <a:tileRect/>
            </a:gra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endParaRPr lang="es-EC" sz="1600" b="1" dirty="0" smtClean="0">
                <a:solidFill>
                  <a:sysClr val="windowText" lastClr="000000"/>
                </a:solidFill>
              </a:endParaRPr>
            </a:p>
            <a:p>
              <a:pPr algn="ctr"/>
              <a:r>
                <a:rPr lang="es-EC" sz="1600" b="1" dirty="0" smtClean="0">
                  <a:solidFill>
                    <a:sysClr val="windowText" lastClr="000000"/>
                  </a:solidFill>
                </a:rPr>
                <a:t>Deficiencia </a:t>
              </a:r>
              <a:r>
                <a:rPr lang="es-EC" sz="1600" b="1" dirty="0">
                  <a:solidFill>
                    <a:sysClr val="windowText" lastClr="000000"/>
                  </a:solidFill>
                </a:rPr>
                <a:t>en la Administración del Sistema de Gestión de la Calidad en el Departamento de Producción (Planta Recypet) de la Empresa Enkador S.A</a:t>
              </a:r>
              <a:r>
                <a:rPr lang="es-EC" sz="1600" b="1" dirty="0" smtClean="0">
                  <a:solidFill>
                    <a:sysClr val="windowText" lastClr="000000"/>
                  </a:solidFill>
                </a:rPr>
                <a:t>.</a:t>
              </a:r>
            </a:p>
            <a:p>
              <a:pPr algn="ctr"/>
              <a:endParaRPr lang="es-EC" sz="1600" b="1" dirty="0" smtClean="0">
                <a:solidFill>
                  <a:sysClr val="windowText" lastClr="000000"/>
                </a:solidFill>
              </a:endParaRPr>
            </a:p>
          </p:txBody>
        </p:sp>
        <p:sp>
          <p:nvSpPr>
            <p:cNvPr id="59" name="Shape 2554">
              <a:extLst>
                <a:ext uri="{FF2B5EF4-FFF2-40B4-BE49-F238E27FC236}">
                  <a16:creationId xmlns:a16="http://schemas.microsoft.com/office/drawing/2014/main" id="{291CFD69-05CF-4E42-ACF8-B56AB86B06F1}"/>
                </a:ext>
              </a:extLst>
            </p:cNvPr>
            <p:cNvSpPr/>
            <p:nvPr/>
          </p:nvSpPr>
          <p:spPr>
            <a:xfrm>
              <a:off x="4442228" y="4893937"/>
              <a:ext cx="278094" cy="252813"/>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bg1"/>
            </a:solidFill>
            <a:ln w="12700">
              <a:miter lim="400000"/>
            </a:ln>
          </p:spPr>
          <p:txBody>
            <a:bodyPr lIns="14284" tIns="14284" rIns="14284" bIns="14284" anchor="ctr"/>
            <a:lstStyle/>
            <a:p>
              <a:pPr algn="ct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60" name="Shape 2587">
              <a:extLst>
                <a:ext uri="{FF2B5EF4-FFF2-40B4-BE49-F238E27FC236}">
                  <a16:creationId xmlns:a16="http://schemas.microsoft.com/office/drawing/2014/main" id="{6BC91FBA-C69B-41DB-9A36-7DDE4C38473A}"/>
                </a:ext>
              </a:extLst>
            </p:cNvPr>
            <p:cNvSpPr/>
            <p:nvPr/>
          </p:nvSpPr>
          <p:spPr>
            <a:xfrm>
              <a:off x="4476883" y="1986597"/>
              <a:ext cx="208786" cy="208786"/>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4284" tIns="14284" rIns="14284" bIns="14284" anchor="ctr"/>
            <a:lstStyle/>
            <a:p>
              <a:pPr algn="ct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61" name="Shape 2545">
              <a:extLst>
                <a:ext uri="{FF2B5EF4-FFF2-40B4-BE49-F238E27FC236}">
                  <a16:creationId xmlns:a16="http://schemas.microsoft.com/office/drawing/2014/main" id="{2CBCAE12-39D3-474C-BEA8-13AC9B5E2A38}"/>
                </a:ext>
              </a:extLst>
            </p:cNvPr>
            <p:cNvSpPr/>
            <p:nvPr/>
          </p:nvSpPr>
          <p:spPr>
            <a:xfrm>
              <a:off x="4453912" y="2710322"/>
              <a:ext cx="254728" cy="2547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p>
              <a:pPr algn="ct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grpSp>
      <p:sp>
        <p:nvSpPr>
          <p:cNvPr id="62" name="TextBox 63">
            <a:extLst>
              <a:ext uri="{FF2B5EF4-FFF2-40B4-BE49-F238E27FC236}">
                <a16:creationId xmlns:a16="http://schemas.microsoft.com/office/drawing/2014/main" id="{0D574ECA-AF7F-4351-BCB5-FBAF3847BF6E}"/>
              </a:ext>
            </a:extLst>
          </p:cNvPr>
          <p:cNvSpPr txBox="1"/>
          <p:nvPr/>
        </p:nvSpPr>
        <p:spPr>
          <a:xfrm>
            <a:off x="768076" y="1149970"/>
            <a:ext cx="5254580" cy="1323439"/>
          </a:xfrm>
          <a:prstGeom prst="rect">
            <a:avLst/>
          </a:prstGeom>
          <a:noFill/>
        </p:spPr>
        <p:txBody>
          <a:bodyPr wrap="square" rtlCol="0">
            <a:spAutoFit/>
          </a:bodyPr>
          <a:lstStyle/>
          <a:p>
            <a:pPr marL="285750" indent="-285750" algn="just">
              <a:buFont typeface="Wingdings" panose="05000000000000000000" pitchFamily="2" charset="2"/>
              <a:buChar char="q"/>
            </a:pPr>
            <a:endParaRPr lang="es-EC" sz="1600" dirty="0">
              <a:solidFill>
                <a:sysClr val="windowText" lastClr="00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s-EC" sz="1600" dirty="0">
                <a:solidFill>
                  <a:sysClr val="windowText" lastClr="000000"/>
                </a:solidFill>
              </a:rPr>
              <a:t>Falta de cultura de </a:t>
            </a:r>
            <a:r>
              <a:rPr lang="es-EC" sz="1600" dirty="0" smtClean="0">
                <a:solidFill>
                  <a:sysClr val="windowText" lastClr="000000"/>
                </a:solidFill>
              </a:rPr>
              <a:t>calidad.</a:t>
            </a:r>
          </a:p>
          <a:p>
            <a:pPr marL="285750" indent="-285750" algn="just">
              <a:buFont typeface="Wingdings" panose="05000000000000000000" pitchFamily="2" charset="2"/>
              <a:buChar char="q"/>
            </a:pPr>
            <a:r>
              <a:rPr lang="es-EC" sz="1600" dirty="0">
                <a:solidFill>
                  <a:sysClr val="windowText" lastClr="000000"/>
                </a:solidFill>
              </a:rPr>
              <a:t>Retrasos en la ejecución de las acciones de </a:t>
            </a:r>
            <a:r>
              <a:rPr lang="es-EC" sz="1600" dirty="0" smtClean="0">
                <a:solidFill>
                  <a:sysClr val="windowText" lastClr="000000"/>
                </a:solidFill>
              </a:rPr>
              <a:t>mejora</a:t>
            </a:r>
          </a:p>
          <a:p>
            <a:pPr marL="285750" indent="-285750" algn="just">
              <a:buFont typeface="Wingdings" panose="05000000000000000000" pitchFamily="2" charset="2"/>
              <a:buChar char="q"/>
            </a:pPr>
            <a:r>
              <a:rPr lang="es-EC" sz="1600" dirty="0" smtClean="0">
                <a:solidFill>
                  <a:sysClr val="windowText" lastClr="000000"/>
                </a:solidFill>
              </a:rPr>
              <a:t>Escaza </a:t>
            </a:r>
            <a:r>
              <a:rPr lang="es-EC" sz="1600" dirty="0">
                <a:solidFill>
                  <a:sysClr val="windowText" lastClr="000000"/>
                </a:solidFill>
              </a:rPr>
              <a:t>socialización de los objetivos, política de </a:t>
            </a:r>
            <a:r>
              <a:rPr lang="es-EC" sz="1600" dirty="0" smtClean="0">
                <a:solidFill>
                  <a:sysClr val="windowText" lastClr="000000"/>
                </a:solidFill>
              </a:rPr>
              <a:t>calidad</a:t>
            </a:r>
            <a:endParaRPr lang="es-EC" sz="1600" dirty="0">
              <a:solidFill>
                <a:sysClr val="windowText" lastClr="000000"/>
              </a:solidFill>
              <a:latin typeface="Arial" panose="020B0604020202020204" pitchFamily="34" charset="0"/>
              <a:cs typeface="Arial" panose="020B0604020202020204" pitchFamily="34" charset="0"/>
            </a:endParaRPr>
          </a:p>
        </p:txBody>
      </p:sp>
      <p:cxnSp>
        <p:nvCxnSpPr>
          <p:cNvPr id="63" name="Straight Connector 31">
            <a:extLst>
              <a:ext uri="{FF2B5EF4-FFF2-40B4-BE49-F238E27FC236}">
                <a16:creationId xmlns:a16="http://schemas.microsoft.com/office/drawing/2014/main" id="{3D35954E-3F93-4F03-8A5F-2CD096A5EE66}"/>
              </a:ext>
            </a:extLst>
          </p:cNvPr>
          <p:cNvCxnSpPr>
            <a:cxnSpLocks/>
          </p:cNvCxnSpPr>
          <p:nvPr/>
        </p:nvCxnSpPr>
        <p:spPr>
          <a:xfrm>
            <a:off x="5848697" y="4081581"/>
            <a:ext cx="0" cy="1718944"/>
          </a:xfrm>
          <a:prstGeom prst="line">
            <a:avLst/>
          </a:prstGeom>
          <a:ln>
            <a:solidFill>
              <a:schemeClr val="accent2">
                <a:lumMod val="60000"/>
                <a:lumOff val="40000"/>
              </a:schemeClr>
            </a:solidFill>
            <a:headEnd type="oval" w="med" len="med"/>
            <a:tailEnd type="none" w="med" len="med"/>
          </a:ln>
        </p:spPr>
        <p:style>
          <a:lnRef idx="1">
            <a:schemeClr val="accent5"/>
          </a:lnRef>
          <a:fillRef idx="0">
            <a:schemeClr val="accent5"/>
          </a:fillRef>
          <a:effectRef idx="0">
            <a:schemeClr val="accent5"/>
          </a:effectRef>
          <a:fontRef idx="minor">
            <a:schemeClr val="tx1"/>
          </a:fontRef>
        </p:style>
      </p:cxnSp>
      <p:sp>
        <p:nvSpPr>
          <p:cNvPr id="64" name="TextBox 63">
            <a:extLst>
              <a:ext uri="{FF2B5EF4-FFF2-40B4-BE49-F238E27FC236}">
                <a16:creationId xmlns:a16="http://schemas.microsoft.com/office/drawing/2014/main" id="{5CD43369-00CE-4BF5-8A4C-6210F421B57E}"/>
              </a:ext>
            </a:extLst>
          </p:cNvPr>
          <p:cNvSpPr txBox="1"/>
          <p:nvPr/>
        </p:nvSpPr>
        <p:spPr>
          <a:xfrm>
            <a:off x="677831" y="3801887"/>
            <a:ext cx="5247602" cy="1323439"/>
          </a:xfrm>
          <a:prstGeom prst="rect">
            <a:avLst/>
          </a:prstGeom>
          <a:noFill/>
        </p:spPr>
        <p:txBody>
          <a:bodyPr wrap="square" rtlCol="0">
            <a:spAutoFit/>
          </a:bodyPr>
          <a:lstStyle/>
          <a:p>
            <a:endParaRPr lang="es-EC" sz="1600" dirty="0">
              <a:solidFill>
                <a:sysClr val="windowText" lastClr="00000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s-EC" sz="1600" dirty="0">
                <a:solidFill>
                  <a:sysClr val="windowText" lastClr="000000"/>
                </a:solidFill>
              </a:rPr>
              <a:t>Retrasos en los </a:t>
            </a:r>
            <a:r>
              <a:rPr lang="es-EC" sz="1600" dirty="0" smtClean="0">
                <a:solidFill>
                  <a:sysClr val="windowText" lastClr="000000"/>
                </a:solidFill>
              </a:rPr>
              <a:t>procesos</a:t>
            </a:r>
          </a:p>
          <a:p>
            <a:pPr marL="285750" indent="-285750">
              <a:buFont typeface="Wingdings" panose="05000000000000000000" pitchFamily="2" charset="2"/>
              <a:buChar char="q"/>
            </a:pPr>
            <a:r>
              <a:rPr lang="es-EC" sz="1600" dirty="0" smtClean="0">
                <a:solidFill>
                  <a:sysClr val="windowText" lastClr="000000"/>
                </a:solidFill>
              </a:rPr>
              <a:t>Metas y </a:t>
            </a:r>
            <a:r>
              <a:rPr lang="es-EC" sz="1600" dirty="0">
                <a:solidFill>
                  <a:sysClr val="windowText" lastClr="000000"/>
                </a:solidFill>
              </a:rPr>
              <a:t>objetivos que no se cumplen en el tiempo establecido</a:t>
            </a:r>
            <a:r>
              <a:rPr lang="es-EC" sz="1600" dirty="0" smtClean="0">
                <a:solidFill>
                  <a:sysClr val="windowText" lastClr="000000"/>
                </a:solidFill>
              </a:rPr>
              <a:t>.</a:t>
            </a:r>
          </a:p>
          <a:p>
            <a:pPr marL="285750" indent="-285750">
              <a:buFont typeface="Wingdings" panose="05000000000000000000" pitchFamily="2" charset="2"/>
              <a:buChar char="q"/>
            </a:pPr>
            <a:r>
              <a:rPr lang="es-EC" sz="1600" dirty="0">
                <a:solidFill>
                  <a:sysClr val="windowText" lastClr="000000"/>
                </a:solidFill>
              </a:rPr>
              <a:t>Desconocimiento de los objetivos </a:t>
            </a:r>
            <a:r>
              <a:rPr lang="es-EC" sz="1600" dirty="0" smtClean="0">
                <a:solidFill>
                  <a:sysClr val="windowText" lastClr="000000"/>
                </a:solidFill>
              </a:rPr>
              <a:t>institucionales</a:t>
            </a:r>
          </a:p>
        </p:txBody>
      </p:sp>
      <p:pic>
        <p:nvPicPr>
          <p:cNvPr id="65" name="Imagen 64"/>
          <p:cNvPicPr>
            <a:picLocks noChangeAspect="1"/>
          </p:cNvPicPr>
          <p:nvPr/>
        </p:nvPicPr>
        <p:blipFill>
          <a:blip r:embed="rId2"/>
          <a:stretch>
            <a:fillRect/>
          </a:stretch>
        </p:blipFill>
        <p:spPr>
          <a:xfrm>
            <a:off x="5916609" y="1709050"/>
            <a:ext cx="1025027" cy="733842"/>
          </a:xfrm>
          <a:prstGeom prst="ellipse">
            <a:avLst/>
          </a:prstGeom>
        </p:spPr>
      </p:pic>
      <p:pic>
        <p:nvPicPr>
          <p:cNvPr id="66" name="Picture 2" descr="ISO 9001 | Principios del Sistema de Gestión de la Calidad ISO 9001:2015 –  Grupo Alb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4744" y="4110731"/>
            <a:ext cx="992507" cy="736762"/>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0691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52618" y="-29505"/>
            <a:ext cx="6335389" cy="612412"/>
          </a:xfrm>
          <a:prstGeom prst="rect">
            <a:avLst/>
          </a:prstGeom>
        </p:spPr>
        <p:txBody>
          <a:bodyPr wrap="none">
            <a:spAutoFit/>
          </a:bodyPr>
          <a:lstStyle/>
          <a:p>
            <a:pPr>
              <a:lnSpc>
                <a:spcPct val="200000"/>
              </a:lnSpc>
              <a:spcBef>
                <a:spcPts val="600"/>
              </a:spcBef>
              <a:spcAft>
                <a:spcPts val="600"/>
              </a:spcAft>
            </a:pPr>
            <a:r>
              <a:rPr lang="es-EC" sz="2000" b="1" i="1" u="sng" dirty="0">
                <a:solidFill>
                  <a:schemeClr val="bg2">
                    <a:lumMod val="10000"/>
                  </a:schemeClr>
                </a:solidFill>
                <a:effectLst>
                  <a:outerShdw blurRad="38100" dist="38100" dir="2700000" algn="tl">
                    <a:srgbClr val="C0C0C0"/>
                  </a:outerShdw>
                </a:effectLst>
                <a:latin typeface="+mj-lt"/>
                <a:ea typeface="+mj-ea"/>
                <a:cs typeface="+mj-cs"/>
              </a:rPr>
              <a:t>Análisis de los principales indicadores de gestión </a:t>
            </a:r>
          </a:p>
        </p:txBody>
      </p:sp>
      <p:sp>
        <p:nvSpPr>
          <p:cNvPr id="4" name="Rectángulo 3"/>
          <p:cNvSpPr/>
          <p:nvPr/>
        </p:nvSpPr>
        <p:spPr>
          <a:xfrm>
            <a:off x="1513017" y="730349"/>
            <a:ext cx="3103735" cy="584775"/>
          </a:xfrm>
          <a:prstGeom prst="rect">
            <a:avLst/>
          </a:prstGeom>
        </p:spPr>
        <p:txBody>
          <a:bodyPr wrap="none">
            <a:spAutoFit/>
          </a:bodyPr>
          <a:lstStyle/>
          <a:p>
            <a:pPr algn="just">
              <a:lnSpc>
                <a:spcPct val="200000"/>
              </a:lnSpc>
              <a:spcAft>
                <a:spcPts val="0"/>
              </a:spcAft>
            </a:pPr>
            <a:r>
              <a:rPr lang="es-EC" sz="1600" b="1" i="1" u="sng" dirty="0">
                <a:solidFill>
                  <a:schemeClr val="bg2">
                    <a:lumMod val="10000"/>
                  </a:schemeClr>
                </a:solidFill>
                <a:effectLst>
                  <a:outerShdw blurRad="38100" dist="38100" dir="2700000" algn="tl">
                    <a:srgbClr val="C0C0C0"/>
                  </a:outerShdw>
                </a:effectLst>
                <a:latin typeface="+mj-lt"/>
                <a:ea typeface="+mj-ea"/>
                <a:cs typeface="+mj-cs"/>
              </a:rPr>
              <a:t>Indicadores- </a:t>
            </a:r>
            <a:r>
              <a:rPr lang="es-EC" sz="1600" b="1" i="1" u="sng" dirty="0" smtClean="0">
                <a:solidFill>
                  <a:schemeClr val="bg2">
                    <a:lumMod val="10000"/>
                  </a:schemeClr>
                </a:solidFill>
                <a:effectLst>
                  <a:outerShdw blurRad="38100" dist="38100" dir="2700000" algn="tl">
                    <a:srgbClr val="C0C0C0"/>
                  </a:outerShdw>
                </a:effectLst>
                <a:latin typeface="+mj-lt"/>
                <a:ea typeface="+mj-ea"/>
                <a:cs typeface="+mj-cs"/>
              </a:rPr>
              <a:t>Calidad Resinas </a:t>
            </a:r>
          </a:p>
        </p:txBody>
      </p:sp>
      <p:sp>
        <p:nvSpPr>
          <p:cNvPr id="10" name="Llamada de flecha hacia abajo 9"/>
          <p:cNvSpPr/>
          <p:nvPr/>
        </p:nvSpPr>
        <p:spPr>
          <a:xfrm>
            <a:off x="177420" y="1594667"/>
            <a:ext cx="5669017" cy="857520"/>
          </a:xfrm>
          <a:prstGeom prst="downArrow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s-EC" b="1" i="1" dirty="0">
                <a:solidFill>
                  <a:schemeClr val="bg2">
                    <a:lumMod val="10000"/>
                  </a:schemeClr>
                </a:solidFill>
                <a:effectLst>
                  <a:outerShdw blurRad="38100" dist="38100" dir="2700000" algn="tl">
                    <a:srgbClr val="C0C0C0"/>
                  </a:outerShdw>
                </a:effectLst>
              </a:rPr>
              <a:t>Lotes rechazados por el cliente 2018- 2019</a:t>
            </a:r>
          </a:p>
        </p:txBody>
      </p:sp>
      <p:pic>
        <p:nvPicPr>
          <p:cNvPr id="2" name="Imagen 1"/>
          <p:cNvPicPr>
            <a:picLocks noChangeAspect="1"/>
          </p:cNvPicPr>
          <p:nvPr/>
        </p:nvPicPr>
        <p:blipFill>
          <a:blip r:embed="rId2"/>
          <a:stretch>
            <a:fillRect/>
          </a:stretch>
        </p:blipFill>
        <p:spPr>
          <a:xfrm>
            <a:off x="177420" y="2619612"/>
            <a:ext cx="5798377" cy="3021334"/>
          </a:xfrm>
          <a:prstGeom prst="rect">
            <a:avLst/>
          </a:prstGeom>
        </p:spPr>
      </p:pic>
      <p:sp>
        <p:nvSpPr>
          <p:cNvPr id="14" name="Llamada de flecha hacia abajo 13"/>
          <p:cNvSpPr/>
          <p:nvPr/>
        </p:nvSpPr>
        <p:spPr>
          <a:xfrm>
            <a:off x="6254102" y="1594667"/>
            <a:ext cx="5669017" cy="857520"/>
          </a:xfrm>
          <a:prstGeom prst="downArrow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s-EC" b="1" i="1" dirty="0">
                <a:solidFill>
                  <a:schemeClr val="bg2">
                    <a:lumMod val="10000"/>
                  </a:schemeClr>
                </a:solidFill>
                <a:effectLst>
                  <a:outerShdw blurRad="38100" dist="38100" dir="2700000" algn="tl">
                    <a:srgbClr val="C0C0C0"/>
                  </a:outerShdw>
                </a:effectLst>
              </a:rPr>
              <a:t>Lotes rechazados por el cliente </a:t>
            </a:r>
            <a:r>
              <a:rPr lang="es-EC" b="1" i="1" dirty="0" smtClean="0">
                <a:solidFill>
                  <a:schemeClr val="bg2">
                    <a:lumMod val="10000"/>
                  </a:schemeClr>
                </a:solidFill>
                <a:effectLst>
                  <a:outerShdw blurRad="38100" dist="38100" dir="2700000" algn="tl">
                    <a:srgbClr val="C0C0C0"/>
                  </a:outerShdw>
                </a:effectLst>
              </a:rPr>
              <a:t>2020</a:t>
            </a:r>
            <a:endParaRPr lang="es-EC" b="1" i="1" dirty="0">
              <a:solidFill>
                <a:schemeClr val="bg2">
                  <a:lumMod val="10000"/>
                </a:schemeClr>
              </a:solidFill>
              <a:effectLst>
                <a:outerShdw blurRad="38100" dist="38100" dir="2700000" algn="tl">
                  <a:srgbClr val="C0C0C0"/>
                </a:outerShdw>
              </a:effectLst>
            </a:endParaRPr>
          </a:p>
        </p:txBody>
      </p:sp>
      <p:pic>
        <p:nvPicPr>
          <p:cNvPr id="5" name="Imagen 4"/>
          <p:cNvPicPr>
            <a:picLocks noChangeAspect="1"/>
          </p:cNvPicPr>
          <p:nvPr/>
        </p:nvPicPr>
        <p:blipFill>
          <a:blip r:embed="rId3"/>
          <a:stretch>
            <a:fillRect/>
          </a:stretch>
        </p:blipFill>
        <p:spPr>
          <a:xfrm>
            <a:off x="6116810" y="2619612"/>
            <a:ext cx="5943600" cy="3021334"/>
          </a:xfrm>
          <a:prstGeom prst="rect">
            <a:avLst/>
          </a:prstGeom>
        </p:spPr>
      </p:pic>
    </p:spTree>
    <p:extLst>
      <p:ext uri="{BB962C8B-B14F-4D97-AF65-F5344CB8AC3E}">
        <p14:creationId xmlns:p14="http://schemas.microsoft.com/office/powerpoint/2010/main" val="17805278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52618" y="-29505"/>
            <a:ext cx="6335389" cy="612412"/>
          </a:xfrm>
          <a:prstGeom prst="rect">
            <a:avLst/>
          </a:prstGeom>
        </p:spPr>
        <p:txBody>
          <a:bodyPr wrap="none">
            <a:spAutoFit/>
          </a:bodyPr>
          <a:lstStyle/>
          <a:p>
            <a:pPr>
              <a:lnSpc>
                <a:spcPct val="200000"/>
              </a:lnSpc>
              <a:spcBef>
                <a:spcPts val="600"/>
              </a:spcBef>
              <a:spcAft>
                <a:spcPts val="600"/>
              </a:spcAft>
            </a:pPr>
            <a:r>
              <a:rPr lang="es-EC" sz="2000" b="1" i="1" u="sng" dirty="0">
                <a:solidFill>
                  <a:schemeClr val="bg2">
                    <a:lumMod val="10000"/>
                  </a:schemeClr>
                </a:solidFill>
                <a:effectLst>
                  <a:outerShdw blurRad="38100" dist="38100" dir="2700000" algn="tl">
                    <a:srgbClr val="C0C0C0"/>
                  </a:outerShdw>
                </a:effectLst>
                <a:latin typeface="+mj-lt"/>
                <a:ea typeface="+mj-ea"/>
                <a:cs typeface="+mj-cs"/>
              </a:rPr>
              <a:t>Análisis de los principales indicadores de gestión </a:t>
            </a:r>
          </a:p>
        </p:txBody>
      </p:sp>
      <p:sp>
        <p:nvSpPr>
          <p:cNvPr id="4" name="Rectángulo 3"/>
          <p:cNvSpPr/>
          <p:nvPr/>
        </p:nvSpPr>
        <p:spPr>
          <a:xfrm>
            <a:off x="352618" y="617254"/>
            <a:ext cx="3103735" cy="584775"/>
          </a:xfrm>
          <a:prstGeom prst="rect">
            <a:avLst/>
          </a:prstGeom>
        </p:spPr>
        <p:txBody>
          <a:bodyPr wrap="none">
            <a:spAutoFit/>
          </a:bodyPr>
          <a:lstStyle/>
          <a:p>
            <a:pPr algn="just">
              <a:lnSpc>
                <a:spcPct val="200000"/>
              </a:lnSpc>
              <a:spcAft>
                <a:spcPts val="0"/>
              </a:spcAft>
            </a:pPr>
            <a:r>
              <a:rPr lang="es-EC" sz="1600" b="1" i="1" u="sng" dirty="0">
                <a:solidFill>
                  <a:schemeClr val="bg2">
                    <a:lumMod val="10000"/>
                  </a:schemeClr>
                </a:solidFill>
                <a:effectLst>
                  <a:outerShdw blurRad="38100" dist="38100" dir="2700000" algn="tl">
                    <a:srgbClr val="C0C0C0"/>
                  </a:outerShdw>
                </a:effectLst>
                <a:latin typeface="+mj-lt"/>
                <a:ea typeface="+mj-ea"/>
                <a:cs typeface="+mj-cs"/>
              </a:rPr>
              <a:t>Indicadores- </a:t>
            </a:r>
            <a:r>
              <a:rPr lang="es-EC" sz="1600" b="1" i="1" u="sng" dirty="0" smtClean="0">
                <a:solidFill>
                  <a:schemeClr val="bg2">
                    <a:lumMod val="10000"/>
                  </a:schemeClr>
                </a:solidFill>
                <a:effectLst>
                  <a:outerShdw blurRad="38100" dist="38100" dir="2700000" algn="tl">
                    <a:srgbClr val="C0C0C0"/>
                  </a:outerShdw>
                </a:effectLst>
                <a:latin typeface="+mj-lt"/>
                <a:ea typeface="+mj-ea"/>
                <a:cs typeface="+mj-cs"/>
              </a:rPr>
              <a:t>Calidad Resinas </a:t>
            </a:r>
          </a:p>
        </p:txBody>
      </p:sp>
      <p:sp>
        <p:nvSpPr>
          <p:cNvPr id="10" name="Llamada de flecha hacia abajo 9"/>
          <p:cNvSpPr/>
          <p:nvPr/>
        </p:nvSpPr>
        <p:spPr>
          <a:xfrm rot="16200000">
            <a:off x="465465" y="1278776"/>
            <a:ext cx="2441680" cy="2474407"/>
          </a:xfrm>
          <a:prstGeom prst="downArrow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spcAft>
                <a:spcPts val="0"/>
              </a:spcAft>
            </a:pPr>
            <a:r>
              <a:rPr lang="es-EC" b="1" i="1" dirty="0">
                <a:solidFill>
                  <a:schemeClr val="bg2">
                    <a:lumMod val="10000"/>
                  </a:schemeClr>
                </a:solidFill>
                <a:effectLst>
                  <a:outerShdw blurRad="38100" dist="38100" dir="2700000" algn="tl">
                    <a:srgbClr val="C0C0C0"/>
                  </a:outerShdw>
                </a:effectLst>
              </a:rPr>
              <a:t>Porcentaje de producto </a:t>
            </a:r>
            <a:r>
              <a:rPr lang="es-EC" b="1" i="1" dirty="0" smtClean="0">
                <a:solidFill>
                  <a:schemeClr val="bg2">
                    <a:lumMod val="10000"/>
                  </a:schemeClr>
                </a:solidFill>
                <a:effectLst>
                  <a:outerShdw blurRad="38100" dist="38100" dir="2700000" algn="tl">
                    <a:srgbClr val="C0C0C0"/>
                  </a:outerShdw>
                </a:effectLst>
              </a:rPr>
              <a:t>bloqueado </a:t>
            </a:r>
            <a:r>
              <a:rPr lang="es-EC" b="1" i="1" dirty="0">
                <a:solidFill>
                  <a:schemeClr val="bg2">
                    <a:lumMod val="10000"/>
                  </a:schemeClr>
                </a:solidFill>
                <a:effectLst>
                  <a:outerShdw blurRad="38100" dist="38100" dir="2700000" algn="tl">
                    <a:srgbClr val="C0C0C0"/>
                  </a:outerShdw>
                </a:effectLst>
              </a:rPr>
              <a:t>2018-2019</a:t>
            </a:r>
          </a:p>
        </p:txBody>
      </p:sp>
      <p:sp>
        <p:nvSpPr>
          <p:cNvPr id="14" name="Llamada de flecha hacia abajo 13"/>
          <p:cNvSpPr/>
          <p:nvPr/>
        </p:nvSpPr>
        <p:spPr>
          <a:xfrm rot="16200000">
            <a:off x="629160" y="3988406"/>
            <a:ext cx="2114290" cy="2474408"/>
          </a:xfrm>
          <a:prstGeom prst="downArrow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spcAft>
                <a:spcPts val="0"/>
              </a:spcAft>
            </a:pPr>
            <a:r>
              <a:rPr lang="es-EC" b="1" i="1" dirty="0" smtClean="0">
                <a:solidFill>
                  <a:schemeClr val="bg2">
                    <a:lumMod val="10000"/>
                  </a:schemeClr>
                </a:solidFill>
                <a:effectLst>
                  <a:outerShdw blurRad="38100" dist="38100" dir="2700000" algn="tl">
                    <a:srgbClr val="C0C0C0"/>
                  </a:outerShdw>
                </a:effectLst>
              </a:rPr>
              <a:t>Porcentaje de producto bloqueado 2020</a:t>
            </a:r>
            <a:endParaRPr lang="es-EC" b="1" i="1" dirty="0">
              <a:solidFill>
                <a:schemeClr val="bg2">
                  <a:lumMod val="10000"/>
                </a:schemeClr>
              </a:solidFill>
              <a:effectLst>
                <a:outerShdw blurRad="38100" dist="38100" dir="2700000" algn="tl">
                  <a:srgbClr val="C0C0C0"/>
                </a:outerShdw>
              </a:effectLst>
            </a:endParaRPr>
          </a:p>
        </p:txBody>
      </p:sp>
      <p:pic>
        <p:nvPicPr>
          <p:cNvPr id="6" name="Imagen 5"/>
          <p:cNvPicPr>
            <a:picLocks noChangeAspect="1"/>
          </p:cNvPicPr>
          <p:nvPr/>
        </p:nvPicPr>
        <p:blipFill>
          <a:blip r:embed="rId2"/>
          <a:stretch>
            <a:fillRect/>
          </a:stretch>
        </p:blipFill>
        <p:spPr>
          <a:xfrm>
            <a:off x="3456353" y="1107891"/>
            <a:ext cx="7786903" cy="2816176"/>
          </a:xfrm>
          <a:prstGeom prst="rect">
            <a:avLst/>
          </a:prstGeom>
        </p:spPr>
      </p:pic>
      <p:pic>
        <p:nvPicPr>
          <p:cNvPr id="8" name="Imagen 7"/>
          <p:cNvPicPr>
            <a:picLocks noChangeAspect="1"/>
          </p:cNvPicPr>
          <p:nvPr/>
        </p:nvPicPr>
        <p:blipFill>
          <a:blip r:embed="rId3"/>
          <a:stretch>
            <a:fillRect/>
          </a:stretch>
        </p:blipFill>
        <p:spPr>
          <a:xfrm>
            <a:off x="3456352" y="4043966"/>
            <a:ext cx="7786903" cy="2238789"/>
          </a:xfrm>
          <a:prstGeom prst="rect">
            <a:avLst/>
          </a:prstGeom>
        </p:spPr>
      </p:pic>
    </p:spTree>
    <p:extLst>
      <p:ext uri="{BB962C8B-B14F-4D97-AF65-F5344CB8AC3E}">
        <p14:creationId xmlns:p14="http://schemas.microsoft.com/office/powerpoint/2010/main" val="9355529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C35E1D8C-6943-47FF-8F4D-9AE548F383C0}"/>
              </a:ext>
            </a:extLst>
          </p:cNvPr>
          <p:cNvSpPr txBox="1">
            <a:spLocks/>
          </p:cNvSpPr>
          <p:nvPr/>
        </p:nvSpPr>
        <p:spPr>
          <a:xfrm>
            <a:off x="403539" y="270108"/>
            <a:ext cx="10972800" cy="86323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u="sng" dirty="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rPr>
              <a:t>Comprobación de hipótesis </a:t>
            </a:r>
          </a:p>
        </p:txBody>
      </p:sp>
      <p:graphicFrame>
        <p:nvGraphicFramePr>
          <p:cNvPr id="4" name="Diagrama 3"/>
          <p:cNvGraphicFramePr/>
          <p:nvPr>
            <p:extLst>
              <p:ext uri="{D42A27DB-BD31-4B8C-83A1-F6EECF244321}">
                <p14:modId xmlns:p14="http://schemas.microsoft.com/office/powerpoint/2010/main" val="3364096391"/>
              </p:ext>
            </p:extLst>
          </p:nvPr>
        </p:nvGraphicFramePr>
        <p:xfrm>
          <a:off x="403540" y="1609858"/>
          <a:ext cx="6216202" cy="3734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7340958" y="1790163"/>
            <a:ext cx="4134118" cy="309093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285750" indent="-285750">
              <a:buFont typeface="Arial" panose="020B0604020202020204" pitchFamily="34" charset="0"/>
              <a:buChar char="•"/>
            </a:pPr>
            <a:r>
              <a:rPr lang="es-EC" dirty="0" smtClean="0">
                <a:solidFill>
                  <a:sysClr val="windowText" lastClr="000000"/>
                </a:solidFill>
              </a:rPr>
              <a:t>ISO 9001:2015</a:t>
            </a:r>
          </a:p>
          <a:p>
            <a:pPr marL="285750" indent="-285750">
              <a:buFont typeface="Arial" panose="020B0604020202020204" pitchFamily="34" charset="0"/>
              <a:buChar char="•"/>
            </a:pPr>
            <a:r>
              <a:rPr lang="es-EC" dirty="0" smtClean="0">
                <a:solidFill>
                  <a:sysClr val="windowText" lastClr="000000"/>
                </a:solidFill>
              </a:rPr>
              <a:t>Indicadores de Gestión</a:t>
            </a:r>
          </a:p>
          <a:p>
            <a:pPr marL="285750" indent="-285750">
              <a:buFont typeface="Arial" panose="020B0604020202020204" pitchFamily="34" charset="0"/>
              <a:buChar char="•"/>
            </a:pPr>
            <a:r>
              <a:rPr lang="es-EC" dirty="0" smtClean="0">
                <a:solidFill>
                  <a:sysClr val="windowText" lastClr="000000"/>
                </a:solidFill>
              </a:rPr>
              <a:t>Niveles de Productividad satisfactorios</a:t>
            </a:r>
          </a:p>
          <a:p>
            <a:pPr marL="285750" indent="-285750">
              <a:buFont typeface="Arial" panose="020B0604020202020204" pitchFamily="34" charset="0"/>
              <a:buChar char="•"/>
            </a:pPr>
            <a:r>
              <a:rPr lang="es-EC" dirty="0" smtClean="0">
                <a:solidFill>
                  <a:sysClr val="windowText" lastClr="000000"/>
                </a:solidFill>
              </a:rPr>
              <a:t>Optimización de los recursos</a:t>
            </a:r>
          </a:p>
          <a:p>
            <a:pPr marL="285750" indent="-285750">
              <a:buFont typeface="Arial" panose="020B0604020202020204" pitchFamily="34" charset="0"/>
              <a:buChar char="•"/>
            </a:pPr>
            <a:r>
              <a:rPr lang="es-EC" dirty="0" smtClean="0">
                <a:solidFill>
                  <a:sysClr val="windowText" lastClr="000000"/>
                </a:solidFill>
              </a:rPr>
              <a:t>Satisfacción del Cliente</a:t>
            </a:r>
          </a:p>
        </p:txBody>
      </p:sp>
    </p:spTree>
    <p:extLst>
      <p:ext uri="{BB962C8B-B14F-4D97-AF65-F5344CB8AC3E}">
        <p14:creationId xmlns:p14="http://schemas.microsoft.com/office/powerpoint/2010/main" val="15306876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AB4AB1-BFD6-414B-BA12-EE232FDE38AD}"/>
              </a:ext>
            </a:extLst>
          </p:cNvPr>
          <p:cNvSpPr txBox="1">
            <a:spLocks/>
          </p:cNvSpPr>
          <p:nvPr/>
        </p:nvSpPr>
        <p:spPr>
          <a:xfrm>
            <a:off x="609600" y="167078"/>
            <a:ext cx="10972800" cy="569901"/>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b="1" i="0" u="sng" dirty="0">
                <a:solidFill>
                  <a:schemeClr val="bg2">
                    <a:lumMod val="10000"/>
                  </a:schemeClr>
                </a:solidFill>
                <a:effectLst/>
                <a:latin typeface="Arial" panose="020B0604020202020204" pitchFamily="34" charset="0"/>
                <a:ea typeface="Times New Roman" panose="02020603050405020304" pitchFamily="18" charset="0"/>
                <a:cs typeface="Arial" panose="020B0604020202020204" pitchFamily="34" charset="0"/>
              </a:rPr>
              <a:t>Conclusiones </a:t>
            </a:r>
            <a:endParaRPr lang="es-EC" sz="2800" i="0" u="sng" kern="0" dirty="0">
              <a:solidFill>
                <a:schemeClr val="bg2">
                  <a:lumMod val="10000"/>
                </a:schemeClr>
              </a:solidFill>
              <a:latin typeface="Arial" panose="020B0604020202020204" pitchFamily="34" charset="0"/>
              <a:cs typeface="Arial" panose="020B0604020202020204" pitchFamily="34" charset="0"/>
            </a:endParaRPr>
          </a:p>
        </p:txBody>
      </p:sp>
      <p:graphicFrame>
        <p:nvGraphicFramePr>
          <p:cNvPr id="3" name="Diagrama 2">
            <a:extLst>
              <a:ext uri="{FF2B5EF4-FFF2-40B4-BE49-F238E27FC236}">
                <a16:creationId xmlns:a16="http://schemas.microsoft.com/office/drawing/2014/main" id="{078E2840-9F2D-4801-BE39-32274B1DB0D6}"/>
              </a:ext>
            </a:extLst>
          </p:cNvPr>
          <p:cNvGraphicFramePr/>
          <p:nvPr>
            <p:extLst>
              <p:ext uri="{D42A27DB-BD31-4B8C-83A1-F6EECF244321}">
                <p14:modId xmlns:p14="http://schemas.microsoft.com/office/powerpoint/2010/main" val="585210828"/>
              </p:ext>
            </p:extLst>
          </p:nvPr>
        </p:nvGraphicFramePr>
        <p:xfrm>
          <a:off x="309094" y="759855"/>
          <a:ext cx="11462196" cy="5512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77439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29D6DA-4CD4-4FD9-B11F-87FA361488D5}"/>
              </a:ext>
            </a:extLst>
          </p:cNvPr>
          <p:cNvSpPr txBox="1">
            <a:spLocks/>
          </p:cNvSpPr>
          <p:nvPr/>
        </p:nvSpPr>
        <p:spPr>
          <a:xfrm>
            <a:off x="502276" y="118638"/>
            <a:ext cx="10972800" cy="597197"/>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b="1" i="0" u="sng" dirty="0">
                <a:solidFill>
                  <a:schemeClr val="bg2">
                    <a:lumMod val="10000"/>
                  </a:schemeClr>
                </a:solidFill>
                <a:effectLst/>
                <a:latin typeface="Arial" panose="020B0604020202020204" pitchFamily="34" charset="0"/>
                <a:ea typeface="Times New Roman" panose="02020603050405020304" pitchFamily="18" charset="0"/>
                <a:cs typeface="Arial" panose="020B0604020202020204" pitchFamily="34" charset="0"/>
              </a:rPr>
              <a:t>Recomendaciones</a:t>
            </a:r>
          </a:p>
          <a:p>
            <a:pPr algn="l"/>
            <a:r>
              <a:rPr lang="es-EC" sz="2800" i="0" u="sng" kern="0" dirty="0">
                <a:solidFill>
                  <a:schemeClr val="bg2">
                    <a:lumMod val="10000"/>
                  </a:schemeClr>
                </a:solidFill>
                <a:latin typeface="Arial" panose="020B0604020202020204" pitchFamily="34" charset="0"/>
                <a:cs typeface="Arial" panose="020B0604020202020204" pitchFamily="34" charset="0"/>
              </a:rPr>
              <a:t> </a:t>
            </a:r>
          </a:p>
        </p:txBody>
      </p:sp>
      <p:graphicFrame>
        <p:nvGraphicFramePr>
          <p:cNvPr id="4" name="Diagrama 3">
            <a:extLst>
              <a:ext uri="{FF2B5EF4-FFF2-40B4-BE49-F238E27FC236}">
                <a16:creationId xmlns:a16="http://schemas.microsoft.com/office/drawing/2014/main" id="{7FC60566-E5DC-4C36-85C3-30DDFD4DDDEB}"/>
              </a:ext>
            </a:extLst>
          </p:cNvPr>
          <p:cNvGraphicFramePr/>
          <p:nvPr>
            <p:extLst>
              <p:ext uri="{D42A27DB-BD31-4B8C-83A1-F6EECF244321}">
                <p14:modId xmlns:p14="http://schemas.microsoft.com/office/powerpoint/2010/main" val="3684983215"/>
              </p:ext>
            </p:extLst>
          </p:nvPr>
        </p:nvGraphicFramePr>
        <p:xfrm>
          <a:off x="103031" y="818866"/>
          <a:ext cx="11874321" cy="5466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71724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Suite ofimática de google">
            <a:extLst>
              <a:ext uri="{FF2B5EF4-FFF2-40B4-BE49-F238E27FC236}">
                <a16:creationId xmlns:a16="http://schemas.microsoft.com/office/drawing/2014/main" id="{6C3AA913-78EC-4BB8-A7A7-3F670BD753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4902" y="1974216"/>
            <a:ext cx="7096835" cy="39875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Birrete diploma academico en Graduación - GIF Animado | REYGIF">
            <a:extLst>
              <a:ext uri="{FF2B5EF4-FFF2-40B4-BE49-F238E27FC236}">
                <a16:creationId xmlns:a16="http://schemas.microsoft.com/office/drawing/2014/main" id="{543A0878-3B51-4CCA-A58F-6A9B855197A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6351" y="704110"/>
            <a:ext cx="3333750" cy="178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101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9 CuadroTexto">
            <a:extLst>
              <a:ext uri="{FF2B5EF4-FFF2-40B4-BE49-F238E27FC236}">
                <a16:creationId xmlns:a16="http://schemas.microsoft.com/office/drawing/2014/main" id="{19A7681B-C47E-4533-9887-A5B154512B09}"/>
              </a:ext>
            </a:extLst>
          </p:cNvPr>
          <p:cNvSpPr txBox="1"/>
          <p:nvPr/>
        </p:nvSpPr>
        <p:spPr>
          <a:xfrm>
            <a:off x="348122" y="567090"/>
            <a:ext cx="2292048" cy="584775"/>
          </a:xfrm>
          <a:prstGeom prst="rect">
            <a:avLst/>
          </a:prstGeom>
          <a:noFill/>
        </p:spPr>
        <p:txBody>
          <a:bodyPr wrap="square" rtlCol="0">
            <a:spAutoFit/>
          </a:bodyPr>
          <a:lstStyle/>
          <a:p>
            <a:pPr algn="ctr"/>
            <a:r>
              <a:rPr lang="es-MX" sz="3200" b="1" u="sng" dirty="0" smtClean="0">
                <a:solidFill>
                  <a:sysClr val="windowText" lastClr="000000"/>
                </a:solidFill>
              </a:rPr>
              <a:t>Variables</a:t>
            </a:r>
            <a:endParaRPr lang="es-EC" sz="2400" b="1" u="sng" dirty="0">
              <a:solidFill>
                <a:sysClr val="windowText" lastClr="000000"/>
              </a:solidFill>
            </a:endParaRPr>
          </a:p>
        </p:txBody>
      </p:sp>
      <p:graphicFrame>
        <p:nvGraphicFramePr>
          <p:cNvPr id="5" name="Diagrama 4"/>
          <p:cNvGraphicFramePr/>
          <p:nvPr>
            <p:extLst>
              <p:ext uri="{D42A27DB-BD31-4B8C-83A1-F6EECF244321}">
                <p14:modId xmlns:p14="http://schemas.microsoft.com/office/powerpoint/2010/main" val="1069545478"/>
              </p:ext>
            </p:extLst>
          </p:nvPr>
        </p:nvGraphicFramePr>
        <p:xfrm>
          <a:off x="348120" y="1414668"/>
          <a:ext cx="4906457" cy="3284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9 CuadroTexto">
            <a:extLst>
              <a:ext uri="{FF2B5EF4-FFF2-40B4-BE49-F238E27FC236}">
                <a16:creationId xmlns:a16="http://schemas.microsoft.com/office/drawing/2014/main" id="{19A7681B-C47E-4533-9887-A5B154512B09}"/>
              </a:ext>
            </a:extLst>
          </p:cNvPr>
          <p:cNvSpPr txBox="1"/>
          <p:nvPr/>
        </p:nvSpPr>
        <p:spPr>
          <a:xfrm>
            <a:off x="6553592" y="567090"/>
            <a:ext cx="2292048" cy="584775"/>
          </a:xfrm>
          <a:prstGeom prst="rect">
            <a:avLst/>
          </a:prstGeom>
          <a:noFill/>
        </p:spPr>
        <p:txBody>
          <a:bodyPr wrap="square" rtlCol="0">
            <a:spAutoFit/>
          </a:bodyPr>
          <a:lstStyle/>
          <a:p>
            <a:pPr algn="ctr"/>
            <a:r>
              <a:rPr lang="es-MX" sz="3200" b="1" u="sng" dirty="0" smtClean="0">
                <a:solidFill>
                  <a:sysClr val="windowText" lastClr="000000"/>
                </a:solidFill>
              </a:rPr>
              <a:t>Hipótesis</a:t>
            </a:r>
            <a:endParaRPr lang="es-EC" sz="2400" b="1" u="sng" dirty="0">
              <a:solidFill>
                <a:sysClr val="windowText" lastClr="000000"/>
              </a:solidFill>
            </a:endParaRPr>
          </a:p>
        </p:txBody>
      </p:sp>
      <p:graphicFrame>
        <p:nvGraphicFramePr>
          <p:cNvPr id="7" name="Diagrama 6"/>
          <p:cNvGraphicFramePr/>
          <p:nvPr>
            <p:extLst>
              <p:ext uri="{D42A27DB-BD31-4B8C-83A1-F6EECF244321}">
                <p14:modId xmlns:p14="http://schemas.microsoft.com/office/powerpoint/2010/main" val="4136737665"/>
              </p:ext>
            </p:extLst>
          </p:nvPr>
        </p:nvGraphicFramePr>
        <p:xfrm>
          <a:off x="6065949" y="1414668"/>
          <a:ext cx="5847009" cy="440169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Flecha doblada 8"/>
          <p:cNvSpPr/>
          <p:nvPr/>
        </p:nvSpPr>
        <p:spPr>
          <a:xfrm flipV="1">
            <a:off x="2801349" y="4435977"/>
            <a:ext cx="2736565" cy="805723"/>
          </a:xfrm>
          <a:prstGeom prst="ben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33027451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759854" y="561647"/>
            <a:ext cx="2511380" cy="801687"/>
          </a:xfrm>
          <a:prstGeom prst="rect">
            <a:avLst/>
          </a:prstGeom>
        </p:spPr>
        <p:txBody>
          <a:bodyPr/>
          <a:lstStyle/>
          <a:p>
            <a:pPr algn="l"/>
            <a:r>
              <a:rPr lang="es-EC" u="sng" kern="1200" dirty="0">
                <a:solidFill>
                  <a:sysClr val="windowText" lastClr="000000"/>
                </a:solidFill>
                <a:ea typeface="+mn-ea"/>
                <a:cs typeface="Calibri" panose="020F0502020204030204" pitchFamily="34" charset="0"/>
              </a:rPr>
              <a:t>Objetivos</a:t>
            </a:r>
            <a:r>
              <a:rPr lang="es-EC" sz="3600" dirty="0" smtClean="0"/>
              <a:t> </a:t>
            </a:r>
            <a:endParaRPr lang="es-EC" sz="3600" dirty="0"/>
          </a:p>
        </p:txBody>
      </p:sp>
      <p:sp>
        <p:nvSpPr>
          <p:cNvPr id="4" name="Marcador de número de diapositiva 3"/>
          <p:cNvSpPr>
            <a:spLocks noGrp="1"/>
          </p:cNvSpPr>
          <p:nvPr>
            <p:ph type="sldNum" sz="quarter" idx="4294967295"/>
          </p:nvPr>
        </p:nvSpPr>
        <p:spPr>
          <a:xfrm>
            <a:off x="11471275" y="6288088"/>
            <a:ext cx="720725" cy="365125"/>
          </a:xfrm>
          <a:prstGeom prst="rect">
            <a:avLst/>
          </a:prstGeom>
        </p:spPr>
        <p:txBody>
          <a:bodyPr/>
          <a:lstStyle/>
          <a:p>
            <a:fld id="{E6459DFB-86F3-43FA-8567-2EA6E426AE90}" type="slidenum">
              <a:rPr lang="ja-JP" altLang="en-US" smtClean="0"/>
              <a:pPr/>
              <a:t>4</a:t>
            </a:fld>
            <a:endParaRPr lang="ja-JP" altLang="en-US"/>
          </a:p>
        </p:txBody>
      </p:sp>
      <p:sp>
        <p:nvSpPr>
          <p:cNvPr id="11" name="Marcador de texto 10"/>
          <p:cNvSpPr>
            <a:spLocks noGrp="1"/>
          </p:cNvSpPr>
          <p:nvPr>
            <p:ph type="body" sz="quarter" idx="4294967295"/>
          </p:nvPr>
        </p:nvSpPr>
        <p:spPr>
          <a:xfrm>
            <a:off x="334851" y="2678806"/>
            <a:ext cx="4301543" cy="2614411"/>
          </a:xfrm>
          <a:prstGeom prst="rect">
            <a:avLst/>
          </a:prstGeom>
        </p:spPr>
        <p:txBody>
          <a:bodyPr/>
          <a:lstStyle/>
          <a:p>
            <a:pPr marL="0" indent="0" algn="just">
              <a:buNone/>
            </a:pPr>
            <a:r>
              <a:rPr lang="es-EC" sz="2000" dirty="0" smtClean="0">
                <a:solidFill>
                  <a:sysClr val="windowText" lastClr="000000"/>
                </a:solidFill>
                <a:latin typeface="+mj-lt"/>
              </a:rPr>
              <a:t>Evaluar el Sistema de Gestión de la Calidad en base a la Norma Internacional ISO 9001:2015 y su incidencia en la productividad en el Departamento de Producción (Planta Recypet) de la Empresa Enkador S.A. durante el periodo 2017 – 2019.</a:t>
            </a:r>
          </a:p>
          <a:p>
            <a:pPr marL="0" indent="0" algn="just">
              <a:buNone/>
            </a:pPr>
            <a:endParaRPr lang="es-EC" sz="2000" dirty="0">
              <a:solidFill>
                <a:sysClr val="windowText" lastClr="000000"/>
              </a:solidFill>
              <a:latin typeface="+mj-lt"/>
            </a:endParaRPr>
          </a:p>
        </p:txBody>
      </p:sp>
      <p:sp>
        <p:nvSpPr>
          <p:cNvPr id="13" name="Rectángulo 12"/>
          <p:cNvSpPr/>
          <p:nvPr/>
        </p:nvSpPr>
        <p:spPr>
          <a:xfrm>
            <a:off x="522560" y="1667395"/>
            <a:ext cx="3159839" cy="523220"/>
          </a:xfrm>
          <a:prstGeom prst="rect">
            <a:avLst/>
          </a:prstGeom>
        </p:spPr>
        <p:txBody>
          <a:bodyPr wrap="none">
            <a:spAutoFit/>
          </a:bodyPr>
          <a:lstStyle/>
          <a:p>
            <a:pPr algn="ctr"/>
            <a:r>
              <a:rPr lang="es-EC" sz="2800" b="1" i="1" u="sng" dirty="0">
                <a:solidFill>
                  <a:sysClr val="windowText" lastClr="000000"/>
                </a:solidFill>
                <a:cs typeface="Calibri" panose="020F0502020204030204" pitchFamily="34" charset="0"/>
              </a:rPr>
              <a:t>Objetivo General </a:t>
            </a:r>
          </a:p>
        </p:txBody>
      </p:sp>
      <p:sp>
        <p:nvSpPr>
          <p:cNvPr id="14" name="Rectángulo 13"/>
          <p:cNvSpPr/>
          <p:nvPr/>
        </p:nvSpPr>
        <p:spPr>
          <a:xfrm>
            <a:off x="6001105" y="700881"/>
            <a:ext cx="3921266" cy="523220"/>
          </a:xfrm>
          <a:prstGeom prst="rect">
            <a:avLst/>
          </a:prstGeom>
        </p:spPr>
        <p:txBody>
          <a:bodyPr wrap="none">
            <a:spAutoFit/>
          </a:bodyPr>
          <a:lstStyle/>
          <a:p>
            <a:pPr algn="ctr"/>
            <a:r>
              <a:rPr lang="es-EC" sz="2800" b="1" i="1" u="sng" dirty="0" smtClean="0">
                <a:solidFill>
                  <a:sysClr val="windowText" lastClr="000000"/>
                </a:solidFill>
                <a:cs typeface="Calibri" panose="020F0502020204030204" pitchFamily="34" charset="0"/>
              </a:rPr>
              <a:t>Objetivos Específicos</a:t>
            </a:r>
            <a:endParaRPr lang="es-EC" sz="2800" b="1" i="1" u="sng" dirty="0">
              <a:solidFill>
                <a:sysClr val="windowText" lastClr="000000"/>
              </a:solidFill>
              <a:cs typeface="Calibri" panose="020F0502020204030204" pitchFamily="34" charset="0"/>
            </a:endParaRPr>
          </a:p>
        </p:txBody>
      </p:sp>
      <p:graphicFrame>
        <p:nvGraphicFramePr>
          <p:cNvPr id="15" name="Diagrama 14"/>
          <p:cNvGraphicFramePr/>
          <p:nvPr>
            <p:extLst>
              <p:ext uri="{D42A27DB-BD31-4B8C-83A1-F6EECF244321}">
                <p14:modId xmlns:p14="http://schemas.microsoft.com/office/powerpoint/2010/main" val="4200917264"/>
              </p:ext>
            </p:extLst>
          </p:nvPr>
        </p:nvGraphicFramePr>
        <p:xfrm>
          <a:off x="5357611" y="1363334"/>
          <a:ext cx="6579673" cy="4483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8611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Users\hp\Pictures\enkador.jpg"/>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70758" y="1245010"/>
            <a:ext cx="10005074" cy="4331541"/>
          </a:xfrm>
          <a:prstGeom prst="rect">
            <a:avLst/>
          </a:prstGeom>
          <a:ln>
            <a:noFill/>
          </a:ln>
          <a:effectLst>
            <a:softEdge rad="112500"/>
          </a:effectLst>
        </p:spPr>
      </p:pic>
      <p:sp>
        <p:nvSpPr>
          <p:cNvPr id="2" name="Llamada de flecha hacia abajo 1"/>
          <p:cNvSpPr/>
          <p:nvPr/>
        </p:nvSpPr>
        <p:spPr>
          <a:xfrm>
            <a:off x="128790" y="108489"/>
            <a:ext cx="4018208" cy="940158"/>
          </a:xfrm>
          <a:prstGeom prst="down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b="1" dirty="0" smtClean="0">
                <a:solidFill>
                  <a:sysClr val="windowText" lastClr="000000"/>
                </a:solidFill>
              </a:rPr>
              <a:t>Identificación de la Organización</a:t>
            </a:r>
            <a:endParaRPr lang="es-EC" b="1" dirty="0">
              <a:solidFill>
                <a:sysClr val="windowText" lastClr="000000"/>
              </a:solidFill>
            </a:endParaRPr>
          </a:p>
        </p:txBody>
      </p:sp>
      <p:graphicFrame>
        <p:nvGraphicFramePr>
          <p:cNvPr id="6" name="Diagrama 5"/>
          <p:cNvGraphicFramePr/>
          <p:nvPr>
            <p:extLst>
              <p:ext uri="{D42A27DB-BD31-4B8C-83A1-F6EECF244321}">
                <p14:modId xmlns:p14="http://schemas.microsoft.com/office/powerpoint/2010/main" val="2158938929"/>
              </p:ext>
            </p:extLst>
          </p:nvPr>
        </p:nvGraphicFramePr>
        <p:xfrm>
          <a:off x="128790" y="726107"/>
          <a:ext cx="4172754" cy="20412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a 8"/>
          <p:cNvGraphicFramePr/>
          <p:nvPr>
            <p:extLst>
              <p:ext uri="{D42A27DB-BD31-4B8C-83A1-F6EECF244321}">
                <p14:modId xmlns:p14="http://schemas.microsoft.com/office/powerpoint/2010/main" val="2911120620"/>
              </p:ext>
            </p:extLst>
          </p:nvPr>
        </p:nvGraphicFramePr>
        <p:xfrm>
          <a:off x="237544" y="3625403"/>
          <a:ext cx="6768563" cy="247005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Llamada de flecha hacia abajo 9"/>
          <p:cNvSpPr/>
          <p:nvPr/>
        </p:nvSpPr>
        <p:spPr>
          <a:xfrm>
            <a:off x="1661376" y="2556703"/>
            <a:ext cx="4018208" cy="940158"/>
          </a:xfrm>
          <a:prstGeom prst="down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b="1" dirty="0" smtClean="0">
                <a:solidFill>
                  <a:sysClr val="windowText" lastClr="000000"/>
                </a:solidFill>
              </a:rPr>
              <a:t>Segmentos de Negocio</a:t>
            </a:r>
            <a:endParaRPr lang="es-EC" b="1" dirty="0">
              <a:solidFill>
                <a:sysClr val="windowText" lastClr="000000"/>
              </a:solidFill>
            </a:endParaRPr>
          </a:p>
        </p:txBody>
      </p:sp>
      <p:graphicFrame>
        <p:nvGraphicFramePr>
          <p:cNvPr id="11" name="Diagrama 10"/>
          <p:cNvGraphicFramePr/>
          <p:nvPr>
            <p:extLst>
              <p:ext uri="{D42A27DB-BD31-4B8C-83A1-F6EECF244321}">
                <p14:modId xmlns:p14="http://schemas.microsoft.com/office/powerpoint/2010/main" val="1657621024"/>
              </p:ext>
            </p:extLst>
          </p:nvPr>
        </p:nvGraphicFramePr>
        <p:xfrm>
          <a:off x="5679584" y="325639"/>
          <a:ext cx="5615189" cy="270114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2" name="Diagrama 11"/>
          <p:cNvGraphicFramePr/>
          <p:nvPr>
            <p:extLst>
              <p:ext uri="{D42A27DB-BD31-4B8C-83A1-F6EECF244321}">
                <p14:modId xmlns:p14="http://schemas.microsoft.com/office/powerpoint/2010/main" val="3378255457"/>
              </p:ext>
            </p:extLst>
          </p:nvPr>
        </p:nvGraphicFramePr>
        <p:xfrm>
          <a:off x="6734896" y="3311093"/>
          <a:ext cx="5282904" cy="253135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31792310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18187" y="290433"/>
            <a:ext cx="11178862" cy="5670138"/>
          </a:xfrm>
          <a:prstGeom prst="rect">
            <a:avLst/>
          </a:prstGeom>
        </p:spPr>
      </p:pic>
    </p:spTree>
    <p:extLst>
      <p:ext uri="{BB962C8B-B14F-4D97-AF65-F5344CB8AC3E}">
        <p14:creationId xmlns:p14="http://schemas.microsoft.com/office/powerpoint/2010/main" val="40107475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lamada de flecha hacia abajo 3"/>
          <p:cNvSpPr/>
          <p:nvPr/>
        </p:nvSpPr>
        <p:spPr>
          <a:xfrm>
            <a:off x="2369713" y="160985"/>
            <a:ext cx="7057622" cy="940158"/>
          </a:xfrm>
          <a:prstGeom prst="down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b="1" dirty="0" smtClean="0">
                <a:solidFill>
                  <a:schemeClr val="bg2">
                    <a:lumMod val="10000"/>
                  </a:schemeClr>
                </a:solidFill>
              </a:rPr>
              <a:t>MAPA DE PROCESOS ENKADOR S.A.</a:t>
            </a:r>
          </a:p>
          <a:p>
            <a:pPr algn="ctr"/>
            <a:r>
              <a:rPr lang="es-EC" b="1" dirty="0" smtClean="0">
                <a:solidFill>
                  <a:schemeClr val="bg2">
                    <a:lumMod val="10000"/>
                  </a:schemeClr>
                </a:solidFill>
              </a:rPr>
              <a:t>PLANTA RESINAS</a:t>
            </a:r>
            <a:endParaRPr lang="ja-JP" altLang="en-US" b="1" dirty="0">
              <a:solidFill>
                <a:schemeClr val="bg2">
                  <a:lumMod val="10000"/>
                </a:schemeClr>
              </a:solidFill>
            </a:endParaRPr>
          </a:p>
        </p:txBody>
      </p:sp>
      <p:pic>
        <p:nvPicPr>
          <p:cNvPr id="5" name="Imagen 4"/>
          <p:cNvPicPr/>
          <p:nvPr/>
        </p:nvPicPr>
        <p:blipFill>
          <a:blip r:embed="rId2"/>
          <a:stretch>
            <a:fillRect/>
          </a:stretch>
        </p:blipFill>
        <p:spPr>
          <a:xfrm>
            <a:off x="902746" y="1236372"/>
            <a:ext cx="10842786" cy="4430331"/>
          </a:xfrm>
          <a:prstGeom prst="rect">
            <a:avLst/>
          </a:prstGeom>
        </p:spPr>
      </p:pic>
    </p:spTree>
    <p:extLst>
      <p:ext uri="{BB962C8B-B14F-4D97-AF65-F5344CB8AC3E}">
        <p14:creationId xmlns:p14="http://schemas.microsoft.com/office/powerpoint/2010/main" val="8798369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4607B26D-45CE-402A-99F3-30BA9D50E5C8}"/>
              </a:ext>
            </a:extLst>
          </p:cNvPr>
          <p:cNvSpPr>
            <a:spLocks noGrp="1"/>
          </p:cNvSpPr>
          <p:nvPr>
            <p:ph type="title"/>
          </p:nvPr>
        </p:nvSpPr>
        <p:spPr>
          <a:xfrm>
            <a:off x="558085" y="120092"/>
            <a:ext cx="3035120" cy="614004"/>
          </a:xfrm>
        </p:spPr>
        <p:txBody>
          <a:bodyPr/>
          <a:lstStyle/>
          <a:p>
            <a:pPr algn="l"/>
            <a:r>
              <a:rPr lang="es-EC" i="0" u="sng" dirty="0">
                <a:solidFill>
                  <a:schemeClr val="bg2">
                    <a:lumMod val="10000"/>
                  </a:schemeClr>
                </a:solidFill>
              </a:rPr>
              <a:t>Marco </a:t>
            </a:r>
            <a:r>
              <a:rPr lang="es-EC" i="0" u="sng" dirty="0" smtClean="0">
                <a:solidFill>
                  <a:schemeClr val="bg2">
                    <a:lumMod val="10000"/>
                  </a:schemeClr>
                </a:solidFill>
              </a:rPr>
              <a:t>Teórico</a:t>
            </a:r>
            <a:endParaRPr lang="es-EC" i="0" u="sng" dirty="0">
              <a:solidFill>
                <a:schemeClr val="bg2">
                  <a:lumMod val="10000"/>
                </a:schemeClr>
              </a:solidFill>
            </a:endParaRPr>
          </a:p>
        </p:txBody>
      </p:sp>
      <p:sp>
        <p:nvSpPr>
          <p:cNvPr id="4" name="Llamada de flecha hacia abajo 3"/>
          <p:cNvSpPr/>
          <p:nvPr/>
        </p:nvSpPr>
        <p:spPr>
          <a:xfrm>
            <a:off x="292695" y="765218"/>
            <a:ext cx="3158843" cy="857519"/>
          </a:xfrm>
          <a:prstGeom prst="downArrow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i="1" dirty="0">
                <a:solidFill>
                  <a:sysClr val="windowText" lastClr="000000"/>
                </a:solidFill>
              </a:rPr>
              <a:t>Teoría de la Calidad </a:t>
            </a:r>
          </a:p>
        </p:txBody>
      </p:sp>
      <p:sp>
        <p:nvSpPr>
          <p:cNvPr id="7" name="Rectángulo 6"/>
          <p:cNvSpPr/>
          <p:nvPr/>
        </p:nvSpPr>
        <p:spPr>
          <a:xfrm>
            <a:off x="5112397" y="3244334"/>
            <a:ext cx="300082" cy="369332"/>
          </a:xfrm>
          <a:prstGeom prst="rect">
            <a:avLst/>
          </a:prstGeom>
        </p:spPr>
        <p:txBody>
          <a:bodyPr wrap="none">
            <a:spAutoFit/>
          </a:bodyPr>
          <a:lstStyle/>
          <a:p>
            <a:r>
              <a:rPr lang="es-EC" dirty="0" smtClean="0">
                <a:effectLst/>
                <a:latin typeface="Times New Roman" panose="02020603050405020304" pitchFamily="18" charset="0"/>
                <a:ea typeface="Calibri" panose="020F0502020204030204" pitchFamily="34" charset="0"/>
              </a:rPr>
              <a:t>. </a:t>
            </a:r>
            <a:endParaRPr lang="es-EC" dirty="0"/>
          </a:p>
        </p:txBody>
      </p:sp>
      <p:sp>
        <p:nvSpPr>
          <p:cNvPr id="17" name="Rectángulo 16"/>
          <p:cNvSpPr/>
          <p:nvPr/>
        </p:nvSpPr>
        <p:spPr>
          <a:xfrm>
            <a:off x="266936" y="1579481"/>
            <a:ext cx="3158843" cy="6611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400" b="1" dirty="0" smtClean="0">
                <a:solidFill>
                  <a:schemeClr val="bg2">
                    <a:lumMod val="10000"/>
                  </a:schemeClr>
                </a:solidFill>
              </a:rPr>
              <a:t>Walter  </a:t>
            </a:r>
            <a:r>
              <a:rPr lang="es-EC" sz="1400" b="1" dirty="0" err="1" smtClean="0">
                <a:solidFill>
                  <a:schemeClr val="bg2">
                    <a:lumMod val="10000"/>
                  </a:schemeClr>
                </a:solidFill>
              </a:rPr>
              <a:t>Shewhart</a:t>
            </a:r>
            <a:endParaRPr lang="es-EC" sz="1400" b="1" dirty="0" smtClean="0">
              <a:solidFill>
                <a:schemeClr val="bg2">
                  <a:lumMod val="10000"/>
                </a:schemeClr>
              </a:solidFill>
            </a:endParaRPr>
          </a:p>
          <a:p>
            <a:pPr algn="ctr"/>
            <a:r>
              <a:rPr lang="es-EC" sz="1400" dirty="0" smtClean="0">
                <a:solidFill>
                  <a:schemeClr val="bg2">
                    <a:lumMod val="10000"/>
                  </a:schemeClr>
                </a:solidFill>
              </a:rPr>
              <a:t>Control estadístico de la calidad</a:t>
            </a:r>
            <a:endParaRPr lang="es-EC" sz="1400" b="1" i="1" dirty="0" smtClean="0">
              <a:solidFill>
                <a:schemeClr val="bg2">
                  <a:lumMod val="10000"/>
                </a:schemeClr>
              </a:solidFill>
            </a:endParaRPr>
          </a:p>
        </p:txBody>
      </p:sp>
      <p:sp>
        <p:nvSpPr>
          <p:cNvPr id="18" name="Rectángulo 17"/>
          <p:cNvSpPr/>
          <p:nvPr/>
        </p:nvSpPr>
        <p:spPr>
          <a:xfrm>
            <a:off x="266936" y="2340006"/>
            <a:ext cx="3158843" cy="6611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400" b="1" dirty="0" smtClean="0">
                <a:solidFill>
                  <a:schemeClr val="bg2">
                    <a:lumMod val="10000"/>
                  </a:schemeClr>
                </a:solidFill>
                <a:effectLst/>
                <a:latin typeface="+mj-lt"/>
                <a:ea typeface="Calibri" panose="020F0502020204030204" pitchFamily="34" charset="0"/>
              </a:rPr>
              <a:t>Edwards Deming </a:t>
            </a:r>
          </a:p>
          <a:p>
            <a:pPr algn="ctr"/>
            <a:r>
              <a:rPr lang="es-EC" sz="1400" dirty="0" smtClean="0">
                <a:solidFill>
                  <a:schemeClr val="bg2">
                    <a:lumMod val="10000"/>
                  </a:schemeClr>
                </a:solidFill>
                <a:latin typeface="+mj-lt"/>
              </a:rPr>
              <a:t>“Cero defectos o menos variaciones”</a:t>
            </a:r>
            <a:endParaRPr lang="es-EC" sz="1400" dirty="0" smtClean="0">
              <a:solidFill>
                <a:schemeClr val="bg2">
                  <a:lumMod val="10000"/>
                </a:schemeClr>
              </a:solidFill>
              <a:effectLst/>
              <a:latin typeface="+mj-lt"/>
              <a:ea typeface="Calibri" panose="020F0502020204030204" pitchFamily="34" charset="0"/>
            </a:endParaRPr>
          </a:p>
          <a:p>
            <a:pPr algn="ctr"/>
            <a:r>
              <a:rPr lang="es-EC" sz="1400" dirty="0" smtClean="0">
                <a:solidFill>
                  <a:schemeClr val="bg2">
                    <a:lumMod val="10000"/>
                  </a:schemeClr>
                </a:solidFill>
                <a:latin typeface="+mj-lt"/>
              </a:rPr>
              <a:t>El ciclo de Deming (</a:t>
            </a:r>
            <a:r>
              <a:rPr lang="es-EC" sz="1400" dirty="0" err="1" smtClean="0">
                <a:solidFill>
                  <a:schemeClr val="bg2">
                    <a:lumMod val="10000"/>
                  </a:schemeClr>
                </a:solidFill>
                <a:latin typeface="+mj-lt"/>
              </a:rPr>
              <a:t>PDCA</a:t>
            </a:r>
            <a:r>
              <a:rPr lang="es-EC" sz="1400" dirty="0" smtClean="0">
                <a:solidFill>
                  <a:schemeClr val="bg2">
                    <a:lumMod val="10000"/>
                  </a:schemeClr>
                </a:solidFill>
                <a:latin typeface="+mj-lt"/>
              </a:rPr>
              <a:t>)</a:t>
            </a:r>
            <a:endParaRPr lang="es-EC" sz="1400" b="1" i="1" dirty="0">
              <a:solidFill>
                <a:schemeClr val="bg2">
                  <a:lumMod val="10000"/>
                </a:schemeClr>
              </a:solidFill>
              <a:latin typeface="+mj-lt"/>
            </a:endParaRPr>
          </a:p>
        </p:txBody>
      </p:sp>
      <p:sp>
        <p:nvSpPr>
          <p:cNvPr id="19" name="Rectángulo 18"/>
          <p:cNvSpPr/>
          <p:nvPr/>
        </p:nvSpPr>
        <p:spPr>
          <a:xfrm>
            <a:off x="254663" y="3114623"/>
            <a:ext cx="3158843" cy="6611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chemeClr val="bg2">
                    <a:lumMod val="10000"/>
                  </a:schemeClr>
                </a:solidFill>
              </a:rPr>
              <a:t>Joseph Juran</a:t>
            </a:r>
          </a:p>
          <a:p>
            <a:pPr algn="ctr"/>
            <a:r>
              <a:rPr lang="es-EC" sz="1400" dirty="0" smtClean="0">
                <a:solidFill>
                  <a:schemeClr val="bg2">
                    <a:lumMod val="10000"/>
                  </a:schemeClr>
                </a:solidFill>
              </a:rPr>
              <a:t>“la adecuación para el uso” </a:t>
            </a:r>
          </a:p>
          <a:p>
            <a:pPr algn="ctr"/>
            <a:r>
              <a:rPr lang="es-EC" sz="1400" dirty="0" smtClean="0">
                <a:solidFill>
                  <a:schemeClr val="bg2">
                    <a:lumMod val="10000"/>
                  </a:schemeClr>
                </a:solidFill>
              </a:rPr>
              <a:t>Trilogía de Juran</a:t>
            </a:r>
            <a:endParaRPr lang="es-EC" sz="1400" b="1" i="1" dirty="0">
              <a:solidFill>
                <a:schemeClr val="bg2">
                  <a:lumMod val="10000"/>
                </a:schemeClr>
              </a:solidFill>
            </a:endParaRPr>
          </a:p>
        </p:txBody>
      </p:sp>
      <p:sp>
        <p:nvSpPr>
          <p:cNvPr id="20" name="Rectángulo 19"/>
          <p:cNvSpPr/>
          <p:nvPr/>
        </p:nvSpPr>
        <p:spPr>
          <a:xfrm>
            <a:off x="254663" y="3873782"/>
            <a:ext cx="3158843" cy="1302137"/>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s-EC" sz="1400" b="1" dirty="0" smtClean="0">
                <a:solidFill>
                  <a:schemeClr val="bg2">
                    <a:lumMod val="10000"/>
                  </a:schemeClr>
                </a:solidFill>
                <a:effectLst/>
                <a:latin typeface="+mj-lt"/>
                <a:ea typeface="Calibri" panose="020F0502020204030204" pitchFamily="34" charset="0"/>
              </a:rPr>
              <a:t>Philip Crosby </a:t>
            </a:r>
          </a:p>
          <a:p>
            <a:pPr algn="ctr"/>
            <a:r>
              <a:rPr lang="es-EC" sz="1400" dirty="0" smtClean="0">
                <a:solidFill>
                  <a:schemeClr val="bg2">
                    <a:lumMod val="10000"/>
                  </a:schemeClr>
                </a:solidFill>
                <a:latin typeface="+mj-lt"/>
              </a:rPr>
              <a:t>“ C</a:t>
            </a:r>
            <a:r>
              <a:rPr lang="es-EC" sz="1400" dirty="0" smtClean="0">
                <a:solidFill>
                  <a:schemeClr val="bg2">
                    <a:lumMod val="10000"/>
                  </a:schemeClr>
                </a:solidFill>
              </a:rPr>
              <a:t>umplimiento </a:t>
            </a:r>
            <a:r>
              <a:rPr lang="es-EC" sz="1400" dirty="0">
                <a:solidFill>
                  <a:schemeClr val="bg2">
                    <a:lumMod val="10000"/>
                  </a:schemeClr>
                </a:solidFill>
              </a:rPr>
              <a:t>de los requisitos, </a:t>
            </a:r>
            <a:r>
              <a:rPr lang="es-EC" sz="1400" dirty="0" smtClean="0">
                <a:solidFill>
                  <a:schemeClr val="bg2">
                    <a:lumMod val="10000"/>
                  </a:schemeClr>
                </a:solidFill>
              </a:rPr>
              <a:t>se </a:t>
            </a:r>
            <a:r>
              <a:rPr lang="es-EC" sz="1400" dirty="0">
                <a:solidFill>
                  <a:schemeClr val="bg2">
                    <a:lumMod val="10000"/>
                  </a:schemeClr>
                </a:solidFill>
              </a:rPr>
              <a:t>basan en la prevención y no en la </a:t>
            </a:r>
            <a:r>
              <a:rPr lang="es-EC" sz="1400" dirty="0" smtClean="0">
                <a:solidFill>
                  <a:schemeClr val="bg2">
                    <a:lumMod val="10000"/>
                  </a:schemeClr>
                </a:solidFill>
              </a:rPr>
              <a:t>evaluación”</a:t>
            </a:r>
          </a:p>
          <a:p>
            <a:pPr algn="ctr"/>
            <a:r>
              <a:rPr lang="es-EC" sz="1400" dirty="0" smtClean="0">
                <a:solidFill>
                  <a:schemeClr val="bg2">
                    <a:lumMod val="10000"/>
                  </a:schemeClr>
                </a:solidFill>
                <a:latin typeface="+mj-lt"/>
              </a:rPr>
              <a:t>14 Puntos para la Gestión de la Calidad</a:t>
            </a:r>
            <a:endParaRPr lang="es-EC" sz="1400" dirty="0">
              <a:solidFill>
                <a:schemeClr val="bg2">
                  <a:lumMod val="10000"/>
                </a:schemeClr>
              </a:solidFill>
              <a:latin typeface="+mj-lt"/>
            </a:endParaRPr>
          </a:p>
        </p:txBody>
      </p:sp>
      <p:sp>
        <p:nvSpPr>
          <p:cNvPr id="21" name="Rectángulo 20"/>
          <p:cNvSpPr/>
          <p:nvPr/>
        </p:nvSpPr>
        <p:spPr>
          <a:xfrm>
            <a:off x="4157388" y="1562340"/>
            <a:ext cx="3158843" cy="11395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1400" b="1" dirty="0" err="1">
                <a:solidFill>
                  <a:schemeClr val="bg2">
                    <a:lumMod val="10000"/>
                  </a:schemeClr>
                </a:solidFill>
              </a:rPr>
              <a:t>Armand</a:t>
            </a:r>
            <a:r>
              <a:rPr lang="es-EC" sz="1400" b="1" dirty="0">
                <a:solidFill>
                  <a:schemeClr val="bg2">
                    <a:lumMod val="10000"/>
                  </a:schemeClr>
                </a:solidFill>
              </a:rPr>
              <a:t> </a:t>
            </a:r>
            <a:r>
              <a:rPr lang="es-EC" sz="1400" b="1" dirty="0" smtClean="0">
                <a:solidFill>
                  <a:schemeClr val="bg2">
                    <a:lumMod val="10000"/>
                  </a:schemeClr>
                </a:solidFill>
              </a:rPr>
              <a:t> </a:t>
            </a:r>
            <a:r>
              <a:rPr lang="es-EC" sz="1400" b="1" dirty="0" err="1" smtClean="0">
                <a:solidFill>
                  <a:schemeClr val="bg2">
                    <a:lumMod val="10000"/>
                  </a:schemeClr>
                </a:solidFill>
              </a:rPr>
              <a:t>Feigenbaum</a:t>
            </a:r>
            <a:endParaRPr lang="es-EC" sz="1400" b="1" dirty="0" smtClean="0">
              <a:solidFill>
                <a:schemeClr val="bg2">
                  <a:lumMod val="10000"/>
                </a:schemeClr>
              </a:solidFill>
            </a:endParaRPr>
          </a:p>
          <a:p>
            <a:pPr algn="ctr"/>
            <a:r>
              <a:rPr lang="es-EC" sz="1400" dirty="0" smtClean="0">
                <a:solidFill>
                  <a:schemeClr val="bg2">
                    <a:lumMod val="10000"/>
                  </a:schemeClr>
                </a:solidFill>
              </a:rPr>
              <a:t> “</a:t>
            </a:r>
            <a:r>
              <a:rPr lang="es-EC" sz="1400" dirty="0">
                <a:solidFill>
                  <a:schemeClr val="bg2">
                    <a:lumMod val="10000"/>
                  </a:schemeClr>
                </a:solidFill>
              </a:rPr>
              <a:t>modelo para administrar la </a:t>
            </a:r>
            <a:r>
              <a:rPr lang="es-EC" sz="1400" dirty="0" smtClean="0">
                <a:solidFill>
                  <a:schemeClr val="bg2">
                    <a:lumMod val="10000"/>
                  </a:schemeClr>
                </a:solidFill>
              </a:rPr>
              <a:t>organización” </a:t>
            </a:r>
          </a:p>
          <a:p>
            <a:pPr algn="ctr"/>
            <a:r>
              <a:rPr lang="es-EC" sz="1400" i="1" dirty="0">
                <a:solidFill>
                  <a:schemeClr val="bg2">
                    <a:lumMod val="10000"/>
                  </a:schemeClr>
                </a:solidFill>
              </a:rPr>
              <a:t>Control total de la </a:t>
            </a:r>
            <a:r>
              <a:rPr lang="es-EC" sz="1400" i="1" dirty="0" smtClean="0">
                <a:solidFill>
                  <a:schemeClr val="bg2">
                    <a:lumMod val="10000"/>
                  </a:schemeClr>
                </a:solidFill>
              </a:rPr>
              <a:t>calidad</a:t>
            </a:r>
          </a:p>
          <a:p>
            <a:pPr algn="ctr"/>
            <a:r>
              <a:rPr lang="es-EC" sz="1400" b="1" i="1" dirty="0" smtClean="0">
                <a:solidFill>
                  <a:schemeClr val="bg2">
                    <a:lumMod val="10000"/>
                  </a:schemeClr>
                </a:solidFill>
              </a:rPr>
              <a:t>Idea de costos de calidad</a:t>
            </a:r>
            <a:endParaRPr lang="es-EC" sz="1400" b="1" i="1" dirty="0">
              <a:solidFill>
                <a:schemeClr val="bg2">
                  <a:lumMod val="10000"/>
                </a:schemeClr>
              </a:solidFill>
            </a:endParaRPr>
          </a:p>
        </p:txBody>
      </p:sp>
      <p:sp>
        <p:nvSpPr>
          <p:cNvPr id="22" name="Rectángulo 21"/>
          <p:cNvSpPr/>
          <p:nvPr/>
        </p:nvSpPr>
        <p:spPr>
          <a:xfrm>
            <a:off x="266936" y="5273897"/>
            <a:ext cx="3158843" cy="99811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400" b="1" dirty="0" err="1">
                <a:solidFill>
                  <a:schemeClr val="bg2">
                    <a:lumMod val="10000"/>
                  </a:schemeClr>
                </a:solidFill>
              </a:rPr>
              <a:t>Kauru</a:t>
            </a:r>
            <a:r>
              <a:rPr lang="es-EC" sz="1400" b="1" dirty="0">
                <a:solidFill>
                  <a:schemeClr val="bg2">
                    <a:lumMod val="10000"/>
                  </a:schemeClr>
                </a:solidFill>
              </a:rPr>
              <a:t> Ishikawa </a:t>
            </a:r>
            <a:endParaRPr lang="es-EC" sz="1400" b="1" dirty="0" smtClean="0">
              <a:solidFill>
                <a:schemeClr val="bg2">
                  <a:lumMod val="10000"/>
                </a:schemeClr>
              </a:solidFill>
            </a:endParaRPr>
          </a:p>
          <a:p>
            <a:pPr algn="ctr"/>
            <a:r>
              <a:rPr lang="es-EC" sz="1400" dirty="0" smtClean="0">
                <a:solidFill>
                  <a:schemeClr val="bg2">
                    <a:lumMod val="10000"/>
                  </a:schemeClr>
                </a:solidFill>
              </a:rPr>
              <a:t> “</a:t>
            </a:r>
            <a:r>
              <a:rPr lang="es-EC" sz="1400" dirty="0">
                <a:solidFill>
                  <a:schemeClr val="bg2">
                    <a:lumMod val="10000"/>
                  </a:schemeClr>
                </a:solidFill>
              </a:rPr>
              <a:t>construida en cada diseño o proceso</a:t>
            </a:r>
            <a:r>
              <a:rPr lang="es-EC" sz="1400" dirty="0" smtClean="0">
                <a:solidFill>
                  <a:schemeClr val="bg2">
                    <a:lumMod val="10000"/>
                  </a:schemeClr>
                </a:solidFill>
              </a:rPr>
              <a:t>” </a:t>
            </a:r>
          </a:p>
          <a:p>
            <a:pPr algn="ctr"/>
            <a:r>
              <a:rPr lang="es-EC" sz="1400" dirty="0">
                <a:solidFill>
                  <a:schemeClr val="bg2">
                    <a:lumMod val="10000"/>
                  </a:schemeClr>
                </a:solidFill>
              </a:rPr>
              <a:t> </a:t>
            </a:r>
            <a:r>
              <a:rPr lang="es-EC" sz="1400" dirty="0" smtClean="0">
                <a:solidFill>
                  <a:schemeClr val="bg2">
                    <a:lumMod val="10000"/>
                  </a:schemeClr>
                </a:solidFill>
              </a:rPr>
              <a:t>herramientas de </a:t>
            </a:r>
            <a:r>
              <a:rPr lang="es-EC" sz="1400" dirty="0">
                <a:solidFill>
                  <a:schemeClr val="bg2">
                    <a:lumMod val="10000"/>
                  </a:schemeClr>
                </a:solidFill>
              </a:rPr>
              <a:t>análisis de </a:t>
            </a:r>
            <a:r>
              <a:rPr lang="es-EC" sz="1400" dirty="0" smtClean="0">
                <a:solidFill>
                  <a:schemeClr val="bg2">
                    <a:lumMod val="10000"/>
                  </a:schemeClr>
                </a:solidFill>
              </a:rPr>
              <a:t>datos</a:t>
            </a:r>
            <a:endParaRPr lang="es-EC" sz="1400" b="1" i="1" dirty="0">
              <a:solidFill>
                <a:schemeClr val="bg2">
                  <a:lumMod val="10000"/>
                </a:schemeClr>
              </a:solidFill>
            </a:endParaRPr>
          </a:p>
        </p:txBody>
      </p:sp>
      <p:sp>
        <p:nvSpPr>
          <p:cNvPr id="27" name="Llamada de flecha hacia abajo 26"/>
          <p:cNvSpPr/>
          <p:nvPr/>
        </p:nvSpPr>
        <p:spPr>
          <a:xfrm>
            <a:off x="4157388" y="718203"/>
            <a:ext cx="3158843" cy="857520"/>
          </a:xfrm>
          <a:prstGeom prst="downArrow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s-EC" b="1" i="1" dirty="0">
                <a:solidFill>
                  <a:sysClr val="windowText" lastClr="000000"/>
                </a:solidFill>
              </a:rPr>
              <a:t>Teoría de la calidad orientada al costo</a:t>
            </a:r>
          </a:p>
        </p:txBody>
      </p:sp>
      <p:sp>
        <p:nvSpPr>
          <p:cNvPr id="30" name="Rectángulo 29"/>
          <p:cNvSpPr/>
          <p:nvPr/>
        </p:nvSpPr>
        <p:spPr>
          <a:xfrm>
            <a:off x="4105872" y="2924412"/>
            <a:ext cx="3261874" cy="160043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1400" b="1" dirty="0" smtClean="0">
                <a:solidFill>
                  <a:schemeClr val="bg2">
                    <a:lumMod val="10000"/>
                  </a:schemeClr>
                </a:solidFill>
                <a:effectLst/>
                <a:latin typeface="+mj-lt"/>
                <a:ea typeface="Calibri" panose="020F0502020204030204" pitchFamily="34" charset="0"/>
              </a:rPr>
              <a:t>Gutiérrez (2014) en su libro Calidad y Productividad </a:t>
            </a:r>
            <a:r>
              <a:rPr lang="es-EC" sz="1400" dirty="0" smtClean="0">
                <a:solidFill>
                  <a:schemeClr val="bg2">
                    <a:lumMod val="10000"/>
                  </a:schemeClr>
                </a:solidFill>
                <a:effectLst/>
                <a:latin typeface="+mj-lt"/>
                <a:ea typeface="Calibri" panose="020F0502020204030204" pitchFamily="34" charset="0"/>
              </a:rPr>
              <a:t>menciona que “los costos de calidad son los costos totales asociados al sistema de gestión de la calidad y pueden utilizarse como medida de desempeño del sistema de calidad” (pág. 22). </a:t>
            </a:r>
            <a:endParaRPr lang="es-EC" sz="1400" dirty="0">
              <a:solidFill>
                <a:schemeClr val="bg2">
                  <a:lumMod val="10000"/>
                </a:schemeClr>
              </a:solidFill>
              <a:latin typeface="+mj-lt"/>
            </a:endParaRPr>
          </a:p>
        </p:txBody>
      </p:sp>
      <p:graphicFrame>
        <p:nvGraphicFramePr>
          <p:cNvPr id="31" name="Tabla 30"/>
          <p:cNvGraphicFramePr>
            <a:graphicFrameLocks noGrp="1"/>
          </p:cNvGraphicFramePr>
          <p:nvPr>
            <p:extLst>
              <p:ext uri="{D42A27DB-BD31-4B8C-83A1-F6EECF244321}">
                <p14:modId xmlns:p14="http://schemas.microsoft.com/office/powerpoint/2010/main" val="1393107730"/>
              </p:ext>
            </p:extLst>
          </p:nvPr>
        </p:nvGraphicFramePr>
        <p:xfrm>
          <a:off x="4030543" y="4870599"/>
          <a:ext cx="4248084" cy="1036320"/>
        </p:xfrm>
        <a:graphic>
          <a:graphicData uri="http://schemas.openxmlformats.org/drawingml/2006/table">
            <a:tbl>
              <a:tblPr firstRow="1" bandRow="1">
                <a:tableStyleId>{0E3FDE45-AF77-4B5C-9715-49D594BDF05E}</a:tableStyleId>
              </a:tblPr>
              <a:tblGrid>
                <a:gridCol w="2124042">
                  <a:extLst>
                    <a:ext uri="{9D8B030D-6E8A-4147-A177-3AD203B41FA5}">
                      <a16:colId xmlns:a16="http://schemas.microsoft.com/office/drawing/2014/main" val="20000"/>
                    </a:ext>
                  </a:extLst>
                </a:gridCol>
                <a:gridCol w="2124042">
                  <a:extLst>
                    <a:ext uri="{9D8B030D-6E8A-4147-A177-3AD203B41FA5}">
                      <a16:colId xmlns:a16="http://schemas.microsoft.com/office/drawing/2014/main" val="20001"/>
                    </a:ext>
                  </a:extLst>
                </a:gridCol>
              </a:tblGrid>
              <a:tr h="370840">
                <a:tc>
                  <a:txBody>
                    <a:bodyPr/>
                    <a:lstStyle/>
                    <a:p>
                      <a:pPr algn="ctr"/>
                      <a:r>
                        <a:rPr lang="es-EC" sz="1400" b="1" dirty="0" smtClean="0">
                          <a:solidFill>
                            <a:schemeClr val="bg2">
                              <a:lumMod val="10000"/>
                            </a:schemeClr>
                          </a:solidFill>
                        </a:rPr>
                        <a:t>Costos para asegurar</a:t>
                      </a:r>
                      <a:r>
                        <a:rPr lang="es-EC" sz="1400" b="1" baseline="0" dirty="0" smtClean="0">
                          <a:solidFill>
                            <a:schemeClr val="bg2">
                              <a:lumMod val="10000"/>
                            </a:schemeClr>
                          </a:solidFill>
                        </a:rPr>
                        <a:t> la calidad</a:t>
                      </a:r>
                      <a:endParaRPr lang="es-EC" sz="1400" b="1" dirty="0">
                        <a:solidFill>
                          <a:schemeClr val="bg2">
                            <a:lumMod val="10000"/>
                          </a:schemeClr>
                        </a:solidFill>
                        <a:latin typeface="+mj-lt"/>
                      </a:endParaRPr>
                    </a:p>
                  </a:txBody>
                  <a:tcPr/>
                </a:tc>
                <a:tc>
                  <a:txBody>
                    <a:bodyPr/>
                    <a:lstStyle/>
                    <a:p>
                      <a:pPr algn="ctr"/>
                      <a:r>
                        <a:rPr lang="es-EC" sz="1400" b="1" dirty="0" smtClean="0">
                          <a:solidFill>
                            <a:schemeClr val="bg2">
                              <a:lumMod val="10000"/>
                            </a:schemeClr>
                          </a:solidFill>
                        </a:rPr>
                        <a:t>Costos de no calidad</a:t>
                      </a:r>
                      <a:endParaRPr lang="es-EC" sz="1400" b="1" dirty="0">
                        <a:solidFill>
                          <a:schemeClr val="bg2">
                            <a:lumMod val="10000"/>
                          </a:schemeClr>
                        </a:solidFill>
                        <a:latin typeface="+mj-lt"/>
                      </a:endParaRPr>
                    </a:p>
                  </a:txBody>
                  <a:tcPr/>
                </a:tc>
                <a:extLst>
                  <a:ext uri="{0D108BD9-81ED-4DB2-BD59-A6C34878D82A}">
                    <a16:rowId xmlns:a16="http://schemas.microsoft.com/office/drawing/2014/main" val="10000"/>
                  </a:ext>
                </a:extLst>
              </a:tr>
              <a:tr h="370840">
                <a:tc>
                  <a:txBody>
                    <a:bodyPr/>
                    <a:lstStyle/>
                    <a:p>
                      <a:pPr marL="0" indent="0">
                        <a:buFontTx/>
                        <a:buNone/>
                      </a:pPr>
                      <a:r>
                        <a:rPr lang="es-EC" sz="1400" dirty="0" smtClean="0">
                          <a:solidFill>
                            <a:schemeClr val="bg2">
                              <a:lumMod val="10000"/>
                            </a:schemeClr>
                          </a:solidFill>
                        </a:rPr>
                        <a:t>-</a:t>
                      </a:r>
                      <a:r>
                        <a:rPr lang="es-EC" sz="1400" baseline="0" dirty="0" smtClean="0">
                          <a:solidFill>
                            <a:schemeClr val="bg2">
                              <a:lumMod val="10000"/>
                            </a:schemeClr>
                          </a:solidFill>
                        </a:rPr>
                        <a:t> </a:t>
                      </a:r>
                      <a:r>
                        <a:rPr lang="es-EC" sz="1400" dirty="0" smtClean="0">
                          <a:solidFill>
                            <a:schemeClr val="bg2">
                              <a:lumMod val="10000"/>
                            </a:schemeClr>
                          </a:solidFill>
                        </a:rPr>
                        <a:t>De prevención</a:t>
                      </a:r>
                    </a:p>
                    <a:p>
                      <a:pPr marL="0" indent="0">
                        <a:buFontTx/>
                        <a:buNone/>
                      </a:pPr>
                      <a:r>
                        <a:rPr lang="es-EC" sz="1400" dirty="0" smtClean="0">
                          <a:solidFill>
                            <a:schemeClr val="bg2">
                              <a:lumMod val="10000"/>
                            </a:schemeClr>
                          </a:solidFill>
                        </a:rPr>
                        <a:t>- De</a:t>
                      </a:r>
                      <a:r>
                        <a:rPr lang="es-EC" sz="1400" baseline="0" dirty="0" smtClean="0">
                          <a:solidFill>
                            <a:schemeClr val="bg2">
                              <a:lumMod val="10000"/>
                            </a:schemeClr>
                          </a:solidFill>
                        </a:rPr>
                        <a:t> evaluación</a:t>
                      </a:r>
                      <a:endParaRPr lang="es-EC" sz="1400" b="1" dirty="0">
                        <a:solidFill>
                          <a:schemeClr val="bg2">
                            <a:lumMod val="10000"/>
                          </a:schemeClr>
                        </a:solidFill>
                        <a:latin typeface="+mj-lt"/>
                      </a:endParaRPr>
                    </a:p>
                  </a:txBody>
                  <a:tcPr/>
                </a:tc>
                <a:tc>
                  <a:txBody>
                    <a:bodyPr/>
                    <a:lstStyle/>
                    <a:p>
                      <a:r>
                        <a:rPr lang="es-EC" sz="1400" dirty="0" smtClean="0">
                          <a:solidFill>
                            <a:schemeClr val="bg2">
                              <a:lumMod val="10000"/>
                            </a:schemeClr>
                          </a:solidFill>
                        </a:rPr>
                        <a:t>- Por fallas internas</a:t>
                      </a:r>
                    </a:p>
                    <a:p>
                      <a:r>
                        <a:rPr lang="es-EC" sz="1400" dirty="0" smtClean="0">
                          <a:solidFill>
                            <a:schemeClr val="bg2">
                              <a:lumMod val="10000"/>
                            </a:schemeClr>
                          </a:solidFill>
                        </a:rPr>
                        <a:t>- Por fallas externas</a:t>
                      </a:r>
                      <a:endParaRPr lang="es-EC" sz="1400" b="1" dirty="0">
                        <a:solidFill>
                          <a:schemeClr val="bg2">
                            <a:lumMod val="10000"/>
                          </a:schemeClr>
                        </a:solidFill>
                        <a:latin typeface="+mj-lt"/>
                      </a:endParaRPr>
                    </a:p>
                  </a:txBody>
                  <a:tcPr/>
                </a:tc>
                <a:extLst>
                  <a:ext uri="{0D108BD9-81ED-4DB2-BD59-A6C34878D82A}">
                    <a16:rowId xmlns:a16="http://schemas.microsoft.com/office/drawing/2014/main" val="10001"/>
                  </a:ext>
                </a:extLst>
              </a:tr>
            </a:tbl>
          </a:graphicData>
        </a:graphic>
      </p:graphicFrame>
      <p:sp>
        <p:nvSpPr>
          <p:cNvPr id="25" name="Rectángulo 24"/>
          <p:cNvSpPr/>
          <p:nvPr/>
        </p:nvSpPr>
        <p:spPr>
          <a:xfrm>
            <a:off x="9085098" y="3198184"/>
            <a:ext cx="300082" cy="369332"/>
          </a:xfrm>
          <a:prstGeom prst="rect">
            <a:avLst/>
          </a:prstGeom>
        </p:spPr>
        <p:txBody>
          <a:bodyPr wrap="none">
            <a:spAutoFit/>
          </a:bodyPr>
          <a:lstStyle/>
          <a:p>
            <a:r>
              <a:rPr lang="es-EC" dirty="0" smtClean="0">
                <a:effectLst/>
                <a:latin typeface="Times New Roman" panose="02020603050405020304" pitchFamily="18" charset="0"/>
                <a:ea typeface="Calibri" panose="020F0502020204030204" pitchFamily="34" charset="0"/>
              </a:rPr>
              <a:t>. </a:t>
            </a:r>
            <a:endParaRPr lang="es-EC" dirty="0"/>
          </a:p>
        </p:txBody>
      </p:sp>
      <p:sp>
        <p:nvSpPr>
          <p:cNvPr id="26" name="Llamada de flecha hacia abajo 25"/>
          <p:cNvSpPr/>
          <p:nvPr/>
        </p:nvSpPr>
        <p:spPr>
          <a:xfrm>
            <a:off x="8438666" y="719067"/>
            <a:ext cx="3158843" cy="857520"/>
          </a:xfrm>
          <a:prstGeom prst="downArrow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i="1" dirty="0">
                <a:solidFill>
                  <a:sysClr val="windowText" lastClr="000000"/>
                </a:solidFill>
              </a:rPr>
              <a:t>Teoría de la </a:t>
            </a:r>
            <a:r>
              <a:rPr lang="es-EC" b="1" i="1" dirty="0" smtClean="0">
                <a:solidFill>
                  <a:sysClr val="windowText" lastClr="000000"/>
                </a:solidFill>
              </a:rPr>
              <a:t>Productividad</a:t>
            </a:r>
            <a:endParaRPr lang="es-EC" b="1" i="1" dirty="0">
              <a:solidFill>
                <a:sysClr val="windowText" lastClr="000000"/>
              </a:solidFill>
            </a:endParaRPr>
          </a:p>
        </p:txBody>
      </p:sp>
      <p:sp>
        <p:nvSpPr>
          <p:cNvPr id="28" name="Rectángulo 27"/>
          <p:cNvSpPr/>
          <p:nvPr/>
        </p:nvSpPr>
        <p:spPr>
          <a:xfrm>
            <a:off x="8322756" y="1663969"/>
            <a:ext cx="3261874" cy="310854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endParaRPr lang="es-EC" sz="1400" dirty="0" smtClean="0">
              <a:solidFill>
                <a:schemeClr val="bg2">
                  <a:lumMod val="10000"/>
                </a:schemeClr>
              </a:solidFill>
            </a:endParaRPr>
          </a:p>
          <a:p>
            <a:r>
              <a:rPr lang="es-EC" sz="1400" dirty="0" smtClean="0">
                <a:solidFill>
                  <a:schemeClr val="bg2">
                    <a:lumMod val="10000"/>
                  </a:schemeClr>
                </a:solidFill>
              </a:rPr>
              <a:t>“La productividad </a:t>
            </a:r>
            <a:r>
              <a:rPr lang="es-EC" sz="1400" dirty="0">
                <a:solidFill>
                  <a:schemeClr val="bg2">
                    <a:lumMod val="10000"/>
                  </a:schemeClr>
                </a:solidFill>
              </a:rPr>
              <a:t>tiene que ver con los resultados que se obtienen de un proceso o </a:t>
            </a:r>
            <a:r>
              <a:rPr lang="es-EC" sz="1400" dirty="0" smtClean="0">
                <a:solidFill>
                  <a:schemeClr val="bg2">
                    <a:lumMod val="10000"/>
                  </a:schemeClr>
                </a:solidFill>
              </a:rPr>
              <a:t>sistema, se </a:t>
            </a:r>
            <a:r>
              <a:rPr lang="es-EC" sz="1400" dirty="0">
                <a:solidFill>
                  <a:schemeClr val="bg2">
                    <a:lumMod val="10000"/>
                  </a:schemeClr>
                </a:solidFill>
              </a:rPr>
              <a:t>mide por el cociente formado por los resultados logrados y los recursos </a:t>
            </a:r>
            <a:r>
              <a:rPr lang="es-EC" sz="1400" dirty="0" smtClean="0">
                <a:solidFill>
                  <a:schemeClr val="bg2">
                    <a:lumMod val="10000"/>
                  </a:schemeClr>
                </a:solidFill>
              </a:rPr>
              <a:t>empleados.</a:t>
            </a:r>
          </a:p>
          <a:p>
            <a:endParaRPr lang="es-EC" sz="1400" dirty="0" smtClean="0">
              <a:solidFill>
                <a:schemeClr val="bg2">
                  <a:lumMod val="10000"/>
                </a:schemeClr>
              </a:solidFill>
            </a:endParaRPr>
          </a:p>
          <a:p>
            <a:endParaRPr lang="es-EC" sz="1400" dirty="0" smtClean="0">
              <a:solidFill>
                <a:schemeClr val="bg2">
                  <a:lumMod val="10000"/>
                </a:schemeClr>
              </a:solidFill>
            </a:endParaRPr>
          </a:p>
          <a:p>
            <a:endParaRPr lang="es-EC" sz="1400" dirty="0">
              <a:solidFill>
                <a:schemeClr val="bg2">
                  <a:lumMod val="10000"/>
                </a:schemeClr>
              </a:solidFill>
            </a:endParaRPr>
          </a:p>
          <a:p>
            <a:r>
              <a:rPr lang="es-EC" sz="1400" dirty="0" smtClean="0">
                <a:solidFill>
                  <a:schemeClr val="bg2">
                    <a:lumMod val="10000"/>
                  </a:schemeClr>
                </a:solidFill>
              </a:rPr>
              <a:t>Mejorar </a:t>
            </a:r>
            <a:r>
              <a:rPr lang="es-EC" sz="1400" dirty="0">
                <a:solidFill>
                  <a:schemeClr val="bg2">
                    <a:lumMod val="10000"/>
                  </a:schemeClr>
                </a:solidFill>
              </a:rPr>
              <a:t>la productividad es optimizar el uso de los recursos y maximizar los </a:t>
            </a:r>
            <a:r>
              <a:rPr lang="es-EC" sz="1400" dirty="0" smtClean="0">
                <a:solidFill>
                  <a:schemeClr val="bg2">
                    <a:lumMod val="10000"/>
                  </a:schemeClr>
                </a:solidFill>
              </a:rPr>
              <a:t>resultados</a:t>
            </a:r>
          </a:p>
          <a:p>
            <a:endParaRPr lang="es-EC" sz="1400" dirty="0">
              <a:solidFill>
                <a:schemeClr val="bg2">
                  <a:lumMod val="10000"/>
                </a:schemeClr>
              </a:solidFill>
            </a:endParaRPr>
          </a:p>
          <a:p>
            <a:endParaRPr lang="es-EC" sz="1400" dirty="0">
              <a:solidFill>
                <a:schemeClr val="bg2">
                  <a:lumMod val="10000"/>
                </a:schemeClr>
              </a:solidFill>
            </a:endParaRPr>
          </a:p>
        </p:txBody>
      </p:sp>
    </p:spTree>
    <p:extLst>
      <p:ext uri="{BB962C8B-B14F-4D97-AF65-F5344CB8AC3E}">
        <p14:creationId xmlns:p14="http://schemas.microsoft.com/office/powerpoint/2010/main" val="12707610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4607B26D-45CE-402A-99F3-30BA9D50E5C8}"/>
              </a:ext>
            </a:extLst>
          </p:cNvPr>
          <p:cNvSpPr>
            <a:spLocks noGrp="1"/>
          </p:cNvSpPr>
          <p:nvPr>
            <p:ph type="title"/>
          </p:nvPr>
        </p:nvSpPr>
        <p:spPr>
          <a:xfrm>
            <a:off x="558085" y="120092"/>
            <a:ext cx="3035120" cy="614004"/>
          </a:xfrm>
        </p:spPr>
        <p:txBody>
          <a:bodyPr/>
          <a:lstStyle/>
          <a:p>
            <a:pPr algn="l"/>
            <a:r>
              <a:rPr lang="es-EC" i="0" u="sng" dirty="0">
                <a:solidFill>
                  <a:schemeClr val="bg2">
                    <a:lumMod val="10000"/>
                  </a:schemeClr>
                </a:solidFill>
              </a:rPr>
              <a:t>Marco </a:t>
            </a:r>
            <a:r>
              <a:rPr lang="es-EC" i="0" u="sng" dirty="0" smtClean="0">
                <a:solidFill>
                  <a:schemeClr val="bg2">
                    <a:lumMod val="10000"/>
                  </a:schemeClr>
                </a:solidFill>
              </a:rPr>
              <a:t>Teórico</a:t>
            </a:r>
            <a:endParaRPr lang="es-EC" i="0" u="sng" dirty="0">
              <a:solidFill>
                <a:schemeClr val="bg2">
                  <a:lumMod val="10000"/>
                </a:schemeClr>
              </a:solidFill>
            </a:endParaRPr>
          </a:p>
        </p:txBody>
      </p:sp>
      <p:sp>
        <p:nvSpPr>
          <p:cNvPr id="21" name="Rectángulo 20"/>
          <p:cNvSpPr/>
          <p:nvPr/>
        </p:nvSpPr>
        <p:spPr>
          <a:xfrm>
            <a:off x="267968" y="2609789"/>
            <a:ext cx="3158843" cy="208119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1400" i="1" dirty="0" smtClean="0">
                <a:solidFill>
                  <a:schemeClr val="bg2">
                    <a:lumMod val="10000"/>
                  </a:schemeClr>
                </a:solidFill>
              </a:rPr>
              <a:t>“Un Indicador de Gestión es una expresión cualitativa  y cuantitativa que evalúa la razón de ser de la organización en cuanto al desempeño y evolución.</a:t>
            </a:r>
            <a:endParaRPr lang="es-EC" sz="1400" i="1" dirty="0">
              <a:solidFill>
                <a:schemeClr val="bg2">
                  <a:lumMod val="10000"/>
                </a:schemeClr>
              </a:solidFill>
            </a:endParaRPr>
          </a:p>
        </p:txBody>
      </p:sp>
      <p:sp>
        <p:nvSpPr>
          <p:cNvPr id="27" name="Llamada de flecha hacia abajo 26"/>
          <p:cNvSpPr/>
          <p:nvPr/>
        </p:nvSpPr>
        <p:spPr>
          <a:xfrm>
            <a:off x="267968" y="1074310"/>
            <a:ext cx="3158843" cy="1110476"/>
          </a:xfrm>
          <a:prstGeom prst="downArrow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i="1" dirty="0">
                <a:solidFill>
                  <a:sysClr val="windowText" lastClr="000000"/>
                </a:solidFill>
              </a:rPr>
              <a:t>Teoría de los indicadores de Gestión </a:t>
            </a:r>
          </a:p>
        </p:txBody>
      </p:sp>
      <p:sp>
        <p:nvSpPr>
          <p:cNvPr id="11" name="Llamada de flecha hacia abajo 10"/>
          <p:cNvSpPr/>
          <p:nvPr/>
        </p:nvSpPr>
        <p:spPr>
          <a:xfrm>
            <a:off x="4618880" y="1074310"/>
            <a:ext cx="3158843" cy="1110476"/>
          </a:xfrm>
          <a:prstGeom prst="downArrow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i="1" dirty="0" smtClean="0">
                <a:solidFill>
                  <a:sysClr val="windowText" lastClr="000000"/>
                </a:solidFill>
              </a:rPr>
              <a:t>Normas ISO</a:t>
            </a:r>
            <a:endParaRPr lang="es-EC" b="1" i="1" dirty="0">
              <a:solidFill>
                <a:sysClr val="windowText" lastClr="000000"/>
              </a:solidFill>
            </a:endParaRPr>
          </a:p>
        </p:txBody>
      </p:sp>
      <p:sp>
        <p:nvSpPr>
          <p:cNvPr id="3" name="Rectángulo 2"/>
          <p:cNvSpPr/>
          <p:nvPr/>
        </p:nvSpPr>
        <p:spPr>
          <a:xfrm>
            <a:off x="4618880" y="2474771"/>
            <a:ext cx="4615272" cy="1631216"/>
          </a:xfrm>
          <a:prstGeom prst="rect">
            <a:avLst/>
          </a:prstGeom>
        </p:spPr>
        <p:txBody>
          <a:bodyPr wrap="square">
            <a:spAutoFit/>
          </a:bodyPr>
          <a:lstStyle/>
          <a:p>
            <a:pPr marL="285750" indent="-285750">
              <a:buFont typeface="Arial" panose="020B0604020202020204" pitchFamily="34" charset="0"/>
              <a:buChar char="•"/>
            </a:pPr>
            <a:r>
              <a:rPr lang="es-EC" sz="1600" dirty="0">
                <a:solidFill>
                  <a:schemeClr val="bg2">
                    <a:lumMod val="10000"/>
                  </a:schemeClr>
                </a:solidFill>
              </a:rPr>
              <a:t>ISO 9000:2015 Sistemas de gestión de la calidad - Fundamentos y </a:t>
            </a:r>
            <a:r>
              <a:rPr lang="es-EC" sz="1600" dirty="0" smtClean="0">
                <a:solidFill>
                  <a:schemeClr val="bg2">
                    <a:lumMod val="10000"/>
                  </a:schemeClr>
                </a:solidFill>
              </a:rPr>
              <a:t>vocabulario</a:t>
            </a:r>
          </a:p>
          <a:p>
            <a:pPr marL="285750" indent="-285750">
              <a:buFont typeface="Arial" panose="020B0604020202020204" pitchFamily="34" charset="0"/>
              <a:buChar char="•"/>
            </a:pPr>
            <a:r>
              <a:rPr lang="es-EC" sz="1600" dirty="0" smtClean="0">
                <a:solidFill>
                  <a:schemeClr val="bg2">
                    <a:lumMod val="10000"/>
                  </a:schemeClr>
                </a:solidFill>
              </a:rPr>
              <a:t>ISO </a:t>
            </a:r>
            <a:r>
              <a:rPr lang="es-EC" sz="1600" dirty="0">
                <a:solidFill>
                  <a:schemeClr val="bg2">
                    <a:lumMod val="10000"/>
                  </a:schemeClr>
                </a:solidFill>
              </a:rPr>
              <a:t>9001:2015 Sistemas de gestión de la calidad - Requisitos </a:t>
            </a:r>
          </a:p>
          <a:p>
            <a:pPr marL="285750" indent="-285750">
              <a:buFont typeface="Arial" panose="020B0604020202020204" pitchFamily="34" charset="0"/>
              <a:buChar char="•"/>
            </a:pPr>
            <a:r>
              <a:rPr lang="es-EC" sz="1600" dirty="0" smtClean="0">
                <a:solidFill>
                  <a:schemeClr val="bg2">
                    <a:lumMod val="10000"/>
                  </a:schemeClr>
                </a:solidFill>
              </a:rPr>
              <a:t>ISO </a:t>
            </a:r>
            <a:r>
              <a:rPr lang="es-EC" sz="1600" dirty="0">
                <a:solidFill>
                  <a:schemeClr val="bg2">
                    <a:lumMod val="10000"/>
                  </a:schemeClr>
                </a:solidFill>
              </a:rPr>
              <a:t>19011:2018 Directrices para la auditoría de los sistemas de gestión</a:t>
            </a:r>
          </a:p>
        </p:txBody>
      </p:sp>
    </p:spTree>
    <p:extLst>
      <p:ext uri="{BB962C8B-B14F-4D97-AF65-F5344CB8AC3E}">
        <p14:creationId xmlns:p14="http://schemas.microsoft.com/office/powerpoint/2010/main" val="34992172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8">
  <a:themeElements>
    <a:clrScheme name="Personalizado 5">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4607</TotalTime>
  <Words>2929</Words>
  <Application>Microsoft Office PowerPoint</Application>
  <PresentationFormat>Panorámica</PresentationFormat>
  <Paragraphs>447</Paragraphs>
  <Slides>25</Slides>
  <Notes>0</Notes>
  <HiddenSlides>0</HiddenSlides>
  <MMClips>0</MMClips>
  <ScaleCrop>false</ScaleCrop>
  <HeadingPairs>
    <vt:vector size="8" baseType="variant">
      <vt:variant>
        <vt:lpstr>Fuentes usadas</vt:lpstr>
      </vt:variant>
      <vt:variant>
        <vt:i4>11</vt:i4>
      </vt:variant>
      <vt:variant>
        <vt:lpstr>Tema</vt:lpstr>
      </vt:variant>
      <vt:variant>
        <vt:i4>2</vt:i4>
      </vt:variant>
      <vt:variant>
        <vt:lpstr>Servidores OLE incrustados</vt:lpstr>
      </vt:variant>
      <vt:variant>
        <vt:i4>1</vt:i4>
      </vt:variant>
      <vt:variant>
        <vt:lpstr>Títulos de diapositiva</vt:lpstr>
      </vt:variant>
      <vt:variant>
        <vt:i4>25</vt:i4>
      </vt:variant>
    </vt:vector>
  </HeadingPairs>
  <TitlesOfParts>
    <vt:vector size="39" baseType="lpstr">
      <vt:lpstr>Arial</vt:lpstr>
      <vt:lpstr>Calibri</vt:lpstr>
      <vt:lpstr>Calibri Light</vt:lpstr>
      <vt:lpstr>Courier New</vt:lpstr>
      <vt:lpstr>Gill Sans</vt:lpstr>
      <vt:lpstr>Open Sans Light</vt:lpstr>
      <vt:lpstr>Route 159 Light</vt:lpstr>
      <vt:lpstr>Route 159 SemiBold</vt:lpstr>
      <vt:lpstr>Staatliches</vt:lpstr>
      <vt:lpstr>Times New Roman</vt:lpstr>
      <vt:lpstr>Wingdings</vt:lpstr>
      <vt:lpstr>Tema de Office</vt:lpstr>
      <vt:lpstr>1_Tema8</vt:lpstr>
      <vt:lpstr>CorelDRAW</vt:lpstr>
      <vt:lpstr>Presentación de PowerPoint</vt:lpstr>
      <vt:lpstr>Presentación de PowerPoint</vt:lpstr>
      <vt:lpstr>Presentación de PowerPoint</vt:lpstr>
      <vt:lpstr>Objetivos </vt:lpstr>
      <vt:lpstr>Presentación de PowerPoint</vt:lpstr>
      <vt:lpstr>Presentación de PowerPoint</vt:lpstr>
      <vt:lpstr>Presentación de PowerPoint</vt:lpstr>
      <vt:lpstr>Marco Teórico</vt:lpstr>
      <vt:lpstr>Marco Teórico</vt:lpstr>
      <vt:lpstr>Marco Referencial</vt:lpstr>
      <vt:lpstr>Metodología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Asistente de Compras</cp:lastModifiedBy>
  <cp:revision>108</cp:revision>
  <dcterms:created xsi:type="dcterms:W3CDTF">2021-04-03T17:09:42Z</dcterms:created>
  <dcterms:modified xsi:type="dcterms:W3CDTF">2021-04-27T13:30:41Z</dcterms:modified>
</cp:coreProperties>
</file>