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9" r:id="rId11"/>
    <p:sldId id="270" r:id="rId12"/>
    <p:sldId id="283" r:id="rId13"/>
    <p:sldId id="272" r:id="rId14"/>
    <p:sldId id="274" r:id="rId15"/>
    <p:sldId id="275" r:id="rId16"/>
    <p:sldId id="276" r:id="rId17"/>
    <p:sldId id="263" r:id="rId18"/>
    <p:sldId id="264" r:id="rId19"/>
    <p:sldId id="279" r:id="rId20"/>
    <p:sldId id="265" r:id="rId21"/>
    <p:sldId id="280" r:id="rId22"/>
    <p:sldId id="28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F6B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6EDA0-961A-44B5-BA24-BA8765B79987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B8F4B69-AC0F-427F-96CB-34CF6C50E695}">
      <dgm:prSet phldrT="[Texto]" custT="1"/>
      <dgm:spPr/>
      <dgm:t>
        <a:bodyPr/>
        <a:lstStyle/>
        <a:p>
          <a:r>
            <a:rPr lang="es-EC" sz="1400" b="1" dirty="0">
              <a:latin typeface="+mj-lt"/>
            </a:rPr>
            <a:t>Origen del problema </a:t>
          </a:r>
        </a:p>
        <a:p>
          <a:r>
            <a:rPr lang="es-ES" sz="1400" dirty="0"/>
            <a:t>Según Tacuri y Elizalde (2019) “ Reducción de tiempo compartido”</a:t>
          </a:r>
          <a:endParaRPr lang="es-EC" sz="1400" dirty="0">
            <a:latin typeface="+mj-lt"/>
          </a:endParaRPr>
        </a:p>
      </dgm:t>
    </dgm:pt>
    <dgm:pt modelId="{FF7D3336-3B1F-4109-8702-14A8582BFD5F}" type="parTrans" cxnId="{28F1C7EA-1458-4219-BFCE-E9EE8B440B0A}">
      <dgm:prSet/>
      <dgm:spPr/>
      <dgm:t>
        <a:bodyPr/>
        <a:lstStyle/>
        <a:p>
          <a:endParaRPr lang="es-EC"/>
        </a:p>
      </dgm:t>
    </dgm:pt>
    <dgm:pt modelId="{AA398394-6F54-49D5-8CDA-E424E4866C1A}" type="sibTrans" cxnId="{28F1C7EA-1458-4219-BFCE-E9EE8B440B0A}">
      <dgm:prSet/>
      <dgm:spPr/>
      <dgm:t>
        <a:bodyPr/>
        <a:lstStyle/>
        <a:p>
          <a:endParaRPr lang="es-EC"/>
        </a:p>
      </dgm:t>
    </dgm:pt>
    <dgm:pt modelId="{D163119A-8023-47A9-A8FF-3615F05B4BF5}">
      <dgm:prSet phldrT="[Texto]" custT="1"/>
      <dgm:spPr/>
      <dgm:t>
        <a:bodyPr/>
        <a:lstStyle/>
        <a:p>
          <a:r>
            <a:rPr lang="es-EC" sz="1400" b="1" dirty="0"/>
            <a:t>UNICEF (2017)</a:t>
          </a:r>
        </a:p>
        <a:p>
          <a:r>
            <a:rPr lang="es-EC" sz="1400" dirty="0"/>
            <a:t>3 de cada 4 niños víctimas de disciplinas violentas</a:t>
          </a:r>
        </a:p>
      </dgm:t>
    </dgm:pt>
    <dgm:pt modelId="{53D3C3BD-F05E-4071-9887-8B73739CDD22}" type="parTrans" cxnId="{337CF322-0738-4ED4-A043-25AA2F6790CB}">
      <dgm:prSet/>
      <dgm:spPr/>
      <dgm:t>
        <a:bodyPr/>
        <a:lstStyle/>
        <a:p>
          <a:endParaRPr lang="es-EC"/>
        </a:p>
      </dgm:t>
    </dgm:pt>
    <dgm:pt modelId="{09AC0EA5-7916-480E-807D-CA0B0D2B4695}" type="sibTrans" cxnId="{337CF322-0738-4ED4-A043-25AA2F6790CB}">
      <dgm:prSet/>
      <dgm:spPr/>
      <dgm:t>
        <a:bodyPr/>
        <a:lstStyle/>
        <a:p>
          <a:endParaRPr lang="es-EC"/>
        </a:p>
      </dgm:t>
    </dgm:pt>
    <dgm:pt modelId="{F7E892F3-5185-403B-A5F5-F22EF4F26623}">
      <dgm:prSet phldrT="[Texto]" custT="1"/>
      <dgm:spPr/>
      <dgm:t>
        <a:bodyPr/>
        <a:lstStyle/>
        <a:p>
          <a:r>
            <a:rPr lang="es-EC" sz="1400" b="1" dirty="0"/>
            <a:t>Políticas de disciplina positiva</a:t>
          </a:r>
        </a:p>
        <a:p>
          <a:r>
            <a:rPr lang="es-ES" sz="1400" b="0" i="0" dirty="0"/>
            <a:t>Francia, Suecia, Alemania y España</a:t>
          </a:r>
          <a:endParaRPr lang="es-EC" sz="1400" b="0" dirty="0"/>
        </a:p>
      </dgm:t>
    </dgm:pt>
    <dgm:pt modelId="{B6B5E983-F6F8-4F73-BA5C-0E579CBF7A03}" type="parTrans" cxnId="{1096752C-2532-444E-AB84-7A8AE1E01960}">
      <dgm:prSet/>
      <dgm:spPr/>
      <dgm:t>
        <a:bodyPr/>
        <a:lstStyle/>
        <a:p>
          <a:endParaRPr lang="es-EC"/>
        </a:p>
      </dgm:t>
    </dgm:pt>
    <dgm:pt modelId="{056F2256-F4CC-400C-9C15-253DC00C1A01}" type="sibTrans" cxnId="{1096752C-2532-444E-AB84-7A8AE1E01960}">
      <dgm:prSet/>
      <dgm:spPr/>
      <dgm:t>
        <a:bodyPr/>
        <a:lstStyle/>
        <a:p>
          <a:endParaRPr lang="es-EC"/>
        </a:p>
      </dgm:t>
    </dgm:pt>
    <dgm:pt modelId="{197410C0-2D86-45E1-BE5C-9E04FB12A2E2}">
      <dgm:prSet phldrT="[Texto]" custT="1"/>
      <dgm:spPr/>
      <dgm:t>
        <a:bodyPr/>
        <a:lstStyle/>
        <a:p>
          <a:r>
            <a:rPr lang="es-EC" sz="1400" b="1" dirty="0"/>
            <a:t>Disciplinas violentas</a:t>
          </a:r>
        </a:p>
        <a:p>
          <a:r>
            <a:rPr lang="es-EC" sz="1400" dirty="0"/>
            <a:t>Estados Unidos     35%</a:t>
          </a:r>
        </a:p>
        <a:p>
          <a:r>
            <a:rPr lang="es-EC" sz="1400" dirty="0"/>
            <a:t>México     42%</a:t>
          </a:r>
        </a:p>
      </dgm:t>
    </dgm:pt>
    <dgm:pt modelId="{DCE7E55C-6AA6-4499-8AAD-70D38224D7C5}" type="parTrans" cxnId="{0A6DBE5D-1328-4233-80CA-F76C1946BDA4}">
      <dgm:prSet/>
      <dgm:spPr/>
      <dgm:t>
        <a:bodyPr/>
        <a:lstStyle/>
        <a:p>
          <a:endParaRPr lang="es-EC"/>
        </a:p>
      </dgm:t>
    </dgm:pt>
    <dgm:pt modelId="{4615C57B-EB29-47A8-B77A-9E17BB6C0981}" type="sibTrans" cxnId="{0A6DBE5D-1328-4233-80CA-F76C1946BDA4}">
      <dgm:prSet/>
      <dgm:spPr/>
      <dgm:t>
        <a:bodyPr/>
        <a:lstStyle/>
        <a:p>
          <a:endParaRPr lang="es-EC"/>
        </a:p>
      </dgm:t>
    </dgm:pt>
    <dgm:pt modelId="{C6830D5E-6FB8-496F-950F-51D73B96B539}">
      <dgm:prSet phldrT="[Texto]" custT="1"/>
      <dgm:spPr/>
      <dgm:t>
        <a:bodyPr/>
        <a:lstStyle/>
        <a:p>
          <a:r>
            <a:rPr lang="es-EC" sz="1400" dirty="0"/>
            <a:t> </a:t>
          </a:r>
        </a:p>
        <a:p>
          <a:endParaRPr lang="es-EC" sz="1400" b="1" dirty="0"/>
        </a:p>
        <a:p>
          <a:r>
            <a:rPr lang="es-EC" sz="1400" b="1" dirty="0"/>
            <a:t>Ecuador </a:t>
          </a:r>
        </a:p>
        <a:p>
          <a:r>
            <a:rPr lang="es-EC" sz="1400" dirty="0"/>
            <a:t>Disciplina violenta</a:t>
          </a:r>
        </a:p>
        <a:p>
          <a:r>
            <a:rPr lang="es-EC" sz="1400" dirty="0"/>
            <a:t>ENEMDU, 2015    44%</a:t>
          </a:r>
        </a:p>
        <a:p>
          <a:r>
            <a:rPr lang="es-EC" sz="1400" dirty="0"/>
            <a:t>2017     78%</a:t>
          </a:r>
        </a:p>
        <a:p>
          <a:endParaRPr lang="es-EC" sz="1400" dirty="0"/>
        </a:p>
        <a:p>
          <a:endParaRPr lang="es-EC" sz="1400" dirty="0"/>
        </a:p>
      </dgm:t>
    </dgm:pt>
    <dgm:pt modelId="{60F68887-FAC8-4245-AF0D-F9A34BEF0FA1}" type="parTrans" cxnId="{A643D2E6-43A3-4613-AE52-8F55C4510C0F}">
      <dgm:prSet/>
      <dgm:spPr/>
      <dgm:t>
        <a:bodyPr/>
        <a:lstStyle/>
        <a:p>
          <a:endParaRPr lang="es-EC"/>
        </a:p>
      </dgm:t>
    </dgm:pt>
    <dgm:pt modelId="{9AF11A47-06B9-4FDD-BD58-908C479FB9D2}" type="sibTrans" cxnId="{A643D2E6-43A3-4613-AE52-8F55C4510C0F}">
      <dgm:prSet/>
      <dgm:spPr/>
      <dgm:t>
        <a:bodyPr/>
        <a:lstStyle/>
        <a:p>
          <a:endParaRPr lang="es-EC"/>
        </a:p>
      </dgm:t>
    </dgm:pt>
    <dgm:pt modelId="{389476C7-CB99-4A2C-86FA-B806997335DF}">
      <dgm:prSet phldrT="[Texto]" custT="1"/>
      <dgm:spPr/>
      <dgm:t>
        <a:bodyPr/>
        <a:lstStyle/>
        <a:p>
          <a:r>
            <a:rPr lang="es-EC" sz="1400" b="1" dirty="0"/>
            <a:t>Políticas de disciplina positiva</a:t>
          </a:r>
          <a:endParaRPr lang="es-EC" sz="1400" dirty="0"/>
        </a:p>
        <a:p>
          <a:r>
            <a:rPr lang="es-EC" sz="1400" dirty="0"/>
            <a:t>Chile</a:t>
          </a:r>
        </a:p>
      </dgm:t>
    </dgm:pt>
    <dgm:pt modelId="{210E53D4-63DB-4417-A78F-842766DFA502}" type="parTrans" cxnId="{666D5EC5-8007-48D9-AB0F-C30213ACE311}">
      <dgm:prSet/>
      <dgm:spPr/>
      <dgm:t>
        <a:bodyPr/>
        <a:lstStyle/>
        <a:p>
          <a:endParaRPr lang="es-EC"/>
        </a:p>
      </dgm:t>
    </dgm:pt>
    <dgm:pt modelId="{5D5D9FDF-6435-4BF4-9473-4529A522DC27}" type="sibTrans" cxnId="{666D5EC5-8007-48D9-AB0F-C30213ACE311}">
      <dgm:prSet/>
      <dgm:spPr/>
      <dgm:t>
        <a:bodyPr/>
        <a:lstStyle/>
        <a:p>
          <a:endParaRPr lang="es-EC"/>
        </a:p>
      </dgm:t>
    </dgm:pt>
    <dgm:pt modelId="{6367FDE6-28A5-45C0-BE77-09FA538F734A}" type="pres">
      <dgm:prSet presAssocID="{6186EDA0-961A-44B5-BA24-BA8765B79987}" presName="Name0" presStyleCnt="0">
        <dgm:presLayoutVars>
          <dgm:dir/>
          <dgm:resizeHandles val="exact"/>
        </dgm:presLayoutVars>
      </dgm:prSet>
      <dgm:spPr/>
    </dgm:pt>
    <dgm:pt modelId="{7811E003-7B7F-4F57-946B-47CD6D4893E7}" type="pres">
      <dgm:prSet presAssocID="{BB8F4B69-AC0F-427F-96CB-34CF6C50E695}" presName="node" presStyleLbl="node1" presStyleIdx="0" presStyleCnt="6" custScaleX="131387">
        <dgm:presLayoutVars>
          <dgm:bulletEnabled val="1"/>
        </dgm:presLayoutVars>
      </dgm:prSet>
      <dgm:spPr/>
    </dgm:pt>
    <dgm:pt modelId="{08024DC6-4DAD-488B-BE8B-0553621992C1}" type="pres">
      <dgm:prSet presAssocID="{AA398394-6F54-49D5-8CDA-E424E4866C1A}" presName="sibTrans" presStyleLbl="sibTrans1D1" presStyleIdx="0" presStyleCnt="5"/>
      <dgm:spPr/>
    </dgm:pt>
    <dgm:pt modelId="{8EA8A514-AC25-4BC4-A4F8-EE594C37EF26}" type="pres">
      <dgm:prSet presAssocID="{AA398394-6F54-49D5-8CDA-E424E4866C1A}" presName="connectorText" presStyleLbl="sibTrans1D1" presStyleIdx="0" presStyleCnt="5"/>
      <dgm:spPr/>
    </dgm:pt>
    <dgm:pt modelId="{B8161EB5-0963-4AA5-AFA5-7637C9040DEA}" type="pres">
      <dgm:prSet presAssocID="{D163119A-8023-47A9-A8FF-3615F05B4BF5}" presName="node" presStyleLbl="node1" presStyleIdx="1" presStyleCnt="6" custScaleX="131387">
        <dgm:presLayoutVars>
          <dgm:bulletEnabled val="1"/>
        </dgm:presLayoutVars>
      </dgm:prSet>
      <dgm:spPr/>
    </dgm:pt>
    <dgm:pt modelId="{FBCF1B24-E7BB-4262-B8EE-8C5136FB568E}" type="pres">
      <dgm:prSet presAssocID="{09AC0EA5-7916-480E-807D-CA0B0D2B4695}" presName="sibTrans" presStyleLbl="sibTrans1D1" presStyleIdx="1" presStyleCnt="5"/>
      <dgm:spPr/>
    </dgm:pt>
    <dgm:pt modelId="{4F2EA72C-48F4-49DF-A0BD-22D3F3D622BF}" type="pres">
      <dgm:prSet presAssocID="{09AC0EA5-7916-480E-807D-CA0B0D2B4695}" presName="connectorText" presStyleLbl="sibTrans1D1" presStyleIdx="1" presStyleCnt="5"/>
      <dgm:spPr/>
    </dgm:pt>
    <dgm:pt modelId="{F10B9569-4F28-4DFB-B6EE-70802DB892B9}" type="pres">
      <dgm:prSet presAssocID="{F7E892F3-5185-403B-A5F5-F22EF4F26623}" presName="node" presStyleLbl="node1" presStyleIdx="2" presStyleCnt="6" custScaleX="131387">
        <dgm:presLayoutVars>
          <dgm:bulletEnabled val="1"/>
        </dgm:presLayoutVars>
      </dgm:prSet>
      <dgm:spPr/>
    </dgm:pt>
    <dgm:pt modelId="{7FD175F4-1DFC-412B-8BBE-52F95E55D39B}" type="pres">
      <dgm:prSet presAssocID="{056F2256-F4CC-400C-9C15-253DC00C1A01}" presName="sibTrans" presStyleLbl="sibTrans1D1" presStyleIdx="2" presStyleCnt="5"/>
      <dgm:spPr/>
    </dgm:pt>
    <dgm:pt modelId="{69E2CD8A-94E6-41AD-9989-8EB96059BFBC}" type="pres">
      <dgm:prSet presAssocID="{056F2256-F4CC-400C-9C15-253DC00C1A01}" presName="connectorText" presStyleLbl="sibTrans1D1" presStyleIdx="2" presStyleCnt="5"/>
      <dgm:spPr/>
    </dgm:pt>
    <dgm:pt modelId="{897B3DB9-6858-4DEC-BCEF-0D5F175E5AB9}" type="pres">
      <dgm:prSet presAssocID="{197410C0-2D86-45E1-BE5C-9E04FB12A2E2}" presName="node" presStyleLbl="node1" presStyleIdx="3" presStyleCnt="6" custScaleX="131387">
        <dgm:presLayoutVars>
          <dgm:bulletEnabled val="1"/>
        </dgm:presLayoutVars>
      </dgm:prSet>
      <dgm:spPr/>
    </dgm:pt>
    <dgm:pt modelId="{6D1F8637-7520-4CBA-8747-4B86975A0903}" type="pres">
      <dgm:prSet presAssocID="{4615C57B-EB29-47A8-B77A-9E17BB6C0981}" presName="sibTrans" presStyleLbl="sibTrans1D1" presStyleIdx="3" presStyleCnt="5"/>
      <dgm:spPr/>
    </dgm:pt>
    <dgm:pt modelId="{3F02BF4C-7657-43A6-9E29-4DB262B6541C}" type="pres">
      <dgm:prSet presAssocID="{4615C57B-EB29-47A8-B77A-9E17BB6C0981}" presName="connectorText" presStyleLbl="sibTrans1D1" presStyleIdx="3" presStyleCnt="5"/>
      <dgm:spPr/>
    </dgm:pt>
    <dgm:pt modelId="{853F1C84-6208-4C35-A786-CDC30C44C980}" type="pres">
      <dgm:prSet presAssocID="{389476C7-CB99-4A2C-86FA-B806997335DF}" presName="node" presStyleLbl="node1" presStyleIdx="4" presStyleCnt="6">
        <dgm:presLayoutVars>
          <dgm:bulletEnabled val="1"/>
        </dgm:presLayoutVars>
      </dgm:prSet>
      <dgm:spPr/>
    </dgm:pt>
    <dgm:pt modelId="{1787ABA1-AF98-41CE-94BA-6438D474C1C2}" type="pres">
      <dgm:prSet presAssocID="{5D5D9FDF-6435-4BF4-9473-4529A522DC27}" presName="sibTrans" presStyleLbl="sibTrans1D1" presStyleIdx="4" presStyleCnt="5"/>
      <dgm:spPr/>
    </dgm:pt>
    <dgm:pt modelId="{1847BC38-527E-4F0E-8881-AA949866F118}" type="pres">
      <dgm:prSet presAssocID="{5D5D9FDF-6435-4BF4-9473-4529A522DC27}" presName="connectorText" presStyleLbl="sibTrans1D1" presStyleIdx="4" presStyleCnt="5"/>
      <dgm:spPr/>
    </dgm:pt>
    <dgm:pt modelId="{547E9143-9560-4A57-A4DF-7A7C83ED3F6C}" type="pres">
      <dgm:prSet presAssocID="{C6830D5E-6FB8-496F-950F-51D73B96B539}" presName="node" presStyleLbl="node1" presStyleIdx="5" presStyleCnt="6" custScaleX="131387">
        <dgm:presLayoutVars>
          <dgm:bulletEnabled val="1"/>
        </dgm:presLayoutVars>
      </dgm:prSet>
      <dgm:spPr/>
    </dgm:pt>
  </dgm:ptLst>
  <dgm:cxnLst>
    <dgm:cxn modelId="{41B0DB02-8039-47E8-BB4E-015859E7F610}" type="presOf" srcId="{C6830D5E-6FB8-496F-950F-51D73B96B539}" destId="{547E9143-9560-4A57-A4DF-7A7C83ED3F6C}" srcOrd="0" destOrd="0" presId="urn:microsoft.com/office/officeart/2005/8/layout/bProcess3"/>
    <dgm:cxn modelId="{DA609B0E-F864-4EB5-B808-143E947E17A0}" type="presOf" srcId="{09AC0EA5-7916-480E-807D-CA0B0D2B4695}" destId="{4F2EA72C-48F4-49DF-A0BD-22D3F3D622BF}" srcOrd="1" destOrd="0" presId="urn:microsoft.com/office/officeart/2005/8/layout/bProcess3"/>
    <dgm:cxn modelId="{AE6F9B1C-6EA5-4E20-BA85-04D80379ABC6}" type="presOf" srcId="{AA398394-6F54-49D5-8CDA-E424E4866C1A}" destId="{8EA8A514-AC25-4BC4-A4F8-EE594C37EF26}" srcOrd="1" destOrd="0" presId="urn:microsoft.com/office/officeart/2005/8/layout/bProcess3"/>
    <dgm:cxn modelId="{337CF322-0738-4ED4-A043-25AA2F6790CB}" srcId="{6186EDA0-961A-44B5-BA24-BA8765B79987}" destId="{D163119A-8023-47A9-A8FF-3615F05B4BF5}" srcOrd="1" destOrd="0" parTransId="{53D3C3BD-F05E-4071-9887-8B73739CDD22}" sibTransId="{09AC0EA5-7916-480E-807D-CA0B0D2B4695}"/>
    <dgm:cxn modelId="{1096752C-2532-444E-AB84-7A8AE1E01960}" srcId="{6186EDA0-961A-44B5-BA24-BA8765B79987}" destId="{F7E892F3-5185-403B-A5F5-F22EF4F26623}" srcOrd="2" destOrd="0" parTransId="{B6B5E983-F6F8-4F73-BA5C-0E579CBF7A03}" sibTransId="{056F2256-F4CC-400C-9C15-253DC00C1A01}"/>
    <dgm:cxn modelId="{0A6DBE5D-1328-4233-80CA-F76C1946BDA4}" srcId="{6186EDA0-961A-44B5-BA24-BA8765B79987}" destId="{197410C0-2D86-45E1-BE5C-9E04FB12A2E2}" srcOrd="3" destOrd="0" parTransId="{DCE7E55C-6AA6-4499-8AAD-70D38224D7C5}" sibTransId="{4615C57B-EB29-47A8-B77A-9E17BB6C0981}"/>
    <dgm:cxn modelId="{11C2D663-5711-4770-8341-CCF54E47D8A8}" type="presOf" srcId="{4615C57B-EB29-47A8-B77A-9E17BB6C0981}" destId="{6D1F8637-7520-4CBA-8747-4B86975A0903}" srcOrd="0" destOrd="0" presId="urn:microsoft.com/office/officeart/2005/8/layout/bProcess3"/>
    <dgm:cxn modelId="{8F4A6F48-3E45-4101-8C67-004BB104FB7B}" type="presOf" srcId="{AA398394-6F54-49D5-8CDA-E424E4866C1A}" destId="{08024DC6-4DAD-488B-BE8B-0553621992C1}" srcOrd="0" destOrd="0" presId="urn:microsoft.com/office/officeart/2005/8/layout/bProcess3"/>
    <dgm:cxn modelId="{F504CA4D-F060-41A5-8F5B-68EA0EB82D0A}" type="presOf" srcId="{197410C0-2D86-45E1-BE5C-9E04FB12A2E2}" destId="{897B3DB9-6858-4DEC-BCEF-0D5F175E5AB9}" srcOrd="0" destOrd="0" presId="urn:microsoft.com/office/officeart/2005/8/layout/bProcess3"/>
    <dgm:cxn modelId="{8EC58D7A-30DC-42FE-AD41-17DE8689EDD7}" type="presOf" srcId="{6186EDA0-961A-44B5-BA24-BA8765B79987}" destId="{6367FDE6-28A5-45C0-BE77-09FA538F734A}" srcOrd="0" destOrd="0" presId="urn:microsoft.com/office/officeart/2005/8/layout/bProcess3"/>
    <dgm:cxn modelId="{5C13D687-ADB7-49A6-9DA0-645352CC2C5A}" type="presOf" srcId="{09AC0EA5-7916-480E-807D-CA0B0D2B4695}" destId="{FBCF1B24-E7BB-4262-B8EE-8C5136FB568E}" srcOrd="0" destOrd="0" presId="urn:microsoft.com/office/officeart/2005/8/layout/bProcess3"/>
    <dgm:cxn modelId="{F1D41098-0FEF-4F2C-853C-51E50F10A156}" type="presOf" srcId="{5D5D9FDF-6435-4BF4-9473-4529A522DC27}" destId="{1787ABA1-AF98-41CE-94BA-6438D474C1C2}" srcOrd="0" destOrd="0" presId="urn:microsoft.com/office/officeart/2005/8/layout/bProcess3"/>
    <dgm:cxn modelId="{E52667A4-D823-45B1-A2D1-7691677E04B7}" type="presOf" srcId="{4615C57B-EB29-47A8-B77A-9E17BB6C0981}" destId="{3F02BF4C-7657-43A6-9E29-4DB262B6541C}" srcOrd="1" destOrd="0" presId="urn:microsoft.com/office/officeart/2005/8/layout/bProcess3"/>
    <dgm:cxn modelId="{53EF8DBF-083D-40E0-98C9-619612E38327}" type="presOf" srcId="{389476C7-CB99-4A2C-86FA-B806997335DF}" destId="{853F1C84-6208-4C35-A786-CDC30C44C980}" srcOrd="0" destOrd="0" presId="urn:microsoft.com/office/officeart/2005/8/layout/bProcess3"/>
    <dgm:cxn modelId="{666D5EC5-8007-48D9-AB0F-C30213ACE311}" srcId="{6186EDA0-961A-44B5-BA24-BA8765B79987}" destId="{389476C7-CB99-4A2C-86FA-B806997335DF}" srcOrd="4" destOrd="0" parTransId="{210E53D4-63DB-4417-A78F-842766DFA502}" sibTransId="{5D5D9FDF-6435-4BF4-9473-4529A522DC27}"/>
    <dgm:cxn modelId="{5BF563D5-7C6A-4337-B5C7-9BBBE7A32EEE}" type="presOf" srcId="{BB8F4B69-AC0F-427F-96CB-34CF6C50E695}" destId="{7811E003-7B7F-4F57-946B-47CD6D4893E7}" srcOrd="0" destOrd="0" presId="urn:microsoft.com/office/officeart/2005/8/layout/bProcess3"/>
    <dgm:cxn modelId="{A19946D6-1D98-4EBB-A01C-DC281766444D}" type="presOf" srcId="{056F2256-F4CC-400C-9C15-253DC00C1A01}" destId="{7FD175F4-1DFC-412B-8BBE-52F95E55D39B}" srcOrd="0" destOrd="0" presId="urn:microsoft.com/office/officeart/2005/8/layout/bProcess3"/>
    <dgm:cxn modelId="{FA4CF1D6-DFBB-4389-8D7C-42736BDAA2F8}" type="presOf" srcId="{056F2256-F4CC-400C-9C15-253DC00C1A01}" destId="{69E2CD8A-94E6-41AD-9989-8EB96059BFBC}" srcOrd="1" destOrd="0" presId="urn:microsoft.com/office/officeart/2005/8/layout/bProcess3"/>
    <dgm:cxn modelId="{12B90DE3-83CD-42C3-8B92-F0331DA4F2DE}" type="presOf" srcId="{5D5D9FDF-6435-4BF4-9473-4529A522DC27}" destId="{1847BC38-527E-4F0E-8881-AA949866F118}" srcOrd="1" destOrd="0" presId="urn:microsoft.com/office/officeart/2005/8/layout/bProcess3"/>
    <dgm:cxn modelId="{A643D2E6-43A3-4613-AE52-8F55C4510C0F}" srcId="{6186EDA0-961A-44B5-BA24-BA8765B79987}" destId="{C6830D5E-6FB8-496F-950F-51D73B96B539}" srcOrd="5" destOrd="0" parTransId="{60F68887-FAC8-4245-AF0D-F9A34BEF0FA1}" sibTransId="{9AF11A47-06B9-4FDD-BD58-908C479FB9D2}"/>
    <dgm:cxn modelId="{28F1C7EA-1458-4219-BFCE-E9EE8B440B0A}" srcId="{6186EDA0-961A-44B5-BA24-BA8765B79987}" destId="{BB8F4B69-AC0F-427F-96CB-34CF6C50E695}" srcOrd="0" destOrd="0" parTransId="{FF7D3336-3B1F-4109-8702-14A8582BFD5F}" sibTransId="{AA398394-6F54-49D5-8CDA-E424E4866C1A}"/>
    <dgm:cxn modelId="{4E41D2EB-C516-4349-A4D4-478583B24EA7}" type="presOf" srcId="{F7E892F3-5185-403B-A5F5-F22EF4F26623}" destId="{F10B9569-4F28-4DFB-B6EE-70802DB892B9}" srcOrd="0" destOrd="0" presId="urn:microsoft.com/office/officeart/2005/8/layout/bProcess3"/>
    <dgm:cxn modelId="{642743EC-B608-44E0-AF4B-BFBB66F2F25D}" type="presOf" srcId="{D163119A-8023-47A9-A8FF-3615F05B4BF5}" destId="{B8161EB5-0963-4AA5-AFA5-7637C9040DEA}" srcOrd="0" destOrd="0" presId="urn:microsoft.com/office/officeart/2005/8/layout/bProcess3"/>
    <dgm:cxn modelId="{7D1216F6-F3EB-4338-849B-4EE059A6D8EB}" type="presParOf" srcId="{6367FDE6-28A5-45C0-BE77-09FA538F734A}" destId="{7811E003-7B7F-4F57-946B-47CD6D4893E7}" srcOrd="0" destOrd="0" presId="urn:microsoft.com/office/officeart/2005/8/layout/bProcess3"/>
    <dgm:cxn modelId="{CC13936D-8E0A-4E21-B5E9-AAFFCBF3D1B1}" type="presParOf" srcId="{6367FDE6-28A5-45C0-BE77-09FA538F734A}" destId="{08024DC6-4DAD-488B-BE8B-0553621992C1}" srcOrd="1" destOrd="0" presId="urn:microsoft.com/office/officeart/2005/8/layout/bProcess3"/>
    <dgm:cxn modelId="{CD700B29-EE0E-44F7-9D48-630FA801430A}" type="presParOf" srcId="{08024DC6-4DAD-488B-BE8B-0553621992C1}" destId="{8EA8A514-AC25-4BC4-A4F8-EE594C37EF26}" srcOrd="0" destOrd="0" presId="urn:microsoft.com/office/officeart/2005/8/layout/bProcess3"/>
    <dgm:cxn modelId="{040F04F3-4F4B-49B8-94D9-B7D35204B396}" type="presParOf" srcId="{6367FDE6-28A5-45C0-BE77-09FA538F734A}" destId="{B8161EB5-0963-4AA5-AFA5-7637C9040DEA}" srcOrd="2" destOrd="0" presId="urn:microsoft.com/office/officeart/2005/8/layout/bProcess3"/>
    <dgm:cxn modelId="{B5784DAE-3B36-421D-BD3A-08877E9A9F02}" type="presParOf" srcId="{6367FDE6-28A5-45C0-BE77-09FA538F734A}" destId="{FBCF1B24-E7BB-4262-B8EE-8C5136FB568E}" srcOrd="3" destOrd="0" presId="urn:microsoft.com/office/officeart/2005/8/layout/bProcess3"/>
    <dgm:cxn modelId="{5110A266-1D97-4C89-8F51-599A79703452}" type="presParOf" srcId="{FBCF1B24-E7BB-4262-B8EE-8C5136FB568E}" destId="{4F2EA72C-48F4-49DF-A0BD-22D3F3D622BF}" srcOrd="0" destOrd="0" presId="urn:microsoft.com/office/officeart/2005/8/layout/bProcess3"/>
    <dgm:cxn modelId="{1479EC25-4505-4702-8BB4-F045AB47FA0A}" type="presParOf" srcId="{6367FDE6-28A5-45C0-BE77-09FA538F734A}" destId="{F10B9569-4F28-4DFB-B6EE-70802DB892B9}" srcOrd="4" destOrd="0" presId="urn:microsoft.com/office/officeart/2005/8/layout/bProcess3"/>
    <dgm:cxn modelId="{85919738-457B-47B4-A5A0-F3D6C7B60DA1}" type="presParOf" srcId="{6367FDE6-28A5-45C0-BE77-09FA538F734A}" destId="{7FD175F4-1DFC-412B-8BBE-52F95E55D39B}" srcOrd="5" destOrd="0" presId="urn:microsoft.com/office/officeart/2005/8/layout/bProcess3"/>
    <dgm:cxn modelId="{2D4E24E1-0C85-4BB8-9592-059DE583F1BF}" type="presParOf" srcId="{7FD175F4-1DFC-412B-8BBE-52F95E55D39B}" destId="{69E2CD8A-94E6-41AD-9989-8EB96059BFBC}" srcOrd="0" destOrd="0" presId="urn:microsoft.com/office/officeart/2005/8/layout/bProcess3"/>
    <dgm:cxn modelId="{4EDCF3D4-DF7B-497C-9461-D8A523C48A40}" type="presParOf" srcId="{6367FDE6-28A5-45C0-BE77-09FA538F734A}" destId="{897B3DB9-6858-4DEC-BCEF-0D5F175E5AB9}" srcOrd="6" destOrd="0" presId="urn:microsoft.com/office/officeart/2005/8/layout/bProcess3"/>
    <dgm:cxn modelId="{5427CC59-05A8-4BDC-A461-EF22B86E8BD0}" type="presParOf" srcId="{6367FDE6-28A5-45C0-BE77-09FA538F734A}" destId="{6D1F8637-7520-4CBA-8747-4B86975A0903}" srcOrd="7" destOrd="0" presId="urn:microsoft.com/office/officeart/2005/8/layout/bProcess3"/>
    <dgm:cxn modelId="{7B3BD97F-B89F-4705-A333-C5F50F4DDD58}" type="presParOf" srcId="{6D1F8637-7520-4CBA-8747-4B86975A0903}" destId="{3F02BF4C-7657-43A6-9E29-4DB262B6541C}" srcOrd="0" destOrd="0" presId="urn:microsoft.com/office/officeart/2005/8/layout/bProcess3"/>
    <dgm:cxn modelId="{AB07C5B9-EFEC-4787-8907-5F39611B515B}" type="presParOf" srcId="{6367FDE6-28A5-45C0-BE77-09FA538F734A}" destId="{853F1C84-6208-4C35-A786-CDC30C44C980}" srcOrd="8" destOrd="0" presId="urn:microsoft.com/office/officeart/2005/8/layout/bProcess3"/>
    <dgm:cxn modelId="{C76BCA1C-85E0-4C41-A7EC-2D12C503EEBB}" type="presParOf" srcId="{6367FDE6-28A5-45C0-BE77-09FA538F734A}" destId="{1787ABA1-AF98-41CE-94BA-6438D474C1C2}" srcOrd="9" destOrd="0" presId="urn:microsoft.com/office/officeart/2005/8/layout/bProcess3"/>
    <dgm:cxn modelId="{0E5651D7-F2DC-47A0-AB58-2E8548BAD972}" type="presParOf" srcId="{1787ABA1-AF98-41CE-94BA-6438D474C1C2}" destId="{1847BC38-527E-4F0E-8881-AA949866F118}" srcOrd="0" destOrd="0" presId="urn:microsoft.com/office/officeart/2005/8/layout/bProcess3"/>
    <dgm:cxn modelId="{C6F1039C-FCE5-4A4F-9FC2-DA5AE431C645}" type="presParOf" srcId="{6367FDE6-28A5-45C0-BE77-09FA538F734A}" destId="{547E9143-9560-4A57-A4DF-7A7C83ED3F6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B4EA51-FF2D-4A6E-AB09-21F89B87FC87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11611B4-CF51-4CE8-8F9D-A43989BC7657}">
      <dgm:prSet phldrT="[Texto]"/>
      <dgm:spPr>
        <a:solidFill>
          <a:srgbClr val="FFC000"/>
        </a:solidFill>
      </dgm:spPr>
      <dgm:t>
        <a:bodyPr/>
        <a:lstStyle/>
        <a:p>
          <a:r>
            <a:rPr lang="es-EC" b="1" dirty="0"/>
            <a:t>Objetivo general </a:t>
          </a:r>
        </a:p>
        <a:p>
          <a:r>
            <a:rPr lang="es-ES" dirty="0"/>
            <a:t>Fortalecer y potenciar las competencias parentales de los padres de familia de niños de preparatoria a través de actividades lúdicas sencillas que permitan la interacción entre padres e hijos. </a:t>
          </a:r>
          <a:endParaRPr lang="es-EC" dirty="0"/>
        </a:p>
      </dgm:t>
    </dgm:pt>
    <dgm:pt modelId="{C99B99E4-62BC-4227-95B2-0FA3B023CA3A}" type="parTrans" cxnId="{350A1E29-4901-44F0-844C-6F75D6DDD899}">
      <dgm:prSet/>
      <dgm:spPr/>
      <dgm:t>
        <a:bodyPr/>
        <a:lstStyle/>
        <a:p>
          <a:endParaRPr lang="es-EC"/>
        </a:p>
      </dgm:t>
    </dgm:pt>
    <dgm:pt modelId="{EA5AD133-4754-4773-BC99-25BD192D043F}" type="sibTrans" cxnId="{350A1E29-4901-44F0-844C-6F75D6DDD899}">
      <dgm:prSet/>
      <dgm:spPr/>
      <dgm:t>
        <a:bodyPr/>
        <a:lstStyle/>
        <a:p>
          <a:endParaRPr lang="es-EC"/>
        </a:p>
      </dgm:t>
    </dgm:pt>
    <dgm:pt modelId="{A0977AB0-8D6B-40D5-94AB-6AF786451B14}">
      <dgm:prSet phldrT="[Texto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S" u="none" dirty="0"/>
            <a:t>Propiciar el desarrollo cognitivo en el niño a través de actividades de descubrimiento y exploración del entorno.</a:t>
          </a:r>
          <a:endParaRPr lang="es-EC" dirty="0"/>
        </a:p>
      </dgm:t>
    </dgm:pt>
    <dgm:pt modelId="{7DAFD642-9337-415C-8E62-7169F5B95B66}" type="parTrans" cxnId="{3CBC681D-AB5A-4903-B7B2-19575E998253}">
      <dgm:prSet/>
      <dgm:spPr/>
      <dgm:t>
        <a:bodyPr/>
        <a:lstStyle/>
        <a:p>
          <a:endParaRPr lang="es-EC"/>
        </a:p>
      </dgm:t>
    </dgm:pt>
    <dgm:pt modelId="{79343D94-48D6-4310-B0A4-02A1BBB412E6}" type="sibTrans" cxnId="{3CBC681D-AB5A-4903-B7B2-19575E998253}">
      <dgm:prSet/>
      <dgm:spPr/>
      <dgm:t>
        <a:bodyPr/>
        <a:lstStyle/>
        <a:p>
          <a:endParaRPr lang="es-EC"/>
        </a:p>
      </dgm:t>
    </dgm:pt>
    <dgm:pt modelId="{1D73D353-0DDB-4993-969B-40DD314C9582}">
      <dgm:prSet phldrT="[Texto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S" u="none" dirty="0"/>
            <a:t>Fomentar las habilidades de cuidado y protección que los niños necesitan durante la primera infancia. </a:t>
          </a:r>
          <a:endParaRPr lang="es-EC" dirty="0"/>
        </a:p>
      </dgm:t>
    </dgm:pt>
    <dgm:pt modelId="{A49BF4FC-6B0E-44E9-84AB-D3746507F8A9}" type="parTrans" cxnId="{E78349BD-289A-4249-BDE8-3B8147937627}">
      <dgm:prSet/>
      <dgm:spPr/>
      <dgm:t>
        <a:bodyPr/>
        <a:lstStyle/>
        <a:p>
          <a:endParaRPr lang="es-EC"/>
        </a:p>
      </dgm:t>
    </dgm:pt>
    <dgm:pt modelId="{362364F2-3027-4D7E-9B5A-3175DF506F4B}" type="sibTrans" cxnId="{E78349BD-289A-4249-BDE8-3B8147937627}">
      <dgm:prSet/>
      <dgm:spPr/>
      <dgm:t>
        <a:bodyPr/>
        <a:lstStyle/>
        <a:p>
          <a:endParaRPr lang="es-EC"/>
        </a:p>
      </dgm:t>
    </dgm:pt>
    <dgm:pt modelId="{8BED9EB2-25D4-421A-B1A6-1697FA14B81D}">
      <dgm:prSet phldrT="[Texto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S" u="none" dirty="0"/>
            <a:t>Diseñar actividades sencillas y fáciles de realizar en casa para mejorar la relación entre padres e hijos.</a:t>
          </a:r>
          <a:endParaRPr lang="es-EC" dirty="0"/>
        </a:p>
      </dgm:t>
    </dgm:pt>
    <dgm:pt modelId="{88E63F72-6B1F-401A-AA20-49927CE8899E}" type="parTrans" cxnId="{5DCD41A9-1FBE-44EE-B67E-A2CC2A31757F}">
      <dgm:prSet/>
      <dgm:spPr/>
      <dgm:t>
        <a:bodyPr/>
        <a:lstStyle/>
        <a:p>
          <a:endParaRPr lang="es-EC"/>
        </a:p>
      </dgm:t>
    </dgm:pt>
    <dgm:pt modelId="{F1150491-5CA2-41FE-95B1-FA31BC86B69E}" type="sibTrans" cxnId="{5DCD41A9-1FBE-44EE-B67E-A2CC2A31757F}">
      <dgm:prSet/>
      <dgm:spPr/>
      <dgm:t>
        <a:bodyPr/>
        <a:lstStyle/>
        <a:p>
          <a:endParaRPr lang="es-EC"/>
        </a:p>
      </dgm:t>
    </dgm:pt>
    <dgm:pt modelId="{2F59ACFF-8C89-4DAB-8FA6-AE43CBF46ED1}">
      <dgm:prSet phldrT="[Texto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S" u="none" dirty="0"/>
            <a:t>Desarrollar competencias reflexivas que permitan al padre de familia hacer una introspección de su parentalidad.</a:t>
          </a:r>
          <a:endParaRPr lang="es-EC" dirty="0"/>
        </a:p>
      </dgm:t>
    </dgm:pt>
    <dgm:pt modelId="{61F59783-B251-4733-9773-914BCF46AAD4}" type="parTrans" cxnId="{5EC1786A-2FF4-4B13-A3AB-B5BA705A8430}">
      <dgm:prSet/>
      <dgm:spPr/>
      <dgm:t>
        <a:bodyPr/>
        <a:lstStyle/>
        <a:p>
          <a:endParaRPr lang="es-EC"/>
        </a:p>
      </dgm:t>
    </dgm:pt>
    <dgm:pt modelId="{1C8E17AF-8FD7-4EFF-AC83-6B7EB23DE2E4}" type="sibTrans" cxnId="{5EC1786A-2FF4-4B13-A3AB-B5BA705A8430}">
      <dgm:prSet/>
      <dgm:spPr/>
      <dgm:t>
        <a:bodyPr/>
        <a:lstStyle/>
        <a:p>
          <a:endParaRPr lang="es-EC"/>
        </a:p>
      </dgm:t>
    </dgm:pt>
    <dgm:pt modelId="{DFA0752E-0722-4C66-BEAD-D7A03F91AE7D}">
      <dgm:prSet phldrT="[Texto]"/>
      <dgm:spPr>
        <a:solidFill>
          <a:srgbClr val="00B0F0"/>
        </a:solidFill>
      </dgm:spPr>
      <dgm:t>
        <a:bodyPr/>
        <a:lstStyle/>
        <a:p>
          <a:r>
            <a:rPr lang="es-EC" b="1" dirty="0"/>
            <a:t>Objetivos específicos</a:t>
          </a:r>
        </a:p>
      </dgm:t>
    </dgm:pt>
    <dgm:pt modelId="{71D103E0-F819-4572-93CC-983BA043210B}" type="sibTrans" cxnId="{766BBD87-01E7-4AC2-ACB4-1633A9ED9A64}">
      <dgm:prSet/>
      <dgm:spPr/>
      <dgm:t>
        <a:bodyPr/>
        <a:lstStyle/>
        <a:p>
          <a:endParaRPr lang="es-EC"/>
        </a:p>
      </dgm:t>
    </dgm:pt>
    <dgm:pt modelId="{B47F349C-697C-4D93-A610-B658ED8869D9}" type="parTrans" cxnId="{766BBD87-01E7-4AC2-ACB4-1633A9ED9A64}">
      <dgm:prSet/>
      <dgm:spPr/>
      <dgm:t>
        <a:bodyPr/>
        <a:lstStyle/>
        <a:p>
          <a:endParaRPr lang="es-EC"/>
        </a:p>
      </dgm:t>
    </dgm:pt>
    <dgm:pt modelId="{7260C15C-2220-474C-A42C-24CC471ABE1D}" type="pres">
      <dgm:prSet presAssocID="{13B4EA51-FF2D-4A6E-AB09-21F89B87FC8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36181E-62B2-40E6-A099-D5074C0EEFA5}" type="pres">
      <dgm:prSet presAssocID="{D11611B4-CF51-4CE8-8F9D-A43989BC7657}" presName="vertOne" presStyleCnt="0"/>
      <dgm:spPr/>
    </dgm:pt>
    <dgm:pt modelId="{400CF34E-FC7C-4043-8594-89BEF52EDBF8}" type="pres">
      <dgm:prSet presAssocID="{D11611B4-CF51-4CE8-8F9D-A43989BC7657}" presName="txOne" presStyleLbl="node0" presStyleIdx="0" presStyleCnt="1">
        <dgm:presLayoutVars>
          <dgm:chPref val="3"/>
        </dgm:presLayoutVars>
      </dgm:prSet>
      <dgm:spPr/>
    </dgm:pt>
    <dgm:pt modelId="{BB5B7709-D220-4334-BA10-70FC93C571FE}" type="pres">
      <dgm:prSet presAssocID="{D11611B4-CF51-4CE8-8F9D-A43989BC7657}" presName="parTransOne" presStyleCnt="0"/>
      <dgm:spPr/>
    </dgm:pt>
    <dgm:pt modelId="{05C619E1-F179-41C4-AA2E-832789986CE9}" type="pres">
      <dgm:prSet presAssocID="{D11611B4-CF51-4CE8-8F9D-A43989BC7657}" presName="horzOne" presStyleCnt="0"/>
      <dgm:spPr/>
    </dgm:pt>
    <dgm:pt modelId="{9EFCA8D5-8B10-4CFA-9B38-4702597FBC34}" type="pres">
      <dgm:prSet presAssocID="{DFA0752E-0722-4C66-BEAD-D7A03F91AE7D}" presName="vertTwo" presStyleCnt="0"/>
      <dgm:spPr/>
    </dgm:pt>
    <dgm:pt modelId="{6F2A2B16-29DA-4D34-A8A6-3E6D26C48068}" type="pres">
      <dgm:prSet presAssocID="{DFA0752E-0722-4C66-BEAD-D7A03F91AE7D}" presName="txTwo" presStyleLbl="node2" presStyleIdx="0" presStyleCnt="2">
        <dgm:presLayoutVars>
          <dgm:chPref val="3"/>
        </dgm:presLayoutVars>
      </dgm:prSet>
      <dgm:spPr/>
    </dgm:pt>
    <dgm:pt modelId="{705FDACB-D11C-45AE-B42E-ACD9D0CED4F3}" type="pres">
      <dgm:prSet presAssocID="{DFA0752E-0722-4C66-BEAD-D7A03F91AE7D}" presName="parTransTwo" presStyleCnt="0"/>
      <dgm:spPr/>
    </dgm:pt>
    <dgm:pt modelId="{5F1A00BB-2034-43B6-8C59-35BE6D770925}" type="pres">
      <dgm:prSet presAssocID="{DFA0752E-0722-4C66-BEAD-D7A03F91AE7D}" presName="horzTwo" presStyleCnt="0"/>
      <dgm:spPr/>
    </dgm:pt>
    <dgm:pt modelId="{B85EF797-1363-4B28-BDA5-EDE48759FFD7}" type="pres">
      <dgm:prSet presAssocID="{A0977AB0-8D6B-40D5-94AB-6AF786451B14}" presName="vertThree" presStyleCnt="0"/>
      <dgm:spPr/>
    </dgm:pt>
    <dgm:pt modelId="{5EC834B6-4104-4E9B-A62F-1A2ED67E3429}" type="pres">
      <dgm:prSet presAssocID="{A0977AB0-8D6B-40D5-94AB-6AF786451B14}" presName="txThree" presStyleLbl="node3" presStyleIdx="0" presStyleCnt="3">
        <dgm:presLayoutVars>
          <dgm:chPref val="3"/>
        </dgm:presLayoutVars>
      </dgm:prSet>
      <dgm:spPr/>
    </dgm:pt>
    <dgm:pt modelId="{AB26F420-5A7C-44E5-9BDC-21B5E4378178}" type="pres">
      <dgm:prSet presAssocID="{A0977AB0-8D6B-40D5-94AB-6AF786451B14}" presName="horzThree" presStyleCnt="0"/>
      <dgm:spPr/>
    </dgm:pt>
    <dgm:pt modelId="{18E066C6-7050-4AF9-9E23-339B66E92D66}" type="pres">
      <dgm:prSet presAssocID="{79343D94-48D6-4310-B0A4-02A1BBB412E6}" presName="sibSpaceThree" presStyleCnt="0"/>
      <dgm:spPr/>
    </dgm:pt>
    <dgm:pt modelId="{332CAFB5-69B1-490B-817E-4969029EDE38}" type="pres">
      <dgm:prSet presAssocID="{1D73D353-0DDB-4993-969B-40DD314C9582}" presName="vertThree" presStyleCnt="0"/>
      <dgm:spPr/>
    </dgm:pt>
    <dgm:pt modelId="{75614E3A-F008-4B29-B10B-C71DF71A4656}" type="pres">
      <dgm:prSet presAssocID="{1D73D353-0DDB-4993-969B-40DD314C9582}" presName="txThree" presStyleLbl="node3" presStyleIdx="1" presStyleCnt="3">
        <dgm:presLayoutVars>
          <dgm:chPref val="3"/>
        </dgm:presLayoutVars>
      </dgm:prSet>
      <dgm:spPr/>
    </dgm:pt>
    <dgm:pt modelId="{681A9D4F-5288-4454-87B1-67AC6B96E455}" type="pres">
      <dgm:prSet presAssocID="{1D73D353-0DDB-4993-969B-40DD314C9582}" presName="horzThree" presStyleCnt="0"/>
      <dgm:spPr/>
    </dgm:pt>
    <dgm:pt modelId="{DF8FF698-76CF-4EBF-AF13-583B5553EE6E}" type="pres">
      <dgm:prSet presAssocID="{71D103E0-F819-4572-93CC-983BA043210B}" presName="sibSpaceTwo" presStyleCnt="0"/>
      <dgm:spPr/>
    </dgm:pt>
    <dgm:pt modelId="{8AABC8DF-D580-42F7-9799-1355BF2C89AA}" type="pres">
      <dgm:prSet presAssocID="{8BED9EB2-25D4-421A-B1A6-1697FA14B81D}" presName="vertTwo" presStyleCnt="0"/>
      <dgm:spPr/>
    </dgm:pt>
    <dgm:pt modelId="{F487B088-CF51-4517-B787-DD0592436B48}" type="pres">
      <dgm:prSet presAssocID="{8BED9EB2-25D4-421A-B1A6-1697FA14B81D}" presName="txTwo" presStyleLbl="node2" presStyleIdx="1" presStyleCnt="2">
        <dgm:presLayoutVars>
          <dgm:chPref val="3"/>
        </dgm:presLayoutVars>
      </dgm:prSet>
      <dgm:spPr/>
    </dgm:pt>
    <dgm:pt modelId="{68872DDB-50F9-4E58-B089-69095E0B883A}" type="pres">
      <dgm:prSet presAssocID="{8BED9EB2-25D4-421A-B1A6-1697FA14B81D}" presName="parTransTwo" presStyleCnt="0"/>
      <dgm:spPr/>
    </dgm:pt>
    <dgm:pt modelId="{7A646443-7078-4A4A-ADA9-AD976BB4F312}" type="pres">
      <dgm:prSet presAssocID="{8BED9EB2-25D4-421A-B1A6-1697FA14B81D}" presName="horzTwo" presStyleCnt="0"/>
      <dgm:spPr/>
    </dgm:pt>
    <dgm:pt modelId="{CD8E4860-C73A-44C2-AEB7-349BB42B5053}" type="pres">
      <dgm:prSet presAssocID="{2F59ACFF-8C89-4DAB-8FA6-AE43CBF46ED1}" presName="vertThree" presStyleCnt="0"/>
      <dgm:spPr/>
    </dgm:pt>
    <dgm:pt modelId="{8F237B21-516C-480A-BC9F-25D12F9A9910}" type="pres">
      <dgm:prSet presAssocID="{2F59ACFF-8C89-4DAB-8FA6-AE43CBF46ED1}" presName="txThree" presStyleLbl="node3" presStyleIdx="2" presStyleCnt="3">
        <dgm:presLayoutVars>
          <dgm:chPref val="3"/>
        </dgm:presLayoutVars>
      </dgm:prSet>
      <dgm:spPr/>
    </dgm:pt>
    <dgm:pt modelId="{2663569F-0B96-4B2A-B86B-67048BF4DF48}" type="pres">
      <dgm:prSet presAssocID="{2F59ACFF-8C89-4DAB-8FA6-AE43CBF46ED1}" presName="horzThree" presStyleCnt="0"/>
      <dgm:spPr/>
    </dgm:pt>
  </dgm:ptLst>
  <dgm:cxnLst>
    <dgm:cxn modelId="{3CBC681D-AB5A-4903-B7B2-19575E998253}" srcId="{DFA0752E-0722-4C66-BEAD-D7A03F91AE7D}" destId="{A0977AB0-8D6B-40D5-94AB-6AF786451B14}" srcOrd="0" destOrd="0" parTransId="{7DAFD642-9337-415C-8E62-7169F5B95B66}" sibTransId="{79343D94-48D6-4310-B0A4-02A1BBB412E6}"/>
    <dgm:cxn modelId="{350A1E29-4901-44F0-844C-6F75D6DDD899}" srcId="{13B4EA51-FF2D-4A6E-AB09-21F89B87FC87}" destId="{D11611B4-CF51-4CE8-8F9D-A43989BC7657}" srcOrd="0" destOrd="0" parTransId="{C99B99E4-62BC-4227-95B2-0FA3B023CA3A}" sibTransId="{EA5AD133-4754-4773-BC99-25BD192D043F}"/>
    <dgm:cxn modelId="{8FBFDB5C-2733-4A00-979B-8C112CFF90C8}" type="presOf" srcId="{2F59ACFF-8C89-4DAB-8FA6-AE43CBF46ED1}" destId="{8F237B21-516C-480A-BC9F-25D12F9A9910}" srcOrd="0" destOrd="0" presId="urn:microsoft.com/office/officeart/2005/8/layout/hierarchy4"/>
    <dgm:cxn modelId="{5EC1786A-2FF4-4B13-A3AB-B5BA705A8430}" srcId="{8BED9EB2-25D4-421A-B1A6-1697FA14B81D}" destId="{2F59ACFF-8C89-4DAB-8FA6-AE43CBF46ED1}" srcOrd="0" destOrd="0" parTransId="{61F59783-B251-4733-9773-914BCF46AAD4}" sibTransId="{1C8E17AF-8FD7-4EFF-AC83-6B7EB23DE2E4}"/>
    <dgm:cxn modelId="{18240D55-84F3-4429-B533-D7286AEE8C79}" type="presOf" srcId="{13B4EA51-FF2D-4A6E-AB09-21F89B87FC87}" destId="{7260C15C-2220-474C-A42C-24CC471ABE1D}" srcOrd="0" destOrd="0" presId="urn:microsoft.com/office/officeart/2005/8/layout/hierarchy4"/>
    <dgm:cxn modelId="{A3857A7C-925E-46F7-8BB9-DD9471839F7C}" type="presOf" srcId="{A0977AB0-8D6B-40D5-94AB-6AF786451B14}" destId="{5EC834B6-4104-4E9B-A62F-1A2ED67E3429}" srcOrd="0" destOrd="0" presId="urn:microsoft.com/office/officeart/2005/8/layout/hierarchy4"/>
    <dgm:cxn modelId="{766BBD87-01E7-4AC2-ACB4-1633A9ED9A64}" srcId="{D11611B4-CF51-4CE8-8F9D-A43989BC7657}" destId="{DFA0752E-0722-4C66-BEAD-D7A03F91AE7D}" srcOrd="0" destOrd="0" parTransId="{B47F349C-697C-4D93-A610-B658ED8869D9}" sibTransId="{71D103E0-F819-4572-93CC-983BA043210B}"/>
    <dgm:cxn modelId="{8222419B-1C9D-433B-A19D-20FA3841F5EB}" type="presOf" srcId="{1D73D353-0DDB-4993-969B-40DD314C9582}" destId="{75614E3A-F008-4B29-B10B-C71DF71A4656}" srcOrd="0" destOrd="0" presId="urn:microsoft.com/office/officeart/2005/8/layout/hierarchy4"/>
    <dgm:cxn modelId="{5DCD41A9-1FBE-44EE-B67E-A2CC2A31757F}" srcId="{D11611B4-CF51-4CE8-8F9D-A43989BC7657}" destId="{8BED9EB2-25D4-421A-B1A6-1697FA14B81D}" srcOrd="1" destOrd="0" parTransId="{88E63F72-6B1F-401A-AA20-49927CE8899E}" sibTransId="{F1150491-5CA2-41FE-95B1-FA31BC86B69E}"/>
    <dgm:cxn modelId="{E78349BD-289A-4249-BDE8-3B8147937627}" srcId="{DFA0752E-0722-4C66-BEAD-D7A03F91AE7D}" destId="{1D73D353-0DDB-4993-969B-40DD314C9582}" srcOrd="1" destOrd="0" parTransId="{A49BF4FC-6B0E-44E9-84AB-D3746507F8A9}" sibTransId="{362364F2-3027-4D7E-9B5A-3175DF506F4B}"/>
    <dgm:cxn modelId="{F8768BBD-24A7-4C85-A982-3C5454D385E2}" type="presOf" srcId="{8BED9EB2-25D4-421A-B1A6-1697FA14B81D}" destId="{F487B088-CF51-4517-B787-DD0592436B48}" srcOrd="0" destOrd="0" presId="urn:microsoft.com/office/officeart/2005/8/layout/hierarchy4"/>
    <dgm:cxn modelId="{F3764BC8-CF5A-4DB9-9FC5-6BBC8045ADAA}" type="presOf" srcId="{DFA0752E-0722-4C66-BEAD-D7A03F91AE7D}" destId="{6F2A2B16-29DA-4D34-A8A6-3E6D26C48068}" srcOrd="0" destOrd="0" presId="urn:microsoft.com/office/officeart/2005/8/layout/hierarchy4"/>
    <dgm:cxn modelId="{78B909CC-1781-447F-833D-DCB300020B03}" type="presOf" srcId="{D11611B4-CF51-4CE8-8F9D-A43989BC7657}" destId="{400CF34E-FC7C-4043-8594-89BEF52EDBF8}" srcOrd="0" destOrd="0" presId="urn:microsoft.com/office/officeart/2005/8/layout/hierarchy4"/>
    <dgm:cxn modelId="{E0BB3969-236B-4897-B979-E1DBF4AF3741}" type="presParOf" srcId="{7260C15C-2220-474C-A42C-24CC471ABE1D}" destId="{F036181E-62B2-40E6-A099-D5074C0EEFA5}" srcOrd="0" destOrd="0" presId="urn:microsoft.com/office/officeart/2005/8/layout/hierarchy4"/>
    <dgm:cxn modelId="{3944E6DE-CA66-4626-8621-9FA40BEE26C9}" type="presParOf" srcId="{F036181E-62B2-40E6-A099-D5074C0EEFA5}" destId="{400CF34E-FC7C-4043-8594-89BEF52EDBF8}" srcOrd="0" destOrd="0" presId="urn:microsoft.com/office/officeart/2005/8/layout/hierarchy4"/>
    <dgm:cxn modelId="{F70C3CC3-09B1-43DC-A01E-3C1D6990BCA5}" type="presParOf" srcId="{F036181E-62B2-40E6-A099-D5074C0EEFA5}" destId="{BB5B7709-D220-4334-BA10-70FC93C571FE}" srcOrd="1" destOrd="0" presId="urn:microsoft.com/office/officeart/2005/8/layout/hierarchy4"/>
    <dgm:cxn modelId="{81142257-0F07-4948-8C6C-9C74B7C44F39}" type="presParOf" srcId="{F036181E-62B2-40E6-A099-D5074C0EEFA5}" destId="{05C619E1-F179-41C4-AA2E-832789986CE9}" srcOrd="2" destOrd="0" presId="urn:microsoft.com/office/officeart/2005/8/layout/hierarchy4"/>
    <dgm:cxn modelId="{B72B41E0-33EE-4189-8E51-1F4BFC5D9E79}" type="presParOf" srcId="{05C619E1-F179-41C4-AA2E-832789986CE9}" destId="{9EFCA8D5-8B10-4CFA-9B38-4702597FBC34}" srcOrd="0" destOrd="0" presId="urn:microsoft.com/office/officeart/2005/8/layout/hierarchy4"/>
    <dgm:cxn modelId="{506E7F31-230D-4B1F-841A-DBC08CF9D14B}" type="presParOf" srcId="{9EFCA8D5-8B10-4CFA-9B38-4702597FBC34}" destId="{6F2A2B16-29DA-4D34-A8A6-3E6D26C48068}" srcOrd="0" destOrd="0" presId="urn:microsoft.com/office/officeart/2005/8/layout/hierarchy4"/>
    <dgm:cxn modelId="{3ED37E45-11D5-40EB-B3ED-7A2ACF3F919F}" type="presParOf" srcId="{9EFCA8D5-8B10-4CFA-9B38-4702597FBC34}" destId="{705FDACB-D11C-45AE-B42E-ACD9D0CED4F3}" srcOrd="1" destOrd="0" presId="urn:microsoft.com/office/officeart/2005/8/layout/hierarchy4"/>
    <dgm:cxn modelId="{6D0FFEDC-2A24-4A89-B2D4-394B1249812E}" type="presParOf" srcId="{9EFCA8D5-8B10-4CFA-9B38-4702597FBC34}" destId="{5F1A00BB-2034-43B6-8C59-35BE6D770925}" srcOrd="2" destOrd="0" presId="urn:microsoft.com/office/officeart/2005/8/layout/hierarchy4"/>
    <dgm:cxn modelId="{B1F2369C-DD82-4A5A-ACF1-3A5CC80A1869}" type="presParOf" srcId="{5F1A00BB-2034-43B6-8C59-35BE6D770925}" destId="{B85EF797-1363-4B28-BDA5-EDE48759FFD7}" srcOrd="0" destOrd="0" presId="urn:microsoft.com/office/officeart/2005/8/layout/hierarchy4"/>
    <dgm:cxn modelId="{DE480126-2266-4A26-A218-CEF46073CB89}" type="presParOf" srcId="{B85EF797-1363-4B28-BDA5-EDE48759FFD7}" destId="{5EC834B6-4104-4E9B-A62F-1A2ED67E3429}" srcOrd="0" destOrd="0" presId="urn:microsoft.com/office/officeart/2005/8/layout/hierarchy4"/>
    <dgm:cxn modelId="{1F833B50-A168-4A0E-9217-338F3A3D2FE1}" type="presParOf" srcId="{B85EF797-1363-4B28-BDA5-EDE48759FFD7}" destId="{AB26F420-5A7C-44E5-9BDC-21B5E4378178}" srcOrd="1" destOrd="0" presId="urn:microsoft.com/office/officeart/2005/8/layout/hierarchy4"/>
    <dgm:cxn modelId="{5C64EE2A-65FB-45B4-AADF-2A18B42EC203}" type="presParOf" srcId="{5F1A00BB-2034-43B6-8C59-35BE6D770925}" destId="{18E066C6-7050-4AF9-9E23-339B66E92D66}" srcOrd="1" destOrd="0" presId="urn:microsoft.com/office/officeart/2005/8/layout/hierarchy4"/>
    <dgm:cxn modelId="{A513447B-7A53-4999-9C68-2ECDFF15D633}" type="presParOf" srcId="{5F1A00BB-2034-43B6-8C59-35BE6D770925}" destId="{332CAFB5-69B1-490B-817E-4969029EDE38}" srcOrd="2" destOrd="0" presId="urn:microsoft.com/office/officeart/2005/8/layout/hierarchy4"/>
    <dgm:cxn modelId="{B53CB23C-C413-45CC-B3D6-4B40C8CD8E03}" type="presParOf" srcId="{332CAFB5-69B1-490B-817E-4969029EDE38}" destId="{75614E3A-F008-4B29-B10B-C71DF71A4656}" srcOrd="0" destOrd="0" presId="urn:microsoft.com/office/officeart/2005/8/layout/hierarchy4"/>
    <dgm:cxn modelId="{285DC15B-6393-4994-B009-7CCB96C350D2}" type="presParOf" srcId="{332CAFB5-69B1-490B-817E-4969029EDE38}" destId="{681A9D4F-5288-4454-87B1-67AC6B96E455}" srcOrd="1" destOrd="0" presId="urn:microsoft.com/office/officeart/2005/8/layout/hierarchy4"/>
    <dgm:cxn modelId="{B6D24328-24E5-48F8-9BDD-DD6730B2A517}" type="presParOf" srcId="{05C619E1-F179-41C4-AA2E-832789986CE9}" destId="{DF8FF698-76CF-4EBF-AF13-583B5553EE6E}" srcOrd="1" destOrd="0" presId="urn:microsoft.com/office/officeart/2005/8/layout/hierarchy4"/>
    <dgm:cxn modelId="{D2F457A5-2200-4106-A3C6-BA9D82DCE66B}" type="presParOf" srcId="{05C619E1-F179-41C4-AA2E-832789986CE9}" destId="{8AABC8DF-D580-42F7-9799-1355BF2C89AA}" srcOrd="2" destOrd="0" presId="urn:microsoft.com/office/officeart/2005/8/layout/hierarchy4"/>
    <dgm:cxn modelId="{088EAB56-0F03-4F19-8136-2B026661FF22}" type="presParOf" srcId="{8AABC8DF-D580-42F7-9799-1355BF2C89AA}" destId="{F487B088-CF51-4517-B787-DD0592436B48}" srcOrd="0" destOrd="0" presId="urn:microsoft.com/office/officeart/2005/8/layout/hierarchy4"/>
    <dgm:cxn modelId="{403806F6-762C-4AA9-9121-C8754385936D}" type="presParOf" srcId="{8AABC8DF-D580-42F7-9799-1355BF2C89AA}" destId="{68872DDB-50F9-4E58-B089-69095E0B883A}" srcOrd="1" destOrd="0" presId="urn:microsoft.com/office/officeart/2005/8/layout/hierarchy4"/>
    <dgm:cxn modelId="{300EB3C6-5CAA-4A0A-BE75-7D6577068768}" type="presParOf" srcId="{8AABC8DF-D580-42F7-9799-1355BF2C89AA}" destId="{7A646443-7078-4A4A-ADA9-AD976BB4F312}" srcOrd="2" destOrd="0" presId="urn:microsoft.com/office/officeart/2005/8/layout/hierarchy4"/>
    <dgm:cxn modelId="{1DF867CC-EC94-4683-8B19-95FD2BF8A612}" type="presParOf" srcId="{7A646443-7078-4A4A-ADA9-AD976BB4F312}" destId="{CD8E4860-C73A-44C2-AEB7-349BB42B5053}" srcOrd="0" destOrd="0" presId="urn:microsoft.com/office/officeart/2005/8/layout/hierarchy4"/>
    <dgm:cxn modelId="{495F1A99-7B89-411F-AC1F-1D820E832E2E}" type="presParOf" srcId="{CD8E4860-C73A-44C2-AEB7-349BB42B5053}" destId="{8F237B21-516C-480A-BC9F-25D12F9A9910}" srcOrd="0" destOrd="0" presId="urn:microsoft.com/office/officeart/2005/8/layout/hierarchy4"/>
    <dgm:cxn modelId="{77A331AA-2ABC-4ECD-8BF6-E3BA88AE55E7}" type="presParOf" srcId="{CD8E4860-C73A-44C2-AEB7-349BB42B5053}" destId="{2663569F-0B96-4B2A-B86B-67048BF4DF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5D528-D95C-4DC5-8B3A-6FDE488FA4B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1F8DB27-10B7-4B41-8BA2-45E50D017247}">
      <dgm:prSet phldrT="[Texto]" custT="1"/>
      <dgm:spPr/>
      <dgm:t>
        <a:bodyPr/>
        <a:lstStyle/>
        <a:p>
          <a:r>
            <a:rPr lang="es-EC" sz="2400" b="1" dirty="0"/>
            <a:t>Temporal</a:t>
          </a:r>
        </a:p>
      </dgm:t>
    </dgm:pt>
    <dgm:pt modelId="{9F8D9634-3246-400B-A074-8C92A447E16E}" type="parTrans" cxnId="{51CF8E4C-900D-41AE-BB2A-D546E3AC1126}">
      <dgm:prSet/>
      <dgm:spPr/>
      <dgm:t>
        <a:bodyPr/>
        <a:lstStyle/>
        <a:p>
          <a:endParaRPr lang="es-EC" sz="2000"/>
        </a:p>
      </dgm:t>
    </dgm:pt>
    <dgm:pt modelId="{7048DC8F-D61C-4B85-95A2-AA28B093FD6B}" type="sibTrans" cxnId="{51CF8E4C-900D-41AE-BB2A-D546E3AC1126}">
      <dgm:prSet/>
      <dgm:spPr/>
      <dgm:t>
        <a:bodyPr/>
        <a:lstStyle/>
        <a:p>
          <a:endParaRPr lang="es-EC" sz="2000"/>
        </a:p>
      </dgm:t>
    </dgm:pt>
    <dgm:pt modelId="{F577C324-9A27-4E8A-BA17-FD069A52335C}">
      <dgm:prSet phldrT="[Texto]" custT="1"/>
      <dgm:spPr/>
      <dgm:t>
        <a:bodyPr/>
        <a:lstStyle/>
        <a:p>
          <a:r>
            <a:rPr lang="es-EC" sz="1600" dirty="0"/>
            <a:t>4 meses (Diciembre 2020-Marzo 2021) durante el año escolar 2020-2021</a:t>
          </a:r>
        </a:p>
      </dgm:t>
    </dgm:pt>
    <dgm:pt modelId="{C324FC9E-5869-4321-80AE-5019F1FA16FD}" type="parTrans" cxnId="{D99B2680-F430-4FCA-A03D-676A2AF4D047}">
      <dgm:prSet/>
      <dgm:spPr/>
      <dgm:t>
        <a:bodyPr/>
        <a:lstStyle/>
        <a:p>
          <a:endParaRPr lang="es-EC" sz="2000"/>
        </a:p>
      </dgm:t>
    </dgm:pt>
    <dgm:pt modelId="{90137F68-5C6F-49A5-B58B-6427E626C6B1}" type="sibTrans" cxnId="{D99B2680-F430-4FCA-A03D-676A2AF4D047}">
      <dgm:prSet/>
      <dgm:spPr/>
      <dgm:t>
        <a:bodyPr/>
        <a:lstStyle/>
        <a:p>
          <a:endParaRPr lang="es-EC" sz="2000"/>
        </a:p>
      </dgm:t>
    </dgm:pt>
    <dgm:pt modelId="{30B49AA3-0A34-4DD3-A25B-E401C8ABE808}">
      <dgm:prSet phldrT="[Texto]" custT="1"/>
      <dgm:spPr/>
      <dgm:t>
        <a:bodyPr/>
        <a:lstStyle/>
        <a:p>
          <a:r>
            <a:rPr lang="es-EC" sz="2400" b="1" dirty="0"/>
            <a:t>Espacial</a:t>
          </a:r>
        </a:p>
      </dgm:t>
    </dgm:pt>
    <dgm:pt modelId="{1A310108-BC5D-4B79-83A0-6F4F3AB10669}" type="parTrans" cxnId="{50E0AF44-9B24-4EEA-8D46-7D0B57AB0E31}">
      <dgm:prSet/>
      <dgm:spPr/>
      <dgm:t>
        <a:bodyPr/>
        <a:lstStyle/>
        <a:p>
          <a:endParaRPr lang="es-EC" sz="2000"/>
        </a:p>
      </dgm:t>
    </dgm:pt>
    <dgm:pt modelId="{97BBECB3-59BC-4D5A-B827-3393C3BAF337}" type="sibTrans" cxnId="{50E0AF44-9B24-4EEA-8D46-7D0B57AB0E31}">
      <dgm:prSet/>
      <dgm:spPr/>
      <dgm:t>
        <a:bodyPr/>
        <a:lstStyle/>
        <a:p>
          <a:endParaRPr lang="es-EC" sz="2000"/>
        </a:p>
      </dgm:t>
    </dgm:pt>
    <dgm:pt modelId="{8E11885A-3D72-4161-81EB-17D0443DDEB2}">
      <dgm:prSet phldrT="[Texto]" custT="1"/>
      <dgm:spPr/>
      <dgm:t>
        <a:bodyPr/>
        <a:lstStyle/>
        <a:p>
          <a:r>
            <a:rPr lang="es-MX" sz="1600" dirty="0"/>
            <a:t>Unidad Educativa “Nasacota Puento”, ubicada en la provincia de Pichincha, Cantón Cayambe, Parroquia Juan Montalvo.</a:t>
          </a:r>
          <a:endParaRPr lang="es-EC" sz="1600" dirty="0"/>
        </a:p>
      </dgm:t>
    </dgm:pt>
    <dgm:pt modelId="{A48862C4-5CAD-4FC7-80DD-3B4BCC27AF48}" type="parTrans" cxnId="{72737311-31C8-41A6-9F87-78003C14C54C}">
      <dgm:prSet/>
      <dgm:spPr/>
      <dgm:t>
        <a:bodyPr/>
        <a:lstStyle/>
        <a:p>
          <a:endParaRPr lang="es-EC" sz="2000"/>
        </a:p>
      </dgm:t>
    </dgm:pt>
    <dgm:pt modelId="{E98862A6-5861-43D1-968A-0CA0E4AE8819}" type="sibTrans" cxnId="{72737311-31C8-41A6-9F87-78003C14C54C}">
      <dgm:prSet/>
      <dgm:spPr/>
      <dgm:t>
        <a:bodyPr/>
        <a:lstStyle/>
        <a:p>
          <a:endParaRPr lang="es-EC" sz="2000"/>
        </a:p>
      </dgm:t>
    </dgm:pt>
    <dgm:pt modelId="{7D4EEFFB-566B-4B26-B4AE-B2658DB67F22}">
      <dgm:prSet phldrT="[Texto]" custT="1"/>
      <dgm:spPr/>
      <dgm:t>
        <a:bodyPr/>
        <a:lstStyle/>
        <a:p>
          <a:r>
            <a:rPr lang="es-EC" sz="2400" b="1" dirty="0"/>
            <a:t>Unidades de observación</a:t>
          </a:r>
        </a:p>
      </dgm:t>
    </dgm:pt>
    <dgm:pt modelId="{09E11BF3-3915-416D-B470-D3EEF48DA014}" type="parTrans" cxnId="{8A664901-A989-42C1-B81C-27DCAE53CDAA}">
      <dgm:prSet/>
      <dgm:spPr/>
      <dgm:t>
        <a:bodyPr/>
        <a:lstStyle/>
        <a:p>
          <a:endParaRPr lang="es-EC" sz="2000"/>
        </a:p>
      </dgm:t>
    </dgm:pt>
    <dgm:pt modelId="{7BCDA091-DBD1-4D5F-A5A7-8A63CD0D7A5B}" type="sibTrans" cxnId="{8A664901-A989-42C1-B81C-27DCAE53CDAA}">
      <dgm:prSet/>
      <dgm:spPr/>
      <dgm:t>
        <a:bodyPr/>
        <a:lstStyle/>
        <a:p>
          <a:endParaRPr lang="es-EC" sz="2000"/>
        </a:p>
      </dgm:t>
    </dgm:pt>
    <dgm:pt modelId="{06195EFD-7BAF-4F86-9C94-EAF1FF6EAA1D}">
      <dgm:prSet phldrT="[Texto]" custT="1"/>
      <dgm:spPr/>
      <dgm:t>
        <a:bodyPr/>
        <a:lstStyle/>
        <a:p>
          <a:r>
            <a:rPr lang="es-ES" sz="1600" dirty="0"/>
            <a:t>Padres de familia de los estudiantes del nivel Preparatoria de la Unidad Educativa “Nasacota Puento”.</a:t>
          </a:r>
          <a:endParaRPr lang="es-EC" sz="1600" dirty="0"/>
        </a:p>
      </dgm:t>
    </dgm:pt>
    <dgm:pt modelId="{C79623E3-8D97-414E-B0A3-5F85CC629D19}" type="parTrans" cxnId="{E997F28B-CA57-4387-9074-721AABE791DC}">
      <dgm:prSet/>
      <dgm:spPr/>
      <dgm:t>
        <a:bodyPr/>
        <a:lstStyle/>
        <a:p>
          <a:endParaRPr lang="es-EC" sz="2000"/>
        </a:p>
      </dgm:t>
    </dgm:pt>
    <dgm:pt modelId="{DF288305-BCA4-4031-A218-0D15258DEA07}" type="sibTrans" cxnId="{E997F28B-CA57-4387-9074-721AABE791DC}">
      <dgm:prSet/>
      <dgm:spPr/>
      <dgm:t>
        <a:bodyPr/>
        <a:lstStyle/>
        <a:p>
          <a:endParaRPr lang="es-EC" sz="2000"/>
        </a:p>
      </dgm:t>
    </dgm:pt>
    <dgm:pt modelId="{F13CC5EE-697D-4E89-A53D-7808067D8F7C}" type="pres">
      <dgm:prSet presAssocID="{BF85D528-D95C-4DC5-8B3A-6FDE488FA4BD}" presName="linear" presStyleCnt="0">
        <dgm:presLayoutVars>
          <dgm:animLvl val="lvl"/>
          <dgm:resizeHandles val="exact"/>
        </dgm:presLayoutVars>
      </dgm:prSet>
      <dgm:spPr/>
    </dgm:pt>
    <dgm:pt modelId="{D46C56E7-5CA8-466A-9D28-3790127523B1}" type="pres">
      <dgm:prSet presAssocID="{C1F8DB27-10B7-4B41-8BA2-45E50D0172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529CD7-1C86-41FF-A048-65178A7E3B84}" type="pres">
      <dgm:prSet presAssocID="{C1F8DB27-10B7-4B41-8BA2-45E50D017247}" presName="childText" presStyleLbl="revTx" presStyleIdx="0" presStyleCnt="3">
        <dgm:presLayoutVars>
          <dgm:bulletEnabled val="1"/>
        </dgm:presLayoutVars>
      </dgm:prSet>
      <dgm:spPr/>
    </dgm:pt>
    <dgm:pt modelId="{7C993A5D-91AE-4AE4-9D28-09BDB4763550}" type="pres">
      <dgm:prSet presAssocID="{30B49AA3-0A34-4DD3-A25B-E401C8ABE8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DC951D-40D7-4264-A655-D010A7E7DB7F}" type="pres">
      <dgm:prSet presAssocID="{30B49AA3-0A34-4DD3-A25B-E401C8ABE808}" presName="childText" presStyleLbl="revTx" presStyleIdx="1" presStyleCnt="3">
        <dgm:presLayoutVars>
          <dgm:bulletEnabled val="1"/>
        </dgm:presLayoutVars>
      </dgm:prSet>
      <dgm:spPr/>
    </dgm:pt>
    <dgm:pt modelId="{9DB65E89-93F3-4231-A6C0-88077C33BC9D}" type="pres">
      <dgm:prSet presAssocID="{7D4EEFFB-566B-4B26-B4AE-B2658DB67F2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0B6D62-95BD-4B5A-8093-9F669C7215D6}" type="pres">
      <dgm:prSet presAssocID="{7D4EEFFB-566B-4B26-B4AE-B2658DB67F2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A664901-A989-42C1-B81C-27DCAE53CDAA}" srcId="{BF85D528-D95C-4DC5-8B3A-6FDE488FA4BD}" destId="{7D4EEFFB-566B-4B26-B4AE-B2658DB67F22}" srcOrd="2" destOrd="0" parTransId="{09E11BF3-3915-416D-B470-D3EEF48DA014}" sibTransId="{7BCDA091-DBD1-4D5F-A5A7-8A63CD0D7A5B}"/>
    <dgm:cxn modelId="{C7BBC708-7D61-485C-831F-970F7EF5277A}" type="presOf" srcId="{30B49AA3-0A34-4DD3-A25B-E401C8ABE808}" destId="{7C993A5D-91AE-4AE4-9D28-09BDB4763550}" srcOrd="0" destOrd="0" presId="urn:microsoft.com/office/officeart/2005/8/layout/vList2"/>
    <dgm:cxn modelId="{72737311-31C8-41A6-9F87-78003C14C54C}" srcId="{30B49AA3-0A34-4DD3-A25B-E401C8ABE808}" destId="{8E11885A-3D72-4161-81EB-17D0443DDEB2}" srcOrd="0" destOrd="0" parTransId="{A48862C4-5CAD-4FC7-80DD-3B4BCC27AF48}" sibTransId="{E98862A6-5861-43D1-968A-0CA0E4AE8819}"/>
    <dgm:cxn modelId="{52D89D2C-7B9C-4882-B446-9C9EEE20D646}" type="presOf" srcId="{C1F8DB27-10B7-4B41-8BA2-45E50D017247}" destId="{D46C56E7-5CA8-466A-9D28-3790127523B1}" srcOrd="0" destOrd="0" presId="urn:microsoft.com/office/officeart/2005/8/layout/vList2"/>
    <dgm:cxn modelId="{A6383A39-ADF2-4367-AF59-9D9AF7DC9CA9}" type="presOf" srcId="{BF85D528-D95C-4DC5-8B3A-6FDE488FA4BD}" destId="{F13CC5EE-697D-4E89-A53D-7808067D8F7C}" srcOrd="0" destOrd="0" presId="urn:microsoft.com/office/officeart/2005/8/layout/vList2"/>
    <dgm:cxn modelId="{50E0AF44-9B24-4EEA-8D46-7D0B57AB0E31}" srcId="{BF85D528-D95C-4DC5-8B3A-6FDE488FA4BD}" destId="{30B49AA3-0A34-4DD3-A25B-E401C8ABE808}" srcOrd="1" destOrd="0" parTransId="{1A310108-BC5D-4B79-83A0-6F4F3AB10669}" sibTransId="{97BBECB3-59BC-4D5A-B827-3393C3BAF337}"/>
    <dgm:cxn modelId="{51CF8E4C-900D-41AE-BB2A-D546E3AC1126}" srcId="{BF85D528-D95C-4DC5-8B3A-6FDE488FA4BD}" destId="{C1F8DB27-10B7-4B41-8BA2-45E50D017247}" srcOrd="0" destOrd="0" parTransId="{9F8D9634-3246-400B-A074-8C92A447E16E}" sibTransId="{7048DC8F-D61C-4B85-95A2-AA28B093FD6B}"/>
    <dgm:cxn modelId="{36110752-97B9-4E9A-B8FC-8FF75A81DA6F}" type="presOf" srcId="{8E11885A-3D72-4161-81EB-17D0443DDEB2}" destId="{7FDC951D-40D7-4264-A655-D010A7E7DB7F}" srcOrd="0" destOrd="0" presId="urn:microsoft.com/office/officeart/2005/8/layout/vList2"/>
    <dgm:cxn modelId="{D99B2680-F430-4FCA-A03D-676A2AF4D047}" srcId="{C1F8DB27-10B7-4B41-8BA2-45E50D017247}" destId="{F577C324-9A27-4E8A-BA17-FD069A52335C}" srcOrd="0" destOrd="0" parTransId="{C324FC9E-5869-4321-80AE-5019F1FA16FD}" sibTransId="{90137F68-5C6F-49A5-B58B-6427E626C6B1}"/>
    <dgm:cxn modelId="{E997F28B-CA57-4387-9074-721AABE791DC}" srcId="{7D4EEFFB-566B-4B26-B4AE-B2658DB67F22}" destId="{06195EFD-7BAF-4F86-9C94-EAF1FF6EAA1D}" srcOrd="0" destOrd="0" parTransId="{C79623E3-8D97-414E-B0A3-5F85CC629D19}" sibTransId="{DF288305-BCA4-4031-A218-0D15258DEA07}"/>
    <dgm:cxn modelId="{5631CE8D-D169-426E-B533-9038118112AE}" type="presOf" srcId="{06195EFD-7BAF-4F86-9C94-EAF1FF6EAA1D}" destId="{4F0B6D62-95BD-4B5A-8093-9F669C7215D6}" srcOrd="0" destOrd="0" presId="urn:microsoft.com/office/officeart/2005/8/layout/vList2"/>
    <dgm:cxn modelId="{CFDA0096-E691-439C-BF0E-CD7EF1F79D5F}" type="presOf" srcId="{F577C324-9A27-4E8A-BA17-FD069A52335C}" destId="{33529CD7-1C86-41FF-A048-65178A7E3B84}" srcOrd="0" destOrd="0" presId="urn:microsoft.com/office/officeart/2005/8/layout/vList2"/>
    <dgm:cxn modelId="{A38C3396-C9C1-481B-BCA0-C972C35085E7}" type="presOf" srcId="{7D4EEFFB-566B-4B26-B4AE-B2658DB67F22}" destId="{9DB65E89-93F3-4231-A6C0-88077C33BC9D}" srcOrd="0" destOrd="0" presId="urn:microsoft.com/office/officeart/2005/8/layout/vList2"/>
    <dgm:cxn modelId="{4D6233AE-014C-497D-8961-B8A1FDBD01C4}" type="presParOf" srcId="{F13CC5EE-697D-4E89-A53D-7808067D8F7C}" destId="{D46C56E7-5CA8-466A-9D28-3790127523B1}" srcOrd="0" destOrd="0" presId="urn:microsoft.com/office/officeart/2005/8/layout/vList2"/>
    <dgm:cxn modelId="{E007F8E1-075F-4607-A97D-88ECC1DF100E}" type="presParOf" srcId="{F13CC5EE-697D-4E89-A53D-7808067D8F7C}" destId="{33529CD7-1C86-41FF-A048-65178A7E3B84}" srcOrd="1" destOrd="0" presId="urn:microsoft.com/office/officeart/2005/8/layout/vList2"/>
    <dgm:cxn modelId="{DCC3612D-AF71-4431-ABF3-7E626BCDD902}" type="presParOf" srcId="{F13CC5EE-697D-4E89-A53D-7808067D8F7C}" destId="{7C993A5D-91AE-4AE4-9D28-09BDB4763550}" srcOrd="2" destOrd="0" presId="urn:microsoft.com/office/officeart/2005/8/layout/vList2"/>
    <dgm:cxn modelId="{57A733B3-8B15-4F63-A908-5D073BA6973C}" type="presParOf" srcId="{F13CC5EE-697D-4E89-A53D-7808067D8F7C}" destId="{7FDC951D-40D7-4264-A655-D010A7E7DB7F}" srcOrd="3" destOrd="0" presId="urn:microsoft.com/office/officeart/2005/8/layout/vList2"/>
    <dgm:cxn modelId="{396DCD0A-C229-44C0-96A6-596A621E6644}" type="presParOf" srcId="{F13CC5EE-697D-4E89-A53D-7808067D8F7C}" destId="{9DB65E89-93F3-4231-A6C0-88077C33BC9D}" srcOrd="4" destOrd="0" presId="urn:microsoft.com/office/officeart/2005/8/layout/vList2"/>
    <dgm:cxn modelId="{9C2A8EF5-5FA5-41C0-A4B4-6EDD243F40EA}" type="presParOf" srcId="{F13CC5EE-697D-4E89-A53D-7808067D8F7C}" destId="{4F0B6D62-95BD-4B5A-8093-9F669C7215D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5658D-FCCE-4F97-B9A4-B48403939B80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2EFA5A1-66BA-4E46-A61E-D7CD45E81CD2}">
      <dgm:prSet phldrT="[Texto]" custT="1"/>
      <dgm:spPr/>
      <dgm:t>
        <a:bodyPr/>
        <a:lstStyle/>
        <a:p>
          <a:r>
            <a:rPr lang="es-EC" sz="2400" b="1" dirty="0"/>
            <a:t>Objetivo general</a:t>
          </a:r>
        </a:p>
      </dgm:t>
    </dgm:pt>
    <dgm:pt modelId="{05A00D3C-892E-4179-91B2-90A9C9493A58}" type="parTrans" cxnId="{6C8585DD-BB81-4A3B-B7D4-95DDD0F58A6A}">
      <dgm:prSet/>
      <dgm:spPr/>
      <dgm:t>
        <a:bodyPr/>
        <a:lstStyle/>
        <a:p>
          <a:endParaRPr lang="es-EC"/>
        </a:p>
      </dgm:t>
    </dgm:pt>
    <dgm:pt modelId="{A9790BBB-09ED-43FB-8258-829134CA28E7}" type="sibTrans" cxnId="{6C8585DD-BB81-4A3B-B7D4-95DDD0F58A6A}">
      <dgm:prSet/>
      <dgm:spPr/>
      <dgm:t>
        <a:bodyPr/>
        <a:lstStyle/>
        <a:p>
          <a:endParaRPr lang="es-EC"/>
        </a:p>
      </dgm:t>
    </dgm:pt>
    <dgm:pt modelId="{3E69DE11-7219-4483-AA83-EAC267B47B0C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sz="2400" b="1" dirty="0"/>
            <a:t>Objetivos específicos</a:t>
          </a:r>
        </a:p>
      </dgm:t>
    </dgm:pt>
    <dgm:pt modelId="{57BE6479-E1DB-4DB6-ADB9-7D0738F19A5C}" type="parTrans" cxnId="{A31764FB-DC24-400D-83B5-48581769B7B1}">
      <dgm:prSet/>
      <dgm:spPr/>
      <dgm:t>
        <a:bodyPr/>
        <a:lstStyle/>
        <a:p>
          <a:endParaRPr lang="es-EC"/>
        </a:p>
      </dgm:t>
    </dgm:pt>
    <dgm:pt modelId="{48D75C1D-8483-4944-8BBF-4D6E8B7B1638}" type="sibTrans" cxnId="{A31764FB-DC24-400D-83B5-48581769B7B1}">
      <dgm:prSet/>
      <dgm:spPr/>
      <dgm:t>
        <a:bodyPr/>
        <a:lstStyle/>
        <a:p>
          <a:endParaRPr lang="es-EC"/>
        </a:p>
      </dgm:t>
    </dgm:pt>
    <dgm:pt modelId="{EC599C2C-10BB-4D4D-AACE-82B97B1121F0}">
      <dgm:prSet phldrT="[Texto]" custT="1"/>
      <dgm:spPr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1300" dirty="0"/>
            <a:t>Evaluar las competencias parentales de los padres de familia de los niños de preparatoria de la Unidad Educativa “Nasacota Puento”</a:t>
          </a:r>
          <a:endParaRPr lang="es-EC" sz="1300" dirty="0"/>
        </a:p>
      </dgm:t>
    </dgm:pt>
    <dgm:pt modelId="{945B6A40-ACFE-480A-9680-1DAC91B00F31}" type="parTrans" cxnId="{F6869D7E-B4D5-4157-A25F-13D94AB4AC8B}">
      <dgm:prSet/>
      <dgm:spPr/>
      <dgm:t>
        <a:bodyPr/>
        <a:lstStyle/>
        <a:p>
          <a:endParaRPr lang="es-EC"/>
        </a:p>
      </dgm:t>
    </dgm:pt>
    <dgm:pt modelId="{CEEC667C-802C-4D60-80E5-CB519301412F}" type="sibTrans" cxnId="{F6869D7E-B4D5-4157-A25F-13D94AB4AC8B}">
      <dgm:prSet/>
      <dgm:spPr/>
      <dgm:t>
        <a:bodyPr/>
        <a:lstStyle/>
        <a:p>
          <a:endParaRPr lang="es-EC"/>
        </a:p>
      </dgm:t>
    </dgm:pt>
    <dgm:pt modelId="{960C8BC2-AC0F-47E8-88EB-BDFFF2522D04}">
      <dgm:prSet phldrT="[Texto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S" sz="1300" u="none" dirty="0"/>
            <a:t>Describir las características de las competencias parentales que presentan los padres de familia de niños de preparatoria de la Unidad Educativa “Nasacota Puento”</a:t>
          </a:r>
          <a:endParaRPr lang="es-EC" sz="1300" dirty="0"/>
        </a:p>
      </dgm:t>
    </dgm:pt>
    <dgm:pt modelId="{9ED04B5D-A8C4-4418-A86F-04624E941495}" type="parTrans" cxnId="{C710DD67-E092-4275-B4F5-F6AEE81545FF}">
      <dgm:prSet/>
      <dgm:spPr/>
      <dgm:t>
        <a:bodyPr/>
        <a:lstStyle/>
        <a:p>
          <a:endParaRPr lang="es-EC"/>
        </a:p>
      </dgm:t>
    </dgm:pt>
    <dgm:pt modelId="{EED21015-4420-40AE-95FB-36432BF9C23B}" type="sibTrans" cxnId="{C710DD67-E092-4275-B4F5-F6AEE81545FF}">
      <dgm:prSet/>
      <dgm:spPr/>
      <dgm:t>
        <a:bodyPr/>
        <a:lstStyle/>
        <a:p>
          <a:endParaRPr lang="es-EC"/>
        </a:p>
      </dgm:t>
    </dgm:pt>
    <dgm:pt modelId="{EFD31F52-3A96-45A0-9050-9487EE6F84ED}">
      <dgm:prSet custT="1"/>
      <dgm:spPr/>
      <dgm:t>
        <a:bodyPr/>
        <a:lstStyle/>
        <a:p>
          <a:r>
            <a:rPr lang="es-MX" sz="1800" dirty="0"/>
            <a:t>Conocer las competencias parentales que manejan los padres de familia de niños de preparatoria en la Unidad Educativa “Nasacota Puento”.</a:t>
          </a:r>
          <a:endParaRPr lang="es-EC" sz="1800" dirty="0"/>
        </a:p>
      </dgm:t>
    </dgm:pt>
    <dgm:pt modelId="{9776196B-85FD-4BDA-B87F-A56CB194C8CF}" type="parTrans" cxnId="{B369AB80-77F3-4CC0-8801-3D48BFA66B5B}">
      <dgm:prSet/>
      <dgm:spPr/>
      <dgm:t>
        <a:bodyPr/>
        <a:lstStyle/>
        <a:p>
          <a:endParaRPr lang="es-EC"/>
        </a:p>
      </dgm:t>
    </dgm:pt>
    <dgm:pt modelId="{B003E1C4-2FE8-4468-A570-97CBE559750F}" type="sibTrans" cxnId="{B369AB80-77F3-4CC0-8801-3D48BFA66B5B}">
      <dgm:prSet/>
      <dgm:spPr/>
      <dgm:t>
        <a:bodyPr/>
        <a:lstStyle/>
        <a:p>
          <a:endParaRPr lang="es-EC"/>
        </a:p>
      </dgm:t>
    </dgm:pt>
    <dgm:pt modelId="{C20F515B-7BDC-44A4-83A7-0FF7EDD1F5F8}">
      <dgm:prSet phldrT="[Texto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S" sz="1300" u="none" dirty="0"/>
            <a:t>Diseñar una propuesta alternativa para potenciar las competencias parentales de los padres de familia de los niños de preparatoria de la Unidad Educativa “Nasacota Puento”</a:t>
          </a:r>
          <a:endParaRPr lang="es-EC" sz="1300" dirty="0"/>
        </a:p>
      </dgm:t>
    </dgm:pt>
    <dgm:pt modelId="{E2CCA389-7257-45B5-A182-BB01EE5B804A}" type="parTrans" cxnId="{3813645D-AD74-4665-8830-E672584AE6FC}">
      <dgm:prSet/>
      <dgm:spPr/>
      <dgm:t>
        <a:bodyPr/>
        <a:lstStyle/>
        <a:p>
          <a:endParaRPr lang="es-EC"/>
        </a:p>
      </dgm:t>
    </dgm:pt>
    <dgm:pt modelId="{B24D1DEF-0ABB-4E18-AD53-68580187AAC0}" type="sibTrans" cxnId="{3813645D-AD74-4665-8830-E672584AE6FC}">
      <dgm:prSet/>
      <dgm:spPr/>
      <dgm:t>
        <a:bodyPr/>
        <a:lstStyle/>
        <a:p>
          <a:endParaRPr lang="es-EC"/>
        </a:p>
      </dgm:t>
    </dgm:pt>
    <dgm:pt modelId="{DA4BFE28-244A-4C2C-99D9-DA963133F9DC}" type="pres">
      <dgm:prSet presAssocID="{6355658D-FCCE-4F97-B9A4-B48403939B80}" presName="Name0" presStyleCnt="0">
        <dgm:presLayoutVars>
          <dgm:dir/>
          <dgm:animLvl val="lvl"/>
          <dgm:resizeHandles val="exact"/>
        </dgm:presLayoutVars>
      </dgm:prSet>
      <dgm:spPr/>
    </dgm:pt>
    <dgm:pt modelId="{BB20C9C4-DE9D-42C5-B9FB-3C17FE9734B3}" type="pres">
      <dgm:prSet presAssocID="{3E69DE11-7219-4483-AA83-EAC267B47B0C}" presName="boxAndChildren" presStyleCnt="0"/>
      <dgm:spPr/>
    </dgm:pt>
    <dgm:pt modelId="{62DEEFBF-324B-4BF9-A45F-CE136928E2E2}" type="pres">
      <dgm:prSet presAssocID="{3E69DE11-7219-4483-AA83-EAC267B47B0C}" presName="parentTextBox" presStyleLbl="node1" presStyleIdx="0" presStyleCnt="2"/>
      <dgm:spPr/>
    </dgm:pt>
    <dgm:pt modelId="{C10C9134-6DC1-46DA-9FB9-6809BA3896BF}" type="pres">
      <dgm:prSet presAssocID="{3E69DE11-7219-4483-AA83-EAC267B47B0C}" presName="entireBox" presStyleLbl="node1" presStyleIdx="0" presStyleCnt="2" custLinFactNeighborX="124" custLinFactNeighborY="-7391"/>
      <dgm:spPr/>
    </dgm:pt>
    <dgm:pt modelId="{2E8130A1-3D6B-4D22-A83A-15A901F8A3A9}" type="pres">
      <dgm:prSet presAssocID="{3E69DE11-7219-4483-AA83-EAC267B47B0C}" presName="descendantBox" presStyleCnt="0"/>
      <dgm:spPr/>
    </dgm:pt>
    <dgm:pt modelId="{BDF472E4-DFDD-4673-A6B3-4A322A410A7D}" type="pres">
      <dgm:prSet presAssocID="{EC599C2C-10BB-4D4D-AACE-82B97B1121F0}" presName="childTextBox" presStyleLbl="fgAccFollowNode1" presStyleIdx="0" presStyleCnt="4" custScaleY="177100">
        <dgm:presLayoutVars>
          <dgm:bulletEnabled val="1"/>
        </dgm:presLayoutVars>
      </dgm:prSet>
      <dgm:spPr/>
    </dgm:pt>
    <dgm:pt modelId="{45B83205-29DB-4E60-BB8F-B120CA60FD9E}" type="pres">
      <dgm:prSet presAssocID="{960C8BC2-AC0F-47E8-88EB-BDFFF2522D04}" presName="childTextBox" presStyleLbl="fgAccFollowNode1" presStyleIdx="1" presStyleCnt="4" custScaleY="170228">
        <dgm:presLayoutVars>
          <dgm:bulletEnabled val="1"/>
        </dgm:presLayoutVars>
      </dgm:prSet>
      <dgm:spPr/>
    </dgm:pt>
    <dgm:pt modelId="{E740113B-9764-4F73-96FF-7CBC3ED29DA0}" type="pres">
      <dgm:prSet presAssocID="{C20F515B-7BDC-44A4-83A7-0FF7EDD1F5F8}" presName="childTextBox" presStyleLbl="fgAccFollowNode1" presStyleIdx="2" presStyleCnt="4" custScaleY="173198">
        <dgm:presLayoutVars>
          <dgm:bulletEnabled val="1"/>
        </dgm:presLayoutVars>
      </dgm:prSet>
      <dgm:spPr/>
    </dgm:pt>
    <dgm:pt modelId="{DD502BDA-CE38-4A65-933F-F572B12CFE22}" type="pres">
      <dgm:prSet presAssocID="{A9790BBB-09ED-43FB-8258-829134CA28E7}" presName="sp" presStyleCnt="0"/>
      <dgm:spPr/>
    </dgm:pt>
    <dgm:pt modelId="{E6DD9536-85E8-40AE-A147-433261AE9322}" type="pres">
      <dgm:prSet presAssocID="{02EFA5A1-66BA-4E46-A61E-D7CD45E81CD2}" presName="arrowAndChildren" presStyleCnt="0"/>
      <dgm:spPr/>
    </dgm:pt>
    <dgm:pt modelId="{B6806C11-F5AD-473E-BB81-AAB284077E27}" type="pres">
      <dgm:prSet presAssocID="{02EFA5A1-66BA-4E46-A61E-D7CD45E81CD2}" presName="parentTextArrow" presStyleLbl="node1" presStyleIdx="0" presStyleCnt="2"/>
      <dgm:spPr/>
    </dgm:pt>
    <dgm:pt modelId="{0C002370-6580-4A91-AC56-5DD1BF8576E4}" type="pres">
      <dgm:prSet presAssocID="{02EFA5A1-66BA-4E46-A61E-D7CD45E81CD2}" presName="arrow" presStyleLbl="node1" presStyleIdx="1" presStyleCnt="2" custLinFactNeighborX="8173" custLinFactNeighborY="3813"/>
      <dgm:spPr/>
    </dgm:pt>
    <dgm:pt modelId="{7D278240-6430-498C-9121-997059035CC7}" type="pres">
      <dgm:prSet presAssocID="{02EFA5A1-66BA-4E46-A61E-D7CD45E81CD2}" presName="descendantArrow" presStyleCnt="0"/>
      <dgm:spPr/>
    </dgm:pt>
    <dgm:pt modelId="{E01A77AB-3628-4E6B-AE0F-E704264E2381}" type="pres">
      <dgm:prSet presAssocID="{EFD31F52-3A96-45A0-9050-9487EE6F84E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279F72C-D4B2-404D-9D9F-76DBA0851922}" type="presOf" srcId="{3E69DE11-7219-4483-AA83-EAC267B47B0C}" destId="{62DEEFBF-324B-4BF9-A45F-CE136928E2E2}" srcOrd="0" destOrd="0" presId="urn:microsoft.com/office/officeart/2005/8/layout/process4"/>
    <dgm:cxn modelId="{8A6EF340-F50E-48DB-8811-859D5725EAE3}" type="presOf" srcId="{960C8BC2-AC0F-47E8-88EB-BDFFF2522D04}" destId="{45B83205-29DB-4E60-BB8F-B120CA60FD9E}" srcOrd="0" destOrd="0" presId="urn:microsoft.com/office/officeart/2005/8/layout/process4"/>
    <dgm:cxn modelId="{3813645D-AD74-4665-8830-E672584AE6FC}" srcId="{3E69DE11-7219-4483-AA83-EAC267B47B0C}" destId="{C20F515B-7BDC-44A4-83A7-0FF7EDD1F5F8}" srcOrd="2" destOrd="0" parTransId="{E2CCA389-7257-45B5-A182-BB01EE5B804A}" sibTransId="{B24D1DEF-0ABB-4E18-AD53-68580187AAC0}"/>
    <dgm:cxn modelId="{763A8241-53E2-4D0A-8B24-001528F951BF}" type="presOf" srcId="{02EFA5A1-66BA-4E46-A61E-D7CD45E81CD2}" destId="{0C002370-6580-4A91-AC56-5DD1BF8576E4}" srcOrd="1" destOrd="0" presId="urn:microsoft.com/office/officeart/2005/8/layout/process4"/>
    <dgm:cxn modelId="{C710DD67-E092-4275-B4F5-F6AEE81545FF}" srcId="{3E69DE11-7219-4483-AA83-EAC267B47B0C}" destId="{960C8BC2-AC0F-47E8-88EB-BDFFF2522D04}" srcOrd="1" destOrd="0" parTransId="{9ED04B5D-A8C4-4418-A86F-04624E941495}" sibTransId="{EED21015-4420-40AE-95FB-36432BF9C23B}"/>
    <dgm:cxn modelId="{FCC3434C-8C0A-4084-AF98-15FB2ACC68A7}" type="presOf" srcId="{EFD31F52-3A96-45A0-9050-9487EE6F84ED}" destId="{E01A77AB-3628-4E6B-AE0F-E704264E2381}" srcOrd="0" destOrd="0" presId="urn:microsoft.com/office/officeart/2005/8/layout/process4"/>
    <dgm:cxn modelId="{44C91C52-5D35-480F-841B-64142F34E4D0}" type="presOf" srcId="{3E69DE11-7219-4483-AA83-EAC267B47B0C}" destId="{C10C9134-6DC1-46DA-9FB9-6809BA3896BF}" srcOrd="1" destOrd="0" presId="urn:microsoft.com/office/officeart/2005/8/layout/process4"/>
    <dgm:cxn modelId="{8404F577-C6AE-4204-A57C-13AAB077FE8F}" type="presOf" srcId="{C20F515B-7BDC-44A4-83A7-0FF7EDD1F5F8}" destId="{E740113B-9764-4F73-96FF-7CBC3ED29DA0}" srcOrd="0" destOrd="0" presId="urn:microsoft.com/office/officeart/2005/8/layout/process4"/>
    <dgm:cxn modelId="{F6869D7E-B4D5-4157-A25F-13D94AB4AC8B}" srcId="{3E69DE11-7219-4483-AA83-EAC267B47B0C}" destId="{EC599C2C-10BB-4D4D-AACE-82B97B1121F0}" srcOrd="0" destOrd="0" parTransId="{945B6A40-ACFE-480A-9680-1DAC91B00F31}" sibTransId="{CEEC667C-802C-4D60-80E5-CB519301412F}"/>
    <dgm:cxn modelId="{78E5027F-1450-482B-AB01-BC6560477EED}" type="presOf" srcId="{EC599C2C-10BB-4D4D-AACE-82B97B1121F0}" destId="{BDF472E4-DFDD-4673-A6B3-4A322A410A7D}" srcOrd="0" destOrd="0" presId="urn:microsoft.com/office/officeart/2005/8/layout/process4"/>
    <dgm:cxn modelId="{B369AB80-77F3-4CC0-8801-3D48BFA66B5B}" srcId="{02EFA5A1-66BA-4E46-A61E-D7CD45E81CD2}" destId="{EFD31F52-3A96-45A0-9050-9487EE6F84ED}" srcOrd="0" destOrd="0" parTransId="{9776196B-85FD-4BDA-B87F-A56CB194C8CF}" sibTransId="{B003E1C4-2FE8-4468-A570-97CBE559750F}"/>
    <dgm:cxn modelId="{7639789B-9810-4270-9528-59AA299F6C4F}" type="presOf" srcId="{6355658D-FCCE-4F97-B9A4-B48403939B80}" destId="{DA4BFE28-244A-4C2C-99D9-DA963133F9DC}" srcOrd="0" destOrd="0" presId="urn:microsoft.com/office/officeart/2005/8/layout/process4"/>
    <dgm:cxn modelId="{6C8585DD-BB81-4A3B-B7D4-95DDD0F58A6A}" srcId="{6355658D-FCCE-4F97-B9A4-B48403939B80}" destId="{02EFA5A1-66BA-4E46-A61E-D7CD45E81CD2}" srcOrd="0" destOrd="0" parTransId="{05A00D3C-892E-4179-91B2-90A9C9493A58}" sibTransId="{A9790BBB-09ED-43FB-8258-829134CA28E7}"/>
    <dgm:cxn modelId="{CF1C0CE1-CF6E-4747-B161-E1D35CC7B0AB}" type="presOf" srcId="{02EFA5A1-66BA-4E46-A61E-D7CD45E81CD2}" destId="{B6806C11-F5AD-473E-BB81-AAB284077E27}" srcOrd="0" destOrd="0" presId="urn:microsoft.com/office/officeart/2005/8/layout/process4"/>
    <dgm:cxn modelId="{A31764FB-DC24-400D-83B5-48581769B7B1}" srcId="{6355658D-FCCE-4F97-B9A4-B48403939B80}" destId="{3E69DE11-7219-4483-AA83-EAC267B47B0C}" srcOrd="1" destOrd="0" parTransId="{57BE6479-E1DB-4DB6-ADB9-7D0738F19A5C}" sibTransId="{48D75C1D-8483-4944-8BBF-4D6E8B7B1638}"/>
    <dgm:cxn modelId="{2475ECA2-7741-45CB-8C9A-0E7102088F14}" type="presParOf" srcId="{DA4BFE28-244A-4C2C-99D9-DA963133F9DC}" destId="{BB20C9C4-DE9D-42C5-B9FB-3C17FE9734B3}" srcOrd="0" destOrd="0" presId="urn:microsoft.com/office/officeart/2005/8/layout/process4"/>
    <dgm:cxn modelId="{BE177CF3-7EFE-4482-8E66-1F5B5F0454A0}" type="presParOf" srcId="{BB20C9C4-DE9D-42C5-B9FB-3C17FE9734B3}" destId="{62DEEFBF-324B-4BF9-A45F-CE136928E2E2}" srcOrd="0" destOrd="0" presId="urn:microsoft.com/office/officeart/2005/8/layout/process4"/>
    <dgm:cxn modelId="{3AFD22C2-07C6-4641-907E-D5E7B90B8151}" type="presParOf" srcId="{BB20C9C4-DE9D-42C5-B9FB-3C17FE9734B3}" destId="{C10C9134-6DC1-46DA-9FB9-6809BA3896BF}" srcOrd="1" destOrd="0" presId="urn:microsoft.com/office/officeart/2005/8/layout/process4"/>
    <dgm:cxn modelId="{B10131D9-E387-47B5-B0ED-C24687FACA2A}" type="presParOf" srcId="{BB20C9C4-DE9D-42C5-B9FB-3C17FE9734B3}" destId="{2E8130A1-3D6B-4D22-A83A-15A901F8A3A9}" srcOrd="2" destOrd="0" presId="urn:microsoft.com/office/officeart/2005/8/layout/process4"/>
    <dgm:cxn modelId="{C0C965DF-8C2C-4D28-BB4D-A9815CA788B7}" type="presParOf" srcId="{2E8130A1-3D6B-4D22-A83A-15A901F8A3A9}" destId="{BDF472E4-DFDD-4673-A6B3-4A322A410A7D}" srcOrd="0" destOrd="0" presId="urn:microsoft.com/office/officeart/2005/8/layout/process4"/>
    <dgm:cxn modelId="{F70D720E-8D48-4F69-B7D7-6668679268D0}" type="presParOf" srcId="{2E8130A1-3D6B-4D22-A83A-15A901F8A3A9}" destId="{45B83205-29DB-4E60-BB8F-B120CA60FD9E}" srcOrd="1" destOrd="0" presId="urn:microsoft.com/office/officeart/2005/8/layout/process4"/>
    <dgm:cxn modelId="{BA259790-F569-45A1-ADBD-322F4A5A5EFC}" type="presParOf" srcId="{2E8130A1-3D6B-4D22-A83A-15A901F8A3A9}" destId="{E740113B-9764-4F73-96FF-7CBC3ED29DA0}" srcOrd="2" destOrd="0" presId="urn:microsoft.com/office/officeart/2005/8/layout/process4"/>
    <dgm:cxn modelId="{8B3AD5F8-D849-41E9-87F0-E0F521156F7E}" type="presParOf" srcId="{DA4BFE28-244A-4C2C-99D9-DA963133F9DC}" destId="{DD502BDA-CE38-4A65-933F-F572B12CFE22}" srcOrd="1" destOrd="0" presId="urn:microsoft.com/office/officeart/2005/8/layout/process4"/>
    <dgm:cxn modelId="{AA0C4F68-6056-43E2-B0FB-2F51BCC8729B}" type="presParOf" srcId="{DA4BFE28-244A-4C2C-99D9-DA963133F9DC}" destId="{E6DD9536-85E8-40AE-A147-433261AE9322}" srcOrd="2" destOrd="0" presId="urn:microsoft.com/office/officeart/2005/8/layout/process4"/>
    <dgm:cxn modelId="{55DE8C58-7D31-4B8A-B7D2-DD994510CA6B}" type="presParOf" srcId="{E6DD9536-85E8-40AE-A147-433261AE9322}" destId="{B6806C11-F5AD-473E-BB81-AAB284077E27}" srcOrd="0" destOrd="0" presId="urn:microsoft.com/office/officeart/2005/8/layout/process4"/>
    <dgm:cxn modelId="{5D2F2E5D-A440-4417-B627-C7F80BB72595}" type="presParOf" srcId="{E6DD9536-85E8-40AE-A147-433261AE9322}" destId="{0C002370-6580-4A91-AC56-5DD1BF8576E4}" srcOrd="1" destOrd="0" presId="urn:microsoft.com/office/officeart/2005/8/layout/process4"/>
    <dgm:cxn modelId="{36B918CD-2451-4335-AE74-E65D5BC6C5A6}" type="presParOf" srcId="{E6DD9536-85E8-40AE-A147-433261AE9322}" destId="{7D278240-6430-498C-9121-997059035CC7}" srcOrd="2" destOrd="0" presId="urn:microsoft.com/office/officeart/2005/8/layout/process4"/>
    <dgm:cxn modelId="{F2B52B73-CC03-4F35-9FC3-E29047BB469B}" type="presParOf" srcId="{7D278240-6430-498C-9121-997059035CC7}" destId="{E01A77AB-3628-4E6B-AE0F-E704264E23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80CD49-5760-4576-AFC4-7344DAC993CD}" type="doc">
      <dgm:prSet loTypeId="urn:microsoft.com/office/officeart/2005/8/layout/target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C2F39BF-404F-43A3-B560-15D3ED0DC839}">
      <dgm:prSet phldrT="[Texto]"/>
      <dgm:spPr/>
      <dgm:t>
        <a:bodyPr/>
        <a:lstStyle/>
        <a:p>
          <a:r>
            <a:rPr lang="es-EC" dirty="0"/>
            <a:t>Global</a:t>
          </a:r>
        </a:p>
      </dgm:t>
    </dgm:pt>
    <dgm:pt modelId="{DC3FBF17-3B7B-4262-9C7B-A50E233033DC}" type="parTrans" cxnId="{687B56C7-639F-4720-8D15-E0B30BE78B3B}">
      <dgm:prSet/>
      <dgm:spPr/>
      <dgm:t>
        <a:bodyPr/>
        <a:lstStyle/>
        <a:p>
          <a:endParaRPr lang="es-EC"/>
        </a:p>
      </dgm:t>
    </dgm:pt>
    <dgm:pt modelId="{F4670593-D4A2-4D69-AD21-89A26DA21CAA}" type="sibTrans" cxnId="{687B56C7-639F-4720-8D15-E0B30BE78B3B}">
      <dgm:prSet/>
      <dgm:spPr/>
      <dgm:t>
        <a:bodyPr/>
        <a:lstStyle/>
        <a:p>
          <a:endParaRPr lang="es-EC"/>
        </a:p>
      </dgm:t>
    </dgm:pt>
    <dgm:pt modelId="{A5E9B5C9-4462-4B55-AA1C-5067E639E942}">
      <dgm:prSet phldrT="[Texto]" custT="1"/>
      <dgm:spPr/>
      <dgm:t>
        <a:bodyPr/>
        <a:lstStyle/>
        <a:p>
          <a:r>
            <a:rPr lang="es-EC" sz="1700" b="1" u="sng" dirty="0"/>
            <a:t>España</a:t>
          </a:r>
          <a:br>
            <a:rPr lang="es-EC" sz="1700" b="1" u="sng" dirty="0"/>
          </a:br>
          <a:r>
            <a:rPr lang="es-EC" sz="1700" dirty="0"/>
            <a:t>-Barudy y Dantagnan</a:t>
          </a:r>
          <a:br>
            <a:rPr lang="es-EC" sz="1700" dirty="0"/>
          </a:br>
          <a:r>
            <a:rPr lang="es-EC" sz="1700" dirty="0"/>
            <a:t>-Jesús Parra</a:t>
          </a:r>
          <a:endParaRPr lang="es-EC" sz="1700" b="1" u="sng" dirty="0"/>
        </a:p>
      </dgm:t>
    </dgm:pt>
    <dgm:pt modelId="{0F36F456-AE00-4251-98A5-7403C8CEBCAF}" type="parTrans" cxnId="{E7A6E1BB-709C-4D0D-BC0A-AE21A3B482E6}">
      <dgm:prSet/>
      <dgm:spPr/>
      <dgm:t>
        <a:bodyPr/>
        <a:lstStyle/>
        <a:p>
          <a:endParaRPr lang="es-EC"/>
        </a:p>
      </dgm:t>
    </dgm:pt>
    <dgm:pt modelId="{F0A0D6EC-4AD7-472F-A000-11DFB6AF6FDC}" type="sibTrans" cxnId="{E7A6E1BB-709C-4D0D-BC0A-AE21A3B482E6}">
      <dgm:prSet/>
      <dgm:spPr/>
      <dgm:t>
        <a:bodyPr/>
        <a:lstStyle/>
        <a:p>
          <a:endParaRPr lang="es-EC"/>
        </a:p>
      </dgm:t>
    </dgm:pt>
    <dgm:pt modelId="{83F15202-2899-44AB-ABB8-DC7B7DB52591}">
      <dgm:prSet phldrT="[Texto]"/>
      <dgm:spPr/>
      <dgm:t>
        <a:bodyPr/>
        <a:lstStyle/>
        <a:p>
          <a:r>
            <a:rPr lang="es-EC" dirty="0"/>
            <a:t>Regional</a:t>
          </a:r>
        </a:p>
      </dgm:t>
    </dgm:pt>
    <dgm:pt modelId="{65021F28-15BD-439A-8D85-3709E317D718}" type="parTrans" cxnId="{C730F3CB-C001-428D-8C19-E28F89077110}">
      <dgm:prSet/>
      <dgm:spPr/>
      <dgm:t>
        <a:bodyPr/>
        <a:lstStyle/>
        <a:p>
          <a:endParaRPr lang="es-EC"/>
        </a:p>
      </dgm:t>
    </dgm:pt>
    <dgm:pt modelId="{D7D5A7AC-45F3-4671-8F4E-E8967DC6BC53}" type="sibTrans" cxnId="{C730F3CB-C001-428D-8C19-E28F89077110}">
      <dgm:prSet/>
      <dgm:spPr/>
      <dgm:t>
        <a:bodyPr/>
        <a:lstStyle/>
        <a:p>
          <a:endParaRPr lang="es-EC"/>
        </a:p>
      </dgm:t>
    </dgm:pt>
    <dgm:pt modelId="{320F451A-791B-4CDD-96BE-05DA90A15C7C}">
      <dgm:prSet phldrT="[Texto]"/>
      <dgm:spPr/>
      <dgm:t>
        <a:bodyPr/>
        <a:lstStyle/>
        <a:p>
          <a:r>
            <a:rPr lang="es-EC" b="1" u="sng" dirty="0"/>
            <a:t>México</a:t>
          </a:r>
          <a:r>
            <a:rPr lang="es-EC" b="1" dirty="0"/>
            <a:t> </a:t>
          </a:r>
          <a:br>
            <a:rPr lang="es-EC" b="1" dirty="0"/>
          </a:br>
          <a:r>
            <a:rPr lang="es-EC" dirty="0"/>
            <a:t>-Jesús Acevedo y otros</a:t>
          </a:r>
          <a:endParaRPr lang="es-EC" b="1" dirty="0"/>
        </a:p>
      </dgm:t>
    </dgm:pt>
    <dgm:pt modelId="{69AAC6B3-47B9-434E-AF92-80DDEDEF7984}" type="parTrans" cxnId="{E772BB8D-3D94-4C82-8015-7FF32AFDBB57}">
      <dgm:prSet/>
      <dgm:spPr/>
      <dgm:t>
        <a:bodyPr/>
        <a:lstStyle/>
        <a:p>
          <a:endParaRPr lang="es-EC"/>
        </a:p>
      </dgm:t>
    </dgm:pt>
    <dgm:pt modelId="{C5925CD1-69EC-4EF5-AB4A-2F2E25B807B6}" type="sibTrans" cxnId="{E772BB8D-3D94-4C82-8015-7FF32AFDBB57}">
      <dgm:prSet/>
      <dgm:spPr/>
      <dgm:t>
        <a:bodyPr/>
        <a:lstStyle/>
        <a:p>
          <a:endParaRPr lang="es-EC"/>
        </a:p>
      </dgm:t>
    </dgm:pt>
    <dgm:pt modelId="{1F462EC2-5720-46C6-A8D1-DDC0DF2AC1EC}">
      <dgm:prSet phldrT="[Texto]"/>
      <dgm:spPr/>
      <dgm:t>
        <a:bodyPr/>
        <a:lstStyle/>
        <a:p>
          <a:r>
            <a:rPr lang="es-EC" dirty="0"/>
            <a:t>Local</a:t>
          </a:r>
        </a:p>
      </dgm:t>
    </dgm:pt>
    <dgm:pt modelId="{F98ABCC0-21C2-4A23-8B8A-FA3F728516AB}" type="parTrans" cxnId="{BA1F9CF9-4ACE-4A44-9E3D-FA479B171DB3}">
      <dgm:prSet/>
      <dgm:spPr/>
      <dgm:t>
        <a:bodyPr/>
        <a:lstStyle/>
        <a:p>
          <a:endParaRPr lang="es-EC"/>
        </a:p>
      </dgm:t>
    </dgm:pt>
    <dgm:pt modelId="{3EBDB3A5-E3D0-40DD-8134-650BD914474E}" type="sibTrans" cxnId="{BA1F9CF9-4ACE-4A44-9E3D-FA479B171DB3}">
      <dgm:prSet/>
      <dgm:spPr/>
      <dgm:t>
        <a:bodyPr/>
        <a:lstStyle/>
        <a:p>
          <a:endParaRPr lang="es-EC"/>
        </a:p>
      </dgm:t>
    </dgm:pt>
    <dgm:pt modelId="{F9B40B41-F53F-4A66-815C-D0F7C1C5F84C}">
      <dgm:prSet phldrT="[Texto]"/>
      <dgm:spPr/>
      <dgm:t>
        <a:bodyPr/>
        <a:lstStyle/>
        <a:p>
          <a:r>
            <a:rPr lang="es-EC" b="1" u="sng" dirty="0"/>
            <a:t>Cuenca</a:t>
          </a:r>
          <a:br>
            <a:rPr lang="es-EC" b="1" u="sng" dirty="0"/>
          </a:br>
          <a:r>
            <a:rPr lang="es-EC" b="0" u="none" dirty="0"/>
            <a:t>-Marta </a:t>
          </a:r>
          <a:r>
            <a:rPr lang="es-EC" dirty="0"/>
            <a:t>Tacuri y Humberto Elizalde</a:t>
          </a:r>
          <a:br>
            <a:rPr lang="es-EC" dirty="0"/>
          </a:br>
          <a:r>
            <a:rPr lang="es-EC" dirty="0"/>
            <a:t>-Estefanía Nivelo </a:t>
          </a:r>
          <a:br>
            <a:rPr lang="es-EC" dirty="0"/>
          </a:br>
          <a:r>
            <a:rPr lang="es-EC" dirty="0"/>
            <a:t>-Amanda Arce</a:t>
          </a:r>
          <a:endParaRPr lang="es-EC" b="1" u="sng" dirty="0"/>
        </a:p>
      </dgm:t>
    </dgm:pt>
    <dgm:pt modelId="{1FEF54E3-B5A1-43FF-BC91-CCF5BA8B5EEF}" type="parTrans" cxnId="{F008C037-5A5A-4EFB-A7AB-B8BF7031FE02}">
      <dgm:prSet/>
      <dgm:spPr/>
      <dgm:t>
        <a:bodyPr/>
        <a:lstStyle/>
        <a:p>
          <a:endParaRPr lang="es-EC"/>
        </a:p>
      </dgm:t>
    </dgm:pt>
    <dgm:pt modelId="{3CFD4BCB-77BA-498A-A1C6-5C7E4DFED4DB}" type="sibTrans" cxnId="{F008C037-5A5A-4EFB-A7AB-B8BF7031FE02}">
      <dgm:prSet/>
      <dgm:spPr/>
      <dgm:t>
        <a:bodyPr/>
        <a:lstStyle/>
        <a:p>
          <a:endParaRPr lang="es-EC"/>
        </a:p>
      </dgm:t>
    </dgm:pt>
    <dgm:pt modelId="{668F2FF2-1A53-404B-9CD7-AED550396DB2}">
      <dgm:prSet phldrT="[Texto]" custT="1"/>
      <dgm:spPr/>
      <dgm:t>
        <a:bodyPr/>
        <a:lstStyle/>
        <a:p>
          <a:r>
            <a:rPr lang="es-EC" sz="1700" b="1" u="sng" dirty="0"/>
            <a:t>Portugal</a:t>
          </a:r>
          <a:br>
            <a:rPr lang="es-EC" sz="1700" b="1" u="sng" dirty="0"/>
          </a:br>
          <a:r>
            <a:rPr lang="es-EC" sz="1700" b="0" u="none" dirty="0"/>
            <a:t>-</a:t>
          </a:r>
          <a:r>
            <a:rPr lang="es-EC" sz="1700" dirty="0"/>
            <a:t>Ana </a:t>
          </a:r>
          <a:r>
            <a:rPr lang="es-EC" sz="1700" dirty="0" err="1"/>
            <a:t>Pratas</a:t>
          </a:r>
          <a:r>
            <a:rPr lang="es-EC" sz="1700" dirty="0"/>
            <a:t> y otros </a:t>
          </a:r>
          <a:endParaRPr lang="es-EC" sz="1700" b="1" u="sng" dirty="0"/>
        </a:p>
      </dgm:t>
    </dgm:pt>
    <dgm:pt modelId="{0EB6992C-FFAF-4648-8165-87301DBA5306}" type="parTrans" cxnId="{84F14F51-4BE1-4536-82D0-C2B64E04B93B}">
      <dgm:prSet/>
      <dgm:spPr/>
      <dgm:t>
        <a:bodyPr/>
        <a:lstStyle/>
        <a:p>
          <a:endParaRPr lang="es-EC"/>
        </a:p>
      </dgm:t>
    </dgm:pt>
    <dgm:pt modelId="{ABF30089-CBFF-4C17-A21A-D0715115050A}" type="sibTrans" cxnId="{84F14F51-4BE1-4536-82D0-C2B64E04B93B}">
      <dgm:prSet/>
      <dgm:spPr/>
      <dgm:t>
        <a:bodyPr/>
        <a:lstStyle/>
        <a:p>
          <a:endParaRPr lang="es-EC"/>
        </a:p>
      </dgm:t>
    </dgm:pt>
    <dgm:pt modelId="{C724C85C-9A2C-4B1E-A0DA-A078586E248A}">
      <dgm:prSet phldrT="[Texto]"/>
      <dgm:spPr/>
      <dgm:t>
        <a:bodyPr/>
        <a:lstStyle/>
        <a:p>
          <a:r>
            <a:rPr lang="es-EC" b="1" u="sng" dirty="0"/>
            <a:t>Colombia </a:t>
          </a:r>
          <a:br>
            <a:rPr lang="es-EC" b="1" u="sng" dirty="0"/>
          </a:br>
          <a:r>
            <a:rPr lang="es-EC" dirty="0"/>
            <a:t>-Ana Franco</a:t>
          </a:r>
          <a:endParaRPr lang="es-EC" b="1" u="sng" dirty="0"/>
        </a:p>
      </dgm:t>
    </dgm:pt>
    <dgm:pt modelId="{89CC8635-1DE9-472F-989D-4463EA9E1960}" type="parTrans" cxnId="{37EE72FA-E0D7-423B-8F6D-AE014BD2687B}">
      <dgm:prSet/>
      <dgm:spPr/>
      <dgm:t>
        <a:bodyPr/>
        <a:lstStyle/>
        <a:p>
          <a:endParaRPr lang="es-EC"/>
        </a:p>
      </dgm:t>
    </dgm:pt>
    <dgm:pt modelId="{40FC125B-0A8C-477A-BCF3-ABF12B8975BC}" type="sibTrans" cxnId="{37EE72FA-E0D7-423B-8F6D-AE014BD2687B}">
      <dgm:prSet/>
      <dgm:spPr/>
      <dgm:t>
        <a:bodyPr/>
        <a:lstStyle/>
        <a:p>
          <a:endParaRPr lang="es-EC"/>
        </a:p>
      </dgm:t>
    </dgm:pt>
    <dgm:pt modelId="{15F9EAB9-1709-4005-AF97-C1F5DC226C42}" type="pres">
      <dgm:prSet presAssocID="{5E80CD49-5760-4576-AFC4-7344DAC993C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F56131-C08C-443C-AA3A-35FE0362BB71}" type="pres">
      <dgm:prSet presAssocID="{DC2F39BF-404F-43A3-B560-15D3ED0DC839}" presName="circle1" presStyleLbl="node1" presStyleIdx="0" presStyleCnt="3"/>
      <dgm:spPr/>
    </dgm:pt>
    <dgm:pt modelId="{DE9CAE09-778E-4B5B-8130-ABD0E7691760}" type="pres">
      <dgm:prSet presAssocID="{DC2F39BF-404F-43A3-B560-15D3ED0DC839}" presName="space" presStyleCnt="0"/>
      <dgm:spPr/>
    </dgm:pt>
    <dgm:pt modelId="{E01F840E-1D7B-4FE0-92E7-237112275CF1}" type="pres">
      <dgm:prSet presAssocID="{DC2F39BF-404F-43A3-B560-15D3ED0DC839}" presName="rect1" presStyleLbl="alignAcc1" presStyleIdx="0" presStyleCnt="3" custScaleX="101971" custScaleY="100000" custLinFactNeighborX="1416" custLinFactNeighborY="-2212"/>
      <dgm:spPr/>
    </dgm:pt>
    <dgm:pt modelId="{7FD29519-114C-48DD-A2E7-0FCCE8116A6E}" type="pres">
      <dgm:prSet presAssocID="{83F15202-2899-44AB-ABB8-DC7B7DB52591}" presName="vertSpace2" presStyleLbl="node1" presStyleIdx="0" presStyleCnt="3"/>
      <dgm:spPr/>
    </dgm:pt>
    <dgm:pt modelId="{547C5B7C-54C6-4455-8B20-63A61F5430B0}" type="pres">
      <dgm:prSet presAssocID="{83F15202-2899-44AB-ABB8-DC7B7DB52591}" presName="circle2" presStyleLbl="node1" presStyleIdx="1" presStyleCnt="3"/>
      <dgm:spPr/>
    </dgm:pt>
    <dgm:pt modelId="{2E920923-C32E-4D4E-B52B-21F4D2ACC27F}" type="pres">
      <dgm:prSet presAssocID="{83F15202-2899-44AB-ABB8-DC7B7DB52591}" presName="rect2" presStyleLbl="alignAcc1" presStyleIdx="1" presStyleCnt="3" custScaleX="100000" custLinFactNeighborY="-349"/>
      <dgm:spPr/>
    </dgm:pt>
    <dgm:pt modelId="{77ED76A1-158E-43E3-BCDC-B9F11FD07DC7}" type="pres">
      <dgm:prSet presAssocID="{1F462EC2-5720-46C6-A8D1-DDC0DF2AC1EC}" presName="vertSpace3" presStyleLbl="node1" presStyleIdx="1" presStyleCnt="3"/>
      <dgm:spPr/>
    </dgm:pt>
    <dgm:pt modelId="{77BE3B6E-F349-4BC3-87BD-F250C75671A3}" type="pres">
      <dgm:prSet presAssocID="{1F462EC2-5720-46C6-A8D1-DDC0DF2AC1EC}" presName="circle3" presStyleLbl="node1" presStyleIdx="2" presStyleCnt="3"/>
      <dgm:spPr/>
    </dgm:pt>
    <dgm:pt modelId="{309C30D9-4D1A-4289-98E5-1D725B7827B0}" type="pres">
      <dgm:prSet presAssocID="{1F462EC2-5720-46C6-A8D1-DDC0DF2AC1EC}" presName="rect3" presStyleLbl="alignAcc1" presStyleIdx="2" presStyleCnt="3" custScaleX="100000" custScaleY="100262"/>
      <dgm:spPr/>
    </dgm:pt>
    <dgm:pt modelId="{EDF3B1BD-F093-4869-9C57-C9F74ED58150}" type="pres">
      <dgm:prSet presAssocID="{DC2F39BF-404F-43A3-B560-15D3ED0DC83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804D922-D334-48FD-A6CB-ACC43EA0AE12}" type="pres">
      <dgm:prSet presAssocID="{DC2F39BF-404F-43A3-B560-15D3ED0DC839}" presName="rect1ChTx" presStyleLbl="alignAcc1" presStyleIdx="2" presStyleCnt="3" custScaleX="117657" custScaleY="100000">
        <dgm:presLayoutVars>
          <dgm:bulletEnabled val="1"/>
        </dgm:presLayoutVars>
      </dgm:prSet>
      <dgm:spPr/>
    </dgm:pt>
    <dgm:pt modelId="{BB1472C0-15AA-4116-A3A3-A178959DF3A3}" type="pres">
      <dgm:prSet presAssocID="{83F15202-2899-44AB-ABB8-DC7B7DB5259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C20CD46-5502-49EA-BC68-AE7A3EC65163}" type="pres">
      <dgm:prSet presAssocID="{83F15202-2899-44AB-ABB8-DC7B7DB52591}" presName="rect2ChTx" presStyleLbl="alignAcc1" presStyleIdx="2" presStyleCnt="3">
        <dgm:presLayoutVars>
          <dgm:bulletEnabled val="1"/>
        </dgm:presLayoutVars>
      </dgm:prSet>
      <dgm:spPr/>
    </dgm:pt>
    <dgm:pt modelId="{0BD77367-8D7B-4482-9523-1707FA1D9105}" type="pres">
      <dgm:prSet presAssocID="{1F462EC2-5720-46C6-A8D1-DDC0DF2AC1EC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83C03B0-42BF-4BCB-A40E-AA8C9F3E325C}" type="pres">
      <dgm:prSet presAssocID="{1F462EC2-5720-46C6-A8D1-DDC0DF2AC1EC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BD2690B-ABD4-4F01-B5A7-D51CE3FD908A}" type="presOf" srcId="{F9B40B41-F53F-4A66-815C-D0F7C1C5F84C}" destId="{E83C03B0-42BF-4BCB-A40E-AA8C9F3E325C}" srcOrd="0" destOrd="0" presId="urn:microsoft.com/office/officeart/2005/8/layout/target3"/>
    <dgm:cxn modelId="{F008C037-5A5A-4EFB-A7AB-B8BF7031FE02}" srcId="{1F462EC2-5720-46C6-A8D1-DDC0DF2AC1EC}" destId="{F9B40B41-F53F-4A66-815C-D0F7C1C5F84C}" srcOrd="0" destOrd="0" parTransId="{1FEF54E3-B5A1-43FF-BC91-CCF5BA8B5EEF}" sibTransId="{3CFD4BCB-77BA-498A-A1C6-5C7E4DFED4DB}"/>
    <dgm:cxn modelId="{B3A5C65D-4D83-4C61-92B3-7B4F0C3F8C64}" type="presOf" srcId="{83F15202-2899-44AB-ABB8-DC7B7DB52591}" destId="{BB1472C0-15AA-4116-A3A3-A178959DF3A3}" srcOrd="1" destOrd="0" presId="urn:microsoft.com/office/officeart/2005/8/layout/target3"/>
    <dgm:cxn modelId="{F24D6265-E0F0-4C76-A23A-8C76BFC625FB}" type="presOf" srcId="{320F451A-791B-4CDD-96BE-05DA90A15C7C}" destId="{4C20CD46-5502-49EA-BC68-AE7A3EC65163}" srcOrd="0" destOrd="0" presId="urn:microsoft.com/office/officeart/2005/8/layout/target3"/>
    <dgm:cxn modelId="{0AD9176A-BDAD-4817-800A-BCFD537E6180}" type="presOf" srcId="{DC2F39BF-404F-43A3-B560-15D3ED0DC839}" destId="{E01F840E-1D7B-4FE0-92E7-237112275CF1}" srcOrd="0" destOrd="0" presId="urn:microsoft.com/office/officeart/2005/8/layout/target3"/>
    <dgm:cxn modelId="{84F14F51-4BE1-4536-82D0-C2B64E04B93B}" srcId="{DC2F39BF-404F-43A3-B560-15D3ED0DC839}" destId="{668F2FF2-1A53-404B-9CD7-AED550396DB2}" srcOrd="1" destOrd="0" parTransId="{0EB6992C-FFAF-4648-8165-87301DBA5306}" sibTransId="{ABF30089-CBFF-4C17-A21A-D0715115050A}"/>
    <dgm:cxn modelId="{E772BB8D-3D94-4C82-8015-7FF32AFDBB57}" srcId="{83F15202-2899-44AB-ABB8-DC7B7DB52591}" destId="{320F451A-791B-4CDD-96BE-05DA90A15C7C}" srcOrd="0" destOrd="0" parTransId="{69AAC6B3-47B9-434E-AF92-80DDEDEF7984}" sibTransId="{C5925CD1-69EC-4EF5-AB4A-2F2E25B807B6}"/>
    <dgm:cxn modelId="{821CFD8E-A81A-42BA-B063-B03D932549A4}" type="presOf" srcId="{668F2FF2-1A53-404B-9CD7-AED550396DB2}" destId="{3804D922-D334-48FD-A6CB-ACC43EA0AE12}" srcOrd="0" destOrd="1" presId="urn:microsoft.com/office/officeart/2005/8/layout/target3"/>
    <dgm:cxn modelId="{C2EF168F-C608-48BF-9C66-D451D3FD0926}" type="presOf" srcId="{1F462EC2-5720-46C6-A8D1-DDC0DF2AC1EC}" destId="{309C30D9-4D1A-4289-98E5-1D725B7827B0}" srcOrd="0" destOrd="0" presId="urn:microsoft.com/office/officeart/2005/8/layout/target3"/>
    <dgm:cxn modelId="{2ED83297-1F1F-4402-A067-2EDF4CAD6EB2}" type="presOf" srcId="{5E80CD49-5760-4576-AFC4-7344DAC993CD}" destId="{15F9EAB9-1709-4005-AF97-C1F5DC226C42}" srcOrd="0" destOrd="0" presId="urn:microsoft.com/office/officeart/2005/8/layout/target3"/>
    <dgm:cxn modelId="{E7A6E1BB-709C-4D0D-BC0A-AE21A3B482E6}" srcId="{DC2F39BF-404F-43A3-B560-15D3ED0DC839}" destId="{A5E9B5C9-4462-4B55-AA1C-5067E639E942}" srcOrd="0" destOrd="0" parTransId="{0F36F456-AE00-4251-98A5-7403C8CEBCAF}" sibTransId="{F0A0D6EC-4AD7-472F-A000-11DFB6AF6FDC}"/>
    <dgm:cxn modelId="{687B56C7-639F-4720-8D15-E0B30BE78B3B}" srcId="{5E80CD49-5760-4576-AFC4-7344DAC993CD}" destId="{DC2F39BF-404F-43A3-B560-15D3ED0DC839}" srcOrd="0" destOrd="0" parTransId="{DC3FBF17-3B7B-4262-9C7B-A50E233033DC}" sibTransId="{F4670593-D4A2-4D69-AD21-89A26DA21CAA}"/>
    <dgm:cxn modelId="{BC016FC8-B664-4C3F-AD08-95B1E7636326}" type="presOf" srcId="{C724C85C-9A2C-4B1E-A0DA-A078586E248A}" destId="{4C20CD46-5502-49EA-BC68-AE7A3EC65163}" srcOrd="0" destOrd="1" presId="urn:microsoft.com/office/officeart/2005/8/layout/target3"/>
    <dgm:cxn modelId="{C730F3CB-C001-428D-8C19-E28F89077110}" srcId="{5E80CD49-5760-4576-AFC4-7344DAC993CD}" destId="{83F15202-2899-44AB-ABB8-DC7B7DB52591}" srcOrd="1" destOrd="0" parTransId="{65021F28-15BD-439A-8D85-3709E317D718}" sibTransId="{D7D5A7AC-45F3-4671-8F4E-E8967DC6BC53}"/>
    <dgm:cxn modelId="{8FCF2ECD-ABAA-4344-83B1-393784002788}" type="presOf" srcId="{83F15202-2899-44AB-ABB8-DC7B7DB52591}" destId="{2E920923-C32E-4D4E-B52B-21F4D2ACC27F}" srcOrd="0" destOrd="0" presId="urn:microsoft.com/office/officeart/2005/8/layout/target3"/>
    <dgm:cxn modelId="{6A0C9BD5-B208-42C0-84FB-1E5D1B728289}" type="presOf" srcId="{1F462EC2-5720-46C6-A8D1-DDC0DF2AC1EC}" destId="{0BD77367-8D7B-4482-9523-1707FA1D9105}" srcOrd="1" destOrd="0" presId="urn:microsoft.com/office/officeart/2005/8/layout/target3"/>
    <dgm:cxn modelId="{FF6414D6-1A09-4A5E-949F-A81CE45B1046}" type="presOf" srcId="{DC2F39BF-404F-43A3-B560-15D3ED0DC839}" destId="{EDF3B1BD-F093-4869-9C57-C9F74ED58150}" srcOrd="1" destOrd="0" presId="urn:microsoft.com/office/officeart/2005/8/layout/target3"/>
    <dgm:cxn modelId="{488D57EC-EF05-41DA-8D9E-6BB2CD41F31F}" type="presOf" srcId="{A5E9B5C9-4462-4B55-AA1C-5067E639E942}" destId="{3804D922-D334-48FD-A6CB-ACC43EA0AE12}" srcOrd="0" destOrd="0" presId="urn:microsoft.com/office/officeart/2005/8/layout/target3"/>
    <dgm:cxn modelId="{BA1F9CF9-4ACE-4A44-9E3D-FA479B171DB3}" srcId="{5E80CD49-5760-4576-AFC4-7344DAC993CD}" destId="{1F462EC2-5720-46C6-A8D1-DDC0DF2AC1EC}" srcOrd="2" destOrd="0" parTransId="{F98ABCC0-21C2-4A23-8B8A-FA3F728516AB}" sibTransId="{3EBDB3A5-E3D0-40DD-8134-650BD914474E}"/>
    <dgm:cxn modelId="{37EE72FA-E0D7-423B-8F6D-AE014BD2687B}" srcId="{83F15202-2899-44AB-ABB8-DC7B7DB52591}" destId="{C724C85C-9A2C-4B1E-A0DA-A078586E248A}" srcOrd="1" destOrd="0" parTransId="{89CC8635-1DE9-472F-989D-4463EA9E1960}" sibTransId="{40FC125B-0A8C-477A-BCF3-ABF12B8975BC}"/>
    <dgm:cxn modelId="{C8C387DC-CD5A-48E5-A7D4-0E277275142D}" type="presParOf" srcId="{15F9EAB9-1709-4005-AF97-C1F5DC226C42}" destId="{FEF56131-C08C-443C-AA3A-35FE0362BB71}" srcOrd="0" destOrd="0" presId="urn:microsoft.com/office/officeart/2005/8/layout/target3"/>
    <dgm:cxn modelId="{5886832F-388C-42F6-8EC6-BB24F83E1F4B}" type="presParOf" srcId="{15F9EAB9-1709-4005-AF97-C1F5DC226C42}" destId="{DE9CAE09-778E-4B5B-8130-ABD0E7691760}" srcOrd="1" destOrd="0" presId="urn:microsoft.com/office/officeart/2005/8/layout/target3"/>
    <dgm:cxn modelId="{844D18F5-8ABF-435D-8170-CFA9A7088538}" type="presParOf" srcId="{15F9EAB9-1709-4005-AF97-C1F5DC226C42}" destId="{E01F840E-1D7B-4FE0-92E7-237112275CF1}" srcOrd="2" destOrd="0" presId="urn:microsoft.com/office/officeart/2005/8/layout/target3"/>
    <dgm:cxn modelId="{B662B3A4-6DB2-4780-BDD6-8A12CC50D2AF}" type="presParOf" srcId="{15F9EAB9-1709-4005-AF97-C1F5DC226C42}" destId="{7FD29519-114C-48DD-A2E7-0FCCE8116A6E}" srcOrd="3" destOrd="0" presId="urn:microsoft.com/office/officeart/2005/8/layout/target3"/>
    <dgm:cxn modelId="{2D81ED98-A5D9-42CF-8634-601ACCB3BD22}" type="presParOf" srcId="{15F9EAB9-1709-4005-AF97-C1F5DC226C42}" destId="{547C5B7C-54C6-4455-8B20-63A61F5430B0}" srcOrd="4" destOrd="0" presId="urn:microsoft.com/office/officeart/2005/8/layout/target3"/>
    <dgm:cxn modelId="{147C3BF4-1A8C-4C56-921D-BC63B30F42E9}" type="presParOf" srcId="{15F9EAB9-1709-4005-AF97-C1F5DC226C42}" destId="{2E920923-C32E-4D4E-B52B-21F4D2ACC27F}" srcOrd="5" destOrd="0" presId="urn:microsoft.com/office/officeart/2005/8/layout/target3"/>
    <dgm:cxn modelId="{7F70F667-5829-4B99-9CAB-FD0A4C11D8EA}" type="presParOf" srcId="{15F9EAB9-1709-4005-AF97-C1F5DC226C42}" destId="{77ED76A1-158E-43E3-BCDC-B9F11FD07DC7}" srcOrd="6" destOrd="0" presId="urn:microsoft.com/office/officeart/2005/8/layout/target3"/>
    <dgm:cxn modelId="{62A06534-6D05-437B-9FC4-DABE91ACDAAA}" type="presParOf" srcId="{15F9EAB9-1709-4005-AF97-C1F5DC226C42}" destId="{77BE3B6E-F349-4BC3-87BD-F250C75671A3}" srcOrd="7" destOrd="0" presId="urn:microsoft.com/office/officeart/2005/8/layout/target3"/>
    <dgm:cxn modelId="{55CEF345-A033-494B-B82D-4CE6EAC499F1}" type="presParOf" srcId="{15F9EAB9-1709-4005-AF97-C1F5DC226C42}" destId="{309C30D9-4D1A-4289-98E5-1D725B7827B0}" srcOrd="8" destOrd="0" presId="urn:microsoft.com/office/officeart/2005/8/layout/target3"/>
    <dgm:cxn modelId="{6046C092-FD06-4601-96F5-3925E1A41C34}" type="presParOf" srcId="{15F9EAB9-1709-4005-AF97-C1F5DC226C42}" destId="{EDF3B1BD-F093-4869-9C57-C9F74ED58150}" srcOrd="9" destOrd="0" presId="urn:microsoft.com/office/officeart/2005/8/layout/target3"/>
    <dgm:cxn modelId="{D1FBA18B-D29D-44AE-905B-B86BF813D94F}" type="presParOf" srcId="{15F9EAB9-1709-4005-AF97-C1F5DC226C42}" destId="{3804D922-D334-48FD-A6CB-ACC43EA0AE12}" srcOrd="10" destOrd="0" presId="urn:microsoft.com/office/officeart/2005/8/layout/target3"/>
    <dgm:cxn modelId="{AFDC0BE2-F75A-449F-B0E5-6A1E6C313E7A}" type="presParOf" srcId="{15F9EAB9-1709-4005-AF97-C1F5DC226C42}" destId="{BB1472C0-15AA-4116-A3A3-A178959DF3A3}" srcOrd="11" destOrd="0" presId="urn:microsoft.com/office/officeart/2005/8/layout/target3"/>
    <dgm:cxn modelId="{CD5B482E-EAA8-4CEE-91A6-B90445740F36}" type="presParOf" srcId="{15F9EAB9-1709-4005-AF97-C1F5DC226C42}" destId="{4C20CD46-5502-49EA-BC68-AE7A3EC65163}" srcOrd="12" destOrd="0" presId="urn:microsoft.com/office/officeart/2005/8/layout/target3"/>
    <dgm:cxn modelId="{C83A8430-A651-44C9-AAA2-FC1C6701423D}" type="presParOf" srcId="{15F9EAB9-1709-4005-AF97-C1F5DC226C42}" destId="{0BD77367-8D7B-4482-9523-1707FA1D9105}" srcOrd="13" destOrd="0" presId="urn:microsoft.com/office/officeart/2005/8/layout/target3"/>
    <dgm:cxn modelId="{9D6EF20A-654E-4143-A269-6A941A5C9F47}" type="presParOf" srcId="{15F9EAB9-1709-4005-AF97-C1F5DC226C42}" destId="{E83C03B0-42BF-4BCB-A40E-AA8C9F3E325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97FF06-A1C4-4D48-91B7-8309CD81F586}" type="doc">
      <dgm:prSet loTypeId="urn:microsoft.com/office/officeart/2005/8/layout/cycle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E12238B-E032-4AE4-B150-075560D64C33}">
      <dgm:prSet phldrT="[Texto]" custT="1"/>
      <dgm:spPr/>
      <dgm:t>
        <a:bodyPr/>
        <a:lstStyle/>
        <a:p>
          <a:r>
            <a:rPr lang="es-EC" sz="1400" b="1" dirty="0"/>
            <a:t>Enfoque psicodinámico       </a:t>
          </a:r>
        </a:p>
        <a:p>
          <a:r>
            <a:rPr lang="es-EC" sz="1400" b="0" u="sng" dirty="0"/>
            <a:t>“Sigmund Freud”</a:t>
          </a:r>
        </a:p>
      </dgm:t>
    </dgm:pt>
    <dgm:pt modelId="{345903C6-F314-47E3-B928-B2CE817AEB16}" type="parTrans" cxnId="{7F2FA9AB-0872-4E41-BDCF-6F52A2EFA862}">
      <dgm:prSet/>
      <dgm:spPr/>
      <dgm:t>
        <a:bodyPr/>
        <a:lstStyle/>
        <a:p>
          <a:endParaRPr lang="es-EC"/>
        </a:p>
      </dgm:t>
    </dgm:pt>
    <dgm:pt modelId="{B5ECD25E-8F6E-4B03-B66D-E2307313041E}" type="sibTrans" cxnId="{7F2FA9AB-0872-4E41-BDCF-6F52A2EFA862}">
      <dgm:prSet/>
      <dgm:spPr/>
      <dgm:t>
        <a:bodyPr/>
        <a:lstStyle/>
        <a:p>
          <a:endParaRPr lang="es-EC"/>
        </a:p>
      </dgm:t>
    </dgm:pt>
    <dgm:pt modelId="{F31A8A95-4DD1-450D-B30C-DE35BDDA267D}">
      <dgm:prSet phldrT="[Texto]" custT="1"/>
      <dgm:spPr/>
      <dgm:t>
        <a:bodyPr/>
        <a:lstStyle/>
        <a:p>
          <a:pPr algn="l"/>
          <a:r>
            <a:rPr lang="es-EC" sz="1600" dirty="0"/>
            <a:t>Experiencias en la infancia</a:t>
          </a:r>
        </a:p>
      </dgm:t>
    </dgm:pt>
    <dgm:pt modelId="{839C181B-1986-4DC5-A412-7666B6BB2FBE}" type="parTrans" cxnId="{9585862A-DB13-49F0-B240-39255121D72E}">
      <dgm:prSet/>
      <dgm:spPr/>
      <dgm:t>
        <a:bodyPr/>
        <a:lstStyle/>
        <a:p>
          <a:endParaRPr lang="es-EC"/>
        </a:p>
      </dgm:t>
    </dgm:pt>
    <dgm:pt modelId="{630A5E6D-46C3-424D-9CBB-DE79D339737F}" type="sibTrans" cxnId="{9585862A-DB13-49F0-B240-39255121D72E}">
      <dgm:prSet/>
      <dgm:spPr/>
      <dgm:t>
        <a:bodyPr/>
        <a:lstStyle/>
        <a:p>
          <a:endParaRPr lang="es-EC"/>
        </a:p>
      </dgm:t>
    </dgm:pt>
    <dgm:pt modelId="{D4E7F4FF-CA62-42E4-971A-CDB2759A17D0}">
      <dgm:prSet phldrT="[Texto]" custT="1"/>
      <dgm:spPr/>
      <dgm:t>
        <a:bodyPr/>
        <a:lstStyle/>
        <a:p>
          <a:pPr algn="ctr"/>
          <a:r>
            <a:rPr lang="es-EC" sz="1300" b="1" dirty="0"/>
            <a:t>Enfoque ecosistémico </a:t>
          </a:r>
        </a:p>
        <a:p>
          <a:pPr algn="ctr"/>
          <a:r>
            <a:rPr lang="es-EC" sz="1300" b="0" u="sng" dirty="0"/>
            <a:t>“</a:t>
          </a:r>
          <a:r>
            <a:rPr lang="es-ES" sz="1300" b="0" u="sng" dirty="0"/>
            <a:t>Bronfenbrenner”</a:t>
          </a:r>
          <a:endParaRPr lang="es-EC" sz="1300" b="0" u="sng" dirty="0"/>
        </a:p>
      </dgm:t>
    </dgm:pt>
    <dgm:pt modelId="{595916B1-602B-4264-84D0-1D29D2FD4DB3}" type="parTrans" cxnId="{83526AAC-8451-460C-B6DE-94E49D03880F}">
      <dgm:prSet/>
      <dgm:spPr/>
      <dgm:t>
        <a:bodyPr/>
        <a:lstStyle/>
        <a:p>
          <a:endParaRPr lang="es-EC"/>
        </a:p>
      </dgm:t>
    </dgm:pt>
    <dgm:pt modelId="{488568D9-82D0-411A-82D3-2D9A9901AAAC}" type="sibTrans" cxnId="{83526AAC-8451-460C-B6DE-94E49D03880F}">
      <dgm:prSet/>
      <dgm:spPr/>
      <dgm:t>
        <a:bodyPr/>
        <a:lstStyle/>
        <a:p>
          <a:endParaRPr lang="es-EC"/>
        </a:p>
      </dgm:t>
    </dgm:pt>
    <dgm:pt modelId="{6D2A9E6B-80AC-4BD0-A999-12FCD3631E4F}">
      <dgm:prSet phldrT="[Texto]" custT="1"/>
      <dgm:spPr/>
      <dgm:t>
        <a:bodyPr/>
        <a:lstStyle/>
        <a:p>
          <a:r>
            <a:rPr lang="es-EC" sz="1600" b="1" dirty="0"/>
            <a:t>Teoría del apego </a:t>
          </a:r>
        </a:p>
        <a:p>
          <a:r>
            <a:rPr lang="es-EC" sz="1600" b="0" i="0" u="sng" dirty="0"/>
            <a:t>“Bowlby”</a:t>
          </a:r>
        </a:p>
      </dgm:t>
    </dgm:pt>
    <dgm:pt modelId="{0FAA4398-31C1-4C81-B96D-8FC0134F3843}" type="parTrans" cxnId="{24FB20B3-FE3E-4FDF-AABB-6F6A0074E74C}">
      <dgm:prSet/>
      <dgm:spPr/>
      <dgm:t>
        <a:bodyPr/>
        <a:lstStyle/>
        <a:p>
          <a:endParaRPr lang="es-EC"/>
        </a:p>
      </dgm:t>
    </dgm:pt>
    <dgm:pt modelId="{7163CF48-7D47-49A0-ADAF-CC2836702F42}" type="sibTrans" cxnId="{24FB20B3-FE3E-4FDF-AABB-6F6A0074E74C}">
      <dgm:prSet/>
      <dgm:spPr/>
      <dgm:t>
        <a:bodyPr/>
        <a:lstStyle/>
        <a:p>
          <a:endParaRPr lang="es-EC"/>
        </a:p>
      </dgm:t>
    </dgm:pt>
    <dgm:pt modelId="{1A663973-698C-4F6E-9598-5567A607514C}">
      <dgm:prSet phldrT="[Texto]"/>
      <dgm:spPr/>
      <dgm:t>
        <a:bodyPr/>
        <a:lstStyle/>
        <a:p>
          <a:r>
            <a:rPr lang="es-EC" dirty="0"/>
            <a:t>Apego seguro </a:t>
          </a:r>
        </a:p>
      </dgm:t>
    </dgm:pt>
    <dgm:pt modelId="{816BE818-5DDA-4E2F-A1D3-0DF4ADF0875C}" type="parTrans" cxnId="{C61C74C3-E672-4E31-8038-4D8F2ECDC7C9}">
      <dgm:prSet/>
      <dgm:spPr/>
      <dgm:t>
        <a:bodyPr/>
        <a:lstStyle/>
        <a:p>
          <a:endParaRPr lang="es-EC"/>
        </a:p>
      </dgm:t>
    </dgm:pt>
    <dgm:pt modelId="{A814CDF8-13E6-4862-8CFB-FAEE59B341E8}" type="sibTrans" cxnId="{C61C74C3-E672-4E31-8038-4D8F2ECDC7C9}">
      <dgm:prSet/>
      <dgm:spPr/>
      <dgm:t>
        <a:bodyPr/>
        <a:lstStyle/>
        <a:p>
          <a:endParaRPr lang="es-EC"/>
        </a:p>
      </dgm:t>
    </dgm:pt>
    <dgm:pt modelId="{A15C1132-7D4A-4C6B-999B-EE72D6527E38}">
      <dgm:prSet phldrT="[Texto]" custT="1"/>
      <dgm:spPr/>
      <dgm:t>
        <a:bodyPr/>
        <a:lstStyle/>
        <a:p>
          <a:r>
            <a:rPr lang="es-EC" sz="1600" dirty="0"/>
            <a:t>Ambiente (macro, meso y micro)</a:t>
          </a:r>
        </a:p>
      </dgm:t>
    </dgm:pt>
    <dgm:pt modelId="{C310847D-F385-4BE0-8CA5-10FEB5DAC72B}" type="parTrans" cxnId="{D888D4A9-F172-44DF-91CD-2E999AFBBBC7}">
      <dgm:prSet/>
      <dgm:spPr/>
      <dgm:t>
        <a:bodyPr/>
        <a:lstStyle/>
        <a:p>
          <a:endParaRPr lang="es-EC"/>
        </a:p>
      </dgm:t>
    </dgm:pt>
    <dgm:pt modelId="{DFEF78B0-018B-4C9F-8D49-FCB01DD382CC}" type="sibTrans" cxnId="{D888D4A9-F172-44DF-91CD-2E999AFBBBC7}">
      <dgm:prSet/>
      <dgm:spPr/>
      <dgm:t>
        <a:bodyPr/>
        <a:lstStyle/>
        <a:p>
          <a:endParaRPr lang="es-EC"/>
        </a:p>
      </dgm:t>
    </dgm:pt>
    <dgm:pt modelId="{77AED4A8-650A-4A11-8096-085F128C5BE6}">
      <dgm:prSet phldrT="[Texto]" custT="1"/>
      <dgm:spPr/>
      <dgm:t>
        <a:bodyPr/>
        <a:lstStyle/>
        <a:p>
          <a:r>
            <a:rPr lang="es-EC" sz="1600" b="1" dirty="0"/>
            <a:t>Teoría de la resiliencia </a:t>
          </a:r>
        </a:p>
        <a:p>
          <a:r>
            <a:rPr lang="es-EC" sz="1600" b="0" u="sng" dirty="0"/>
            <a:t>“Boris </a:t>
          </a:r>
          <a:r>
            <a:rPr lang="es-EC" sz="1600" b="0" u="sng" dirty="0" err="1"/>
            <a:t>Cyrulnik</a:t>
          </a:r>
          <a:r>
            <a:rPr lang="es-EC" sz="1600" b="1" dirty="0"/>
            <a:t>”</a:t>
          </a:r>
        </a:p>
      </dgm:t>
    </dgm:pt>
    <dgm:pt modelId="{07C4A76A-4194-47BF-9CCC-BE8E7B204337}" type="parTrans" cxnId="{2B5F520F-6E9E-4F38-A9BB-CDAFEC19F866}">
      <dgm:prSet/>
      <dgm:spPr/>
      <dgm:t>
        <a:bodyPr/>
        <a:lstStyle/>
        <a:p>
          <a:endParaRPr lang="es-EC"/>
        </a:p>
      </dgm:t>
    </dgm:pt>
    <dgm:pt modelId="{4F1FCA7C-74E0-4DFA-99D7-258D5EBAB465}" type="sibTrans" cxnId="{2B5F520F-6E9E-4F38-A9BB-CDAFEC19F866}">
      <dgm:prSet/>
      <dgm:spPr/>
      <dgm:t>
        <a:bodyPr/>
        <a:lstStyle/>
        <a:p>
          <a:endParaRPr lang="es-EC"/>
        </a:p>
      </dgm:t>
    </dgm:pt>
    <dgm:pt modelId="{3C6995D4-EE0E-4568-B863-3FDDE112EA8A}">
      <dgm:prSet phldrT="[Texto]" custT="1"/>
      <dgm:spPr/>
      <dgm:t>
        <a:bodyPr/>
        <a:lstStyle/>
        <a:p>
          <a:r>
            <a:rPr lang="es-EC" sz="1600" dirty="0"/>
            <a:t>Contexto familiar</a:t>
          </a:r>
        </a:p>
      </dgm:t>
    </dgm:pt>
    <dgm:pt modelId="{C3216D17-A68F-477D-8840-1C2D88E571D2}" type="parTrans" cxnId="{44C41596-36D9-4A22-8FE5-B7189FB09300}">
      <dgm:prSet/>
      <dgm:spPr/>
      <dgm:t>
        <a:bodyPr/>
        <a:lstStyle/>
        <a:p>
          <a:endParaRPr lang="es-EC"/>
        </a:p>
      </dgm:t>
    </dgm:pt>
    <dgm:pt modelId="{BF15845F-D060-43ED-A914-75A47648AC32}" type="sibTrans" cxnId="{44C41596-36D9-4A22-8FE5-B7189FB09300}">
      <dgm:prSet/>
      <dgm:spPr/>
      <dgm:t>
        <a:bodyPr/>
        <a:lstStyle/>
        <a:p>
          <a:endParaRPr lang="es-EC"/>
        </a:p>
      </dgm:t>
    </dgm:pt>
    <dgm:pt modelId="{E9B02FAF-938F-4D5E-8A83-339137CBEFD8}">
      <dgm:prSet phldrT="[Texto]"/>
      <dgm:spPr/>
      <dgm:t>
        <a:bodyPr/>
        <a:lstStyle/>
        <a:p>
          <a:r>
            <a:rPr lang="es-EC" dirty="0"/>
            <a:t>Afrontar adversidades de la crianza</a:t>
          </a:r>
        </a:p>
      </dgm:t>
    </dgm:pt>
    <dgm:pt modelId="{A7C5A4F8-1270-4EFC-BD4F-1A6696B671C4}" type="parTrans" cxnId="{8F1380F3-B43D-4668-AAED-A6DB7911032F}">
      <dgm:prSet/>
      <dgm:spPr/>
      <dgm:t>
        <a:bodyPr/>
        <a:lstStyle/>
        <a:p>
          <a:endParaRPr lang="es-EC"/>
        </a:p>
      </dgm:t>
    </dgm:pt>
    <dgm:pt modelId="{277D103C-1BA2-4B88-A749-40C6888A7DD7}" type="sibTrans" cxnId="{8F1380F3-B43D-4668-AAED-A6DB7911032F}">
      <dgm:prSet/>
      <dgm:spPr/>
      <dgm:t>
        <a:bodyPr/>
        <a:lstStyle/>
        <a:p>
          <a:endParaRPr lang="es-EC"/>
        </a:p>
      </dgm:t>
    </dgm:pt>
    <dgm:pt modelId="{C1712650-3019-4548-BE20-39175BCBEFBE}" type="pres">
      <dgm:prSet presAssocID="{B097FF06-A1C4-4D48-91B7-8309CD81F5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34B149A-3F98-4511-A03B-E92942DEDFBE}" type="pres">
      <dgm:prSet presAssocID="{B097FF06-A1C4-4D48-91B7-8309CD81F586}" presName="children" presStyleCnt="0"/>
      <dgm:spPr/>
    </dgm:pt>
    <dgm:pt modelId="{E299B9FE-4499-4E6E-B34E-1AA9B14D59E1}" type="pres">
      <dgm:prSet presAssocID="{B097FF06-A1C4-4D48-91B7-8309CD81F586}" presName="child1group" presStyleCnt="0"/>
      <dgm:spPr/>
    </dgm:pt>
    <dgm:pt modelId="{D20C597E-63DA-4616-91EA-0BF9AA010D8F}" type="pres">
      <dgm:prSet presAssocID="{B097FF06-A1C4-4D48-91B7-8309CD81F586}" presName="child1" presStyleLbl="bgAcc1" presStyleIdx="0" presStyleCnt="4"/>
      <dgm:spPr/>
    </dgm:pt>
    <dgm:pt modelId="{EB529B7A-F02E-4480-94F5-89A3E50E9611}" type="pres">
      <dgm:prSet presAssocID="{B097FF06-A1C4-4D48-91B7-8309CD81F586}" presName="child1Text" presStyleLbl="bgAcc1" presStyleIdx="0" presStyleCnt="4">
        <dgm:presLayoutVars>
          <dgm:bulletEnabled val="1"/>
        </dgm:presLayoutVars>
      </dgm:prSet>
      <dgm:spPr/>
    </dgm:pt>
    <dgm:pt modelId="{D6356B12-C1A9-46EF-966D-706061C05A26}" type="pres">
      <dgm:prSet presAssocID="{B097FF06-A1C4-4D48-91B7-8309CD81F586}" presName="child2group" presStyleCnt="0"/>
      <dgm:spPr/>
    </dgm:pt>
    <dgm:pt modelId="{9EFC7BD8-EF84-4E6E-A7D9-9CF050E05B25}" type="pres">
      <dgm:prSet presAssocID="{B097FF06-A1C4-4D48-91B7-8309CD81F586}" presName="child2" presStyleLbl="bgAcc1" presStyleIdx="1" presStyleCnt="4" custScaleX="139318" custLinFactNeighborX="11158" custLinFactNeighborY="0"/>
      <dgm:spPr/>
    </dgm:pt>
    <dgm:pt modelId="{FC123A3D-73A2-478A-BA7A-B4B64D54D0FB}" type="pres">
      <dgm:prSet presAssocID="{B097FF06-A1C4-4D48-91B7-8309CD81F586}" presName="child2Text" presStyleLbl="bgAcc1" presStyleIdx="1" presStyleCnt="4">
        <dgm:presLayoutVars>
          <dgm:bulletEnabled val="1"/>
        </dgm:presLayoutVars>
      </dgm:prSet>
      <dgm:spPr/>
    </dgm:pt>
    <dgm:pt modelId="{3FE55107-CF51-4209-BA80-0DCF0EFBD44A}" type="pres">
      <dgm:prSet presAssocID="{B097FF06-A1C4-4D48-91B7-8309CD81F586}" presName="child3group" presStyleCnt="0"/>
      <dgm:spPr/>
    </dgm:pt>
    <dgm:pt modelId="{2BF7F1C8-9B0E-4F86-8372-434BC9EED47F}" type="pres">
      <dgm:prSet presAssocID="{B097FF06-A1C4-4D48-91B7-8309CD81F586}" presName="child3" presStyleLbl="bgAcc1" presStyleIdx="2" presStyleCnt="4" custLinFactNeighborX="31407" custLinFactNeighborY="-14673"/>
      <dgm:spPr/>
    </dgm:pt>
    <dgm:pt modelId="{535A5F88-BF08-484D-A6DB-050D23E502C2}" type="pres">
      <dgm:prSet presAssocID="{B097FF06-A1C4-4D48-91B7-8309CD81F586}" presName="child3Text" presStyleLbl="bgAcc1" presStyleIdx="2" presStyleCnt="4">
        <dgm:presLayoutVars>
          <dgm:bulletEnabled val="1"/>
        </dgm:presLayoutVars>
      </dgm:prSet>
      <dgm:spPr/>
    </dgm:pt>
    <dgm:pt modelId="{10ADC95C-7914-4DCB-8D1B-C450CD4B4A5A}" type="pres">
      <dgm:prSet presAssocID="{B097FF06-A1C4-4D48-91B7-8309CD81F586}" presName="child4group" presStyleCnt="0"/>
      <dgm:spPr/>
    </dgm:pt>
    <dgm:pt modelId="{D1A5C908-BDCE-442C-8C0E-93C1456FDEF3}" type="pres">
      <dgm:prSet presAssocID="{B097FF06-A1C4-4D48-91B7-8309CD81F586}" presName="child4" presStyleLbl="bgAcc1" presStyleIdx="3" presStyleCnt="4" custLinFactNeighborX="-14464" custLinFactNeighborY="-15311"/>
      <dgm:spPr/>
    </dgm:pt>
    <dgm:pt modelId="{96058C8A-E98F-4978-815F-36607071B4F7}" type="pres">
      <dgm:prSet presAssocID="{B097FF06-A1C4-4D48-91B7-8309CD81F586}" presName="child4Text" presStyleLbl="bgAcc1" presStyleIdx="3" presStyleCnt="4">
        <dgm:presLayoutVars>
          <dgm:bulletEnabled val="1"/>
        </dgm:presLayoutVars>
      </dgm:prSet>
      <dgm:spPr/>
    </dgm:pt>
    <dgm:pt modelId="{B7BB1223-54C8-4B20-97AF-A7080C5F6D0D}" type="pres">
      <dgm:prSet presAssocID="{B097FF06-A1C4-4D48-91B7-8309CD81F586}" presName="childPlaceholder" presStyleCnt="0"/>
      <dgm:spPr/>
    </dgm:pt>
    <dgm:pt modelId="{C1ED72EF-CDEB-48D8-9C03-A4B9C59F11DD}" type="pres">
      <dgm:prSet presAssocID="{B097FF06-A1C4-4D48-91B7-8309CD81F586}" presName="circle" presStyleCnt="0"/>
      <dgm:spPr/>
    </dgm:pt>
    <dgm:pt modelId="{C119563E-338E-4CB6-8D53-1A8A676F2719}" type="pres">
      <dgm:prSet presAssocID="{B097FF06-A1C4-4D48-91B7-8309CD81F58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2946CA9-072B-4B6E-9783-9C4AC3AFEABB}" type="pres">
      <dgm:prSet presAssocID="{B097FF06-A1C4-4D48-91B7-8309CD81F58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6FE3613-9ACC-4F97-82A6-4BD1D37B6469}" type="pres">
      <dgm:prSet presAssocID="{B097FF06-A1C4-4D48-91B7-8309CD81F58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14D31C8-F261-4C7D-81E5-9FFC0CCC23D3}" type="pres">
      <dgm:prSet presAssocID="{B097FF06-A1C4-4D48-91B7-8309CD81F58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BB667BD-991D-4EE7-B78B-CC753947FCBD}" type="pres">
      <dgm:prSet presAssocID="{B097FF06-A1C4-4D48-91B7-8309CD81F586}" presName="quadrantPlaceholder" presStyleCnt="0"/>
      <dgm:spPr/>
    </dgm:pt>
    <dgm:pt modelId="{43B1C058-14CE-447C-994D-7F8E458DA53C}" type="pres">
      <dgm:prSet presAssocID="{B097FF06-A1C4-4D48-91B7-8309CD81F586}" presName="center1" presStyleLbl="fgShp" presStyleIdx="0" presStyleCnt="2"/>
      <dgm:spPr/>
    </dgm:pt>
    <dgm:pt modelId="{A58F6AAE-143E-4AF9-9934-AF36817B54B8}" type="pres">
      <dgm:prSet presAssocID="{B097FF06-A1C4-4D48-91B7-8309CD81F586}" presName="center2" presStyleLbl="fgShp" presStyleIdx="1" presStyleCnt="2"/>
      <dgm:spPr/>
    </dgm:pt>
  </dgm:ptLst>
  <dgm:cxnLst>
    <dgm:cxn modelId="{DC04C10A-C36C-4DC9-BD16-2E49033C71FD}" type="presOf" srcId="{B097FF06-A1C4-4D48-91B7-8309CD81F586}" destId="{C1712650-3019-4548-BE20-39175BCBEFBE}" srcOrd="0" destOrd="0" presId="urn:microsoft.com/office/officeart/2005/8/layout/cycle4"/>
    <dgm:cxn modelId="{A9161F0B-1D69-4C57-BB93-D7CF3390F3C1}" type="presOf" srcId="{1A663973-698C-4F6E-9598-5567A607514C}" destId="{96058C8A-E98F-4978-815F-36607071B4F7}" srcOrd="1" destOrd="0" presId="urn:microsoft.com/office/officeart/2005/8/layout/cycle4"/>
    <dgm:cxn modelId="{2B5F520F-6E9E-4F38-A9BB-CDAFEC19F866}" srcId="{B097FF06-A1C4-4D48-91B7-8309CD81F586}" destId="{77AED4A8-650A-4A11-8096-085F128C5BE6}" srcOrd="2" destOrd="0" parTransId="{07C4A76A-4194-47BF-9CCC-BE8E7B204337}" sibTransId="{4F1FCA7C-74E0-4DFA-99D7-258D5EBAB465}"/>
    <dgm:cxn modelId="{E67C7817-FB1E-424D-B5C1-2B0611FEF41F}" type="presOf" srcId="{3C6995D4-EE0E-4568-B863-3FDDE112EA8A}" destId="{FC123A3D-73A2-478A-BA7A-B4B64D54D0FB}" srcOrd="1" destOrd="1" presId="urn:microsoft.com/office/officeart/2005/8/layout/cycle4"/>
    <dgm:cxn modelId="{C163342A-1281-47FE-8077-416B6930AB7C}" type="presOf" srcId="{77AED4A8-650A-4A11-8096-085F128C5BE6}" destId="{F6FE3613-9ACC-4F97-82A6-4BD1D37B6469}" srcOrd="0" destOrd="0" presId="urn:microsoft.com/office/officeart/2005/8/layout/cycle4"/>
    <dgm:cxn modelId="{9585862A-DB13-49F0-B240-39255121D72E}" srcId="{AE12238B-E032-4AE4-B150-075560D64C33}" destId="{F31A8A95-4DD1-450D-B30C-DE35BDDA267D}" srcOrd="0" destOrd="0" parTransId="{839C181B-1986-4DC5-A412-7666B6BB2FBE}" sibTransId="{630A5E6D-46C3-424D-9CBB-DE79D339737F}"/>
    <dgm:cxn modelId="{4507FC2C-2052-45D3-A0C8-9D08B7E2D8F8}" type="presOf" srcId="{6D2A9E6B-80AC-4BD0-A999-12FCD3631E4F}" destId="{814D31C8-F261-4C7D-81E5-9FFC0CCC23D3}" srcOrd="0" destOrd="0" presId="urn:microsoft.com/office/officeart/2005/8/layout/cycle4"/>
    <dgm:cxn modelId="{18E2142F-D2A9-432B-B47F-65C38FAA58FE}" type="presOf" srcId="{A15C1132-7D4A-4C6B-999B-EE72D6527E38}" destId="{FC123A3D-73A2-478A-BA7A-B4B64D54D0FB}" srcOrd="1" destOrd="0" presId="urn:microsoft.com/office/officeart/2005/8/layout/cycle4"/>
    <dgm:cxn modelId="{5848BC32-1385-4863-818F-0880F4E68F66}" type="presOf" srcId="{D4E7F4FF-CA62-42E4-971A-CDB2759A17D0}" destId="{62946CA9-072B-4B6E-9783-9C4AC3AFEABB}" srcOrd="0" destOrd="0" presId="urn:microsoft.com/office/officeart/2005/8/layout/cycle4"/>
    <dgm:cxn modelId="{3237BE42-C240-47E8-95E8-8AA417620EFE}" type="presOf" srcId="{AE12238B-E032-4AE4-B150-075560D64C33}" destId="{C119563E-338E-4CB6-8D53-1A8A676F2719}" srcOrd="0" destOrd="0" presId="urn:microsoft.com/office/officeart/2005/8/layout/cycle4"/>
    <dgm:cxn modelId="{4943D845-63CD-464E-A5FC-9049A32A923D}" type="presOf" srcId="{E9B02FAF-938F-4D5E-8A83-339137CBEFD8}" destId="{2BF7F1C8-9B0E-4F86-8372-434BC9EED47F}" srcOrd="0" destOrd="0" presId="urn:microsoft.com/office/officeart/2005/8/layout/cycle4"/>
    <dgm:cxn modelId="{74073155-E8E1-4935-9304-C61187E13DAF}" type="presOf" srcId="{1A663973-698C-4F6E-9598-5567A607514C}" destId="{D1A5C908-BDCE-442C-8C0E-93C1456FDEF3}" srcOrd="0" destOrd="0" presId="urn:microsoft.com/office/officeart/2005/8/layout/cycle4"/>
    <dgm:cxn modelId="{2E65B17A-2964-41C6-88E2-0A1BFADF8C5F}" type="presOf" srcId="{F31A8A95-4DD1-450D-B30C-DE35BDDA267D}" destId="{EB529B7A-F02E-4480-94F5-89A3E50E9611}" srcOrd="1" destOrd="0" presId="urn:microsoft.com/office/officeart/2005/8/layout/cycle4"/>
    <dgm:cxn modelId="{A3765888-8064-4F35-B853-482605AE791D}" type="presOf" srcId="{A15C1132-7D4A-4C6B-999B-EE72D6527E38}" destId="{9EFC7BD8-EF84-4E6E-A7D9-9CF050E05B25}" srcOrd="0" destOrd="0" presId="urn:microsoft.com/office/officeart/2005/8/layout/cycle4"/>
    <dgm:cxn modelId="{44C41596-36D9-4A22-8FE5-B7189FB09300}" srcId="{D4E7F4FF-CA62-42E4-971A-CDB2759A17D0}" destId="{3C6995D4-EE0E-4568-B863-3FDDE112EA8A}" srcOrd="1" destOrd="0" parTransId="{C3216D17-A68F-477D-8840-1C2D88E571D2}" sibTransId="{BF15845F-D060-43ED-A914-75A47648AC32}"/>
    <dgm:cxn modelId="{7AD7C5A6-2E14-48D4-BC29-E81771D863B4}" type="presOf" srcId="{E9B02FAF-938F-4D5E-8A83-339137CBEFD8}" destId="{535A5F88-BF08-484D-A6DB-050D23E502C2}" srcOrd="1" destOrd="0" presId="urn:microsoft.com/office/officeart/2005/8/layout/cycle4"/>
    <dgm:cxn modelId="{D888D4A9-F172-44DF-91CD-2E999AFBBBC7}" srcId="{D4E7F4FF-CA62-42E4-971A-CDB2759A17D0}" destId="{A15C1132-7D4A-4C6B-999B-EE72D6527E38}" srcOrd="0" destOrd="0" parTransId="{C310847D-F385-4BE0-8CA5-10FEB5DAC72B}" sibTransId="{DFEF78B0-018B-4C9F-8D49-FCB01DD382CC}"/>
    <dgm:cxn modelId="{7F2FA9AB-0872-4E41-BDCF-6F52A2EFA862}" srcId="{B097FF06-A1C4-4D48-91B7-8309CD81F586}" destId="{AE12238B-E032-4AE4-B150-075560D64C33}" srcOrd="0" destOrd="0" parTransId="{345903C6-F314-47E3-B928-B2CE817AEB16}" sibTransId="{B5ECD25E-8F6E-4B03-B66D-E2307313041E}"/>
    <dgm:cxn modelId="{83526AAC-8451-460C-B6DE-94E49D03880F}" srcId="{B097FF06-A1C4-4D48-91B7-8309CD81F586}" destId="{D4E7F4FF-CA62-42E4-971A-CDB2759A17D0}" srcOrd="1" destOrd="0" parTransId="{595916B1-602B-4264-84D0-1D29D2FD4DB3}" sibTransId="{488568D9-82D0-411A-82D3-2D9A9901AAAC}"/>
    <dgm:cxn modelId="{24FB20B3-FE3E-4FDF-AABB-6F6A0074E74C}" srcId="{B097FF06-A1C4-4D48-91B7-8309CD81F586}" destId="{6D2A9E6B-80AC-4BD0-A999-12FCD3631E4F}" srcOrd="3" destOrd="0" parTransId="{0FAA4398-31C1-4C81-B96D-8FC0134F3843}" sibTransId="{7163CF48-7D47-49A0-ADAF-CC2836702F42}"/>
    <dgm:cxn modelId="{C61C74C3-E672-4E31-8038-4D8F2ECDC7C9}" srcId="{6D2A9E6B-80AC-4BD0-A999-12FCD3631E4F}" destId="{1A663973-698C-4F6E-9598-5567A607514C}" srcOrd="0" destOrd="0" parTransId="{816BE818-5DDA-4E2F-A1D3-0DF4ADF0875C}" sibTransId="{A814CDF8-13E6-4862-8CFB-FAEE59B341E8}"/>
    <dgm:cxn modelId="{8E0729CC-3D2A-4605-88C7-8ED6A437C957}" type="presOf" srcId="{3C6995D4-EE0E-4568-B863-3FDDE112EA8A}" destId="{9EFC7BD8-EF84-4E6E-A7D9-9CF050E05B25}" srcOrd="0" destOrd="1" presId="urn:microsoft.com/office/officeart/2005/8/layout/cycle4"/>
    <dgm:cxn modelId="{45A895D8-0010-4D21-878E-66A5254A6C97}" type="presOf" srcId="{F31A8A95-4DD1-450D-B30C-DE35BDDA267D}" destId="{D20C597E-63DA-4616-91EA-0BF9AA010D8F}" srcOrd="0" destOrd="0" presId="urn:microsoft.com/office/officeart/2005/8/layout/cycle4"/>
    <dgm:cxn modelId="{8F1380F3-B43D-4668-AAED-A6DB7911032F}" srcId="{77AED4A8-650A-4A11-8096-085F128C5BE6}" destId="{E9B02FAF-938F-4D5E-8A83-339137CBEFD8}" srcOrd="0" destOrd="0" parTransId="{A7C5A4F8-1270-4EFC-BD4F-1A6696B671C4}" sibTransId="{277D103C-1BA2-4B88-A749-40C6888A7DD7}"/>
    <dgm:cxn modelId="{603F49C3-39BE-4DA5-9A69-3FFA82E48454}" type="presParOf" srcId="{C1712650-3019-4548-BE20-39175BCBEFBE}" destId="{034B149A-3F98-4511-A03B-E92942DEDFBE}" srcOrd="0" destOrd="0" presId="urn:microsoft.com/office/officeart/2005/8/layout/cycle4"/>
    <dgm:cxn modelId="{D4DEE065-C577-48B4-A3DB-3759CEFC6742}" type="presParOf" srcId="{034B149A-3F98-4511-A03B-E92942DEDFBE}" destId="{E299B9FE-4499-4E6E-B34E-1AA9B14D59E1}" srcOrd="0" destOrd="0" presId="urn:microsoft.com/office/officeart/2005/8/layout/cycle4"/>
    <dgm:cxn modelId="{F3E490DF-AEC8-4CF8-BB2F-4FB9EFAA9D81}" type="presParOf" srcId="{E299B9FE-4499-4E6E-B34E-1AA9B14D59E1}" destId="{D20C597E-63DA-4616-91EA-0BF9AA010D8F}" srcOrd="0" destOrd="0" presId="urn:microsoft.com/office/officeart/2005/8/layout/cycle4"/>
    <dgm:cxn modelId="{F870E646-8017-482E-8781-50327E86A03B}" type="presParOf" srcId="{E299B9FE-4499-4E6E-B34E-1AA9B14D59E1}" destId="{EB529B7A-F02E-4480-94F5-89A3E50E9611}" srcOrd="1" destOrd="0" presId="urn:microsoft.com/office/officeart/2005/8/layout/cycle4"/>
    <dgm:cxn modelId="{E53E0768-FDFA-4516-B691-5A703D6BD07E}" type="presParOf" srcId="{034B149A-3F98-4511-A03B-E92942DEDFBE}" destId="{D6356B12-C1A9-46EF-966D-706061C05A26}" srcOrd="1" destOrd="0" presId="urn:microsoft.com/office/officeart/2005/8/layout/cycle4"/>
    <dgm:cxn modelId="{0AE13AEB-2727-420E-8B0A-8AF28F923BBC}" type="presParOf" srcId="{D6356B12-C1A9-46EF-966D-706061C05A26}" destId="{9EFC7BD8-EF84-4E6E-A7D9-9CF050E05B25}" srcOrd="0" destOrd="0" presId="urn:microsoft.com/office/officeart/2005/8/layout/cycle4"/>
    <dgm:cxn modelId="{BEC0F9AA-F806-4E54-A639-7DE8F18FD72F}" type="presParOf" srcId="{D6356B12-C1A9-46EF-966D-706061C05A26}" destId="{FC123A3D-73A2-478A-BA7A-B4B64D54D0FB}" srcOrd="1" destOrd="0" presId="urn:microsoft.com/office/officeart/2005/8/layout/cycle4"/>
    <dgm:cxn modelId="{AC619239-2FC1-486D-86FE-1907D487732B}" type="presParOf" srcId="{034B149A-3F98-4511-A03B-E92942DEDFBE}" destId="{3FE55107-CF51-4209-BA80-0DCF0EFBD44A}" srcOrd="2" destOrd="0" presId="urn:microsoft.com/office/officeart/2005/8/layout/cycle4"/>
    <dgm:cxn modelId="{E53653AB-9728-416E-A789-95EE3A59F90E}" type="presParOf" srcId="{3FE55107-CF51-4209-BA80-0DCF0EFBD44A}" destId="{2BF7F1C8-9B0E-4F86-8372-434BC9EED47F}" srcOrd="0" destOrd="0" presId="urn:microsoft.com/office/officeart/2005/8/layout/cycle4"/>
    <dgm:cxn modelId="{FCEBA95E-5652-443B-8311-331D83988E36}" type="presParOf" srcId="{3FE55107-CF51-4209-BA80-0DCF0EFBD44A}" destId="{535A5F88-BF08-484D-A6DB-050D23E502C2}" srcOrd="1" destOrd="0" presId="urn:microsoft.com/office/officeart/2005/8/layout/cycle4"/>
    <dgm:cxn modelId="{350CD963-1D78-4DBF-A089-5DDE4F4228BE}" type="presParOf" srcId="{034B149A-3F98-4511-A03B-E92942DEDFBE}" destId="{10ADC95C-7914-4DCB-8D1B-C450CD4B4A5A}" srcOrd="3" destOrd="0" presId="urn:microsoft.com/office/officeart/2005/8/layout/cycle4"/>
    <dgm:cxn modelId="{B7AFEAFF-EF66-440C-8446-DAAB1E1196E9}" type="presParOf" srcId="{10ADC95C-7914-4DCB-8D1B-C450CD4B4A5A}" destId="{D1A5C908-BDCE-442C-8C0E-93C1456FDEF3}" srcOrd="0" destOrd="0" presId="urn:microsoft.com/office/officeart/2005/8/layout/cycle4"/>
    <dgm:cxn modelId="{1A67BF11-9143-4E01-81BD-742C77188A3F}" type="presParOf" srcId="{10ADC95C-7914-4DCB-8D1B-C450CD4B4A5A}" destId="{96058C8A-E98F-4978-815F-36607071B4F7}" srcOrd="1" destOrd="0" presId="urn:microsoft.com/office/officeart/2005/8/layout/cycle4"/>
    <dgm:cxn modelId="{503FA1DE-7AB2-4E25-9252-146853B3D7D0}" type="presParOf" srcId="{034B149A-3F98-4511-A03B-E92942DEDFBE}" destId="{B7BB1223-54C8-4B20-97AF-A7080C5F6D0D}" srcOrd="4" destOrd="0" presId="urn:microsoft.com/office/officeart/2005/8/layout/cycle4"/>
    <dgm:cxn modelId="{5E7C675E-0E61-4EF0-9D41-E233A3C353B9}" type="presParOf" srcId="{C1712650-3019-4548-BE20-39175BCBEFBE}" destId="{C1ED72EF-CDEB-48D8-9C03-A4B9C59F11DD}" srcOrd="1" destOrd="0" presId="urn:microsoft.com/office/officeart/2005/8/layout/cycle4"/>
    <dgm:cxn modelId="{9E2B8F89-BE9A-4535-B31E-1D5792DD459A}" type="presParOf" srcId="{C1ED72EF-CDEB-48D8-9C03-A4B9C59F11DD}" destId="{C119563E-338E-4CB6-8D53-1A8A676F2719}" srcOrd="0" destOrd="0" presId="urn:microsoft.com/office/officeart/2005/8/layout/cycle4"/>
    <dgm:cxn modelId="{6F9CA42C-FD98-4CBE-802C-7DCE39109C35}" type="presParOf" srcId="{C1ED72EF-CDEB-48D8-9C03-A4B9C59F11DD}" destId="{62946CA9-072B-4B6E-9783-9C4AC3AFEABB}" srcOrd="1" destOrd="0" presId="urn:microsoft.com/office/officeart/2005/8/layout/cycle4"/>
    <dgm:cxn modelId="{F9FCA54D-A5F4-4B98-AE3C-1738A18DC8C2}" type="presParOf" srcId="{C1ED72EF-CDEB-48D8-9C03-A4B9C59F11DD}" destId="{F6FE3613-9ACC-4F97-82A6-4BD1D37B6469}" srcOrd="2" destOrd="0" presId="urn:microsoft.com/office/officeart/2005/8/layout/cycle4"/>
    <dgm:cxn modelId="{7CAAC939-F9FD-4F82-8A12-629E0040B0F9}" type="presParOf" srcId="{C1ED72EF-CDEB-48D8-9C03-A4B9C59F11DD}" destId="{814D31C8-F261-4C7D-81E5-9FFC0CCC23D3}" srcOrd="3" destOrd="0" presId="urn:microsoft.com/office/officeart/2005/8/layout/cycle4"/>
    <dgm:cxn modelId="{394BB4D5-CF9F-4BFA-AE2C-DF915DD611D6}" type="presParOf" srcId="{C1ED72EF-CDEB-48D8-9C03-A4B9C59F11DD}" destId="{9BB667BD-991D-4EE7-B78B-CC753947FCBD}" srcOrd="4" destOrd="0" presId="urn:microsoft.com/office/officeart/2005/8/layout/cycle4"/>
    <dgm:cxn modelId="{BE617A22-36AB-4B65-934D-96165F5076CE}" type="presParOf" srcId="{C1712650-3019-4548-BE20-39175BCBEFBE}" destId="{43B1C058-14CE-447C-994D-7F8E458DA53C}" srcOrd="2" destOrd="0" presId="urn:microsoft.com/office/officeart/2005/8/layout/cycle4"/>
    <dgm:cxn modelId="{1C28BC24-C1D2-41C8-BEE6-F9AF31522CC5}" type="presParOf" srcId="{C1712650-3019-4548-BE20-39175BCBEFBE}" destId="{A58F6AAE-143E-4AF9-9934-AF36817B54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7B04D-0424-4BDE-962A-E70D10634C5F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D1918EC-E882-4D5A-B6E8-27B356AD7F0F}">
      <dgm:prSet phldrT="[Texto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EC" sz="2200" dirty="0"/>
            <a:t>Parentalidad</a:t>
          </a:r>
        </a:p>
      </dgm:t>
    </dgm:pt>
    <dgm:pt modelId="{9A65ABAB-4507-419A-A85D-2EF4B35DEAD5}" type="parTrans" cxnId="{C44F452D-AB89-4FD5-A495-B9FE12E2F689}">
      <dgm:prSet/>
      <dgm:spPr/>
      <dgm:t>
        <a:bodyPr/>
        <a:lstStyle/>
        <a:p>
          <a:endParaRPr lang="es-EC"/>
        </a:p>
      </dgm:t>
    </dgm:pt>
    <dgm:pt modelId="{1EBA01E5-C20B-4D12-BB31-83B9F1025842}" type="sibTrans" cxnId="{C44F452D-AB89-4FD5-A495-B9FE12E2F689}">
      <dgm:prSet/>
      <dgm:spPr/>
      <dgm:t>
        <a:bodyPr/>
        <a:lstStyle/>
        <a:p>
          <a:endParaRPr lang="es-EC"/>
        </a:p>
      </dgm:t>
    </dgm:pt>
    <dgm:pt modelId="{7C3AC32C-59B8-4393-ACB3-11362B2975E0}">
      <dgm:prSet phldrT="[Tex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s-EC" sz="2200" dirty="0"/>
            <a:t>Biológica</a:t>
          </a:r>
        </a:p>
      </dgm:t>
    </dgm:pt>
    <dgm:pt modelId="{1845D2CE-E435-47E4-BED1-E7EDC26C079F}" type="parTrans" cxnId="{819D2EB5-0783-447F-A3A5-12C5EF1FCE69}">
      <dgm:prSet/>
      <dgm:spPr/>
      <dgm:t>
        <a:bodyPr/>
        <a:lstStyle/>
        <a:p>
          <a:endParaRPr lang="es-EC"/>
        </a:p>
      </dgm:t>
    </dgm:pt>
    <dgm:pt modelId="{A2CF9BEA-4B31-4CB3-80D3-824B89F17146}" type="sibTrans" cxnId="{819D2EB5-0783-447F-A3A5-12C5EF1FCE69}">
      <dgm:prSet/>
      <dgm:spPr/>
      <dgm:t>
        <a:bodyPr/>
        <a:lstStyle/>
        <a:p>
          <a:endParaRPr lang="es-EC"/>
        </a:p>
      </dgm:t>
    </dgm:pt>
    <dgm:pt modelId="{17C26D53-840B-4C90-93BC-39B52D22D5AF}">
      <dgm:prSet phldrT="[Texto]" custT="1"/>
      <dgm:spPr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EC" sz="2200" dirty="0"/>
            <a:t>Social</a:t>
          </a:r>
        </a:p>
      </dgm:t>
    </dgm:pt>
    <dgm:pt modelId="{0EC555A2-9B20-4870-9A21-44D656840460}" type="parTrans" cxnId="{124F10D4-67F7-4275-B511-C3B94D9AE6E1}">
      <dgm:prSet/>
      <dgm:spPr/>
      <dgm:t>
        <a:bodyPr/>
        <a:lstStyle/>
        <a:p>
          <a:endParaRPr lang="es-EC"/>
        </a:p>
      </dgm:t>
    </dgm:pt>
    <dgm:pt modelId="{0B8539D5-F948-4A79-9668-D16161D341B4}" type="sibTrans" cxnId="{124F10D4-67F7-4275-B511-C3B94D9AE6E1}">
      <dgm:prSet/>
      <dgm:spPr/>
      <dgm:t>
        <a:bodyPr/>
        <a:lstStyle/>
        <a:p>
          <a:endParaRPr lang="es-EC"/>
        </a:p>
      </dgm:t>
    </dgm:pt>
    <dgm:pt modelId="{886D43CD-B6FC-460E-A2A8-BD9D6858BDBB}" type="pres">
      <dgm:prSet presAssocID="{B697B04D-0424-4BDE-962A-E70D10634C5F}" presName="Name0" presStyleCnt="0">
        <dgm:presLayoutVars>
          <dgm:dir/>
          <dgm:animLvl val="lvl"/>
          <dgm:resizeHandles val="exact"/>
        </dgm:presLayoutVars>
      </dgm:prSet>
      <dgm:spPr/>
    </dgm:pt>
    <dgm:pt modelId="{07F5FA6A-50C0-407D-9F64-84C09FCD7872}" type="pres">
      <dgm:prSet presAssocID="{4D1918EC-E882-4D5A-B6E8-27B356AD7F0F}" presName="boxAndChildren" presStyleCnt="0"/>
      <dgm:spPr/>
    </dgm:pt>
    <dgm:pt modelId="{F9D6C577-EA97-4CEE-8A11-C0CB90DF5857}" type="pres">
      <dgm:prSet presAssocID="{4D1918EC-E882-4D5A-B6E8-27B356AD7F0F}" presName="parentTextBox" presStyleLbl="node1" presStyleIdx="0" presStyleCnt="1"/>
      <dgm:spPr/>
    </dgm:pt>
    <dgm:pt modelId="{253ACCB4-562C-48CD-94F4-B67623774134}" type="pres">
      <dgm:prSet presAssocID="{4D1918EC-E882-4D5A-B6E8-27B356AD7F0F}" presName="entireBox" presStyleLbl="node1" presStyleIdx="0" presStyleCnt="1" custLinFactNeighborX="-4189" custLinFactNeighborY="40584"/>
      <dgm:spPr/>
    </dgm:pt>
    <dgm:pt modelId="{4F3FC5B6-EA68-4E93-A692-4428326F05D8}" type="pres">
      <dgm:prSet presAssocID="{4D1918EC-E882-4D5A-B6E8-27B356AD7F0F}" presName="descendantBox" presStyleCnt="0"/>
      <dgm:spPr/>
    </dgm:pt>
    <dgm:pt modelId="{00EF7ED9-16BC-4BA7-99C7-B1A3A09A63E6}" type="pres">
      <dgm:prSet presAssocID="{7C3AC32C-59B8-4393-ACB3-11362B2975E0}" presName="childTextBox" presStyleLbl="fgAccFollowNode1" presStyleIdx="0" presStyleCnt="2">
        <dgm:presLayoutVars>
          <dgm:bulletEnabled val="1"/>
        </dgm:presLayoutVars>
      </dgm:prSet>
      <dgm:spPr/>
    </dgm:pt>
    <dgm:pt modelId="{AE777D3E-8268-4B1D-9065-DF791475D690}" type="pres">
      <dgm:prSet presAssocID="{17C26D53-840B-4C90-93BC-39B52D22D5AF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C44F452D-AB89-4FD5-A495-B9FE12E2F689}" srcId="{B697B04D-0424-4BDE-962A-E70D10634C5F}" destId="{4D1918EC-E882-4D5A-B6E8-27B356AD7F0F}" srcOrd="0" destOrd="0" parTransId="{9A65ABAB-4507-419A-A85D-2EF4B35DEAD5}" sibTransId="{1EBA01E5-C20B-4D12-BB31-83B9F1025842}"/>
    <dgm:cxn modelId="{BE094935-B152-4A09-907D-95D310B75449}" type="presOf" srcId="{B697B04D-0424-4BDE-962A-E70D10634C5F}" destId="{886D43CD-B6FC-460E-A2A8-BD9D6858BDBB}" srcOrd="0" destOrd="0" presId="urn:microsoft.com/office/officeart/2005/8/layout/process4"/>
    <dgm:cxn modelId="{EB7BA961-451F-40F6-BCE5-D0D39BAC0344}" type="presOf" srcId="{4D1918EC-E882-4D5A-B6E8-27B356AD7F0F}" destId="{253ACCB4-562C-48CD-94F4-B67623774134}" srcOrd="1" destOrd="0" presId="urn:microsoft.com/office/officeart/2005/8/layout/process4"/>
    <dgm:cxn modelId="{92E5876A-5544-4ED2-ABE3-04AC5B5AC429}" type="presOf" srcId="{4D1918EC-E882-4D5A-B6E8-27B356AD7F0F}" destId="{F9D6C577-EA97-4CEE-8A11-C0CB90DF5857}" srcOrd="0" destOrd="0" presId="urn:microsoft.com/office/officeart/2005/8/layout/process4"/>
    <dgm:cxn modelId="{DD57507E-FB3D-46BF-B301-A53D1FB01BEB}" type="presOf" srcId="{7C3AC32C-59B8-4393-ACB3-11362B2975E0}" destId="{00EF7ED9-16BC-4BA7-99C7-B1A3A09A63E6}" srcOrd="0" destOrd="0" presId="urn:microsoft.com/office/officeart/2005/8/layout/process4"/>
    <dgm:cxn modelId="{819D2EB5-0783-447F-A3A5-12C5EF1FCE69}" srcId="{4D1918EC-E882-4D5A-B6E8-27B356AD7F0F}" destId="{7C3AC32C-59B8-4393-ACB3-11362B2975E0}" srcOrd="0" destOrd="0" parTransId="{1845D2CE-E435-47E4-BED1-E7EDC26C079F}" sibTransId="{A2CF9BEA-4B31-4CB3-80D3-824B89F17146}"/>
    <dgm:cxn modelId="{124F10D4-67F7-4275-B511-C3B94D9AE6E1}" srcId="{4D1918EC-E882-4D5A-B6E8-27B356AD7F0F}" destId="{17C26D53-840B-4C90-93BC-39B52D22D5AF}" srcOrd="1" destOrd="0" parTransId="{0EC555A2-9B20-4870-9A21-44D656840460}" sibTransId="{0B8539D5-F948-4A79-9668-D16161D341B4}"/>
    <dgm:cxn modelId="{2A5214FB-EFB7-4F46-88D5-742A08F3F385}" type="presOf" srcId="{17C26D53-840B-4C90-93BC-39B52D22D5AF}" destId="{AE777D3E-8268-4B1D-9065-DF791475D690}" srcOrd="0" destOrd="0" presId="urn:microsoft.com/office/officeart/2005/8/layout/process4"/>
    <dgm:cxn modelId="{2C11FC54-38C5-441E-BAED-21EB47BBED48}" type="presParOf" srcId="{886D43CD-B6FC-460E-A2A8-BD9D6858BDBB}" destId="{07F5FA6A-50C0-407D-9F64-84C09FCD7872}" srcOrd="0" destOrd="0" presId="urn:microsoft.com/office/officeart/2005/8/layout/process4"/>
    <dgm:cxn modelId="{CFB8A5BD-DEB2-4AE4-A5D4-119D620CCC19}" type="presParOf" srcId="{07F5FA6A-50C0-407D-9F64-84C09FCD7872}" destId="{F9D6C577-EA97-4CEE-8A11-C0CB90DF5857}" srcOrd="0" destOrd="0" presId="urn:microsoft.com/office/officeart/2005/8/layout/process4"/>
    <dgm:cxn modelId="{CDBF4BFA-5B5B-4801-8511-09C7CA519645}" type="presParOf" srcId="{07F5FA6A-50C0-407D-9F64-84C09FCD7872}" destId="{253ACCB4-562C-48CD-94F4-B67623774134}" srcOrd="1" destOrd="0" presId="urn:microsoft.com/office/officeart/2005/8/layout/process4"/>
    <dgm:cxn modelId="{45369876-79A8-483F-BE6C-6BB16AB36094}" type="presParOf" srcId="{07F5FA6A-50C0-407D-9F64-84C09FCD7872}" destId="{4F3FC5B6-EA68-4E93-A692-4428326F05D8}" srcOrd="2" destOrd="0" presId="urn:microsoft.com/office/officeart/2005/8/layout/process4"/>
    <dgm:cxn modelId="{A9291AF8-66C2-44D9-8845-F8AD3CAA7DC6}" type="presParOf" srcId="{4F3FC5B6-EA68-4E93-A692-4428326F05D8}" destId="{00EF7ED9-16BC-4BA7-99C7-B1A3A09A63E6}" srcOrd="0" destOrd="0" presId="urn:microsoft.com/office/officeart/2005/8/layout/process4"/>
    <dgm:cxn modelId="{CC74D2B2-0219-49CF-8326-E6C84F0B97BF}" type="presParOf" srcId="{4F3FC5B6-EA68-4E93-A692-4428326F05D8}" destId="{AE777D3E-8268-4B1D-9065-DF791475D6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5F0C62-C1AB-41EB-B285-572F8C6B3AAE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BE54D31-9684-437E-B8EF-2F33B3211B89}">
      <dgm:prSet phldrT="[Texto]"/>
      <dgm:spPr/>
      <dgm:t>
        <a:bodyPr/>
        <a:lstStyle/>
        <a:p>
          <a:r>
            <a:rPr lang="es-EC" dirty="0"/>
            <a:t>Modalidad </a:t>
          </a:r>
        </a:p>
      </dgm:t>
    </dgm:pt>
    <dgm:pt modelId="{E709E70D-978B-48E0-8FB7-D7949885DF72}" type="parTrans" cxnId="{B105CF39-02A3-4837-9439-B472AA13C6F9}">
      <dgm:prSet/>
      <dgm:spPr/>
      <dgm:t>
        <a:bodyPr/>
        <a:lstStyle/>
        <a:p>
          <a:endParaRPr lang="es-EC"/>
        </a:p>
      </dgm:t>
    </dgm:pt>
    <dgm:pt modelId="{E6A51827-86EE-4379-BE3F-6EBD76E6E315}" type="sibTrans" cxnId="{B105CF39-02A3-4837-9439-B472AA13C6F9}">
      <dgm:prSet/>
      <dgm:spPr/>
      <dgm:t>
        <a:bodyPr/>
        <a:lstStyle/>
        <a:p>
          <a:endParaRPr lang="es-EC"/>
        </a:p>
      </dgm:t>
    </dgm:pt>
    <dgm:pt modelId="{BD834723-8F7B-4327-B4D8-B324A775A872}">
      <dgm:prSet phldrT="[Texto]"/>
      <dgm:spPr/>
      <dgm:t>
        <a:bodyPr/>
        <a:lstStyle/>
        <a:p>
          <a:r>
            <a:rPr lang="es-EC" dirty="0"/>
            <a:t>De campo</a:t>
          </a:r>
        </a:p>
      </dgm:t>
    </dgm:pt>
    <dgm:pt modelId="{CB9E61FF-049C-43ED-A834-186A3E49582A}" type="parTrans" cxnId="{A90AD71F-16D0-40DF-888F-759ADF30554D}">
      <dgm:prSet/>
      <dgm:spPr/>
      <dgm:t>
        <a:bodyPr/>
        <a:lstStyle/>
        <a:p>
          <a:endParaRPr lang="es-EC"/>
        </a:p>
      </dgm:t>
    </dgm:pt>
    <dgm:pt modelId="{E763CC4B-DCFF-4A7A-A1C2-771E56F84FCC}" type="sibTrans" cxnId="{A90AD71F-16D0-40DF-888F-759ADF30554D}">
      <dgm:prSet/>
      <dgm:spPr/>
      <dgm:t>
        <a:bodyPr/>
        <a:lstStyle/>
        <a:p>
          <a:endParaRPr lang="es-EC"/>
        </a:p>
      </dgm:t>
    </dgm:pt>
    <dgm:pt modelId="{EA074C78-6091-4CA2-A1E3-28EC6E328002}">
      <dgm:prSet phldrT="[Texto]"/>
      <dgm:spPr/>
      <dgm:t>
        <a:bodyPr/>
        <a:lstStyle/>
        <a:p>
          <a:r>
            <a:rPr lang="es-EC" dirty="0"/>
            <a:t>Enfoque</a:t>
          </a:r>
        </a:p>
      </dgm:t>
    </dgm:pt>
    <dgm:pt modelId="{02466F6B-0D65-4369-B4AE-A251F77B059C}" type="parTrans" cxnId="{89D442CB-0B90-434F-99CF-9141702EA0A8}">
      <dgm:prSet/>
      <dgm:spPr/>
      <dgm:t>
        <a:bodyPr/>
        <a:lstStyle/>
        <a:p>
          <a:endParaRPr lang="es-EC"/>
        </a:p>
      </dgm:t>
    </dgm:pt>
    <dgm:pt modelId="{32B3F3C0-7E6E-409D-AB70-DD975A9A1D77}" type="sibTrans" cxnId="{89D442CB-0B90-434F-99CF-9141702EA0A8}">
      <dgm:prSet/>
      <dgm:spPr/>
      <dgm:t>
        <a:bodyPr/>
        <a:lstStyle/>
        <a:p>
          <a:endParaRPr lang="es-EC"/>
        </a:p>
      </dgm:t>
    </dgm:pt>
    <dgm:pt modelId="{7C1F73F5-1EA9-473A-ACF3-BC3AAFB62779}">
      <dgm:prSet phldrT="[Texto]"/>
      <dgm:spPr/>
      <dgm:t>
        <a:bodyPr/>
        <a:lstStyle/>
        <a:p>
          <a:r>
            <a:rPr lang="es-EC" dirty="0" err="1"/>
            <a:t>Cuanti</a:t>
          </a:r>
          <a:r>
            <a:rPr lang="es-EC" dirty="0"/>
            <a:t>-cualitativo</a:t>
          </a:r>
        </a:p>
      </dgm:t>
    </dgm:pt>
    <dgm:pt modelId="{0F1DDAD1-AF48-4DCF-9F42-9C012D3CD917}" type="parTrans" cxnId="{631CAD23-AD1D-4280-AF54-21BC7DB9F6EE}">
      <dgm:prSet/>
      <dgm:spPr/>
      <dgm:t>
        <a:bodyPr/>
        <a:lstStyle/>
        <a:p>
          <a:endParaRPr lang="es-EC"/>
        </a:p>
      </dgm:t>
    </dgm:pt>
    <dgm:pt modelId="{790B78F3-AE44-482A-8C3F-2FD8393C4BA0}" type="sibTrans" cxnId="{631CAD23-AD1D-4280-AF54-21BC7DB9F6EE}">
      <dgm:prSet/>
      <dgm:spPr/>
      <dgm:t>
        <a:bodyPr/>
        <a:lstStyle/>
        <a:p>
          <a:endParaRPr lang="es-EC"/>
        </a:p>
      </dgm:t>
    </dgm:pt>
    <dgm:pt modelId="{B1BCA56C-173A-4B96-875E-53CA3394CF6E}">
      <dgm:prSet phldrT="[Texto]"/>
      <dgm:spPr/>
      <dgm:t>
        <a:bodyPr/>
        <a:lstStyle/>
        <a:p>
          <a:r>
            <a:rPr lang="es-EC" dirty="0"/>
            <a:t>Tipo o nivel</a:t>
          </a:r>
        </a:p>
      </dgm:t>
    </dgm:pt>
    <dgm:pt modelId="{D381AB3B-8561-4378-879F-D6854173FC52}" type="parTrans" cxnId="{842D5ED2-C458-4718-8A53-B6EEF26EB97B}">
      <dgm:prSet/>
      <dgm:spPr/>
      <dgm:t>
        <a:bodyPr/>
        <a:lstStyle/>
        <a:p>
          <a:endParaRPr lang="es-EC"/>
        </a:p>
      </dgm:t>
    </dgm:pt>
    <dgm:pt modelId="{27B4F710-9F81-444C-B812-88B8A7EC9536}" type="sibTrans" cxnId="{842D5ED2-C458-4718-8A53-B6EEF26EB97B}">
      <dgm:prSet/>
      <dgm:spPr/>
      <dgm:t>
        <a:bodyPr/>
        <a:lstStyle/>
        <a:p>
          <a:endParaRPr lang="es-EC"/>
        </a:p>
      </dgm:t>
    </dgm:pt>
    <dgm:pt modelId="{E33373A7-19DB-458B-921A-5943EB60A052}">
      <dgm:prSet phldrT="[Texto]"/>
      <dgm:spPr/>
      <dgm:t>
        <a:bodyPr/>
        <a:lstStyle/>
        <a:p>
          <a:r>
            <a:rPr lang="es-EC" dirty="0"/>
            <a:t>Exploratoria</a:t>
          </a:r>
        </a:p>
      </dgm:t>
    </dgm:pt>
    <dgm:pt modelId="{DF000599-CAC0-41F4-9A98-2FA775F627EF}" type="parTrans" cxnId="{4D9E25AF-FEE1-4906-B82F-1B299A38910D}">
      <dgm:prSet/>
      <dgm:spPr/>
      <dgm:t>
        <a:bodyPr/>
        <a:lstStyle/>
        <a:p>
          <a:endParaRPr lang="es-EC"/>
        </a:p>
      </dgm:t>
    </dgm:pt>
    <dgm:pt modelId="{05F6D81E-A940-4CA4-B1D5-4048C5839E41}" type="sibTrans" cxnId="{4D9E25AF-FEE1-4906-B82F-1B299A38910D}">
      <dgm:prSet/>
      <dgm:spPr/>
      <dgm:t>
        <a:bodyPr/>
        <a:lstStyle/>
        <a:p>
          <a:endParaRPr lang="es-EC"/>
        </a:p>
      </dgm:t>
    </dgm:pt>
    <dgm:pt modelId="{ED46344A-F8DB-43C1-ABE5-97CF73A78A07}">
      <dgm:prSet phldrT="[Texto]"/>
      <dgm:spPr/>
      <dgm:t>
        <a:bodyPr/>
        <a:lstStyle/>
        <a:p>
          <a:r>
            <a:rPr lang="es-EC" dirty="0"/>
            <a:t>Bibliográfica-documental</a:t>
          </a:r>
        </a:p>
      </dgm:t>
    </dgm:pt>
    <dgm:pt modelId="{B63A7842-3586-42A5-8A97-37C8904D4D65}" type="parTrans" cxnId="{5F6E3BB3-B11E-4107-98BA-7BEF65C3FDCA}">
      <dgm:prSet/>
      <dgm:spPr/>
      <dgm:t>
        <a:bodyPr/>
        <a:lstStyle/>
        <a:p>
          <a:endParaRPr lang="es-EC"/>
        </a:p>
      </dgm:t>
    </dgm:pt>
    <dgm:pt modelId="{7BCD0784-E8F1-473C-BA2F-943BE7F09703}" type="sibTrans" cxnId="{5F6E3BB3-B11E-4107-98BA-7BEF65C3FDCA}">
      <dgm:prSet/>
      <dgm:spPr/>
      <dgm:t>
        <a:bodyPr/>
        <a:lstStyle/>
        <a:p>
          <a:endParaRPr lang="es-EC"/>
        </a:p>
      </dgm:t>
    </dgm:pt>
    <dgm:pt modelId="{4CE91AB2-0153-474F-8E3B-25457A2B1FBE}">
      <dgm:prSet phldrT="[Texto]"/>
      <dgm:spPr/>
      <dgm:t>
        <a:bodyPr/>
        <a:lstStyle/>
        <a:p>
          <a:r>
            <a:rPr lang="es-EC" dirty="0"/>
            <a:t>Descriptiva</a:t>
          </a:r>
        </a:p>
      </dgm:t>
    </dgm:pt>
    <dgm:pt modelId="{0CF7525A-C3BA-46E8-9EDE-1F0191974743}" type="parTrans" cxnId="{95E5EE19-1508-4D06-96AF-5CAE83F27784}">
      <dgm:prSet/>
      <dgm:spPr/>
      <dgm:t>
        <a:bodyPr/>
        <a:lstStyle/>
        <a:p>
          <a:endParaRPr lang="es-EC"/>
        </a:p>
      </dgm:t>
    </dgm:pt>
    <dgm:pt modelId="{5B94C9C8-67CA-436F-BCFD-12F4F18396EB}" type="sibTrans" cxnId="{95E5EE19-1508-4D06-96AF-5CAE83F27784}">
      <dgm:prSet/>
      <dgm:spPr/>
      <dgm:t>
        <a:bodyPr/>
        <a:lstStyle/>
        <a:p>
          <a:endParaRPr lang="es-EC"/>
        </a:p>
      </dgm:t>
    </dgm:pt>
    <dgm:pt modelId="{9DFF5D2F-E7DF-40B2-9EB1-0400951D6874}">
      <dgm:prSet phldrT="[Texto]"/>
      <dgm:spPr/>
      <dgm:t>
        <a:bodyPr/>
        <a:lstStyle/>
        <a:p>
          <a:r>
            <a:rPr lang="es-EC" dirty="0"/>
            <a:t>Población y muestra</a:t>
          </a:r>
        </a:p>
      </dgm:t>
    </dgm:pt>
    <dgm:pt modelId="{7BF321FB-861E-4386-B97A-D7B156AB0CA8}" type="parTrans" cxnId="{7CD5BB94-D558-4B07-9056-979D690F9EB8}">
      <dgm:prSet/>
      <dgm:spPr/>
      <dgm:t>
        <a:bodyPr/>
        <a:lstStyle/>
        <a:p>
          <a:endParaRPr lang="es-EC"/>
        </a:p>
      </dgm:t>
    </dgm:pt>
    <dgm:pt modelId="{5488855A-661A-4992-B54E-87ABAA75231B}" type="sibTrans" cxnId="{7CD5BB94-D558-4B07-9056-979D690F9EB8}">
      <dgm:prSet/>
      <dgm:spPr/>
      <dgm:t>
        <a:bodyPr/>
        <a:lstStyle/>
        <a:p>
          <a:endParaRPr lang="es-EC"/>
        </a:p>
      </dgm:t>
    </dgm:pt>
    <dgm:pt modelId="{783A1A3A-E307-40C7-9C40-1880C5AACF32}">
      <dgm:prSet phldrT="[Texto]"/>
      <dgm:spPr/>
      <dgm:t>
        <a:bodyPr/>
        <a:lstStyle/>
        <a:p>
          <a:r>
            <a:rPr lang="es-EC" dirty="0"/>
            <a:t>70 padres de familia de preparatoria </a:t>
          </a:r>
        </a:p>
      </dgm:t>
    </dgm:pt>
    <dgm:pt modelId="{874A2063-7946-4BA9-B772-ADA3A339A8BF}" type="parTrans" cxnId="{B7968177-CE4A-4E86-8117-0A5B09320601}">
      <dgm:prSet/>
      <dgm:spPr/>
      <dgm:t>
        <a:bodyPr/>
        <a:lstStyle/>
        <a:p>
          <a:endParaRPr lang="es-EC"/>
        </a:p>
      </dgm:t>
    </dgm:pt>
    <dgm:pt modelId="{AF7C7CF4-91FD-4FCD-96C1-D68F5F75E1C6}" type="sibTrans" cxnId="{B7968177-CE4A-4E86-8117-0A5B09320601}">
      <dgm:prSet/>
      <dgm:spPr/>
      <dgm:t>
        <a:bodyPr/>
        <a:lstStyle/>
        <a:p>
          <a:endParaRPr lang="es-EC"/>
        </a:p>
      </dgm:t>
    </dgm:pt>
    <dgm:pt modelId="{3AA8BEFE-410B-4ADB-838F-BC486AF1A69B}">
      <dgm:prSet phldrT="[Texto]"/>
      <dgm:spPr/>
      <dgm:t>
        <a:bodyPr/>
        <a:lstStyle/>
        <a:p>
          <a:r>
            <a:rPr lang="es-EC" dirty="0"/>
            <a:t>Muestra por conveniencia del investigador</a:t>
          </a:r>
        </a:p>
      </dgm:t>
    </dgm:pt>
    <dgm:pt modelId="{B3DEDC81-5054-4F54-9130-1B342687B533}" type="parTrans" cxnId="{4D87467B-9001-4D97-9B65-89D2BF6285B3}">
      <dgm:prSet/>
      <dgm:spPr/>
      <dgm:t>
        <a:bodyPr/>
        <a:lstStyle/>
        <a:p>
          <a:endParaRPr lang="es-EC"/>
        </a:p>
      </dgm:t>
    </dgm:pt>
    <dgm:pt modelId="{FBF5D73F-AF8E-4E61-B9F3-B33A521B7F46}" type="sibTrans" cxnId="{4D87467B-9001-4D97-9B65-89D2BF6285B3}">
      <dgm:prSet/>
      <dgm:spPr/>
      <dgm:t>
        <a:bodyPr/>
        <a:lstStyle/>
        <a:p>
          <a:endParaRPr lang="es-EC"/>
        </a:p>
      </dgm:t>
    </dgm:pt>
    <dgm:pt modelId="{990E3370-F61F-4517-B9AB-16A0E767803B}" type="pres">
      <dgm:prSet presAssocID="{DB5F0C62-C1AB-41EB-B285-572F8C6B3AAE}" presName="Name0" presStyleCnt="0">
        <dgm:presLayoutVars>
          <dgm:dir/>
          <dgm:animLvl val="lvl"/>
          <dgm:resizeHandles val="exact"/>
        </dgm:presLayoutVars>
      </dgm:prSet>
      <dgm:spPr/>
    </dgm:pt>
    <dgm:pt modelId="{09001474-5F0C-4CD6-870E-A69D99EC52B8}" type="pres">
      <dgm:prSet presAssocID="{6BE54D31-9684-437E-B8EF-2F33B3211B89}" presName="linNode" presStyleCnt="0"/>
      <dgm:spPr/>
    </dgm:pt>
    <dgm:pt modelId="{10010707-1011-41EE-B8E3-D5E22B5C4050}" type="pres">
      <dgm:prSet presAssocID="{6BE54D31-9684-437E-B8EF-2F33B3211B8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2089E1D-4C38-4D74-B37F-A6D4B8BE2430}" type="pres">
      <dgm:prSet presAssocID="{6BE54D31-9684-437E-B8EF-2F33B3211B89}" presName="descendantText" presStyleLbl="alignAccFollowNode1" presStyleIdx="0" presStyleCnt="4">
        <dgm:presLayoutVars>
          <dgm:bulletEnabled val="1"/>
        </dgm:presLayoutVars>
      </dgm:prSet>
      <dgm:spPr/>
    </dgm:pt>
    <dgm:pt modelId="{237D2653-A4A7-43DF-B763-401ED198C84D}" type="pres">
      <dgm:prSet presAssocID="{E6A51827-86EE-4379-BE3F-6EBD76E6E315}" presName="sp" presStyleCnt="0"/>
      <dgm:spPr/>
    </dgm:pt>
    <dgm:pt modelId="{7B0BCE47-EB87-4F0D-B7CF-279641EC5936}" type="pres">
      <dgm:prSet presAssocID="{EA074C78-6091-4CA2-A1E3-28EC6E328002}" presName="linNode" presStyleCnt="0"/>
      <dgm:spPr/>
    </dgm:pt>
    <dgm:pt modelId="{C30B6E6F-5D00-4011-9FC7-953EB04F2C46}" type="pres">
      <dgm:prSet presAssocID="{EA074C78-6091-4CA2-A1E3-28EC6E32800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AE37F91-8B61-4598-836C-8B03072F6AB5}" type="pres">
      <dgm:prSet presAssocID="{EA074C78-6091-4CA2-A1E3-28EC6E328002}" presName="descendantText" presStyleLbl="alignAccFollowNode1" presStyleIdx="1" presStyleCnt="4">
        <dgm:presLayoutVars>
          <dgm:bulletEnabled val="1"/>
        </dgm:presLayoutVars>
      </dgm:prSet>
      <dgm:spPr/>
    </dgm:pt>
    <dgm:pt modelId="{EBD1CF10-70F5-4719-8ED3-AC6808E48408}" type="pres">
      <dgm:prSet presAssocID="{32B3F3C0-7E6E-409D-AB70-DD975A9A1D77}" presName="sp" presStyleCnt="0"/>
      <dgm:spPr/>
    </dgm:pt>
    <dgm:pt modelId="{F5F5B102-7155-4309-8C3F-2DCBC889BF5A}" type="pres">
      <dgm:prSet presAssocID="{B1BCA56C-173A-4B96-875E-53CA3394CF6E}" presName="linNode" presStyleCnt="0"/>
      <dgm:spPr/>
    </dgm:pt>
    <dgm:pt modelId="{ED6D062D-95AC-4C6E-8EAA-D249D0320826}" type="pres">
      <dgm:prSet presAssocID="{B1BCA56C-173A-4B96-875E-53CA3394CF6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D11A19A-F184-4071-8DCE-F969BBF25675}" type="pres">
      <dgm:prSet presAssocID="{B1BCA56C-173A-4B96-875E-53CA3394CF6E}" presName="descendantText" presStyleLbl="alignAccFollowNode1" presStyleIdx="2" presStyleCnt="4">
        <dgm:presLayoutVars>
          <dgm:bulletEnabled val="1"/>
        </dgm:presLayoutVars>
      </dgm:prSet>
      <dgm:spPr/>
    </dgm:pt>
    <dgm:pt modelId="{95152D5C-FF67-401B-BE16-23009A8969E6}" type="pres">
      <dgm:prSet presAssocID="{27B4F710-9F81-444C-B812-88B8A7EC9536}" presName="sp" presStyleCnt="0"/>
      <dgm:spPr/>
    </dgm:pt>
    <dgm:pt modelId="{5387CD2C-4E2D-4E97-AD69-02524D673B1D}" type="pres">
      <dgm:prSet presAssocID="{9DFF5D2F-E7DF-40B2-9EB1-0400951D6874}" presName="linNode" presStyleCnt="0"/>
      <dgm:spPr/>
    </dgm:pt>
    <dgm:pt modelId="{BC2DB74A-4EE3-4E99-BB1B-0A7F5A6611E3}" type="pres">
      <dgm:prSet presAssocID="{9DFF5D2F-E7DF-40B2-9EB1-0400951D687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25B73F4-9E1D-4B04-8FDA-22062C540635}" type="pres">
      <dgm:prSet presAssocID="{9DFF5D2F-E7DF-40B2-9EB1-0400951D687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962B205-9F73-473E-AA9D-48E7635E6464}" type="presOf" srcId="{6BE54D31-9684-437E-B8EF-2F33B3211B89}" destId="{10010707-1011-41EE-B8E3-D5E22B5C4050}" srcOrd="0" destOrd="0" presId="urn:microsoft.com/office/officeart/2005/8/layout/vList5"/>
    <dgm:cxn modelId="{491B960B-78CB-4D6C-A21D-B52E8E4E7B61}" type="presOf" srcId="{3AA8BEFE-410B-4ADB-838F-BC486AF1A69B}" destId="{625B73F4-9E1D-4B04-8FDA-22062C540635}" srcOrd="0" destOrd="0" presId="urn:microsoft.com/office/officeart/2005/8/layout/vList5"/>
    <dgm:cxn modelId="{95E5EE19-1508-4D06-96AF-5CAE83F27784}" srcId="{B1BCA56C-173A-4B96-875E-53CA3394CF6E}" destId="{4CE91AB2-0153-474F-8E3B-25457A2B1FBE}" srcOrd="1" destOrd="0" parTransId="{0CF7525A-C3BA-46E8-9EDE-1F0191974743}" sibTransId="{5B94C9C8-67CA-436F-BCFD-12F4F18396EB}"/>
    <dgm:cxn modelId="{A90AD71F-16D0-40DF-888F-759ADF30554D}" srcId="{6BE54D31-9684-437E-B8EF-2F33B3211B89}" destId="{BD834723-8F7B-4327-B4D8-B324A775A872}" srcOrd="0" destOrd="0" parTransId="{CB9E61FF-049C-43ED-A834-186A3E49582A}" sibTransId="{E763CC4B-DCFF-4A7A-A1C2-771E56F84FCC}"/>
    <dgm:cxn modelId="{631CAD23-AD1D-4280-AF54-21BC7DB9F6EE}" srcId="{EA074C78-6091-4CA2-A1E3-28EC6E328002}" destId="{7C1F73F5-1EA9-473A-ACF3-BC3AAFB62779}" srcOrd="0" destOrd="0" parTransId="{0F1DDAD1-AF48-4DCF-9F42-9C012D3CD917}" sibTransId="{790B78F3-AE44-482A-8C3F-2FD8393C4BA0}"/>
    <dgm:cxn modelId="{2D061326-8952-4A61-B4FB-4E1E1755A445}" type="presOf" srcId="{B1BCA56C-173A-4B96-875E-53CA3394CF6E}" destId="{ED6D062D-95AC-4C6E-8EAA-D249D0320826}" srcOrd="0" destOrd="0" presId="urn:microsoft.com/office/officeart/2005/8/layout/vList5"/>
    <dgm:cxn modelId="{B105CF39-02A3-4837-9439-B472AA13C6F9}" srcId="{DB5F0C62-C1AB-41EB-B285-572F8C6B3AAE}" destId="{6BE54D31-9684-437E-B8EF-2F33B3211B89}" srcOrd="0" destOrd="0" parTransId="{E709E70D-978B-48E0-8FB7-D7949885DF72}" sibTransId="{E6A51827-86EE-4379-BE3F-6EBD76E6E315}"/>
    <dgm:cxn modelId="{F124DA3E-5D6A-40F3-B010-4D35B845690A}" type="presOf" srcId="{EA074C78-6091-4CA2-A1E3-28EC6E328002}" destId="{C30B6E6F-5D00-4011-9FC7-953EB04F2C46}" srcOrd="0" destOrd="0" presId="urn:microsoft.com/office/officeart/2005/8/layout/vList5"/>
    <dgm:cxn modelId="{7EEDD172-464D-455D-A630-5B1B74ED9D62}" type="presOf" srcId="{ED46344A-F8DB-43C1-ABE5-97CF73A78A07}" destId="{52089E1D-4C38-4D74-B37F-A6D4B8BE2430}" srcOrd="0" destOrd="1" presId="urn:microsoft.com/office/officeart/2005/8/layout/vList5"/>
    <dgm:cxn modelId="{45C5BD75-C150-4726-9899-005F33B15F8D}" type="presOf" srcId="{E33373A7-19DB-458B-921A-5943EB60A052}" destId="{ED11A19A-F184-4071-8DCE-F969BBF25675}" srcOrd="0" destOrd="0" presId="urn:microsoft.com/office/officeart/2005/8/layout/vList5"/>
    <dgm:cxn modelId="{B7968177-CE4A-4E86-8117-0A5B09320601}" srcId="{9DFF5D2F-E7DF-40B2-9EB1-0400951D6874}" destId="{783A1A3A-E307-40C7-9C40-1880C5AACF32}" srcOrd="1" destOrd="0" parTransId="{874A2063-7946-4BA9-B772-ADA3A339A8BF}" sibTransId="{AF7C7CF4-91FD-4FCD-96C1-D68F5F75E1C6}"/>
    <dgm:cxn modelId="{1C8DF85A-8DCF-4841-94D4-393068CF4EC0}" type="presOf" srcId="{4CE91AB2-0153-474F-8E3B-25457A2B1FBE}" destId="{ED11A19A-F184-4071-8DCE-F969BBF25675}" srcOrd="0" destOrd="1" presId="urn:microsoft.com/office/officeart/2005/8/layout/vList5"/>
    <dgm:cxn modelId="{4D87467B-9001-4D97-9B65-89D2BF6285B3}" srcId="{9DFF5D2F-E7DF-40B2-9EB1-0400951D6874}" destId="{3AA8BEFE-410B-4ADB-838F-BC486AF1A69B}" srcOrd="0" destOrd="0" parTransId="{B3DEDC81-5054-4F54-9130-1B342687B533}" sibTransId="{FBF5D73F-AF8E-4E61-B9F3-B33A521B7F46}"/>
    <dgm:cxn modelId="{7CD5BB94-D558-4B07-9056-979D690F9EB8}" srcId="{DB5F0C62-C1AB-41EB-B285-572F8C6B3AAE}" destId="{9DFF5D2F-E7DF-40B2-9EB1-0400951D6874}" srcOrd="3" destOrd="0" parTransId="{7BF321FB-861E-4386-B97A-D7B156AB0CA8}" sibTransId="{5488855A-661A-4992-B54E-87ABAA75231B}"/>
    <dgm:cxn modelId="{3198FCA8-275F-44EB-8158-DB7A69F0D354}" type="presOf" srcId="{BD834723-8F7B-4327-B4D8-B324A775A872}" destId="{52089E1D-4C38-4D74-B37F-A6D4B8BE2430}" srcOrd="0" destOrd="0" presId="urn:microsoft.com/office/officeart/2005/8/layout/vList5"/>
    <dgm:cxn modelId="{1E8EB1A9-CDF9-4E8C-95A1-649437A8A370}" type="presOf" srcId="{9DFF5D2F-E7DF-40B2-9EB1-0400951D6874}" destId="{BC2DB74A-4EE3-4E99-BB1B-0A7F5A6611E3}" srcOrd="0" destOrd="0" presId="urn:microsoft.com/office/officeart/2005/8/layout/vList5"/>
    <dgm:cxn modelId="{4D9E25AF-FEE1-4906-B82F-1B299A38910D}" srcId="{B1BCA56C-173A-4B96-875E-53CA3394CF6E}" destId="{E33373A7-19DB-458B-921A-5943EB60A052}" srcOrd="0" destOrd="0" parTransId="{DF000599-CAC0-41F4-9A98-2FA775F627EF}" sibTransId="{05F6D81E-A940-4CA4-B1D5-4048C5839E41}"/>
    <dgm:cxn modelId="{5F6E3BB3-B11E-4107-98BA-7BEF65C3FDCA}" srcId="{6BE54D31-9684-437E-B8EF-2F33B3211B89}" destId="{ED46344A-F8DB-43C1-ABE5-97CF73A78A07}" srcOrd="1" destOrd="0" parTransId="{B63A7842-3586-42A5-8A97-37C8904D4D65}" sibTransId="{7BCD0784-E8F1-473C-BA2F-943BE7F09703}"/>
    <dgm:cxn modelId="{89D442CB-0B90-434F-99CF-9141702EA0A8}" srcId="{DB5F0C62-C1AB-41EB-B285-572F8C6B3AAE}" destId="{EA074C78-6091-4CA2-A1E3-28EC6E328002}" srcOrd="1" destOrd="0" parTransId="{02466F6B-0D65-4369-B4AE-A251F77B059C}" sibTransId="{32B3F3C0-7E6E-409D-AB70-DD975A9A1D77}"/>
    <dgm:cxn modelId="{00DFD6CF-019F-4B1C-A49A-5786327AC440}" type="presOf" srcId="{783A1A3A-E307-40C7-9C40-1880C5AACF32}" destId="{625B73F4-9E1D-4B04-8FDA-22062C540635}" srcOrd="0" destOrd="1" presId="urn:microsoft.com/office/officeart/2005/8/layout/vList5"/>
    <dgm:cxn modelId="{842D5ED2-C458-4718-8A53-B6EEF26EB97B}" srcId="{DB5F0C62-C1AB-41EB-B285-572F8C6B3AAE}" destId="{B1BCA56C-173A-4B96-875E-53CA3394CF6E}" srcOrd="2" destOrd="0" parTransId="{D381AB3B-8561-4378-879F-D6854173FC52}" sibTransId="{27B4F710-9F81-444C-B812-88B8A7EC9536}"/>
    <dgm:cxn modelId="{1ADDF1ED-BA28-4F68-A6E7-51D048AD4BC6}" type="presOf" srcId="{DB5F0C62-C1AB-41EB-B285-572F8C6B3AAE}" destId="{990E3370-F61F-4517-B9AB-16A0E767803B}" srcOrd="0" destOrd="0" presId="urn:microsoft.com/office/officeart/2005/8/layout/vList5"/>
    <dgm:cxn modelId="{B299D0F8-F197-4855-B3BC-7B2CC4A1F9B6}" type="presOf" srcId="{7C1F73F5-1EA9-473A-ACF3-BC3AAFB62779}" destId="{9AE37F91-8B61-4598-836C-8B03072F6AB5}" srcOrd="0" destOrd="0" presId="urn:microsoft.com/office/officeart/2005/8/layout/vList5"/>
    <dgm:cxn modelId="{0F58D43E-40E7-4779-B131-A1B51851E3EE}" type="presParOf" srcId="{990E3370-F61F-4517-B9AB-16A0E767803B}" destId="{09001474-5F0C-4CD6-870E-A69D99EC52B8}" srcOrd="0" destOrd="0" presId="urn:microsoft.com/office/officeart/2005/8/layout/vList5"/>
    <dgm:cxn modelId="{C404E31C-4E4F-4091-8777-8BBFA0109A29}" type="presParOf" srcId="{09001474-5F0C-4CD6-870E-A69D99EC52B8}" destId="{10010707-1011-41EE-B8E3-D5E22B5C4050}" srcOrd="0" destOrd="0" presId="urn:microsoft.com/office/officeart/2005/8/layout/vList5"/>
    <dgm:cxn modelId="{B3D2DDEE-125F-4B41-A580-DEA800CB3DD6}" type="presParOf" srcId="{09001474-5F0C-4CD6-870E-A69D99EC52B8}" destId="{52089E1D-4C38-4D74-B37F-A6D4B8BE2430}" srcOrd="1" destOrd="0" presId="urn:microsoft.com/office/officeart/2005/8/layout/vList5"/>
    <dgm:cxn modelId="{33C9A805-EFEF-4F97-83BD-2E1D5A26C542}" type="presParOf" srcId="{990E3370-F61F-4517-B9AB-16A0E767803B}" destId="{237D2653-A4A7-43DF-B763-401ED198C84D}" srcOrd="1" destOrd="0" presId="urn:microsoft.com/office/officeart/2005/8/layout/vList5"/>
    <dgm:cxn modelId="{1709F766-D705-4CC9-BCB6-33A8B15BBDAF}" type="presParOf" srcId="{990E3370-F61F-4517-B9AB-16A0E767803B}" destId="{7B0BCE47-EB87-4F0D-B7CF-279641EC5936}" srcOrd="2" destOrd="0" presId="urn:microsoft.com/office/officeart/2005/8/layout/vList5"/>
    <dgm:cxn modelId="{C9AF3641-BA4D-49DD-85F4-3D647FCEC742}" type="presParOf" srcId="{7B0BCE47-EB87-4F0D-B7CF-279641EC5936}" destId="{C30B6E6F-5D00-4011-9FC7-953EB04F2C46}" srcOrd="0" destOrd="0" presId="urn:microsoft.com/office/officeart/2005/8/layout/vList5"/>
    <dgm:cxn modelId="{41FEAE76-1242-41CD-BB5E-9F1B02B5C80B}" type="presParOf" srcId="{7B0BCE47-EB87-4F0D-B7CF-279641EC5936}" destId="{9AE37F91-8B61-4598-836C-8B03072F6AB5}" srcOrd="1" destOrd="0" presId="urn:microsoft.com/office/officeart/2005/8/layout/vList5"/>
    <dgm:cxn modelId="{9CEBA305-8161-41E7-92C4-6DA086127C58}" type="presParOf" srcId="{990E3370-F61F-4517-B9AB-16A0E767803B}" destId="{EBD1CF10-70F5-4719-8ED3-AC6808E48408}" srcOrd="3" destOrd="0" presId="urn:microsoft.com/office/officeart/2005/8/layout/vList5"/>
    <dgm:cxn modelId="{D01EFBEF-BF17-47DF-8AF6-74EDA9E10150}" type="presParOf" srcId="{990E3370-F61F-4517-B9AB-16A0E767803B}" destId="{F5F5B102-7155-4309-8C3F-2DCBC889BF5A}" srcOrd="4" destOrd="0" presId="urn:microsoft.com/office/officeart/2005/8/layout/vList5"/>
    <dgm:cxn modelId="{C053845A-C760-4F70-9341-B603FE773FB9}" type="presParOf" srcId="{F5F5B102-7155-4309-8C3F-2DCBC889BF5A}" destId="{ED6D062D-95AC-4C6E-8EAA-D249D0320826}" srcOrd="0" destOrd="0" presId="urn:microsoft.com/office/officeart/2005/8/layout/vList5"/>
    <dgm:cxn modelId="{225FFBD9-CA4D-4FF6-AFC3-01033610F334}" type="presParOf" srcId="{F5F5B102-7155-4309-8C3F-2DCBC889BF5A}" destId="{ED11A19A-F184-4071-8DCE-F969BBF25675}" srcOrd="1" destOrd="0" presId="urn:microsoft.com/office/officeart/2005/8/layout/vList5"/>
    <dgm:cxn modelId="{65F72F35-E8FB-4F97-8629-24D9A6842667}" type="presParOf" srcId="{990E3370-F61F-4517-B9AB-16A0E767803B}" destId="{95152D5C-FF67-401B-BE16-23009A8969E6}" srcOrd="5" destOrd="0" presId="urn:microsoft.com/office/officeart/2005/8/layout/vList5"/>
    <dgm:cxn modelId="{293BB043-E3C9-46BE-B8C8-1BD7E34776F8}" type="presParOf" srcId="{990E3370-F61F-4517-B9AB-16A0E767803B}" destId="{5387CD2C-4E2D-4E97-AD69-02524D673B1D}" srcOrd="6" destOrd="0" presId="urn:microsoft.com/office/officeart/2005/8/layout/vList5"/>
    <dgm:cxn modelId="{48BD9404-E61E-472F-B544-BAF7AE2F6C1B}" type="presParOf" srcId="{5387CD2C-4E2D-4E97-AD69-02524D673B1D}" destId="{BC2DB74A-4EE3-4E99-BB1B-0A7F5A6611E3}" srcOrd="0" destOrd="0" presId="urn:microsoft.com/office/officeart/2005/8/layout/vList5"/>
    <dgm:cxn modelId="{04A5140E-1F8E-42D3-9EEC-4A6660F70B63}" type="presParOf" srcId="{5387CD2C-4E2D-4E97-AD69-02524D673B1D}" destId="{625B73F4-9E1D-4B04-8FDA-22062C5406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7997E3-42A9-4477-84F3-B32F1EFC2F6C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12A2804-F14F-4EAD-A0EF-5F762D53B40F}">
      <dgm:prSet phldrT="[Texto]" custT="1"/>
      <dgm:spPr/>
      <dgm:t>
        <a:bodyPr/>
        <a:lstStyle/>
        <a:p>
          <a:pPr algn="ctr"/>
          <a:r>
            <a:rPr lang="es-EC" sz="1400" b="1" u="sng" dirty="0"/>
            <a:t>Resultados</a:t>
          </a:r>
        </a:p>
        <a:p>
          <a:pPr algn="l"/>
          <a:r>
            <a:rPr lang="es-EC" sz="1400" dirty="0"/>
            <a:t>-Zona óptima: 48,57% </a:t>
          </a:r>
        </a:p>
        <a:p>
          <a:pPr algn="l"/>
          <a:r>
            <a:rPr lang="es-EC" sz="1400" dirty="0"/>
            <a:t>-Zona de monitoreo: 25,71%</a:t>
          </a:r>
        </a:p>
        <a:p>
          <a:pPr algn="l"/>
          <a:r>
            <a:rPr lang="es-EC" sz="1400" dirty="0"/>
            <a:t>-Zona de riesgo: 25,71%</a:t>
          </a:r>
        </a:p>
      </dgm:t>
    </dgm:pt>
    <dgm:pt modelId="{96AC16FE-F2D7-4783-8A09-D5490D796A96}" type="parTrans" cxnId="{348AE82B-8315-4938-B560-D5A0C8E7BBC4}">
      <dgm:prSet/>
      <dgm:spPr/>
      <dgm:t>
        <a:bodyPr/>
        <a:lstStyle/>
        <a:p>
          <a:endParaRPr lang="es-EC"/>
        </a:p>
      </dgm:t>
    </dgm:pt>
    <dgm:pt modelId="{8CC24AA9-3F88-4AD5-BFD4-49DE3454858F}" type="sibTrans" cxnId="{348AE82B-8315-4938-B560-D5A0C8E7BBC4}">
      <dgm:prSet/>
      <dgm:spPr/>
      <dgm:t>
        <a:bodyPr/>
        <a:lstStyle/>
        <a:p>
          <a:endParaRPr lang="es-EC"/>
        </a:p>
      </dgm:t>
    </dgm:pt>
    <dgm:pt modelId="{2C787738-26BD-4182-A3FD-213C73120666}">
      <dgm:prSet phldrT="[Texto]" custT="1"/>
      <dgm:spPr/>
      <dgm:t>
        <a:bodyPr/>
        <a:lstStyle/>
        <a:p>
          <a:pPr algn="l"/>
          <a:r>
            <a:rPr lang="es-EC" sz="1400" b="1" dirty="0"/>
            <a:t>Zona óptima: </a:t>
          </a:r>
          <a:r>
            <a:rPr lang="es-EC" sz="1400" dirty="0"/>
            <a:t>reflexivas con el 68,57%, formativas con el 61,43% </a:t>
          </a:r>
        </a:p>
        <a:p>
          <a:pPr algn="l"/>
          <a:r>
            <a:rPr lang="es-EC" sz="1400" b="1" dirty="0"/>
            <a:t>Zona monitoreo y riesgo:</a:t>
          </a:r>
          <a:r>
            <a:rPr lang="es-EC" sz="1400" dirty="0"/>
            <a:t> protectoras con el 58,57%</a:t>
          </a:r>
        </a:p>
        <a:p>
          <a:pPr algn="l"/>
          <a:r>
            <a:rPr lang="es-EC" sz="1400" b="1" dirty="0"/>
            <a:t>Zona de riesgo: </a:t>
          </a:r>
          <a:r>
            <a:rPr lang="es-EC" sz="1400" dirty="0"/>
            <a:t>vinculares con el 55,71% </a:t>
          </a:r>
        </a:p>
      </dgm:t>
    </dgm:pt>
    <dgm:pt modelId="{F581EC4C-96E3-42AE-95B5-37503E629C74}" type="parTrans" cxnId="{241BE6CF-C0C1-4A2B-B5B2-348E5C246596}">
      <dgm:prSet/>
      <dgm:spPr/>
      <dgm:t>
        <a:bodyPr/>
        <a:lstStyle/>
        <a:p>
          <a:endParaRPr lang="es-EC"/>
        </a:p>
      </dgm:t>
    </dgm:pt>
    <dgm:pt modelId="{E848711A-2A4D-4586-B326-EAB2980AB2FD}" type="sibTrans" cxnId="{241BE6CF-C0C1-4A2B-B5B2-348E5C246596}">
      <dgm:prSet/>
      <dgm:spPr/>
      <dgm:t>
        <a:bodyPr/>
        <a:lstStyle/>
        <a:p>
          <a:endParaRPr lang="es-EC"/>
        </a:p>
      </dgm:t>
    </dgm:pt>
    <dgm:pt modelId="{48A929EB-FDEB-4BC9-B6DA-72B2E17C60FC}">
      <dgm:prSet phldrT="[Texto]" custT="1"/>
      <dgm:spPr/>
      <dgm:t>
        <a:bodyPr/>
        <a:lstStyle/>
        <a:p>
          <a:pPr algn="ctr"/>
          <a:r>
            <a:rPr lang="es-EC" sz="1400" b="1" u="sng" dirty="0"/>
            <a:t>Características</a:t>
          </a:r>
        </a:p>
        <a:p>
          <a:pPr algn="l"/>
          <a:r>
            <a:rPr lang="es-EC" sz="1400" dirty="0"/>
            <a:t>-Reflexivas: Autocuidado parental.</a:t>
          </a:r>
          <a:br>
            <a:rPr lang="es-EC" sz="1400" dirty="0"/>
          </a:br>
          <a:r>
            <a:rPr lang="es-EC" sz="1400" dirty="0"/>
            <a:t>-Formativas: Disciplina positiva.</a:t>
          </a:r>
        </a:p>
      </dgm:t>
    </dgm:pt>
    <dgm:pt modelId="{162EEF49-A1B0-4DB3-B7F2-6806E3B7D833}" type="parTrans" cxnId="{7BADE11C-900F-45DC-A08E-A100A5FAA56D}">
      <dgm:prSet/>
      <dgm:spPr/>
      <dgm:t>
        <a:bodyPr/>
        <a:lstStyle/>
        <a:p>
          <a:endParaRPr lang="es-EC"/>
        </a:p>
      </dgm:t>
    </dgm:pt>
    <dgm:pt modelId="{C420A297-AEB2-40E1-92CB-5E392829E58A}" type="sibTrans" cxnId="{7BADE11C-900F-45DC-A08E-A100A5FAA56D}">
      <dgm:prSet/>
      <dgm:spPr/>
      <dgm:t>
        <a:bodyPr/>
        <a:lstStyle/>
        <a:p>
          <a:endParaRPr lang="es-EC"/>
        </a:p>
      </dgm:t>
    </dgm:pt>
    <dgm:pt modelId="{81CF7551-EF19-49C1-A4B6-7778003E6E55}">
      <dgm:prSet phldrT="[Texto]" custT="1"/>
      <dgm:spPr/>
      <dgm:t>
        <a:bodyPr anchor="ctr"/>
        <a:lstStyle/>
        <a:p>
          <a:r>
            <a:rPr lang="es-ES" sz="1400" dirty="0"/>
            <a:t>Como alternativa de solución se elaboró una serie de actividades distribuidas en una guía.</a:t>
          </a:r>
          <a:endParaRPr lang="es-EC" sz="1400" dirty="0"/>
        </a:p>
      </dgm:t>
    </dgm:pt>
    <dgm:pt modelId="{BCA58774-5595-4301-B374-7E6CEB0EFE40}" type="parTrans" cxnId="{9CB63B18-7B37-48A7-9738-59CBA53441A6}">
      <dgm:prSet/>
      <dgm:spPr/>
      <dgm:t>
        <a:bodyPr/>
        <a:lstStyle/>
        <a:p>
          <a:endParaRPr lang="es-EC"/>
        </a:p>
      </dgm:t>
    </dgm:pt>
    <dgm:pt modelId="{C756F9E7-8353-472B-AB6F-B7441D817F3C}" type="sibTrans" cxnId="{9CB63B18-7B37-48A7-9738-59CBA53441A6}">
      <dgm:prSet/>
      <dgm:spPr/>
      <dgm:t>
        <a:bodyPr/>
        <a:lstStyle/>
        <a:p>
          <a:endParaRPr lang="es-EC"/>
        </a:p>
      </dgm:t>
    </dgm:pt>
    <dgm:pt modelId="{027BC890-D7BD-4116-9B38-D024901DB89F}" type="pres">
      <dgm:prSet presAssocID="{287997E3-42A9-4477-84F3-B32F1EFC2F6C}" presName="matrix" presStyleCnt="0">
        <dgm:presLayoutVars>
          <dgm:chMax val="1"/>
          <dgm:dir/>
          <dgm:resizeHandles val="exact"/>
        </dgm:presLayoutVars>
      </dgm:prSet>
      <dgm:spPr/>
    </dgm:pt>
    <dgm:pt modelId="{EDB8DB3F-5FCE-4825-B601-10E984A5FA1C}" type="pres">
      <dgm:prSet presAssocID="{287997E3-42A9-4477-84F3-B32F1EFC2F6C}" presName="axisShape" presStyleLbl="bgShp" presStyleIdx="0" presStyleCnt="1" custScaleX="120599"/>
      <dgm:spPr/>
    </dgm:pt>
    <dgm:pt modelId="{143D5976-69FA-4642-8574-7287DDAD5CEF}" type="pres">
      <dgm:prSet presAssocID="{287997E3-42A9-4477-84F3-B32F1EFC2F6C}" presName="rect1" presStyleLbl="node1" presStyleIdx="0" presStyleCnt="4" custScaleX="155120" custScaleY="92448" custLinFactNeighborX="-35938" custLinFactNeighborY="-3099">
        <dgm:presLayoutVars>
          <dgm:chMax val="0"/>
          <dgm:chPref val="0"/>
          <dgm:bulletEnabled val="1"/>
        </dgm:presLayoutVars>
      </dgm:prSet>
      <dgm:spPr/>
    </dgm:pt>
    <dgm:pt modelId="{F0FEA509-9EE3-4542-87ED-2B3CB66E2AF4}" type="pres">
      <dgm:prSet presAssocID="{287997E3-42A9-4477-84F3-B32F1EFC2F6C}" presName="rect2" presStyleLbl="node1" presStyleIdx="1" presStyleCnt="4" custScaleX="167674" custScaleY="97917" custLinFactNeighborX="39923" custLinFactNeighborY="-3958">
        <dgm:presLayoutVars>
          <dgm:chMax val="0"/>
          <dgm:chPref val="0"/>
          <dgm:bulletEnabled val="1"/>
        </dgm:presLayoutVars>
      </dgm:prSet>
      <dgm:spPr/>
    </dgm:pt>
    <dgm:pt modelId="{0FA9B884-8DB8-462E-A3C7-5FBA7C8E2831}" type="pres">
      <dgm:prSet presAssocID="{287997E3-42A9-4477-84F3-B32F1EFC2F6C}" presName="rect3" presStyleLbl="node1" presStyleIdx="2" presStyleCnt="4" custScaleX="151133" custScaleY="113261" custLinFactNeighborX="-34435" custLinFactNeighborY="18857">
        <dgm:presLayoutVars>
          <dgm:chMax val="0"/>
          <dgm:chPref val="0"/>
          <dgm:bulletEnabled val="1"/>
        </dgm:presLayoutVars>
      </dgm:prSet>
      <dgm:spPr/>
    </dgm:pt>
    <dgm:pt modelId="{CABC4DDF-60B7-44D6-9272-B65BBD10167A}" type="pres">
      <dgm:prSet presAssocID="{287997E3-42A9-4477-84F3-B32F1EFC2F6C}" presName="rect4" presStyleLbl="node1" presStyleIdx="3" presStyleCnt="4" custScaleX="147882" custScaleY="106380" custLinFactNeighborX="36571" custLinFactNeighborY="9135">
        <dgm:presLayoutVars>
          <dgm:chMax val="0"/>
          <dgm:chPref val="0"/>
          <dgm:bulletEnabled val="1"/>
        </dgm:presLayoutVars>
      </dgm:prSet>
      <dgm:spPr/>
    </dgm:pt>
  </dgm:ptLst>
  <dgm:cxnLst>
    <dgm:cxn modelId="{3729850A-AC9A-424B-826A-79971F53D5AA}" type="presOf" srcId="{81CF7551-EF19-49C1-A4B6-7778003E6E55}" destId="{CABC4DDF-60B7-44D6-9272-B65BBD10167A}" srcOrd="0" destOrd="0" presId="urn:microsoft.com/office/officeart/2005/8/layout/matrix2"/>
    <dgm:cxn modelId="{9CB63B18-7B37-48A7-9738-59CBA53441A6}" srcId="{287997E3-42A9-4477-84F3-B32F1EFC2F6C}" destId="{81CF7551-EF19-49C1-A4B6-7778003E6E55}" srcOrd="3" destOrd="0" parTransId="{BCA58774-5595-4301-B374-7E6CEB0EFE40}" sibTransId="{C756F9E7-8353-472B-AB6F-B7441D817F3C}"/>
    <dgm:cxn modelId="{6E08A91C-A6DA-4169-A519-EC658F5578C8}" type="presOf" srcId="{48A929EB-FDEB-4BC9-B6DA-72B2E17C60FC}" destId="{0FA9B884-8DB8-462E-A3C7-5FBA7C8E2831}" srcOrd="0" destOrd="0" presId="urn:microsoft.com/office/officeart/2005/8/layout/matrix2"/>
    <dgm:cxn modelId="{7BADE11C-900F-45DC-A08E-A100A5FAA56D}" srcId="{287997E3-42A9-4477-84F3-B32F1EFC2F6C}" destId="{48A929EB-FDEB-4BC9-B6DA-72B2E17C60FC}" srcOrd="2" destOrd="0" parTransId="{162EEF49-A1B0-4DB3-B7F2-6806E3B7D833}" sibTransId="{C420A297-AEB2-40E1-92CB-5E392829E58A}"/>
    <dgm:cxn modelId="{348AE82B-8315-4938-B560-D5A0C8E7BBC4}" srcId="{287997E3-42A9-4477-84F3-B32F1EFC2F6C}" destId="{412A2804-F14F-4EAD-A0EF-5F762D53B40F}" srcOrd="0" destOrd="0" parTransId="{96AC16FE-F2D7-4783-8A09-D5490D796A96}" sibTransId="{8CC24AA9-3F88-4AD5-BFD4-49DE3454858F}"/>
    <dgm:cxn modelId="{BF6A4D69-6ECB-4497-9B3F-9803A5561D52}" type="presOf" srcId="{287997E3-42A9-4477-84F3-B32F1EFC2F6C}" destId="{027BC890-D7BD-4116-9B38-D024901DB89F}" srcOrd="0" destOrd="0" presId="urn:microsoft.com/office/officeart/2005/8/layout/matrix2"/>
    <dgm:cxn modelId="{AE9C5C4C-9EC2-4E3E-8599-1997EA02E3E9}" type="presOf" srcId="{2C787738-26BD-4182-A3FD-213C73120666}" destId="{F0FEA509-9EE3-4542-87ED-2B3CB66E2AF4}" srcOrd="0" destOrd="0" presId="urn:microsoft.com/office/officeart/2005/8/layout/matrix2"/>
    <dgm:cxn modelId="{241BE6CF-C0C1-4A2B-B5B2-348E5C246596}" srcId="{287997E3-42A9-4477-84F3-B32F1EFC2F6C}" destId="{2C787738-26BD-4182-A3FD-213C73120666}" srcOrd="1" destOrd="0" parTransId="{F581EC4C-96E3-42AE-95B5-37503E629C74}" sibTransId="{E848711A-2A4D-4586-B326-EAB2980AB2FD}"/>
    <dgm:cxn modelId="{3FC603D7-966C-4DEF-83AC-F8DFB2497FAF}" type="presOf" srcId="{412A2804-F14F-4EAD-A0EF-5F762D53B40F}" destId="{143D5976-69FA-4642-8574-7287DDAD5CEF}" srcOrd="0" destOrd="0" presId="urn:microsoft.com/office/officeart/2005/8/layout/matrix2"/>
    <dgm:cxn modelId="{C12FE060-AEBA-4AAE-81CB-25C222939394}" type="presParOf" srcId="{027BC890-D7BD-4116-9B38-D024901DB89F}" destId="{EDB8DB3F-5FCE-4825-B601-10E984A5FA1C}" srcOrd="0" destOrd="0" presId="urn:microsoft.com/office/officeart/2005/8/layout/matrix2"/>
    <dgm:cxn modelId="{38D1735E-A3A3-4E26-B6FB-BAF3B539C3AA}" type="presParOf" srcId="{027BC890-D7BD-4116-9B38-D024901DB89F}" destId="{143D5976-69FA-4642-8574-7287DDAD5CEF}" srcOrd="1" destOrd="0" presId="urn:microsoft.com/office/officeart/2005/8/layout/matrix2"/>
    <dgm:cxn modelId="{8403BB0B-4D28-4416-AC9E-9D4F2A8DF645}" type="presParOf" srcId="{027BC890-D7BD-4116-9B38-D024901DB89F}" destId="{F0FEA509-9EE3-4542-87ED-2B3CB66E2AF4}" srcOrd="2" destOrd="0" presId="urn:microsoft.com/office/officeart/2005/8/layout/matrix2"/>
    <dgm:cxn modelId="{2B820A90-89C1-4695-8ACA-49FA5D0C1C91}" type="presParOf" srcId="{027BC890-D7BD-4116-9B38-D024901DB89F}" destId="{0FA9B884-8DB8-462E-A3C7-5FBA7C8E2831}" srcOrd="3" destOrd="0" presId="urn:microsoft.com/office/officeart/2005/8/layout/matrix2"/>
    <dgm:cxn modelId="{F118D7D0-E597-4C00-A568-6F5B2C206B10}" type="presParOf" srcId="{027BC890-D7BD-4116-9B38-D024901DB89F}" destId="{CABC4DDF-60B7-44D6-9272-B65BBD10167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7997E3-42A9-4477-84F3-B32F1EFC2F6C}" type="doc">
      <dgm:prSet loTypeId="urn:microsoft.com/office/officeart/2005/8/layout/matrix3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12A2804-F14F-4EAD-A0EF-5F762D53B40F}">
      <dgm:prSet phldrT="[Texto]" custT="1"/>
      <dgm:spPr/>
      <dgm:t>
        <a:bodyPr/>
        <a:lstStyle/>
        <a:p>
          <a:r>
            <a:rPr lang="es-ES" sz="1400" dirty="0"/>
            <a:t>Es necesario evaluar en  los padres de familia las competencias parentales.</a:t>
          </a:r>
          <a:endParaRPr lang="es-EC" sz="1400" dirty="0"/>
        </a:p>
      </dgm:t>
    </dgm:pt>
    <dgm:pt modelId="{96AC16FE-F2D7-4783-8A09-D5490D796A96}" type="parTrans" cxnId="{348AE82B-8315-4938-B560-D5A0C8E7BBC4}">
      <dgm:prSet/>
      <dgm:spPr/>
      <dgm:t>
        <a:bodyPr/>
        <a:lstStyle/>
        <a:p>
          <a:endParaRPr lang="es-EC"/>
        </a:p>
      </dgm:t>
    </dgm:pt>
    <dgm:pt modelId="{8CC24AA9-3F88-4AD5-BFD4-49DE3454858F}" type="sibTrans" cxnId="{348AE82B-8315-4938-B560-D5A0C8E7BBC4}">
      <dgm:prSet/>
      <dgm:spPr/>
      <dgm:t>
        <a:bodyPr/>
        <a:lstStyle/>
        <a:p>
          <a:endParaRPr lang="es-EC"/>
        </a:p>
      </dgm:t>
    </dgm:pt>
    <dgm:pt modelId="{2C787738-26BD-4182-A3FD-213C73120666}">
      <dgm:prSet phldrT="[Texto]" custT="1"/>
      <dgm:spPr/>
      <dgm:t>
        <a:bodyPr/>
        <a:lstStyle/>
        <a:p>
          <a:r>
            <a:rPr lang="es-ES" sz="1300" dirty="0"/>
            <a:t>Fomentar el ámbito afectivo-vincular como fundamental en la crianza. </a:t>
          </a:r>
          <a:endParaRPr lang="es-EC" sz="1300" dirty="0"/>
        </a:p>
      </dgm:t>
    </dgm:pt>
    <dgm:pt modelId="{F581EC4C-96E3-42AE-95B5-37503E629C74}" type="parTrans" cxnId="{241BE6CF-C0C1-4A2B-B5B2-348E5C246596}">
      <dgm:prSet/>
      <dgm:spPr/>
      <dgm:t>
        <a:bodyPr/>
        <a:lstStyle/>
        <a:p>
          <a:endParaRPr lang="es-EC"/>
        </a:p>
      </dgm:t>
    </dgm:pt>
    <dgm:pt modelId="{E848711A-2A4D-4586-B326-EAB2980AB2FD}" type="sibTrans" cxnId="{241BE6CF-C0C1-4A2B-B5B2-348E5C246596}">
      <dgm:prSet/>
      <dgm:spPr/>
      <dgm:t>
        <a:bodyPr/>
        <a:lstStyle/>
        <a:p>
          <a:endParaRPr lang="es-EC"/>
        </a:p>
      </dgm:t>
    </dgm:pt>
    <dgm:pt modelId="{48A929EB-FDEB-4BC9-B6DA-72B2E17C60FC}">
      <dgm:prSet phldrT="[Texto]" custT="1"/>
      <dgm:spPr/>
      <dgm:t>
        <a:bodyPr/>
        <a:lstStyle/>
        <a:p>
          <a:r>
            <a:rPr lang="es-ES" sz="1400" dirty="0"/>
            <a:t>Brindar información para mejorar y adquirir nuevas características parentales. </a:t>
          </a:r>
          <a:endParaRPr lang="es-EC" sz="1400" dirty="0"/>
        </a:p>
      </dgm:t>
    </dgm:pt>
    <dgm:pt modelId="{162EEF49-A1B0-4DB3-B7F2-6806E3B7D833}" type="parTrans" cxnId="{7BADE11C-900F-45DC-A08E-A100A5FAA56D}">
      <dgm:prSet/>
      <dgm:spPr/>
      <dgm:t>
        <a:bodyPr/>
        <a:lstStyle/>
        <a:p>
          <a:endParaRPr lang="es-EC"/>
        </a:p>
      </dgm:t>
    </dgm:pt>
    <dgm:pt modelId="{C420A297-AEB2-40E1-92CB-5E392829E58A}" type="sibTrans" cxnId="{7BADE11C-900F-45DC-A08E-A100A5FAA56D}">
      <dgm:prSet/>
      <dgm:spPr/>
      <dgm:t>
        <a:bodyPr/>
        <a:lstStyle/>
        <a:p>
          <a:endParaRPr lang="es-EC"/>
        </a:p>
      </dgm:t>
    </dgm:pt>
    <dgm:pt modelId="{9244DDD4-32E2-44F4-BF37-3745CA4E54EF}">
      <dgm:prSet phldrT="[Texto]" custT="1"/>
      <dgm:spPr/>
      <dgm:t>
        <a:bodyPr/>
        <a:lstStyle/>
        <a:p>
          <a:r>
            <a:rPr lang="es-EC" sz="1400" dirty="0"/>
            <a:t>Socializar la Guía de Parentalidad Positiva. </a:t>
          </a:r>
        </a:p>
      </dgm:t>
    </dgm:pt>
    <dgm:pt modelId="{51968BDD-4BE3-4646-B9C9-9382FF9A6FC4}" type="parTrans" cxnId="{3DA2355F-5CB4-4BD8-95E6-CD2F9239FFB7}">
      <dgm:prSet/>
      <dgm:spPr/>
      <dgm:t>
        <a:bodyPr/>
        <a:lstStyle/>
        <a:p>
          <a:endParaRPr lang="es-EC"/>
        </a:p>
      </dgm:t>
    </dgm:pt>
    <dgm:pt modelId="{56315BDA-1EEB-4BD7-A061-7C844787F767}" type="sibTrans" cxnId="{3DA2355F-5CB4-4BD8-95E6-CD2F9239FFB7}">
      <dgm:prSet/>
      <dgm:spPr/>
      <dgm:t>
        <a:bodyPr/>
        <a:lstStyle/>
        <a:p>
          <a:endParaRPr lang="es-EC"/>
        </a:p>
      </dgm:t>
    </dgm:pt>
    <dgm:pt modelId="{89B876E9-C16F-4452-BE4D-B1B8E9CA5B8E}" type="pres">
      <dgm:prSet presAssocID="{287997E3-42A9-4477-84F3-B32F1EFC2F6C}" presName="matrix" presStyleCnt="0">
        <dgm:presLayoutVars>
          <dgm:chMax val="1"/>
          <dgm:dir/>
          <dgm:resizeHandles val="exact"/>
        </dgm:presLayoutVars>
      </dgm:prSet>
      <dgm:spPr/>
    </dgm:pt>
    <dgm:pt modelId="{6FB5DF3E-BCBA-4304-8E23-E13A057E9B90}" type="pres">
      <dgm:prSet presAssocID="{287997E3-42A9-4477-84F3-B32F1EFC2F6C}" presName="diamond" presStyleLbl="bgShp" presStyleIdx="0" presStyleCnt="1" custScaleX="124692"/>
      <dgm:spPr/>
    </dgm:pt>
    <dgm:pt modelId="{4110D689-7663-43B8-8164-FF5D5EE72B4F}" type="pres">
      <dgm:prSet presAssocID="{287997E3-42A9-4477-84F3-B32F1EFC2F6C}" presName="quad1" presStyleLbl="node1" presStyleIdx="0" presStyleCnt="4" custScaleX="118289" custScaleY="84211" custLinFactNeighborX="-13572" custLinFactNeighborY="2257">
        <dgm:presLayoutVars>
          <dgm:chMax val="0"/>
          <dgm:chPref val="0"/>
          <dgm:bulletEnabled val="1"/>
        </dgm:presLayoutVars>
      </dgm:prSet>
      <dgm:spPr/>
    </dgm:pt>
    <dgm:pt modelId="{1031467E-CFAC-491E-9B66-4D0B8BF51F82}" type="pres">
      <dgm:prSet presAssocID="{287997E3-42A9-4477-84F3-B32F1EFC2F6C}" presName="quad2" presStyleLbl="node1" presStyleIdx="1" presStyleCnt="4" custScaleX="122751" custScaleY="84730" custLinFactNeighborX="11885" custLinFactNeighborY="2454">
        <dgm:presLayoutVars>
          <dgm:chMax val="0"/>
          <dgm:chPref val="0"/>
          <dgm:bulletEnabled val="1"/>
        </dgm:presLayoutVars>
      </dgm:prSet>
      <dgm:spPr/>
    </dgm:pt>
    <dgm:pt modelId="{BE4A4D6F-18C4-4BEE-89A3-C8A8E89F845C}" type="pres">
      <dgm:prSet presAssocID="{287997E3-42A9-4477-84F3-B32F1EFC2F6C}" presName="quad3" presStyleLbl="node1" presStyleIdx="2" presStyleCnt="4" custScaleX="116277" custScaleY="88385" custLinFactNeighborX="-9598" custLinFactNeighborY="-3656">
        <dgm:presLayoutVars>
          <dgm:chMax val="0"/>
          <dgm:chPref val="0"/>
          <dgm:bulletEnabled val="1"/>
        </dgm:presLayoutVars>
      </dgm:prSet>
      <dgm:spPr/>
    </dgm:pt>
    <dgm:pt modelId="{1035D59E-E0DC-43E0-9FA7-F3CC9FE5BEED}" type="pres">
      <dgm:prSet presAssocID="{287997E3-42A9-4477-84F3-B32F1EFC2F6C}" presName="quad4" presStyleLbl="node1" presStyleIdx="3" presStyleCnt="4" custScaleX="123665" custScaleY="88039" custLinFactNeighborX="12797" custLinFactNeighborY="-3198">
        <dgm:presLayoutVars>
          <dgm:chMax val="0"/>
          <dgm:chPref val="0"/>
          <dgm:bulletEnabled val="1"/>
        </dgm:presLayoutVars>
      </dgm:prSet>
      <dgm:spPr/>
    </dgm:pt>
  </dgm:ptLst>
  <dgm:cxnLst>
    <dgm:cxn modelId="{FCC5291B-F9EA-419E-B1AB-DF9F346F747C}" type="presOf" srcId="{412A2804-F14F-4EAD-A0EF-5F762D53B40F}" destId="{4110D689-7663-43B8-8164-FF5D5EE72B4F}" srcOrd="0" destOrd="0" presId="urn:microsoft.com/office/officeart/2005/8/layout/matrix3"/>
    <dgm:cxn modelId="{7BADE11C-900F-45DC-A08E-A100A5FAA56D}" srcId="{287997E3-42A9-4477-84F3-B32F1EFC2F6C}" destId="{48A929EB-FDEB-4BC9-B6DA-72B2E17C60FC}" srcOrd="2" destOrd="0" parTransId="{162EEF49-A1B0-4DB3-B7F2-6806E3B7D833}" sibTransId="{C420A297-AEB2-40E1-92CB-5E392829E58A}"/>
    <dgm:cxn modelId="{348AE82B-8315-4938-B560-D5A0C8E7BBC4}" srcId="{287997E3-42A9-4477-84F3-B32F1EFC2F6C}" destId="{412A2804-F14F-4EAD-A0EF-5F762D53B40F}" srcOrd="0" destOrd="0" parTransId="{96AC16FE-F2D7-4783-8A09-D5490D796A96}" sibTransId="{8CC24AA9-3F88-4AD5-BFD4-49DE3454858F}"/>
    <dgm:cxn modelId="{7E37F636-9E20-4FA0-86DA-DA56C18651FD}" type="presOf" srcId="{48A929EB-FDEB-4BC9-B6DA-72B2E17C60FC}" destId="{BE4A4D6F-18C4-4BEE-89A3-C8A8E89F845C}" srcOrd="0" destOrd="0" presId="urn:microsoft.com/office/officeart/2005/8/layout/matrix3"/>
    <dgm:cxn modelId="{3DA2355F-5CB4-4BD8-95E6-CD2F9239FFB7}" srcId="{287997E3-42A9-4477-84F3-B32F1EFC2F6C}" destId="{9244DDD4-32E2-44F4-BF37-3745CA4E54EF}" srcOrd="3" destOrd="0" parTransId="{51968BDD-4BE3-4646-B9C9-9382FF9A6FC4}" sibTransId="{56315BDA-1EEB-4BD7-A061-7C844787F767}"/>
    <dgm:cxn modelId="{16DE0D4E-AF8F-47E7-AB45-D632BAF99A76}" type="presOf" srcId="{287997E3-42A9-4477-84F3-B32F1EFC2F6C}" destId="{89B876E9-C16F-4452-BE4D-B1B8E9CA5B8E}" srcOrd="0" destOrd="0" presId="urn:microsoft.com/office/officeart/2005/8/layout/matrix3"/>
    <dgm:cxn modelId="{B2899871-CADF-40BC-9277-9886A8ABA979}" type="presOf" srcId="{2C787738-26BD-4182-A3FD-213C73120666}" destId="{1031467E-CFAC-491E-9B66-4D0B8BF51F82}" srcOrd="0" destOrd="0" presId="urn:microsoft.com/office/officeart/2005/8/layout/matrix3"/>
    <dgm:cxn modelId="{0128267F-2B5E-48F2-9906-387141032F4C}" type="presOf" srcId="{9244DDD4-32E2-44F4-BF37-3745CA4E54EF}" destId="{1035D59E-E0DC-43E0-9FA7-F3CC9FE5BEED}" srcOrd="0" destOrd="0" presId="urn:microsoft.com/office/officeart/2005/8/layout/matrix3"/>
    <dgm:cxn modelId="{241BE6CF-C0C1-4A2B-B5B2-348E5C246596}" srcId="{287997E3-42A9-4477-84F3-B32F1EFC2F6C}" destId="{2C787738-26BD-4182-A3FD-213C73120666}" srcOrd="1" destOrd="0" parTransId="{F581EC4C-96E3-42AE-95B5-37503E629C74}" sibTransId="{E848711A-2A4D-4586-B326-EAB2980AB2FD}"/>
    <dgm:cxn modelId="{273FC7ED-9B42-4D9A-AA10-7FD4F4420A6E}" type="presParOf" srcId="{89B876E9-C16F-4452-BE4D-B1B8E9CA5B8E}" destId="{6FB5DF3E-BCBA-4304-8E23-E13A057E9B90}" srcOrd="0" destOrd="0" presId="urn:microsoft.com/office/officeart/2005/8/layout/matrix3"/>
    <dgm:cxn modelId="{56F29703-1A8E-499B-A781-B57B6ADCCE14}" type="presParOf" srcId="{89B876E9-C16F-4452-BE4D-B1B8E9CA5B8E}" destId="{4110D689-7663-43B8-8164-FF5D5EE72B4F}" srcOrd="1" destOrd="0" presId="urn:microsoft.com/office/officeart/2005/8/layout/matrix3"/>
    <dgm:cxn modelId="{5CC7B25B-308D-4F03-BDCA-8D1A11A7CD9C}" type="presParOf" srcId="{89B876E9-C16F-4452-BE4D-B1B8E9CA5B8E}" destId="{1031467E-CFAC-491E-9B66-4D0B8BF51F82}" srcOrd="2" destOrd="0" presId="urn:microsoft.com/office/officeart/2005/8/layout/matrix3"/>
    <dgm:cxn modelId="{1C10753B-0B10-47C2-81E8-4B03DA741810}" type="presParOf" srcId="{89B876E9-C16F-4452-BE4D-B1B8E9CA5B8E}" destId="{BE4A4D6F-18C4-4BEE-89A3-C8A8E89F845C}" srcOrd="3" destOrd="0" presId="urn:microsoft.com/office/officeart/2005/8/layout/matrix3"/>
    <dgm:cxn modelId="{3DAF09F4-D252-4E96-BD13-9FEE814D33E7}" type="presParOf" srcId="{89B876E9-C16F-4452-BE4D-B1B8E9CA5B8E}" destId="{1035D59E-E0DC-43E0-9FA7-F3CC9FE5BE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24DC6-4DAD-488B-BE8B-0553621992C1}">
      <dsp:nvSpPr>
        <dsp:cNvPr id="0" name=""/>
        <dsp:cNvSpPr/>
      </dsp:nvSpPr>
      <dsp:spPr>
        <a:xfrm>
          <a:off x="2697181" y="522825"/>
          <a:ext cx="403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66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888159" y="566372"/>
        <a:ext cx="21713" cy="4346"/>
      </dsp:txXfrm>
    </dsp:sp>
    <dsp:sp modelId="{7811E003-7B7F-4F57-946B-47CD6D4893E7}">
      <dsp:nvSpPr>
        <dsp:cNvPr id="0" name=""/>
        <dsp:cNvSpPr/>
      </dsp:nvSpPr>
      <dsp:spPr>
        <a:xfrm>
          <a:off x="218232" y="2108"/>
          <a:ext cx="2480749" cy="11328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latin typeface="+mj-lt"/>
            </a:rPr>
            <a:t>Origen del problema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Según Tacuri y Elizalde (2019) “ Reducción de tiempo compartido”</a:t>
          </a:r>
          <a:endParaRPr lang="es-EC" sz="1400" kern="1200" dirty="0">
            <a:latin typeface="+mj-lt"/>
          </a:endParaRPr>
        </a:p>
      </dsp:txBody>
      <dsp:txXfrm>
        <a:off x="218232" y="2108"/>
        <a:ext cx="2480749" cy="1132874"/>
      </dsp:txXfrm>
    </dsp:sp>
    <dsp:sp modelId="{FBCF1B24-E7BB-4262-B8EE-8C5136FB568E}">
      <dsp:nvSpPr>
        <dsp:cNvPr id="0" name=""/>
        <dsp:cNvSpPr/>
      </dsp:nvSpPr>
      <dsp:spPr>
        <a:xfrm>
          <a:off x="5612199" y="522825"/>
          <a:ext cx="403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668" y="45720"/>
              </a:lnTo>
            </a:path>
          </a:pathLst>
        </a:custGeom>
        <a:noFill/>
        <a:ln w="9525" cap="flat" cmpd="sng" algn="ctr">
          <a:solidFill>
            <a:schemeClr val="accent5">
              <a:hueOff val="-1805699"/>
              <a:satOff val="0"/>
              <a:lumOff val="75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803177" y="566372"/>
        <a:ext cx="21713" cy="4346"/>
      </dsp:txXfrm>
    </dsp:sp>
    <dsp:sp modelId="{B8161EB5-0963-4AA5-AFA5-7637C9040DEA}">
      <dsp:nvSpPr>
        <dsp:cNvPr id="0" name=""/>
        <dsp:cNvSpPr/>
      </dsp:nvSpPr>
      <dsp:spPr>
        <a:xfrm>
          <a:off x="3133250" y="2108"/>
          <a:ext cx="2480749" cy="1132874"/>
        </a:xfrm>
        <a:prstGeom prst="rect">
          <a:avLst/>
        </a:prstGeom>
        <a:gradFill rotWithShape="0">
          <a:gsLst>
            <a:gs pos="0">
              <a:schemeClr val="accent5">
                <a:hueOff val="-1444559"/>
                <a:satOff val="0"/>
                <a:lumOff val="6000"/>
                <a:alphaOff val="0"/>
                <a:tint val="50000"/>
                <a:satMod val="300000"/>
              </a:schemeClr>
            </a:gs>
            <a:gs pos="35000">
              <a:schemeClr val="accent5">
                <a:hueOff val="-1444559"/>
                <a:satOff val="0"/>
                <a:lumOff val="6000"/>
                <a:alphaOff val="0"/>
                <a:tint val="37000"/>
                <a:satMod val="300000"/>
              </a:schemeClr>
            </a:gs>
            <a:gs pos="100000">
              <a:schemeClr val="accent5">
                <a:hueOff val="-1444559"/>
                <a:satOff val="0"/>
                <a:lumOff val="6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UNICEF (2017)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3 de cada 4 niños víctimas de disciplinas violentas</a:t>
          </a:r>
        </a:p>
      </dsp:txBody>
      <dsp:txXfrm>
        <a:off x="3133250" y="2108"/>
        <a:ext cx="2480749" cy="1132874"/>
      </dsp:txXfrm>
    </dsp:sp>
    <dsp:sp modelId="{7FD175F4-1DFC-412B-8BBE-52F95E55D39B}">
      <dsp:nvSpPr>
        <dsp:cNvPr id="0" name=""/>
        <dsp:cNvSpPr/>
      </dsp:nvSpPr>
      <dsp:spPr>
        <a:xfrm>
          <a:off x="1458606" y="1133183"/>
          <a:ext cx="5830036" cy="403668"/>
        </a:xfrm>
        <a:custGeom>
          <a:avLst/>
          <a:gdLst/>
          <a:ahLst/>
          <a:cxnLst/>
          <a:rect l="0" t="0" r="0" b="0"/>
          <a:pathLst>
            <a:path>
              <a:moveTo>
                <a:pt x="5830036" y="0"/>
              </a:moveTo>
              <a:lnTo>
                <a:pt x="5830036" y="218934"/>
              </a:lnTo>
              <a:lnTo>
                <a:pt x="0" y="218934"/>
              </a:lnTo>
              <a:lnTo>
                <a:pt x="0" y="403668"/>
              </a:lnTo>
            </a:path>
          </a:pathLst>
        </a:custGeom>
        <a:noFill/>
        <a:ln w="9525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227470" y="1332844"/>
        <a:ext cx="292309" cy="4346"/>
      </dsp:txXfrm>
    </dsp:sp>
    <dsp:sp modelId="{F10B9569-4F28-4DFB-B6EE-70802DB892B9}">
      <dsp:nvSpPr>
        <dsp:cNvPr id="0" name=""/>
        <dsp:cNvSpPr/>
      </dsp:nvSpPr>
      <dsp:spPr>
        <a:xfrm>
          <a:off x="6048268" y="2108"/>
          <a:ext cx="2480749" cy="1132874"/>
        </a:xfrm>
        <a:prstGeom prst="rect">
          <a:avLst/>
        </a:prstGeom>
        <a:gradFill rotWithShape="0">
          <a:gsLst>
            <a:gs pos="0">
              <a:schemeClr val="accent5">
                <a:hueOff val="-2889118"/>
                <a:satOff val="0"/>
                <a:lumOff val="12000"/>
                <a:alphaOff val="0"/>
                <a:tint val="50000"/>
                <a:satMod val="300000"/>
              </a:schemeClr>
            </a:gs>
            <a:gs pos="35000">
              <a:schemeClr val="accent5">
                <a:hueOff val="-2889118"/>
                <a:satOff val="0"/>
                <a:lumOff val="12000"/>
                <a:alphaOff val="0"/>
                <a:tint val="37000"/>
                <a:satMod val="300000"/>
              </a:schemeClr>
            </a:gs>
            <a:gs pos="100000">
              <a:schemeClr val="accent5">
                <a:hueOff val="-2889118"/>
                <a:satOff val="0"/>
                <a:lumOff val="12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Políticas de disciplina positiva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/>
            <a:t>Francia, Suecia, Alemania y España</a:t>
          </a:r>
          <a:endParaRPr lang="es-EC" sz="1400" b="0" kern="1200" dirty="0"/>
        </a:p>
      </dsp:txBody>
      <dsp:txXfrm>
        <a:off x="6048268" y="2108"/>
        <a:ext cx="2480749" cy="1132874"/>
      </dsp:txXfrm>
    </dsp:sp>
    <dsp:sp modelId="{6D1F8637-7520-4CBA-8747-4B86975A0903}">
      <dsp:nvSpPr>
        <dsp:cNvPr id="0" name=""/>
        <dsp:cNvSpPr/>
      </dsp:nvSpPr>
      <dsp:spPr>
        <a:xfrm>
          <a:off x="2697181" y="2089969"/>
          <a:ext cx="403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668" y="45720"/>
              </a:lnTo>
            </a:path>
          </a:pathLst>
        </a:custGeom>
        <a:noFill/>
        <a:ln w="9525" cap="flat" cmpd="sng" algn="ctr">
          <a:solidFill>
            <a:schemeClr val="accent5">
              <a:hueOff val="-5417097"/>
              <a:satOff val="0"/>
              <a:lumOff val="225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888159" y="2133515"/>
        <a:ext cx="21713" cy="4346"/>
      </dsp:txXfrm>
    </dsp:sp>
    <dsp:sp modelId="{897B3DB9-6858-4DEC-BCEF-0D5F175E5AB9}">
      <dsp:nvSpPr>
        <dsp:cNvPr id="0" name=""/>
        <dsp:cNvSpPr/>
      </dsp:nvSpPr>
      <dsp:spPr>
        <a:xfrm>
          <a:off x="218232" y="1569251"/>
          <a:ext cx="2480749" cy="1132874"/>
        </a:xfrm>
        <a:prstGeom prst="rect">
          <a:avLst/>
        </a:prstGeom>
        <a:gradFill rotWithShape="0">
          <a:gsLst>
            <a:gs pos="0">
              <a:schemeClr val="accent5">
                <a:hueOff val="-4333678"/>
                <a:satOff val="0"/>
                <a:lumOff val="18000"/>
                <a:alphaOff val="0"/>
                <a:tint val="50000"/>
                <a:satMod val="300000"/>
              </a:schemeClr>
            </a:gs>
            <a:gs pos="35000">
              <a:schemeClr val="accent5">
                <a:hueOff val="-4333678"/>
                <a:satOff val="0"/>
                <a:lumOff val="18000"/>
                <a:alphaOff val="0"/>
                <a:tint val="37000"/>
                <a:satMod val="300000"/>
              </a:schemeClr>
            </a:gs>
            <a:gs pos="100000">
              <a:schemeClr val="accent5">
                <a:hueOff val="-4333678"/>
                <a:satOff val="0"/>
                <a:lumOff val="18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Disciplinas violentas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Estados Unidos     35%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México     42%</a:t>
          </a:r>
        </a:p>
      </dsp:txBody>
      <dsp:txXfrm>
        <a:off x="218232" y="1569251"/>
        <a:ext cx="2480749" cy="1132874"/>
      </dsp:txXfrm>
    </dsp:sp>
    <dsp:sp modelId="{1787ABA1-AF98-41CE-94BA-6438D474C1C2}">
      <dsp:nvSpPr>
        <dsp:cNvPr id="0" name=""/>
        <dsp:cNvSpPr/>
      </dsp:nvSpPr>
      <dsp:spPr>
        <a:xfrm>
          <a:off x="5019574" y="2089969"/>
          <a:ext cx="4036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668" y="45720"/>
              </a:lnTo>
            </a:path>
          </a:pathLst>
        </a:custGeom>
        <a:noFill/>
        <a:ln w="9525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210551" y="2133515"/>
        <a:ext cx="21713" cy="4346"/>
      </dsp:txXfrm>
    </dsp:sp>
    <dsp:sp modelId="{853F1C84-6208-4C35-A786-CDC30C44C980}">
      <dsp:nvSpPr>
        <dsp:cNvPr id="0" name=""/>
        <dsp:cNvSpPr/>
      </dsp:nvSpPr>
      <dsp:spPr>
        <a:xfrm>
          <a:off x="3133250" y="1569251"/>
          <a:ext cx="1888124" cy="1132874"/>
        </a:xfrm>
        <a:prstGeom prst="rect">
          <a:avLst/>
        </a:prstGeom>
        <a:gradFill rotWithShape="0">
          <a:gsLst>
            <a:gs pos="0">
              <a:schemeClr val="accent5">
                <a:hueOff val="-5778237"/>
                <a:satOff val="0"/>
                <a:lumOff val="24000"/>
                <a:alphaOff val="0"/>
                <a:tint val="50000"/>
                <a:satMod val="300000"/>
              </a:schemeClr>
            </a:gs>
            <a:gs pos="35000">
              <a:schemeClr val="accent5">
                <a:hueOff val="-5778237"/>
                <a:satOff val="0"/>
                <a:lumOff val="24000"/>
                <a:alphaOff val="0"/>
                <a:tint val="37000"/>
                <a:satMod val="300000"/>
              </a:schemeClr>
            </a:gs>
            <a:gs pos="100000">
              <a:schemeClr val="accent5">
                <a:hueOff val="-5778237"/>
                <a:satOff val="0"/>
                <a:lumOff val="2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Políticas de disciplina positiva</a:t>
          </a:r>
          <a:endParaRPr lang="es-EC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Chile</a:t>
          </a:r>
        </a:p>
      </dsp:txBody>
      <dsp:txXfrm>
        <a:off x="3133250" y="1569251"/>
        <a:ext cx="1888124" cy="1132874"/>
      </dsp:txXfrm>
    </dsp:sp>
    <dsp:sp modelId="{547E9143-9560-4A57-A4DF-7A7C83ED3F6C}">
      <dsp:nvSpPr>
        <dsp:cNvPr id="0" name=""/>
        <dsp:cNvSpPr/>
      </dsp:nvSpPr>
      <dsp:spPr>
        <a:xfrm>
          <a:off x="5455642" y="1569251"/>
          <a:ext cx="2480749" cy="1132874"/>
        </a:xfrm>
        <a:prstGeom prst="rect">
          <a:avLst/>
        </a:prstGeom>
        <a:gradFill rotWithShape="0">
          <a:gsLst>
            <a:gs pos="0">
              <a:schemeClr val="accent5">
                <a:hueOff val="-7222796"/>
                <a:satOff val="0"/>
                <a:lumOff val="30000"/>
                <a:alphaOff val="0"/>
                <a:tint val="50000"/>
                <a:satMod val="300000"/>
              </a:schemeClr>
            </a:gs>
            <a:gs pos="35000">
              <a:schemeClr val="accent5">
                <a:hueOff val="-7222796"/>
                <a:satOff val="0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5">
                <a:hueOff val="-7222796"/>
                <a:satOff val="0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Ecuador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Disciplina violenta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ENEMDU, 2015    44%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2017     78%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</dsp:txBody>
      <dsp:txXfrm>
        <a:off x="5455642" y="1569251"/>
        <a:ext cx="2480749" cy="11328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F34E-FC7C-4043-8594-89BEF52EDBF8}">
      <dsp:nvSpPr>
        <dsp:cNvPr id="0" name=""/>
        <dsp:cNvSpPr/>
      </dsp:nvSpPr>
      <dsp:spPr>
        <a:xfrm>
          <a:off x="883" y="2167"/>
          <a:ext cx="7696205" cy="126703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Objetivo general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Fortalecer y potenciar las competencias parentales de los padres de familia de niños de preparatoria a través de actividades lúdicas sencillas que permitan la interacción entre padres e hijos. </a:t>
          </a:r>
          <a:endParaRPr lang="es-EC" sz="1800" kern="1200" dirty="0"/>
        </a:p>
      </dsp:txBody>
      <dsp:txXfrm>
        <a:off x="37993" y="39277"/>
        <a:ext cx="7621985" cy="1192812"/>
      </dsp:txXfrm>
    </dsp:sp>
    <dsp:sp modelId="{6F2A2B16-29DA-4D34-A8A6-3E6D26C48068}">
      <dsp:nvSpPr>
        <dsp:cNvPr id="0" name=""/>
        <dsp:cNvSpPr/>
      </dsp:nvSpPr>
      <dsp:spPr>
        <a:xfrm>
          <a:off x="883" y="1403283"/>
          <a:ext cx="5027399" cy="126703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Objetivos específicos</a:t>
          </a:r>
        </a:p>
      </dsp:txBody>
      <dsp:txXfrm>
        <a:off x="37993" y="1440393"/>
        <a:ext cx="4953179" cy="1192812"/>
      </dsp:txXfrm>
    </dsp:sp>
    <dsp:sp modelId="{5EC834B6-4104-4E9B-A62F-1A2ED67E3429}">
      <dsp:nvSpPr>
        <dsp:cNvPr id="0" name=""/>
        <dsp:cNvSpPr/>
      </dsp:nvSpPr>
      <dsp:spPr>
        <a:xfrm>
          <a:off x="883" y="2804398"/>
          <a:ext cx="2461997" cy="12670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u="none" kern="1200" dirty="0"/>
            <a:t>Propiciar el desarrollo cognitivo en el niño a través de actividades de descubrimiento y exploración del entorno.</a:t>
          </a:r>
          <a:endParaRPr lang="es-EC" sz="1500" kern="1200" dirty="0"/>
        </a:p>
      </dsp:txBody>
      <dsp:txXfrm>
        <a:off x="37993" y="2841508"/>
        <a:ext cx="2387777" cy="1192812"/>
      </dsp:txXfrm>
    </dsp:sp>
    <dsp:sp modelId="{75614E3A-F008-4B29-B10B-C71DF71A4656}">
      <dsp:nvSpPr>
        <dsp:cNvPr id="0" name=""/>
        <dsp:cNvSpPr/>
      </dsp:nvSpPr>
      <dsp:spPr>
        <a:xfrm>
          <a:off x="2566285" y="2804398"/>
          <a:ext cx="2461997" cy="12670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u="none" kern="1200" dirty="0"/>
            <a:t>Fomentar las habilidades de cuidado y protección que los niños necesitan durante la primera infancia. </a:t>
          </a:r>
          <a:endParaRPr lang="es-EC" sz="1500" kern="1200" dirty="0"/>
        </a:p>
      </dsp:txBody>
      <dsp:txXfrm>
        <a:off x="2603395" y="2841508"/>
        <a:ext cx="2387777" cy="1192812"/>
      </dsp:txXfrm>
    </dsp:sp>
    <dsp:sp modelId="{F487B088-CF51-4517-B787-DD0592436B48}">
      <dsp:nvSpPr>
        <dsp:cNvPr id="0" name=""/>
        <dsp:cNvSpPr/>
      </dsp:nvSpPr>
      <dsp:spPr>
        <a:xfrm>
          <a:off x="5235090" y="1403283"/>
          <a:ext cx="2461997" cy="12670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u="none" kern="1200" dirty="0"/>
            <a:t>Diseñar actividades sencillas y fáciles de realizar en casa para mejorar la relación entre padres e hijos.</a:t>
          </a:r>
          <a:endParaRPr lang="es-EC" sz="1600" kern="1200" dirty="0"/>
        </a:p>
      </dsp:txBody>
      <dsp:txXfrm>
        <a:off x="5272200" y="1440393"/>
        <a:ext cx="2387777" cy="1192812"/>
      </dsp:txXfrm>
    </dsp:sp>
    <dsp:sp modelId="{8F237B21-516C-480A-BC9F-25D12F9A9910}">
      <dsp:nvSpPr>
        <dsp:cNvPr id="0" name=""/>
        <dsp:cNvSpPr/>
      </dsp:nvSpPr>
      <dsp:spPr>
        <a:xfrm>
          <a:off x="5235090" y="2804398"/>
          <a:ext cx="2461997" cy="12670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500" u="none" kern="1200" dirty="0"/>
            <a:t>Desarrollar competencias reflexivas que permitan al padre de familia hacer una introspección de su parentalidad.</a:t>
          </a:r>
          <a:endParaRPr lang="es-EC" sz="1500" kern="1200" dirty="0"/>
        </a:p>
      </dsp:txBody>
      <dsp:txXfrm>
        <a:off x="5272200" y="2841508"/>
        <a:ext cx="2387777" cy="119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C56E7-5CA8-466A-9D28-3790127523B1}">
      <dsp:nvSpPr>
        <dsp:cNvPr id="0" name=""/>
        <dsp:cNvSpPr/>
      </dsp:nvSpPr>
      <dsp:spPr>
        <a:xfrm>
          <a:off x="0" y="21039"/>
          <a:ext cx="6649433" cy="71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Temporal</a:t>
          </a:r>
        </a:p>
      </dsp:txBody>
      <dsp:txXfrm>
        <a:off x="34726" y="55765"/>
        <a:ext cx="6579981" cy="641908"/>
      </dsp:txXfrm>
    </dsp:sp>
    <dsp:sp modelId="{33529CD7-1C86-41FF-A048-65178A7E3B84}">
      <dsp:nvSpPr>
        <dsp:cNvPr id="0" name=""/>
        <dsp:cNvSpPr/>
      </dsp:nvSpPr>
      <dsp:spPr>
        <a:xfrm>
          <a:off x="0" y="732399"/>
          <a:ext cx="6649433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/>
            <a:t>4 meses (Diciembre 2020-Marzo 2021) durante el año escolar 2020-2021</a:t>
          </a:r>
        </a:p>
      </dsp:txBody>
      <dsp:txXfrm>
        <a:off x="0" y="732399"/>
        <a:ext cx="6649433" cy="629280"/>
      </dsp:txXfrm>
    </dsp:sp>
    <dsp:sp modelId="{7C993A5D-91AE-4AE4-9D28-09BDB4763550}">
      <dsp:nvSpPr>
        <dsp:cNvPr id="0" name=""/>
        <dsp:cNvSpPr/>
      </dsp:nvSpPr>
      <dsp:spPr>
        <a:xfrm>
          <a:off x="0" y="1361679"/>
          <a:ext cx="6649433" cy="711360"/>
        </a:xfrm>
        <a:prstGeom prst="roundRect">
          <a:avLst/>
        </a:prstGeom>
        <a:gradFill rotWithShape="0">
          <a:gsLst>
            <a:gs pos="0">
              <a:schemeClr val="accent4">
                <a:hueOff val="4564078"/>
                <a:satOff val="0"/>
                <a:lumOff val="-14902"/>
                <a:alphaOff val="0"/>
                <a:tint val="50000"/>
                <a:satMod val="300000"/>
              </a:schemeClr>
            </a:gs>
            <a:gs pos="35000">
              <a:schemeClr val="accent4">
                <a:hueOff val="4564078"/>
                <a:satOff val="0"/>
                <a:lumOff val="-14902"/>
                <a:alphaOff val="0"/>
                <a:tint val="37000"/>
                <a:satMod val="300000"/>
              </a:schemeClr>
            </a:gs>
            <a:gs pos="100000">
              <a:schemeClr val="accent4">
                <a:hueOff val="4564078"/>
                <a:satOff val="0"/>
                <a:lumOff val="-14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Espacial</a:t>
          </a:r>
        </a:p>
      </dsp:txBody>
      <dsp:txXfrm>
        <a:off x="34726" y="1396405"/>
        <a:ext cx="6579981" cy="641908"/>
      </dsp:txXfrm>
    </dsp:sp>
    <dsp:sp modelId="{7FDC951D-40D7-4264-A655-D010A7E7DB7F}">
      <dsp:nvSpPr>
        <dsp:cNvPr id="0" name=""/>
        <dsp:cNvSpPr/>
      </dsp:nvSpPr>
      <dsp:spPr>
        <a:xfrm>
          <a:off x="0" y="2073039"/>
          <a:ext cx="6649433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dirty="0"/>
            <a:t>Unidad Educativa “Nasacota Puento”, ubicada en la provincia de Pichincha, Cantón Cayambe, Parroquia Juan Montalvo.</a:t>
          </a:r>
          <a:endParaRPr lang="es-EC" sz="1600" kern="1200" dirty="0"/>
        </a:p>
      </dsp:txBody>
      <dsp:txXfrm>
        <a:off x="0" y="2073039"/>
        <a:ext cx="6649433" cy="629280"/>
      </dsp:txXfrm>
    </dsp:sp>
    <dsp:sp modelId="{9DB65E89-93F3-4231-A6C0-88077C33BC9D}">
      <dsp:nvSpPr>
        <dsp:cNvPr id="0" name=""/>
        <dsp:cNvSpPr/>
      </dsp:nvSpPr>
      <dsp:spPr>
        <a:xfrm>
          <a:off x="0" y="2702319"/>
          <a:ext cx="6649433" cy="711360"/>
        </a:xfrm>
        <a:prstGeom prst="roundRect">
          <a:avLst/>
        </a:prstGeom>
        <a:gradFill rotWithShape="0">
          <a:gsLst>
            <a:gs pos="0">
              <a:schemeClr val="accent4">
                <a:hueOff val="9128156"/>
                <a:satOff val="0"/>
                <a:lumOff val="-29804"/>
                <a:alphaOff val="0"/>
                <a:tint val="50000"/>
                <a:satMod val="300000"/>
              </a:schemeClr>
            </a:gs>
            <a:gs pos="35000">
              <a:schemeClr val="accent4">
                <a:hueOff val="9128156"/>
                <a:satOff val="0"/>
                <a:lumOff val="-29804"/>
                <a:alphaOff val="0"/>
                <a:tint val="37000"/>
                <a:satMod val="300000"/>
              </a:schemeClr>
            </a:gs>
            <a:gs pos="100000">
              <a:schemeClr val="accent4">
                <a:hueOff val="9128156"/>
                <a:satOff val="0"/>
                <a:lumOff val="-29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Unidades de observación</a:t>
          </a:r>
        </a:p>
      </dsp:txBody>
      <dsp:txXfrm>
        <a:off x="34726" y="2737045"/>
        <a:ext cx="6579981" cy="641908"/>
      </dsp:txXfrm>
    </dsp:sp>
    <dsp:sp modelId="{4F0B6D62-95BD-4B5A-8093-9F669C7215D6}">
      <dsp:nvSpPr>
        <dsp:cNvPr id="0" name=""/>
        <dsp:cNvSpPr/>
      </dsp:nvSpPr>
      <dsp:spPr>
        <a:xfrm>
          <a:off x="0" y="3413680"/>
          <a:ext cx="6649433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Padres de familia de los estudiantes del nivel Preparatoria de la Unidad Educativa “Nasacota Puento”.</a:t>
          </a:r>
          <a:endParaRPr lang="es-EC" sz="1600" kern="1200" dirty="0"/>
        </a:p>
      </dsp:txBody>
      <dsp:txXfrm>
        <a:off x="0" y="3413680"/>
        <a:ext cx="6649433" cy="62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C9134-6DC1-46DA-9FB9-6809BA3896BF}">
      <dsp:nvSpPr>
        <dsp:cNvPr id="0" name=""/>
        <dsp:cNvSpPr/>
      </dsp:nvSpPr>
      <dsp:spPr>
        <a:xfrm>
          <a:off x="0" y="2084871"/>
          <a:ext cx="8541207" cy="143859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Objetivos específicos</a:t>
          </a:r>
        </a:p>
      </dsp:txBody>
      <dsp:txXfrm>
        <a:off x="0" y="2084871"/>
        <a:ext cx="8541207" cy="776842"/>
      </dsp:txXfrm>
    </dsp:sp>
    <dsp:sp modelId="{BDF472E4-DFDD-4673-A6B3-4A322A410A7D}">
      <dsp:nvSpPr>
        <dsp:cNvPr id="0" name=""/>
        <dsp:cNvSpPr/>
      </dsp:nvSpPr>
      <dsp:spPr>
        <a:xfrm>
          <a:off x="4170" y="2684162"/>
          <a:ext cx="2844288" cy="1171967"/>
        </a:xfrm>
        <a:prstGeom prst="rect">
          <a:avLst/>
        </a:prstGeom>
        <a:gradFill flip="none" rotWithShape="0">
          <a:gsLst>
            <a:gs pos="0">
              <a:schemeClr val="accent4">
                <a:tint val="66000"/>
                <a:satMod val="160000"/>
              </a:schemeClr>
            </a:gs>
            <a:gs pos="50000">
              <a:schemeClr val="accent4">
                <a:tint val="44500"/>
                <a:satMod val="160000"/>
              </a:schemeClr>
            </a:gs>
            <a:gs pos="100000">
              <a:schemeClr val="accent4"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Evaluar las competencias parentales de los padres de familia de los niños de preparatoria de la Unidad Educativa “Nasacota Puento”</a:t>
          </a:r>
          <a:endParaRPr lang="es-EC" sz="1300" kern="1200" dirty="0"/>
        </a:p>
      </dsp:txBody>
      <dsp:txXfrm>
        <a:off x="4170" y="2684162"/>
        <a:ext cx="2844288" cy="1171967"/>
      </dsp:txXfrm>
    </dsp:sp>
    <dsp:sp modelId="{45B83205-29DB-4E60-BB8F-B120CA60FD9E}">
      <dsp:nvSpPr>
        <dsp:cNvPr id="0" name=""/>
        <dsp:cNvSpPr/>
      </dsp:nvSpPr>
      <dsp:spPr>
        <a:xfrm>
          <a:off x="2848459" y="2706900"/>
          <a:ext cx="2844288" cy="1126492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300" u="none" kern="1200" dirty="0"/>
            <a:t>Describir las características de las competencias parentales que presentan los padres de familia de niños de preparatoria de la Unidad Educativa “Nasacota Puento”</a:t>
          </a:r>
          <a:endParaRPr lang="es-EC" sz="1300" kern="1200" dirty="0"/>
        </a:p>
      </dsp:txBody>
      <dsp:txXfrm>
        <a:off x="2848459" y="2706900"/>
        <a:ext cx="2844288" cy="1126492"/>
      </dsp:txXfrm>
    </dsp:sp>
    <dsp:sp modelId="{E740113B-9764-4F73-96FF-7CBC3ED29DA0}">
      <dsp:nvSpPr>
        <dsp:cNvPr id="0" name=""/>
        <dsp:cNvSpPr/>
      </dsp:nvSpPr>
      <dsp:spPr>
        <a:xfrm>
          <a:off x="5692747" y="2697073"/>
          <a:ext cx="2844288" cy="1146146"/>
        </a:xfrm>
        <a:prstGeom prst="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300" u="none" kern="1200" dirty="0"/>
            <a:t>Diseñar una propuesta alternativa para potenciar las competencias parentales de los padres de familia de los niños de preparatoria de la Unidad Educativa “Nasacota Puento”</a:t>
          </a:r>
          <a:endParaRPr lang="es-EC" sz="1300" kern="1200" dirty="0"/>
        </a:p>
      </dsp:txBody>
      <dsp:txXfrm>
        <a:off x="5692747" y="2697073"/>
        <a:ext cx="2844288" cy="1146146"/>
      </dsp:txXfrm>
    </dsp:sp>
    <dsp:sp modelId="{0C002370-6580-4A91-AC56-5DD1BF8576E4}">
      <dsp:nvSpPr>
        <dsp:cNvPr id="0" name=""/>
        <dsp:cNvSpPr/>
      </dsp:nvSpPr>
      <dsp:spPr>
        <a:xfrm rot="10800000">
          <a:off x="0" y="84579"/>
          <a:ext cx="8541207" cy="2212562"/>
        </a:xfrm>
        <a:prstGeom prst="upArrowCallout">
          <a:avLst/>
        </a:prstGeom>
        <a:gradFill rotWithShape="0">
          <a:gsLst>
            <a:gs pos="0">
              <a:schemeClr val="accent5">
                <a:hueOff val="-7222796"/>
                <a:satOff val="0"/>
                <a:lumOff val="30000"/>
                <a:alphaOff val="0"/>
                <a:tint val="50000"/>
                <a:satMod val="300000"/>
              </a:schemeClr>
            </a:gs>
            <a:gs pos="35000">
              <a:schemeClr val="accent5">
                <a:hueOff val="-7222796"/>
                <a:satOff val="0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5">
                <a:hueOff val="-7222796"/>
                <a:satOff val="0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Objetivo general</a:t>
          </a:r>
        </a:p>
      </dsp:txBody>
      <dsp:txXfrm rot="-10800000">
        <a:off x="0" y="84579"/>
        <a:ext cx="8541207" cy="776609"/>
      </dsp:txXfrm>
    </dsp:sp>
    <dsp:sp modelId="{E01A77AB-3628-4E6B-AE0F-E704264E2381}">
      <dsp:nvSpPr>
        <dsp:cNvPr id="0" name=""/>
        <dsp:cNvSpPr/>
      </dsp:nvSpPr>
      <dsp:spPr>
        <a:xfrm>
          <a:off x="0" y="776824"/>
          <a:ext cx="8541207" cy="661556"/>
        </a:xfrm>
        <a:prstGeom prst="rect">
          <a:avLst/>
        </a:prstGeom>
        <a:solidFill>
          <a:schemeClr val="accent5">
            <a:tint val="40000"/>
            <a:alpha val="90000"/>
            <a:hueOff val="-7388049"/>
            <a:satOff val="73216"/>
            <a:lumOff val="646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Conocer las competencias parentales que manejan los padres de familia de niños de preparatoria en la Unidad Educativa “Nasacota Puento”.</a:t>
          </a:r>
          <a:endParaRPr lang="es-EC" sz="1800" kern="1200" dirty="0"/>
        </a:p>
      </dsp:txBody>
      <dsp:txXfrm>
        <a:off x="0" y="776824"/>
        <a:ext cx="8541207" cy="661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6131-C08C-443C-AA3A-35FE0362BB71}">
      <dsp:nvSpPr>
        <dsp:cNvPr id="0" name=""/>
        <dsp:cNvSpPr/>
      </dsp:nvSpPr>
      <dsp:spPr>
        <a:xfrm>
          <a:off x="-114000" y="0"/>
          <a:ext cx="4231691" cy="42316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1F840E-1D7B-4FE0-92E7-237112275CF1}">
      <dsp:nvSpPr>
        <dsp:cNvPr id="0" name=""/>
        <dsp:cNvSpPr/>
      </dsp:nvSpPr>
      <dsp:spPr>
        <a:xfrm>
          <a:off x="2014041" y="0"/>
          <a:ext cx="5266939" cy="4231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400" kern="1200" dirty="0"/>
            <a:t>Global</a:t>
          </a:r>
        </a:p>
      </dsp:txBody>
      <dsp:txXfrm>
        <a:off x="2014041" y="0"/>
        <a:ext cx="2633469" cy="1269510"/>
      </dsp:txXfrm>
    </dsp:sp>
    <dsp:sp modelId="{547C5B7C-54C6-4455-8B20-63A61F5430B0}">
      <dsp:nvSpPr>
        <dsp:cNvPr id="0" name=""/>
        <dsp:cNvSpPr/>
      </dsp:nvSpPr>
      <dsp:spPr>
        <a:xfrm>
          <a:off x="626546" y="1269510"/>
          <a:ext cx="2750597" cy="2750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4564078"/>
                <a:satOff val="0"/>
                <a:lumOff val="-14902"/>
                <a:alphaOff val="0"/>
                <a:tint val="50000"/>
                <a:satMod val="300000"/>
              </a:schemeClr>
            </a:gs>
            <a:gs pos="35000">
              <a:schemeClr val="accent4">
                <a:hueOff val="4564078"/>
                <a:satOff val="0"/>
                <a:lumOff val="-14902"/>
                <a:alphaOff val="0"/>
                <a:tint val="37000"/>
                <a:satMod val="300000"/>
              </a:schemeClr>
            </a:gs>
            <a:gs pos="100000">
              <a:schemeClr val="accent4">
                <a:hueOff val="4564078"/>
                <a:satOff val="0"/>
                <a:lumOff val="-14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920923-C32E-4D4E-B52B-21F4D2ACC27F}">
      <dsp:nvSpPr>
        <dsp:cNvPr id="0" name=""/>
        <dsp:cNvSpPr/>
      </dsp:nvSpPr>
      <dsp:spPr>
        <a:xfrm>
          <a:off x="2001845" y="1259910"/>
          <a:ext cx="5165135" cy="2750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564078"/>
              <a:satOff val="0"/>
              <a:lumOff val="-1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400" kern="1200" dirty="0"/>
            <a:t>Regional</a:t>
          </a:r>
        </a:p>
      </dsp:txBody>
      <dsp:txXfrm>
        <a:off x="2001845" y="1259910"/>
        <a:ext cx="2582567" cy="1269506"/>
      </dsp:txXfrm>
    </dsp:sp>
    <dsp:sp modelId="{77BE3B6E-F349-4BC3-87BD-F250C75671A3}">
      <dsp:nvSpPr>
        <dsp:cNvPr id="0" name=""/>
        <dsp:cNvSpPr/>
      </dsp:nvSpPr>
      <dsp:spPr>
        <a:xfrm>
          <a:off x="1367091" y="2539016"/>
          <a:ext cx="1269506" cy="12695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9128156"/>
                <a:satOff val="0"/>
                <a:lumOff val="-29804"/>
                <a:alphaOff val="0"/>
                <a:tint val="50000"/>
                <a:satMod val="300000"/>
              </a:schemeClr>
            </a:gs>
            <a:gs pos="35000">
              <a:schemeClr val="accent4">
                <a:hueOff val="9128156"/>
                <a:satOff val="0"/>
                <a:lumOff val="-29804"/>
                <a:alphaOff val="0"/>
                <a:tint val="37000"/>
                <a:satMod val="300000"/>
              </a:schemeClr>
            </a:gs>
            <a:gs pos="100000">
              <a:schemeClr val="accent4">
                <a:hueOff val="9128156"/>
                <a:satOff val="0"/>
                <a:lumOff val="-29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9C30D9-4D1A-4289-98E5-1D725B7827B0}">
      <dsp:nvSpPr>
        <dsp:cNvPr id="0" name=""/>
        <dsp:cNvSpPr/>
      </dsp:nvSpPr>
      <dsp:spPr>
        <a:xfrm>
          <a:off x="2001845" y="2537353"/>
          <a:ext cx="5165135" cy="1272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128156"/>
              <a:satOff val="0"/>
              <a:lumOff val="-2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400" kern="1200" dirty="0"/>
            <a:t>Local</a:t>
          </a:r>
        </a:p>
      </dsp:txBody>
      <dsp:txXfrm>
        <a:off x="2001845" y="2537353"/>
        <a:ext cx="2582567" cy="1272832"/>
      </dsp:txXfrm>
    </dsp:sp>
    <dsp:sp modelId="{3804D922-D334-48FD-A6CB-ACC43EA0AE12}">
      <dsp:nvSpPr>
        <dsp:cNvPr id="0" name=""/>
        <dsp:cNvSpPr/>
      </dsp:nvSpPr>
      <dsp:spPr>
        <a:xfrm>
          <a:off x="4356410" y="0"/>
          <a:ext cx="3038571" cy="126951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b="1" u="sng" kern="1200" dirty="0"/>
            <a:t>España</a:t>
          </a:r>
          <a:br>
            <a:rPr lang="es-EC" sz="1700" b="1" u="sng" kern="1200" dirty="0"/>
          </a:br>
          <a:r>
            <a:rPr lang="es-EC" sz="1700" kern="1200" dirty="0"/>
            <a:t>-Barudy y Dantagnan</a:t>
          </a:r>
          <a:br>
            <a:rPr lang="es-EC" sz="1700" kern="1200" dirty="0"/>
          </a:br>
          <a:r>
            <a:rPr lang="es-EC" sz="1700" kern="1200" dirty="0"/>
            <a:t>-Jesús Parra</a:t>
          </a:r>
          <a:endParaRPr lang="es-EC" sz="17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b="1" u="sng" kern="1200" dirty="0"/>
            <a:t>Portugal</a:t>
          </a:r>
          <a:br>
            <a:rPr lang="es-EC" sz="1700" b="1" u="sng" kern="1200" dirty="0"/>
          </a:br>
          <a:r>
            <a:rPr lang="es-EC" sz="1700" b="0" u="none" kern="1200" dirty="0"/>
            <a:t>-</a:t>
          </a:r>
          <a:r>
            <a:rPr lang="es-EC" sz="1700" kern="1200" dirty="0"/>
            <a:t>Ana </a:t>
          </a:r>
          <a:r>
            <a:rPr lang="es-EC" sz="1700" kern="1200" dirty="0" err="1"/>
            <a:t>Pratas</a:t>
          </a:r>
          <a:r>
            <a:rPr lang="es-EC" sz="1700" kern="1200" dirty="0"/>
            <a:t> y otros </a:t>
          </a:r>
          <a:endParaRPr lang="es-EC" sz="1700" b="1" u="sng" kern="1200" dirty="0"/>
        </a:p>
      </dsp:txBody>
      <dsp:txXfrm>
        <a:off x="4356410" y="0"/>
        <a:ext cx="3038571" cy="1269510"/>
      </dsp:txXfrm>
    </dsp:sp>
    <dsp:sp modelId="{4C20CD46-5502-49EA-BC68-AE7A3EC65163}">
      <dsp:nvSpPr>
        <dsp:cNvPr id="0" name=""/>
        <dsp:cNvSpPr/>
      </dsp:nvSpPr>
      <dsp:spPr>
        <a:xfrm>
          <a:off x="4584412" y="1269510"/>
          <a:ext cx="2582567" cy="12695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b="1" u="sng" kern="1200" dirty="0"/>
            <a:t>México</a:t>
          </a:r>
          <a:r>
            <a:rPr lang="es-EC" sz="1700" b="1" kern="1200" dirty="0"/>
            <a:t> </a:t>
          </a:r>
          <a:br>
            <a:rPr lang="es-EC" sz="1700" b="1" kern="1200" dirty="0"/>
          </a:br>
          <a:r>
            <a:rPr lang="es-EC" sz="1700" kern="1200" dirty="0"/>
            <a:t>-Jesús Acevedo y otros</a:t>
          </a:r>
          <a:endParaRPr lang="es-EC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b="1" u="sng" kern="1200" dirty="0"/>
            <a:t>Colombia </a:t>
          </a:r>
          <a:br>
            <a:rPr lang="es-EC" sz="1700" b="1" u="sng" kern="1200" dirty="0"/>
          </a:br>
          <a:r>
            <a:rPr lang="es-EC" sz="1700" kern="1200" dirty="0"/>
            <a:t>-Ana Franco</a:t>
          </a:r>
          <a:endParaRPr lang="es-EC" sz="1700" b="1" u="sng" kern="1200" dirty="0"/>
        </a:p>
      </dsp:txBody>
      <dsp:txXfrm>
        <a:off x="4584412" y="1269510"/>
        <a:ext cx="2582567" cy="1269506"/>
      </dsp:txXfrm>
    </dsp:sp>
    <dsp:sp modelId="{E83C03B0-42BF-4BCB-A40E-AA8C9F3E325C}">
      <dsp:nvSpPr>
        <dsp:cNvPr id="0" name=""/>
        <dsp:cNvSpPr/>
      </dsp:nvSpPr>
      <dsp:spPr>
        <a:xfrm>
          <a:off x="4584412" y="2539016"/>
          <a:ext cx="2582567" cy="12695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b="1" u="sng" kern="1200" dirty="0"/>
            <a:t>Cuenca</a:t>
          </a:r>
          <a:br>
            <a:rPr lang="es-EC" sz="1700" b="1" u="sng" kern="1200" dirty="0"/>
          </a:br>
          <a:r>
            <a:rPr lang="es-EC" sz="1700" b="0" u="none" kern="1200" dirty="0"/>
            <a:t>-Marta </a:t>
          </a:r>
          <a:r>
            <a:rPr lang="es-EC" sz="1700" kern="1200" dirty="0"/>
            <a:t>Tacuri y Humberto Elizalde</a:t>
          </a:r>
          <a:br>
            <a:rPr lang="es-EC" sz="1700" kern="1200" dirty="0"/>
          </a:br>
          <a:r>
            <a:rPr lang="es-EC" sz="1700" kern="1200" dirty="0"/>
            <a:t>-Estefanía Nivelo </a:t>
          </a:r>
          <a:br>
            <a:rPr lang="es-EC" sz="1700" kern="1200" dirty="0"/>
          </a:br>
          <a:r>
            <a:rPr lang="es-EC" sz="1700" kern="1200" dirty="0"/>
            <a:t>-Amanda Arce</a:t>
          </a:r>
          <a:endParaRPr lang="es-EC" sz="1700" b="1" u="sng" kern="1200" dirty="0"/>
        </a:p>
      </dsp:txBody>
      <dsp:txXfrm>
        <a:off x="4584412" y="2539016"/>
        <a:ext cx="2582567" cy="1269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7F1C8-9B0E-4F86-8372-434BC9EED47F}">
      <dsp:nvSpPr>
        <dsp:cNvPr id="0" name=""/>
        <dsp:cNvSpPr/>
      </dsp:nvSpPr>
      <dsp:spPr>
        <a:xfrm>
          <a:off x="5195387" y="3016542"/>
          <a:ext cx="2353969" cy="1524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085437"/>
              <a:satOff val="0"/>
              <a:lumOff val="-198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Afrontar adversidades de la crianza</a:t>
          </a:r>
        </a:p>
      </dsp:txBody>
      <dsp:txXfrm>
        <a:off x="5935074" y="3431247"/>
        <a:ext cx="1580786" cy="1076636"/>
      </dsp:txXfrm>
    </dsp:sp>
    <dsp:sp modelId="{D1A5C908-BDCE-442C-8C0E-93C1456FDEF3}">
      <dsp:nvSpPr>
        <dsp:cNvPr id="0" name=""/>
        <dsp:cNvSpPr/>
      </dsp:nvSpPr>
      <dsp:spPr>
        <a:xfrm>
          <a:off x="274911" y="3006813"/>
          <a:ext cx="2353969" cy="1524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128156"/>
              <a:satOff val="0"/>
              <a:lumOff val="-2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Apego seguro </a:t>
          </a:r>
        </a:p>
      </dsp:txBody>
      <dsp:txXfrm>
        <a:off x="308407" y="3421519"/>
        <a:ext cx="1580786" cy="1076636"/>
      </dsp:txXfrm>
    </dsp:sp>
    <dsp:sp modelId="{9EFC7BD8-EF84-4E6E-A7D9-9CF050E05B25}">
      <dsp:nvSpPr>
        <dsp:cNvPr id="0" name=""/>
        <dsp:cNvSpPr/>
      </dsp:nvSpPr>
      <dsp:spPr>
        <a:xfrm>
          <a:off x="4255965" y="0"/>
          <a:ext cx="3279502" cy="1524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042719"/>
              <a:satOff val="0"/>
              <a:lumOff val="-99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Ambiente (macro, meso y micro)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Contexto familiar</a:t>
          </a:r>
        </a:p>
      </dsp:txBody>
      <dsp:txXfrm>
        <a:off x="5273312" y="33496"/>
        <a:ext cx="2228660" cy="1076636"/>
      </dsp:txXfrm>
    </dsp:sp>
    <dsp:sp modelId="{D20C597E-63DA-4616-91EA-0BF9AA010D8F}">
      <dsp:nvSpPr>
        <dsp:cNvPr id="0" name=""/>
        <dsp:cNvSpPr/>
      </dsp:nvSpPr>
      <dsp:spPr>
        <a:xfrm>
          <a:off x="615390" y="0"/>
          <a:ext cx="2353969" cy="1524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Experiencias en la infancia</a:t>
          </a:r>
        </a:p>
      </dsp:txBody>
      <dsp:txXfrm>
        <a:off x="648886" y="33496"/>
        <a:ext cx="1580786" cy="1076636"/>
      </dsp:txXfrm>
    </dsp:sp>
    <dsp:sp modelId="{C119563E-338E-4CB6-8D53-1A8A676F2719}">
      <dsp:nvSpPr>
        <dsp:cNvPr id="0" name=""/>
        <dsp:cNvSpPr/>
      </dsp:nvSpPr>
      <dsp:spPr>
        <a:xfrm>
          <a:off x="1833153" y="271611"/>
          <a:ext cx="2063296" cy="206329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Enfoque psicodinámico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u="sng" kern="1200" dirty="0"/>
            <a:t>“Sigmund Freud”</a:t>
          </a:r>
        </a:p>
      </dsp:txBody>
      <dsp:txXfrm>
        <a:off x="2437478" y="875936"/>
        <a:ext cx="1458971" cy="1458971"/>
      </dsp:txXfrm>
    </dsp:sp>
    <dsp:sp modelId="{62946CA9-072B-4B6E-9783-9C4AC3AFEABB}">
      <dsp:nvSpPr>
        <dsp:cNvPr id="0" name=""/>
        <dsp:cNvSpPr/>
      </dsp:nvSpPr>
      <dsp:spPr>
        <a:xfrm rot="5400000">
          <a:off x="3991752" y="271611"/>
          <a:ext cx="2063296" cy="2063296"/>
        </a:xfrm>
        <a:prstGeom prst="pieWedge">
          <a:avLst/>
        </a:prstGeom>
        <a:gradFill rotWithShape="0">
          <a:gsLst>
            <a:gs pos="0">
              <a:schemeClr val="accent4">
                <a:hueOff val="3042719"/>
                <a:satOff val="0"/>
                <a:lumOff val="-9935"/>
                <a:alphaOff val="0"/>
                <a:tint val="50000"/>
                <a:satMod val="300000"/>
              </a:schemeClr>
            </a:gs>
            <a:gs pos="35000">
              <a:schemeClr val="accent4">
                <a:hueOff val="3042719"/>
                <a:satOff val="0"/>
                <a:lumOff val="-9935"/>
                <a:alphaOff val="0"/>
                <a:tint val="37000"/>
                <a:satMod val="300000"/>
              </a:schemeClr>
            </a:gs>
            <a:gs pos="100000">
              <a:schemeClr val="accent4">
                <a:hueOff val="3042719"/>
                <a:satOff val="0"/>
                <a:lumOff val="-9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Enfoque ecosistémico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0" u="sng" kern="1200" dirty="0"/>
            <a:t>“</a:t>
          </a:r>
          <a:r>
            <a:rPr lang="es-ES" sz="1300" b="0" u="sng" kern="1200" dirty="0"/>
            <a:t>Bronfenbrenner”</a:t>
          </a:r>
          <a:endParaRPr lang="es-EC" sz="1300" b="0" u="sng" kern="1200" dirty="0"/>
        </a:p>
      </dsp:txBody>
      <dsp:txXfrm rot="-5400000">
        <a:off x="3991752" y="875936"/>
        <a:ext cx="1458971" cy="1458971"/>
      </dsp:txXfrm>
    </dsp:sp>
    <dsp:sp modelId="{F6FE3613-9ACC-4F97-82A6-4BD1D37B6469}">
      <dsp:nvSpPr>
        <dsp:cNvPr id="0" name=""/>
        <dsp:cNvSpPr/>
      </dsp:nvSpPr>
      <dsp:spPr>
        <a:xfrm rot="10800000">
          <a:off x="3991752" y="2430211"/>
          <a:ext cx="2063296" cy="2063296"/>
        </a:xfrm>
        <a:prstGeom prst="pieWedge">
          <a:avLst/>
        </a:prstGeom>
        <a:gradFill rotWithShape="0">
          <a:gsLst>
            <a:gs pos="0">
              <a:schemeClr val="accent4">
                <a:hueOff val="6085437"/>
                <a:satOff val="0"/>
                <a:lumOff val="-19869"/>
                <a:alphaOff val="0"/>
                <a:tint val="50000"/>
                <a:satMod val="300000"/>
              </a:schemeClr>
            </a:gs>
            <a:gs pos="35000">
              <a:schemeClr val="accent4">
                <a:hueOff val="6085437"/>
                <a:satOff val="0"/>
                <a:lumOff val="-19869"/>
                <a:alphaOff val="0"/>
                <a:tint val="37000"/>
                <a:satMod val="300000"/>
              </a:schemeClr>
            </a:gs>
            <a:gs pos="100000">
              <a:schemeClr val="accent4">
                <a:hueOff val="6085437"/>
                <a:satOff val="0"/>
                <a:lumOff val="-19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de la resiliencia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u="sng" kern="1200" dirty="0"/>
            <a:t>“Boris </a:t>
          </a:r>
          <a:r>
            <a:rPr lang="es-EC" sz="1600" b="0" u="sng" kern="1200" dirty="0" err="1"/>
            <a:t>Cyrulnik</a:t>
          </a:r>
          <a:r>
            <a:rPr lang="es-EC" sz="1600" b="1" kern="1200" dirty="0"/>
            <a:t>”</a:t>
          </a:r>
        </a:p>
      </dsp:txBody>
      <dsp:txXfrm rot="10800000">
        <a:off x="3991752" y="2430211"/>
        <a:ext cx="1458971" cy="1458971"/>
      </dsp:txXfrm>
    </dsp:sp>
    <dsp:sp modelId="{814D31C8-F261-4C7D-81E5-9FFC0CCC23D3}">
      <dsp:nvSpPr>
        <dsp:cNvPr id="0" name=""/>
        <dsp:cNvSpPr/>
      </dsp:nvSpPr>
      <dsp:spPr>
        <a:xfrm rot="16200000">
          <a:off x="1833153" y="2430211"/>
          <a:ext cx="2063296" cy="2063296"/>
        </a:xfrm>
        <a:prstGeom prst="pieWedge">
          <a:avLst/>
        </a:prstGeom>
        <a:gradFill rotWithShape="0">
          <a:gsLst>
            <a:gs pos="0">
              <a:schemeClr val="accent4">
                <a:hueOff val="9128156"/>
                <a:satOff val="0"/>
                <a:lumOff val="-29804"/>
                <a:alphaOff val="0"/>
                <a:tint val="50000"/>
                <a:satMod val="300000"/>
              </a:schemeClr>
            </a:gs>
            <a:gs pos="35000">
              <a:schemeClr val="accent4">
                <a:hueOff val="9128156"/>
                <a:satOff val="0"/>
                <a:lumOff val="-29804"/>
                <a:alphaOff val="0"/>
                <a:tint val="37000"/>
                <a:satMod val="300000"/>
              </a:schemeClr>
            </a:gs>
            <a:gs pos="100000">
              <a:schemeClr val="accent4">
                <a:hueOff val="9128156"/>
                <a:satOff val="0"/>
                <a:lumOff val="-29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Teoría del apego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u="sng" kern="1200" dirty="0"/>
            <a:t>“Bowlby”</a:t>
          </a:r>
        </a:p>
      </dsp:txBody>
      <dsp:txXfrm rot="5400000">
        <a:off x="2437478" y="2430211"/>
        <a:ext cx="1458971" cy="1458971"/>
      </dsp:txXfrm>
    </dsp:sp>
    <dsp:sp modelId="{43B1C058-14CE-447C-994D-7F8E458DA53C}">
      <dsp:nvSpPr>
        <dsp:cNvPr id="0" name=""/>
        <dsp:cNvSpPr/>
      </dsp:nvSpPr>
      <dsp:spPr>
        <a:xfrm>
          <a:off x="3587908" y="1953699"/>
          <a:ext cx="712385" cy="619465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58F6AAE-143E-4AF9-9934-AF36817B54B8}">
      <dsp:nvSpPr>
        <dsp:cNvPr id="0" name=""/>
        <dsp:cNvSpPr/>
      </dsp:nvSpPr>
      <dsp:spPr>
        <a:xfrm rot="10800000">
          <a:off x="3587908" y="2191955"/>
          <a:ext cx="712385" cy="619465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ACCB4-562C-48CD-94F4-B67623774134}">
      <dsp:nvSpPr>
        <dsp:cNvPr id="0" name=""/>
        <dsp:cNvSpPr/>
      </dsp:nvSpPr>
      <dsp:spPr>
        <a:xfrm>
          <a:off x="0" y="770"/>
          <a:ext cx="3526077" cy="788549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Parentalidad</a:t>
          </a:r>
        </a:p>
      </dsp:txBody>
      <dsp:txXfrm>
        <a:off x="0" y="770"/>
        <a:ext cx="3526077" cy="425816"/>
      </dsp:txXfrm>
    </dsp:sp>
    <dsp:sp modelId="{00EF7ED9-16BC-4BA7-99C7-B1A3A09A63E6}">
      <dsp:nvSpPr>
        <dsp:cNvPr id="0" name=""/>
        <dsp:cNvSpPr/>
      </dsp:nvSpPr>
      <dsp:spPr>
        <a:xfrm>
          <a:off x="0" y="410430"/>
          <a:ext cx="1763038" cy="362732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Biológica</a:t>
          </a:r>
        </a:p>
      </dsp:txBody>
      <dsp:txXfrm>
        <a:off x="0" y="410430"/>
        <a:ext cx="1763038" cy="362732"/>
      </dsp:txXfrm>
    </dsp:sp>
    <dsp:sp modelId="{AE777D3E-8268-4B1D-9065-DF791475D690}">
      <dsp:nvSpPr>
        <dsp:cNvPr id="0" name=""/>
        <dsp:cNvSpPr/>
      </dsp:nvSpPr>
      <dsp:spPr>
        <a:xfrm>
          <a:off x="1763038" y="410430"/>
          <a:ext cx="1763038" cy="362732"/>
        </a:xfrm>
        <a:prstGeom prst="rect">
          <a:avLst/>
        </a:prstGeom>
        <a:gradFill flip="none" rotWithShape="0">
          <a:gsLst>
            <a:gs pos="0">
              <a:schemeClr val="accent6">
                <a:tint val="66000"/>
                <a:satMod val="160000"/>
              </a:schemeClr>
            </a:gs>
            <a:gs pos="50000">
              <a:schemeClr val="accent6">
                <a:tint val="44500"/>
                <a:satMod val="160000"/>
              </a:schemeClr>
            </a:gs>
            <a:gs pos="100000">
              <a:schemeClr val="accent6"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10008868"/>
              <a:satOff val="-73216"/>
              <a:lumOff val="-6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Social</a:t>
          </a:r>
        </a:p>
      </dsp:txBody>
      <dsp:txXfrm>
        <a:off x="1763038" y="410430"/>
        <a:ext cx="1763038" cy="362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89E1D-4C38-4D74-B37F-A6D4B8BE2430}">
      <dsp:nvSpPr>
        <dsp:cNvPr id="0" name=""/>
        <dsp:cNvSpPr/>
      </dsp:nvSpPr>
      <dsp:spPr>
        <a:xfrm rot="5400000">
          <a:off x="4315921" y="-1723989"/>
          <a:ext cx="782637" cy="443034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De campo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Bibliográfica-documental</a:t>
          </a:r>
        </a:p>
      </dsp:txBody>
      <dsp:txXfrm rot="-5400000">
        <a:off x="2492069" y="138068"/>
        <a:ext cx="4392138" cy="706227"/>
      </dsp:txXfrm>
    </dsp:sp>
    <dsp:sp modelId="{10010707-1011-41EE-B8E3-D5E22B5C4050}">
      <dsp:nvSpPr>
        <dsp:cNvPr id="0" name=""/>
        <dsp:cNvSpPr/>
      </dsp:nvSpPr>
      <dsp:spPr>
        <a:xfrm>
          <a:off x="0" y="2033"/>
          <a:ext cx="2492068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Modalidad </a:t>
          </a:r>
        </a:p>
      </dsp:txBody>
      <dsp:txXfrm>
        <a:off x="47756" y="49789"/>
        <a:ext cx="2396556" cy="882784"/>
      </dsp:txXfrm>
    </dsp:sp>
    <dsp:sp modelId="{9AE37F91-8B61-4598-836C-8B03072F6AB5}">
      <dsp:nvSpPr>
        <dsp:cNvPr id="0" name=""/>
        <dsp:cNvSpPr/>
      </dsp:nvSpPr>
      <dsp:spPr>
        <a:xfrm rot="5400000">
          <a:off x="4315921" y="-696777"/>
          <a:ext cx="782637" cy="4430343"/>
        </a:xfrm>
        <a:prstGeom prst="round2SameRect">
          <a:avLst/>
        </a:prstGeom>
        <a:solidFill>
          <a:schemeClr val="accent4">
            <a:tint val="40000"/>
            <a:alpha val="90000"/>
            <a:hueOff val="3336289"/>
            <a:satOff val="-24405"/>
            <a:lumOff val="-214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336289"/>
              <a:satOff val="-24405"/>
              <a:lumOff val="-2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 err="1"/>
            <a:t>Cuanti</a:t>
          </a:r>
          <a:r>
            <a:rPr lang="es-EC" sz="1700" kern="1200" dirty="0"/>
            <a:t>-cualitativo</a:t>
          </a:r>
        </a:p>
      </dsp:txBody>
      <dsp:txXfrm rot="-5400000">
        <a:off x="2492069" y="1165280"/>
        <a:ext cx="4392138" cy="706227"/>
      </dsp:txXfrm>
    </dsp:sp>
    <dsp:sp modelId="{C30B6E6F-5D00-4011-9FC7-953EB04F2C46}">
      <dsp:nvSpPr>
        <dsp:cNvPr id="0" name=""/>
        <dsp:cNvSpPr/>
      </dsp:nvSpPr>
      <dsp:spPr>
        <a:xfrm>
          <a:off x="0" y="1029245"/>
          <a:ext cx="2492068" cy="978296"/>
        </a:xfrm>
        <a:prstGeom prst="roundRect">
          <a:avLst/>
        </a:prstGeom>
        <a:gradFill rotWithShape="0">
          <a:gsLst>
            <a:gs pos="0">
              <a:schemeClr val="accent4">
                <a:hueOff val="3042719"/>
                <a:satOff val="0"/>
                <a:lumOff val="-9935"/>
                <a:alphaOff val="0"/>
                <a:tint val="50000"/>
                <a:satMod val="300000"/>
              </a:schemeClr>
            </a:gs>
            <a:gs pos="35000">
              <a:schemeClr val="accent4">
                <a:hueOff val="3042719"/>
                <a:satOff val="0"/>
                <a:lumOff val="-9935"/>
                <a:alphaOff val="0"/>
                <a:tint val="37000"/>
                <a:satMod val="300000"/>
              </a:schemeClr>
            </a:gs>
            <a:gs pos="100000">
              <a:schemeClr val="accent4">
                <a:hueOff val="3042719"/>
                <a:satOff val="0"/>
                <a:lumOff val="-9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Enfoque</a:t>
          </a:r>
        </a:p>
      </dsp:txBody>
      <dsp:txXfrm>
        <a:off x="47756" y="1077001"/>
        <a:ext cx="2396556" cy="882784"/>
      </dsp:txXfrm>
    </dsp:sp>
    <dsp:sp modelId="{ED11A19A-F184-4071-8DCE-F969BBF25675}">
      <dsp:nvSpPr>
        <dsp:cNvPr id="0" name=""/>
        <dsp:cNvSpPr/>
      </dsp:nvSpPr>
      <dsp:spPr>
        <a:xfrm rot="5400000">
          <a:off x="4315921" y="330434"/>
          <a:ext cx="782637" cy="4430343"/>
        </a:xfrm>
        <a:prstGeom prst="round2SameRect">
          <a:avLst/>
        </a:prstGeom>
        <a:solidFill>
          <a:schemeClr val="accent4">
            <a:tint val="40000"/>
            <a:alpha val="90000"/>
            <a:hueOff val="6672579"/>
            <a:satOff val="-48811"/>
            <a:lumOff val="-429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6672579"/>
              <a:satOff val="-48811"/>
              <a:lumOff val="-4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Exploratoria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Descriptiva</a:t>
          </a:r>
        </a:p>
      </dsp:txBody>
      <dsp:txXfrm rot="-5400000">
        <a:off x="2492069" y="2192492"/>
        <a:ext cx="4392138" cy="706227"/>
      </dsp:txXfrm>
    </dsp:sp>
    <dsp:sp modelId="{ED6D062D-95AC-4C6E-8EAA-D249D0320826}">
      <dsp:nvSpPr>
        <dsp:cNvPr id="0" name=""/>
        <dsp:cNvSpPr/>
      </dsp:nvSpPr>
      <dsp:spPr>
        <a:xfrm>
          <a:off x="0" y="2056457"/>
          <a:ext cx="2492068" cy="978296"/>
        </a:xfrm>
        <a:prstGeom prst="roundRect">
          <a:avLst/>
        </a:prstGeom>
        <a:gradFill rotWithShape="0">
          <a:gsLst>
            <a:gs pos="0">
              <a:schemeClr val="accent4">
                <a:hueOff val="6085437"/>
                <a:satOff val="0"/>
                <a:lumOff val="-19869"/>
                <a:alphaOff val="0"/>
                <a:tint val="50000"/>
                <a:satMod val="300000"/>
              </a:schemeClr>
            </a:gs>
            <a:gs pos="35000">
              <a:schemeClr val="accent4">
                <a:hueOff val="6085437"/>
                <a:satOff val="0"/>
                <a:lumOff val="-19869"/>
                <a:alphaOff val="0"/>
                <a:tint val="37000"/>
                <a:satMod val="300000"/>
              </a:schemeClr>
            </a:gs>
            <a:gs pos="100000">
              <a:schemeClr val="accent4">
                <a:hueOff val="6085437"/>
                <a:satOff val="0"/>
                <a:lumOff val="-19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Tipo o nivel</a:t>
          </a:r>
        </a:p>
      </dsp:txBody>
      <dsp:txXfrm>
        <a:off x="47756" y="2104213"/>
        <a:ext cx="2396556" cy="882784"/>
      </dsp:txXfrm>
    </dsp:sp>
    <dsp:sp modelId="{625B73F4-9E1D-4B04-8FDA-22062C540635}">
      <dsp:nvSpPr>
        <dsp:cNvPr id="0" name=""/>
        <dsp:cNvSpPr/>
      </dsp:nvSpPr>
      <dsp:spPr>
        <a:xfrm rot="5400000">
          <a:off x="4315921" y="1357645"/>
          <a:ext cx="782637" cy="4430343"/>
        </a:xfrm>
        <a:prstGeom prst="round2SameRect">
          <a:avLst/>
        </a:prstGeom>
        <a:solidFill>
          <a:schemeClr val="accent4">
            <a:tint val="40000"/>
            <a:alpha val="90000"/>
            <a:hueOff val="10008868"/>
            <a:satOff val="-73216"/>
            <a:lumOff val="-644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008868"/>
              <a:satOff val="-73216"/>
              <a:lumOff val="-6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Muestra por conveniencia del investigador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70 padres de familia de preparatoria </a:t>
          </a:r>
        </a:p>
      </dsp:txBody>
      <dsp:txXfrm rot="-5400000">
        <a:off x="2492069" y="3219703"/>
        <a:ext cx="4392138" cy="706227"/>
      </dsp:txXfrm>
    </dsp:sp>
    <dsp:sp modelId="{BC2DB74A-4EE3-4E99-BB1B-0A7F5A6611E3}">
      <dsp:nvSpPr>
        <dsp:cNvPr id="0" name=""/>
        <dsp:cNvSpPr/>
      </dsp:nvSpPr>
      <dsp:spPr>
        <a:xfrm>
          <a:off x="0" y="3083669"/>
          <a:ext cx="2492068" cy="978296"/>
        </a:xfrm>
        <a:prstGeom prst="roundRect">
          <a:avLst/>
        </a:prstGeom>
        <a:gradFill rotWithShape="0">
          <a:gsLst>
            <a:gs pos="0">
              <a:schemeClr val="accent4">
                <a:hueOff val="9128156"/>
                <a:satOff val="0"/>
                <a:lumOff val="-29804"/>
                <a:alphaOff val="0"/>
                <a:tint val="50000"/>
                <a:satMod val="300000"/>
              </a:schemeClr>
            </a:gs>
            <a:gs pos="35000">
              <a:schemeClr val="accent4">
                <a:hueOff val="9128156"/>
                <a:satOff val="0"/>
                <a:lumOff val="-29804"/>
                <a:alphaOff val="0"/>
                <a:tint val="37000"/>
                <a:satMod val="300000"/>
              </a:schemeClr>
            </a:gs>
            <a:gs pos="100000">
              <a:schemeClr val="accent4">
                <a:hueOff val="9128156"/>
                <a:satOff val="0"/>
                <a:lumOff val="-29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Población y muestra</a:t>
          </a:r>
        </a:p>
      </dsp:txBody>
      <dsp:txXfrm>
        <a:off x="47756" y="3131425"/>
        <a:ext cx="2396556" cy="882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8DB3F-5FCE-4825-B601-10E984A5FA1C}">
      <dsp:nvSpPr>
        <dsp:cNvPr id="0" name=""/>
        <dsp:cNvSpPr/>
      </dsp:nvSpPr>
      <dsp:spPr>
        <a:xfrm>
          <a:off x="1599075" y="0"/>
          <a:ext cx="5202359" cy="43137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3D5976-69FA-4642-8574-7287DDAD5CEF}">
      <dsp:nvSpPr>
        <dsp:cNvPr id="0" name=""/>
        <dsp:cNvSpPr/>
      </dsp:nvSpPr>
      <dsp:spPr>
        <a:xfrm>
          <a:off x="1228104" y="292076"/>
          <a:ext cx="2676606" cy="15951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u="sng" kern="1200" dirty="0"/>
            <a:t>Resultados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-Zona óptima: 48,57%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-Zona de monitoreo: 25,71%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-Zona de riesgo: 25,71%</a:t>
          </a:r>
        </a:p>
      </dsp:txBody>
      <dsp:txXfrm>
        <a:off x="1305975" y="369947"/>
        <a:ext cx="2520864" cy="1439454"/>
      </dsp:txXfrm>
    </dsp:sp>
    <dsp:sp modelId="{F0FEA509-9EE3-4542-87ED-2B3CB66E2AF4}">
      <dsp:nvSpPr>
        <dsp:cNvPr id="0" name=""/>
        <dsp:cNvSpPr/>
      </dsp:nvSpPr>
      <dsp:spPr>
        <a:xfrm>
          <a:off x="4456251" y="230070"/>
          <a:ext cx="2893226" cy="1689564"/>
        </a:xfrm>
        <a:prstGeom prst="roundRect">
          <a:avLst/>
        </a:prstGeom>
        <a:gradFill rotWithShape="0">
          <a:gsLst>
            <a:gs pos="0">
              <a:schemeClr val="accent4">
                <a:hueOff val="3042719"/>
                <a:satOff val="0"/>
                <a:lumOff val="-9935"/>
                <a:alphaOff val="0"/>
                <a:tint val="50000"/>
                <a:satMod val="300000"/>
              </a:schemeClr>
            </a:gs>
            <a:gs pos="35000">
              <a:schemeClr val="accent4">
                <a:hueOff val="3042719"/>
                <a:satOff val="0"/>
                <a:lumOff val="-9935"/>
                <a:alphaOff val="0"/>
                <a:tint val="37000"/>
                <a:satMod val="300000"/>
              </a:schemeClr>
            </a:gs>
            <a:gs pos="100000">
              <a:schemeClr val="accent4">
                <a:hueOff val="3042719"/>
                <a:satOff val="0"/>
                <a:lumOff val="-9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Zona óptima: </a:t>
          </a:r>
          <a:r>
            <a:rPr lang="es-EC" sz="1400" kern="1200" dirty="0"/>
            <a:t>reflexivas con el 68,57%, formativas con el 61,43%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Zona monitoreo y riesgo:</a:t>
          </a:r>
          <a:r>
            <a:rPr lang="es-EC" sz="1400" kern="1200" dirty="0"/>
            <a:t> protectoras con el 58,57%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Zona de riesgo: </a:t>
          </a:r>
          <a:r>
            <a:rPr lang="es-EC" sz="1400" kern="1200" dirty="0"/>
            <a:t>vinculares con el 55,71% </a:t>
          </a:r>
        </a:p>
      </dsp:txBody>
      <dsp:txXfrm>
        <a:off x="4538729" y="312548"/>
        <a:ext cx="2728270" cy="1524608"/>
      </dsp:txXfrm>
    </dsp:sp>
    <dsp:sp modelId="{0FA9B884-8DB8-462E-A3C7-5FBA7C8E2831}">
      <dsp:nvSpPr>
        <dsp:cNvPr id="0" name=""/>
        <dsp:cNvSpPr/>
      </dsp:nvSpPr>
      <dsp:spPr>
        <a:xfrm>
          <a:off x="1288436" y="2359440"/>
          <a:ext cx="2607810" cy="1954326"/>
        </a:xfrm>
        <a:prstGeom prst="roundRect">
          <a:avLst/>
        </a:prstGeom>
        <a:gradFill rotWithShape="0">
          <a:gsLst>
            <a:gs pos="0">
              <a:schemeClr val="accent4">
                <a:hueOff val="6085437"/>
                <a:satOff val="0"/>
                <a:lumOff val="-19869"/>
                <a:alphaOff val="0"/>
                <a:tint val="50000"/>
                <a:satMod val="300000"/>
              </a:schemeClr>
            </a:gs>
            <a:gs pos="35000">
              <a:schemeClr val="accent4">
                <a:hueOff val="6085437"/>
                <a:satOff val="0"/>
                <a:lumOff val="-19869"/>
                <a:alphaOff val="0"/>
                <a:tint val="37000"/>
                <a:satMod val="300000"/>
              </a:schemeClr>
            </a:gs>
            <a:gs pos="100000">
              <a:schemeClr val="accent4">
                <a:hueOff val="6085437"/>
                <a:satOff val="0"/>
                <a:lumOff val="-19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u="sng" kern="1200" dirty="0"/>
            <a:t>Características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-Reflexivas: Autocuidado parental.</a:t>
          </a:r>
          <a:br>
            <a:rPr lang="es-EC" sz="1400" kern="1200" dirty="0"/>
          </a:br>
          <a:r>
            <a:rPr lang="es-EC" sz="1400" kern="1200" dirty="0"/>
            <a:t>-Formativas: Disciplina positiva.</a:t>
          </a:r>
        </a:p>
      </dsp:txBody>
      <dsp:txXfrm>
        <a:off x="1383838" y="2454842"/>
        <a:ext cx="2417006" cy="1763522"/>
      </dsp:txXfrm>
    </dsp:sp>
    <dsp:sp modelId="{CABC4DDF-60B7-44D6-9272-B65BBD10167A}">
      <dsp:nvSpPr>
        <dsp:cNvPr id="0" name=""/>
        <dsp:cNvSpPr/>
      </dsp:nvSpPr>
      <dsp:spPr>
        <a:xfrm>
          <a:off x="4569168" y="2410446"/>
          <a:ext cx="2551713" cy="1835594"/>
        </a:xfrm>
        <a:prstGeom prst="roundRect">
          <a:avLst/>
        </a:prstGeom>
        <a:gradFill rotWithShape="0">
          <a:gsLst>
            <a:gs pos="0">
              <a:schemeClr val="accent4">
                <a:hueOff val="9128156"/>
                <a:satOff val="0"/>
                <a:lumOff val="-29804"/>
                <a:alphaOff val="0"/>
                <a:tint val="50000"/>
                <a:satMod val="300000"/>
              </a:schemeClr>
            </a:gs>
            <a:gs pos="35000">
              <a:schemeClr val="accent4">
                <a:hueOff val="9128156"/>
                <a:satOff val="0"/>
                <a:lumOff val="-29804"/>
                <a:alphaOff val="0"/>
                <a:tint val="37000"/>
                <a:satMod val="300000"/>
              </a:schemeClr>
            </a:gs>
            <a:gs pos="100000">
              <a:schemeClr val="accent4">
                <a:hueOff val="9128156"/>
                <a:satOff val="0"/>
                <a:lumOff val="-29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Como alternativa de solución se elaboró una serie de actividades distribuidas en una guía.</a:t>
          </a:r>
          <a:endParaRPr lang="es-EC" sz="1400" kern="1200" dirty="0"/>
        </a:p>
      </dsp:txBody>
      <dsp:txXfrm>
        <a:off x="4658774" y="2500052"/>
        <a:ext cx="2372501" cy="16563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5DF3E-BCBA-4304-8E23-E13A057E9B90}">
      <dsp:nvSpPr>
        <dsp:cNvPr id="0" name=""/>
        <dsp:cNvSpPr/>
      </dsp:nvSpPr>
      <dsp:spPr>
        <a:xfrm>
          <a:off x="1332078" y="0"/>
          <a:ext cx="5922620" cy="47498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10D689-7663-43B8-8164-FF5D5EE72B4F}">
      <dsp:nvSpPr>
        <dsp:cNvPr id="0" name=""/>
        <dsp:cNvSpPr/>
      </dsp:nvSpPr>
      <dsp:spPr>
        <a:xfrm>
          <a:off x="1948914" y="639279"/>
          <a:ext cx="2191211" cy="15599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 necesario evaluar en  los padres de familia las competencias parentales.</a:t>
          </a:r>
          <a:endParaRPr lang="es-EC" sz="1400" kern="1200" dirty="0"/>
        </a:p>
      </dsp:txBody>
      <dsp:txXfrm>
        <a:off x="2025064" y="715429"/>
        <a:ext cx="2038911" cy="1407643"/>
      </dsp:txXfrm>
    </dsp:sp>
    <dsp:sp modelId="{1031467E-CFAC-491E-9B66-4D0B8BF51F82}">
      <dsp:nvSpPr>
        <dsp:cNvPr id="0" name=""/>
        <dsp:cNvSpPr/>
      </dsp:nvSpPr>
      <dsp:spPr>
        <a:xfrm>
          <a:off x="4374073" y="638121"/>
          <a:ext cx="2273866" cy="1569557"/>
        </a:xfrm>
        <a:prstGeom prst="roundRect">
          <a:avLst/>
        </a:prstGeom>
        <a:gradFill rotWithShape="0">
          <a:gsLst>
            <a:gs pos="0">
              <a:schemeClr val="accent4">
                <a:hueOff val="3042719"/>
                <a:satOff val="0"/>
                <a:lumOff val="-9935"/>
                <a:alphaOff val="0"/>
                <a:tint val="50000"/>
                <a:satMod val="300000"/>
              </a:schemeClr>
            </a:gs>
            <a:gs pos="35000">
              <a:schemeClr val="accent4">
                <a:hueOff val="3042719"/>
                <a:satOff val="0"/>
                <a:lumOff val="-9935"/>
                <a:alphaOff val="0"/>
                <a:tint val="37000"/>
                <a:satMod val="300000"/>
              </a:schemeClr>
            </a:gs>
            <a:gs pos="100000">
              <a:schemeClr val="accent4">
                <a:hueOff val="3042719"/>
                <a:satOff val="0"/>
                <a:lumOff val="-9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Fomentar el ámbito afectivo-vincular como fundamental en la crianza. </a:t>
          </a:r>
          <a:endParaRPr lang="es-EC" sz="1300" kern="1200" dirty="0"/>
        </a:p>
      </dsp:txBody>
      <dsp:txXfrm>
        <a:off x="4450692" y="714740"/>
        <a:ext cx="2120628" cy="1416319"/>
      </dsp:txXfrm>
    </dsp:sp>
    <dsp:sp modelId="{BE4A4D6F-18C4-4BEE-89A3-C8A8E89F845C}">
      <dsp:nvSpPr>
        <dsp:cNvPr id="0" name=""/>
        <dsp:cNvSpPr/>
      </dsp:nvSpPr>
      <dsp:spPr>
        <a:xfrm>
          <a:off x="2041164" y="2486001"/>
          <a:ext cx="2153940" cy="1637263"/>
        </a:xfrm>
        <a:prstGeom prst="roundRect">
          <a:avLst/>
        </a:prstGeom>
        <a:gradFill rotWithShape="0">
          <a:gsLst>
            <a:gs pos="0">
              <a:schemeClr val="accent4">
                <a:hueOff val="6085437"/>
                <a:satOff val="0"/>
                <a:lumOff val="-19869"/>
                <a:alphaOff val="0"/>
                <a:tint val="50000"/>
                <a:satMod val="300000"/>
              </a:schemeClr>
            </a:gs>
            <a:gs pos="35000">
              <a:schemeClr val="accent4">
                <a:hueOff val="6085437"/>
                <a:satOff val="0"/>
                <a:lumOff val="-19869"/>
                <a:alphaOff val="0"/>
                <a:tint val="37000"/>
                <a:satMod val="300000"/>
              </a:schemeClr>
            </a:gs>
            <a:gs pos="100000">
              <a:schemeClr val="accent4">
                <a:hueOff val="6085437"/>
                <a:satOff val="0"/>
                <a:lumOff val="-19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Brindar información para mejorar y adquirir nuevas características parentales. </a:t>
          </a:r>
          <a:endParaRPr lang="es-EC" sz="1400" kern="1200" dirty="0"/>
        </a:p>
      </dsp:txBody>
      <dsp:txXfrm>
        <a:off x="2121089" y="2565926"/>
        <a:ext cx="1994090" cy="1477413"/>
      </dsp:txXfrm>
    </dsp:sp>
    <dsp:sp modelId="{1035D59E-E0DC-43E0-9FA7-F3CC9FE5BEED}">
      <dsp:nvSpPr>
        <dsp:cNvPr id="0" name=""/>
        <dsp:cNvSpPr/>
      </dsp:nvSpPr>
      <dsp:spPr>
        <a:xfrm>
          <a:off x="4382502" y="2497690"/>
          <a:ext cx="2290797" cy="1630853"/>
        </a:xfrm>
        <a:prstGeom prst="roundRect">
          <a:avLst/>
        </a:prstGeom>
        <a:gradFill rotWithShape="0">
          <a:gsLst>
            <a:gs pos="0">
              <a:schemeClr val="accent4">
                <a:hueOff val="9128156"/>
                <a:satOff val="0"/>
                <a:lumOff val="-29804"/>
                <a:alphaOff val="0"/>
                <a:tint val="50000"/>
                <a:satMod val="300000"/>
              </a:schemeClr>
            </a:gs>
            <a:gs pos="35000">
              <a:schemeClr val="accent4">
                <a:hueOff val="9128156"/>
                <a:satOff val="0"/>
                <a:lumOff val="-29804"/>
                <a:alphaOff val="0"/>
                <a:tint val="37000"/>
                <a:satMod val="300000"/>
              </a:schemeClr>
            </a:gs>
            <a:gs pos="100000">
              <a:schemeClr val="accent4">
                <a:hueOff val="9128156"/>
                <a:satOff val="0"/>
                <a:lumOff val="-29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Socializar la Guía de Parentalidad Positiva. </a:t>
          </a:r>
        </a:p>
      </dsp:txBody>
      <dsp:txXfrm>
        <a:off x="4462114" y="2577302"/>
        <a:ext cx="2131573" cy="1471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73985998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73985998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7398599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7398599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7398599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7398599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7398599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7398599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73985998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73985998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73985998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73985998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73985998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73985998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73985998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73985998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7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5800" y="1668300"/>
            <a:ext cx="8138400" cy="15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133600" y="202677"/>
            <a:ext cx="51177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" sz="1400" b="1" dirty="0">
                <a:solidFill>
                  <a:srgbClr val="000000"/>
                </a:solidFill>
              </a:rPr>
              <a:t>DEPARTAMENTO DE CIENCIAS HUMANAS Y SOCIALES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" sz="1400" b="1" dirty="0">
                <a:solidFill>
                  <a:srgbClr val="262626"/>
                </a:solidFill>
              </a:rPr>
              <a:t>CARRERA DE LICENCIATURA EN CIENCIAS DE LA EDUCACIÓN MENCIÓN EDUCACIÓN INFANTIL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endParaRPr sz="1443"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4271" r="7733"/>
          <a:stretch/>
        </p:blipFill>
        <p:spPr>
          <a:xfrm>
            <a:off x="40173" y="270686"/>
            <a:ext cx="2093427" cy="74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5194" y="0"/>
            <a:ext cx="1392348" cy="11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86886" y="1333139"/>
            <a:ext cx="7082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b="1" dirty="0">
                <a:solidFill>
                  <a:schemeClr val="dk1"/>
                </a:solidFill>
              </a:rPr>
              <a:t>Estudio de las competencias parentales que manejan los padres de familia de los niños de preparatoria de la Unidad Educativa “Nasacota Puento”, 2020-2021. Propuesta Alternativa.</a:t>
            </a: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983800" y="3465063"/>
            <a:ext cx="708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Autoras:</a:t>
            </a:r>
            <a:r>
              <a:rPr lang="es"/>
              <a:t> Espinoza Toapanta, María Belén - Guanoquiza Pilataxi, Paola Fernanda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Director:</a:t>
            </a:r>
            <a:r>
              <a:rPr lang="es"/>
              <a:t> Dr. Emerson Roberto, Yépez Herrera PhD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438000" y="4543025"/>
            <a:ext cx="226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Sangolquí,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7">
            <a:extLst>
              <a:ext uri="{FF2B5EF4-FFF2-40B4-BE49-F238E27FC236}">
                <a16:creationId xmlns:a16="http://schemas.microsoft.com/office/drawing/2014/main" id="{06665C26-4317-4E0A-8C87-ED3B25B18B1A}"/>
              </a:ext>
            </a:extLst>
          </p:cNvPr>
          <p:cNvSpPr txBox="1">
            <a:spLocks/>
          </p:cNvSpPr>
          <p:nvPr/>
        </p:nvSpPr>
        <p:spPr>
          <a:xfrm>
            <a:off x="-643953" y="50325"/>
            <a:ext cx="48451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500" b="1" dirty="0"/>
              <a:t>Técnica e instrumento</a:t>
            </a:r>
            <a:endParaRPr lang="es-EC" sz="25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DD6A27F-E1C5-4A42-A766-502DE3C574A5}"/>
              </a:ext>
            </a:extLst>
          </p:cNvPr>
          <p:cNvSpPr/>
          <p:nvPr/>
        </p:nvSpPr>
        <p:spPr>
          <a:xfrm>
            <a:off x="22194" y="614115"/>
            <a:ext cx="1630017" cy="5727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D27B177-16EA-46B5-8DD2-772F97867340}"/>
              </a:ext>
            </a:extLst>
          </p:cNvPr>
          <p:cNvSpPr/>
          <p:nvPr/>
        </p:nvSpPr>
        <p:spPr>
          <a:xfrm>
            <a:off x="1528720" y="1220251"/>
            <a:ext cx="1630017" cy="572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</a:rPr>
              <a:t>Test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7260B2F-82B2-4B79-BE0D-E395837A9705}"/>
              </a:ext>
            </a:extLst>
          </p:cNvPr>
          <p:cNvSpPr/>
          <p:nvPr/>
        </p:nvSpPr>
        <p:spPr>
          <a:xfrm>
            <a:off x="1567941" y="2363193"/>
            <a:ext cx="1791399" cy="555426"/>
          </a:xfrm>
          <a:prstGeom prst="roundRect">
            <a:avLst/>
          </a:prstGeom>
          <a:solidFill>
            <a:srgbClr val="53D2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Instrumento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BD34EC7-B91C-4690-9C8C-473C353D6F2A}"/>
              </a:ext>
            </a:extLst>
          </p:cNvPr>
          <p:cNvSpPr/>
          <p:nvPr/>
        </p:nvSpPr>
        <p:spPr>
          <a:xfrm>
            <a:off x="2204580" y="1847227"/>
            <a:ext cx="278295" cy="461689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0C0CB8B3-979A-47D3-B676-B35A7691BEE6}"/>
              </a:ext>
            </a:extLst>
          </p:cNvPr>
          <p:cNvSpPr/>
          <p:nvPr/>
        </p:nvSpPr>
        <p:spPr>
          <a:xfrm>
            <a:off x="3469090" y="112711"/>
            <a:ext cx="442471" cy="4741721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1199220-EF09-40D1-9FC7-AD674C341710}"/>
              </a:ext>
            </a:extLst>
          </p:cNvPr>
          <p:cNvSpPr/>
          <p:nvPr/>
        </p:nvSpPr>
        <p:spPr>
          <a:xfrm>
            <a:off x="3798034" y="301557"/>
            <a:ext cx="5292409" cy="4658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Escala de Parentalidad Positiva E2P 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</a:rPr>
              <a:t>(Gómez y Muñoz, 2014)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AB67331-E7DB-48EB-A2AC-921937CB0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63052"/>
              </p:ext>
            </p:extLst>
          </p:nvPr>
        </p:nvGraphicFramePr>
        <p:xfrm>
          <a:off x="3912152" y="995827"/>
          <a:ext cx="1828803" cy="1436690"/>
        </p:xfrm>
        <a:graphic>
          <a:graphicData uri="http://schemas.openxmlformats.org/drawingml/2006/table">
            <a:tbl>
              <a:tblPr/>
              <a:tblGrid>
                <a:gridCol w="1003141">
                  <a:extLst>
                    <a:ext uri="{9D8B030D-6E8A-4147-A177-3AD203B41FA5}">
                      <a16:colId xmlns:a16="http://schemas.microsoft.com/office/drawing/2014/main" val="3073333643"/>
                    </a:ext>
                  </a:extLst>
                </a:gridCol>
                <a:gridCol w="825662">
                  <a:extLst>
                    <a:ext uri="{9D8B030D-6E8A-4147-A177-3AD203B41FA5}">
                      <a16:colId xmlns:a16="http://schemas.microsoft.com/office/drawing/2014/main" val="4163737774"/>
                    </a:ext>
                  </a:extLst>
                </a:gridCol>
              </a:tblGrid>
              <a:tr h="26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Respuesta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Puntuación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2084"/>
                  </a:ext>
                </a:extLst>
              </a:tr>
              <a:tr h="26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Casi Nunca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234576"/>
                  </a:ext>
                </a:extLst>
              </a:tr>
              <a:tr h="26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veces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15358"/>
                  </a:ext>
                </a:extLst>
              </a:tr>
              <a:tr h="26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Casi siempre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17107"/>
                  </a:ext>
                </a:extLst>
              </a:tr>
              <a:tr h="26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Siempre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199431"/>
                  </a:ext>
                </a:extLst>
              </a:tr>
            </a:tbl>
          </a:graphicData>
        </a:graphic>
      </p:graphicFrame>
      <p:pic>
        <p:nvPicPr>
          <p:cNvPr id="20" name="image10.png">
            <a:extLst>
              <a:ext uri="{FF2B5EF4-FFF2-40B4-BE49-F238E27FC236}">
                <a16:creationId xmlns:a16="http://schemas.microsoft.com/office/drawing/2014/main" id="{FEA41DA6-733E-4DBC-8C84-C23BAFE52B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5"/>
          <a:stretch/>
        </p:blipFill>
        <p:spPr>
          <a:xfrm>
            <a:off x="5960454" y="924785"/>
            <a:ext cx="3034942" cy="1558787"/>
          </a:xfrm>
          <a:prstGeom prst="rect">
            <a:avLst/>
          </a:prstGeom>
          <a:ln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B677A7F-CDCD-45AF-8C45-9417B7A1D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3" y="2993736"/>
            <a:ext cx="2020285" cy="202028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5AC13E-0955-4465-99D6-09EFA009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306" y="2640906"/>
            <a:ext cx="4897863" cy="2334056"/>
          </a:xfrm>
          <a:prstGeom prst="rect">
            <a:avLst/>
          </a:prstGeom>
        </p:spPr>
      </p:pic>
      <p:sp>
        <p:nvSpPr>
          <p:cNvPr id="3" name="Flecha: doblada hacia arriba 2">
            <a:extLst>
              <a:ext uri="{FF2B5EF4-FFF2-40B4-BE49-F238E27FC236}">
                <a16:creationId xmlns:a16="http://schemas.microsoft.com/office/drawing/2014/main" id="{17FA0061-22E3-49D9-A9A2-BE97249DB836}"/>
              </a:ext>
            </a:extLst>
          </p:cNvPr>
          <p:cNvSpPr/>
          <p:nvPr/>
        </p:nvSpPr>
        <p:spPr>
          <a:xfrm rot="5400000">
            <a:off x="893336" y="1117672"/>
            <a:ext cx="444320" cy="670243"/>
          </a:xfrm>
          <a:prstGeom prst="bent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483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19">
            <a:extLst>
              <a:ext uri="{FF2B5EF4-FFF2-40B4-BE49-F238E27FC236}">
                <a16:creationId xmlns:a16="http://schemas.microsoft.com/office/drawing/2014/main" id="{7DAC1BE0-F8B4-4CC2-9758-8663BE00D41E}"/>
              </a:ext>
            </a:extLst>
          </p:cNvPr>
          <p:cNvSpPr txBox="1">
            <a:spLocks/>
          </p:cNvSpPr>
          <p:nvPr/>
        </p:nvSpPr>
        <p:spPr>
          <a:xfrm rot="16200000">
            <a:off x="-1083866" y="2358082"/>
            <a:ext cx="4548716" cy="122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200" b="1" dirty="0"/>
              <a:t>Competencias parentales que manejan los padres de familia</a:t>
            </a:r>
            <a:endParaRPr lang="es-EC" sz="2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139296-84BA-48FB-8DDD-E77DC59F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47"/>
          <a:stretch/>
        </p:blipFill>
        <p:spPr>
          <a:xfrm>
            <a:off x="2209800" y="436664"/>
            <a:ext cx="6199488" cy="4706836"/>
          </a:xfrm>
          <a:prstGeom prst="rect">
            <a:avLst/>
          </a:prstGeo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5C29403-6F6E-4D83-9EE6-0C110BCA0778}"/>
              </a:ext>
            </a:extLst>
          </p:cNvPr>
          <p:cNvCxnSpPr>
            <a:cxnSpLocks/>
          </p:cNvCxnSpPr>
          <p:nvPr/>
        </p:nvCxnSpPr>
        <p:spPr>
          <a:xfrm>
            <a:off x="2971799" y="522894"/>
            <a:ext cx="0" cy="7958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E778B3E-BDAA-4266-BC63-5E78EDCCC330}"/>
              </a:ext>
            </a:extLst>
          </p:cNvPr>
          <p:cNvCxnSpPr/>
          <p:nvPr/>
        </p:nvCxnSpPr>
        <p:spPr>
          <a:xfrm>
            <a:off x="4072466" y="505962"/>
            <a:ext cx="0" cy="812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6F7764E-9DAC-4C32-83EF-B15A66DFF9F6}"/>
              </a:ext>
            </a:extLst>
          </p:cNvPr>
          <p:cNvCxnSpPr/>
          <p:nvPr/>
        </p:nvCxnSpPr>
        <p:spPr>
          <a:xfrm>
            <a:off x="5130800" y="1278467"/>
            <a:ext cx="0" cy="711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58BEE1D-5DCC-43AE-BB06-E5B328270AA3}"/>
              </a:ext>
            </a:extLst>
          </p:cNvPr>
          <p:cNvCxnSpPr/>
          <p:nvPr/>
        </p:nvCxnSpPr>
        <p:spPr>
          <a:xfrm>
            <a:off x="6299200" y="736600"/>
            <a:ext cx="0" cy="10837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99;p19">
            <a:extLst>
              <a:ext uri="{FF2B5EF4-FFF2-40B4-BE49-F238E27FC236}">
                <a16:creationId xmlns:a16="http://schemas.microsoft.com/office/drawing/2014/main" id="{BD633D33-2608-489A-BCEE-D1CACBD45E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4924" y="43794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Resultados</a:t>
            </a:r>
            <a:endParaRPr dirty="0"/>
          </a:p>
        </p:txBody>
      </p:sp>
      <p:sp>
        <p:nvSpPr>
          <p:cNvPr id="9" name="Google Shape;101;p19">
            <a:extLst>
              <a:ext uri="{FF2B5EF4-FFF2-40B4-BE49-F238E27FC236}">
                <a16:creationId xmlns:a16="http://schemas.microsoft.com/office/drawing/2014/main" id="{2DAFC243-A508-436D-A091-F437C132CB0C}"/>
              </a:ext>
            </a:extLst>
          </p:cNvPr>
          <p:cNvSpPr/>
          <p:nvPr/>
        </p:nvSpPr>
        <p:spPr>
          <a:xfrm>
            <a:off x="379424" y="137394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03E6C0-2267-469F-A409-CC05BE5B0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06"/>
          <a:stretch/>
        </p:blipFill>
        <p:spPr>
          <a:xfrm>
            <a:off x="1591734" y="624525"/>
            <a:ext cx="5709423" cy="439118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AB5CC65-A102-4E9F-8790-D29B200A6D09}"/>
              </a:ext>
            </a:extLst>
          </p:cNvPr>
          <p:cNvSpPr/>
          <p:nvPr/>
        </p:nvSpPr>
        <p:spPr>
          <a:xfrm>
            <a:off x="3119053" y="90310"/>
            <a:ext cx="3273280" cy="5342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Competencias Parentales  </a:t>
            </a:r>
          </a:p>
        </p:txBody>
      </p:sp>
    </p:spTree>
    <p:extLst>
      <p:ext uri="{BB962C8B-B14F-4D97-AF65-F5344CB8AC3E}">
        <p14:creationId xmlns:p14="http://schemas.microsoft.com/office/powerpoint/2010/main" val="138747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.png">
            <a:extLst>
              <a:ext uri="{FF2B5EF4-FFF2-40B4-BE49-F238E27FC236}">
                <a16:creationId xmlns:a16="http://schemas.microsoft.com/office/drawing/2014/main" id="{A91121D4-A5CB-4628-B275-D3BAE9D3D8E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50534" y="0"/>
            <a:ext cx="6115050" cy="5162550"/>
          </a:xfrm>
          <a:prstGeom prst="rect">
            <a:avLst/>
          </a:prstGeom>
          <a:ln/>
        </p:spPr>
      </p:pic>
      <p:sp>
        <p:nvSpPr>
          <p:cNvPr id="3" name="Google Shape;99;p19">
            <a:extLst>
              <a:ext uri="{FF2B5EF4-FFF2-40B4-BE49-F238E27FC236}">
                <a16:creationId xmlns:a16="http://schemas.microsoft.com/office/drawing/2014/main" id="{B3F6E58F-E2C7-4D53-8A88-F94E7DDA4E02}"/>
              </a:ext>
            </a:extLst>
          </p:cNvPr>
          <p:cNvSpPr txBox="1">
            <a:spLocks/>
          </p:cNvSpPr>
          <p:nvPr/>
        </p:nvSpPr>
        <p:spPr>
          <a:xfrm rot="16200000">
            <a:off x="-868776" y="1825738"/>
            <a:ext cx="4309533" cy="149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200" b="1" dirty="0"/>
              <a:t>Competencias parentales </a:t>
            </a:r>
          </a:p>
          <a:p>
            <a:pPr algn="ctr"/>
            <a:r>
              <a:rPr lang="es-EC" sz="2200" b="1" dirty="0"/>
              <a:t>según la edad de los padres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62542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>
            <a:extLst>
              <a:ext uri="{FF2B5EF4-FFF2-40B4-BE49-F238E27FC236}">
                <a16:creationId xmlns:a16="http://schemas.microsoft.com/office/drawing/2014/main" id="{AAC2A01A-326E-4A25-8204-6B84F41EE3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22311" y="0"/>
            <a:ext cx="6048022" cy="5143500"/>
          </a:xfrm>
          <a:prstGeom prst="rect">
            <a:avLst/>
          </a:prstGeom>
          <a:ln/>
        </p:spPr>
      </p:pic>
      <p:sp>
        <p:nvSpPr>
          <p:cNvPr id="3" name="Google Shape;99;p19">
            <a:extLst>
              <a:ext uri="{FF2B5EF4-FFF2-40B4-BE49-F238E27FC236}">
                <a16:creationId xmlns:a16="http://schemas.microsoft.com/office/drawing/2014/main" id="{FA39C69B-3AD9-4428-B714-D9CD831D22D1}"/>
              </a:ext>
            </a:extLst>
          </p:cNvPr>
          <p:cNvSpPr txBox="1">
            <a:spLocks/>
          </p:cNvSpPr>
          <p:nvPr/>
        </p:nvSpPr>
        <p:spPr>
          <a:xfrm rot="16200000">
            <a:off x="-743947" y="1815902"/>
            <a:ext cx="3842614" cy="122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200" b="1" dirty="0"/>
              <a:t>Competencias parentales </a:t>
            </a:r>
          </a:p>
          <a:p>
            <a:pPr algn="ctr"/>
            <a:r>
              <a:rPr lang="es-EC" sz="2200" b="1" dirty="0"/>
              <a:t>según el número de hijos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171439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19">
            <a:extLst>
              <a:ext uri="{FF2B5EF4-FFF2-40B4-BE49-F238E27FC236}">
                <a16:creationId xmlns:a16="http://schemas.microsoft.com/office/drawing/2014/main" id="{E8FD74A9-3912-4353-A9D6-F7D0E16E51B9}"/>
              </a:ext>
            </a:extLst>
          </p:cNvPr>
          <p:cNvSpPr txBox="1">
            <a:spLocks/>
          </p:cNvSpPr>
          <p:nvPr/>
        </p:nvSpPr>
        <p:spPr>
          <a:xfrm>
            <a:off x="1242087" y="111609"/>
            <a:ext cx="710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200" b="1" dirty="0"/>
              <a:t>ANOVA de la Escala de Parentalidad Positiva E2p</a:t>
            </a:r>
            <a:endParaRPr lang="es-EC" sz="2200" dirty="0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FCC57D71-5EE6-4271-AD21-257F2A731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38533"/>
              </p:ext>
            </p:extLst>
          </p:nvPr>
        </p:nvGraphicFramePr>
        <p:xfrm>
          <a:off x="1801333" y="759990"/>
          <a:ext cx="2211421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638">
                  <a:extLst>
                    <a:ext uri="{9D8B030D-6E8A-4147-A177-3AD203B41FA5}">
                      <a16:colId xmlns:a16="http://schemas.microsoft.com/office/drawing/2014/main" val="1348472010"/>
                    </a:ext>
                  </a:extLst>
                </a:gridCol>
                <a:gridCol w="547783">
                  <a:extLst>
                    <a:ext uri="{9D8B030D-6E8A-4147-A177-3AD203B41FA5}">
                      <a16:colId xmlns:a16="http://schemas.microsoft.com/office/drawing/2014/main" val="1256245049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r>
                        <a:rPr lang="es-ES" sz="1300" b="1" dirty="0"/>
                        <a:t>Comp. Vinculares comparadas con:</a:t>
                      </a:r>
                      <a:endParaRPr lang="es-EC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1" dirty="0"/>
                        <a:t>Sig.</a:t>
                      </a:r>
                      <a:endParaRPr lang="es-EC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8888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Formativas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7887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Protectoras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36605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Reflexivas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,011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9809"/>
                  </a:ext>
                </a:extLst>
              </a:tr>
            </a:tbl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51E4CC1-8CD9-4DE7-8BAE-FF0561F1369E}"/>
              </a:ext>
            </a:extLst>
          </p:cNvPr>
          <p:cNvCxnSpPr>
            <a:cxnSpLocks/>
          </p:cNvCxnSpPr>
          <p:nvPr/>
        </p:nvCxnSpPr>
        <p:spPr>
          <a:xfrm>
            <a:off x="4572000" y="684309"/>
            <a:ext cx="0" cy="43448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DDE0F2B-E7DF-40D5-A2A7-01C6A7362367}"/>
              </a:ext>
            </a:extLst>
          </p:cNvPr>
          <p:cNvCxnSpPr>
            <a:cxnSpLocks/>
          </p:cNvCxnSpPr>
          <p:nvPr/>
        </p:nvCxnSpPr>
        <p:spPr>
          <a:xfrm>
            <a:off x="885217" y="2850204"/>
            <a:ext cx="737356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09FCADE2-0F7C-4D3C-B24F-469A80AA8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82275"/>
              </p:ext>
            </p:extLst>
          </p:nvPr>
        </p:nvGraphicFramePr>
        <p:xfrm>
          <a:off x="5309681" y="756034"/>
          <a:ext cx="2211421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638">
                  <a:extLst>
                    <a:ext uri="{9D8B030D-6E8A-4147-A177-3AD203B41FA5}">
                      <a16:colId xmlns:a16="http://schemas.microsoft.com/office/drawing/2014/main" val="1348472010"/>
                    </a:ext>
                  </a:extLst>
                </a:gridCol>
                <a:gridCol w="547783">
                  <a:extLst>
                    <a:ext uri="{9D8B030D-6E8A-4147-A177-3AD203B41FA5}">
                      <a16:colId xmlns:a16="http://schemas.microsoft.com/office/drawing/2014/main" val="1256245049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r>
                        <a:rPr lang="es-ES" sz="1300" b="1" dirty="0"/>
                        <a:t>Comp. Formativas comparadas con:</a:t>
                      </a:r>
                      <a:endParaRPr lang="es-EC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1" dirty="0"/>
                        <a:t>Sig.</a:t>
                      </a:r>
                      <a:endParaRPr lang="es-EC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8888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Vinculares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7887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Protectoras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36605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Reflexivas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9809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50D5E689-BF10-4157-866A-1F31384AC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15751"/>
              </p:ext>
            </p:extLst>
          </p:nvPr>
        </p:nvGraphicFramePr>
        <p:xfrm>
          <a:off x="1801333" y="3078480"/>
          <a:ext cx="2211421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638">
                  <a:extLst>
                    <a:ext uri="{9D8B030D-6E8A-4147-A177-3AD203B41FA5}">
                      <a16:colId xmlns:a16="http://schemas.microsoft.com/office/drawing/2014/main" val="1348472010"/>
                    </a:ext>
                  </a:extLst>
                </a:gridCol>
                <a:gridCol w="547783">
                  <a:extLst>
                    <a:ext uri="{9D8B030D-6E8A-4147-A177-3AD203B41FA5}">
                      <a16:colId xmlns:a16="http://schemas.microsoft.com/office/drawing/2014/main" val="1256245049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r>
                        <a:rPr lang="es-ES" sz="1300" b="1" dirty="0"/>
                        <a:t>Comp. Protectoras comparadas con:</a:t>
                      </a:r>
                      <a:endParaRPr lang="es-EC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1" dirty="0"/>
                        <a:t>Sig.</a:t>
                      </a:r>
                      <a:endParaRPr lang="es-EC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8888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Vinculares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7887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Formativas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36605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Reflexivas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9809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66F0AD0E-FDD4-41C0-9DE0-9D864F07A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52868"/>
              </p:ext>
            </p:extLst>
          </p:nvPr>
        </p:nvGraphicFramePr>
        <p:xfrm>
          <a:off x="5309680" y="3078480"/>
          <a:ext cx="2211421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638">
                  <a:extLst>
                    <a:ext uri="{9D8B030D-6E8A-4147-A177-3AD203B41FA5}">
                      <a16:colId xmlns:a16="http://schemas.microsoft.com/office/drawing/2014/main" val="1348472010"/>
                    </a:ext>
                  </a:extLst>
                </a:gridCol>
                <a:gridCol w="547783">
                  <a:extLst>
                    <a:ext uri="{9D8B030D-6E8A-4147-A177-3AD203B41FA5}">
                      <a16:colId xmlns:a16="http://schemas.microsoft.com/office/drawing/2014/main" val="1256245049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r>
                        <a:rPr lang="es-ES" sz="1300" b="1" dirty="0"/>
                        <a:t>Comp. Reflexivas comparadas con:</a:t>
                      </a:r>
                      <a:endParaRPr lang="es-EC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1" dirty="0"/>
                        <a:t>Sig.</a:t>
                      </a:r>
                      <a:endParaRPr lang="es-EC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8888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Vinculares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,010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78878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Formativas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36605"/>
                  </a:ext>
                </a:extLst>
              </a:tr>
              <a:tr h="470916"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Competencias Protectoras</a:t>
                      </a:r>
                      <a:endParaRPr lang="es-EC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,000</a:t>
                      </a:r>
                      <a:endParaRPr lang="es-EC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14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19">
            <a:extLst>
              <a:ext uri="{FF2B5EF4-FFF2-40B4-BE49-F238E27FC236}">
                <a16:creationId xmlns:a16="http://schemas.microsoft.com/office/drawing/2014/main" id="{361F6117-E833-445D-8019-8FA25AA6DF2F}"/>
              </a:ext>
            </a:extLst>
          </p:cNvPr>
          <p:cNvSpPr txBox="1">
            <a:spLocks/>
          </p:cNvSpPr>
          <p:nvPr/>
        </p:nvSpPr>
        <p:spPr>
          <a:xfrm>
            <a:off x="1097515" y="240525"/>
            <a:ext cx="710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200" b="1" dirty="0"/>
              <a:t>Alfa de Cronbach de la Escala de Parentalidad Positiva E2p</a:t>
            </a:r>
            <a:endParaRPr lang="es-EC" sz="22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F8F8516-E14C-4332-B734-29BC58767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61519"/>
              </p:ext>
            </p:extLst>
          </p:nvPr>
        </p:nvGraphicFramePr>
        <p:xfrm>
          <a:off x="1556425" y="953311"/>
          <a:ext cx="6252252" cy="3835530"/>
        </p:xfrm>
        <a:graphic>
          <a:graphicData uri="http://schemas.openxmlformats.org/drawingml/2006/table">
            <a:tbl>
              <a:tblPr/>
              <a:tblGrid>
                <a:gridCol w="1562717">
                  <a:extLst>
                    <a:ext uri="{9D8B030D-6E8A-4147-A177-3AD203B41FA5}">
                      <a16:colId xmlns:a16="http://schemas.microsoft.com/office/drawing/2014/main" val="3622748165"/>
                    </a:ext>
                  </a:extLst>
                </a:gridCol>
                <a:gridCol w="1562717">
                  <a:extLst>
                    <a:ext uri="{9D8B030D-6E8A-4147-A177-3AD203B41FA5}">
                      <a16:colId xmlns:a16="http://schemas.microsoft.com/office/drawing/2014/main" val="674357419"/>
                    </a:ext>
                  </a:extLst>
                </a:gridCol>
                <a:gridCol w="1563409">
                  <a:extLst>
                    <a:ext uri="{9D8B030D-6E8A-4147-A177-3AD203B41FA5}">
                      <a16:colId xmlns:a16="http://schemas.microsoft.com/office/drawing/2014/main" val="4092122440"/>
                    </a:ext>
                  </a:extLst>
                </a:gridCol>
                <a:gridCol w="1563409">
                  <a:extLst>
                    <a:ext uri="{9D8B030D-6E8A-4147-A177-3AD203B41FA5}">
                      <a16:colId xmlns:a16="http://schemas.microsoft.com/office/drawing/2014/main" val="3237855812"/>
                    </a:ext>
                  </a:extLst>
                </a:gridCol>
              </a:tblGrid>
              <a:tr h="31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b="1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N° de casos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b="1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Alfa de Cronbach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b="1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N° de Ítems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143831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Escala Total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70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0,948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54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413118"/>
                  </a:ext>
                </a:extLst>
              </a:tr>
              <a:tr h="70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Subescala Competencias Vinculares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70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0,857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14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263404"/>
                  </a:ext>
                </a:extLst>
              </a:tr>
              <a:tr h="70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Subescala competencias formativas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70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0,873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12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000378"/>
                  </a:ext>
                </a:extLst>
              </a:tr>
              <a:tr h="70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Subescala competencias protectoras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70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0,841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17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059746"/>
                  </a:ext>
                </a:extLst>
              </a:tr>
              <a:tr h="70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Subescala competencias reflexivas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70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0,839</a:t>
                      </a:r>
                      <a:endParaRPr lang="es-EC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300" dirty="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</a:t>
                      </a:r>
                      <a:endParaRPr lang="es-EC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51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2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327200" y="355600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Conclusiones</a:t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311690" y="449197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124BFD-7367-4E75-9B2D-6F0B815A0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24602"/>
              </p:ext>
            </p:extLst>
          </p:nvPr>
        </p:nvGraphicFramePr>
        <p:xfrm>
          <a:off x="311690" y="723899"/>
          <a:ext cx="8400510" cy="431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327190" y="0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Recomendaciones</a:t>
            </a:r>
            <a:endParaRPr dirty="0"/>
          </a:p>
        </p:txBody>
      </p:sp>
      <p:sp>
        <p:nvSpPr>
          <p:cNvPr id="115" name="Google Shape;115;p21"/>
          <p:cNvSpPr/>
          <p:nvPr/>
        </p:nvSpPr>
        <p:spPr>
          <a:xfrm>
            <a:off x="311690" y="122497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B82245F-63DF-4757-8E60-0BDE35E12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274231"/>
              </p:ext>
            </p:extLst>
          </p:nvPr>
        </p:nvGraphicFramePr>
        <p:xfrm>
          <a:off x="311689" y="254000"/>
          <a:ext cx="8586777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0CED7C-39F3-413A-BD6F-75FDCD85B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60" y="509146"/>
            <a:ext cx="3199774" cy="44399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AAEB22-BD31-40F8-A6CE-55F8CD33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67" y="509146"/>
            <a:ext cx="3442332" cy="4668067"/>
          </a:xfrm>
          <a:prstGeom prst="rect">
            <a:avLst/>
          </a:prstGeom>
        </p:spPr>
      </p:pic>
      <p:sp>
        <p:nvSpPr>
          <p:cNvPr id="4" name="Google Shape;120;p22">
            <a:extLst>
              <a:ext uri="{FF2B5EF4-FFF2-40B4-BE49-F238E27FC236}">
                <a16:creationId xmlns:a16="http://schemas.microsoft.com/office/drawing/2014/main" id="{801FCB67-D889-49CD-81B6-D62A9666E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3153" y="82401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Propuesta Alternativa</a:t>
            </a:r>
            <a:endParaRPr dirty="0"/>
          </a:p>
        </p:txBody>
      </p:sp>
      <p:sp>
        <p:nvSpPr>
          <p:cNvPr id="5" name="Google Shape;122;p22">
            <a:extLst>
              <a:ext uri="{FF2B5EF4-FFF2-40B4-BE49-F238E27FC236}">
                <a16:creationId xmlns:a16="http://schemas.microsoft.com/office/drawing/2014/main" id="{634B84B5-52CA-4500-87DA-9BC1D80F16CC}"/>
              </a:ext>
            </a:extLst>
          </p:cNvPr>
          <p:cNvSpPr/>
          <p:nvPr/>
        </p:nvSpPr>
        <p:spPr>
          <a:xfrm>
            <a:off x="197653" y="218415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16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7190" y="210150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Planteamiento del problema</a:t>
            </a:r>
            <a:r>
              <a:rPr lang="es" dirty="0"/>
              <a:t> </a:t>
            </a:r>
            <a:endParaRPr dirty="0"/>
          </a:p>
        </p:txBody>
      </p:sp>
      <p:sp>
        <p:nvSpPr>
          <p:cNvPr id="66" name="Google Shape;66;p14"/>
          <p:cNvSpPr/>
          <p:nvPr/>
        </p:nvSpPr>
        <p:spPr>
          <a:xfrm>
            <a:off x="311690" y="303750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49F168-1977-4704-932C-F6B965ADE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51692"/>
              </p:ext>
            </p:extLst>
          </p:nvPr>
        </p:nvGraphicFramePr>
        <p:xfrm>
          <a:off x="198375" y="928294"/>
          <a:ext cx="8747250" cy="270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: curvada hacia la derecha 3">
            <a:extLst>
              <a:ext uri="{FF2B5EF4-FFF2-40B4-BE49-F238E27FC236}">
                <a16:creationId xmlns:a16="http://schemas.microsoft.com/office/drawing/2014/main" id="{B3D5B62D-2649-49FB-9A3B-927B48CB8E47}"/>
              </a:ext>
            </a:extLst>
          </p:cNvPr>
          <p:cNvSpPr/>
          <p:nvPr/>
        </p:nvSpPr>
        <p:spPr>
          <a:xfrm rot="20961529">
            <a:off x="229688" y="3334867"/>
            <a:ext cx="419182" cy="1072405"/>
          </a:xfrm>
          <a:prstGeom prst="curved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50D60E-2E83-462C-B008-C34849443B63}"/>
              </a:ext>
            </a:extLst>
          </p:cNvPr>
          <p:cNvSpPr txBox="1"/>
          <p:nvPr/>
        </p:nvSpPr>
        <p:spPr>
          <a:xfrm>
            <a:off x="914400" y="3923417"/>
            <a:ext cx="78574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/>
              <a:t>Formulación del problema </a:t>
            </a:r>
          </a:p>
          <a:p>
            <a:endParaRPr lang="es-EC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¿Cuáles son las competencias parentales que manejan los padres de familia de los niños de preparatoria de la Unidad Educativa “Nasacota Puento”?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F06F002-A9A5-4CE4-BF99-649A47B7B852}"/>
              </a:ext>
            </a:extLst>
          </p:cNvPr>
          <p:cNvCxnSpPr/>
          <p:nvPr/>
        </p:nvCxnSpPr>
        <p:spPr>
          <a:xfrm>
            <a:off x="2020186" y="3051545"/>
            <a:ext cx="1701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E5F6D0D-2D8D-4886-973C-15D9CE1FC89E}"/>
              </a:ext>
            </a:extLst>
          </p:cNvPr>
          <p:cNvCxnSpPr/>
          <p:nvPr/>
        </p:nvCxnSpPr>
        <p:spPr>
          <a:xfrm>
            <a:off x="1694121" y="3305385"/>
            <a:ext cx="1701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5675D1E-9EA1-49C7-B4D9-9EDECC9C93E4}"/>
              </a:ext>
            </a:extLst>
          </p:cNvPr>
          <p:cNvCxnSpPr/>
          <p:nvPr/>
        </p:nvCxnSpPr>
        <p:spPr>
          <a:xfrm>
            <a:off x="7276214" y="3182680"/>
            <a:ext cx="1701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6CB0051-4F56-4160-9668-7EE94792E1B7}"/>
              </a:ext>
            </a:extLst>
          </p:cNvPr>
          <p:cNvCxnSpPr/>
          <p:nvPr/>
        </p:nvCxnSpPr>
        <p:spPr>
          <a:xfrm>
            <a:off x="6843822" y="3430773"/>
            <a:ext cx="1701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30D6AF-C360-47DC-93B9-C713436E4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271918"/>
              </p:ext>
            </p:extLst>
          </p:nvPr>
        </p:nvGraphicFramePr>
        <p:xfrm>
          <a:off x="839972" y="534950"/>
          <a:ext cx="7697972" cy="407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F507AC-8382-4C61-AD0C-FE3BAF40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97" y="0"/>
            <a:ext cx="3632001" cy="51435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>
            <a:off x="594663" y="665511"/>
            <a:ext cx="8050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4AC4744-9BAE-4020-A9A8-EFB2E153EF34}"/>
              </a:ext>
            </a:extLst>
          </p:cNvPr>
          <p:cNvCxnSpPr/>
          <p:nvPr/>
        </p:nvCxnSpPr>
        <p:spPr>
          <a:xfrm>
            <a:off x="192128" y="1448622"/>
            <a:ext cx="8050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7AA4FB1-F843-4EF6-9EC8-FDE721137A10}"/>
              </a:ext>
            </a:extLst>
          </p:cNvPr>
          <p:cNvCxnSpPr/>
          <p:nvPr/>
        </p:nvCxnSpPr>
        <p:spPr>
          <a:xfrm>
            <a:off x="192128" y="2123293"/>
            <a:ext cx="8050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2746E96-F3BD-40DB-8A3C-1931ADEE14AE}"/>
              </a:ext>
            </a:extLst>
          </p:cNvPr>
          <p:cNvCxnSpPr/>
          <p:nvPr/>
        </p:nvCxnSpPr>
        <p:spPr>
          <a:xfrm>
            <a:off x="192128" y="2796576"/>
            <a:ext cx="8050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1CF6313-D225-4C18-84C3-CBC36A67632D}"/>
              </a:ext>
            </a:extLst>
          </p:cNvPr>
          <p:cNvCxnSpPr/>
          <p:nvPr/>
        </p:nvCxnSpPr>
        <p:spPr>
          <a:xfrm>
            <a:off x="192128" y="3292231"/>
            <a:ext cx="8050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712BF29-99AB-4F50-AB60-F0E422FD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79" y="0"/>
            <a:ext cx="3810558" cy="5143500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5237B38-AF9C-4054-8DD7-72A4CEBBE4C8}"/>
              </a:ext>
            </a:extLst>
          </p:cNvPr>
          <p:cNvCxnSpPr>
            <a:cxnSpLocks/>
          </p:cNvCxnSpPr>
          <p:nvPr/>
        </p:nvCxnSpPr>
        <p:spPr>
          <a:xfrm flipH="1">
            <a:off x="7632499" y="2927214"/>
            <a:ext cx="11104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BB6F968-B17F-4C37-8E66-44F12273E9B8}"/>
              </a:ext>
            </a:extLst>
          </p:cNvPr>
          <p:cNvSpPr txBox="1"/>
          <p:nvPr/>
        </p:nvSpPr>
        <p:spPr>
          <a:xfrm>
            <a:off x="3437464" y="227213"/>
            <a:ext cx="53678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1" dirty="0"/>
              <a:t>“Uno de los secretos de ser buenos padres, es reconocer nuestra voluntad de mejorarnos a nosotros mismos para beneficio de nuestros hijos. Sigue creciendo como ser humano tus hijos te lo agradecerán”</a:t>
            </a:r>
          </a:p>
          <a:p>
            <a:pPr algn="ctr"/>
            <a:endParaRPr lang="es-ES" sz="2800" dirty="0"/>
          </a:p>
          <a:p>
            <a:pPr algn="r"/>
            <a:r>
              <a:rPr lang="es-ES" sz="2800" b="1" i="1" u="sng" dirty="0"/>
              <a:t>Anónimo</a:t>
            </a:r>
            <a:endParaRPr lang="es-EC" sz="2800" b="1" i="1" u="sng" dirty="0"/>
          </a:p>
        </p:txBody>
      </p:sp>
      <p:pic>
        <p:nvPicPr>
          <p:cNvPr id="12" name="Imagen 11" descr="La Familia De Dibujos Animados, Clipart Familiar, Contento, Dibujos Animados  PNG y PSD para Descargar Gratis | Pngtree | Familia feliz dibujo, Imágenes  de familia, La familia animada">
            <a:extLst>
              <a:ext uri="{FF2B5EF4-FFF2-40B4-BE49-F238E27FC236}">
                <a16:creationId xmlns:a16="http://schemas.microsoft.com/office/drawing/2014/main" id="{E6DFBFB0-6B74-4E95-8B97-5440F630666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5156" l="10000" r="90000">
                        <a14:foregroundMark x1="47344" y1="8438" x2="47344" y2="8438"/>
                        <a14:foregroundMark x1="64219" y1="7813" x2="64219" y2="7813"/>
                        <a14:foregroundMark x1="82813" y1="30781" x2="82813" y2="30781"/>
                        <a14:foregroundMark x1="79219" y1="28438" x2="86250" y2="32813"/>
                        <a14:foregroundMark x1="86250" y1="32813" x2="77188" y2="35469"/>
                        <a14:foregroundMark x1="85469" y1="32344" x2="85781" y2="34375"/>
                        <a14:foregroundMark x1="86563" y1="34688" x2="87188" y2="32656"/>
                        <a14:foregroundMark x1="49063" y1="53594" x2="42813" y2="70625"/>
                        <a14:foregroundMark x1="42813" y1="70625" x2="35469" y2="66719"/>
                        <a14:foregroundMark x1="35469" y1="66719" x2="31719" y2="58594"/>
                        <a14:foregroundMark x1="31719" y1="58594" x2="36875" y2="50938"/>
                        <a14:foregroundMark x1="36875" y1="50938" x2="47813" y2="50625"/>
                        <a14:foregroundMark x1="47813" y1="50625" x2="60625" y2="50625"/>
                        <a14:foregroundMark x1="60625" y1="50625" x2="61406" y2="58438"/>
                        <a14:foregroundMark x1="61406" y1="58438" x2="57813" y2="76406"/>
                        <a14:foregroundMark x1="57813" y1="76406" x2="48281" y2="79844"/>
                        <a14:foregroundMark x1="48281" y1="79844" x2="45000" y2="72188"/>
                        <a14:foregroundMark x1="45000" y1="72188" x2="44688" y2="66875"/>
                        <a14:foregroundMark x1="41250" y1="57813" x2="50781" y2="52500"/>
                        <a14:foregroundMark x1="50781" y1="52500" x2="43281" y2="57344"/>
                        <a14:foregroundMark x1="43281" y1="57344" x2="32500" y2="59219"/>
                        <a14:foregroundMark x1="32500" y1="59219" x2="37188" y2="54375"/>
                        <a14:foregroundMark x1="24375" y1="80938" x2="16563" y2="77656"/>
                        <a14:foregroundMark x1="16563" y1="77656" x2="16719" y2="85469"/>
                        <a14:foregroundMark x1="16719" y1="85469" x2="24063" y2="89688"/>
                        <a14:foregroundMark x1="24063" y1="89688" x2="76875" y2="93438"/>
                        <a14:foregroundMark x1="76875" y1="93438" x2="85313" y2="91719"/>
                        <a14:foregroundMark x1="85313" y1="91719" x2="82500" y2="72500"/>
                        <a14:foregroundMark x1="61406" y1="92813" x2="20156" y2="90938"/>
                        <a14:foregroundMark x1="20156" y1="90938" x2="13750" y2="85625"/>
                        <a14:foregroundMark x1="13750" y1="85625" x2="11719" y2="77188"/>
                        <a14:foregroundMark x1="11719" y1="77188" x2="15156" y2="70000"/>
                        <a14:foregroundMark x1="15156" y1="70000" x2="14844" y2="53750"/>
                        <a14:foregroundMark x1="14844" y1="53750" x2="9375" y2="47500"/>
                        <a14:foregroundMark x1="9375" y1="47500" x2="12656" y2="39375"/>
                        <a14:foregroundMark x1="12656" y1="39375" x2="9375" y2="31563"/>
                        <a14:foregroundMark x1="9375" y1="31563" x2="10781" y2="21719"/>
                        <a14:foregroundMark x1="10781" y1="21719" x2="18281" y2="14063"/>
                        <a14:foregroundMark x1="18281" y1="14063" x2="38281" y2="10313"/>
                        <a14:foregroundMark x1="38281" y1="10313" x2="45156" y2="3125"/>
                        <a14:foregroundMark x1="45156" y1="3125" x2="52969" y2="5156"/>
                        <a14:foregroundMark x1="52969" y1="5156" x2="61250" y2="4219"/>
                        <a14:foregroundMark x1="61250" y1="4219" x2="78906" y2="9375"/>
                        <a14:foregroundMark x1="78906" y1="9375" x2="84375" y2="27344"/>
                        <a14:foregroundMark x1="84375" y1="27344" x2="91406" y2="33281"/>
                        <a14:foregroundMark x1="91406" y1="33281" x2="86875" y2="41563"/>
                        <a14:foregroundMark x1="86875" y1="41563" x2="85000" y2="52344"/>
                        <a14:foregroundMark x1="85000" y1="52344" x2="89844" y2="60938"/>
                        <a14:foregroundMark x1="89844" y1="60938" x2="88281" y2="79375"/>
                        <a14:foregroundMark x1="88281" y1="79375" x2="89375" y2="70781"/>
                        <a14:foregroundMark x1="89375" y1="70781" x2="88125" y2="91094"/>
                        <a14:foregroundMark x1="88125" y1="91094" x2="89219" y2="82656"/>
                        <a14:foregroundMark x1="89219" y1="82656" x2="87188" y2="90313"/>
                        <a14:foregroundMark x1="87188" y1="90313" x2="79688" y2="94375"/>
                        <a14:foregroundMark x1="79688" y1="94375" x2="63438" y2="95156"/>
                        <a14:foregroundMark x1="63438" y1="95156" x2="60156" y2="9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7" y="337282"/>
            <a:ext cx="4182533" cy="404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10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327190" y="213514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Delimitación del problema</a:t>
            </a:r>
            <a:r>
              <a:rPr lang="es" dirty="0"/>
              <a:t> </a:t>
            </a:r>
            <a:endParaRPr dirty="0"/>
          </a:p>
        </p:txBody>
      </p:sp>
      <p:sp>
        <p:nvSpPr>
          <p:cNvPr id="73" name="Google Shape;73;p15"/>
          <p:cNvSpPr/>
          <p:nvPr/>
        </p:nvSpPr>
        <p:spPr>
          <a:xfrm>
            <a:off x="281934" y="313896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C969320-A180-434A-95E5-7ED9891B1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872947"/>
              </p:ext>
            </p:extLst>
          </p:nvPr>
        </p:nvGraphicFramePr>
        <p:xfrm>
          <a:off x="1569534" y="863600"/>
          <a:ext cx="66494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ráfico 3" descr="Marcador con relleno sólido">
            <a:extLst>
              <a:ext uri="{FF2B5EF4-FFF2-40B4-BE49-F238E27FC236}">
                <a16:creationId xmlns:a16="http://schemas.microsoft.com/office/drawing/2014/main" id="{065793B6-82D4-4E51-9360-39E43764C41A}"/>
              </a:ext>
            </a:extLst>
          </p:cNvPr>
          <p:cNvSpPr/>
          <p:nvPr/>
        </p:nvSpPr>
        <p:spPr>
          <a:xfrm>
            <a:off x="811530" y="2247900"/>
            <a:ext cx="398745" cy="647700"/>
          </a:xfrm>
          <a:custGeom>
            <a:avLst/>
            <a:gdLst>
              <a:gd name="connsiteX0" fmla="*/ 199373 w 398745"/>
              <a:gd name="connsiteY0" fmla="*/ 285750 h 647700"/>
              <a:gd name="connsiteX1" fmla="*/ 113648 w 398745"/>
              <a:gd name="connsiteY1" fmla="*/ 200025 h 647700"/>
              <a:gd name="connsiteX2" fmla="*/ 199373 w 398745"/>
              <a:gd name="connsiteY2" fmla="*/ 114300 h 647700"/>
              <a:gd name="connsiteX3" fmla="*/ 285098 w 398745"/>
              <a:gd name="connsiteY3" fmla="*/ 200025 h 647700"/>
              <a:gd name="connsiteX4" fmla="*/ 199373 w 398745"/>
              <a:gd name="connsiteY4" fmla="*/ 285750 h 647700"/>
              <a:gd name="connsiteX5" fmla="*/ 199373 w 398745"/>
              <a:gd name="connsiteY5" fmla="*/ 0 h 647700"/>
              <a:gd name="connsiteX6" fmla="*/ 34590 w 398745"/>
              <a:gd name="connsiteY6" fmla="*/ 87630 h 647700"/>
              <a:gd name="connsiteX7" fmla="*/ 13635 w 398745"/>
              <a:gd name="connsiteY7" fmla="*/ 273368 h 647700"/>
              <a:gd name="connsiteX8" fmla="*/ 104123 w 398745"/>
              <a:gd name="connsiteY8" fmla="*/ 473393 h 647700"/>
              <a:gd name="connsiteX9" fmla="*/ 182228 w 398745"/>
              <a:gd name="connsiteY9" fmla="*/ 637223 h 647700"/>
              <a:gd name="connsiteX10" fmla="*/ 199373 w 398745"/>
              <a:gd name="connsiteY10" fmla="*/ 647700 h 647700"/>
              <a:gd name="connsiteX11" fmla="*/ 216518 w 398745"/>
              <a:gd name="connsiteY11" fmla="*/ 637223 h 647700"/>
              <a:gd name="connsiteX12" fmla="*/ 294623 w 398745"/>
              <a:gd name="connsiteY12" fmla="*/ 473393 h 647700"/>
              <a:gd name="connsiteX13" fmla="*/ 385110 w 398745"/>
              <a:gd name="connsiteY13" fmla="*/ 273368 h 647700"/>
              <a:gd name="connsiteX14" fmla="*/ 364155 w 398745"/>
              <a:gd name="connsiteY14" fmla="*/ 87630 h 647700"/>
              <a:gd name="connsiteX15" fmla="*/ 199373 w 398745"/>
              <a:gd name="connsiteY1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745" h="647700">
                <a:moveTo>
                  <a:pt x="199373" y="285750"/>
                </a:moveTo>
                <a:cubicBezTo>
                  <a:pt x="151748" y="285750"/>
                  <a:pt x="113648" y="247650"/>
                  <a:pt x="113648" y="200025"/>
                </a:cubicBezTo>
                <a:cubicBezTo>
                  <a:pt x="113648" y="152400"/>
                  <a:pt x="151748" y="114300"/>
                  <a:pt x="199373" y="114300"/>
                </a:cubicBezTo>
                <a:cubicBezTo>
                  <a:pt x="246998" y="114300"/>
                  <a:pt x="285098" y="152400"/>
                  <a:pt x="285098" y="200025"/>
                </a:cubicBezTo>
                <a:cubicBezTo>
                  <a:pt x="285098" y="247650"/>
                  <a:pt x="246998" y="285750"/>
                  <a:pt x="199373" y="285750"/>
                </a:cubicBezTo>
                <a:close/>
                <a:moveTo>
                  <a:pt x="199373" y="0"/>
                </a:moveTo>
                <a:cubicBezTo>
                  <a:pt x="133650" y="0"/>
                  <a:pt x="71738" y="32385"/>
                  <a:pt x="34590" y="87630"/>
                </a:cubicBezTo>
                <a:cubicBezTo>
                  <a:pt x="-2557" y="141923"/>
                  <a:pt x="-10177" y="211455"/>
                  <a:pt x="13635" y="273368"/>
                </a:cubicBezTo>
                <a:lnTo>
                  <a:pt x="104123" y="473393"/>
                </a:lnTo>
                <a:lnTo>
                  <a:pt x="182228" y="637223"/>
                </a:lnTo>
                <a:cubicBezTo>
                  <a:pt x="185085" y="643890"/>
                  <a:pt x="191753" y="647700"/>
                  <a:pt x="199373" y="647700"/>
                </a:cubicBezTo>
                <a:cubicBezTo>
                  <a:pt x="206993" y="647700"/>
                  <a:pt x="213660" y="643890"/>
                  <a:pt x="216518" y="637223"/>
                </a:cubicBezTo>
                <a:lnTo>
                  <a:pt x="294623" y="473393"/>
                </a:lnTo>
                <a:lnTo>
                  <a:pt x="385110" y="273368"/>
                </a:lnTo>
                <a:cubicBezTo>
                  <a:pt x="408923" y="211455"/>
                  <a:pt x="401303" y="141923"/>
                  <a:pt x="364155" y="87630"/>
                </a:cubicBezTo>
                <a:cubicBezTo>
                  <a:pt x="327008" y="32385"/>
                  <a:pt x="265095" y="0"/>
                  <a:pt x="199373" y="0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 dirty="0"/>
          </a:p>
        </p:txBody>
      </p:sp>
      <p:grpSp>
        <p:nvGrpSpPr>
          <p:cNvPr id="8" name="Gráfico 6" descr="Reloj contorno">
            <a:extLst>
              <a:ext uri="{FF2B5EF4-FFF2-40B4-BE49-F238E27FC236}">
                <a16:creationId xmlns:a16="http://schemas.microsoft.com/office/drawing/2014/main" id="{C3C0F9A4-DE05-4A72-9D98-B47900FAF27B}"/>
              </a:ext>
            </a:extLst>
          </p:cNvPr>
          <p:cNvGrpSpPr/>
          <p:nvPr/>
        </p:nvGrpSpPr>
        <p:grpSpPr>
          <a:xfrm>
            <a:off x="709500" y="899740"/>
            <a:ext cx="702823" cy="702823"/>
            <a:chOff x="672815" y="927173"/>
            <a:chExt cx="702823" cy="702823"/>
          </a:xfrm>
          <a:solidFill>
            <a:srgbClr val="00B0F0"/>
          </a:solidFill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87476B9D-4AB5-4E7D-8785-9C24242E7B80}"/>
                </a:ext>
              </a:extLst>
            </p:cNvPr>
            <p:cNvSpPr/>
            <p:nvPr/>
          </p:nvSpPr>
          <p:spPr>
            <a:xfrm>
              <a:off x="672815" y="927173"/>
              <a:ext cx="702823" cy="702823"/>
            </a:xfrm>
            <a:custGeom>
              <a:avLst/>
              <a:gdLst>
                <a:gd name="connsiteX0" fmla="*/ 351412 w 702823"/>
                <a:gd name="connsiteY0" fmla="*/ 702823 h 702823"/>
                <a:gd name="connsiteX1" fmla="*/ 0 w 702823"/>
                <a:gd name="connsiteY1" fmla="*/ 351412 h 702823"/>
                <a:gd name="connsiteX2" fmla="*/ 351412 w 702823"/>
                <a:gd name="connsiteY2" fmla="*/ 0 h 702823"/>
                <a:gd name="connsiteX3" fmla="*/ 702823 w 702823"/>
                <a:gd name="connsiteY3" fmla="*/ 351412 h 702823"/>
                <a:gd name="connsiteX4" fmla="*/ 351412 w 702823"/>
                <a:gd name="connsiteY4" fmla="*/ 702823 h 702823"/>
                <a:gd name="connsiteX5" fmla="*/ 351412 w 702823"/>
                <a:gd name="connsiteY5" fmla="*/ 18495 h 702823"/>
                <a:gd name="connsiteX6" fmla="*/ 18495 w 702823"/>
                <a:gd name="connsiteY6" fmla="*/ 351412 h 702823"/>
                <a:gd name="connsiteX7" fmla="*/ 351412 w 702823"/>
                <a:gd name="connsiteY7" fmla="*/ 684328 h 702823"/>
                <a:gd name="connsiteX8" fmla="*/ 684328 w 702823"/>
                <a:gd name="connsiteY8" fmla="*/ 351412 h 702823"/>
                <a:gd name="connsiteX9" fmla="*/ 351412 w 702823"/>
                <a:gd name="connsiteY9" fmla="*/ 18495 h 70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823" h="702823">
                  <a:moveTo>
                    <a:pt x="351412" y="702823"/>
                  </a:moveTo>
                  <a:cubicBezTo>
                    <a:pt x="157333" y="702823"/>
                    <a:pt x="0" y="545491"/>
                    <a:pt x="0" y="351412"/>
                  </a:cubicBezTo>
                  <a:cubicBezTo>
                    <a:pt x="0" y="157333"/>
                    <a:pt x="157333" y="0"/>
                    <a:pt x="351412" y="0"/>
                  </a:cubicBezTo>
                  <a:cubicBezTo>
                    <a:pt x="545491" y="0"/>
                    <a:pt x="702823" y="157333"/>
                    <a:pt x="702823" y="351412"/>
                  </a:cubicBezTo>
                  <a:cubicBezTo>
                    <a:pt x="702604" y="545400"/>
                    <a:pt x="545400" y="702604"/>
                    <a:pt x="351412" y="702823"/>
                  </a:cubicBezTo>
                  <a:close/>
                  <a:moveTo>
                    <a:pt x="351412" y="18495"/>
                  </a:moveTo>
                  <a:cubicBezTo>
                    <a:pt x="167547" y="18495"/>
                    <a:pt x="18495" y="167547"/>
                    <a:pt x="18495" y="351412"/>
                  </a:cubicBezTo>
                  <a:cubicBezTo>
                    <a:pt x="18495" y="535276"/>
                    <a:pt x="167547" y="684328"/>
                    <a:pt x="351412" y="684328"/>
                  </a:cubicBezTo>
                  <a:cubicBezTo>
                    <a:pt x="535276" y="684328"/>
                    <a:pt x="684328" y="535276"/>
                    <a:pt x="684328" y="351412"/>
                  </a:cubicBezTo>
                  <a:cubicBezTo>
                    <a:pt x="684125" y="167632"/>
                    <a:pt x="535192" y="18699"/>
                    <a:pt x="351412" y="18495"/>
                  </a:cubicBez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9585F76-B211-4CCC-BB52-2B0BDB47ED91}"/>
                </a:ext>
              </a:extLst>
            </p:cNvPr>
            <p:cNvSpPr/>
            <p:nvPr/>
          </p:nvSpPr>
          <p:spPr>
            <a:xfrm>
              <a:off x="1014979" y="1102879"/>
              <a:ext cx="145253" cy="311711"/>
            </a:xfrm>
            <a:custGeom>
              <a:avLst/>
              <a:gdLst>
                <a:gd name="connsiteX0" fmla="*/ 132177 w 145253"/>
                <a:gd name="connsiteY0" fmla="*/ 311711 h 311711"/>
                <a:gd name="connsiteX1" fmla="*/ 2710 w 145253"/>
                <a:gd name="connsiteY1" fmla="*/ 182244 h 311711"/>
                <a:gd name="connsiteX2" fmla="*/ 0 w 145253"/>
                <a:gd name="connsiteY2" fmla="*/ 175706 h 311711"/>
                <a:gd name="connsiteX3" fmla="*/ 0 w 145253"/>
                <a:gd name="connsiteY3" fmla="*/ 0 h 311711"/>
                <a:gd name="connsiteX4" fmla="*/ 18495 w 145253"/>
                <a:gd name="connsiteY4" fmla="*/ 0 h 311711"/>
                <a:gd name="connsiteX5" fmla="*/ 18495 w 145253"/>
                <a:gd name="connsiteY5" fmla="*/ 171877 h 311711"/>
                <a:gd name="connsiteX6" fmla="*/ 145253 w 145253"/>
                <a:gd name="connsiteY6" fmla="*/ 298635 h 31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53" h="311711">
                  <a:moveTo>
                    <a:pt x="132177" y="311711"/>
                  </a:moveTo>
                  <a:lnTo>
                    <a:pt x="2710" y="182244"/>
                  </a:lnTo>
                  <a:cubicBezTo>
                    <a:pt x="975" y="180510"/>
                    <a:pt x="1" y="178158"/>
                    <a:pt x="0" y="175706"/>
                  </a:cubicBezTo>
                  <a:lnTo>
                    <a:pt x="0" y="0"/>
                  </a:lnTo>
                  <a:lnTo>
                    <a:pt x="18495" y="0"/>
                  </a:lnTo>
                  <a:lnTo>
                    <a:pt x="18495" y="171877"/>
                  </a:lnTo>
                  <a:lnTo>
                    <a:pt x="145253" y="298635"/>
                  </a:ln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BFDB472-D7A6-4165-80C3-321967D65435}"/>
                </a:ext>
              </a:extLst>
            </p:cNvPr>
            <p:cNvSpPr/>
            <p:nvPr/>
          </p:nvSpPr>
          <p:spPr>
            <a:xfrm>
              <a:off x="1005732" y="1028898"/>
              <a:ext cx="36990" cy="36990"/>
            </a:xfrm>
            <a:custGeom>
              <a:avLst/>
              <a:gdLst>
                <a:gd name="connsiteX0" fmla="*/ 36991 w 36990"/>
                <a:gd name="connsiteY0" fmla="*/ 18495 h 36990"/>
                <a:gd name="connsiteX1" fmla="*/ 18495 w 36990"/>
                <a:gd name="connsiteY1" fmla="*/ 36991 h 36990"/>
                <a:gd name="connsiteX2" fmla="*/ 0 w 36990"/>
                <a:gd name="connsiteY2" fmla="*/ 18495 h 36990"/>
                <a:gd name="connsiteX3" fmla="*/ 18495 w 36990"/>
                <a:gd name="connsiteY3" fmla="*/ 0 h 36990"/>
                <a:gd name="connsiteX4" fmla="*/ 36991 w 36990"/>
                <a:gd name="connsiteY4" fmla="*/ 18495 h 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90" h="36990">
                  <a:moveTo>
                    <a:pt x="36991" y="18495"/>
                  </a:moveTo>
                  <a:cubicBezTo>
                    <a:pt x="36991" y="28710"/>
                    <a:pt x="28710" y="36991"/>
                    <a:pt x="18495" y="36991"/>
                  </a:cubicBezTo>
                  <a:cubicBezTo>
                    <a:pt x="8281" y="36991"/>
                    <a:pt x="0" y="28710"/>
                    <a:pt x="0" y="18495"/>
                  </a:cubicBezTo>
                  <a:cubicBezTo>
                    <a:pt x="0" y="8281"/>
                    <a:pt x="8281" y="0"/>
                    <a:pt x="18495" y="0"/>
                  </a:cubicBezTo>
                  <a:cubicBezTo>
                    <a:pt x="28710" y="0"/>
                    <a:pt x="36991" y="8281"/>
                    <a:pt x="36991" y="18495"/>
                  </a:cubicBez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C334EEC-F624-4BC6-99B0-98941E8461C5}"/>
                </a:ext>
              </a:extLst>
            </p:cNvPr>
            <p:cNvSpPr/>
            <p:nvPr/>
          </p:nvSpPr>
          <p:spPr>
            <a:xfrm>
              <a:off x="774540" y="1260090"/>
              <a:ext cx="36990" cy="36990"/>
            </a:xfrm>
            <a:custGeom>
              <a:avLst/>
              <a:gdLst>
                <a:gd name="connsiteX0" fmla="*/ 36991 w 36990"/>
                <a:gd name="connsiteY0" fmla="*/ 18495 h 36990"/>
                <a:gd name="connsiteX1" fmla="*/ 18495 w 36990"/>
                <a:gd name="connsiteY1" fmla="*/ 36991 h 36990"/>
                <a:gd name="connsiteX2" fmla="*/ 0 w 36990"/>
                <a:gd name="connsiteY2" fmla="*/ 18495 h 36990"/>
                <a:gd name="connsiteX3" fmla="*/ 18495 w 36990"/>
                <a:gd name="connsiteY3" fmla="*/ 0 h 36990"/>
                <a:gd name="connsiteX4" fmla="*/ 36991 w 36990"/>
                <a:gd name="connsiteY4" fmla="*/ 18495 h 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90" h="36990">
                  <a:moveTo>
                    <a:pt x="36991" y="18495"/>
                  </a:moveTo>
                  <a:cubicBezTo>
                    <a:pt x="36991" y="28710"/>
                    <a:pt x="28710" y="36991"/>
                    <a:pt x="18495" y="36991"/>
                  </a:cubicBezTo>
                  <a:cubicBezTo>
                    <a:pt x="8281" y="36991"/>
                    <a:pt x="0" y="28710"/>
                    <a:pt x="0" y="18495"/>
                  </a:cubicBezTo>
                  <a:cubicBezTo>
                    <a:pt x="0" y="8281"/>
                    <a:pt x="8281" y="0"/>
                    <a:pt x="18495" y="0"/>
                  </a:cubicBezTo>
                  <a:cubicBezTo>
                    <a:pt x="28710" y="0"/>
                    <a:pt x="36991" y="8281"/>
                    <a:pt x="36991" y="18495"/>
                  </a:cubicBez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DC14154-DBDC-4789-9CC0-3F738C4CC304}"/>
                </a:ext>
              </a:extLst>
            </p:cNvPr>
            <p:cNvSpPr/>
            <p:nvPr/>
          </p:nvSpPr>
          <p:spPr>
            <a:xfrm>
              <a:off x="1005732" y="1491282"/>
              <a:ext cx="36990" cy="36990"/>
            </a:xfrm>
            <a:custGeom>
              <a:avLst/>
              <a:gdLst>
                <a:gd name="connsiteX0" fmla="*/ 36991 w 36990"/>
                <a:gd name="connsiteY0" fmla="*/ 18495 h 36990"/>
                <a:gd name="connsiteX1" fmla="*/ 18495 w 36990"/>
                <a:gd name="connsiteY1" fmla="*/ 36991 h 36990"/>
                <a:gd name="connsiteX2" fmla="*/ 0 w 36990"/>
                <a:gd name="connsiteY2" fmla="*/ 18495 h 36990"/>
                <a:gd name="connsiteX3" fmla="*/ 18495 w 36990"/>
                <a:gd name="connsiteY3" fmla="*/ 0 h 36990"/>
                <a:gd name="connsiteX4" fmla="*/ 36991 w 36990"/>
                <a:gd name="connsiteY4" fmla="*/ 18495 h 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90" h="36990">
                  <a:moveTo>
                    <a:pt x="36991" y="18495"/>
                  </a:moveTo>
                  <a:cubicBezTo>
                    <a:pt x="36991" y="28710"/>
                    <a:pt x="28710" y="36991"/>
                    <a:pt x="18495" y="36991"/>
                  </a:cubicBezTo>
                  <a:cubicBezTo>
                    <a:pt x="8281" y="36991"/>
                    <a:pt x="0" y="28710"/>
                    <a:pt x="0" y="18495"/>
                  </a:cubicBezTo>
                  <a:cubicBezTo>
                    <a:pt x="0" y="8281"/>
                    <a:pt x="8281" y="0"/>
                    <a:pt x="18495" y="0"/>
                  </a:cubicBezTo>
                  <a:cubicBezTo>
                    <a:pt x="28710" y="0"/>
                    <a:pt x="36991" y="8281"/>
                    <a:pt x="36991" y="18495"/>
                  </a:cubicBez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25298E5-756F-41FC-9F3F-67FEA4191EB7}"/>
                </a:ext>
              </a:extLst>
            </p:cNvPr>
            <p:cNvSpPr/>
            <p:nvPr/>
          </p:nvSpPr>
          <p:spPr>
            <a:xfrm>
              <a:off x="1236924" y="1260090"/>
              <a:ext cx="36990" cy="36990"/>
            </a:xfrm>
            <a:custGeom>
              <a:avLst/>
              <a:gdLst>
                <a:gd name="connsiteX0" fmla="*/ 36991 w 36990"/>
                <a:gd name="connsiteY0" fmla="*/ 18495 h 36990"/>
                <a:gd name="connsiteX1" fmla="*/ 18495 w 36990"/>
                <a:gd name="connsiteY1" fmla="*/ 36991 h 36990"/>
                <a:gd name="connsiteX2" fmla="*/ 0 w 36990"/>
                <a:gd name="connsiteY2" fmla="*/ 18495 h 36990"/>
                <a:gd name="connsiteX3" fmla="*/ 18495 w 36990"/>
                <a:gd name="connsiteY3" fmla="*/ 0 h 36990"/>
                <a:gd name="connsiteX4" fmla="*/ 36991 w 36990"/>
                <a:gd name="connsiteY4" fmla="*/ 18495 h 3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90" h="36990">
                  <a:moveTo>
                    <a:pt x="36991" y="18495"/>
                  </a:moveTo>
                  <a:cubicBezTo>
                    <a:pt x="36991" y="28710"/>
                    <a:pt x="28710" y="36991"/>
                    <a:pt x="18495" y="36991"/>
                  </a:cubicBezTo>
                  <a:cubicBezTo>
                    <a:pt x="8281" y="36991"/>
                    <a:pt x="0" y="28710"/>
                    <a:pt x="0" y="18495"/>
                  </a:cubicBezTo>
                  <a:cubicBezTo>
                    <a:pt x="0" y="8281"/>
                    <a:pt x="8281" y="0"/>
                    <a:pt x="18495" y="0"/>
                  </a:cubicBezTo>
                  <a:cubicBezTo>
                    <a:pt x="28710" y="0"/>
                    <a:pt x="36991" y="8281"/>
                    <a:pt x="36991" y="18495"/>
                  </a:cubicBez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26B4D2C4-78CE-4131-A0D4-F8B2D26974FB}"/>
                </a:ext>
              </a:extLst>
            </p:cNvPr>
            <p:cNvSpPr/>
            <p:nvPr/>
          </p:nvSpPr>
          <p:spPr>
            <a:xfrm>
              <a:off x="719054" y="973412"/>
              <a:ext cx="610346" cy="610346"/>
            </a:xfrm>
            <a:custGeom>
              <a:avLst/>
              <a:gdLst>
                <a:gd name="connsiteX0" fmla="*/ 305173 w 610346"/>
                <a:gd name="connsiteY0" fmla="*/ 610347 h 610346"/>
                <a:gd name="connsiteX1" fmla="*/ 0 w 610346"/>
                <a:gd name="connsiteY1" fmla="*/ 305173 h 610346"/>
                <a:gd name="connsiteX2" fmla="*/ 305173 w 610346"/>
                <a:gd name="connsiteY2" fmla="*/ 0 h 610346"/>
                <a:gd name="connsiteX3" fmla="*/ 610347 w 610346"/>
                <a:gd name="connsiteY3" fmla="*/ 305173 h 610346"/>
                <a:gd name="connsiteX4" fmla="*/ 305173 w 610346"/>
                <a:gd name="connsiteY4" fmla="*/ 610347 h 610346"/>
                <a:gd name="connsiteX5" fmla="*/ 305173 w 610346"/>
                <a:gd name="connsiteY5" fmla="*/ 18495 h 610346"/>
                <a:gd name="connsiteX6" fmla="*/ 18495 w 610346"/>
                <a:gd name="connsiteY6" fmla="*/ 305173 h 610346"/>
                <a:gd name="connsiteX7" fmla="*/ 305173 w 610346"/>
                <a:gd name="connsiteY7" fmla="*/ 591851 h 610346"/>
                <a:gd name="connsiteX8" fmla="*/ 591851 w 610346"/>
                <a:gd name="connsiteY8" fmla="*/ 305173 h 610346"/>
                <a:gd name="connsiteX9" fmla="*/ 305173 w 610346"/>
                <a:gd name="connsiteY9" fmla="*/ 18495 h 6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346" h="610346">
                  <a:moveTo>
                    <a:pt x="305173" y="610347"/>
                  </a:moveTo>
                  <a:cubicBezTo>
                    <a:pt x="136631" y="610347"/>
                    <a:pt x="0" y="473716"/>
                    <a:pt x="0" y="305173"/>
                  </a:cubicBezTo>
                  <a:cubicBezTo>
                    <a:pt x="0" y="136631"/>
                    <a:pt x="136631" y="0"/>
                    <a:pt x="305173" y="0"/>
                  </a:cubicBezTo>
                  <a:cubicBezTo>
                    <a:pt x="473716" y="0"/>
                    <a:pt x="610347" y="136631"/>
                    <a:pt x="610347" y="305173"/>
                  </a:cubicBezTo>
                  <a:cubicBezTo>
                    <a:pt x="610153" y="473635"/>
                    <a:pt x="473635" y="610153"/>
                    <a:pt x="305173" y="610347"/>
                  </a:cubicBezTo>
                  <a:close/>
                  <a:moveTo>
                    <a:pt x="305173" y="18495"/>
                  </a:moveTo>
                  <a:cubicBezTo>
                    <a:pt x="146846" y="18495"/>
                    <a:pt x="18495" y="146846"/>
                    <a:pt x="18495" y="305173"/>
                  </a:cubicBezTo>
                  <a:cubicBezTo>
                    <a:pt x="18495" y="463501"/>
                    <a:pt x="146846" y="591851"/>
                    <a:pt x="305173" y="591851"/>
                  </a:cubicBezTo>
                  <a:cubicBezTo>
                    <a:pt x="463501" y="591851"/>
                    <a:pt x="591851" y="463501"/>
                    <a:pt x="591851" y="305173"/>
                  </a:cubicBezTo>
                  <a:cubicBezTo>
                    <a:pt x="591668" y="146922"/>
                    <a:pt x="463425" y="18678"/>
                    <a:pt x="305173" y="18495"/>
                  </a:cubicBezTo>
                  <a:close/>
                </a:path>
              </a:pathLst>
            </a:custGeom>
            <a:grpFill/>
            <a:ln w="9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</p:grpSp>
      <p:pic>
        <p:nvPicPr>
          <p:cNvPr id="19" name="Gráfico 18" descr="Niños contorno">
            <a:extLst>
              <a:ext uri="{FF2B5EF4-FFF2-40B4-BE49-F238E27FC236}">
                <a16:creationId xmlns:a16="http://schemas.microsoft.com/office/drawing/2014/main" id="{BDB3B51B-E003-47C1-844B-5842420C6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459" y="3464400"/>
            <a:ext cx="892886" cy="892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217250" y="114418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/>
              <a:t>Objetivos</a:t>
            </a:r>
            <a:endParaRPr lang="es-EC" dirty="0"/>
          </a:p>
        </p:txBody>
      </p:sp>
      <p:sp>
        <p:nvSpPr>
          <p:cNvPr id="80" name="Google Shape;80;p16"/>
          <p:cNvSpPr/>
          <p:nvPr/>
        </p:nvSpPr>
        <p:spPr>
          <a:xfrm>
            <a:off x="201750" y="208018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7D97FC-CC36-49EA-864C-AE97D46E6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969523"/>
              </p:ext>
            </p:extLst>
          </p:nvPr>
        </p:nvGraphicFramePr>
        <p:xfrm>
          <a:off x="315713" y="931555"/>
          <a:ext cx="8541207" cy="385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áfico 9" descr="Diana con relleno sólido">
            <a:extLst>
              <a:ext uri="{FF2B5EF4-FFF2-40B4-BE49-F238E27FC236}">
                <a16:creationId xmlns:a16="http://schemas.microsoft.com/office/drawing/2014/main" id="{0E56968B-8E8A-4EA2-B572-CB6D378AF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800" y="83469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327191" y="169554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Marco Teórico</a:t>
            </a:r>
            <a:endParaRPr dirty="0"/>
          </a:p>
        </p:txBody>
      </p:sp>
      <p:sp>
        <p:nvSpPr>
          <p:cNvPr id="87" name="Google Shape;87;p17"/>
          <p:cNvSpPr/>
          <p:nvPr/>
        </p:nvSpPr>
        <p:spPr>
          <a:xfrm>
            <a:off x="311691" y="263154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F1E32B-B798-4159-85B8-7F8D96BBF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770415"/>
              </p:ext>
            </p:extLst>
          </p:nvPr>
        </p:nvGraphicFramePr>
        <p:xfrm>
          <a:off x="1541286" y="742254"/>
          <a:ext cx="7280981" cy="423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áfico 3" descr="Asia en globo terráqueo con relleno sólido">
            <a:extLst>
              <a:ext uri="{FF2B5EF4-FFF2-40B4-BE49-F238E27FC236}">
                <a16:creationId xmlns:a16="http://schemas.microsoft.com/office/drawing/2014/main" id="{2DFFE3EF-6527-4688-B77E-63237E6670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7012" y="1005699"/>
            <a:ext cx="914400" cy="914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DA7ABD-28CA-4108-B3C1-55D27C407D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43" b="91429" l="9804" r="92157">
                        <a14:foregroundMark x1="83824" y1="13929" x2="83824" y2="13929"/>
                        <a14:foregroundMark x1="90686" y1="7500" x2="90686" y2="7500"/>
                        <a14:foregroundMark x1="93627" y1="4643" x2="93627" y2="4643"/>
                        <a14:foregroundMark x1="73529" y1="2143" x2="73529" y2="2143"/>
                        <a14:foregroundMark x1="52941" y1="8929" x2="52941" y2="8929"/>
                        <a14:foregroundMark x1="62255" y1="5000" x2="62255" y2="5000"/>
                        <a14:foregroundMark x1="62255" y1="87500" x2="62255" y2="87500"/>
                        <a14:foregroundMark x1="65686" y1="91429" x2="65686" y2="91429"/>
                        <a14:foregroundMark x1="58824" y1="51071" x2="58824" y2="51071"/>
                        <a14:foregroundMark x1="52941" y1="50000" x2="52941" y2="50000"/>
                        <a14:foregroundMark x1="62255" y1="52857" x2="62255" y2="52857"/>
                        <a14:foregroundMark x1="65686" y1="55000" x2="65686" y2="55000"/>
                      </a14:backgroundRemoval>
                    </a14:imgEffect>
                  </a14:imgLayer>
                </a14:imgProps>
              </a:ext>
            </a:extLst>
          </a:blip>
          <a:srcRect b="4425"/>
          <a:stretch/>
        </p:blipFill>
        <p:spPr>
          <a:xfrm>
            <a:off x="2817682" y="2311909"/>
            <a:ext cx="613059" cy="8042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34CAE4-0431-468A-8CCE-81A9E6D33E4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01" b="95031" l="53500" r="96667">
                        <a14:foregroundMark x1="70833" y1="5901" x2="70833" y2="5901"/>
                        <a14:foregroundMark x1="96833" y1="31988" x2="96833" y2="31988"/>
                        <a14:foregroundMark x1="54000" y1="40373" x2="54000" y2="40373"/>
                        <a14:foregroundMark x1="53500" y1="56832" x2="53500" y2="56832"/>
                        <a14:foregroundMark x1="59333" y1="67391" x2="59333" y2="67391"/>
                        <a14:foregroundMark x1="67500" y1="95031" x2="67500" y2="95031"/>
                      </a14:backgroundRemoval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3060077" y="3599033"/>
            <a:ext cx="501958" cy="538768"/>
          </a:xfrm>
          <a:prstGeom prst="rect">
            <a:avLst/>
          </a:prstGeom>
        </p:spPr>
      </p:pic>
      <p:sp>
        <p:nvSpPr>
          <p:cNvPr id="10" name="Google Shape;85;p17">
            <a:extLst>
              <a:ext uri="{FF2B5EF4-FFF2-40B4-BE49-F238E27FC236}">
                <a16:creationId xmlns:a16="http://schemas.microsoft.com/office/drawing/2014/main" id="{9FCA1A26-50F3-4932-9FE9-0C953E617CDE}"/>
              </a:ext>
            </a:extLst>
          </p:cNvPr>
          <p:cNvSpPr txBox="1">
            <a:spLocks/>
          </p:cNvSpPr>
          <p:nvPr/>
        </p:nvSpPr>
        <p:spPr>
          <a:xfrm rot="16200000">
            <a:off x="-1217474" y="2314314"/>
            <a:ext cx="3904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b="1" dirty="0"/>
              <a:t>ANTECEDENTES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7">
            <a:extLst>
              <a:ext uri="{FF2B5EF4-FFF2-40B4-BE49-F238E27FC236}">
                <a16:creationId xmlns:a16="http://schemas.microsoft.com/office/drawing/2014/main" id="{AE770916-3572-43F3-A5E2-9F1128EBC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0">
            <a:off x="-1500289" y="2044041"/>
            <a:ext cx="39040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FUNDAMENTACIÓN</a:t>
            </a:r>
            <a:endParaRPr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FA5F417-C681-4F23-A170-9DC6C0BAF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236361"/>
              </p:ext>
            </p:extLst>
          </p:nvPr>
        </p:nvGraphicFramePr>
        <p:xfrm>
          <a:off x="1168248" y="378380"/>
          <a:ext cx="7888203" cy="47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85;p17">
            <a:extLst>
              <a:ext uri="{FF2B5EF4-FFF2-40B4-BE49-F238E27FC236}">
                <a16:creationId xmlns:a16="http://schemas.microsoft.com/office/drawing/2014/main" id="{C32D168F-2682-46C6-85CD-2DC0AE195267}"/>
              </a:ext>
            </a:extLst>
          </p:cNvPr>
          <p:cNvSpPr txBox="1">
            <a:spLocks/>
          </p:cNvSpPr>
          <p:nvPr/>
        </p:nvSpPr>
        <p:spPr>
          <a:xfrm rot="16200000">
            <a:off x="-783760" y="2285400"/>
            <a:ext cx="3904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b="1" dirty="0"/>
              <a:t>TEÓRICA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1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2CAB8C-7D3A-4EB3-A914-6BF8CBCC2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101322"/>
              </p:ext>
            </p:extLst>
          </p:nvPr>
        </p:nvGraphicFramePr>
        <p:xfrm>
          <a:off x="407970" y="844107"/>
          <a:ext cx="3526077" cy="78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B2EC51F9-AB0A-44DB-A93B-CF1480667AC9}"/>
              </a:ext>
            </a:extLst>
          </p:cNvPr>
          <p:cNvSpPr/>
          <p:nvPr/>
        </p:nvSpPr>
        <p:spPr>
          <a:xfrm>
            <a:off x="1090723" y="1762008"/>
            <a:ext cx="368426" cy="41301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5D7C9085-0DE9-423E-8F0B-51DE508F7281}"/>
              </a:ext>
            </a:extLst>
          </p:cNvPr>
          <p:cNvSpPr/>
          <p:nvPr/>
        </p:nvSpPr>
        <p:spPr>
          <a:xfrm>
            <a:off x="2754445" y="1759350"/>
            <a:ext cx="368426" cy="413015"/>
          </a:xfrm>
          <a:prstGeom prst="down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DF9F6A6-F182-4430-A813-166FEC3BE0D9}"/>
              </a:ext>
            </a:extLst>
          </p:cNvPr>
          <p:cNvSpPr/>
          <p:nvPr/>
        </p:nvSpPr>
        <p:spPr>
          <a:xfrm>
            <a:off x="544982" y="2298288"/>
            <a:ext cx="1303273" cy="10188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Capacidad de engendrar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430321D-0B5E-4B1C-8D09-48D55A0EE08E}"/>
              </a:ext>
            </a:extLst>
          </p:cNvPr>
          <p:cNvSpPr/>
          <p:nvPr/>
        </p:nvSpPr>
        <p:spPr>
          <a:xfrm>
            <a:off x="2277158" y="2298288"/>
            <a:ext cx="1380442" cy="1018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Asegurar una crianza adecuada</a:t>
            </a:r>
          </a:p>
        </p:txBody>
      </p:sp>
      <p:pic>
        <p:nvPicPr>
          <p:cNvPr id="10" name="image11.png">
            <a:extLst>
              <a:ext uri="{FF2B5EF4-FFF2-40B4-BE49-F238E27FC236}">
                <a16:creationId xmlns:a16="http://schemas.microsoft.com/office/drawing/2014/main" id="{5D041A36-81AE-4C3A-8BF8-B0AA8245014A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139361" y="844107"/>
            <a:ext cx="4845149" cy="4004340"/>
          </a:xfrm>
          <a:prstGeom prst="rect">
            <a:avLst/>
          </a:prstGeom>
          <a:ln/>
        </p:spPr>
      </p:pic>
      <p:sp>
        <p:nvSpPr>
          <p:cNvPr id="11" name="Google Shape;85;p17">
            <a:extLst>
              <a:ext uri="{FF2B5EF4-FFF2-40B4-BE49-F238E27FC236}">
                <a16:creationId xmlns:a16="http://schemas.microsoft.com/office/drawing/2014/main" id="{8546755A-4CB5-4F35-BEEE-F78C0DAF4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490" y="250984"/>
            <a:ext cx="39040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/>
              <a:t>Tipos de parentalidad</a:t>
            </a:r>
            <a:endParaRPr dirty="0"/>
          </a:p>
        </p:txBody>
      </p:sp>
      <p:sp>
        <p:nvSpPr>
          <p:cNvPr id="12" name="Google Shape;85;p17">
            <a:extLst>
              <a:ext uri="{FF2B5EF4-FFF2-40B4-BE49-F238E27FC236}">
                <a16:creationId xmlns:a16="http://schemas.microsoft.com/office/drawing/2014/main" id="{644F0326-FDDC-44FC-9306-1AE43532704A}"/>
              </a:ext>
            </a:extLst>
          </p:cNvPr>
          <p:cNvSpPr txBox="1">
            <a:spLocks/>
          </p:cNvSpPr>
          <p:nvPr/>
        </p:nvSpPr>
        <p:spPr>
          <a:xfrm>
            <a:off x="4063509" y="271407"/>
            <a:ext cx="48451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2000" b="1" dirty="0"/>
              <a:t>Factores que influyen en la parentalidad</a:t>
            </a:r>
            <a:endParaRPr lang="es-EC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EA5BDA-9CE2-4A74-8A2F-95F51B319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8" y="3628417"/>
            <a:ext cx="1689489" cy="9822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8F3E27-C195-4A66-996C-9F797539B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5467" y="3510074"/>
            <a:ext cx="2140981" cy="1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8C87A42-C70A-4247-97A4-E2C63F1866B7}"/>
              </a:ext>
            </a:extLst>
          </p:cNvPr>
          <p:cNvSpPr/>
          <p:nvPr/>
        </p:nvSpPr>
        <p:spPr>
          <a:xfrm>
            <a:off x="1421297" y="487016"/>
            <a:ext cx="1639956" cy="636104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COMPETENCIAS PARENTALES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18870C7-4B21-4019-AD8D-6EF4E2883249}"/>
              </a:ext>
            </a:extLst>
          </p:cNvPr>
          <p:cNvSpPr/>
          <p:nvPr/>
        </p:nvSpPr>
        <p:spPr>
          <a:xfrm>
            <a:off x="1376571" y="1364145"/>
            <a:ext cx="1749286" cy="882978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solidFill>
                  <a:prstClr val="black"/>
                </a:solidFill>
              </a:rPr>
              <a:t>DEFINICIÓN .-</a:t>
            </a:r>
            <a:r>
              <a:rPr lang="es-EC" dirty="0">
                <a:solidFill>
                  <a:prstClr val="black"/>
                </a:solidFill>
              </a:rPr>
              <a:t> Según</a:t>
            </a:r>
            <a:r>
              <a:rPr lang="es-EC" dirty="0">
                <a:solidFill>
                  <a:schemeClr val="tx1"/>
                </a:solidFill>
              </a:rPr>
              <a:t>:</a:t>
            </a:r>
            <a:r>
              <a:rPr lang="es-ES" dirty="0">
                <a:solidFill>
                  <a:schemeClr val="tx1"/>
                </a:solidFill>
              </a:rPr>
              <a:t>Barudy y Dantagnan (2010)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B33E46-1370-4C18-AD2B-BFF95ED8431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2241275" y="1123120"/>
            <a:ext cx="9939" cy="24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32B38F-7F26-42E5-A7F7-D3FD9633CE8E}"/>
              </a:ext>
            </a:extLst>
          </p:cNvPr>
          <p:cNvSpPr/>
          <p:nvPr/>
        </p:nvSpPr>
        <p:spPr>
          <a:xfrm>
            <a:off x="1421297" y="2417695"/>
            <a:ext cx="1639956" cy="636104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Tipos de competencias parentales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6F7DF53E-38EF-4A23-97ED-CCA7223D1AE0}"/>
              </a:ext>
            </a:extLst>
          </p:cNvPr>
          <p:cNvSpPr/>
          <p:nvPr/>
        </p:nvSpPr>
        <p:spPr>
          <a:xfrm>
            <a:off x="3155675" y="418290"/>
            <a:ext cx="795125" cy="4511520"/>
          </a:xfrm>
          <a:prstGeom prst="leftBrace">
            <a:avLst>
              <a:gd name="adj1" fmla="val 8333"/>
              <a:gd name="adj2" fmla="val 502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DE0D424-5069-4641-89AF-E4CCFE768DFB}"/>
              </a:ext>
            </a:extLst>
          </p:cNvPr>
          <p:cNvSpPr/>
          <p:nvPr/>
        </p:nvSpPr>
        <p:spPr>
          <a:xfrm>
            <a:off x="3955806" y="854766"/>
            <a:ext cx="1475957" cy="447263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Competencias vinculares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6DC0516-D9FA-4CEE-814D-8482ADED6E4C}"/>
              </a:ext>
            </a:extLst>
          </p:cNvPr>
          <p:cNvSpPr/>
          <p:nvPr/>
        </p:nvSpPr>
        <p:spPr>
          <a:xfrm>
            <a:off x="6527762" y="2839796"/>
            <a:ext cx="1475957" cy="506897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Competencias reflexivas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69E4E41-6516-456E-92CF-723353111F35}"/>
              </a:ext>
            </a:extLst>
          </p:cNvPr>
          <p:cNvSpPr/>
          <p:nvPr/>
        </p:nvSpPr>
        <p:spPr>
          <a:xfrm>
            <a:off x="6526424" y="828999"/>
            <a:ext cx="1639956" cy="447263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Competencias formativas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885F54C-CB66-47E0-A694-0878A8EDD0E5}"/>
              </a:ext>
            </a:extLst>
          </p:cNvPr>
          <p:cNvSpPr/>
          <p:nvPr/>
        </p:nvSpPr>
        <p:spPr>
          <a:xfrm>
            <a:off x="3929589" y="2839797"/>
            <a:ext cx="1729409" cy="506897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Competencias protectoras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FBCA6A5-C066-478B-9E66-3DCD749B8232}"/>
              </a:ext>
            </a:extLst>
          </p:cNvPr>
          <p:cNvSpPr/>
          <p:nvPr/>
        </p:nvSpPr>
        <p:spPr>
          <a:xfrm>
            <a:off x="1431236" y="3460062"/>
            <a:ext cx="1639956" cy="636104"/>
          </a:xfrm>
          <a:prstGeom prst="roundRect">
            <a:avLst/>
          </a:prstGeom>
          <a:solidFill>
            <a:srgbClr val="FFFF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Gómez y Muñoz (2014)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71F5FE1-AB5C-4277-9411-583E3AF7094D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2241275" y="3053799"/>
            <a:ext cx="9939" cy="40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D026882-1802-4B30-AF9C-9B42BEDBF3E2}"/>
              </a:ext>
            </a:extLst>
          </p:cNvPr>
          <p:cNvSpPr/>
          <p:nvPr/>
        </p:nvSpPr>
        <p:spPr>
          <a:xfrm>
            <a:off x="3850307" y="3476663"/>
            <a:ext cx="1889536" cy="8774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Protección, cuidado y seguridad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8D2A8EC-E4BD-4D50-A5BC-0CA26E3C6BE2}"/>
              </a:ext>
            </a:extLst>
          </p:cNvPr>
          <p:cNvSpPr/>
          <p:nvPr/>
        </p:nvSpPr>
        <p:spPr>
          <a:xfrm>
            <a:off x="0" y="418289"/>
            <a:ext cx="1282141" cy="542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id="{5FC4DEE6-AB0B-4496-88EF-7F141F138A6E}"/>
              </a:ext>
            </a:extLst>
          </p:cNvPr>
          <p:cNvSpPr/>
          <p:nvPr/>
        </p:nvSpPr>
        <p:spPr>
          <a:xfrm>
            <a:off x="755377" y="854766"/>
            <a:ext cx="611255" cy="2044077"/>
          </a:xfrm>
          <a:prstGeom prst="curv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7DFBD49-9771-4C62-BDFF-5210BC00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46615" l="15812" r="53419">
                        <a14:foregroundMark x1="29573" y1="8231" x2="29573" y2="8231"/>
                        <a14:foregroundMark x1="30427" y1="6923" x2="30427" y2="6923"/>
                        <a14:foregroundMark x1="28718" y1="6538" x2="28718" y2="6538"/>
                        <a14:foregroundMark x1="16496" y1="37000" x2="16496" y2="37000"/>
                        <a14:foregroundMark x1="15897" y1="14846" x2="15897" y2="14846"/>
                        <a14:foregroundMark x1="25385" y1="17154" x2="25385" y2="17154"/>
                        <a14:foregroundMark x1="36496" y1="14462" x2="36496" y2="14462"/>
                        <a14:foregroundMark x1="46838" y1="24923" x2="46838" y2="24923"/>
                        <a14:foregroundMark x1="53504" y1="24154" x2="53504" y2="24154"/>
                        <a14:foregroundMark x1="28974" y1="45923" x2="28974" y2="45923"/>
                        <a14:foregroundMark x1="26410" y1="43769" x2="26410" y2="43769"/>
                        <a14:foregroundMark x1="34359" y1="46615" x2="34359" y2="46615"/>
                        <a14:foregroundMark x1="27265" y1="11308" x2="27265" y2="11308"/>
                      </a14:backgroundRemoval>
                    </a14:imgEffect>
                  </a14:imgLayer>
                </a14:imgProps>
              </a:ext>
            </a:extLst>
          </a:blip>
          <a:srcRect l="12823" t="4155" r="42088" b="50000"/>
          <a:stretch/>
        </p:blipFill>
        <p:spPr>
          <a:xfrm>
            <a:off x="-23202" y="3390105"/>
            <a:ext cx="1600200" cy="1807842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7A17F54-C97B-4D17-845E-618CBADC74DC}"/>
              </a:ext>
            </a:extLst>
          </p:cNvPr>
          <p:cNvSpPr/>
          <p:nvPr/>
        </p:nvSpPr>
        <p:spPr>
          <a:xfrm>
            <a:off x="3743818" y="1434098"/>
            <a:ext cx="1996025" cy="8152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Apego seguro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Desarrollo socioemocional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1298D4B-5CD9-4444-9BE6-8BF59AE9F204}"/>
              </a:ext>
            </a:extLst>
          </p:cNvPr>
          <p:cNvSpPr/>
          <p:nvPr/>
        </p:nvSpPr>
        <p:spPr>
          <a:xfrm>
            <a:off x="6490600" y="1418162"/>
            <a:ext cx="1798609" cy="8152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Socialización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2084367-8971-4601-B166-2CACF456C826}"/>
              </a:ext>
            </a:extLst>
          </p:cNvPr>
          <p:cNvSpPr/>
          <p:nvPr/>
        </p:nvSpPr>
        <p:spPr>
          <a:xfrm>
            <a:off x="6327984" y="3509328"/>
            <a:ext cx="2123842" cy="8120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Reflexión sobre la propia parentalidad</a:t>
            </a:r>
          </a:p>
        </p:txBody>
      </p:sp>
    </p:spTree>
    <p:extLst>
      <p:ext uri="{BB962C8B-B14F-4D97-AF65-F5344CB8AC3E}">
        <p14:creationId xmlns:p14="http://schemas.microsoft.com/office/powerpoint/2010/main" val="37660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327200" y="355600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Metodología de la Investigación</a:t>
            </a:r>
            <a:endParaRPr dirty="0"/>
          </a:p>
        </p:txBody>
      </p:sp>
      <p:sp>
        <p:nvSpPr>
          <p:cNvPr id="94" name="Google Shape;94;p18"/>
          <p:cNvSpPr/>
          <p:nvPr/>
        </p:nvSpPr>
        <p:spPr>
          <a:xfrm>
            <a:off x="311690" y="449197"/>
            <a:ext cx="1015500" cy="385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86C5EF0-9349-4951-B5FF-43BDFA527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945849"/>
              </p:ext>
            </p:extLst>
          </p:nvPr>
        </p:nvGraphicFramePr>
        <p:xfrm>
          <a:off x="1327190" y="928294"/>
          <a:ext cx="69224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980</Words>
  <Application>Microsoft Office PowerPoint</Application>
  <PresentationFormat>Presentación en pantalla (16:9)</PresentationFormat>
  <Paragraphs>208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 </vt:lpstr>
      <vt:lpstr>Planteamiento del problema </vt:lpstr>
      <vt:lpstr>Delimitación del problema </vt:lpstr>
      <vt:lpstr>Objetivos</vt:lpstr>
      <vt:lpstr>Marco Teórico</vt:lpstr>
      <vt:lpstr>FUNDAMENTACIÓN</vt:lpstr>
      <vt:lpstr>Tipos de parentalidad</vt:lpstr>
      <vt:lpstr>Presentación de PowerPoint</vt:lpstr>
      <vt:lpstr>Metodología de la Investigación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Propuesta Alternativa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María José Espinoza Toapanta</dc:creator>
  <cp:lastModifiedBy>María José Espinoza Toapanta</cp:lastModifiedBy>
  <cp:revision>106</cp:revision>
  <dcterms:modified xsi:type="dcterms:W3CDTF">2021-03-26T17:33:40Z</dcterms:modified>
</cp:coreProperties>
</file>