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6" r:id="rId9"/>
    <p:sldId id="263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74" r:id="rId19"/>
  </p:sldIdLst>
  <p:sldSz cx="9144000" cy="5143500" type="screen16x9"/>
  <p:notesSz cx="6858000" cy="9144000"/>
  <p:embeddedFontLs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CB280-B0BC-4B11-AFAF-221EDE1B28B9}" type="doc">
      <dgm:prSet loTypeId="urn:microsoft.com/office/officeart/2008/layout/HexagonCluster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06FD30-A00B-4875-976D-790AE734BF1D}">
      <dgm:prSet phldrT="[Texto]"/>
      <dgm:spPr/>
      <dgm:t>
        <a:bodyPr/>
        <a:lstStyle/>
        <a:p>
          <a:r>
            <a:rPr lang="es-EC">
              <a:solidFill>
                <a:schemeClr val="bg2"/>
              </a:solidFill>
            </a:rPr>
            <a:t>La malanga ecuatoriana es la más consumida en los principales destinos (Trademap, 2019)</a:t>
          </a:r>
          <a:endParaRPr lang="es-EC" dirty="0">
            <a:solidFill>
              <a:schemeClr val="bg2"/>
            </a:solidFill>
          </a:endParaRPr>
        </a:p>
      </dgm:t>
    </dgm:pt>
    <dgm:pt modelId="{F932B81E-A1A3-42D4-9184-CE0BAC501AFC}" type="parTrans" cxnId="{B5D10F44-753A-48F1-9EC5-C4F36DCBBF0C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92E2DDF8-6D13-4B7F-A0E2-FB674AC69DBF}" type="sibTrans" cxnId="{B5D10F44-753A-48F1-9EC5-C4F36DCBBF0C}">
      <dgm:prSet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3EFF4D4-D30C-47E5-8D02-524C3C25CC6F}">
      <dgm:prSet phldrT="[Texto]"/>
      <dgm:spPr/>
      <dgm:t>
        <a:bodyPr/>
        <a:lstStyle/>
        <a:p>
          <a:r>
            <a:rPr lang="es-EC">
              <a:solidFill>
                <a:schemeClr val="bg2"/>
              </a:solidFill>
            </a:rPr>
            <a:t>La producción ha presentado incremento (Proecuador, 2019)</a:t>
          </a:r>
          <a:endParaRPr lang="es-EC" dirty="0">
            <a:solidFill>
              <a:schemeClr val="bg2"/>
            </a:solidFill>
          </a:endParaRPr>
        </a:p>
      </dgm:t>
    </dgm:pt>
    <dgm:pt modelId="{5AADC22A-8FDD-44FA-B3E3-0160C737D9DE}" type="parTrans" cxnId="{15A3A893-C065-4B75-BA0E-3F9309BC4DD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F0DCBA9C-1BD5-4F41-9B0D-45F4B2B333E9}" type="sibTrans" cxnId="{15A3A893-C065-4B75-BA0E-3F9309BC4DD8}">
      <dgm:prSet/>
      <dgm:spPr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</dgm:spPr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666ADB49-A0C9-4C6D-8260-FEC59B5252CC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No está incluida en partidas presupuestarias del sector ni tiene incentivos para su crecimiento</a:t>
          </a:r>
        </a:p>
      </dgm:t>
    </dgm:pt>
    <dgm:pt modelId="{E9E14CD6-D900-4EBF-BE0D-6B2AB8509518}" type="parTrans" cxnId="{4806C405-0AB2-485D-AE07-B8EB47E8D96D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664F206-982F-4EC9-8282-BBCF3FC1F156}" type="sibTrans" cxnId="{4806C405-0AB2-485D-AE07-B8EB47E8D96D}">
      <dgm:prSet/>
      <dgm:spPr>
        <a:blipFill rotWithShape="1">
          <a:blip xmlns:r="http://schemas.openxmlformats.org/officeDocument/2006/relationships" r:embed="rId3"/>
          <a:srcRect/>
          <a:stretch>
            <a:fillRect l="-29000" r="-29000"/>
          </a:stretch>
        </a:blipFill>
      </dgm:spPr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B4F0F07C-D0B7-486A-820D-BB4E754C7A83}" type="pres">
      <dgm:prSet presAssocID="{9FDCB280-B0BC-4B11-AFAF-221EDE1B28B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D8CB2AE8-0CEA-44ED-B0FF-240740581608}" type="pres">
      <dgm:prSet presAssocID="{666ADB49-A0C9-4C6D-8260-FEC59B5252CC}" presName="text1" presStyleCnt="0"/>
      <dgm:spPr/>
    </dgm:pt>
    <dgm:pt modelId="{EEC65DF5-BE5E-4CA0-8FE0-38627A0EF5D0}" type="pres">
      <dgm:prSet presAssocID="{666ADB49-A0C9-4C6D-8260-FEC59B5252C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3790F-2589-4BA6-8AFE-ABA82B6FF81E}" type="pres">
      <dgm:prSet presAssocID="{666ADB49-A0C9-4C6D-8260-FEC59B5252CC}" presName="textaccent1" presStyleCnt="0"/>
      <dgm:spPr/>
    </dgm:pt>
    <dgm:pt modelId="{3297950F-806B-4F9F-BF41-F4376F34A90D}" type="pres">
      <dgm:prSet presAssocID="{666ADB49-A0C9-4C6D-8260-FEC59B5252CC}" presName="accentRepeatNode" presStyleLbl="solidAlignAcc1" presStyleIdx="0" presStyleCnt="6"/>
      <dgm:spPr/>
    </dgm:pt>
    <dgm:pt modelId="{80869F72-89CE-452F-82B3-B49025BD858E}" type="pres">
      <dgm:prSet presAssocID="{5664F206-982F-4EC9-8282-BBCF3FC1F156}" presName="image1" presStyleCnt="0"/>
      <dgm:spPr/>
    </dgm:pt>
    <dgm:pt modelId="{0C4AA0D4-562E-4F0E-BD62-D902020D0AD5}" type="pres">
      <dgm:prSet presAssocID="{5664F206-982F-4EC9-8282-BBCF3FC1F156}" presName="imageRepeatNode" presStyleLbl="alignAcc1" presStyleIdx="0" presStyleCnt="3"/>
      <dgm:spPr/>
      <dgm:t>
        <a:bodyPr/>
        <a:lstStyle/>
        <a:p>
          <a:endParaRPr lang="es-ES"/>
        </a:p>
      </dgm:t>
    </dgm:pt>
    <dgm:pt modelId="{93159B72-0DD4-47C3-A380-0FFEF5445EC4}" type="pres">
      <dgm:prSet presAssocID="{5664F206-982F-4EC9-8282-BBCF3FC1F156}" presName="imageaccent1" presStyleCnt="0"/>
      <dgm:spPr/>
    </dgm:pt>
    <dgm:pt modelId="{753F461E-F53D-41C8-B031-8D8E09745A19}" type="pres">
      <dgm:prSet presAssocID="{5664F206-982F-4EC9-8282-BBCF3FC1F156}" presName="accentRepeatNode" presStyleLbl="solidAlignAcc1" presStyleIdx="1" presStyleCnt="6"/>
      <dgm:spPr/>
    </dgm:pt>
    <dgm:pt modelId="{8F562F47-A00B-4748-A438-386FE3A2F614}" type="pres">
      <dgm:prSet presAssocID="{D206FD30-A00B-4875-976D-790AE734BF1D}" presName="text2" presStyleCnt="0"/>
      <dgm:spPr/>
    </dgm:pt>
    <dgm:pt modelId="{7517F034-2B90-48BF-BB20-FBB651A20BE3}" type="pres">
      <dgm:prSet presAssocID="{D206FD30-A00B-4875-976D-790AE734BF1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EF829E-0666-476F-AEA0-A886D665A7D1}" type="pres">
      <dgm:prSet presAssocID="{D206FD30-A00B-4875-976D-790AE734BF1D}" presName="textaccent2" presStyleCnt="0"/>
      <dgm:spPr/>
    </dgm:pt>
    <dgm:pt modelId="{7739A13C-A3C9-493A-9B40-DAE1F20B0FEE}" type="pres">
      <dgm:prSet presAssocID="{D206FD30-A00B-4875-976D-790AE734BF1D}" presName="accentRepeatNode" presStyleLbl="solidAlignAcc1" presStyleIdx="2" presStyleCnt="6"/>
      <dgm:spPr/>
    </dgm:pt>
    <dgm:pt modelId="{BD9C8146-B7E2-42F1-8229-E14FFB60D76A}" type="pres">
      <dgm:prSet presAssocID="{92E2DDF8-6D13-4B7F-A0E2-FB674AC69DBF}" presName="image2" presStyleCnt="0"/>
      <dgm:spPr/>
    </dgm:pt>
    <dgm:pt modelId="{BAA1190A-AF67-47F1-B0DE-E0E7474AA393}" type="pres">
      <dgm:prSet presAssocID="{92E2DDF8-6D13-4B7F-A0E2-FB674AC69DBF}" presName="imageRepeatNode" presStyleLbl="alignAcc1" presStyleIdx="1" presStyleCnt="3"/>
      <dgm:spPr/>
      <dgm:t>
        <a:bodyPr/>
        <a:lstStyle/>
        <a:p>
          <a:endParaRPr lang="es-ES"/>
        </a:p>
      </dgm:t>
    </dgm:pt>
    <dgm:pt modelId="{750E6C0D-F1A0-4B9F-92D7-38C5A30DA23F}" type="pres">
      <dgm:prSet presAssocID="{92E2DDF8-6D13-4B7F-A0E2-FB674AC69DBF}" presName="imageaccent2" presStyleCnt="0"/>
      <dgm:spPr/>
    </dgm:pt>
    <dgm:pt modelId="{96306454-0090-41BB-8145-0F614EBC6FD1}" type="pres">
      <dgm:prSet presAssocID="{92E2DDF8-6D13-4B7F-A0E2-FB674AC69DBF}" presName="accentRepeatNode" presStyleLbl="solidAlignAcc1" presStyleIdx="3" presStyleCnt="6"/>
      <dgm:spPr/>
    </dgm:pt>
    <dgm:pt modelId="{7BFF4B8C-3349-4B07-B20F-E4EA115393B1}" type="pres">
      <dgm:prSet presAssocID="{53EFF4D4-D30C-47E5-8D02-524C3C25CC6F}" presName="text3" presStyleCnt="0"/>
      <dgm:spPr/>
    </dgm:pt>
    <dgm:pt modelId="{79520099-8665-4DCB-87F4-0B273F3558C6}" type="pres">
      <dgm:prSet presAssocID="{53EFF4D4-D30C-47E5-8D02-524C3C25CC6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B8ED00-D07D-4A55-A0DB-C5E04C5DAD63}" type="pres">
      <dgm:prSet presAssocID="{53EFF4D4-D30C-47E5-8D02-524C3C25CC6F}" presName="textaccent3" presStyleCnt="0"/>
      <dgm:spPr/>
    </dgm:pt>
    <dgm:pt modelId="{CD3516E2-DD38-4667-AA8A-E117EDE4F731}" type="pres">
      <dgm:prSet presAssocID="{53EFF4D4-D30C-47E5-8D02-524C3C25CC6F}" presName="accentRepeatNode" presStyleLbl="solidAlignAcc1" presStyleIdx="4" presStyleCnt="6"/>
      <dgm:spPr/>
    </dgm:pt>
    <dgm:pt modelId="{254DB7C5-4EE9-4044-9CD5-2312DEE214BA}" type="pres">
      <dgm:prSet presAssocID="{F0DCBA9C-1BD5-4F41-9B0D-45F4B2B333E9}" presName="image3" presStyleCnt="0"/>
      <dgm:spPr/>
    </dgm:pt>
    <dgm:pt modelId="{92EEF7C3-C66B-4081-9AFE-BFB70130B106}" type="pres">
      <dgm:prSet presAssocID="{F0DCBA9C-1BD5-4F41-9B0D-45F4B2B333E9}" presName="imageRepeatNode" presStyleLbl="alignAcc1" presStyleIdx="2" presStyleCnt="3"/>
      <dgm:spPr/>
      <dgm:t>
        <a:bodyPr/>
        <a:lstStyle/>
        <a:p>
          <a:endParaRPr lang="es-ES"/>
        </a:p>
      </dgm:t>
    </dgm:pt>
    <dgm:pt modelId="{C6CC8768-F25D-4757-86D2-1010143ADA58}" type="pres">
      <dgm:prSet presAssocID="{F0DCBA9C-1BD5-4F41-9B0D-45F4B2B333E9}" presName="imageaccent3" presStyleCnt="0"/>
      <dgm:spPr/>
    </dgm:pt>
    <dgm:pt modelId="{6AA99E94-889E-4A5E-BF3A-0CB026F25452}" type="pres">
      <dgm:prSet presAssocID="{F0DCBA9C-1BD5-4F41-9B0D-45F4B2B333E9}" presName="accentRepeatNode" presStyleLbl="solidAlignAcc1" presStyleIdx="5" presStyleCnt="6"/>
      <dgm:spPr/>
    </dgm:pt>
  </dgm:ptLst>
  <dgm:cxnLst>
    <dgm:cxn modelId="{3A609B03-9B1E-44C3-BB3E-A01820F37F18}" type="presOf" srcId="{92E2DDF8-6D13-4B7F-A0E2-FB674AC69DBF}" destId="{BAA1190A-AF67-47F1-B0DE-E0E7474AA393}" srcOrd="0" destOrd="0" presId="urn:microsoft.com/office/officeart/2008/layout/HexagonCluster"/>
    <dgm:cxn modelId="{E61FD782-241C-4C91-AB99-7F23086505B1}" type="presOf" srcId="{F0DCBA9C-1BD5-4F41-9B0D-45F4B2B333E9}" destId="{92EEF7C3-C66B-4081-9AFE-BFB70130B106}" srcOrd="0" destOrd="0" presId="urn:microsoft.com/office/officeart/2008/layout/HexagonCluster"/>
    <dgm:cxn modelId="{4806C405-0AB2-485D-AE07-B8EB47E8D96D}" srcId="{9FDCB280-B0BC-4B11-AFAF-221EDE1B28B9}" destId="{666ADB49-A0C9-4C6D-8260-FEC59B5252CC}" srcOrd="0" destOrd="0" parTransId="{E9E14CD6-D900-4EBF-BE0D-6B2AB8509518}" sibTransId="{5664F206-982F-4EC9-8282-BBCF3FC1F156}"/>
    <dgm:cxn modelId="{3F914F3B-3789-458E-B6CE-A4098CE302F8}" type="presOf" srcId="{5664F206-982F-4EC9-8282-BBCF3FC1F156}" destId="{0C4AA0D4-562E-4F0E-BD62-D902020D0AD5}" srcOrd="0" destOrd="0" presId="urn:microsoft.com/office/officeart/2008/layout/HexagonCluster"/>
    <dgm:cxn modelId="{7A93C577-8F58-4E95-B366-29E2EB25F338}" type="presOf" srcId="{D206FD30-A00B-4875-976D-790AE734BF1D}" destId="{7517F034-2B90-48BF-BB20-FBB651A20BE3}" srcOrd="0" destOrd="0" presId="urn:microsoft.com/office/officeart/2008/layout/HexagonCluster"/>
    <dgm:cxn modelId="{B5D10F44-753A-48F1-9EC5-C4F36DCBBF0C}" srcId="{9FDCB280-B0BC-4B11-AFAF-221EDE1B28B9}" destId="{D206FD30-A00B-4875-976D-790AE734BF1D}" srcOrd="1" destOrd="0" parTransId="{F932B81E-A1A3-42D4-9184-CE0BAC501AFC}" sibTransId="{92E2DDF8-6D13-4B7F-A0E2-FB674AC69DBF}"/>
    <dgm:cxn modelId="{FE9A113C-44CB-4460-B02B-A12D745E7444}" type="presOf" srcId="{666ADB49-A0C9-4C6D-8260-FEC59B5252CC}" destId="{EEC65DF5-BE5E-4CA0-8FE0-38627A0EF5D0}" srcOrd="0" destOrd="0" presId="urn:microsoft.com/office/officeart/2008/layout/HexagonCluster"/>
    <dgm:cxn modelId="{15A3A893-C065-4B75-BA0E-3F9309BC4DD8}" srcId="{9FDCB280-B0BC-4B11-AFAF-221EDE1B28B9}" destId="{53EFF4D4-D30C-47E5-8D02-524C3C25CC6F}" srcOrd="2" destOrd="0" parTransId="{5AADC22A-8FDD-44FA-B3E3-0160C737D9DE}" sibTransId="{F0DCBA9C-1BD5-4F41-9B0D-45F4B2B333E9}"/>
    <dgm:cxn modelId="{3835655D-8195-49B1-A415-10EC5C2E6982}" type="presOf" srcId="{9FDCB280-B0BC-4B11-AFAF-221EDE1B28B9}" destId="{B4F0F07C-D0B7-486A-820D-BB4E754C7A83}" srcOrd="0" destOrd="0" presId="urn:microsoft.com/office/officeart/2008/layout/HexagonCluster"/>
    <dgm:cxn modelId="{F53AC40C-F469-4E2D-8432-2B83029DA264}" type="presOf" srcId="{53EFF4D4-D30C-47E5-8D02-524C3C25CC6F}" destId="{79520099-8665-4DCB-87F4-0B273F3558C6}" srcOrd="0" destOrd="0" presId="urn:microsoft.com/office/officeart/2008/layout/HexagonCluster"/>
    <dgm:cxn modelId="{B87ECCFC-E553-470D-A5B8-512498A705C0}" type="presParOf" srcId="{B4F0F07C-D0B7-486A-820D-BB4E754C7A83}" destId="{D8CB2AE8-0CEA-44ED-B0FF-240740581608}" srcOrd="0" destOrd="0" presId="urn:microsoft.com/office/officeart/2008/layout/HexagonCluster"/>
    <dgm:cxn modelId="{746F680A-D799-4DBE-885C-C59CB60B12DE}" type="presParOf" srcId="{D8CB2AE8-0CEA-44ED-B0FF-240740581608}" destId="{EEC65DF5-BE5E-4CA0-8FE0-38627A0EF5D0}" srcOrd="0" destOrd="0" presId="urn:microsoft.com/office/officeart/2008/layout/HexagonCluster"/>
    <dgm:cxn modelId="{518E1E0C-A3F5-4213-BA56-929F68BD49C3}" type="presParOf" srcId="{B4F0F07C-D0B7-486A-820D-BB4E754C7A83}" destId="{C3C3790F-2589-4BA6-8AFE-ABA82B6FF81E}" srcOrd="1" destOrd="0" presId="urn:microsoft.com/office/officeart/2008/layout/HexagonCluster"/>
    <dgm:cxn modelId="{3086E5F7-D168-46AE-8F0F-DA6A4B902F95}" type="presParOf" srcId="{C3C3790F-2589-4BA6-8AFE-ABA82B6FF81E}" destId="{3297950F-806B-4F9F-BF41-F4376F34A90D}" srcOrd="0" destOrd="0" presId="urn:microsoft.com/office/officeart/2008/layout/HexagonCluster"/>
    <dgm:cxn modelId="{C628DC07-4003-4535-A307-484BF44F6ADC}" type="presParOf" srcId="{B4F0F07C-D0B7-486A-820D-BB4E754C7A83}" destId="{80869F72-89CE-452F-82B3-B49025BD858E}" srcOrd="2" destOrd="0" presId="urn:microsoft.com/office/officeart/2008/layout/HexagonCluster"/>
    <dgm:cxn modelId="{114A6D8F-1214-4EA1-83AA-7C4C17136DE1}" type="presParOf" srcId="{80869F72-89CE-452F-82B3-B49025BD858E}" destId="{0C4AA0D4-562E-4F0E-BD62-D902020D0AD5}" srcOrd="0" destOrd="0" presId="urn:microsoft.com/office/officeart/2008/layout/HexagonCluster"/>
    <dgm:cxn modelId="{6970EFC3-4D05-4461-AED8-4D035924C960}" type="presParOf" srcId="{B4F0F07C-D0B7-486A-820D-BB4E754C7A83}" destId="{93159B72-0DD4-47C3-A380-0FFEF5445EC4}" srcOrd="3" destOrd="0" presId="urn:microsoft.com/office/officeart/2008/layout/HexagonCluster"/>
    <dgm:cxn modelId="{DC878F86-19B5-421A-9387-78BCA588CA5A}" type="presParOf" srcId="{93159B72-0DD4-47C3-A380-0FFEF5445EC4}" destId="{753F461E-F53D-41C8-B031-8D8E09745A19}" srcOrd="0" destOrd="0" presId="urn:microsoft.com/office/officeart/2008/layout/HexagonCluster"/>
    <dgm:cxn modelId="{089AFDBF-CD92-4984-8CE3-4C9F78C4CE7E}" type="presParOf" srcId="{B4F0F07C-D0B7-486A-820D-BB4E754C7A83}" destId="{8F562F47-A00B-4748-A438-386FE3A2F614}" srcOrd="4" destOrd="0" presId="urn:microsoft.com/office/officeart/2008/layout/HexagonCluster"/>
    <dgm:cxn modelId="{F1CE4BF0-3C64-48ED-9F89-F9A86C94DDA4}" type="presParOf" srcId="{8F562F47-A00B-4748-A438-386FE3A2F614}" destId="{7517F034-2B90-48BF-BB20-FBB651A20BE3}" srcOrd="0" destOrd="0" presId="urn:microsoft.com/office/officeart/2008/layout/HexagonCluster"/>
    <dgm:cxn modelId="{495BC20E-9791-426E-85C1-350359EB6B05}" type="presParOf" srcId="{B4F0F07C-D0B7-486A-820D-BB4E754C7A83}" destId="{EFEF829E-0666-476F-AEA0-A886D665A7D1}" srcOrd="5" destOrd="0" presId="urn:microsoft.com/office/officeart/2008/layout/HexagonCluster"/>
    <dgm:cxn modelId="{29BEB099-1667-430D-9C8F-6A78B78FAE90}" type="presParOf" srcId="{EFEF829E-0666-476F-AEA0-A886D665A7D1}" destId="{7739A13C-A3C9-493A-9B40-DAE1F20B0FEE}" srcOrd="0" destOrd="0" presId="urn:microsoft.com/office/officeart/2008/layout/HexagonCluster"/>
    <dgm:cxn modelId="{B3924090-7B49-474A-8261-E49E45436E7B}" type="presParOf" srcId="{B4F0F07C-D0B7-486A-820D-BB4E754C7A83}" destId="{BD9C8146-B7E2-42F1-8229-E14FFB60D76A}" srcOrd="6" destOrd="0" presId="urn:microsoft.com/office/officeart/2008/layout/HexagonCluster"/>
    <dgm:cxn modelId="{5D1CBDAB-4A12-4105-BE70-33F0A663394A}" type="presParOf" srcId="{BD9C8146-B7E2-42F1-8229-E14FFB60D76A}" destId="{BAA1190A-AF67-47F1-B0DE-E0E7474AA393}" srcOrd="0" destOrd="0" presId="urn:microsoft.com/office/officeart/2008/layout/HexagonCluster"/>
    <dgm:cxn modelId="{DC24EE15-56D9-4683-A31E-6C1D8C52125A}" type="presParOf" srcId="{B4F0F07C-D0B7-486A-820D-BB4E754C7A83}" destId="{750E6C0D-F1A0-4B9F-92D7-38C5A30DA23F}" srcOrd="7" destOrd="0" presId="urn:microsoft.com/office/officeart/2008/layout/HexagonCluster"/>
    <dgm:cxn modelId="{5DB9C4CF-309A-46F3-85A4-1CC641131CDD}" type="presParOf" srcId="{750E6C0D-F1A0-4B9F-92D7-38C5A30DA23F}" destId="{96306454-0090-41BB-8145-0F614EBC6FD1}" srcOrd="0" destOrd="0" presId="urn:microsoft.com/office/officeart/2008/layout/HexagonCluster"/>
    <dgm:cxn modelId="{6E64EE67-EB25-4F7C-97F4-4720AFF9D6B1}" type="presParOf" srcId="{B4F0F07C-D0B7-486A-820D-BB4E754C7A83}" destId="{7BFF4B8C-3349-4B07-B20F-E4EA115393B1}" srcOrd="8" destOrd="0" presId="urn:microsoft.com/office/officeart/2008/layout/HexagonCluster"/>
    <dgm:cxn modelId="{9465556A-72B2-4778-84DB-50A348C436B7}" type="presParOf" srcId="{7BFF4B8C-3349-4B07-B20F-E4EA115393B1}" destId="{79520099-8665-4DCB-87F4-0B273F3558C6}" srcOrd="0" destOrd="0" presId="urn:microsoft.com/office/officeart/2008/layout/HexagonCluster"/>
    <dgm:cxn modelId="{3D49EA97-0305-4CC0-B5C3-2D7D581DEBF6}" type="presParOf" srcId="{B4F0F07C-D0B7-486A-820D-BB4E754C7A83}" destId="{D2B8ED00-D07D-4A55-A0DB-C5E04C5DAD63}" srcOrd="9" destOrd="0" presId="urn:microsoft.com/office/officeart/2008/layout/HexagonCluster"/>
    <dgm:cxn modelId="{F93B8149-54AA-4D65-8986-440BC0BF22F5}" type="presParOf" srcId="{D2B8ED00-D07D-4A55-A0DB-C5E04C5DAD63}" destId="{CD3516E2-DD38-4667-AA8A-E117EDE4F731}" srcOrd="0" destOrd="0" presId="urn:microsoft.com/office/officeart/2008/layout/HexagonCluster"/>
    <dgm:cxn modelId="{B240E6BD-B3AC-426F-841E-C4B30AB33C7C}" type="presParOf" srcId="{B4F0F07C-D0B7-486A-820D-BB4E754C7A83}" destId="{254DB7C5-4EE9-4044-9CD5-2312DEE214BA}" srcOrd="10" destOrd="0" presId="urn:microsoft.com/office/officeart/2008/layout/HexagonCluster"/>
    <dgm:cxn modelId="{FE8D8920-EFBD-45E7-9FDF-9191E5ED6314}" type="presParOf" srcId="{254DB7C5-4EE9-4044-9CD5-2312DEE214BA}" destId="{92EEF7C3-C66B-4081-9AFE-BFB70130B106}" srcOrd="0" destOrd="0" presId="urn:microsoft.com/office/officeart/2008/layout/HexagonCluster"/>
    <dgm:cxn modelId="{FC4568D3-DA64-4104-81D4-3873DE377F34}" type="presParOf" srcId="{B4F0F07C-D0B7-486A-820D-BB4E754C7A83}" destId="{C6CC8768-F25D-4757-86D2-1010143ADA58}" srcOrd="11" destOrd="0" presId="urn:microsoft.com/office/officeart/2008/layout/HexagonCluster"/>
    <dgm:cxn modelId="{877D4820-B226-4289-80CD-6C75EE52D31E}" type="presParOf" srcId="{C6CC8768-F25D-4757-86D2-1010143ADA58}" destId="{6AA99E94-889E-4A5E-BF3A-0CB026F2545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65CF4-342A-4616-AE4C-C02D8882C1B4}" type="doc">
      <dgm:prSet loTypeId="urn:microsoft.com/office/officeart/2005/8/layout/hProcess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3237A9-C684-43D9-BC31-358E0B3EEA35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VENTAJA ABSOLUTA</a:t>
          </a:r>
        </a:p>
      </dgm:t>
    </dgm:pt>
    <dgm:pt modelId="{C2EC1A0B-F1A3-416B-9513-C02F1CD9DD61}" type="parTrans" cxnId="{5A4E43AF-1E51-4C9C-A3D5-0B5909FE72B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355FA344-C7BC-4DEA-B5BD-DEC51BDF04FE}" type="sibTrans" cxnId="{5A4E43AF-1E51-4C9C-A3D5-0B5909FE72B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72AC370C-7D03-4C6D-A68B-C397D574FDEA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Capacidad de producir en mayor cantidad, gracias a poseer los recursos necesarios que permiten diferenciación.</a:t>
          </a:r>
        </a:p>
      </dgm:t>
    </dgm:pt>
    <dgm:pt modelId="{1427DDAF-9D5D-4874-BE45-88051024B579}" type="parTrans" cxnId="{95776E43-768F-4DF8-AF40-D58454C095A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207DC5C2-4B7D-4C07-A0DF-C010E6AEC47E}" type="sibTrans" cxnId="{95776E43-768F-4DF8-AF40-D58454C095A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D2248DB3-B928-4423-8A80-5F98297E1F4F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VENTAJA COMPARATIVA</a:t>
          </a:r>
        </a:p>
      </dgm:t>
    </dgm:pt>
    <dgm:pt modelId="{2B03659F-0394-4301-8CE2-C72A16B59A6B}" type="parTrans" cxnId="{8AE4E5A0-64B8-4AD0-9804-521550435F0D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9EF7C2F2-787A-4147-9CB0-F790817489D8}" type="sibTrans" cxnId="{8AE4E5A0-64B8-4AD0-9804-521550435F0D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7E1455FA-FA7D-47A6-9395-CA61C778B8CB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Capacidad de producción a un costo de oportunidad menor, es decir, genera mayor beneficio.</a:t>
          </a:r>
        </a:p>
      </dgm:t>
    </dgm:pt>
    <dgm:pt modelId="{29D79D99-74B1-4444-A9B1-ED2A0C5888F2}" type="parTrans" cxnId="{818E51A5-700F-4923-B798-2CD6F005159A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E2696A2D-3489-41CC-B451-5E35C92E5931}" type="sibTrans" cxnId="{818E51A5-700F-4923-B798-2CD6F005159A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B083D517-DF37-4A13-BCDE-B341D9189964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TEORÍA DE LOS VALORES INTERNACIONALES</a:t>
          </a:r>
        </a:p>
      </dgm:t>
    </dgm:pt>
    <dgm:pt modelId="{6EB1D6DC-4780-48E9-B473-B7C7B059D05D}" type="parTrans" cxnId="{9186C03B-E61A-4ED3-9632-52F1E53062A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8052A132-8D42-4DC9-BC49-CEFA1EE73882}" type="sibTrans" cxnId="{9186C03B-E61A-4ED3-9632-52F1E53062A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19C6CB8-598F-40E8-AFC8-A0D99E4FCCB2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Toma en cuenta la eficiencia relativa de trabajo en relación con el costo relativo de trabajo.</a:t>
          </a:r>
        </a:p>
      </dgm:t>
    </dgm:pt>
    <dgm:pt modelId="{D0B9479A-9AD1-4C3D-8E33-4131EC1A6957}" type="parTrans" cxnId="{A48A94B1-EAC0-45E6-83A8-8D41A533081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6E987BC-404E-446E-87AA-A249FF04D16F}" type="sibTrans" cxnId="{A48A94B1-EAC0-45E6-83A8-8D41A533081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B7CA9D89-2A2F-4FE4-8A50-8CA8B14E98FB}" type="pres">
      <dgm:prSet presAssocID="{ADE65CF4-342A-4616-AE4C-C02D8882C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AAFE9C-9727-424B-BD11-870DD454EA82}" type="pres">
      <dgm:prSet presAssocID="{D43237A9-C684-43D9-BC31-358E0B3EEA35}" presName="compositeNode" presStyleCnt="0">
        <dgm:presLayoutVars>
          <dgm:bulletEnabled val="1"/>
        </dgm:presLayoutVars>
      </dgm:prSet>
      <dgm:spPr/>
    </dgm:pt>
    <dgm:pt modelId="{B0881931-B6DF-48E7-9DCE-3A8ED0907D3B}" type="pres">
      <dgm:prSet presAssocID="{D43237A9-C684-43D9-BC31-358E0B3EEA35}" presName="bgRect" presStyleLbl="node1" presStyleIdx="0" presStyleCnt="3"/>
      <dgm:spPr/>
      <dgm:t>
        <a:bodyPr/>
        <a:lstStyle/>
        <a:p>
          <a:endParaRPr lang="es-ES"/>
        </a:p>
      </dgm:t>
    </dgm:pt>
    <dgm:pt modelId="{83234491-F76A-4BE0-8002-1A670D960BAA}" type="pres">
      <dgm:prSet presAssocID="{D43237A9-C684-43D9-BC31-358E0B3EEA3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1BCB42-E015-461E-B272-AE8D6C38E662}" type="pres">
      <dgm:prSet presAssocID="{D43237A9-C684-43D9-BC31-358E0B3EEA3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5A225-49AB-40C1-88F5-2D55E0DCC094}" type="pres">
      <dgm:prSet presAssocID="{355FA344-C7BC-4DEA-B5BD-DEC51BDF04FE}" presName="hSp" presStyleCnt="0"/>
      <dgm:spPr/>
    </dgm:pt>
    <dgm:pt modelId="{C75E117C-7069-4CA6-9141-314EAAF71AF1}" type="pres">
      <dgm:prSet presAssocID="{355FA344-C7BC-4DEA-B5BD-DEC51BDF04FE}" presName="vProcSp" presStyleCnt="0"/>
      <dgm:spPr/>
    </dgm:pt>
    <dgm:pt modelId="{7987D077-6AA9-48C5-B229-60AB3911D329}" type="pres">
      <dgm:prSet presAssocID="{355FA344-C7BC-4DEA-B5BD-DEC51BDF04FE}" presName="vSp1" presStyleCnt="0"/>
      <dgm:spPr/>
    </dgm:pt>
    <dgm:pt modelId="{2E99A74D-A618-4488-ABD9-4AD7597731E9}" type="pres">
      <dgm:prSet presAssocID="{355FA344-C7BC-4DEA-B5BD-DEC51BDF04FE}" presName="simulatedConn" presStyleLbl="solidFgAcc1" presStyleIdx="0" presStyleCnt="2"/>
      <dgm:spPr/>
    </dgm:pt>
    <dgm:pt modelId="{539CDC4E-5C7C-4203-B93B-BF965E474F3C}" type="pres">
      <dgm:prSet presAssocID="{355FA344-C7BC-4DEA-B5BD-DEC51BDF04FE}" presName="vSp2" presStyleCnt="0"/>
      <dgm:spPr/>
    </dgm:pt>
    <dgm:pt modelId="{F34A2D3A-5B90-4DB0-AEFB-BCB1C32430F0}" type="pres">
      <dgm:prSet presAssocID="{355FA344-C7BC-4DEA-B5BD-DEC51BDF04FE}" presName="sibTrans" presStyleCnt="0"/>
      <dgm:spPr/>
    </dgm:pt>
    <dgm:pt modelId="{3028E2FB-78E1-43A6-A3F6-926ECCF3F480}" type="pres">
      <dgm:prSet presAssocID="{D2248DB3-B928-4423-8A80-5F98297E1F4F}" presName="compositeNode" presStyleCnt="0">
        <dgm:presLayoutVars>
          <dgm:bulletEnabled val="1"/>
        </dgm:presLayoutVars>
      </dgm:prSet>
      <dgm:spPr/>
    </dgm:pt>
    <dgm:pt modelId="{372B4F37-A71A-43C7-A79F-F3844603F262}" type="pres">
      <dgm:prSet presAssocID="{D2248DB3-B928-4423-8A80-5F98297E1F4F}" presName="bgRect" presStyleLbl="node1" presStyleIdx="1" presStyleCnt="3"/>
      <dgm:spPr/>
      <dgm:t>
        <a:bodyPr/>
        <a:lstStyle/>
        <a:p>
          <a:endParaRPr lang="es-ES"/>
        </a:p>
      </dgm:t>
    </dgm:pt>
    <dgm:pt modelId="{2EA34FCB-86BF-4F63-A013-5361DBF71076}" type="pres">
      <dgm:prSet presAssocID="{D2248DB3-B928-4423-8A80-5F98297E1F4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EBCD8-1CED-4BF5-BCA5-7BC63A07FA86}" type="pres">
      <dgm:prSet presAssocID="{D2248DB3-B928-4423-8A80-5F98297E1F4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305B3-B8E4-4DA4-BBE1-E0D4AF7D3CD3}" type="pres">
      <dgm:prSet presAssocID="{9EF7C2F2-787A-4147-9CB0-F790817489D8}" presName="hSp" presStyleCnt="0"/>
      <dgm:spPr/>
    </dgm:pt>
    <dgm:pt modelId="{50A0DCEB-CCC2-42CD-A54D-B148CBEAEA65}" type="pres">
      <dgm:prSet presAssocID="{9EF7C2F2-787A-4147-9CB0-F790817489D8}" presName="vProcSp" presStyleCnt="0"/>
      <dgm:spPr/>
    </dgm:pt>
    <dgm:pt modelId="{A6CE399A-497F-42DE-B779-5945D5DEE0A3}" type="pres">
      <dgm:prSet presAssocID="{9EF7C2F2-787A-4147-9CB0-F790817489D8}" presName="vSp1" presStyleCnt="0"/>
      <dgm:spPr/>
    </dgm:pt>
    <dgm:pt modelId="{3F239F8C-D723-4728-87F4-91DC5C220B86}" type="pres">
      <dgm:prSet presAssocID="{9EF7C2F2-787A-4147-9CB0-F790817489D8}" presName="simulatedConn" presStyleLbl="solidFgAcc1" presStyleIdx="1" presStyleCnt="2"/>
      <dgm:spPr/>
    </dgm:pt>
    <dgm:pt modelId="{68050469-62D9-49BF-8B8F-C72A44072160}" type="pres">
      <dgm:prSet presAssocID="{9EF7C2F2-787A-4147-9CB0-F790817489D8}" presName="vSp2" presStyleCnt="0"/>
      <dgm:spPr/>
    </dgm:pt>
    <dgm:pt modelId="{A6D0BC33-6D65-4723-BA69-8057D73AE2ED}" type="pres">
      <dgm:prSet presAssocID="{9EF7C2F2-787A-4147-9CB0-F790817489D8}" presName="sibTrans" presStyleCnt="0"/>
      <dgm:spPr/>
    </dgm:pt>
    <dgm:pt modelId="{46174078-1567-4758-B2D3-09F4732A3578}" type="pres">
      <dgm:prSet presAssocID="{B083D517-DF37-4A13-BCDE-B341D9189964}" presName="compositeNode" presStyleCnt="0">
        <dgm:presLayoutVars>
          <dgm:bulletEnabled val="1"/>
        </dgm:presLayoutVars>
      </dgm:prSet>
      <dgm:spPr/>
    </dgm:pt>
    <dgm:pt modelId="{97E25820-74EE-4892-83C4-80818498D344}" type="pres">
      <dgm:prSet presAssocID="{B083D517-DF37-4A13-BCDE-B341D9189964}" presName="bgRect" presStyleLbl="node1" presStyleIdx="2" presStyleCnt="3"/>
      <dgm:spPr/>
      <dgm:t>
        <a:bodyPr/>
        <a:lstStyle/>
        <a:p>
          <a:endParaRPr lang="es-ES"/>
        </a:p>
      </dgm:t>
    </dgm:pt>
    <dgm:pt modelId="{11F9A82C-2889-4803-9D85-6D03FDFED88C}" type="pres">
      <dgm:prSet presAssocID="{B083D517-DF37-4A13-BCDE-B341D918996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C8BDB0-4C0E-49EC-B1FF-37C89FF66F75}" type="pres">
      <dgm:prSet presAssocID="{B083D517-DF37-4A13-BCDE-B341D918996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DE08C5-395C-4B6F-9F8D-734F20341FBF}" type="presOf" srcId="{72AC370C-7D03-4C6D-A68B-C397D574FDEA}" destId="{0C1BCB42-E015-461E-B272-AE8D6C38E662}" srcOrd="0" destOrd="0" presId="urn:microsoft.com/office/officeart/2005/8/layout/hProcess7"/>
    <dgm:cxn modelId="{9E231766-C250-434D-829A-99888CA4BEEE}" type="presOf" srcId="{ADE65CF4-342A-4616-AE4C-C02D8882C1B4}" destId="{B7CA9D89-2A2F-4FE4-8A50-8CA8B14E98FB}" srcOrd="0" destOrd="0" presId="urn:microsoft.com/office/officeart/2005/8/layout/hProcess7"/>
    <dgm:cxn modelId="{E8338D5C-4BBF-47BB-AE6D-93EE3142270E}" type="presOf" srcId="{D43237A9-C684-43D9-BC31-358E0B3EEA35}" destId="{B0881931-B6DF-48E7-9DCE-3A8ED0907D3B}" srcOrd="0" destOrd="0" presId="urn:microsoft.com/office/officeart/2005/8/layout/hProcess7"/>
    <dgm:cxn modelId="{51C488E6-933D-443F-AF50-42D245C145F3}" type="presOf" srcId="{B083D517-DF37-4A13-BCDE-B341D9189964}" destId="{11F9A82C-2889-4803-9D85-6D03FDFED88C}" srcOrd="1" destOrd="0" presId="urn:microsoft.com/office/officeart/2005/8/layout/hProcess7"/>
    <dgm:cxn modelId="{818E51A5-700F-4923-B798-2CD6F005159A}" srcId="{D2248DB3-B928-4423-8A80-5F98297E1F4F}" destId="{7E1455FA-FA7D-47A6-9395-CA61C778B8CB}" srcOrd="0" destOrd="0" parTransId="{29D79D99-74B1-4444-A9B1-ED2A0C5888F2}" sibTransId="{E2696A2D-3489-41CC-B451-5E35C92E5931}"/>
    <dgm:cxn modelId="{16202EC3-F72E-42F1-9E84-047A1214F169}" type="presOf" srcId="{D43237A9-C684-43D9-BC31-358E0B3EEA35}" destId="{83234491-F76A-4BE0-8002-1A670D960BAA}" srcOrd="1" destOrd="0" presId="urn:microsoft.com/office/officeart/2005/8/layout/hProcess7"/>
    <dgm:cxn modelId="{F48BA5C1-FE4C-4E33-A253-3B18027EBD1B}" type="presOf" srcId="{D2248DB3-B928-4423-8A80-5F98297E1F4F}" destId="{2EA34FCB-86BF-4F63-A013-5361DBF71076}" srcOrd="1" destOrd="0" presId="urn:microsoft.com/office/officeart/2005/8/layout/hProcess7"/>
    <dgm:cxn modelId="{EAF2A127-C944-4A27-BA9F-B3E8BE1BF6A0}" type="presOf" srcId="{B083D517-DF37-4A13-BCDE-B341D9189964}" destId="{97E25820-74EE-4892-83C4-80818498D344}" srcOrd="0" destOrd="0" presId="urn:microsoft.com/office/officeart/2005/8/layout/hProcess7"/>
    <dgm:cxn modelId="{5A4E43AF-1E51-4C9C-A3D5-0B5909FE72B7}" srcId="{ADE65CF4-342A-4616-AE4C-C02D8882C1B4}" destId="{D43237A9-C684-43D9-BC31-358E0B3EEA35}" srcOrd="0" destOrd="0" parTransId="{C2EC1A0B-F1A3-416B-9513-C02F1CD9DD61}" sibTransId="{355FA344-C7BC-4DEA-B5BD-DEC51BDF04FE}"/>
    <dgm:cxn modelId="{A86AF12F-F0D8-416D-8D70-E0FBC681A3CE}" type="presOf" srcId="{7E1455FA-FA7D-47A6-9395-CA61C778B8CB}" destId="{473EBCD8-1CED-4BF5-BCA5-7BC63A07FA86}" srcOrd="0" destOrd="0" presId="urn:microsoft.com/office/officeart/2005/8/layout/hProcess7"/>
    <dgm:cxn modelId="{A48A94B1-EAC0-45E6-83A8-8D41A5330817}" srcId="{B083D517-DF37-4A13-BCDE-B341D9189964}" destId="{519C6CB8-598F-40E8-AFC8-A0D99E4FCCB2}" srcOrd="0" destOrd="0" parTransId="{D0B9479A-9AD1-4C3D-8E33-4131EC1A6957}" sibTransId="{A6E987BC-404E-446E-87AA-A249FF04D16F}"/>
    <dgm:cxn modelId="{8AE4E5A0-64B8-4AD0-9804-521550435F0D}" srcId="{ADE65CF4-342A-4616-AE4C-C02D8882C1B4}" destId="{D2248DB3-B928-4423-8A80-5F98297E1F4F}" srcOrd="1" destOrd="0" parTransId="{2B03659F-0394-4301-8CE2-C72A16B59A6B}" sibTransId="{9EF7C2F2-787A-4147-9CB0-F790817489D8}"/>
    <dgm:cxn modelId="{C39989DD-DAEA-4E14-821B-EACF11FC455F}" type="presOf" srcId="{519C6CB8-598F-40E8-AFC8-A0D99E4FCCB2}" destId="{94C8BDB0-4C0E-49EC-B1FF-37C89FF66F75}" srcOrd="0" destOrd="0" presId="urn:microsoft.com/office/officeart/2005/8/layout/hProcess7"/>
    <dgm:cxn modelId="{95776E43-768F-4DF8-AF40-D58454C095A0}" srcId="{D43237A9-C684-43D9-BC31-358E0B3EEA35}" destId="{72AC370C-7D03-4C6D-A68B-C397D574FDEA}" srcOrd="0" destOrd="0" parTransId="{1427DDAF-9D5D-4874-BE45-88051024B579}" sibTransId="{207DC5C2-4B7D-4C07-A0DF-C010E6AEC47E}"/>
    <dgm:cxn modelId="{16073FB4-4F83-4F9E-8B93-DFC864A9BD2E}" type="presOf" srcId="{D2248DB3-B928-4423-8A80-5F98297E1F4F}" destId="{372B4F37-A71A-43C7-A79F-F3844603F262}" srcOrd="0" destOrd="0" presId="urn:microsoft.com/office/officeart/2005/8/layout/hProcess7"/>
    <dgm:cxn modelId="{9186C03B-E61A-4ED3-9632-52F1E53062A1}" srcId="{ADE65CF4-342A-4616-AE4C-C02D8882C1B4}" destId="{B083D517-DF37-4A13-BCDE-B341D9189964}" srcOrd="2" destOrd="0" parTransId="{6EB1D6DC-4780-48E9-B473-B7C7B059D05D}" sibTransId="{8052A132-8D42-4DC9-BC49-CEFA1EE73882}"/>
    <dgm:cxn modelId="{34C1CAD5-8C5E-4CEC-838D-20A50B327B60}" type="presParOf" srcId="{B7CA9D89-2A2F-4FE4-8A50-8CA8B14E98FB}" destId="{CDAAFE9C-9727-424B-BD11-870DD454EA82}" srcOrd="0" destOrd="0" presId="urn:microsoft.com/office/officeart/2005/8/layout/hProcess7"/>
    <dgm:cxn modelId="{DCA5D922-356A-4DA6-B197-534B1CE98549}" type="presParOf" srcId="{CDAAFE9C-9727-424B-BD11-870DD454EA82}" destId="{B0881931-B6DF-48E7-9DCE-3A8ED0907D3B}" srcOrd="0" destOrd="0" presId="urn:microsoft.com/office/officeart/2005/8/layout/hProcess7"/>
    <dgm:cxn modelId="{79EA044F-922B-4174-9D1B-F4D15831E616}" type="presParOf" srcId="{CDAAFE9C-9727-424B-BD11-870DD454EA82}" destId="{83234491-F76A-4BE0-8002-1A670D960BAA}" srcOrd="1" destOrd="0" presId="urn:microsoft.com/office/officeart/2005/8/layout/hProcess7"/>
    <dgm:cxn modelId="{82A3DC2E-CBD1-4369-9045-39F83787251A}" type="presParOf" srcId="{CDAAFE9C-9727-424B-BD11-870DD454EA82}" destId="{0C1BCB42-E015-461E-B272-AE8D6C38E662}" srcOrd="2" destOrd="0" presId="urn:microsoft.com/office/officeart/2005/8/layout/hProcess7"/>
    <dgm:cxn modelId="{1F6BA783-6A97-4466-A04B-DE4DE71296FA}" type="presParOf" srcId="{B7CA9D89-2A2F-4FE4-8A50-8CA8B14E98FB}" destId="{EBD5A225-49AB-40C1-88F5-2D55E0DCC094}" srcOrd="1" destOrd="0" presId="urn:microsoft.com/office/officeart/2005/8/layout/hProcess7"/>
    <dgm:cxn modelId="{ACBC1AFF-B811-459E-896E-87DEF331A393}" type="presParOf" srcId="{B7CA9D89-2A2F-4FE4-8A50-8CA8B14E98FB}" destId="{C75E117C-7069-4CA6-9141-314EAAF71AF1}" srcOrd="2" destOrd="0" presId="urn:microsoft.com/office/officeart/2005/8/layout/hProcess7"/>
    <dgm:cxn modelId="{5EAA9F59-72C5-483E-BD0F-D806AE31723F}" type="presParOf" srcId="{C75E117C-7069-4CA6-9141-314EAAF71AF1}" destId="{7987D077-6AA9-48C5-B229-60AB3911D329}" srcOrd="0" destOrd="0" presId="urn:microsoft.com/office/officeart/2005/8/layout/hProcess7"/>
    <dgm:cxn modelId="{5DBB9B0D-E8D7-4A14-9A1E-6D16C4324E40}" type="presParOf" srcId="{C75E117C-7069-4CA6-9141-314EAAF71AF1}" destId="{2E99A74D-A618-4488-ABD9-4AD7597731E9}" srcOrd="1" destOrd="0" presId="urn:microsoft.com/office/officeart/2005/8/layout/hProcess7"/>
    <dgm:cxn modelId="{EE8D728F-20F8-4534-A7F5-0588B8D59B7C}" type="presParOf" srcId="{C75E117C-7069-4CA6-9141-314EAAF71AF1}" destId="{539CDC4E-5C7C-4203-B93B-BF965E474F3C}" srcOrd="2" destOrd="0" presId="urn:microsoft.com/office/officeart/2005/8/layout/hProcess7"/>
    <dgm:cxn modelId="{146816DB-EB49-4E2A-B246-36BCC69048B0}" type="presParOf" srcId="{B7CA9D89-2A2F-4FE4-8A50-8CA8B14E98FB}" destId="{F34A2D3A-5B90-4DB0-AEFB-BCB1C32430F0}" srcOrd="3" destOrd="0" presId="urn:microsoft.com/office/officeart/2005/8/layout/hProcess7"/>
    <dgm:cxn modelId="{3A88D842-27A7-4485-82E3-916AAD977AC7}" type="presParOf" srcId="{B7CA9D89-2A2F-4FE4-8A50-8CA8B14E98FB}" destId="{3028E2FB-78E1-43A6-A3F6-926ECCF3F480}" srcOrd="4" destOrd="0" presId="urn:microsoft.com/office/officeart/2005/8/layout/hProcess7"/>
    <dgm:cxn modelId="{9B54758B-D1D3-42F2-966D-2AFC5FEB1CC1}" type="presParOf" srcId="{3028E2FB-78E1-43A6-A3F6-926ECCF3F480}" destId="{372B4F37-A71A-43C7-A79F-F3844603F262}" srcOrd="0" destOrd="0" presId="urn:microsoft.com/office/officeart/2005/8/layout/hProcess7"/>
    <dgm:cxn modelId="{83F51D2E-90E3-4C06-AFF2-6DF6BE76DE3B}" type="presParOf" srcId="{3028E2FB-78E1-43A6-A3F6-926ECCF3F480}" destId="{2EA34FCB-86BF-4F63-A013-5361DBF71076}" srcOrd="1" destOrd="0" presId="urn:microsoft.com/office/officeart/2005/8/layout/hProcess7"/>
    <dgm:cxn modelId="{E6ED3EE5-4CCB-4C9A-9FAF-A01C4DB78539}" type="presParOf" srcId="{3028E2FB-78E1-43A6-A3F6-926ECCF3F480}" destId="{473EBCD8-1CED-4BF5-BCA5-7BC63A07FA86}" srcOrd="2" destOrd="0" presId="urn:microsoft.com/office/officeart/2005/8/layout/hProcess7"/>
    <dgm:cxn modelId="{A26C25B7-AC29-4AE6-A186-AA993A418FF2}" type="presParOf" srcId="{B7CA9D89-2A2F-4FE4-8A50-8CA8B14E98FB}" destId="{0DA305B3-B8E4-4DA4-BBE1-E0D4AF7D3CD3}" srcOrd="5" destOrd="0" presId="urn:microsoft.com/office/officeart/2005/8/layout/hProcess7"/>
    <dgm:cxn modelId="{51567728-EF91-42F3-8392-E7EEB2470AF8}" type="presParOf" srcId="{B7CA9D89-2A2F-4FE4-8A50-8CA8B14E98FB}" destId="{50A0DCEB-CCC2-42CD-A54D-B148CBEAEA65}" srcOrd="6" destOrd="0" presId="urn:microsoft.com/office/officeart/2005/8/layout/hProcess7"/>
    <dgm:cxn modelId="{A82B744E-41C1-4DB4-B86E-DBC3B3B40E24}" type="presParOf" srcId="{50A0DCEB-CCC2-42CD-A54D-B148CBEAEA65}" destId="{A6CE399A-497F-42DE-B779-5945D5DEE0A3}" srcOrd="0" destOrd="0" presId="urn:microsoft.com/office/officeart/2005/8/layout/hProcess7"/>
    <dgm:cxn modelId="{5B9A192E-3F55-43B0-B3BF-A50E7187B320}" type="presParOf" srcId="{50A0DCEB-CCC2-42CD-A54D-B148CBEAEA65}" destId="{3F239F8C-D723-4728-87F4-91DC5C220B86}" srcOrd="1" destOrd="0" presId="urn:microsoft.com/office/officeart/2005/8/layout/hProcess7"/>
    <dgm:cxn modelId="{EFC5BE19-D6A0-4DB4-873B-274268171F91}" type="presParOf" srcId="{50A0DCEB-CCC2-42CD-A54D-B148CBEAEA65}" destId="{68050469-62D9-49BF-8B8F-C72A44072160}" srcOrd="2" destOrd="0" presId="urn:microsoft.com/office/officeart/2005/8/layout/hProcess7"/>
    <dgm:cxn modelId="{70CC2908-6067-4FF1-9527-4B070CAC3F05}" type="presParOf" srcId="{B7CA9D89-2A2F-4FE4-8A50-8CA8B14E98FB}" destId="{A6D0BC33-6D65-4723-BA69-8057D73AE2ED}" srcOrd="7" destOrd="0" presId="urn:microsoft.com/office/officeart/2005/8/layout/hProcess7"/>
    <dgm:cxn modelId="{9D58D7FA-657F-443F-A723-8016E4253901}" type="presParOf" srcId="{B7CA9D89-2A2F-4FE4-8A50-8CA8B14E98FB}" destId="{46174078-1567-4758-B2D3-09F4732A3578}" srcOrd="8" destOrd="0" presId="urn:microsoft.com/office/officeart/2005/8/layout/hProcess7"/>
    <dgm:cxn modelId="{847DD1EE-3385-43C0-AF14-5CFCD7B2AA64}" type="presParOf" srcId="{46174078-1567-4758-B2D3-09F4732A3578}" destId="{97E25820-74EE-4892-83C4-80818498D344}" srcOrd="0" destOrd="0" presId="urn:microsoft.com/office/officeart/2005/8/layout/hProcess7"/>
    <dgm:cxn modelId="{78516301-D0C0-4985-B05E-8D618DCF250D}" type="presParOf" srcId="{46174078-1567-4758-B2D3-09F4732A3578}" destId="{11F9A82C-2889-4803-9D85-6D03FDFED88C}" srcOrd="1" destOrd="0" presId="urn:microsoft.com/office/officeart/2005/8/layout/hProcess7"/>
    <dgm:cxn modelId="{F241CD00-AD6B-43AB-8053-A74F91E45709}" type="presParOf" srcId="{46174078-1567-4758-B2D3-09F4732A3578}" destId="{94C8BDB0-4C0E-49EC-B1FF-37C89FF66F7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A4888-09F0-46CE-816C-EB7B111728B2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32AFFD9B-D426-4F1E-90DB-1263A26F1623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Enfoque de investigación mixto, cualitativo y cuantitativo.</a:t>
          </a:r>
        </a:p>
      </dgm:t>
    </dgm:pt>
    <dgm:pt modelId="{87E93EAC-37C4-411D-88D4-2E416ABDF30D}" type="parTrans" cxnId="{431BCB3D-A933-43BA-8C39-BB12BACD8B3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7F603AD0-7C33-43A5-A460-272132C52BA7}" type="sibTrans" cxnId="{431BCB3D-A933-43BA-8C39-BB12BACD8B3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4CE5A0FA-E238-4F17-AA63-98DEF7BD28E8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Investigación descriptiva, bibliográfica y documental</a:t>
          </a:r>
        </a:p>
      </dgm:t>
    </dgm:pt>
    <dgm:pt modelId="{E26EE7DB-E79F-4A19-8609-AF10ED5E6AAA}" type="parTrans" cxnId="{6C858F41-1657-4283-8735-377E554D3EFA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968ACC7-0432-448C-8C57-E226C9977105}" type="sibTrans" cxnId="{6C858F41-1657-4283-8735-377E554D3EFA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FF41210C-3984-4070-92CC-6C9DAA0BEC47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Fuentes de información primaria y secundaria</a:t>
          </a:r>
        </a:p>
      </dgm:t>
    </dgm:pt>
    <dgm:pt modelId="{ED9C13AA-FC73-4E6F-8864-7CA4BCE17C36}" type="parTrans" cxnId="{78D1040D-1F85-4077-BAB8-D13D01BEE82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26B3BBBE-4C2E-4323-ADDA-46D89132AE55}" type="sibTrans" cxnId="{78D1040D-1F85-4077-BAB8-D13D01BEE82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15C4176-E3D4-4FDB-BA9E-8D92664C344D}" type="pres">
      <dgm:prSet presAssocID="{E68A4888-09F0-46CE-816C-EB7B111728B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B36718C-5F2C-4C8E-B04C-0A0CCE9B325A}" type="pres">
      <dgm:prSet presAssocID="{32AFFD9B-D426-4F1E-90DB-1263A26F1623}" presName="composite" presStyleCnt="0"/>
      <dgm:spPr/>
    </dgm:pt>
    <dgm:pt modelId="{1C5E5A93-1C75-454E-83D3-A2AA865831A0}" type="pres">
      <dgm:prSet presAssocID="{32AFFD9B-D426-4F1E-90DB-1263A26F1623}" presName="LShape" presStyleLbl="alignNode1" presStyleIdx="0" presStyleCnt="5"/>
      <dgm:spPr/>
    </dgm:pt>
    <dgm:pt modelId="{225DD56F-9283-494C-8EFE-C0F08467173A}" type="pres">
      <dgm:prSet presAssocID="{32AFFD9B-D426-4F1E-90DB-1263A26F162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3B6B0-6101-4F5B-B378-DD0402FE7E7F}" type="pres">
      <dgm:prSet presAssocID="{32AFFD9B-D426-4F1E-90DB-1263A26F1623}" presName="Triangle" presStyleLbl="alignNode1" presStyleIdx="1" presStyleCnt="5"/>
      <dgm:spPr/>
    </dgm:pt>
    <dgm:pt modelId="{22728F6F-D225-4043-905E-036B86304B2C}" type="pres">
      <dgm:prSet presAssocID="{7F603AD0-7C33-43A5-A460-272132C52BA7}" presName="sibTrans" presStyleCnt="0"/>
      <dgm:spPr/>
    </dgm:pt>
    <dgm:pt modelId="{C5FE1F5B-39D9-4AF3-93FF-1CD77B7F1709}" type="pres">
      <dgm:prSet presAssocID="{7F603AD0-7C33-43A5-A460-272132C52BA7}" presName="space" presStyleCnt="0"/>
      <dgm:spPr/>
    </dgm:pt>
    <dgm:pt modelId="{2B0DFBAA-51F6-4EA9-A84C-BC61ABB2434C}" type="pres">
      <dgm:prSet presAssocID="{4CE5A0FA-E238-4F17-AA63-98DEF7BD28E8}" presName="composite" presStyleCnt="0"/>
      <dgm:spPr/>
    </dgm:pt>
    <dgm:pt modelId="{1C36C4D1-3F27-4EDC-8330-93500C538317}" type="pres">
      <dgm:prSet presAssocID="{4CE5A0FA-E238-4F17-AA63-98DEF7BD28E8}" presName="LShape" presStyleLbl="alignNode1" presStyleIdx="2" presStyleCnt="5"/>
      <dgm:spPr/>
    </dgm:pt>
    <dgm:pt modelId="{BA3E1A81-08AA-43A3-B51C-7750E468F729}" type="pres">
      <dgm:prSet presAssocID="{4CE5A0FA-E238-4F17-AA63-98DEF7BD28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E61061-8206-4D51-AD01-CFD594C9EC86}" type="pres">
      <dgm:prSet presAssocID="{4CE5A0FA-E238-4F17-AA63-98DEF7BD28E8}" presName="Triangle" presStyleLbl="alignNode1" presStyleIdx="3" presStyleCnt="5"/>
      <dgm:spPr/>
    </dgm:pt>
    <dgm:pt modelId="{07CCCCC3-4915-44E8-9B3F-FB6B633F2417}" type="pres">
      <dgm:prSet presAssocID="{A968ACC7-0432-448C-8C57-E226C9977105}" presName="sibTrans" presStyleCnt="0"/>
      <dgm:spPr/>
    </dgm:pt>
    <dgm:pt modelId="{E0A41413-4272-4714-A39A-D534759AF30B}" type="pres">
      <dgm:prSet presAssocID="{A968ACC7-0432-448C-8C57-E226C9977105}" presName="space" presStyleCnt="0"/>
      <dgm:spPr/>
    </dgm:pt>
    <dgm:pt modelId="{BAA0D00D-F675-4803-820A-CFB849BD06FD}" type="pres">
      <dgm:prSet presAssocID="{FF41210C-3984-4070-92CC-6C9DAA0BEC47}" presName="composite" presStyleCnt="0"/>
      <dgm:spPr/>
    </dgm:pt>
    <dgm:pt modelId="{FF13D46D-892E-491E-ADCD-455200643C95}" type="pres">
      <dgm:prSet presAssocID="{FF41210C-3984-4070-92CC-6C9DAA0BEC47}" presName="LShape" presStyleLbl="alignNode1" presStyleIdx="4" presStyleCnt="5"/>
      <dgm:spPr/>
    </dgm:pt>
    <dgm:pt modelId="{7A38169E-66C1-456B-890A-859C2E55682B}" type="pres">
      <dgm:prSet presAssocID="{FF41210C-3984-4070-92CC-6C9DAA0BEC4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5AEEDF-31C5-4B65-8CCE-F295D6D17ACE}" type="presOf" srcId="{4CE5A0FA-E238-4F17-AA63-98DEF7BD28E8}" destId="{BA3E1A81-08AA-43A3-B51C-7750E468F729}" srcOrd="0" destOrd="0" presId="urn:microsoft.com/office/officeart/2009/3/layout/StepUpProcess"/>
    <dgm:cxn modelId="{431BCB3D-A933-43BA-8C39-BB12BACD8B31}" srcId="{E68A4888-09F0-46CE-816C-EB7B111728B2}" destId="{32AFFD9B-D426-4F1E-90DB-1263A26F1623}" srcOrd="0" destOrd="0" parTransId="{87E93EAC-37C4-411D-88D4-2E416ABDF30D}" sibTransId="{7F603AD0-7C33-43A5-A460-272132C52BA7}"/>
    <dgm:cxn modelId="{78D1040D-1F85-4077-BAB8-D13D01BEE828}" srcId="{E68A4888-09F0-46CE-816C-EB7B111728B2}" destId="{FF41210C-3984-4070-92CC-6C9DAA0BEC47}" srcOrd="2" destOrd="0" parTransId="{ED9C13AA-FC73-4E6F-8864-7CA4BCE17C36}" sibTransId="{26B3BBBE-4C2E-4323-ADDA-46D89132AE55}"/>
    <dgm:cxn modelId="{6C858F41-1657-4283-8735-377E554D3EFA}" srcId="{E68A4888-09F0-46CE-816C-EB7B111728B2}" destId="{4CE5A0FA-E238-4F17-AA63-98DEF7BD28E8}" srcOrd="1" destOrd="0" parTransId="{E26EE7DB-E79F-4A19-8609-AF10ED5E6AAA}" sibTransId="{A968ACC7-0432-448C-8C57-E226C9977105}"/>
    <dgm:cxn modelId="{34DB7A22-65BE-48AD-9FD4-6D1ED657C5B2}" type="presOf" srcId="{E68A4888-09F0-46CE-816C-EB7B111728B2}" destId="{015C4176-E3D4-4FDB-BA9E-8D92664C344D}" srcOrd="0" destOrd="0" presId="urn:microsoft.com/office/officeart/2009/3/layout/StepUpProcess"/>
    <dgm:cxn modelId="{A8D020D0-8184-4728-80B1-3A1A21B42D0D}" type="presOf" srcId="{FF41210C-3984-4070-92CC-6C9DAA0BEC47}" destId="{7A38169E-66C1-456B-890A-859C2E55682B}" srcOrd="0" destOrd="0" presId="urn:microsoft.com/office/officeart/2009/3/layout/StepUpProcess"/>
    <dgm:cxn modelId="{24A18F8F-F3C4-4007-B23D-69BA1F8A73E9}" type="presOf" srcId="{32AFFD9B-D426-4F1E-90DB-1263A26F1623}" destId="{225DD56F-9283-494C-8EFE-C0F08467173A}" srcOrd="0" destOrd="0" presId="urn:microsoft.com/office/officeart/2009/3/layout/StepUpProcess"/>
    <dgm:cxn modelId="{FE1EEB21-314C-451B-B82C-1052F728071F}" type="presParOf" srcId="{015C4176-E3D4-4FDB-BA9E-8D92664C344D}" destId="{7B36718C-5F2C-4C8E-B04C-0A0CCE9B325A}" srcOrd="0" destOrd="0" presId="urn:microsoft.com/office/officeart/2009/3/layout/StepUpProcess"/>
    <dgm:cxn modelId="{55E830A0-4317-43D4-B728-5D1B6E774701}" type="presParOf" srcId="{7B36718C-5F2C-4C8E-B04C-0A0CCE9B325A}" destId="{1C5E5A93-1C75-454E-83D3-A2AA865831A0}" srcOrd="0" destOrd="0" presId="urn:microsoft.com/office/officeart/2009/3/layout/StepUpProcess"/>
    <dgm:cxn modelId="{6E1FD329-6A3B-40FD-8F23-92113E118D8A}" type="presParOf" srcId="{7B36718C-5F2C-4C8E-B04C-0A0CCE9B325A}" destId="{225DD56F-9283-494C-8EFE-C0F08467173A}" srcOrd="1" destOrd="0" presId="urn:microsoft.com/office/officeart/2009/3/layout/StepUpProcess"/>
    <dgm:cxn modelId="{B931DF01-21F8-4A60-957E-D13BDB7CBBAD}" type="presParOf" srcId="{7B36718C-5F2C-4C8E-B04C-0A0CCE9B325A}" destId="{73C3B6B0-6101-4F5B-B378-DD0402FE7E7F}" srcOrd="2" destOrd="0" presId="urn:microsoft.com/office/officeart/2009/3/layout/StepUpProcess"/>
    <dgm:cxn modelId="{DAD40039-541C-4AA3-86E9-519E0F248AD4}" type="presParOf" srcId="{015C4176-E3D4-4FDB-BA9E-8D92664C344D}" destId="{22728F6F-D225-4043-905E-036B86304B2C}" srcOrd="1" destOrd="0" presId="urn:microsoft.com/office/officeart/2009/3/layout/StepUpProcess"/>
    <dgm:cxn modelId="{08535D7C-09CB-498D-8F75-DE51C8B210DF}" type="presParOf" srcId="{22728F6F-D225-4043-905E-036B86304B2C}" destId="{C5FE1F5B-39D9-4AF3-93FF-1CD77B7F1709}" srcOrd="0" destOrd="0" presId="urn:microsoft.com/office/officeart/2009/3/layout/StepUpProcess"/>
    <dgm:cxn modelId="{2FCA080B-4858-4652-81DA-F16B4D809884}" type="presParOf" srcId="{015C4176-E3D4-4FDB-BA9E-8D92664C344D}" destId="{2B0DFBAA-51F6-4EA9-A84C-BC61ABB2434C}" srcOrd="2" destOrd="0" presId="urn:microsoft.com/office/officeart/2009/3/layout/StepUpProcess"/>
    <dgm:cxn modelId="{794C119E-4C8E-40A8-A024-CB409BF27241}" type="presParOf" srcId="{2B0DFBAA-51F6-4EA9-A84C-BC61ABB2434C}" destId="{1C36C4D1-3F27-4EDC-8330-93500C538317}" srcOrd="0" destOrd="0" presId="urn:microsoft.com/office/officeart/2009/3/layout/StepUpProcess"/>
    <dgm:cxn modelId="{04ED93CF-4791-4EA8-AD25-A700E7FFC032}" type="presParOf" srcId="{2B0DFBAA-51F6-4EA9-A84C-BC61ABB2434C}" destId="{BA3E1A81-08AA-43A3-B51C-7750E468F729}" srcOrd="1" destOrd="0" presId="urn:microsoft.com/office/officeart/2009/3/layout/StepUpProcess"/>
    <dgm:cxn modelId="{90F3773B-F72F-48DF-A757-85911F2D2AF4}" type="presParOf" srcId="{2B0DFBAA-51F6-4EA9-A84C-BC61ABB2434C}" destId="{D1E61061-8206-4D51-AD01-CFD594C9EC86}" srcOrd="2" destOrd="0" presId="urn:microsoft.com/office/officeart/2009/3/layout/StepUpProcess"/>
    <dgm:cxn modelId="{E96CDA3B-C31E-48D2-8E3C-9D21C234F118}" type="presParOf" srcId="{015C4176-E3D4-4FDB-BA9E-8D92664C344D}" destId="{07CCCCC3-4915-44E8-9B3F-FB6B633F2417}" srcOrd="3" destOrd="0" presId="urn:microsoft.com/office/officeart/2009/3/layout/StepUpProcess"/>
    <dgm:cxn modelId="{A76A76EF-84A1-465C-B0F3-7E63D4139180}" type="presParOf" srcId="{07CCCCC3-4915-44E8-9B3F-FB6B633F2417}" destId="{E0A41413-4272-4714-A39A-D534759AF30B}" srcOrd="0" destOrd="0" presId="urn:microsoft.com/office/officeart/2009/3/layout/StepUpProcess"/>
    <dgm:cxn modelId="{60A913BD-CDCA-47A2-87EA-CC77E4A6CD9B}" type="presParOf" srcId="{015C4176-E3D4-4FDB-BA9E-8D92664C344D}" destId="{BAA0D00D-F675-4803-820A-CFB849BD06FD}" srcOrd="4" destOrd="0" presId="urn:microsoft.com/office/officeart/2009/3/layout/StepUpProcess"/>
    <dgm:cxn modelId="{61DFC12B-578E-44E5-9524-AAE6E81162DE}" type="presParOf" srcId="{BAA0D00D-F675-4803-820A-CFB849BD06FD}" destId="{FF13D46D-892E-491E-ADCD-455200643C95}" srcOrd="0" destOrd="0" presId="urn:microsoft.com/office/officeart/2009/3/layout/StepUpProcess"/>
    <dgm:cxn modelId="{054058E9-85EE-4AE1-B5BF-8CDE66034CD3}" type="presParOf" srcId="{BAA0D00D-F675-4803-820A-CFB849BD06FD}" destId="{7A38169E-66C1-456B-890A-859C2E55682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D71B4D-E75D-4B49-84E5-6F95D4BD8F8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8150C5-8422-4E82-917F-B2CA9999DA22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Tubérculo</a:t>
          </a:r>
        </a:p>
      </dgm:t>
    </dgm:pt>
    <dgm:pt modelId="{C6D74801-F36B-4FAA-B0BD-D60EE42F5859}" type="parTrans" cxnId="{B2205DCD-13DD-4961-B664-FDA0D8FF5E6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D0FB05D-6811-4E1E-85D6-6791A19ADCBD}" type="sibTrans" cxnId="{B2205DCD-13DD-4961-B664-FDA0D8FF5E6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78982E6F-F713-4A25-8ABD-0119B06AC23C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Originario de la región indo-malaya</a:t>
          </a:r>
        </a:p>
      </dgm:t>
    </dgm:pt>
    <dgm:pt modelId="{88ADDC37-C054-476E-A818-972922A2631B}" type="parTrans" cxnId="{094D67C1-A5E9-4404-AA1A-40E3FAA6DFC6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4A6B747-2B0A-4E5B-B065-7D829F186A22}" type="sibTrans" cxnId="{094D67C1-A5E9-4404-AA1A-40E3FAA6DFC6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4B137EDB-CA63-40E9-ACC7-F079EA0CBE24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Yuca, papa</a:t>
          </a:r>
        </a:p>
      </dgm:t>
    </dgm:pt>
    <dgm:pt modelId="{DDCB03A6-E206-41F2-89DF-76D98393FE83}" type="parTrans" cxnId="{79CC52C2-8124-4AE3-A4B7-BEDD48DA054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1C071201-6444-4BA5-9066-626939540120}" type="sibTrans" cxnId="{79CC52C2-8124-4AE3-A4B7-BEDD48DA054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2EEF237A-0E92-4807-A0D4-0A1C06D4EE5F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Variedades</a:t>
          </a:r>
        </a:p>
      </dgm:t>
    </dgm:pt>
    <dgm:pt modelId="{9A150561-929E-4A71-B332-D407F5E833A4}" type="parTrans" cxnId="{16442B07-B5C7-453E-9689-11A3E7A2471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050B4B7-BC53-4B4E-895D-E0A804BF9CFC}" type="sibTrans" cxnId="{16442B07-B5C7-453E-9689-11A3E7A2471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15EA4BA9-ED66-4EB6-A1EA-16F68DBEDF7B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Malanga blanca</a:t>
          </a:r>
        </a:p>
      </dgm:t>
    </dgm:pt>
    <dgm:pt modelId="{A356828A-5E15-4AE3-ADF0-39D44DF53B12}" type="parTrans" cxnId="{D8A09891-F9BB-4C7A-8661-E38473872B43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197B60BA-B7B2-4746-B725-220B1405851D}" type="sibTrans" cxnId="{D8A09891-F9BB-4C7A-8661-E38473872B43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64B2F37F-DB92-4A9C-B3C9-8A499CCC3D12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Malanga lila</a:t>
          </a:r>
        </a:p>
      </dgm:t>
    </dgm:pt>
    <dgm:pt modelId="{FA105C42-438C-4F35-BAB4-50AF174DCD17}" type="parTrans" cxnId="{83566A54-D9D1-41DF-91D5-4C296A13ADA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F4B0F80-2DCD-45E8-B13B-E2387EF36ED2}" type="sibTrans" cxnId="{83566A54-D9D1-41DF-91D5-4C296A13ADA1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0D27C4B-C723-4152-B6BC-28F03B8011A6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Propiedades</a:t>
          </a:r>
        </a:p>
      </dgm:t>
    </dgm:pt>
    <dgm:pt modelId="{2D9EF715-65B5-41F3-9BEE-F65DD22A4541}" type="parTrans" cxnId="{DC1869ED-CDF4-437C-8E53-663FE39B29AE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D53391A9-8D37-41EC-A3A8-182097C1FCE3}" type="sibTrans" cxnId="{DC1869ED-CDF4-437C-8E53-663FE39B29AE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9421773D-C3C4-49C9-A335-9800FF8F0D8C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Potasio, fósforo, manganeso</a:t>
          </a:r>
        </a:p>
      </dgm:t>
    </dgm:pt>
    <dgm:pt modelId="{9EACFB2C-34B4-49CC-AA8F-9504D8A0520C}" type="parTrans" cxnId="{DEF4F923-BE58-4B1C-9479-E2E92A03FCC6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E47689A-E870-42E4-816B-A99136C3486F}" type="sibTrans" cxnId="{DEF4F923-BE58-4B1C-9479-E2E92A03FCC6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E268378B-2479-417B-9F83-1CD929CAC891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Muy rico en fibra, comparado con alimentos o suplementos dietéticos</a:t>
          </a:r>
        </a:p>
      </dgm:t>
    </dgm:pt>
    <dgm:pt modelId="{9D264FEC-E601-4B03-B829-055C7C608ECB}" type="parTrans" cxnId="{F1AFF917-334D-431F-9D8D-D2B51E4216DF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C00F3859-110B-4F0D-B801-1A4EB7272C17}" type="sibTrans" cxnId="{F1AFF917-334D-431F-9D8D-D2B51E4216DF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CC85D3B-59D2-4B6B-AEC9-6114FE3C4506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Conocida como taro, yautía</a:t>
          </a:r>
        </a:p>
      </dgm:t>
    </dgm:pt>
    <dgm:pt modelId="{1CE01A72-5EB9-48A0-8BE9-4C70759E671D}" type="parTrans" cxnId="{6487966F-0C86-47FD-B3E9-7A848C2E487E}">
      <dgm:prSet/>
      <dgm:spPr/>
      <dgm:t>
        <a:bodyPr/>
        <a:lstStyle/>
        <a:p>
          <a:endParaRPr lang="es-EC"/>
        </a:p>
      </dgm:t>
    </dgm:pt>
    <dgm:pt modelId="{45861993-F07B-4267-A706-063FD6AEB34B}" type="sibTrans" cxnId="{6487966F-0C86-47FD-B3E9-7A848C2E487E}">
      <dgm:prSet/>
      <dgm:spPr/>
      <dgm:t>
        <a:bodyPr/>
        <a:lstStyle/>
        <a:p>
          <a:endParaRPr lang="es-EC"/>
        </a:p>
      </dgm:t>
    </dgm:pt>
    <dgm:pt modelId="{C86C322C-60FA-458D-A220-89E267F83984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Es el quinto tubérculo de mayor consumo a nivel mundial</a:t>
          </a:r>
        </a:p>
      </dgm:t>
    </dgm:pt>
    <dgm:pt modelId="{3619CA7A-F4AD-4730-BEA3-AB98D0672739}" type="parTrans" cxnId="{0ECC5319-6259-4571-80D3-6C3D43194351}">
      <dgm:prSet/>
      <dgm:spPr/>
      <dgm:t>
        <a:bodyPr/>
        <a:lstStyle/>
        <a:p>
          <a:endParaRPr lang="es-EC"/>
        </a:p>
      </dgm:t>
    </dgm:pt>
    <dgm:pt modelId="{AE75AF97-F4CF-4466-AD6D-870050F65ED0}" type="sibTrans" cxnId="{0ECC5319-6259-4571-80D3-6C3D43194351}">
      <dgm:prSet/>
      <dgm:spPr/>
      <dgm:t>
        <a:bodyPr/>
        <a:lstStyle/>
        <a:p>
          <a:endParaRPr lang="es-EC"/>
        </a:p>
      </dgm:t>
    </dgm:pt>
    <dgm:pt modelId="{C3629A5D-C514-4720-97AE-D8B3F9D216F4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Vitaminas C, B y E</a:t>
          </a:r>
        </a:p>
      </dgm:t>
    </dgm:pt>
    <dgm:pt modelId="{C0EA41B6-BBA4-4C41-AE5A-B7C1FB982B78}" type="parTrans" cxnId="{7662A53E-9AA6-4011-9567-0C7DCD2733C1}">
      <dgm:prSet/>
      <dgm:spPr/>
      <dgm:t>
        <a:bodyPr/>
        <a:lstStyle/>
        <a:p>
          <a:endParaRPr lang="es-EC"/>
        </a:p>
      </dgm:t>
    </dgm:pt>
    <dgm:pt modelId="{2F46FBB2-044F-49F8-9890-EA5AA93C0CA7}" type="sibTrans" cxnId="{7662A53E-9AA6-4011-9567-0C7DCD2733C1}">
      <dgm:prSet/>
      <dgm:spPr/>
      <dgm:t>
        <a:bodyPr/>
        <a:lstStyle/>
        <a:p>
          <a:endParaRPr lang="es-EC"/>
        </a:p>
      </dgm:t>
    </dgm:pt>
    <dgm:pt modelId="{3DC700A0-CF7B-4858-822A-50B2C3E14E00}" type="pres">
      <dgm:prSet presAssocID="{8ED71B4D-E75D-4B49-84E5-6F95D4BD8F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0D9350-0415-4ECD-A2AC-0B13A1A02734}" type="pres">
      <dgm:prSet presAssocID="{9C8150C5-8422-4E82-917F-B2CA9999DA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923BB-8B63-46CD-A457-2EB6320286F1}" type="pres">
      <dgm:prSet presAssocID="{5D0FB05D-6811-4E1E-85D6-6791A19ADCBD}" presName="sibTrans" presStyleCnt="0"/>
      <dgm:spPr/>
    </dgm:pt>
    <dgm:pt modelId="{3C3D1A1E-D181-410E-B939-90559ABE59C3}" type="pres">
      <dgm:prSet presAssocID="{2EEF237A-0E92-4807-A0D4-0A1C06D4EE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D4A318-1366-47FC-9E1C-52E43799D3F0}" type="pres">
      <dgm:prSet presAssocID="{0050B4B7-BC53-4B4E-895D-E0A804BF9CFC}" presName="sibTrans" presStyleCnt="0"/>
      <dgm:spPr/>
    </dgm:pt>
    <dgm:pt modelId="{27735EAB-C3AB-4FEF-A49E-D72AF9206A4D}" type="pres">
      <dgm:prSet presAssocID="{A0D27C4B-C723-4152-B6BC-28F03B8011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A09891-F9BB-4C7A-8661-E38473872B43}" srcId="{2EEF237A-0E92-4807-A0D4-0A1C06D4EE5F}" destId="{15EA4BA9-ED66-4EB6-A1EA-16F68DBEDF7B}" srcOrd="0" destOrd="0" parTransId="{A356828A-5E15-4AE3-ADF0-39D44DF53B12}" sibTransId="{197B60BA-B7B2-4746-B725-220B1405851D}"/>
    <dgm:cxn modelId="{19C2B5DC-DD79-4A8C-8550-036162D6D6F0}" type="presOf" srcId="{E268378B-2479-417B-9F83-1CD929CAC891}" destId="{27735EAB-C3AB-4FEF-A49E-D72AF9206A4D}" srcOrd="0" destOrd="2" presId="urn:microsoft.com/office/officeart/2005/8/layout/hList6"/>
    <dgm:cxn modelId="{7179AE54-2693-4AC2-8D0B-53372C40FCC1}" type="presOf" srcId="{C86C322C-60FA-458D-A220-89E267F83984}" destId="{3C3D1A1E-D181-410E-B939-90559ABE59C3}" srcOrd="0" destOrd="3" presId="urn:microsoft.com/office/officeart/2005/8/layout/hList6"/>
    <dgm:cxn modelId="{0ECC5319-6259-4571-80D3-6C3D43194351}" srcId="{2EEF237A-0E92-4807-A0D4-0A1C06D4EE5F}" destId="{C86C322C-60FA-458D-A220-89E267F83984}" srcOrd="2" destOrd="0" parTransId="{3619CA7A-F4AD-4730-BEA3-AB98D0672739}" sibTransId="{AE75AF97-F4CF-4466-AD6D-870050F65ED0}"/>
    <dgm:cxn modelId="{B936B859-A674-42D1-8247-441E86710B6E}" type="presOf" srcId="{64B2F37F-DB92-4A9C-B3C9-8A499CCC3D12}" destId="{3C3D1A1E-D181-410E-B939-90559ABE59C3}" srcOrd="0" destOrd="2" presId="urn:microsoft.com/office/officeart/2005/8/layout/hList6"/>
    <dgm:cxn modelId="{79CC52C2-8124-4AE3-A4B7-BEDD48DA0548}" srcId="{9C8150C5-8422-4E82-917F-B2CA9999DA22}" destId="{4B137EDB-CA63-40E9-ACC7-F079EA0CBE24}" srcOrd="1" destOrd="0" parTransId="{DDCB03A6-E206-41F2-89DF-76D98393FE83}" sibTransId="{1C071201-6444-4BA5-9066-626939540120}"/>
    <dgm:cxn modelId="{094D67C1-A5E9-4404-AA1A-40E3FAA6DFC6}" srcId="{9C8150C5-8422-4E82-917F-B2CA9999DA22}" destId="{78982E6F-F713-4A25-8ABD-0119B06AC23C}" srcOrd="0" destOrd="0" parTransId="{88ADDC37-C054-476E-A818-972922A2631B}" sibTransId="{A4A6B747-2B0A-4E5B-B065-7D829F186A22}"/>
    <dgm:cxn modelId="{01C8B58D-09AD-4DC0-A7F0-2285DE316EED}" type="presOf" srcId="{78982E6F-F713-4A25-8ABD-0119B06AC23C}" destId="{F40D9350-0415-4ECD-A2AC-0B13A1A02734}" srcOrd="0" destOrd="1" presId="urn:microsoft.com/office/officeart/2005/8/layout/hList6"/>
    <dgm:cxn modelId="{0AC1CEF9-6F5F-4F60-83E8-E4885035F761}" type="presOf" srcId="{4B137EDB-CA63-40E9-ACC7-F079EA0CBE24}" destId="{F40D9350-0415-4ECD-A2AC-0B13A1A02734}" srcOrd="0" destOrd="2" presId="urn:microsoft.com/office/officeart/2005/8/layout/hList6"/>
    <dgm:cxn modelId="{B2205DCD-13DD-4961-B664-FDA0D8FF5E67}" srcId="{8ED71B4D-E75D-4B49-84E5-6F95D4BD8F8A}" destId="{9C8150C5-8422-4E82-917F-B2CA9999DA22}" srcOrd="0" destOrd="0" parTransId="{C6D74801-F36B-4FAA-B0BD-D60EE42F5859}" sibTransId="{5D0FB05D-6811-4E1E-85D6-6791A19ADCBD}"/>
    <dgm:cxn modelId="{16442B07-B5C7-453E-9689-11A3E7A24711}" srcId="{8ED71B4D-E75D-4B49-84E5-6F95D4BD8F8A}" destId="{2EEF237A-0E92-4807-A0D4-0A1C06D4EE5F}" srcOrd="1" destOrd="0" parTransId="{9A150561-929E-4A71-B332-D407F5E833A4}" sibTransId="{0050B4B7-BC53-4B4E-895D-E0A804BF9CFC}"/>
    <dgm:cxn modelId="{F1AFF917-334D-431F-9D8D-D2B51E4216DF}" srcId="{A0D27C4B-C723-4152-B6BC-28F03B8011A6}" destId="{E268378B-2479-417B-9F83-1CD929CAC891}" srcOrd="1" destOrd="0" parTransId="{9D264FEC-E601-4B03-B829-055C7C608ECB}" sibTransId="{C00F3859-110B-4F0D-B801-1A4EB7272C17}"/>
    <dgm:cxn modelId="{D8BFF132-3A84-4B30-BFC4-DBC9B5C1669A}" type="presOf" srcId="{15EA4BA9-ED66-4EB6-A1EA-16F68DBEDF7B}" destId="{3C3D1A1E-D181-410E-B939-90559ABE59C3}" srcOrd="0" destOrd="1" presId="urn:microsoft.com/office/officeart/2005/8/layout/hList6"/>
    <dgm:cxn modelId="{6487966F-0C86-47FD-B3E9-7A848C2E487E}" srcId="{9C8150C5-8422-4E82-917F-B2CA9999DA22}" destId="{0CC85D3B-59D2-4B6B-AEC9-6114FE3C4506}" srcOrd="2" destOrd="0" parTransId="{1CE01A72-5EB9-48A0-8BE9-4C70759E671D}" sibTransId="{45861993-F07B-4267-A706-063FD6AEB34B}"/>
    <dgm:cxn modelId="{DEF4F923-BE58-4B1C-9479-E2E92A03FCC6}" srcId="{A0D27C4B-C723-4152-B6BC-28F03B8011A6}" destId="{9421773D-C3C4-49C9-A335-9800FF8F0D8C}" srcOrd="0" destOrd="0" parTransId="{9EACFB2C-34B4-49CC-AA8F-9504D8A0520C}" sibTransId="{AE47689A-E870-42E4-816B-A99136C3486F}"/>
    <dgm:cxn modelId="{83566A54-D9D1-41DF-91D5-4C296A13ADA1}" srcId="{2EEF237A-0E92-4807-A0D4-0A1C06D4EE5F}" destId="{64B2F37F-DB92-4A9C-B3C9-8A499CCC3D12}" srcOrd="1" destOrd="0" parTransId="{FA105C42-438C-4F35-BAB4-50AF174DCD17}" sibTransId="{0F4B0F80-2DCD-45E8-B13B-E2387EF36ED2}"/>
    <dgm:cxn modelId="{ABCD46F4-5BB2-4411-9633-0F49C61B937B}" type="presOf" srcId="{0CC85D3B-59D2-4B6B-AEC9-6114FE3C4506}" destId="{F40D9350-0415-4ECD-A2AC-0B13A1A02734}" srcOrd="0" destOrd="3" presId="urn:microsoft.com/office/officeart/2005/8/layout/hList6"/>
    <dgm:cxn modelId="{E8872C3B-A171-42C1-8108-9C06755145FD}" type="presOf" srcId="{9C8150C5-8422-4E82-917F-B2CA9999DA22}" destId="{F40D9350-0415-4ECD-A2AC-0B13A1A02734}" srcOrd="0" destOrd="0" presId="urn:microsoft.com/office/officeart/2005/8/layout/hList6"/>
    <dgm:cxn modelId="{A04CB0F3-55B5-48B7-ADC9-EBCE18732DC8}" type="presOf" srcId="{A0D27C4B-C723-4152-B6BC-28F03B8011A6}" destId="{27735EAB-C3AB-4FEF-A49E-D72AF9206A4D}" srcOrd="0" destOrd="0" presId="urn:microsoft.com/office/officeart/2005/8/layout/hList6"/>
    <dgm:cxn modelId="{F7B78425-F4F2-4AA6-A358-721DBDDB5227}" type="presOf" srcId="{2EEF237A-0E92-4807-A0D4-0A1C06D4EE5F}" destId="{3C3D1A1E-D181-410E-B939-90559ABE59C3}" srcOrd="0" destOrd="0" presId="urn:microsoft.com/office/officeart/2005/8/layout/hList6"/>
    <dgm:cxn modelId="{678B710F-15AD-4CE0-BB83-6519A507DE7F}" type="presOf" srcId="{9421773D-C3C4-49C9-A335-9800FF8F0D8C}" destId="{27735EAB-C3AB-4FEF-A49E-D72AF9206A4D}" srcOrd="0" destOrd="1" presId="urn:microsoft.com/office/officeart/2005/8/layout/hList6"/>
    <dgm:cxn modelId="{DD984631-5A30-4337-B148-504497949A77}" type="presOf" srcId="{8ED71B4D-E75D-4B49-84E5-6F95D4BD8F8A}" destId="{3DC700A0-CF7B-4858-822A-50B2C3E14E00}" srcOrd="0" destOrd="0" presId="urn:microsoft.com/office/officeart/2005/8/layout/hList6"/>
    <dgm:cxn modelId="{DC1869ED-CDF4-437C-8E53-663FE39B29AE}" srcId="{8ED71B4D-E75D-4B49-84E5-6F95D4BD8F8A}" destId="{A0D27C4B-C723-4152-B6BC-28F03B8011A6}" srcOrd="2" destOrd="0" parTransId="{2D9EF715-65B5-41F3-9BEE-F65DD22A4541}" sibTransId="{D53391A9-8D37-41EC-A3A8-182097C1FCE3}"/>
    <dgm:cxn modelId="{7662A53E-9AA6-4011-9567-0C7DCD2733C1}" srcId="{A0D27C4B-C723-4152-B6BC-28F03B8011A6}" destId="{C3629A5D-C514-4720-97AE-D8B3F9D216F4}" srcOrd="2" destOrd="0" parTransId="{C0EA41B6-BBA4-4C41-AE5A-B7C1FB982B78}" sibTransId="{2F46FBB2-044F-49F8-9890-EA5AA93C0CA7}"/>
    <dgm:cxn modelId="{227A1D0D-5391-418A-8782-0D8E08FD1D28}" type="presOf" srcId="{C3629A5D-C514-4720-97AE-D8B3F9D216F4}" destId="{27735EAB-C3AB-4FEF-A49E-D72AF9206A4D}" srcOrd="0" destOrd="3" presId="urn:microsoft.com/office/officeart/2005/8/layout/hList6"/>
    <dgm:cxn modelId="{8DC3CFD8-7A72-4F06-AEF9-6508CAB8FBA3}" type="presParOf" srcId="{3DC700A0-CF7B-4858-822A-50B2C3E14E00}" destId="{F40D9350-0415-4ECD-A2AC-0B13A1A02734}" srcOrd="0" destOrd="0" presId="urn:microsoft.com/office/officeart/2005/8/layout/hList6"/>
    <dgm:cxn modelId="{21AEC026-49E1-4328-9BA1-DD158458F594}" type="presParOf" srcId="{3DC700A0-CF7B-4858-822A-50B2C3E14E00}" destId="{6C3923BB-8B63-46CD-A457-2EB6320286F1}" srcOrd="1" destOrd="0" presId="urn:microsoft.com/office/officeart/2005/8/layout/hList6"/>
    <dgm:cxn modelId="{20CB084C-725F-4DE8-9AF3-AAF7B77B9B01}" type="presParOf" srcId="{3DC700A0-CF7B-4858-822A-50B2C3E14E00}" destId="{3C3D1A1E-D181-410E-B939-90559ABE59C3}" srcOrd="2" destOrd="0" presId="urn:microsoft.com/office/officeart/2005/8/layout/hList6"/>
    <dgm:cxn modelId="{CC794D5D-637A-4357-9742-0052FA98B1C8}" type="presParOf" srcId="{3DC700A0-CF7B-4858-822A-50B2C3E14E00}" destId="{ECD4A318-1366-47FC-9E1C-52E43799D3F0}" srcOrd="3" destOrd="0" presId="urn:microsoft.com/office/officeart/2005/8/layout/hList6"/>
    <dgm:cxn modelId="{93F58844-D125-4852-997B-703977DE1689}" type="presParOf" srcId="{3DC700A0-CF7B-4858-822A-50B2C3E14E00}" destId="{27735EAB-C3AB-4FEF-A49E-D72AF9206A4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43B4DE-E21F-4C52-8C98-B9F933728AAE}" type="doc">
      <dgm:prSet loTypeId="urn:microsoft.com/office/officeart/2005/8/layout/arrow2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89DF5BFB-F9DF-49C3-AED2-999D982697B8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El tiempo de producción es de 10 a 12 meses.</a:t>
          </a:r>
        </a:p>
      </dgm:t>
    </dgm:pt>
    <dgm:pt modelId="{E63D4BEA-8AF2-4C97-847F-A8583C6B6C65}" type="parTrans" cxnId="{BF16E963-3935-4202-A572-55C3713E5CB2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FECC34F-B0EB-4605-A970-783C40BB9DAF}" type="sibTrans" cxnId="{BF16E963-3935-4202-A572-55C3713E5CB2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97326C9-8DA4-4F77-8F40-742D652127E5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Se distribuye en sacos (70lb aprox.) a centros de acopio para preparación y empacado</a:t>
          </a:r>
        </a:p>
      </dgm:t>
    </dgm:pt>
    <dgm:pt modelId="{8194D3DD-F9A6-4CCB-A3CC-08BF4673DBCE}" type="parTrans" cxnId="{065FFE72-F497-44F5-8DC6-EE2D5314EF1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B287DFEC-ECBA-41BB-919A-A7DC8BF17F13}" type="sibTrans" cxnId="{065FFE72-F497-44F5-8DC6-EE2D5314EF1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1F8E6A0-F483-435C-8D01-7D003A64BC3B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Proceso de lavado, secado y preparación con químicos que permiten su conservación</a:t>
          </a:r>
        </a:p>
      </dgm:t>
    </dgm:pt>
    <dgm:pt modelId="{E0A8C564-D1C1-44FD-A71B-399B060B2848}" type="parTrans" cxnId="{E4C7C8BC-78E5-46E8-8252-07816EE6369C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1971BEDE-2BA7-4D2F-9564-9972D66EDA6D}" type="sibTrans" cxnId="{E4C7C8BC-78E5-46E8-8252-07816EE6369C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307F2C93-AFEF-4575-9EE2-61EB4B0D0343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Se clasifican cajas de primera, de segunda y cajas “</a:t>
          </a:r>
          <a:r>
            <a:rPr lang="es-EC" dirty="0" err="1">
              <a:solidFill>
                <a:schemeClr val="bg2"/>
              </a:solidFill>
            </a:rPr>
            <a:t>cocteleadas</a:t>
          </a:r>
          <a:r>
            <a:rPr lang="es-EC" dirty="0">
              <a:solidFill>
                <a:schemeClr val="bg2"/>
              </a:solidFill>
            </a:rPr>
            <a:t>”</a:t>
          </a:r>
        </a:p>
      </dgm:t>
    </dgm:pt>
    <dgm:pt modelId="{088C72EE-2FC1-4E43-A92F-22650343494D}" type="parTrans" cxnId="{75F98B9B-FFE4-4C2D-A2C2-EC56ED89EB46}">
      <dgm:prSet/>
      <dgm:spPr/>
      <dgm:t>
        <a:bodyPr/>
        <a:lstStyle/>
        <a:p>
          <a:endParaRPr lang="es-EC"/>
        </a:p>
      </dgm:t>
    </dgm:pt>
    <dgm:pt modelId="{479FF8A8-25E3-4DB8-BF2B-3FFE49DD3E71}" type="sibTrans" cxnId="{75F98B9B-FFE4-4C2D-A2C2-EC56ED89EB46}">
      <dgm:prSet/>
      <dgm:spPr/>
      <dgm:t>
        <a:bodyPr/>
        <a:lstStyle/>
        <a:p>
          <a:endParaRPr lang="es-EC"/>
        </a:p>
      </dgm:t>
    </dgm:pt>
    <dgm:pt modelId="{56CCABD1-3BF3-4333-9981-52BF6D741CFE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Se preparan cajas de 35, 40 y 50 libras</a:t>
          </a:r>
        </a:p>
      </dgm:t>
    </dgm:pt>
    <dgm:pt modelId="{1F373BDA-A1D2-4EAC-A57F-AFEC299064DE}" type="parTrans" cxnId="{33B2C3AE-8498-4F93-9249-AAC9388BA61B}">
      <dgm:prSet/>
      <dgm:spPr/>
      <dgm:t>
        <a:bodyPr/>
        <a:lstStyle/>
        <a:p>
          <a:endParaRPr lang="es-EC"/>
        </a:p>
      </dgm:t>
    </dgm:pt>
    <dgm:pt modelId="{5F1F7865-5BA0-4107-980B-D357CE173665}" type="sibTrans" cxnId="{33B2C3AE-8498-4F93-9249-AAC9388BA61B}">
      <dgm:prSet/>
      <dgm:spPr/>
      <dgm:t>
        <a:bodyPr/>
        <a:lstStyle/>
        <a:p>
          <a:endParaRPr lang="es-EC"/>
        </a:p>
      </dgm:t>
    </dgm:pt>
    <dgm:pt modelId="{F0916A6B-4A8A-4988-A003-3EC40790FE7E}" type="pres">
      <dgm:prSet presAssocID="{C643B4DE-E21F-4C52-8C98-B9F933728AA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DB46B2-5B42-457D-9199-C026B0F1302A}" type="pres">
      <dgm:prSet presAssocID="{C643B4DE-E21F-4C52-8C98-B9F933728AAE}" presName="arrow" presStyleLbl="bgShp" presStyleIdx="0" presStyleCnt="1"/>
      <dgm:spPr/>
    </dgm:pt>
    <dgm:pt modelId="{88A03BB1-5BA8-4ABD-B821-AC804313AF5A}" type="pres">
      <dgm:prSet presAssocID="{C643B4DE-E21F-4C52-8C98-B9F933728AAE}" presName="arrowDiagram5" presStyleCnt="0"/>
      <dgm:spPr/>
    </dgm:pt>
    <dgm:pt modelId="{628E9F4F-707B-48FF-B3A5-5FEF0D13FA18}" type="pres">
      <dgm:prSet presAssocID="{89DF5BFB-F9DF-49C3-AED2-999D982697B8}" presName="bullet5a" presStyleLbl="node1" presStyleIdx="0" presStyleCnt="5"/>
      <dgm:spPr/>
    </dgm:pt>
    <dgm:pt modelId="{CC1D6AC2-7D72-4831-ACE4-DB8552927DAF}" type="pres">
      <dgm:prSet presAssocID="{89DF5BFB-F9DF-49C3-AED2-999D982697B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FE48AB-BAF7-4721-9472-68380F424130}" type="pres">
      <dgm:prSet presAssocID="{597326C9-8DA4-4F77-8F40-742D652127E5}" presName="bullet5b" presStyleLbl="node1" presStyleIdx="1" presStyleCnt="5"/>
      <dgm:spPr/>
    </dgm:pt>
    <dgm:pt modelId="{8609E379-CCA7-4FB1-81ED-35FB160D761F}" type="pres">
      <dgm:prSet presAssocID="{597326C9-8DA4-4F77-8F40-742D652127E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78643-F0D0-4DE3-9373-1AAA7719A190}" type="pres">
      <dgm:prSet presAssocID="{A1F8E6A0-F483-435C-8D01-7D003A64BC3B}" presName="bullet5c" presStyleLbl="node1" presStyleIdx="2" presStyleCnt="5"/>
      <dgm:spPr/>
    </dgm:pt>
    <dgm:pt modelId="{AA7FE9E4-8A41-4253-BD7E-DA70F4800F4C}" type="pres">
      <dgm:prSet presAssocID="{A1F8E6A0-F483-435C-8D01-7D003A64BC3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C8FCB2-FC98-407D-ABDC-ACFCA4AFA761}" type="pres">
      <dgm:prSet presAssocID="{307F2C93-AFEF-4575-9EE2-61EB4B0D0343}" presName="bullet5d" presStyleLbl="node1" presStyleIdx="3" presStyleCnt="5"/>
      <dgm:spPr/>
    </dgm:pt>
    <dgm:pt modelId="{1C1D9056-1157-417B-8EBA-28EAD57F91BC}" type="pres">
      <dgm:prSet presAssocID="{307F2C93-AFEF-4575-9EE2-61EB4B0D034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E7A35-B981-4A69-99C2-02AEB05CD956}" type="pres">
      <dgm:prSet presAssocID="{56CCABD1-3BF3-4333-9981-52BF6D741CFE}" presName="bullet5e" presStyleLbl="node1" presStyleIdx="4" presStyleCnt="5"/>
      <dgm:spPr/>
    </dgm:pt>
    <dgm:pt modelId="{891F6164-A996-4021-A885-2EEA83068C06}" type="pres">
      <dgm:prSet presAssocID="{56CCABD1-3BF3-4333-9981-52BF6D741CF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B2C3AE-8498-4F93-9249-AAC9388BA61B}" srcId="{C643B4DE-E21F-4C52-8C98-B9F933728AAE}" destId="{56CCABD1-3BF3-4333-9981-52BF6D741CFE}" srcOrd="4" destOrd="0" parTransId="{1F373BDA-A1D2-4EAC-A57F-AFEC299064DE}" sibTransId="{5F1F7865-5BA0-4107-980B-D357CE173665}"/>
    <dgm:cxn modelId="{6BC25E64-E6AA-4F93-9EBC-DE1238A0B230}" type="presOf" srcId="{A1F8E6A0-F483-435C-8D01-7D003A64BC3B}" destId="{AA7FE9E4-8A41-4253-BD7E-DA70F4800F4C}" srcOrd="0" destOrd="0" presId="urn:microsoft.com/office/officeart/2005/8/layout/arrow2"/>
    <dgm:cxn modelId="{E4C7C8BC-78E5-46E8-8252-07816EE6369C}" srcId="{C643B4DE-E21F-4C52-8C98-B9F933728AAE}" destId="{A1F8E6A0-F483-435C-8D01-7D003A64BC3B}" srcOrd="2" destOrd="0" parTransId="{E0A8C564-D1C1-44FD-A71B-399B060B2848}" sibTransId="{1971BEDE-2BA7-4D2F-9564-9972D66EDA6D}"/>
    <dgm:cxn modelId="{E8E440E6-1429-4E93-B5F1-6CA3D6D10925}" type="presOf" srcId="{89DF5BFB-F9DF-49C3-AED2-999D982697B8}" destId="{CC1D6AC2-7D72-4831-ACE4-DB8552927DAF}" srcOrd="0" destOrd="0" presId="urn:microsoft.com/office/officeart/2005/8/layout/arrow2"/>
    <dgm:cxn modelId="{75F98B9B-FFE4-4C2D-A2C2-EC56ED89EB46}" srcId="{C643B4DE-E21F-4C52-8C98-B9F933728AAE}" destId="{307F2C93-AFEF-4575-9EE2-61EB4B0D0343}" srcOrd="3" destOrd="0" parTransId="{088C72EE-2FC1-4E43-A92F-22650343494D}" sibTransId="{479FF8A8-25E3-4DB8-BF2B-3FFE49DD3E71}"/>
    <dgm:cxn modelId="{065FFE72-F497-44F5-8DC6-EE2D5314EF17}" srcId="{C643B4DE-E21F-4C52-8C98-B9F933728AAE}" destId="{597326C9-8DA4-4F77-8F40-742D652127E5}" srcOrd="1" destOrd="0" parTransId="{8194D3DD-F9A6-4CCB-A3CC-08BF4673DBCE}" sibTransId="{B287DFEC-ECBA-41BB-919A-A7DC8BF17F13}"/>
    <dgm:cxn modelId="{3EE51725-CFD6-4D8A-9CF6-BDF5EC36F2DD}" type="presOf" srcId="{307F2C93-AFEF-4575-9EE2-61EB4B0D0343}" destId="{1C1D9056-1157-417B-8EBA-28EAD57F91BC}" srcOrd="0" destOrd="0" presId="urn:microsoft.com/office/officeart/2005/8/layout/arrow2"/>
    <dgm:cxn modelId="{C42C6778-5502-440E-AB92-943F04377082}" type="presOf" srcId="{56CCABD1-3BF3-4333-9981-52BF6D741CFE}" destId="{891F6164-A996-4021-A885-2EEA83068C06}" srcOrd="0" destOrd="0" presId="urn:microsoft.com/office/officeart/2005/8/layout/arrow2"/>
    <dgm:cxn modelId="{A7101FA1-1183-472E-8B0D-07DA6F25AA9D}" type="presOf" srcId="{C643B4DE-E21F-4C52-8C98-B9F933728AAE}" destId="{F0916A6B-4A8A-4988-A003-3EC40790FE7E}" srcOrd="0" destOrd="0" presId="urn:microsoft.com/office/officeart/2005/8/layout/arrow2"/>
    <dgm:cxn modelId="{2A763660-2F22-498F-91C7-FD86BCFF1707}" type="presOf" srcId="{597326C9-8DA4-4F77-8F40-742D652127E5}" destId="{8609E379-CCA7-4FB1-81ED-35FB160D761F}" srcOrd="0" destOrd="0" presId="urn:microsoft.com/office/officeart/2005/8/layout/arrow2"/>
    <dgm:cxn modelId="{BF16E963-3935-4202-A572-55C3713E5CB2}" srcId="{C643B4DE-E21F-4C52-8C98-B9F933728AAE}" destId="{89DF5BFB-F9DF-49C3-AED2-999D982697B8}" srcOrd="0" destOrd="0" parTransId="{E63D4BEA-8AF2-4C97-847F-A8583C6B6C65}" sibTransId="{0FECC34F-B0EB-4605-A970-783C40BB9DAF}"/>
    <dgm:cxn modelId="{0C8DD8DF-83EF-4538-9293-3FC3177F1382}" type="presParOf" srcId="{F0916A6B-4A8A-4988-A003-3EC40790FE7E}" destId="{35DB46B2-5B42-457D-9199-C026B0F1302A}" srcOrd="0" destOrd="0" presId="urn:microsoft.com/office/officeart/2005/8/layout/arrow2"/>
    <dgm:cxn modelId="{273410BD-FBB8-48D0-BEDE-AAE30E1FBCAC}" type="presParOf" srcId="{F0916A6B-4A8A-4988-A003-3EC40790FE7E}" destId="{88A03BB1-5BA8-4ABD-B821-AC804313AF5A}" srcOrd="1" destOrd="0" presId="urn:microsoft.com/office/officeart/2005/8/layout/arrow2"/>
    <dgm:cxn modelId="{74D8CD05-FCA7-441A-953D-E5BB817171E6}" type="presParOf" srcId="{88A03BB1-5BA8-4ABD-B821-AC804313AF5A}" destId="{628E9F4F-707B-48FF-B3A5-5FEF0D13FA18}" srcOrd="0" destOrd="0" presId="urn:microsoft.com/office/officeart/2005/8/layout/arrow2"/>
    <dgm:cxn modelId="{ACCAB060-1FA2-4790-A7D1-0DEE9DFDBB14}" type="presParOf" srcId="{88A03BB1-5BA8-4ABD-B821-AC804313AF5A}" destId="{CC1D6AC2-7D72-4831-ACE4-DB8552927DAF}" srcOrd="1" destOrd="0" presId="urn:microsoft.com/office/officeart/2005/8/layout/arrow2"/>
    <dgm:cxn modelId="{A3001F9A-4853-41DC-A145-3E6A825DCB84}" type="presParOf" srcId="{88A03BB1-5BA8-4ABD-B821-AC804313AF5A}" destId="{94FE48AB-BAF7-4721-9472-68380F424130}" srcOrd="2" destOrd="0" presId="urn:microsoft.com/office/officeart/2005/8/layout/arrow2"/>
    <dgm:cxn modelId="{FFD47447-E3CE-436F-A60D-3FC339CE2073}" type="presParOf" srcId="{88A03BB1-5BA8-4ABD-B821-AC804313AF5A}" destId="{8609E379-CCA7-4FB1-81ED-35FB160D761F}" srcOrd="3" destOrd="0" presId="urn:microsoft.com/office/officeart/2005/8/layout/arrow2"/>
    <dgm:cxn modelId="{BDE663A7-A8A8-41FD-A96D-F2443F965E36}" type="presParOf" srcId="{88A03BB1-5BA8-4ABD-B821-AC804313AF5A}" destId="{20678643-F0D0-4DE3-9373-1AAA7719A190}" srcOrd="4" destOrd="0" presId="urn:microsoft.com/office/officeart/2005/8/layout/arrow2"/>
    <dgm:cxn modelId="{3FD8FA02-FE6D-4B52-857B-EAC98B6DD61D}" type="presParOf" srcId="{88A03BB1-5BA8-4ABD-B821-AC804313AF5A}" destId="{AA7FE9E4-8A41-4253-BD7E-DA70F4800F4C}" srcOrd="5" destOrd="0" presId="urn:microsoft.com/office/officeart/2005/8/layout/arrow2"/>
    <dgm:cxn modelId="{6B96BEF4-EB5D-4BDE-98BF-0E1A60026420}" type="presParOf" srcId="{88A03BB1-5BA8-4ABD-B821-AC804313AF5A}" destId="{97C8FCB2-FC98-407D-ABDC-ACFCA4AFA761}" srcOrd="6" destOrd="0" presId="urn:microsoft.com/office/officeart/2005/8/layout/arrow2"/>
    <dgm:cxn modelId="{ABE73341-C1D4-4619-8B35-9057E8CDE8A5}" type="presParOf" srcId="{88A03BB1-5BA8-4ABD-B821-AC804313AF5A}" destId="{1C1D9056-1157-417B-8EBA-28EAD57F91BC}" srcOrd="7" destOrd="0" presId="urn:microsoft.com/office/officeart/2005/8/layout/arrow2"/>
    <dgm:cxn modelId="{DAE2EF1D-9E92-4655-875E-27293E4C1379}" type="presParOf" srcId="{88A03BB1-5BA8-4ABD-B821-AC804313AF5A}" destId="{3C4E7A35-B981-4A69-99C2-02AEB05CD956}" srcOrd="8" destOrd="0" presId="urn:microsoft.com/office/officeart/2005/8/layout/arrow2"/>
    <dgm:cxn modelId="{D322CCD3-F274-4CF2-B146-501C73F42A79}" type="presParOf" srcId="{88A03BB1-5BA8-4ABD-B821-AC804313AF5A}" destId="{891F6164-A996-4021-A885-2EEA83068C0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BB92D4-7F1C-4AF5-A312-8FE51D2249C9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59990CD-F764-4116-9C33-0C9B128D70EE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Cerca de 6000 hectáreas cultivadas</a:t>
          </a:r>
        </a:p>
      </dgm:t>
    </dgm:pt>
    <dgm:pt modelId="{FEB91FE4-85DA-4699-965E-2A6722A9FB91}" type="parTrans" cxnId="{D3D0E897-45DB-4485-9374-C45719CB61E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1D73EEAE-F00B-4C95-AE7F-227C4F0428A7}" type="sibTrans" cxnId="{D3D0E897-45DB-4485-9374-C45719CB61E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77F4FA0A-9722-4ADC-9BF9-26C9E8187932}">
      <dgm:prSet phldrT="[Texto]" custT="1"/>
      <dgm:spPr/>
      <dgm:t>
        <a:bodyPr/>
        <a:lstStyle/>
        <a:p>
          <a:r>
            <a:rPr lang="es-EC" sz="1100" dirty="0">
              <a:solidFill>
                <a:schemeClr val="bg2"/>
              </a:solidFill>
            </a:rPr>
            <a:t>Principalmente en Orellana, Joya de los Sachas, más del 60%</a:t>
          </a:r>
        </a:p>
      </dgm:t>
    </dgm:pt>
    <dgm:pt modelId="{A19056BC-8C51-4944-A244-9CFDE79482A1}" type="parTrans" cxnId="{FE10CC32-827B-47F4-9DE5-6CD079F35945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23283AE3-C1DE-4578-A127-2E11CB27CB45}" type="sibTrans" cxnId="{FE10CC32-827B-47F4-9DE5-6CD079F35945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6699F7C1-CBE6-4CA7-BA70-B5F18F0BE9CF}">
      <dgm:prSet phldrT="[Texto]" custT="1"/>
      <dgm:spPr/>
      <dgm:t>
        <a:bodyPr/>
        <a:lstStyle/>
        <a:p>
          <a:r>
            <a:rPr lang="es-EC" sz="1100" dirty="0">
              <a:solidFill>
                <a:schemeClr val="bg2"/>
              </a:solidFill>
            </a:rPr>
            <a:t>Santo Domingo de los Tsáchilas, Los Ríos, Esmeraldas, Pichincha</a:t>
          </a:r>
        </a:p>
      </dgm:t>
    </dgm:pt>
    <dgm:pt modelId="{5C85FE27-C33E-44A9-8538-19301FC4F2C3}" type="parTrans" cxnId="{618ECF42-800C-4CD8-B709-03F022E66F5D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406ADFE7-2EBE-4422-8A43-00EDC97EB0E1}" type="sibTrans" cxnId="{618ECF42-800C-4CD8-B709-03F022E66F5D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F5455782-79CB-4F5E-9FDD-E67E803840C5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Rendimiento</a:t>
          </a:r>
        </a:p>
      </dgm:t>
    </dgm:pt>
    <dgm:pt modelId="{2C2106F8-D8E8-422B-A703-8F2BB35DFB4A}" type="parTrans" cxnId="{1321E898-9120-4301-BD04-1F7829F7B22E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B9AFE72F-FC0E-4783-8E43-5A0657740ED1}" type="sibTrans" cxnId="{1321E898-9120-4301-BD04-1F7829F7B22E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DB72DCA-0763-43BA-B231-1559AF9858C8}">
      <dgm:prSet phldrT="[Texto]" custT="1"/>
      <dgm:spPr/>
      <dgm:t>
        <a:bodyPr/>
        <a:lstStyle/>
        <a:p>
          <a:r>
            <a:rPr lang="es-EC" sz="1400" dirty="0">
              <a:solidFill>
                <a:schemeClr val="bg2"/>
              </a:solidFill>
            </a:rPr>
            <a:t>5 toneladas métricas por hectárea</a:t>
          </a:r>
        </a:p>
      </dgm:t>
    </dgm:pt>
    <dgm:pt modelId="{B43FFE6A-95DB-4CBE-BEE2-370E8517BCDF}" type="parTrans" cxnId="{28569A52-CA63-4417-A9A8-B2886280B629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6D9AEC44-BD7C-4125-926C-E4C2F5A96001}" type="sibTrans" cxnId="{28569A52-CA63-4417-A9A8-B2886280B629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D7406CF3-5D60-4BE2-B2AB-7706633A8CC7}">
      <dgm:prSet phldrT="[Texto]" custT="1"/>
      <dgm:spPr/>
      <dgm:t>
        <a:bodyPr/>
        <a:lstStyle/>
        <a:p>
          <a:r>
            <a:rPr lang="es-EC" sz="1400" dirty="0">
              <a:solidFill>
                <a:schemeClr val="bg2"/>
              </a:solidFill>
            </a:rPr>
            <a:t>Desperdicio destinado a industrialización (harinas, chifles)</a:t>
          </a:r>
        </a:p>
      </dgm:t>
    </dgm:pt>
    <dgm:pt modelId="{18EE8E20-420A-4406-83A6-BC7E29EC21D5}" type="parTrans" cxnId="{4A716BBC-B557-4A84-8C9A-595F9E14E41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BACCDCB2-62FC-4537-AA54-5E720D8BFC0C}" type="sibTrans" cxnId="{4A716BBC-B557-4A84-8C9A-595F9E14E41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12E625C8-050D-4EDC-A6DA-EFFD528D7B83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Zona de cultivo</a:t>
          </a:r>
        </a:p>
      </dgm:t>
    </dgm:pt>
    <dgm:pt modelId="{67ABEBC2-7271-451A-AB62-B6DB133906CD}" type="parTrans" cxnId="{FC4CBF2B-85E7-4045-BFA1-E58EE9F5466A}">
      <dgm:prSet/>
      <dgm:spPr/>
      <dgm:t>
        <a:bodyPr/>
        <a:lstStyle/>
        <a:p>
          <a:endParaRPr lang="es-EC"/>
        </a:p>
      </dgm:t>
    </dgm:pt>
    <dgm:pt modelId="{60803B48-31E7-49A3-B79D-15435C6DE871}" type="sibTrans" cxnId="{FC4CBF2B-85E7-4045-BFA1-E58EE9F5466A}">
      <dgm:prSet/>
      <dgm:spPr/>
      <dgm:t>
        <a:bodyPr/>
        <a:lstStyle/>
        <a:p>
          <a:endParaRPr lang="es-EC"/>
        </a:p>
      </dgm:t>
    </dgm:pt>
    <dgm:pt modelId="{7979BA52-68B1-4BF4-92E7-F73412BE9694}">
      <dgm:prSet phldrT="[Texto]" custT="1"/>
      <dgm:spPr/>
      <dgm:t>
        <a:bodyPr/>
        <a:lstStyle/>
        <a:p>
          <a:r>
            <a:rPr lang="es-EC" sz="1400" dirty="0">
              <a:solidFill>
                <a:schemeClr val="bg2"/>
              </a:solidFill>
            </a:rPr>
            <a:t>Humedad alta</a:t>
          </a:r>
        </a:p>
      </dgm:t>
    </dgm:pt>
    <dgm:pt modelId="{1DE32711-E19B-4981-AF71-4FDFFEA92C4C}" type="parTrans" cxnId="{6514E4EC-9676-4C67-831A-3AB5ED259BDA}">
      <dgm:prSet/>
      <dgm:spPr/>
      <dgm:t>
        <a:bodyPr/>
        <a:lstStyle/>
        <a:p>
          <a:endParaRPr lang="es-EC"/>
        </a:p>
      </dgm:t>
    </dgm:pt>
    <dgm:pt modelId="{819EEED3-682D-411A-B348-6894FE2B3D9D}" type="sibTrans" cxnId="{6514E4EC-9676-4C67-831A-3AB5ED259BDA}">
      <dgm:prSet/>
      <dgm:spPr/>
      <dgm:t>
        <a:bodyPr/>
        <a:lstStyle/>
        <a:p>
          <a:endParaRPr lang="es-EC"/>
        </a:p>
      </dgm:t>
    </dgm:pt>
    <dgm:pt modelId="{FA6BF02E-DEF5-4EBC-95BA-9E1193C45BFD}">
      <dgm:prSet phldrT="[Texto]" custT="1"/>
      <dgm:spPr/>
      <dgm:t>
        <a:bodyPr/>
        <a:lstStyle/>
        <a:p>
          <a:r>
            <a:rPr lang="es-EC" sz="1400" dirty="0">
              <a:solidFill>
                <a:schemeClr val="bg2"/>
              </a:solidFill>
            </a:rPr>
            <a:t>Temperatura de 25° a 30° en el día, y de 14° a 27° en la noche</a:t>
          </a:r>
        </a:p>
      </dgm:t>
    </dgm:pt>
    <dgm:pt modelId="{5C205C02-BA27-4244-A1E9-83CB9AC543ED}" type="parTrans" cxnId="{EBE17EB6-4721-4A35-93BE-A78F18010849}">
      <dgm:prSet/>
      <dgm:spPr/>
      <dgm:t>
        <a:bodyPr/>
        <a:lstStyle/>
        <a:p>
          <a:endParaRPr lang="es-EC"/>
        </a:p>
      </dgm:t>
    </dgm:pt>
    <dgm:pt modelId="{29EFA52A-286A-4E97-B093-41E6E19BE06D}" type="sibTrans" cxnId="{EBE17EB6-4721-4A35-93BE-A78F18010849}">
      <dgm:prSet/>
      <dgm:spPr/>
      <dgm:t>
        <a:bodyPr/>
        <a:lstStyle/>
        <a:p>
          <a:endParaRPr lang="es-EC"/>
        </a:p>
      </dgm:t>
    </dgm:pt>
    <dgm:pt modelId="{25000ACB-A4B2-4139-A70B-411BBF8789F1}">
      <dgm:prSet phldrT="[Texto]" custT="1"/>
      <dgm:spPr/>
      <dgm:t>
        <a:bodyPr/>
        <a:lstStyle/>
        <a:p>
          <a:r>
            <a:rPr lang="es-EC" sz="1100" dirty="0">
              <a:solidFill>
                <a:schemeClr val="bg2"/>
              </a:solidFill>
            </a:rPr>
            <a:t>Desde 2015 crecimiento en 140%</a:t>
          </a:r>
        </a:p>
      </dgm:t>
    </dgm:pt>
    <dgm:pt modelId="{3E103674-6F2E-4CBF-BE11-FFF1E0AA12C0}" type="parTrans" cxnId="{69617013-DB31-4C86-A01E-446D983B39AD}">
      <dgm:prSet/>
      <dgm:spPr/>
      <dgm:t>
        <a:bodyPr/>
        <a:lstStyle/>
        <a:p>
          <a:endParaRPr lang="es-EC"/>
        </a:p>
      </dgm:t>
    </dgm:pt>
    <dgm:pt modelId="{2F946E84-C0FA-415D-B31A-939BF17C26B3}" type="sibTrans" cxnId="{69617013-DB31-4C86-A01E-446D983B39AD}">
      <dgm:prSet/>
      <dgm:spPr/>
      <dgm:t>
        <a:bodyPr/>
        <a:lstStyle/>
        <a:p>
          <a:endParaRPr lang="es-EC"/>
        </a:p>
      </dgm:t>
    </dgm:pt>
    <dgm:pt modelId="{5AFD0C4E-E07D-44F3-BED4-8AD1BAE108B4}" type="pres">
      <dgm:prSet presAssocID="{BABB92D4-7F1C-4AF5-A312-8FE51D2249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DB4031-CD84-4F80-B866-233D111A4B42}" type="pres">
      <dgm:prSet presAssocID="{BABB92D4-7F1C-4AF5-A312-8FE51D2249C9}" presName="tSp" presStyleCnt="0"/>
      <dgm:spPr/>
    </dgm:pt>
    <dgm:pt modelId="{BE616EE9-3628-459B-A8FA-9A1C89C06500}" type="pres">
      <dgm:prSet presAssocID="{BABB92D4-7F1C-4AF5-A312-8FE51D2249C9}" presName="bSp" presStyleCnt="0"/>
      <dgm:spPr/>
    </dgm:pt>
    <dgm:pt modelId="{79D5ED70-6D05-4A19-860F-C6B9C76A522D}" type="pres">
      <dgm:prSet presAssocID="{BABB92D4-7F1C-4AF5-A312-8FE51D2249C9}" presName="process" presStyleCnt="0"/>
      <dgm:spPr/>
    </dgm:pt>
    <dgm:pt modelId="{F9177A7D-7E99-4DC1-8125-5E02CEC8DC50}" type="pres">
      <dgm:prSet presAssocID="{12E625C8-050D-4EDC-A6DA-EFFD528D7B83}" presName="composite1" presStyleCnt="0"/>
      <dgm:spPr/>
    </dgm:pt>
    <dgm:pt modelId="{F858A3F3-A2A4-424F-A914-93CCE9FF381E}" type="pres">
      <dgm:prSet presAssocID="{12E625C8-050D-4EDC-A6DA-EFFD528D7B83}" presName="dummyNode1" presStyleLbl="node1" presStyleIdx="0" presStyleCnt="3"/>
      <dgm:spPr/>
    </dgm:pt>
    <dgm:pt modelId="{C4E104B5-5E20-47B1-9B94-96A4E90EECA8}" type="pres">
      <dgm:prSet presAssocID="{12E625C8-050D-4EDC-A6DA-EFFD528D7B8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96FEB-D40C-49D9-B443-C0AC7323E389}" type="pres">
      <dgm:prSet presAssocID="{12E625C8-050D-4EDC-A6DA-EFFD528D7B8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52D30-C8F2-47CB-9311-85781D3865F4}" type="pres">
      <dgm:prSet presAssocID="{12E625C8-050D-4EDC-A6DA-EFFD528D7B8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9724AF-7306-46E2-B10E-79941C8B1FB8}" type="pres">
      <dgm:prSet presAssocID="{12E625C8-050D-4EDC-A6DA-EFFD528D7B83}" presName="connSite1" presStyleCnt="0"/>
      <dgm:spPr/>
    </dgm:pt>
    <dgm:pt modelId="{9E6B88F8-6D86-4CC8-B2FE-0A928AEE71C2}" type="pres">
      <dgm:prSet presAssocID="{60803B48-31E7-49A3-B79D-15435C6DE871}" presName="Name9" presStyleLbl="sibTrans2D1" presStyleIdx="0" presStyleCnt="2"/>
      <dgm:spPr/>
      <dgm:t>
        <a:bodyPr/>
        <a:lstStyle/>
        <a:p>
          <a:endParaRPr lang="es-ES"/>
        </a:p>
      </dgm:t>
    </dgm:pt>
    <dgm:pt modelId="{9CDF8B52-4B08-4DC0-859A-9FB2FFEF7988}" type="pres">
      <dgm:prSet presAssocID="{659990CD-F764-4116-9C33-0C9B128D70EE}" presName="composite2" presStyleCnt="0"/>
      <dgm:spPr/>
    </dgm:pt>
    <dgm:pt modelId="{A2DCDA11-F77D-4FCF-9D14-88CEF8C3C98F}" type="pres">
      <dgm:prSet presAssocID="{659990CD-F764-4116-9C33-0C9B128D70EE}" presName="dummyNode2" presStyleLbl="node1" presStyleIdx="0" presStyleCnt="3"/>
      <dgm:spPr/>
    </dgm:pt>
    <dgm:pt modelId="{50F62D65-ABE3-4645-81A4-08C2849DB228}" type="pres">
      <dgm:prSet presAssocID="{659990CD-F764-4116-9C33-0C9B128D70EE}" presName="childNode2" presStyleLbl="bg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647E95-E2CD-4D93-9DB7-D2F30222179A}" type="pres">
      <dgm:prSet presAssocID="{659990CD-F764-4116-9C33-0C9B128D70E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693232-4B36-4C01-A300-90C18E2DD5AE}" type="pres">
      <dgm:prSet presAssocID="{659990CD-F764-4116-9C33-0C9B128D70E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68EBC-3C5F-4738-AA87-54544F878D88}" type="pres">
      <dgm:prSet presAssocID="{659990CD-F764-4116-9C33-0C9B128D70EE}" presName="connSite2" presStyleCnt="0"/>
      <dgm:spPr/>
    </dgm:pt>
    <dgm:pt modelId="{3EC540EA-508A-4A71-91A2-4289774DDDD0}" type="pres">
      <dgm:prSet presAssocID="{1D73EEAE-F00B-4C95-AE7F-227C4F0428A7}" presName="Name18" presStyleLbl="sibTrans2D1" presStyleIdx="1" presStyleCnt="2"/>
      <dgm:spPr/>
      <dgm:t>
        <a:bodyPr/>
        <a:lstStyle/>
        <a:p>
          <a:endParaRPr lang="es-ES"/>
        </a:p>
      </dgm:t>
    </dgm:pt>
    <dgm:pt modelId="{487732A3-ECAE-4D82-A76E-0899C68D6D76}" type="pres">
      <dgm:prSet presAssocID="{F5455782-79CB-4F5E-9FDD-E67E803840C5}" presName="composite1" presStyleCnt="0"/>
      <dgm:spPr/>
    </dgm:pt>
    <dgm:pt modelId="{E093C804-7FB2-46B4-8EFC-35BCFF50995E}" type="pres">
      <dgm:prSet presAssocID="{F5455782-79CB-4F5E-9FDD-E67E803840C5}" presName="dummyNode1" presStyleLbl="node1" presStyleIdx="1" presStyleCnt="3"/>
      <dgm:spPr/>
    </dgm:pt>
    <dgm:pt modelId="{2E32FA79-86FA-40AC-8214-BCD90C6785B3}" type="pres">
      <dgm:prSet presAssocID="{F5455782-79CB-4F5E-9FDD-E67E803840C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E275D7-4FAE-4879-812F-4E5A63636ECD}" type="pres">
      <dgm:prSet presAssocID="{F5455782-79CB-4F5E-9FDD-E67E803840C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0F7EA-17E9-4C1F-94B1-7CD07AC04D55}" type="pres">
      <dgm:prSet presAssocID="{F5455782-79CB-4F5E-9FDD-E67E803840C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7BACB-3732-4EB5-9916-4072B27639C1}" type="pres">
      <dgm:prSet presAssocID="{F5455782-79CB-4F5E-9FDD-E67E803840C5}" presName="connSite1" presStyleCnt="0"/>
      <dgm:spPr/>
    </dgm:pt>
  </dgm:ptLst>
  <dgm:cxnLst>
    <dgm:cxn modelId="{1AD0E0AF-3435-4050-B322-0F2878833B66}" type="presOf" srcId="{5DB72DCA-0763-43BA-B231-1559AF9858C8}" destId="{51E275D7-4FAE-4879-812F-4E5A63636ECD}" srcOrd="1" destOrd="0" presId="urn:microsoft.com/office/officeart/2005/8/layout/hProcess4"/>
    <dgm:cxn modelId="{C4A12F7E-CBEE-4628-98B6-8C46A5F247B2}" type="presOf" srcId="{60803B48-31E7-49A3-B79D-15435C6DE871}" destId="{9E6B88F8-6D86-4CC8-B2FE-0A928AEE71C2}" srcOrd="0" destOrd="0" presId="urn:microsoft.com/office/officeart/2005/8/layout/hProcess4"/>
    <dgm:cxn modelId="{4C042FB1-9211-4A32-8058-A084AC3FB106}" type="presOf" srcId="{12E625C8-050D-4EDC-A6DA-EFFD528D7B83}" destId="{76D52D30-C8F2-47CB-9311-85781D3865F4}" srcOrd="0" destOrd="0" presId="urn:microsoft.com/office/officeart/2005/8/layout/hProcess4"/>
    <dgm:cxn modelId="{EAD1CBA2-1882-4529-873B-E1A52EE40AF4}" type="presOf" srcId="{F5455782-79CB-4F5E-9FDD-E67E803840C5}" destId="{28A0F7EA-17E9-4C1F-94B1-7CD07AC04D55}" srcOrd="0" destOrd="0" presId="urn:microsoft.com/office/officeart/2005/8/layout/hProcess4"/>
    <dgm:cxn modelId="{49FBB0F3-8F6C-4AC3-85CF-8F250A4E4924}" type="presOf" srcId="{77F4FA0A-9722-4ADC-9BF9-26C9E8187932}" destId="{50F62D65-ABE3-4645-81A4-08C2849DB228}" srcOrd="0" destOrd="1" presId="urn:microsoft.com/office/officeart/2005/8/layout/hProcess4"/>
    <dgm:cxn modelId="{815128A2-41AB-47C8-BF77-2761873CA5FD}" type="presOf" srcId="{7979BA52-68B1-4BF4-92E7-F73412BE9694}" destId="{C4E104B5-5E20-47B1-9B94-96A4E90EECA8}" srcOrd="0" destOrd="0" presId="urn:microsoft.com/office/officeart/2005/8/layout/hProcess4"/>
    <dgm:cxn modelId="{FC4CBF2B-85E7-4045-BFA1-E58EE9F5466A}" srcId="{BABB92D4-7F1C-4AF5-A312-8FE51D2249C9}" destId="{12E625C8-050D-4EDC-A6DA-EFFD528D7B83}" srcOrd="0" destOrd="0" parTransId="{67ABEBC2-7271-451A-AB62-B6DB133906CD}" sibTransId="{60803B48-31E7-49A3-B79D-15435C6DE871}"/>
    <dgm:cxn modelId="{EBE17EB6-4721-4A35-93BE-A78F18010849}" srcId="{12E625C8-050D-4EDC-A6DA-EFFD528D7B83}" destId="{FA6BF02E-DEF5-4EBC-95BA-9E1193C45BFD}" srcOrd="1" destOrd="0" parTransId="{5C205C02-BA27-4244-A1E9-83CB9AC543ED}" sibTransId="{29EFA52A-286A-4E97-B093-41E6E19BE06D}"/>
    <dgm:cxn modelId="{31B8ECBC-86DC-4696-9BFA-D07E49C5CB52}" type="presOf" srcId="{D7406CF3-5D60-4BE2-B2AB-7706633A8CC7}" destId="{51E275D7-4FAE-4879-812F-4E5A63636ECD}" srcOrd="1" destOrd="1" presId="urn:microsoft.com/office/officeart/2005/8/layout/hProcess4"/>
    <dgm:cxn modelId="{FE10CC32-827B-47F4-9DE5-6CD079F35945}" srcId="{659990CD-F764-4116-9C33-0C9B128D70EE}" destId="{77F4FA0A-9722-4ADC-9BF9-26C9E8187932}" srcOrd="1" destOrd="0" parTransId="{A19056BC-8C51-4944-A244-9CFDE79482A1}" sibTransId="{23283AE3-C1DE-4578-A127-2E11CB27CB45}"/>
    <dgm:cxn modelId="{1E539056-EFF9-4244-A427-C8B58B786434}" type="presOf" srcId="{6699F7C1-CBE6-4CA7-BA70-B5F18F0BE9CF}" destId="{50F62D65-ABE3-4645-81A4-08C2849DB228}" srcOrd="0" destOrd="2" presId="urn:microsoft.com/office/officeart/2005/8/layout/hProcess4"/>
    <dgm:cxn modelId="{E41FF2AA-B50C-445F-9396-166EBD5D1EF1}" type="presOf" srcId="{1D73EEAE-F00B-4C95-AE7F-227C4F0428A7}" destId="{3EC540EA-508A-4A71-91A2-4289774DDDD0}" srcOrd="0" destOrd="0" presId="urn:microsoft.com/office/officeart/2005/8/layout/hProcess4"/>
    <dgm:cxn modelId="{618ECF42-800C-4CD8-B709-03F022E66F5D}" srcId="{659990CD-F764-4116-9C33-0C9B128D70EE}" destId="{6699F7C1-CBE6-4CA7-BA70-B5F18F0BE9CF}" srcOrd="2" destOrd="0" parTransId="{5C85FE27-C33E-44A9-8538-19301FC4F2C3}" sibTransId="{406ADFE7-2EBE-4422-8A43-00EDC97EB0E1}"/>
    <dgm:cxn modelId="{D011C572-728E-42B8-BE20-9B0783B65038}" type="presOf" srcId="{77F4FA0A-9722-4ADC-9BF9-26C9E8187932}" destId="{A9647E95-E2CD-4D93-9DB7-D2F30222179A}" srcOrd="1" destOrd="1" presId="urn:microsoft.com/office/officeart/2005/8/layout/hProcess4"/>
    <dgm:cxn modelId="{1321E898-9120-4301-BD04-1F7829F7B22E}" srcId="{BABB92D4-7F1C-4AF5-A312-8FE51D2249C9}" destId="{F5455782-79CB-4F5E-9FDD-E67E803840C5}" srcOrd="2" destOrd="0" parTransId="{2C2106F8-D8E8-422B-A703-8F2BB35DFB4A}" sibTransId="{B9AFE72F-FC0E-4783-8E43-5A0657740ED1}"/>
    <dgm:cxn modelId="{8A428C13-3F65-4933-B4C2-43B39E63A124}" type="presOf" srcId="{659990CD-F764-4116-9C33-0C9B128D70EE}" destId="{95693232-4B36-4C01-A300-90C18E2DD5AE}" srcOrd="0" destOrd="0" presId="urn:microsoft.com/office/officeart/2005/8/layout/hProcess4"/>
    <dgm:cxn modelId="{0CC97ED4-2198-4ED9-99DB-E0B499422A29}" type="presOf" srcId="{25000ACB-A4B2-4139-A70B-411BBF8789F1}" destId="{A9647E95-E2CD-4D93-9DB7-D2F30222179A}" srcOrd="1" destOrd="0" presId="urn:microsoft.com/office/officeart/2005/8/layout/hProcess4"/>
    <dgm:cxn modelId="{88F0A685-95E4-49D5-A2C6-614BAC9D6E80}" type="presOf" srcId="{FA6BF02E-DEF5-4EBC-95BA-9E1193C45BFD}" destId="{1F796FEB-D40C-49D9-B443-C0AC7323E389}" srcOrd="1" destOrd="1" presId="urn:microsoft.com/office/officeart/2005/8/layout/hProcess4"/>
    <dgm:cxn modelId="{4A716BBC-B557-4A84-8C9A-595F9E14E410}" srcId="{F5455782-79CB-4F5E-9FDD-E67E803840C5}" destId="{D7406CF3-5D60-4BE2-B2AB-7706633A8CC7}" srcOrd="1" destOrd="0" parTransId="{18EE8E20-420A-4406-83A6-BC7E29EC21D5}" sibTransId="{BACCDCB2-62FC-4537-AA54-5E720D8BFC0C}"/>
    <dgm:cxn modelId="{28569A52-CA63-4417-A9A8-B2886280B629}" srcId="{F5455782-79CB-4F5E-9FDD-E67E803840C5}" destId="{5DB72DCA-0763-43BA-B231-1559AF9858C8}" srcOrd="0" destOrd="0" parTransId="{B43FFE6A-95DB-4CBE-BEE2-370E8517BCDF}" sibTransId="{6D9AEC44-BD7C-4125-926C-E4C2F5A96001}"/>
    <dgm:cxn modelId="{A424D206-8875-4070-99BA-7DA57C0764E5}" type="presOf" srcId="{D7406CF3-5D60-4BE2-B2AB-7706633A8CC7}" destId="{2E32FA79-86FA-40AC-8214-BCD90C6785B3}" srcOrd="0" destOrd="1" presId="urn:microsoft.com/office/officeart/2005/8/layout/hProcess4"/>
    <dgm:cxn modelId="{DFECF24B-205B-4DF2-AD26-84C0167C71B7}" type="presOf" srcId="{25000ACB-A4B2-4139-A70B-411BBF8789F1}" destId="{50F62D65-ABE3-4645-81A4-08C2849DB228}" srcOrd="0" destOrd="0" presId="urn:microsoft.com/office/officeart/2005/8/layout/hProcess4"/>
    <dgm:cxn modelId="{6514E4EC-9676-4C67-831A-3AB5ED259BDA}" srcId="{12E625C8-050D-4EDC-A6DA-EFFD528D7B83}" destId="{7979BA52-68B1-4BF4-92E7-F73412BE9694}" srcOrd="0" destOrd="0" parTransId="{1DE32711-E19B-4981-AF71-4FDFFEA92C4C}" sibTransId="{819EEED3-682D-411A-B348-6894FE2B3D9D}"/>
    <dgm:cxn modelId="{D3D0E897-45DB-4485-9374-C45719CB61E8}" srcId="{BABB92D4-7F1C-4AF5-A312-8FE51D2249C9}" destId="{659990CD-F764-4116-9C33-0C9B128D70EE}" srcOrd="1" destOrd="0" parTransId="{FEB91FE4-85DA-4699-965E-2A6722A9FB91}" sibTransId="{1D73EEAE-F00B-4C95-AE7F-227C4F0428A7}"/>
    <dgm:cxn modelId="{C87BF5CC-E97C-463F-AF0C-E0916BFAF894}" type="presOf" srcId="{6699F7C1-CBE6-4CA7-BA70-B5F18F0BE9CF}" destId="{A9647E95-E2CD-4D93-9DB7-D2F30222179A}" srcOrd="1" destOrd="2" presId="urn:microsoft.com/office/officeart/2005/8/layout/hProcess4"/>
    <dgm:cxn modelId="{73523AEA-C958-425A-807D-E3B211686E55}" type="presOf" srcId="{FA6BF02E-DEF5-4EBC-95BA-9E1193C45BFD}" destId="{C4E104B5-5E20-47B1-9B94-96A4E90EECA8}" srcOrd="0" destOrd="1" presId="urn:microsoft.com/office/officeart/2005/8/layout/hProcess4"/>
    <dgm:cxn modelId="{6FBA5EEF-7635-496E-885C-8C99B65658E4}" type="presOf" srcId="{5DB72DCA-0763-43BA-B231-1559AF9858C8}" destId="{2E32FA79-86FA-40AC-8214-BCD90C6785B3}" srcOrd="0" destOrd="0" presId="urn:microsoft.com/office/officeart/2005/8/layout/hProcess4"/>
    <dgm:cxn modelId="{F41CCDE3-AC06-40D1-9566-9BDD1EF96016}" type="presOf" srcId="{7979BA52-68B1-4BF4-92E7-F73412BE9694}" destId="{1F796FEB-D40C-49D9-B443-C0AC7323E389}" srcOrd="1" destOrd="0" presId="urn:microsoft.com/office/officeart/2005/8/layout/hProcess4"/>
    <dgm:cxn modelId="{9345933C-7590-4F88-A649-1145814A99F4}" type="presOf" srcId="{BABB92D4-7F1C-4AF5-A312-8FE51D2249C9}" destId="{5AFD0C4E-E07D-44F3-BED4-8AD1BAE108B4}" srcOrd="0" destOrd="0" presId="urn:microsoft.com/office/officeart/2005/8/layout/hProcess4"/>
    <dgm:cxn modelId="{69617013-DB31-4C86-A01E-446D983B39AD}" srcId="{659990CD-F764-4116-9C33-0C9B128D70EE}" destId="{25000ACB-A4B2-4139-A70B-411BBF8789F1}" srcOrd="0" destOrd="0" parTransId="{3E103674-6F2E-4CBF-BE11-FFF1E0AA12C0}" sibTransId="{2F946E84-C0FA-415D-B31A-939BF17C26B3}"/>
    <dgm:cxn modelId="{181E8C56-2116-4E85-9F84-510286A0E01A}" type="presParOf" srcId="{5AFD0C4E-E07D-44F3-BED4-8AD1BAE108B4}" destId="{6FDB4031-CD84-4F80-B866-233D111A4B42}" srcOrd="0" destOrd="0" presId="urn:microsoft.com/office/officeart/2005/8/layout/hProcess4"/>
    <dgm:cxn modelId="{CFC10ECF-6501-4601-80C2-75E94B41BC9B}" type="presParOf" srcId="{5AFD0C4E-E07D-44F3-BED4-8AD1BAE108B4}" destId="{BE616EE9-3628-459B-A8FA-9A1C89C06500}" srcOrd="1" destOrd="0" presId="urn:microsoft.com/office/officeart/2005/8/layout/hProcess4"/>
    <dgm:cxn modelId="{4CA76EE4-B033-4864-8189-5F7F7EE3ECCF}" type="presParOf" srcId="{5AFD0C4E-E07D-44F3-BED4-8AD1BAE108B4}" destId="{79D5ED70-6D05-4A19-860F-C6B9C76A522D}" srcOrd="2" destOrd="0" presId="urn:microsoft.com/office/officeart/2005/8/layout/hProcess4"/>
    <dgm:cxn modelId="{83AA567F-4661-46BE-9E02-E50A25D091B0}" type="presParOf" srcId="{79D5ED70-6D05-4A19-860F-C6B9C76A522D}" destId="{F9177A7D-7E99-4DC1-8125-5E02CEC8DC50}" srcOrd="0" destOrd="0" presId="urn:microsoft.com/office/officeart/2005/8/layout/hProcess4"/>
    <dgm:cxn modelId="{69EEBDFF-3431-4D4C-AC62-C8E2453F2C3F}" type="presParOf" srcId="{F9177A7D-7E99-4DC1-8125-5E02CEC8DC50}" destId="{F858A3F3-A2A4-424F-A914-93CCE9FF381E}" srcOrd="0" destOrd="0" presId="urn:microsoft.com/office/officeart/2005/8/layout/hProcess4"/>
    <dgm:cxn modelId="{22336482-42A9-41B1-8DFE-3B82D9A2A2C0}" type="presParOf" srcId="{F9177A7D-7E99-4DC1-8125-5E02CEC8DC50}" destId="{C4E104B5-5E20-47B1-9B94-96A4E90EECA8}" srcOrd="1" destOrd="0" presId="urn:microsoft.com/office/officeart/2005/8/layout/hProcess4"/>
    <dgm:cxn modelId="{890F8B39-52CA-4D04-994D-5FCE072F78F9}" type="presParOf" srcId="{F9177A7D-7E99-4DC1-8125-5E02CEC8DC50}" destId="{1F796FEB-D40C-49D9-B443-C0AC7323E389}" srcOrd="2" destOrd="0" presId="urn:microsoft.com/office/officeart/2005/8/layout/hProcess4"/>
    <dgm:cxn modelId="{69251CBF-FFD2-493B-A0A2-F13F253C4898}" type="presParOf" srcId="{F9177A7D-7E99-4DC1-8125-5E02CEC8DC50}" destId="{76D52D30-C8F2-47CB-9311-85781D3865F4}" srcOrd="3" destOrd="0" presId="urn:microsoft.com/office/officeart/2005/8/layout/hProcess4"/>
    <dgm:cxn modelId="{92CACB64-FA0F-4C5D-9E34-DCD5137488B6}" type="presParOf" srcId="{F9177A7D-7E99-4DC1-8125-5E02CEC8DC50}" destId="{6E9724AF-7306-46E2-B10E-79941C8B1FB8}" srcOrd="4" destOrd="0" presId="urn:microsoft.com/office/officeart/2005/8/layout/hProcess4"/>
    <dgm:cxn modelId="{A0AD5079-A502-4479-8FD8-D101F8441E2E}" type="presParOf" srcId="{79D5ED70-6D05-4A19-860F-C6B9C76A522D}" destId="{9E6B88F8-6D86-4CC8-B2FE-0A928AEE71C2}" srcOrd="1" destOrd="0" presId="urn:microsoft.com/office/officeart/2005/8/layout/hProcess4"/>
    <dgm:cxn modelId="{591CAE04-1975-4DB4-BB73-D2BED0527213}" type="presParOf" srcId="{79D5ED70-6D05-4A19-860F-C6B9C76A522D}" destId="{9CDF8B52-4B08-4DC0-859A-9FB2FFEF7988}" srcOrd="2" destOrd="0" presId="urn:microsoft.com/office/officeart/2005/8/layout/hProcess4"/>
    <dgm:cxn modelId="{4328852B-0812-4842-A0C7-2759132CBCE5}" type="presParOf" srcId="{9CDF8B52-4B08-4DC0-859A-9FB2FFEF7988}" destId="{A2DCDA11-F77D-4FCF-9D14-88CEF8C3C98F}" srcOrd="0" destOrd="0" presId="urn:microsoft.com/office/officeart/2005/8/layout/hProcess4"/>
    <dgm:cxn modelId="{9390CF68-94FF-49EA-8CDC-9FC0BAB6A84C}" type="presParOf" srcId="{9CDF8B52-4B08-4DC0-859A-9FB2FFEF7988}" destId="{50F62D65-ABE3-4645-81A4-08C2849DB228}" srcOrd="1" destOrd="0" presId="urn:microsoft.com/office/officeart/2005/8/layout/hProcess4"/>
    <dgm:cxn modelId="{90CC1249-7E3E-4432-A24A-8D519A350508}" type="presParOf" srcId="{9CDF8B52-4B08-4DC0-859A-9FB2FFEF7988}" destId="{A9647E95-E2CD-4D93-9DB7-D2F30222179A}" srcOrd="2" destOrd="0" presId="urn:microsoft.com/office/officeart/2005/8/layout/hProcess4"/>
    <dgm:cxn modelId="{8F2CA16A-9259-429A-A432-D8820636DC14}" type="presParOf" srcId="{9CDF8B52-4B08-4DC0-859A-9FB2FFEF7988}" destId="{95693232-4B36-4C01-A300-90C18E2DD5AE}" srcOrd="3" destOrd="0" presId="urn:microsoft.com/office/officeart/2005/8/layout/hProcess4"/>
    <dgm:cxn modelId="{66DBCD4D-8943-4339-9139-5459139A17A3}" type="presParOf" srcId="{9CDF8B52-4B08-4DC0-859A-9FB2FFEF7988}" destId="{0DC68EBC-3C5F-4738-AA87-54544F878D88}" srcOrd="4" destOrd="0" presId="urn:microsoft.com/office/officeart/2005/8/layout/hProcess4"/>
    <dgm:cxn modelId="{470110D9-2DC5-4634-B4A5-F4C7C1683BF8}" type="presParOf" srcId="{79D5ED70-6D05-4A19-860F-C6B9C76A522D}" destId="{3EC540EA-508A-4A71-91A2-4289774DDDD0}" srcOrd="3" destOrd="0" presId="urn:microsoft.com/office/officeart/2005/8/layout/hProcess4"/>
    <dgm:cxn modelId="{0B4DAF8C-A779-4A41-A05B-4B1BE04BDE03}" type="presParOf" srcId="{79D5ED70-6D05-4A19-860F-C6B9C76A522D}" destId="{487732A3-ECAE-4D82-A76E-0899C68D6D76}" srcOrd="4" destOrd="0" presId="urn:microsoft.com/office/officeart/2005/8/layout/hProcess4"/>
    <dgm:cxn modelId="{69A92A19-BBAF-4E49-A626-B6B1D2B49651}" type="presParOf" srcId="{487732A3-ECAE-4D82-A76E-0899C68D6D76}" destId="{E093C804-7FB2-46B4-8EFC-35BCFF50995E}" srcOrd="0" destOrd="0" presId="urn:microsoft.com/office/officeart/2005/8/layout/hProcess4"/>
    <dgm:cxn modelId="{FB3C6904-8872-47CC-AEA7-025F6DFE015A}" type="presParOf" srcId="{487732A3-ECAE-4D82-A76E-0899C68D6D76}" destId="{2E32FA79-86FA-40AC-8214-BCD90C6785B3}" srcOrd="1" destOrd="0" presId="urn:microsoft.com/office/officeart/2005/8/layout/hProcess4"/>
    <dgm:cxn modelId="{C4E1B59C-22AB-4E1F-ABFE-A11A2DB3801F}" type="presParOf" srcId="{487732A3-ECAE-4D82-A76E-0899C68D6D76}" destId="{51E275D7-4FAE-4879-812F-4E5A63636ECD}" srcOrd="2" destOrd="0" presId="urn:microsoft.com/office/officeart/2005/8/layout/hProcess4"/>
    <dgm:cxn modelId="{CF09D7CC-FA80-4C77-868F-048F3F4149F2}" type="presParOf" srcId="{487732A3-ECAE-4D82-A76E-0899C68D6D76}" destId="{28A0F7EA-17E9-4C1F-94B1-7CD07AC04D55}" srcOrd="3" destOrd="0" presId="urn:microsoft.com/office/officeart/2005/8/layout/hProcess4"/>
    <dgm:cxn modelId="{06D6D637-B1D7-4C84-B08B-30102AC79C89}" type="presParOf" srcId="{487732A3-ECAE-4D82-A76E-0899C68D6D76}" destId="{5B77BACB-3732-4EB5-9916-4072B27639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A0939A-4157-4EC6-A320-6FAA196A1A77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1725DC-A4FE-4D8F-986A-BE82BD7E40D6}">
      <dgm:prSet phldrT="[Texto]"/>
      <dgm:spPr/>
      <dgm:t>
        <a:bodyPr/>
        <a:lstStyle/>
        <a:p>
          <a:r>
            <a:rPr lang="es-EC"/>
            <a:t>Factor sociocultural</a:t>
          </a:r>
          <a:endParaRPr lang="es-EC" dirty="0"/>
        </a:p>
      </dgm:t>
    </dgm:pt>
    <dgm:pt modelId="{8045269E-D219-49EF-BB8D-FA42AD0BFDAB}" type="parTrans" cxnId="{45356A45-9E70-429A-B768-8078C0A38C7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8FAA4D9A-6FA0-415F-AC00-F85FAC0339DB}" type="sibTrans" cxnId="{45356A45-9E70-429A-B768-8078C0A38C7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8D933B80-BDC0-47A6-834A-29C46034371F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Producto altamente demandado por centroamericanos</a:t>
          </a:r>
        </a:p>
      </dgm:t>
    </dgm:pt>
    <dgm:pt modelId="{36306A38-7F47-49E4-8BF8-F08ABB3E4EA5}" type="parTrans" cxnId="{E899F989-E120-4A04-BF38-4B8C6FA397A3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E350CFA-72B2-46D7-A5BC-E7B49F091E00}" type="sibTrans" cxnId="{E899F989-E120-4A04-BF38-4B8C6FA397A3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89D86D6F-B5BD-469C-B497-BBC68FEB52ED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En Estados Unidos, 18,3% de la población son latinos</a:t>
          </a:r>
        </a:p>
      </dgm:t>
    </dgm:pt>
    <dgm:pt modelId="{E03B1C76-AE75-4D28-BDBE-5EF29DDD7E02}" type="parTrans" cxnId="{32ACD3EB-C291-4BDB-8324-AA5C4E017AD2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79ADDFF8-A102-4075-99EA-3BCACB65C84F}" type="sibTrans" cxnId="{32ACD3EB-C291-4BDB-8324-AA5C4E017AD2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C044668-28A6-4737-AC57-4B57813A47B0}">
      <dgm:prSet phldrT="[Texto]"/>
      <dgm:spPr/>
      <dgm:t>
        <a:bodyPr/>
        <a:lstStyle/>
        <a:p>
          <a:r>
            <a:rPr lang="es-EC" dirty="0"/>
            <a:t>Factor económico</a:t>
          </a:r>
        </a:p>
      </dgm:t>
    </dgm:pt>
    <dgm:pt modelId="{6E5171EB-932B-48B8-9F56-382CAEA82893}" type="parTrans" cxnId="{D4BBB24E-EAE8-4C87-A6EB-685C8930D9F5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988EAFC-3206-4A1B-ADA2-874C1CC4D47A}" type="sibTrans" cxnId="{D4BBB24E-EAE8-4C87-A6EB-685C8930D9F5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6A47703B-0208-41A4-BA64-CC328489A04F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Costos de flete más altos hacia Europa en comparación con Estados Unidos </a:t>
          </a:r>
        </a:p>
      </dgm:t>
    </dgm:pt>
    <dgm:pt modelId="{ECB5E4B7-D5BF-4BC9-96DA-FCD614EE7C8D}" type="parTrans" cxnId="{7C124DA3-33B0-4F65-8157-110281C99625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2D455C4C-5B2C-4BF6-8183-3F47F384F51D}" type="sibTrans" cxnId="{7C124DA3-33B0-4F65-8157-110281C99625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A721DF4E-E9F3-4419-A4E5-71B75399A999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Costos de flete más altos frente a la competencia</a:t>
          </a:r>
        </a:p>
      </dgm:t>
    </dgm:pt>
    <dgm:pt modelId="{1D0B176B-E2FA-4DC9-99E0-CF28B9D9A4A4}" type="parTrans" cxnId="{6044A1F5-E9CF-489E-B354-1379BB6D08F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97F1736F-5D3E-4018-9D4F-2A1F6FADFF44}" type="sibTrans" cxnId="{6044A1F5-E9CF-489E-B354-1379BB6D08F7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D204030B-1FF1-461F-A0B0-E3494FA4D4CC}">
      <dgm:prSet phldrT="[Texto]"/>
      <dgm:spPr/>
      <dgm:t>
        <a:bodyPr/>
        <a:lstStyle/>
        <a:p>
          <a:r>
            <a:rPr lang="es-EC" dirty="0"/>
            <a:t>Factor político-legal</a:t>
          </a:r>
        </a:p>
      </dgm:t>
    </dgm:pt>
    <dgm:pt modelId="{AE02AA53-0890-4290-A188-C6BBC2E40CD3}" type="parTrans" cxnId="{0AD6B9C1-6E77-4779-BAE1-B68FCAF05E2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DDB5386E-6FFD-407D-90C3-E5FC0113E0B7}" type="sibTrans" cxnId="{0AD6B9C1-6E77-4779-BAE1-B68FCAF05E20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3C502B7D-91C9-4CA4-8B5D-64B92E6484E5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Preferencias arancelarias gracias a tratados de libre comercio (SGP)</a:t>
          </a:r>
        </a:p>
      </dgm:t>
    </dgm:pt>
    <dgm:pt modelId="{259BC603-A983-4C65-95AB-2318D5568913}" type="parTrans" cxnId="{47FA9E97-643A-45A2-A2D6-080C92D3649B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818EB44-C18C-4FE6-980A-5FEFFA327B3C}" type="sibTrans" cxnId="{47FA9E97-643A-45A2-A2D6-080C92D3649B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6B61C94D-0131-4D50-BB85-E54F2638306A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Obtención de certificados fitosanitarios</a:t>
          </a:r>
        </a:p>
      </dgm:t>
    </dgm:pt>
    <dgm:pt modelId="{323A9202-EB61-43CF-B142-B089BC582E23}" type="parTrans" cxnId="{9E398D0E-AE86-42C3-8DD1-54E69B3E8EBD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2374221-EEF0-43B6-93FB-1597867F398A}" type="sibTrans" cxnId="{9E398D0E-AE86-42C3-8DD1-54E69B3E8EBD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198C271-69A7-4F3D-9A0D-FE05D8BF51C3}">
      <dgm:prSet phldrT="[Texto]"/>
      <dgm:spPr/>
      <dgm:t>
        <a:bodyPr/>
        <a:lstStyle/>
        <a:p>
          <a:r>
            <a:rPr lang="es-EC" dirty="0">
              <a:solidFill>
                <a:schemeClr val="bg2"/>
              </a:solidFill>
            </a:rPr>
            <a:t>En Europa, la población latina alcanza el 6%, con mayor población en España, Italia y Renio Unido.</a:t>
          </a:r>
        </a:p>
      </dgm:t>
    </dgm:pt>
    <dgm:pt modelId="{6F2D7618-6A5F-426E-9F00-F713C4EC044A}" type="parTrans" cxnId="{FC719E58-B7A9-48C6-B91A-58F5FC85F034}">
      <dgm:prSet/>
      <dgm:spPr/>
      <dgm:t>
        <a:bodyPr/>
        <a:lstStyle/>
        <a:p>
          <a:endParaRPr lang="es-EC"/>
        </a:p>
      </dgm:t>
    </dgm:pt>
    <dgm:pt modelId="{CDBED271-0C4A-4B83-A4EC-49C5BA6BE3D2}" type="sibTrans" cxnId="{FC719E58-B7A9-48C6-B91A-58F5FC85F034}">
      <dgm:prSet/>
      <dgm:spPr/>
      <dgm:t>
        <a:bodyPr/>
        <a:lstStyle/>
        <a:p>
          <a:endParaRPr lang="es-EC"/>
        </a:p>
      </dgm:t>
    </dgm:pt>
    <dgm:pt modelId="{4AC942AE-164C-43B8-B045-69CDDE2EF056}" type="pres">
      <dgm:prSet presAssocID="{7FA0939A-4157-4EC6-A320-6FAA196A1A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1F1360-DAAE-4AF9-8967-A79497308C98}" type="pres">
      <dgm:prSet presAssocID="{3F1725DC-A4FE-4D8F-986A-BE82BD7E40D6}" presName="composite" presStyleCnt="0"/>
      <dgm:spPr/>
    </dgm:pt>
    <dgm:pt modelId="{D17CCD1E-C071-463A-9888-D9621978132A}" type="pres">
      <dgm:prSet presAssocID="{3F1725DC-A4FE-4D8F-986A-BE82BD7E40D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252267-506C-400C-BA75-9FD7193D05EA}" type="pres">
      <dgm:prSet presAssocID="{3F1725DC-A4FE-4D8F-986A-BE82BD7E40D6}" presName="parSh" presStyleLbl="node1" presStyleIdx="0" presStyleCnt="3"/>
      <dgm:spPr/>
      <dgm:t>
        <a:bodyPr/>
        <a:lstStyle/>
        <a:p>
          <a:endParaRPr lang="es-ES"/>
        </a:p>
      </dgm:t>
    </dgm:pt>
    <dgm:pt modelId="{046B497F-224C-4D00-9E9C-EA9AE17354B7}" type="pres">
      <dgm:prSet presAssocID="{3F1725DC-A4FE-4D8F-986A-BE82BD7E40D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3A16EF-6CFB-45CC-B2B3-7713273714BA}" type="pres">
      <dgm:prSet presAssocID="{8FAA4D9A-6FA0-415F-AC00-F85FAC0339D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58E5B72-33DE-4F73-BE0F-D80F02B65A05}" type="pres">
      <dgm:prSet presAssocID="{8FAA4D9A-6FA0-415F-AC00-F85FAC0339DB}" presName="connTx" presStyleLbl="sibTrans2D1" presStyleIdx="0" presStyleCnt="2"/>
      <dgm:spPr/>
      <dgm:t>
        <a:bodyPr/>
        <a:lstStyle/>
        <a:p>
          <a:endParaRPr lang="es-ES"/>
        </a:p>
      </dgm:t>
    </dgm:pt>
    <dgm:pt modelId="{95AB81E1-D0D0-4852-AFAE-F80D3091760F}" type="pres">
      <dgm:prSet presAssocID="{0C044668-28A6-4737-AC57-4B57813A47B0}" presName="composite" presStyleCnt="0"/>
      <dgm:spPr/>
    </dgm:pt>
    <dgm:pt modelId="{00A03146-41FB-4F9C-B4A0-05167C46C3AB}" type="pres">
      <dgm:prSet presAssocID="{0C044668-28A6-4737-AC57-4B57813A47B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DB68EB-D2C6-4012-BF74-B30275461B08}" type="pres">
      <dgm:prSet presAssocID="{0C044668-28A6-4737-AC57-4B57813A47B0}" presName="parSh" presStyleLbl="node1" presStyleIdx="1" presStyleCnt="3"/>
      <dgm:spPr/>
      <dgm:t>
        <a:bodyPr/>
        <a:lstStyle/>
        <a:p>
          <a:endParaRPr lang="es-ES"/>
        </a:p>
      </dgm:t>
    </dgm:pt>
    <dgm:pt modelId="{9FDAEE84-D09E-43EF-A771-4DBFFAD09AFD}" type="pres">
      <dgm:prSet presAssocID="{0C044668-28A6-4737-AC57-4B57813A47B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41BC2D-EB9F-4B69-9751-5189CB0E86FC}" type="pres">
      <dgm:prSet presAssocID="{A988EAFC-3206-4A1B-ADA2-874C1CC4D47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3C98107-862C-47BF-8711-1F7F20AF1128}" type="pres">
      <dgm:prSet presAssocID="{A988EAFC-3206-4A1B-ADA2-874C1CC4D47A}" presName="connTx" presStyleLbl="sibTrans2D1" presStyleIdx="1" presStyleCnt="2"/>
      <dgm:spPr/>
      <dgm:t>
        <a:bodyPr/>
        <a:lstStyle/>
        <a:p>
          <a:endParaRPr lang="es-ES"/>
        </a:p>
      </dgm:t>
    </dgm:pt>
    <dgm:pt modelId="{2720D17E-EF6B-4939-9DCD-566A647A90B5}" type="pres">
      <dgm:prSet presAssocID="{D204030B-1FF1-461F-A0B0-E3494FA4D4CC}" presName="composite" presStyleCnt="0"/>
      <dgm:spPr/>
    </dgm:pt>
    <dgm:pt modelId="{537B6B81-27F5-4CA8-93A9-D69E58BC70A2}" type="pres">
      <dgm:prSet presAssocID="{D204030B-1FF1-461F-A0B0-E3494FA4D4C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4D26D-6741-4BEB-8FFE-FF7522FD30F6}" type="pres">
      <dgm:prSet presAssocID="{D204030B-1FF1-461F-A0B0-E3494FA4D4CC}" presName="parSh" presStyleLbl="node1" presStyleIdx="2" presStyleCnt="3"/>
      <dgm:spPr/>
      <dgm:t>
        <a:bodyPr/>
        <a:lstStyle/>
        <a:p>
          <a:endParaRPr lang="es-ES"/>
        </a:p>
      </dgm:t>
    </dgm:pt>
    <dgm:pt modelId="{DFF8DF25-2C4A-49BD-9393-86DD599E7629}" type="pres">
      <dgm:prSet presAssocID="{D204030B-1FF1-461F-A0B0-E3494FA4D4C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2CF4E1-FC02-45F8-B77C-12C67FD77943}" type="presOf" srcId="{3F1725DC-A4FE-4D8F-986A-BE82BD7E40D6}" destId="{03252267-506C-400C-BA75-9FD7193D05EA}" srcOrd="1" destOrd="0" presId="urn:microsoft.com/office/officeart/2005/8/layout/process3"/>
    <dgm:cxn modelId="{9E398D0E-AE86-42C3-8DD1-54E69B3E8EBD}" srcId="{D204030B-1FF1-461F-A0B0-E3494FA4D4CC}" destId="{6B61C94D-0131-4D50-BB85-E54F2638306A}" srcOrd="1" destOrd="0" parTransId="{323A9202-EB61-43CF-B142-B089BC582E23}" sibTransId="{52374221-EEF0-43B6-93FB-1597867F398A}"/>
    <dgm:cxn modelId="{1B7543B9-ED73-4508-AF3E-9A596AB0F010}" type="presOf" srcId="{8FAA4D9A-6FA0-415F-AC00-F85FAC0339DB}" destId="{F03A16EF-6CFB-45CC-B2B3-7713273714BA}" srcOrd="0" destOrd="0" presId="urn:microsoft.com/office/officeart/2005/8/layout/process3"/>
    <dgm:cxn modelId="{32ACD3EB-C291-4BDB-8324-AA5C4E017AD2}" srcId="{3F1725DC-A4FE-4D8F-986A-BE82BD7E40D6}" destId="{89D86D6F-B5BD-469C-B497-BBC68FEB52ED}" srcOrd="1" destOrd="0" parTransId="{E03B1C76-AE75-4D28-BDBE-5EF29DDD7E02}" sibTransId="{79ADDFF8-A102-4075-99EA-3BCACB65C84F}"/>
    <dgm:cxn modelId="{F7F8221B-5A87-4DC3-A72E-C5FDC0619645}" type="presOf" srcId="{6B61C94D-0131-4D50-BB85-E54F2638306A}" destId="{DFF8DF25-2C4A-49BD-9393-86DD599E7629}" srcOrd="0" destOrd="1" presId="urn:microsoft.com/office/officeart/2005/8/layout/process3"/>
    <dgm:cxn modelId="{093C8EEE-BBFA-4214-AFE7-70333BFA2783}" type="presOf" srcId="{3C502B7D-91C9-4CA4-8B5D-64B92E6484E5}" destId="{DFF8DF25-2C4A-49BD-9393-86DD599E7629}" srcOrd="0" destOrd="0" presId="urn:microsoft.com/office/officeart/2005/8/layout/process3"/>
    <dgm:cxn modelId="{28FA18F7-D320-41F9-8E0E-EA7BF07CAF5C}" type="presOf" srcId="{8FAA4D9A-6FA0-415F-AC00-F85FAC0339DB}" destId="{058E5B72-33DE-4F73-BE0F-D80F02B65A05}" srcOrd="1" destOrd="0" presId="urn:microsoft.com/office/officeart/2005/8/layout/process3"/>
    <dgm:cxn modelId="{6044A1F5-E9CF-489E-B354-1379BB6D08F7}" srcId="{0C044668-28A6-4737-AC57-4B57813A47B0}" destId="{A721DF4E-E9F3-4419-A4E5-71B75399A999}" srcOrd="1" destOrd="0" parTransId="{1D0B176B-E2FA-4DC9-99E0-CF28B9D9A4A4}" sibTransId="{97F1736F-5D3E-4018-9D4F-2A1F6FADFF44}"/>
    <dgm:cxn modelId="{4ACFF8CB-4DC4-4BDB-9BF3-FE77DE673598}" type="presOf" srcId="{A988EAFC-3206-4A1B-ADA2-874C1CC4D47A}" destId="{13C98107-862C-47BF-8711-1F7F20AF1128}" srcOrd="1" destOrd="0" presId="urn:microsoft.com/office/officeart/2005/8/layout/process3"/>
    <dgm:cxn modelId="{7E81ADDC-5CFE-4454-8C86-5FF3B7F49F43}" type="presOf" srcId="{8D933B80-BDC0-47A6-834A-29C46034371F}" destId="{046B497F-224C-4D00-9E9C-EA9AE17354B7}" srcOrd="0" destOrd="0" presId="urn:microsoft.com/office/officeart/2005/8/layout/process3"/>
    <dgm:cxn modelId="{714C81BA-B1C0-4A21-9342-1E12731F1CEF}" type="presOf" srcId="{A721DF4E-E9F3-4419-A4E5-71B75399A999}" destId="{9FDAEE84-D09E-43EF-A771-4DBFFAD09AFD}" srcOrd="0" destOrd="1" presId="urn:microsoft.com/office/officeart/2005/8/layout/process3"/>
    <dgm:cxn modelId="{E3D14791-51A3-4DAF-9DA0-0683DDDE7174}" type="presOf" srcId="{6A47703B-0208-41A4-BA64-CC328489A04F}" destId="{9FDAEE84-D09E-43EF-A771-4DBFFAD09AFD}" srcOrd="0" destOrd="0" presId="urn:microsoft.com/office/officeart/2005/8/layout/process3"/>
    <dgm:cxn modelId="{C55DB6E5-FEE0-412D-8563-99206A9DEE0A}" type="presOf" srcId="{3F1725DC-A4FE-4D8F-986A-BE82BD7E40D6}" destId="{D17CCD1E-C071-463A-9888-D9621978132A}" srcOrd="0" destOrd="0" presId="urn:microsoft.com/office/officeart/2005/8/layout/process3"/>
    <dgm:cxn modelId="{47FA9E97-643A-45A2-A2D6-080C92D3649B}" srcId="{D204030B-1FF1-461F-A0B0-E3494FA4D4CC}" destId="{3C502B7D-91C9-4CA4-8B5D-64B92E6484E5}" srcOrd="0" destOrd="0" parTransId="{259BC603-A983-4C65-95AB-2318D5568913}" sibTransId="{0818EB44-C18C-4FE6-980A-5FEFFA327B3C}"/>
    <dgm:cxn modelId="{077CB4AE-6154-4463-B771-AED088E7C1B7}" type="presOf" srcId="{D204030B-1FF1-461F-A0B0-E3494FA4D4CC}" destId="{537B6B81-27F5-4CA8-93A9-D69E58BC70A2}" srcOrd="0" destOrd="0" presId="urn:microsoft.com/office/officeart/2005/8/layout/process3"/>
    <dgm:cxn modelId="{FC719E58-B7A9-48C6-B91A-58F5FC85F034}" srcId="{3F1725DC-A4FE-4D8F-986A-BE82BD7E40D6}" destId="{5198C271-69A7-4F3D-9A0D-FE05D8BF51C3}" srcOrd="2" destOrd="0" parTransId="{6F2D7618-6A5F-426E-9F00-F713C4EC044A}" sibTransId="{CDBED271-0C4A-4B83-A4EC-49C5BA6BE3D2}"/>
    <dgm:cxn modelId="{C4DE8FAF-365C-4652-B73E-8C49090AAD89}" type="presOf" srcId="{0C044668-28A6-4737-AC57-4B57813A47B0}" destId="{00A03146-41FB-4F9C-B4A0-05167C46C3AB}" srcOrd="0" destOrd="0" presId="urn:microsoft.com/office/officeart/2005/8/layout/process3"/>
    <dgm:cxn modelId="{3DB6A55A-8BE9-4F26-8F43-B4AF12BA0A2D}" type="presOf" srcId="{A988EAFC-3206-4A1B-ADA2-874C1CC4D47A}" destId="{4E41BC2D-EB9F-4B69-9751-5189CB0E86FC}" srcOrd="0" destOrd="0" presId="urn:microsoft.com/office/officeart/2005/8/layout/process3"/>
    <dgm:cxn modelId="{E899F989-E120-4A04-BF38-4B8C6FA397A3}" srcId="{3F1725DC-A4FE-4D8F-986A-BE82BD7E40D6}" destId="{8D933B80-BDC0-47A6-834A-29C46034371F}" srcOrd="0" destOrd="0" parTransId="{36306A38-7F47-49E4-8BF8-F08ABB3E4EA5}" sibTransId="{5E350CFA-72B2-46D7-A5BC-E7B49F091E00}"/>
    <dgm:cxn modelId="{F941AE54-664F-470A-9956-DC92D10A0A15}" type="presOf" srcId="{5198C271-69A7-4F3D-9A0D-FE05D8BF51C3}" destId="{046B497F-224C-4D00-9E9C-EA9AE17354B7}" srcOrd="0" destOrd="2" presId="urn:microsoft.com/office/officeart/2005/8/layout/process3"/>
    <dgm:cxn modelId="{E664A26A-8CD9-4789-ADC6-F4420C6BA90B}" type="presOf" srcId="{0C044668-28A6-4737-AC57-4B57813A47B0}" destId="{12DB68EB-D2C6-4012-BF74-B30275461B08}" srcOrd="1" destOrd="0" presId="urn:microsoft.com/office/officeart/2005/8/layout/process3"/>
    <dgm:cxn modelId="{6260776E-B1E0-44B4-BD00-F38C1ECFEABD}" type="presOf" srcId="{7FA0939A-4157-4EC6-A320-6FAA196A1A77}" destId="{4AC942AE-164C-43B8-B045-69CDDE2EF056}" srcOrd="0" destOrd="0" presId="urn:microsoft.com/office/officeart/2005/8/layout/process3"/>
    <dgm:cxn modelId="{2A39F99F-F7EC-4DB6-B95E-6BE88E23328D}" type="presOf" srcId="{D204030B-1FF1-461F-A0B0-E3494FA4D4CC}" destId="{2A84D26D-6741-4BEB-8FFE-FF7522FD30F6}" srcOrd="1" destOrd="0" presId="urn:microsoft.com/office/officeart/2005/8/layout/process3"/>
    <dgm:cxn modelId="{45356A45-9E70-429A-B768-8078C0A38C70}" srcId="{7FA0939A-4157-4EC6-A320-6FAA196A1A77}" destId="{3F1725DC-A4FE-4D8F-986A-BE82BD7E40D6}" srcOrd="0" destOrd="0" parTransId="{8045269E-D219-49EF-BB8D-FA42AD0BFDAB}" sibTransId="{8FAA4D9A-6FA0-415F-AC00-F85FAC0339DB}"/>
    <dgm:cxn modelId="{D535EDDF-4098-476B-8B2C-DDEE1A47DFB0}" type="presOf" srcId="{89D86D6F-B5BD-469C-B497-BBC68FEB52ED}" destId="{046B497F-224C-4D00-9E9C-EA9AE17354B7}" srcOrd="0" destOrd="1" presId="urn:microsoft.com/office/officeart/2005/8/layout/process3"/>
    <dgm:cxn modelId="{0AD6B9C1-6E77-4779-BAE1-B68FCAF05E20}" srcId="{7FA0939A-4157-4EC6-A320-6FAA196A1A77}" destId="{D204030B-1FF1-461F-A0B0-E3494FA4D4CC}" srcOrd="2" destOrd="0" parTransId="{AE02AA53-0890-4290-A188-C6BBC2E40CD3}" sibTransId="{DDB5386E-6FFD-407D-90C3-E5FC0113E0B7}"/>
    <dgm:cxn modelId="{D4BBB24E-EAE8-4C87-A6EB-685C8930D9F5}" srcId="{7FA0939A-4157-4EC6-A320-6FAA196A1A77}" destId="{0C044668-28A6-4737-AC57-4B57813A47B0}" srcOrd="1" destOrd="0" parTransId="{6E5171EB-932B-48B8-9F56-382CAEA82893}" sibTransId="{A988EAFC-3206-4A1B-ADA2-874C1CC4D47A}"/>
    <dgm:cxn modelId="{7C124DA3-33B0-4F65-8157-110281C99625}" srcId="{0C044668-28A6-4737-AC57-4B57813A47B0}" destId="{6A47703B-0208-41A4-BA64-CC328489A04F}" srcOrd="0" destOrd="0" parTransId="{ECB5E4B7-D5BF-4BC9-96DA-FCD614EE7C8D}" sibTransId="{2D455C4C-5B2C-4BF6-8183-3F47F384F51D}"/>
    <dgm:cxn modelId="{2B4AB4A9-CEA7-4A27-A0A5-9774841EB033}" type="presParOf" srcId="{4AC942AE-164C-43B8-B045-69CDDE2EF056}" destId="{9D1F1360-DAAE-4AF9-8967-A79497308C98}" srcOrd="0" destOrd="0" presId="urn:microsoft.com/office/officeart/2005/8/layout/process3"/>
    <dgm:cxn modelId="{54CF1BE8-8FDB-4F86-9713-06069BAB117F}" type="presParOf" srcId="{9D1F1360-DAAE-4AF9-8967-A79497308C98}" destId="{D17CCD1E-C071-463A-9888-D9621978132A}" srcOrd="0" destOrd="0" presId="urn:microsoft.com/office/officeart/2005/8/layout/process3"/>
    <dgm:cxn modelId="{0D5FA738-EE21-4AB7-B673-CFACD2E39958}" type="presParOf" srcId="{9D1F1360-DAAE-4AF9-8967-A79497308C98}" destId="{03252267-506C-400C-BA75-9FD7193D05EA}" srcOrd="1" destOrd="0" presId="urn:microsoft.com/office/officeart/2005/8/layout/process3"/>
    <dgm:cxn modelId="{F6B1CD9B-EBD8-4CC1-B7FB-575BC9B6B659}" type="presParOf" srcId="{9D1F1360-DAAE-4AF9-8967-A79497308C98}" destId="{046B497F-224C-4D00-9E9C-EA9AE17354B7}" srcOrd="2" destOrd="0" presId="urn:microsoft.com/office/officeart/2005/8/layout/process3"/>
    <dgm:cxn modelId="{82151F46-04FA-4B95-97A6-5F4F400A21B4}" type="presParOf" srcId="{4AC942AE-164C-43B8-B045-69CDDE2EF056}" destId="{F03A16EF-6CFB-45CC-B2B3-7713273714BA}" srcOrd="1" destOrd="0" presId="urn:microsoft.com/office/officeart/2005/8/layout/process3"/>
    <dgm:cxn modelId="{B49994E2-4C16-4AD4-ACDF-90653B1AB1DB}" type="presParOf" srcId="{F03A16EF-6CFB-45CC-B2B3-7713273714BA}" destId="{058E5B72-33DE-4F73-BE0F-D80F02B65A05}" srcOrd="0" destOrd="0" presId="urn:microsoft.com/office/officeart/2005/8/layout/process3"/>
    <dgm:cxn modelId="{2F1050A8-865B-4C7A-96B6-F4081D07A6DE}" type="presParOf" srcId="{4AC942AE-164C-43B8-B045-69CDDE2EF056}" destId="{95AB81E1-D0D0-4852-AFAE-F80D3091760F}" srcOrd="2" destOrd="0" presId="urn:microsoft.com/office/officeart/2005/8/layout/process3"/>
    <dgm:cxn modelId="{347EF6DE-9C72-4389-9D4A-6562942D08A9}" type="presParOf" srcId="{95AB81E1-D0D0-4852-AFAE-F80D3091760F}" destId="{00A03146-41FB-4F9C-B4A0-05167C46C3AB}" srcOrd="0" destOrd="0" presId="urn:microsoft.com/office/officeart/2005/8/layout/process3"/>
    <dgm:cxn modelId="{D76E05EC-4B04-4F94-8087-9A31AFF91D1B}" type="presParOf" srcId="{95AB81E1-D0D0-4852-AFAE-F80D3091760F}" destId="{12DB68EB-D2C6-4012-BF74-B30275461B08}" srcOrd="1" destOrd="0" presId="urn:microsoft.com/office/officeart/2005/8/layout/process3"/>
    <dgm:cxn modelId="{0546EE1E-A644-48E9-BBA8-E482F8A2620E}" type="presParOf" srcId="{95AB81E1-D0D0-4852-AFAE-F80D3091760F}" destId="{9FDAEE84-D09E-43EF-A771-4DBFFAD09AFD}" srcOrd="2" destOrd="0" presId="urn:microsoft.com/office/officeart/2005/8/layout/process3"/>
    <dgm:cxn modelId="{D894D02B-394C-43F7-930F-B6C0D32B6D49}" type="presParOf" srcId="{4AC942AE-164C-43B8-B045-69CDDE2EF056}" destId="{4E41BC2D-EB9F-4B69-9751-5189CB0E86FC}" srcOrd="3" destOrd="0" presId="urn:microsoft.com/office/officeart/2005/8/layout/process3"/>
    <dgm:cxn modelId="{0ED35F11-CA77-48AC-827B-ED9A840B0B59}" type="presParOf" srcId="{4E41BC2D-EB9F-4B69-9751-5189CB0E86FC}" destId="{13C98107-862C-47BF-8711-1F7F20AF1128}" srcOrd="0" destOrd="0" presId="urn:microsoft.com/office/officeart/2005/8/layout/process3"/>
    <dgm:cxn modelId="{2A5EA1CD-30D5-4813-9A94-95A152ED7700}" type="presParOf" srcId="{4AC942AE-164C-43B8-B045-69CDDE2EF056}" destId="{2720D17E-EF6B-4939-9DCD-566A647A90B5}" srcOrd="4" destOrd="0" presId="urn:microsoft.com/office/officeart/2005/8/layout/process3"/>
    <dgm:cxn modelId="{9844EF7C-6470-4E8D-9849-3D6D70268E51}" type="presParOf" srcId="{2720D17E-EF6B-4939-9DCD-566A647A90B5}" destId="{537B6B81-27F5-4CA8-93A9-D69E58BC70A2}" srcOrd="0" destOrd="0" presId="urn:microsoft.com/office/officeart/2005/8/layout/process3"/>
    <dgm:cxn modelId="{A6283AE0-D65B-4A5F-8080-79E8105166CA}" type="presParOf" srcId="{2720D17E-EF6B-4939-9DCD-566A647A90B5}" destId="{2A84D26D-6741-4BEB-8FFE-FF7522FD30F6}" srcOrd="1" destOrd="0" presId="urn:microsoft.com/office/officeart/2005/8/layout/process3"/>
    <dgm:cxn modelId="{FE05C231-F955-436A-A560-F265A75C3114}" type="presParOf" srcId="{2720D17E-EF6B-4939-9DCD-566A647A90B5}" destId="{DFF8DF25-2C4A-49BD-9393-86DD599E762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78BD58-EEBA-41B6-8EA9-8CD2124B3F16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DFF45498-10C2-4483-B0FE-5F062CD98664}">
      <dgm:prSet phldrT="[Texto]" custT="1"/>
      <dgm:spPr/>
      <dgm:t>
        <a:bodyPr/>
        <a:lstStyle/>
        <a:p>
          <a:pPr>
            <a:buNone/>
          </a:pPr>
          <a:r>
            <a:rPr lang="es-MX" sz="1000" b="1" dirty="0">
              <a:solidFill>
                <a:schemeClr val="bg2"/>
              </a:solidFill>
            </a:rPr>
            <a:t>Gran ventaja comparativa por ubicación, condiciones</a:t>
          </a:r>
        </a:p>
        <a:p>
          <a:pPr>
            <a:buNone/>
          </a:pPr>
          <a:r>
            <a:rPr lang="es" sz="1000" b="1" dirty="0">
              <a:solidFill>
                <a:schemeClr val="bg2"/>
              </a:solidFill>
            </a:rPr>
            <a:t>climáticas y riqueza de suelo. </a:t>
          </a:r>
          <a:endParaRPr lang="es-EC" sz="1000" b="1" dirty="0">
            <a:solidFill>
              <a:schemeClr val="bg2"/>
            </a:solidFill>
          </a:endParaRPr>
        </a:p>
      </dgm:t>
    </dgm:pt>
    <dgm:pt modelId="{72C9C9D5-C63B-468E-8F89-7B96A04C7CB2}" type="parTrans" cxnId="{0350DD14-ACA2-4433-94AC-5EA6F7D2842D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3E79477C-56EC-4175-B598-D0F9816420AD}" type="sibTrans" cxnId="{0350DD14-ACA2-4433-94AC-5EA6F7D2842D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AB85A267-1478-4A10-A6DA-9C67D46B28B6}">
      <dgm:prSet phldrT="[Texto]" custT="1"/>
      <dgm:spPr/>
      <dgm:t>
        <a:bodyPr/>
        <a:lstStyle/>
        <a:p>
          <a:pPr>
            <a:buNone/>
          </a:pPr>
          <a:r>
            <a:rPr lang="es" sz="1000" b="1">
              <a:solidFill>
                <a:schemeClr val="bg2"/>
              </a:solidFill>
            </a:rPr>
            <a:t>Reduce el costo de oportunidad y se convierte en proveedor de un producto de calidad inigualable, con exquisito sabor y propiedades nutritivas que lo diferencian en el mercado internacional</a:t>
          </a:r>
          <a:endParaRPr lang="es-EC" sz="1000" b="1" dirty="0">
            <a:solidFill>
              <a:schemeClr val="bg2"/>
            </a:solidFill>
          </a:endParaRPr>
        </a:p>
      </dgm:t>
    </dgm:pt>
    <dgm:pt modelId="{C6583B40-6F17-43F2-BC48-5EDEE732550C}" type="parTrans" cxnId="{85F47026-A3AA-4679-9073-F2E304646707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A8D33B45-6694-48A7-9232-18C8E04605C0}" type="sibTrans" cxnId="{85F47026-A3AA-4679-9073-F2E304646707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223F9044-E059-40C4-964D-329BE87FE0FE}">
      <dgm:prSet phldrT="[Texto]" custT="1"/>
      <dgm:spPr/>
      <dgm:t>
        <a:bodyPr/>
        <a:lstStyle/>
        <a:p>
          <a:pPr>
            <a:buNone/>
          </a:pPr>
          <a:r>
            <a:rPr lang="es-MX" sz="1000" b="1" dirty="0">
              <a:solidFill>
                <a:schemeClr val="bg2"/>
              </a:solidFill>
            </a:rPr>
            <a:t>Ecuador posicionado con el mayor porcentaje de </a:t>
          </a:r>
          <a:r>
            <a:rPr lang="es-EC" sz="1000" b="1" dirty="0">
              <a:solidFill>
                <a:schemeClr val="bg2"/>
              </a:solidFill>
            </a:rPr>
            <a:t>exportaciones</a:t>
          </a:r>
          <a:r>
            <a:rPr lang="es" sz="1000" b="1" dirty="0">
              <a:solidFill>
                <a:schemeClr val="bg2"/>
              </a:solidFill>
            </a:rPr>
            <a:t>, el 35% a nivel mundial</a:t>
          </a:r>
          <a:endParaRPr lang="es-EC" sz="1000" b="1" dirty="0">
            <a:solidFill>
              <a:schemeClr val="bg2"/>
            </a:solidFill>
          </a:endParaRPr>
        </a:p>
      </dgm:t>
    </dgm:pt>
    <dgm:pt modelId="{32D54BAA-72DE-4701-987A-DF288DFB939E}" type="parTrans" cxnId="{E9F65C38-B561-4106-9B5A-2F469637171F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E876998F-292E-4992-A9DE-E983714A84E9}" type="sibTrans" cxnId="{E9F65C38-B561-4106-9B5A-2F469637171F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19245053-8DF9-4895-8C43-74C8CEDF9294}">
      <dgm:prSet phldrT="[Texto]" custT="1"/>
      <dgm:spPr/>
      <dgm:t>
        <a:bodyPr/>
        <a:lstStyle/>
        <a:p>
          <a:r>
            <a:rPr lang="es-MX" sz="1000" b="1" dirty="0">
              <a:solidFill>
                <a:schemeClr val="bg2"/>
              </a:solidFill>
            </a:rPr>
            <a:t>El valor unitario de la tonelada métrica es de los más altos entre los principales países exportadores</a:t>
          </a:r>
          <a:endParaRPr lang="es-EC" sz="1000" b="1" dirty="0">
            <a:solidFill>
              <a:schemeClr val="bg2"/>
            </a:solidFill>
          </a:endParaRPr>
        </a:p>
      </dgm:t>
    </dgm:pt>
    <dgm:pt modelId="{E1F5C426-8E23-4241-9829-E6D71F44A5BA}" type="parTrans" cxnId="{A8D120F3-B3FB-4656-B157-4CC5C8C997CE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8C0C4171-E7CC-48EE-B896-E371370BA24A}" type="sibTrans" cxnId="{A8D120F3-B3FB-4656-B157-4CC5C8C997CE}">
      <dgm:prSet/>
      <dgm:spPr/>
      <dgm:t>
        <a:bodyPr/>
        <a:lstStyle/>
        <a:p>
          <a:endParaRPr lang="es-EC" sz="2000" b="1">
            <a:solidFill>
              <a:schemeClr val="bg2"/>
            </a:solidFill>
          </a:endParaRPr>
        </a:p>
      </dgm:t>
    </dgm:pt>
    <dgm:pt modelId="{CE7D73A0-CDA2-475E-A6A8-6BE9EE050D89}" type="pres">
      <dgm:prSet presAssocID="{1478BD58-EEBA-41B6-8EA9-8CD2124B3F16}" presName="compositeShape" presStyleCnt="0">
        <dgm:presLayoutVars>
          <dgm:chMax val="7"/>
          <dgm:dir/>
          <dgm:resizeHandles val="exact"/>
        </dgm:presLayoutVars>
      </dgm:prSet>
      <dgm:spPr/>
    </dgm:pt>
    <dgm:pt modelId="{C8130D3D-4554-4918-87C8-3E514A96B0C8}" type="pres">
      <dgm:prSet presAssocID="{1478BD58-EEBA-41B6-8EA9-8CD2124B3F16}" presName="wedge1" presStyleLbl="node1" presStyleIdx="0" presStyleCnt="4"/>
      <dgm:spPr/>
      <dgm:t>
        <a:bodyPr/>
        <a:lstStyle/>
        <a:p>
          <a:endParaRPr lang="es-ES"/>
        </a:p>
      </dgm:t>
    </dgm:pt>
    <dgm:pt modelId="{7FE22A29-CA8A-4B68-8A1B-F1CCE74E9B03}" type="pres">
      <dgm:prSet presAssocID="{1478BD58-EEBA-41B6-8EA9-8CD2124B3F16}" presName="dummy1a" presStyleCnt="0"/>
      <dgm:spPr/>
    </dgm:pt>
    <dgm:pt modelId="{7469A23C-CC3A-4A72-AB44-36B9DDACDCD5}" type="pres">
      <dgm:prSet presAssocID="{1478BD58-EEBA-41B6-8EA9-8CD2124B3F16}" presName="dummy1b" presStyleCnt="0"/>
      <dgm:spPr/>
    </dgm:pt>
    <dgm:pt modelId="{8D7C151B-F401-4650-9738-8C3122A04A5B}" type="pres">
      <dgm:prSet presAssocID="{1478BD58-EEBA-41B6-8EA9-8CD2124B3F1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634889-2BD5-4010-B777-1F705C583C6B}" type="pres">
      <dgm:prSet presAssocID="{1478BD58-EEBA-41B6-8EA9-8CD2124B3F16}" presName="wedge2" presStyleLbl="node1" presStyleIdx="1" presStyleCnt="4"/>
      <dgm:spPr/>
      <dgm:t>
        <a:bodyPr/>
        <a:lstStyle/>
        <a:p>
          <a:endParaRPr lang="es-ES"/>
        </a:p>
      </dgm:t>
    </dgm:pt>
    <dgm:pt modelId="{AA754CCD-87F8-4730-B718-4A9E35069A94}" type="pres">
      <dgm:prSet presAssocID="{1478BD58-EEBA-41B6-8EA9-8CD2124B3F16}" presName="dummy2a" presStyleCnt="0"/>
      <dgm:spPr/>
    </dgm:pt>
    <dgm:pt modelId="{8F2E8040-AB9C-4F31-9D5F-1D9145CB0103}" type="pres">
      <dgm:prSet presAssocID="{1478BD58-EEBA-41B6-8EA9-8CD2124B3F16}" presName="dummy2b" presStyleCnt="0"/>
      <dgm:spPr/>
    </dgm:pt>
    <dgm:pt modelId="{F26210F9-8F73-40E3-89B6-D7BB57481895}" type="pres">
      <dgm:prSet presAssocID="{1478BD58-EEBA-41B6-8EA9-8CD2124B3F1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0F59F-7A9A-4A1E-B4BD-865F6A7EA7FE}" type="pres">
      <dgm:prSet presAssocID="{1478BD58-EEBA-41B6-8EA9-8CD2124B3F16}" presName="wedge3" presStyleLbl="node1" presStyleIdx="2" presStyleCnt="4"/>
      <dgm:spPr/>
      <dgm:t>
        <a:bodyPr/>
        <a:lstStyle/>
        <a:p>
          <a:endParaRPr lang="es-ES"/>
        </a:p>
      </dgm:t>
    </dgm:pt>
    <dgm:pt modelId="{DDE689E2-809F-4373-B94A-1AEE0A3FB79A}" type="pres">
      <dgm:prSet presAssocID="{1478BD58-EEBA-41B6-8EA9-8CD2124B3F16}" presName="dummy3a" presStyleCnt="0"/>
      <dgm:spPr/>
    </dgm:pt>
    <dgm:pt modelId="{507F4BE3-B3B9-421D-8463-3D3C6035C4CB}" type="pres">
      <dgm:prSet presAssocID="{1478BD58-EEBA-41B6-8EA9-8CD2124B3F16}" presName="dummy3b" presStyleCnt="0"/>
      <dgm:spPr/>
    </dgm:pt>
    <dgm:pt modelId="{86C87299-72D1-4F7D-B0B0-A78D00C7E553}" type="pres">
      <dgm:prSet presAssocID="{1478BD58-EEBA-41B6-8EA9-8CD2124B3F1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D08C8F-8091-40A4-93EB-6A2455790509}" type="pres">
      <dgm:prSet presAssocID="{1478BD58-EEBA-41B6-8EA9-8CD2124B3F16}" presName="wedge4" presStyleLbl="node1" presStyleIdx="3" presStyleCnt="4"/>
      <dgm:spPr/>
      <dgm:t>
        <a:bodyPr/>
        <a:lstStyle/>
        <a:p>
          <a:endParaRPr lang="es-ES"/>
        </a:p>
      </dgm:t>
    </dgm:pt>
    <dgm:pt modelId="{B1FEAAAD-9DBA-4FCD-B0E7-97859F64DE48}" type="pres">
      <dgm:prSet presAssocID="{1478BD58-EEBA-41B6-8EA9-8CD2124B3F16}" presName="dummy4a" presStyleCnt="0"/>
      <dgm:spPr/>
    </dgm:pt>
    <dgm:pt modelId="{0FE96FD7-19B7-46A7-A4E7-040318AFC0E9}" type="pres">
      <dgm:prSet presAssocID="{1478BD58-EEBA-41B6-8EA9-8CD2124B3F16}" presName="dummy4b" presStyleCnt="0"/>
      <dgm:spPr/>
    </dgm:pt>
    <dgm:pt modelId="{79C4E5C7-3E92-4A59-AC0C-EF18F4630876}" type="pres">
      <dgm:prSet presAssocID="{1478BD58-EEBA-41B6-8EA9-8CD2124B3F1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EF7FD-13B0-45B6-B627-56BB2FD6B953}" type="pres">
      <dgm:prSet presAssocID="{3E79477C-56EC-4175-B598-D0F9816420AD}" presName="arrowWedge1" presStyleLbl="fgSibTrans2D1" presStyleIdx="0" presStyleCnt="4"/>
      <dgm:spPr/>
    </dgm:pt>
    <dgm:pt modelId="{0C37F9BA-6ECF-4D30-B158-CEFF7F01CB17}" type="pres">
      <dgm:prSet presAssocID="{A8D33B45-6694-48A7-9232-18C8E04605C0}" presName="arrowWedge2" presStyleLbl="fgSibTrans2D1" presStyleIdx="1" presStyleCnt="4"/>
      <dgm:spPr/>
    </dgm:pt>
    <dgm:pt modelId="{3B9F3606-DB77-4C33-B1E6-8682A98F9A8E}" type="pres">
      <dgm:prSet presAssocID="{E876998F-292E-4992-A9DE-E983714A84E9}" presName="arrowWedge3" presStyleLbl="fgSibTrans2D1" presStyleIdx="2" presStyleCnt="4"/>
      <dgm:spPr/>
    </dgm:pt>
    <dgm:pt modelId="{5D6C234B-B4E6-41E6-B557-C3A0E5E096E0}" type="pres">
      <dgm:prSet presAssocID="{8C0C4171-E7CC-48EE-B896-E371370BA24A}" presName="arrowWedge4" presStyleLbl="fgSibTrans2D1" presStyleIdx="3" presStyleCnt="4"/>
      <dgm:spPr/>
    </dgm:pt>
  </dgm:ptLst>
  <dgm:cxnLst>
    <dgm:cxn modelId="{0350DD14-ACA2-4433-94AC-5EA6F7D2842D}" srcId="{1478BD58-EEBA-41B6-8EA9-8CD2124B3F16}" destId="{DFF45498-10C2-4483-B0FE-5F062CD98664}" srcOrd="0" destOrd="0" parTransId="{72C9C9D5-C63B-468E-8F89-7B96A04C7CB2}" sibTransId="{3E79477C-56EC-4175-B598-D0F9816420AD}"/>
    <dgm:cxn modelId="{9C08A185-8696-4674-888F-5AB087FF1F65}" type="presOf" srcId="{19245053-8DF9-4895-8C43-74C8CEDF9294}" destId="{8FD08C8F-8091-40A4-93EB-6A2455790509}" srcOrd="0" destOrd="0" presId="urn:microsoft.com/office/officeart/2005/8/layout/cycle8"/>
    <dgm:cxn modelId="{A8D120F3-B3FB-4656-B157-4CC5C8C997CE}" srcId="{1478BD58-EEBA-41B6-8EA9-8CD2124B3F16}" destId="{19245053-8DF9-4895-8C43-74C8CEDF9294}" srcOrd="3" destOrd="0" parTransId="{E1F5C426-8E23-4241-9829-E6D71F44A5BA}" sibTransId="{8C0C4171-E7CC-48EE-B896-E371370BA24A}"/>
    <dgm:cxn modelId="{B6DC43A8-3B33-41AF-9F8E-F10BF3E428BD}" type="presOf" srcId="{223F9044-E059-40C4-964D-329BE87FE0FE}" destId="{86C87299-72D1-4F7D-B0B0-A78D00C7E553}" srcOrd="1" destOrd="0" presId="urn:microsoft.com/office/officeart/2005/8/layout/cycle8"/>
    <dgm:cxn modelId="{EB249118-6758-4F27-9537-832064260FBA}" type="presOf" srcId="{AB85A267-1478-4A10-A6DA-9C67D46B28B6}" destId="{BB634889-2BD5-4010-B777-1F705C583C6B}" srcOrd="0" destOrd="0" presId="urn:microsoft.com/office/officeart/2005/8/layout/cycle8"/>
    <dgm:cxn modelId="{CBE403B5-DC4E-408B-AECA-2A44E35A1937}" type="presOf" srcId="{223F9044-E059-40C4-964D-329BE87FE0FE}" destId="{CD10F59F-7A9A-4A1E-B4BD-865F6A7EA7FE}" srcOrd="0" destOrd="0" presId="urn:microsoft.com/office/officeart/2005/8/layout/cycle8"/>
    <dgm:cxn modelId="{E9F65C38-B561-4106-9B5A-2F469637171F}" srcId="{1478BD58-EEBA-41B6-8EA9-8CD2124B3F16}" destId="{223F9044-E059-40C4-964D-329BE87FE0FE}" srcOrd="2" destOrd="0" parTransId="{32D54BAA-72DE-4701-987A-DF288DFB939E}" sibTransId="{E876998F-292E-4992-A9DE-E983714A84E9}"/>
    <dgm:cxn modelId="{85F47026-A3AA-4679-9073-F2E304646707}" srcId="{1478BD58-EEBA-41B6-8EA9-8CD2124B3F16}" destId="{AB85A267-1478-4A10-A6DA-9C67D46B28B6}" srcOrd="1" destOrd="0" parTransId="{C6583B40-6F17-43F2-BC48-5EDEE732550C}" sibTransId="{A8D33B45-6694-48A7-9232-18C8E04605C0}"/>
    <dgm:cxn modelId="{27665EA2-B924-492C-9F58-337351B0C4CE}" type="presOf" srcId="{DFF45498-10C2-4483-B0FE-5F062CD98664}" destId="{C8130D3D-4554-4918-87C8-3E514A96B0C8}" srcOrd="0" destOrd="0" presId="urn:microsoft.com/office/officeart/2005/8/layout/cycle8"/>
    <dgm:cxn modelId="{14FDE00F-0134-419E-AB26-88387FF9E5CA}" type="presOf" srcId="{1478BD58-EEBA-41B6-8EA9-8CD2124B3F16}" destId="{CE7D73A0-CDA2-475E-A6A8-6BE9EE050D89}" srcOrd="0" destOrd="0" presId="urn:microsoft.com/office/officeart/2005/8/layout/cycle8"/>
    <dgm:cxn modelId="{4529554E-7F8C-46B9-9F6B-5F202297A2AE}" type="presOf" srcId="{19245053-8DF9-4895-8C43-74C8CEDF9294}" destId="{79C4E5C7-3E92-4A59-AC0C-EF18F4630876}" srcOrd="1" destOrd="0" presId="urn:microsoft.com/office/officeart/2005/8/layout/cycle8"/>
    <dgm:cxn modelId="{83A1408D-A4A9-4D69-9E72-3ECB458728E8}" type="presOf" srcId="{AB85A267-1478-4A10-A6DA-9C67D46B28B6}" destId="{F26210F9-8F73-40E3-89B6-D7BB57481895}" srcOrd="1" destOrd="0" presId="urn:microsoft.com/office/officeart/2005/8/layout/cycle8"/>
    <dgm:cxn modelId="{17FE28BF-7276-4EAB-A57B-ABB5CC345700}" type="presOf" srcId="{DFF45498-10C2-4483-B0FE-5F062CD98664}" destId="{8D7C151B-F401-4650-9738-8C3122A04A5B}" srcOrd="1" destOrd="0" presId="urn:microsoft.com/office/officeart/2005/8/layout/cycle8"/>
    <dgm:cxn modelId="{56C11B0D-E4C0-4BD2-BFD4-20CF2F737D93}" type="presParOf" srcId="{CE7D73A0-CDA2-475E-A6A8-6BE9EE050D89}" destId="{C8130D3D-4554-4918-87C8-3E514A96B0C8}" srcOrd="0" destOrd="0" presId="urn:microsoft.com/office/officeart/2005/8/layout/cycle8"/>
    <dgm:cxn modelId="{EC1AE8F2-F952-4735-9A77-0B1A024C973C}" type="presParOf" srcId="{CE7D73A0-CDA2-475E-A6A8-6BE9EE050D89}" destId="{7FE22A29-CA8A-4B68-8A1B-F1CCE74E9B03}" srcOrd="1" destOrd="0" presId="urn:microsoft.com/office/officeart/2005/8/layout/cycle8"/>
    <dgm:cxn modelId="{19103266-8DEE-467A-9989-267671636DC3}" type="presParOf" srcId="{CE7D73A0-CDA2-475E-A6A8-6BE9EE050D89}" destId="{7469A23C-CC3A-4A72-AB44-36B9DDACDCD5}" srcOrd="2" destOrd="0" presId="urn:microsoft.com/office/officeart/2005/8/layout/cycle8"/>
    <dgm:cxn modelId="{38F2E334-BA65-4DF7-BB79-6CB9C5F2EBF3}" type="presParOf" srcId="{CE7D73A0-CDA2-475E-A6A8-6BE9EE050D89}" destId="{8D7C151B-F401-4650-9738-8C3122A04A5B}" srcOrd="3" destOrd="0" presId="urn:microsoft.com/office/officeart/2005/8/layout/cycle8"/>
    <dgm:cxn modelId="{FEF0080F-E17E-4269-9353-92399F7B7448}" type="presParOf" srcId="{CE7D73A0-CDA2-475E-A6A8-6BE9EE050D89}" destId="{BB634889-2BD5-4010-B777-1F705C583C6B}" srcOrd="4" destOrd="0" presId="urn:microsoft.com/office/officeart/2005/8/layout/cycle8"/>
    <dgm:cxn modelId="{222566B8-5392-4B6A-9FA2-03D30CB017A2}" type="presParOf" srcId="{CE7D73A0-CDA2-475E-A6A8-6BE9EE050D89}" destId="{AA754CCD-87F8-4730-B718-4A9E35069A94}" srcOrd="5" destOrd="0" presId="urn:microsoft.com/office/officeart/2005/8/layout/cycle8"/>
    <dgm:cxn modelId="{FF727A3C-6263-4A50-8175-90B4521FD1DA}" type="presParOf" srcId="{CE7D73A0-CDA2-475E-A6A8-6BE9EE050D89}" destId="{8F2E8040-AB9C-4F31-9D5F-1D9145CB0103}" srcOrd="6" destOrd="0" presId="urn:microsoft.com/office/officeart/2005/8/layout/cycle8"/>
    <dgm:cxn modelId="{A6E51BFD-7527-41BE-9B5C-6E8441CE606D}" type="presParOf" srcId="{CE7D73A0-CDA2-475E-A6A8-6BE9EE050D89}" destId="{F26210F9-8F73-40E3-89B6-D7BB57481895}" srcOrd="7" destOrd="0" presId="urn:microsoft.com/office/officeart/2005/8/layout/cycle8"/>
    <dgm:cxn modelId="{CE052F19-3DF6-4DA9-A94F-77C36FC4C1D8}" type="presParOf" srcId="{CE7D73A0-CDA2-475E-A6A8-6BE9EE050D89}" destId="{CD10F59F-7A9A-4A1E-B4BD-865F6A7EA7FE}" srcOrd="8" destOrd="0" presId="urn:microsoft.com/office/officeart/2005/8/layout/cycle8"/>
    <dgm:cxn modelId="{8D96DA6E-C619-4C9E-8298-71B6C0B60B3B}" type="presParOf" srcId="{CE7D73A0-CDA2-475E-A6A8-6BE9EE050D89}" destId="{DDE689E2-809F-4373-B94A-1AEE0A3FB79A}" srcOrd="9" destOrd="0" presId="urn:microsoft.com/office/officeart/2005/8/layout/cycle8"/>
    <dgm:cxn modelId="{24805953-F134-401C-858C-716D93D5EED5}" type="presParOf" srcId="{CE7D73A0-CDA2-475E-A6A8-6BE9EE050D89}" destId="{507F4BE3-B3B9-421D-8463-3D3C6035C4CB}" srcOrd="10" destOrd="0" presId="urn:microsoft.com/office/officeart/2005/8/layout/cycle8"/>
    <dgm:cxn modelId="{D686D811-4A35-48DB-82A5-53137E3FDC9A}" type="presParOf" srcId="{CE7D73A0-CDA2-475E-A6A8-6BE9EE050D89}" destId="{86C87299-72D1-4F7D-B0B0-A78D00C7E553}" srcOrd="11" destOrd="0" presId="urn:microsoft.com/office/officeart/2005/8/layout/cycle8"/>
    <dgm:cxn modelId="{B0599176-B548-42E3-97F5-F30434988F80}" type="presParOf" srcId="{CE7D73A0-CDA2-475E-A6A8-6BE9EE050D89}" destId="{8FD08C8F-8091-40A4-93EB-6A2455790509}" srcOrd="12" destOrd="0" presId="urn:microsoft.com/office/officeart/2005/8/layout/cycle8"/>
    <dgm:cxn modelId="{2401D9C9-816E-4F9C-80C3-1BB2DCA84D9C}" type="presParOf" srcId="{CE7D73A0-CDA2-475E-A6A8-6BE9EE050D89}" destId="{B1FEAAAD-9DBA-4FCD-B0E7-97859F64DE48}" srcOrd="13" destOrd="0" presId="urn:microsoft.com/office/officeart/2005/8/layout/cycle8"/>
    <dgm:cxn modelId="{6447D48F-87DB-4D5A-839B-D1C63EB625B4}" type="presParOf" srcId="{CE7D73A0-CDA2-475E-A6A8-6BE9EE050D89}" destId="{0FE96FD7-19B7-46A7-A4E7-040318AFC0E9}" srcOrd="14" destOrd="0" presId="urn:microsoft.com/office/officeart/2005/8/layout/cycle8"/>
    <dgm:cxn modelId="{A746E64B-21A8-4A48-B653-E90198FD593F}" type="presParOf" srcId="{CE7D73A0-CDA2-475E-A6A8-6BE9EE050D89}" destId="{79C4E5C7-3E92-4A59-AC0C-EF18F4630876}" srcOrd="15" destOrd="0" presId="urn:microsoft.com/office/officeart/2005/8/layout/cycle8"/>
    <dgm:cxn modelId="{E7A1670E-0D59-4810-A247-CE6988C3A6A8}" type="presParOf" srcId="{CE7D73A0-CDA2-475E-A6A8-6BE9EE050D89}" destId="{2BBEF7FD-13B0-45B6-B627-56BB2FD6B953}" srcOrd="16" destOrd="0" presId="urn:microsoft.com/office/officeart/2005/8/layout/cycle8"/>
    <dgm:cxn modelId="{EA7C6DE4-4740-413F-BB8F-DCC6997D2B4A}" type="presParOf" srcId="{CE7D73A0-CDA2-475E-A6A8-6BE9EE050D89}" destId="{0C37F9BA-6ECF-4D30-B158-CEFF7F01CB17}" srcOrd="17" destOrd="0" presId="urn:microsoft.com/office/officeart/2005/8/layout/cycle8"/>
    <dgm:cxn modelId="{86D2BDAC-036B-4DAB-85E6-4B96C66BC244}" type="presParOf" srcId="{CE7D73A0-CDA2-475E-A6A8-6BE9EE050D89}" destId="{3B9F3606-DB77-4C33-B1E6-8682A98F9A8E}" srcOrd="18" destOrd="0" presId="urn:microsoft.com/office/officeart/2005/8/layout/cycle8"/>
    <dgm:cxn modelId="{C0F5B825-DFD1-4123-8659-471F91184154}" type="presParOf" srcId="{CE7D73A0-CDA2-475E-A6A8-6BE9EE050D89}" destId="{5D6C234B-B4E6-41E6-B557-C3A0E5E096E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876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9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a62219c8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a62219c8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36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a62219c8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a62219c8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98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a62219c8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a62219c8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20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a62219c8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a62219c8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80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a62219c8a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a62219c8a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0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a62219c8a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a62219c8a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1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a62219c8a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a62219c8a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30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a62219c8a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a62219c8a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1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4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381235" y="1847700"/>
            <a:ext cx="638153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Trabajo de </a:t>
            </a:r>
            <a:r>
              <a:rPr lang="es-MX" sz="2000" dirty="0" smtClean="0"/>
              <a:t>titulación </a:t>
            </a:r>
            <a:r>
              <a:rPr lang="es-MX" sz="2000" dirty="0"/>
              <a:t>previo a la obtención </a:t>
            </a:r>
            <a:r>
              <a:rPr lang="es-MX" sz="2000"/>
              <a:t>del </a:t>
            </a:r>
            <a:r>
              <a:rPr lang="es-MX" sz="2000" smtClean="0"/>
              <a:t>título </a:t>
            </a:r>
            <a:r>
              <a:rPr lang="es-MX" sz="2000" dirty="0"/>
              <a:t>de </a:t>
            </a:r>
            <a:r>
              <a:rPr lang="es-MX" sz="2000" dirty="0" smtClean="0"/>
              <a:t>Ingeniera </a:t>
            </a:r>
            <a:r>
              <a:rPr lang="es-MX" sz="2000" dirty="0"/>
              <a:t>en C</a:t>
            </a:r>
            <a:r>
              <a:rPr lang="es-MX" sz="2000" dirty="0" smtClean="0"/>
              <a:t>omercio </a:t>
            </a:r>
            <a:r>
              <a:rPr lang="es-MX" sz="2000" dirty="0"/>
              <a:t>E</a:t>
            </a:r>
            <a:r>
              <a:rPr lang="es-MX" sz="2000" dirty="0" smtClean="0"/>
              <a:t>xterior </a:t>
            </a:r>
            <a:r>
              <a:rPr lang="es-MX" sz="2000" dirty="0"/>
              <a:t>y </a:t>
            </a:r>
            <a:r>
              <a:rPr lang="es-MX" sz="2000" dirty="0" smtClean="0"/>
              <a:t>Negociación </a:t>
            </a:r>
            <a:r>
              <a:rPr lang="es-MX" sz="2000" dirty="0"/>
              <a:t>I</a:t>
            </a:r>
            <a:r>
              <a:rPr lang="es-MX" sz="2000" dirty="0" smtClean="0"/>
              <a:t>nternacional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dirty="0"/>
              <a:t/>
            </a:r>
            <a:br>
              <a:rPr lang="es-MX" dirty="0"/>
            </a:br>
            <a:r>
              <a:rPr lang="es" sz="2700" b="1" dirty="0"/>
              <a:t>La Competitividad en las Exportaciones de Malanga Ecuatoriana en el período 2015 - 2019</a:t>
            </a:r>
            <a:endParaRPr b="1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8345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Autor: Mendoza Unda, Irina Nohemi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Tutor: Econ. Nelson García Osorio Msc.</a:t>
            </a:r>
            <a:endParaRPr sz="1400" dirty="0"/>
          </a:p>
        </p:txBody>
      </p:sp>
      <p:pic>
        <p:nvPicPr>
          <p:cNvPr id="4" name="Picture 2" descr="Resultado de imagen para espe logo">
            <a:extLst>
              <a:ext uri="{FF2B5EF4-FFF2-40B4-BE49-F238E27FC236}">
                <a16:creationId xmlns="" xmlns:a16="http://schemas.microsoft.com/office/drawing/2014/main" id="{0E453635-3ADC-41CF-9E72-D4E522795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9881"/>
          <a:stretch/>
        </p:blipFill>
        <p:spPr bwMode="auto">
          <a:xfrm>
            <a:off x="2777868" y="325986"/>
            <a:ext cx="3588264" cy="9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425745" y="34587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Exportaciones de malanga: costos</a:t>
            </a:r>
            <a:endParaRPr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8A22F5D0-BFAF-4C13-A86C-9098C51C0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61892"/>
              </p:ext>
            </p:extLst>
          </p:nvPr>
        </p:nvGraphicFramePr>
        <p:xfrm>
          <a:off x="425745" y="1215523"/>
          <a:ext cx="8292510" cy="322888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306822">
                  <a:extLst>
                    <a:ext uri="{9D8B030D-6E8A-4147-A177-3AD203B41FA5}">
                      <a16:colId xmlns="" xmlns:a16="http://schemas.microsoft.com/office/drawing/2014/main" val="3849667735"/>
                    </a:ext>
                  </a:extLst>
                </a:gridCol>
                <a:gridCol w="1286540">
                  <a:extLst>
                    <a:ext uri="{9D8B030D-6E8A-4147-A177-3AD203B41FA5}">
                      <a16:colId xmlns="" xmlns:a16="http://schemas.microsoft.com/office/drawing/2014/main" val="228975215"/>
                    </a:ext>
                  </a:extLst>
                </a:gridCol>
                <a:gridCol w="1456660">
                  <a:extLst>
                    <a:ext uri="{9D8B030D-6E8A-4147-A177-3AD203B41FA5}">
                      <a16:colId xmlns="" xmlns:a16="http://schemas.microsoft.com/office/drawing/2014/main" val="677285857"/>
                    </a:ext>
                  </a:extLst>
                </a:gridCol>
                <a:gridCol w="553025">
                  <a:extLst>
                    <a:ext uri="{9D8B030D-6E8A-4147-A177-3AD203B41FA5}">
                      <a16:colId xmlns="" xmlns:a16="http://schemas.microsoft.com/office/drawing/2014/main" val="652180289"/>
                    </a:ext>
                  </a:extLst>
                </a:gridCol>
                <a:gridCol w="1977524">
                  <a:extLst>
                    <a:ext uri="{9D8B030D-6E8A-4147-A177-3AD203B41FA5}">
                      <a16:colId xmlns="" xmlns:a16="http://schemas.microsoft.com/office/drawing/2014/main" val="2995156715"/>
                    </a:ext>
                  </a:extLst>
                </a:gridCol>
                <a:gridCol w="711939">
                  <a:extLst>
                    <a:ext uri="{9D8B030D-6E8A-4147-A177-3AD203B41FA5}">
                      <a16:colId xmlns="" xmlns:a16="http://schemas.microsoft.com/office/drawing/2014/main" val="1520632290"/>
                    </a:ext>
                  </a:extLst>
                </a:gridCol>
              </a:tblGrid>
              <a:tr h="438465">
                <a:tc>
                  <a:txBody>
                    <a:bodyPr/>
                    <a:lstStyle/>
                    <a:p>
                      <a:pPr rtl="0" fontAlgn="b"/>
                      <a:r>
                        <a:rPr lang="es-MX" sz="1400" b="1">
                          <a:solidFill>
                            <a:schemeClr val="bg2"/>
                          </a:solidFill>
                          <a:effectLst/>
                        </a:rPr>
                        <a:t>Precio por caja de malanga </a:t>
                      </a:r>
                    </a:p>
                  </a:txBody>
                  <a:tcPr marL="28384" marR="28384" marT="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400">
                          <a:solidFill>
                            <a:schemeClr val="bg2"/>
                          </a:solidFill>
                          <a:effectLst/>
                        </a:rPr>
                        <a:t>$10,00</a:t>
                      </a:r>
                    </a:p>
                  </a:txBody>
                  <a:tcPr marL="28384" marR="2838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40 cartones por pallet</a:t>
                      </a: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1373806139"/>
                  </a:ext>
                </a:extLst>
              </a:tr>
              <a:tr h="255774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Precio total</a:t>
                      </a:r>
                    </a:p>
                  </a:txBody>
                  <a:tcPr marL="28384" marR="28384" marT="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400">
                          <a:solidFill>
                            <a:schemeClr val="bg2"/>
                          </a:solidFill>
                          <a:effectLst/>
                        </a:rPr>
                        <a:t>$8.800,00</a:t>
                      </a:r>
                    </a:p>
                  </a:txBody>
                  <a:tcPr marL="28384" marR="2838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22 pallets</a:t>
                      </a: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3452659933"/>
                  </a:ext>
                </a:extLst>
              </a:tr>
              <a:tr h="329225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Transporte interno</a:t>
                      </a:r>
                    </a:p>
                  </a:txBody>
                  <a:tcPr marL="28384" marR="28384" marT="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400">
                          <a:solidFill>
                            <a:schemeClr val="bg2"/>
                          </a:solidFill>
                          <a:effectLst/>
                        </a:rPr>
                        <a:t>$640,00</a:t>
                      </a:r>
                    </a:p>
                  </a:txBody>
                  <a:tcPr marL="28384" marR="2838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Contenedor 40' refrigerado</a:t>
                      </a:r>
                    </a:p>
                  </a:txBody>
                  <a:tcPr marL="28384" marR="28384" marT="0" marB="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es-EC" sz="14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9042280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Agente aduanero</a:t>
                      </a:r>
                    </a:p>
                  </a:txBody>
                  <a:tcPr marL="28384" marR="28384" marT="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400">
                          <a:solidFill>
                            <a:schemeClr val="bg2"/>
                          </a:solidFill>
                          <a:effectLst/>
                        </a:rPr>
                        <a:t>$160,00</a:t>
                      </a:r>
                    </a:p>
                  </a:txBody>
                  <a:tcPr marL="28384" marR="2838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2992428053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Certificados</a:t>
                      </a:r>
                    </a:p>
                  </a:txBody>
                  <a:tcPr marL="28384" marR="28384" marT="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400">
                          <a:solidFill>
                            <a:schemeClr val="bg2"/>
                          </a:solidFill>
                          <a:effectLst/>
                        </a:rPr>
                        <a:t>$10,00</a:t>
                      </a:r>
                    </a:p>
                  </a:txBody>
                  <a:tcPr marL="28384" marR="2838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3702847301"/>
                  </a:ext>
                </a:extLst>
              </a:tr>
              <a:tr h="438465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Costos navieros y portuarios</a:t>
                      </a:r>
                    </a:p>
                  </a:txBody>
                  <a:tcPr marL="28384" marR="28384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400" dirty="0">
                          <a:solidFill>
                            <a:schemeClr val="bg2"/>
                          </a:solidFill>
                          <a:effectLst/>
                        </a:rPr>
                        <a:t>$400,00</a:t>
                      </a:r>
                    </a:p>
                  </a:txBody>
                  <a:tcPr marL="28384" marR="28384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731390259"/>
                  </a:ext>
                </a:extLst>
              </a:tr>
              <a:tr h="435528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TOTAL FOB</a:t>
                      </a: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$10.020,00</a:t>
                      </a: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i="1" dirty="0">
                          <a:solidFill>
                            <a:schemeClr val="bg2"/>
                          </a:solidFill>
                          <a:effectLst/>
                        </a:rPr>
                        <a:t>Costo FOB por caja</a:t>
                      </a: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i="1" dirty="0">
                          <a:solidFill>
                            <a:schemeClr val="bg2"/>
                          </a:solidFill>
                          <a:effectLst/>
                        </a:rPr>
                        <a:t>$11,40</a:t>
                      </a: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863251582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rtl="0" fontAlgn="b"/>
                      <a:endParaRPr lang="es-EC" sz="1400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USA</a:t>
                      </a:r>
                      <a:endParaRPr lang="es-EC" sz="1400" b="1" i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Europa</a:t>
                      </a:r>
                      <a:endParaRPr lang="es-EC" sz="1400" b="1" i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2019631819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Flete internacional</a:t>
                      </a: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dirty="0">
                          <a:solidFill>
                            <a:schemeClr val="bg2"/>
                          </a:solidFill>
                          <a:effectLst/>
                        </a:rPr>
                        <a:t>$3.000,00</a:t>
                      </a: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dirty="0">
                          <a:solidFill>
                            <a:schemeClr val="bg2"/>
                          </a:solidFill>
                          <a:effectLst/>
                        </a:rPr>
                        <a:t>$5.000,00</a:t>
                      </a: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3561271361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Seguro (0,5%)</a:t>
                      </a:r>
                    </a:p>
                  </a:txBody>
                  <a:tcPr marL="28384" marR="28384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dirty="0">
                          <a:solidFill>
                            <a:schemeClr val="bg2"/>
                          </a:solidFill>
                          <a:effectLst/>
                        </a:rPr>
                        <a:t>$65,10</a:t>
                      </a:r>
                    </a:p>
                  </a:txBody>
                  <a:tcPr marL="28384" marR="28384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dirty="0">
                          <a:solidFill>
                            <a:schemeClr val="bg2"/>
                          </a:solidFill>
                          <a:effectLst/>
                        </a:rPr>
                        <a:t>$75,10</a:t>
                      </a:r>
                    </a:p>
                  </a:txBody>
                  <a:tcPr marL="28384" marR="28384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2040796771"/>
                  </a:ext>
                </a:extLst>
              </a:tr>
              <a:tr h="235268">
                <a:tc>
                  <a:txBody>
                    <a:bodyPr/>
                    <a:lstStyle/>
                    <a:p>
                      <a:pPr rtl="0" fontAlgn="b"/>
                      <a:r>
                        <a:rPr lang="es-EC" sz="1400" b="1">
                          <a:solidFill>
                            <a:schemeClr val="bg2"/>
                          </a:solidFill>
                          <a:effectLst/>
                        </a:rPr>
                        <a:t>TOTAL CIF</a:t>
                      </a: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$13.085,10</a:t>
                      </a: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dirty="0">
                          <a:solidFill>
                            <a:schemeClr val="bg2"/>
                          </a:solidFill>
                          <a:effectLst/>
                        </a:rPr>
                        <a:t>$15.095,10</a:t>
                      </a:r>
                    </a:p>
                  </a:txBody>
                  <a:tcPr marL="28384" marR="2838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tc>
                  <a:txBody>
                    <a:bodyPr/>
                    <a:lstStyle/>
                    <a:p>
                      <a:pPr rtl="0" fontAlgn="b"/>
                      <a:endParaRPr lang="es-EC" sz="14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8384" marR="28384" marT="0" marB="0" anchor="b"/>
                </a:tc>
                <a:extLst>
                  <a:ext uri="{0D108BD9-81ED-4DB2-BD59-A6C34878D82A}">
                    <a16:rowId xmlns="" xmlns:a16="http://schemas.microsoft.com/office/drawing/2014/main" val="166951322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7C161A8-A4BC-4D41-BE44-72674DDBAE29}"/>
              </a:ext>
            </a:extLst>
          </p:cNvPr>
          <p:cNvSpPr txBox="1"/>
          <p:nvPr/>
        </p:nvSpPr>
        <p:spPr>
          <a:xfrm>
            <a:off x="574158" y="4460302"/>
            <a:ext cx="23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*Valores referenciales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25B825-4951-45A5-B2A8-15C8C119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81" y="409665"/>
            <a:ext cx="7505700" cy="954600"/>
          </a:xfrm>
        </p:spPr>
        <p:txBody>
          <a:bodyPr/>
          <a:lstStyle/>
          <a:p>
            <a:r>
              <a:rPr lang="es" dirty="0"/>
              <a:t>Exportaciones de malanga: mundial 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5F6540A9-7F02-49A8-BCF7-6A948DE53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39380"/>
              </p:ext>
            </p:extLst>
          </p:nvPr>
        </p:nvGraphicFramePr>
        <p:xfrm>
          <a:off x="531628" y="1095153"/>
          <a:ext cx="8048847" cy="3771966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836581">
                  <a:extLst>
                    <a:ext uri="{9D8B030D-6E8A-4147-A177-3AD203B41FA5}">
                      <a16:colId xmlns="" xmlns:a16="http://schemas.microsoft.com/office/drawing/2014/main" val="1312516302"/>
                    </a:ext>
                  </a:extLst>
                </a:gridCol>
                <a:gridCol w="92920">
                  <a:extLst>
                    <a:ext uri="{9D8B030D-6E8A-4147-A177-3AD203B41FA5}">
                      <a16:colId xmlns="" xmlns:a16="http://schemas.microsoft.com/office/drawing/2014/main" val="4138693272"/>
                    </a:ext>
                  </a:extLst>
                </a:gridCol>
                <a:gridCol w="611330">
                  <a:extLst>
                    <a:ext uri="{9D8B030D-6E8A-4147-A177-3AD203B41FA5}">
                      <a16:colId xmlns="" xmlns:a16="http://schemas.microsoft.com/office/drawing/2014/main" val="3318593381"/>
                    </a:ext>
                  </a:extLst>
                </a:gridCol>
                <a:gridCol w="613922">
                  <a:extLst>
                    <a:ext uri="{9D8B030D-6E8A-4147-A177-3AD203B41FA5}">
                      <a16:colId xmlns="" xmlns:a16="http://schemas.microsoft.com/office/drawing/2014/main" val="767328123"/>
                    </a:ext>
                  </a:extLst>
                </a:gridCol>
                <a:gridCol w="1148402">
                  <a:extLst>
                    <a:ext uri="{9D8B030D-6E8A-4147-A177-3AD203B41FA5}">
                      <a16:colId xmlns="" xmlns:a16="http://schemas.microsoft.com/office/drawing/2014/main" val="1786557470"/>
                    </a:ext>
                  </a:extLst>
                </a:gridCol>
                <a:gridCol w="1175169">
                  <a:extLst>
                    <a:ext uri="{9D8B030D-6E8A-4147-A177-3AD203B41FA5}">
                      <a16:colId xmlns="" xmlns:a16="http://schemas.microsoft.com/office/drawing/2014/main" val="4079904830"/>
                    </a:ext>
                  </a:extLst>
                </a:gridCol>
                <a:gridCol w="1224389">
                  <a:extLst>
                    <a:ext uri="{9D8B030D-6E8A-4147-A177-3AD203B41FA5}">
                      <a16:colId xmlns="" xmlns:a16="http://schemas.microsoft.com/office/drawing/2014/main" val="91504292"/>
                    </a:ext>
                  </a:extLst>
                </a:gridCol>
                <a:gridCol w="1346134">
                  <a:extLst>
                    <a:ext uri="{9D8B030D-6E8A-4147-A177-3AD203B41FA5}">
                      <a16:colId xmlns="" xmlns:a16="http://schemas.microsoft.com/office/drawing/2014/main" val="2768093434"/>
                    </a:ext>
                  </a:extLst>
                </a:gridCol>
              </a:tblGrid>
              <a:tr h="77731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solidFill>
                            <a:schemeClr val="bg2"/>
                          </a:solidFill>
                          <a:effectLst/>
                        </a:rPr>
                        <a:t>Exportadores</a:t>
                      </a:r>
                      <a:endParaRPr lang="es-EC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FOB 2019 (miles USD)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TM 2019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Tasa de crecimiento anual en valor entre 2015-2019 (%)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Tasa de crecimiento anual en cantidad entre 2015-2019 (%)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Tasa de crecimiento anual en valor entre 2018-2019 (%)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Participación en las exportaciones mundiales (%)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ctr"/>
                </a:tc>
                <a:extLst>
                  <a:ext uri="{0D108BD9-81ED-4DB2-BD59-A6C34878D82A}">
                    <a16:rowId xmlns="" xmlns:a16="http://schemas.microsoft.com/office/drawing/2014/main" val="2540608589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Mundo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37523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33470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3912770278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Ecuador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13139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10336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6,95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17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4169204724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México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9158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5861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42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24,4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1313001606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Costa Rica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5775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5810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-20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-28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15,4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1070410297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Viet Nam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3787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3016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-21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10,1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4227553842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Nicaragua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2555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4223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-57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6,8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1727795177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República Dominicana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718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504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-20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-24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-28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1,9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3569368622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Colombia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591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365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698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1,6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2071702833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Estados Unidos de América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566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712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1,5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3750481914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España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354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155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149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131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85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1454552910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Honduras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265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1751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0,7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498830637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San Vicente y las Granadinas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238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379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-7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1869878541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Dominica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141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-19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2609570055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Bélgica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236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737781902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Camerún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41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41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194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154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3873836871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Tonga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48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75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33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213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2625234326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Países Bajos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9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93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98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58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1060616720"/>
                  </a:ext>
                </a:extLst>
              </a:tr>
              <a:tr h="1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Tailandia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-32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-50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0,1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2381283320"/>
                  </a:ext>
                </a:extLst>
              </a:tr>
              <a:tr h="133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Jamaica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91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solidFill>
                            <a:schemeClr val="bg2"/>
                          </a:solidFill>
                          <a:effectLst/>
                        </a:rPr>
                        <a:t>25</a:t>
                      </a:r>
                      <a:endParaRPr lang="es-EC" sz="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solidFill>
                            <a:schemeClr val="bg2"/>
                          </a:solidFill>
                          <a:effectLst/>
                        </a:rPr>
                        <a:t>0,1</a:t>
                      </a:r>
                      <a:endParaRPr lang="es-EC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052" marR="18052" marT="0" marB="0" anchor="b"/>
                </a:tc>
                <a:extLst>
                  <a:ext uri="{0D108BD9-81ED-4DB2-BD59-A6C34878D82A}">
                    <a16:rowId xmlns="" xmlns:a16="http://schemas.microsoft.com/office/drawing/2014/main" val="374316843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3FECAB5-54AE-4754-8398-29CE730011DC}"/>
              </a:ext>
            </a:extLst>
          </p:cNvPr>
          <p:cNvSpPr txBox="1"/>
          <p:nvPr/>
        </p:nvSpPr>
        <p:spPr>
          <a:xfrm>
            <a:off x="531628" y="4867119"/>
            <a:ext cx="23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Trademap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506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8C729F-B070-4537-B8A9-8CE8F15B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90" y="345869"/>
            <a:ext cx="7505700" cy="954600"/>
          </a:xfrm>
        </p:spPr>
        <p:txBody>
          <a:bodyPr/>
          <a:lstStyle/>
          <a:p>
            <a:r>
              <a:rPr lang="es" dirty="0"/>
              <a:t>Exportaciones de malanga: cifras Ecuador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AD76DA18-4767-403A-A5EA-95E0EEA4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50740"/>
              </p:ext>
            </p:extLst>
          </p:nvPr>
        </p:nvGraphicFramePr>
        <p:xfrm>
          <a:off x="820700" y="1300469"/>
          <a:ext cx="4057651" cy="1143000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625718">
                  <a:extLst>
                    <a:ext uri="{9D8B030D-6E8A-4147-A177-3AD203B41FA5}">
                      <a16:colId xmlns="" xmlns:a16="http://schemas.microsoft.com/office/drawing/2014/main" val="767399028"/>
                    </a:ext>
                  </a:extLst>
                </a:gridCol>
                <a:gridCol w="948097">
                  <a:extLst>
                    <a:ext uri="{9D8B030D-6E8A-4147-A177-3AD203B41FA5}">
                      <a16:colId xmlns="" xmlns:a16="http://schemas.microsoft.com/office/drawing/2014/main" val="1498795361"/>
                    </a:ext>
                  </a:extLst>
                </a:gridCol>
                <a:gridCol w="948097">
                  <a:extLst>
                    <a:ext uri="{9D8B030D-6E8A-4147-A177-3AD203B41FA5}">
                      <a16:colId xmlns="" xmlns:a16="http://schemas.microsoft.com/office/drawing/2014/main" val="2644243183"/>
                    </a:ext>
                  </a:extLst>
                </a:gridCol>
                <a:gridCol w="1535739">
                  <a:extLst>
                    <a:ext uri="{9D8B030D-6E8A-4147-A177-3AD203B41FA5}">
                      <a16:colId xmlns="" xmlns:a16="http://schemas.microsoft.com/office/drawing/2014/main" val="39993707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TM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FOB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Valor unitario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569073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17067,4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15040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0,8812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952211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17249,4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26359,2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1,5281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13867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18477,9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13381,6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0,7242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55492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13324,6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11400,6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0,8556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731957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10336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13138,6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1,2711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69927038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79CB38AD-A74A-459E-8D01-73A9B4E75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41392"/>
              </p:ext>
            </p:extLst>
          </p:nvPr>
        </p:nvGraphicFramePr>
        <p:xfrm>
          <a:off x="820700" y="3365641"/>
          <a:ext cx="5362575" cy="445770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2191529">
                  <a:extLst>
                    <a:ext uri="{9D8B030D-6E8A-4147-A177-3AD203B41FA5}">
                      <a16:colId xmlns="" xmlns:a16="http://schemas.microsoft.com/office/drawing/2014/main" val="3775380923"/>
                    </a:ext>
                  </a:extLst>
                </a:gridCol>
                <a:gridCol w="82579">
                  <a:extLst>
                    <a:ext uri="{9D8B030D-6E8A-4147-A177-3AD203B41FA5}">
                      <a16:colId xmlns="" xmlns:a16="http://schemas.microsoft.com/office/drawing/2014/main" val="11944549"/>
                    </a:ext>
                  </a:extLst>
                </a:gridCol>
                <a:gridCol w="503099">
                  <a:extLst>
                    <a:ext uri="{9D8B030D-6E8A-4147-A177-3AD203B41FA5}">
                      <a16:colId xmlns="" xmlns:a16="http://schemas.microsoft.com/office/drawing/2014/main" val="3275072905"/>
                    </a:ext>
                  </a:extLst>
                </a:gridCol>
                <a:gridCol w="561539">
                  <a:extLst>
                    <a:ext uri="{9D8B030D-6E8A-4147-A177-3AD203B41FA5}">
                      <a16:colId xmlns="" xmlns:a16="http://schemas.microsoft.com/office/drawing/2014/main" val="987078558"/>
                    </a:ext>
                  </a:extLst>
                </a:gridCol>
                <a:gridCol w="561539">
                  <a:extLst>
                    <a:ext uri="{9D8B030D-6E8A-4147-A177-3AD203B41FA5}">
                      <a16:colId xmlns="" xmlns:a16="http://schemas.microsoft.com/office/drawing/2014/main" val="885633828"/>
                    </a:ext>
                  </a:extLst>
                </a:gridCol>
                <a:gridCol w="503099">
                  <a:extLst>
                    <a:ext uri="{9D8B030D-6E8A-4147-A177-3AD203B41FA5}">
                      <a16:colId xmlns="" xmlns:a16="http://schemas.microsoft.com/office/drawing/2014/main" val="1228096288"/>
                    </a:ext>
                  </a:extLst>
                </a:gridCol>
                <a:gridCol w="959191">
                  <a:extLst>
                    <a:ext uri="{9D8B030D-6E8A-4147-A177-3AD203B41FA5}">
                      <a16:colId xmlns="" xmlns:a16="http://schemas.microsoft.com/office/drawing/2014/main" val="1564012975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PROMEDIO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96307454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i="1" dirty="0">
                          <a:solidFill>
                            <a:schemeClr val="bg2"/>
                          </a:solidFill>
                          <a:effectLst/>
                        </a:rPr>
                        <a:t>Tasa de crecimiento </a:t>
                      </a:r>
                      <a:endParaRPr lang="es-EC" sz="1100" i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75,26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-50,59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-13,52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16,64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6,95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80780622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5A68832C-246D-4BDC-8C5A-812081ACF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98496"/>
              </p:ext>
            </p:extLst>
          </p:nvPr>
        </p:nvGraphicFramePr>
        <p:xfrm>
          <a:off x="820700" y="4265749"/>
          <a:ext cx="5400781" cy="474309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2265252">
                  <a:extLst>
                    <a:ext uri="{9D8B030D-6E8A-4147-A177-3AD203B41FA5}">
                      <a16:colId xmlns="" xmlns:a16="http://schemas.microsoft.com/office/drawing/2014/main" val="1367409422"/>
                    </a:ext>
                  </a:extLst>
                </a:gridCol>
                <a:gridCol w="82550">
                  <a:extLst>
                    <a:ext uri="{9D8B030D-6E8A-4147-A177-3AD203B41FA5}">
                      <a16:colId xmlns="" xmlns:a16="http://schemas.microsoft.com/office/drawing/2014/main" val="3311603704"/>
                    </a:ext>
                  </a:extLst>
                </a:gridCol>
                <a:gridCol w="520996">
                  <a:extLst>
                    <a:ext uri="{9D8B030D-6E8A-4147-A177-3AD203B41FA5}">
                      <a16:colId xmlns="" xmlns:a16="http://schemas.microsoft.com/office/drawing/2014/main" val="1177873834"/>
                    </a:ext>
                  </a:extLst>
                </a:gridCol>
                <a:gridCol w="574158">
                  <a:extLst>
                    <a:ext uri="{9D8B030D-6E8A-4147-A177-3AD203B41FA5}">
                      <a16:colId xmlns="" xmlns:a16="http://schemas.microsoft.com/office/drawing/2014/main" val="606309408"/>
                    </a:ext>
                  </a:extLst>
                </a:gridCol>
                <a:gridCol w="499730">
                  <a:extLst>
                    <a:ext uri="{9D8B030D-6E8A-4147-A177-3AD203B41FA5}">
                      <a16:colId xmlns="" xmlns:a16="http://schemas.microsoft.com/office/drawing/2014/main" val="3241940114"/>
                    </a:ext>
                  </a:extLst>
                </a:gridCol>
                <a:gridCol w="510363">
                  <a:extLst>
                    <a:ext uri="{9D8B030D-6E8A-4147-A177-3AD203B41FA5}">
                      <a16:colId xmlns="" xmlns:a16="http://schemas.microsoft.com/office/drawing/2014/main" val="2329664941"/>
                    </a:ext>
                  </a:extLst>
                </a:gridCol>
                <a:gridCol w="947732">
                  <a:extLst>
                    <a:ext uri="{9D8B030D-6E8A-4147-A177-3AD203B41FA5}">
                      <a16:colId xmlns="" xmlns:a16="http://schemas.microsoft.com/office/drawing/2014/main" val="3169902418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PROMEDIO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137377266"/>
                  </a:ext>
                </a:extLst>
              </a:tr>
              <a:tr h="192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i="1" dirty="0">
                          <a:solidFill>
                            <a:schemeClr val="bg2"/>
                          </a:solidFill>
                          <a:effectLst/>
                        </a:rPr>
                        <a:t>Tasa de crecimiento </a:t>
                      </a:r>
                      <a:endParaRPr lang="es-EC" sz="1100" i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1,07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7,12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-27,89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-22,43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-10,53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451811397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65E6FDF-4347-4A74-B931-8C287FDE0A65}"/>
              </a:ext>
            </a:extLst>
          </p:cNvPr>
          <p:cNvSpPr txBox="1"/>
          <p:nvPr/>
        </p:nvSpPr>
        <p:spPr>
          <a:xfrm>
            <a:off x="804193" y="3937798"/>
            <a:ext cx="587448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C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Tasa de crecimiento de las exportaciones de malanga ecuatoriana en TM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BB64A5A-5046-4C5D-B2D6-4561F97447EE}"/>
              </a:ext>
            </a:extLst>
          </p:cNvPr>
          <p:cNvSpPr txBox="1"/>
          <p:nvPr/>
        </p:nvSpPr>
        <p:spPr>
          <a:xfrm>
            <a:off x="804193" y="2845198"/>
            <a:ext cx="6150935" cy="461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C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Tasa de crecimiento de exportaciones de malanga ecuatoriana en valor FOB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D1F4C8-1B3C-4025-BC09-AB95B561F56E}"/>
              </a:ext>
            </a:extLst>
          </p:cNvPr>
          <p:cNvSpPr txBox="1"/>
          <p:nvPr/>
        </p:nvSpPr>
        <p:spPr>
          <a:xfrm>
            <a:off x="804193" y="2443469"/>
            <a:ext cx="366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Banco Central del Ecuador, 2020</a:t>
            </a:r>
          </a:p>
        </p:txBody>
      </p:sp>
      <p:pic>
        <p:nvPicPr>
          <p:cNvPr id="13" name="image4.png">
            <a:extLst>
              <a:ext uri="{FF2B5EF4-FFF2-40B4-BE49-F238E27FC236}">
                <a16:creationId xmlns="" xmlns:a16="http://schemas.microsoft.com/office/drawing/2014/main" id="{AC791578-DA4C-4A1A-9F50-55232337BA7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09484" y="967426"/>
            <a:ext cx="3857626" cy="19990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006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877CAB-3172-4594-96D8-6D7BE26E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505359"/>
            <a:ext cx="8324851" cy="954600"/>
          </a:xfrm>
        </p:spPr>
        <p:txBody>
          <a:bodyPr>
            <a:normAutofit fontScale="90000"/>
          </a:bodyPr>
          <a:lstStyle/>
          <a:p>
            <a:r>
              <a:rPr lang="es" dirty="0"/>
              <a:t>Exportaciones de malanga ecuatoriana por destinos</a:t>
            </a:r>
            <a:endParaRPr lang="es-EC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E5658D7E-6FC8-4FC4-A91F-47BDF4BCB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80829"/>
              </p:ext>
            </p:extLst>
          </p:nvPr>
        </p:nvGraphicFramePr>
        <p:xfrm>
          <a:off x="304468" y="1585477"/>
          <a:ext cx="4284146" cy="26530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7733">
                  <a:extLst>
                    <a:ext uri="{9D8B030D-6E8A-4147-A177-3AD203B41FA5}">
                      <a16:colId xmlns="" xmlns:a16="http://schemas.microsoft.com/office/drawing/2014/main" val="2220074804"/>
                    </a:ext>
                  </a:extLst>
                </a:gridCol>
                <a:gridCol w="463749">
                  <a:extLst>
                    <a:ext uri="{9D8B030D-6E8A-4147-A177-3AD203B41FA5}">
                      <a16:colId xmlns="" xmlns:a16="http://schemas.microsoft.com/office/drawing/2014/main" val="4066473680"/>
                    </a:ext>
                  </a:extLst>
                </a:gridCol>
                <a:gridCol w="463166">
                  <a:extLst>
                    <a:ext uri="{9D8B030D-6E8A-4147-A177-3AD203B41FA5}">
                      <a16:colId xmlns="" xmlns:a16="http://schemas.microsoft.com/office/drawing/2014/main" val="2118126274"/>
                    </a:ext>
                  </a:extLst>
                </a:gridCol>
                <a:gridCol w="463166">
                  <a:extLst>
                    <a:ext uri="{9D8B030D-6E8A-4147-A177-3AD203B41FA5}">
                      <a16:colId xmlns="" xmlns:a16="http://schemas.microsoft.com/office/drawing/2014/main" val="3350216062"/>
                    </a:ext>
                  </a:extLst>
                </a:gridCol>
                <a:gridCol w="463166">
                  <a:extLst>
                    <a:ext uri="{9D8B030D-6E8A-4147-A177-3AD203B41FA5}">
                      <a16:colId xmlns="" xmlns:a16="http://schemas.microsoft.com/office/drawing/2014/main" val="3331591518"/>
                    </a:ext>
                  </a:extLst>
                </a:gridCol>
                <a:gridCol w="463166">
                  <a:extLst>
                    <a:ext uri="{9D8B030D-6E8A-4147-A177-3AD203B41FA5}">
                      <a16:colId xmlns="" xmlns:a16="http://schemas.microsoft.com/office/drawing/2014/main" val="346771216"/>
                    </a:ext>
                  </a:extLst>
                </a:gridCol>
              </a:tblGrid>
              <a:tr h="19748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Destinos de exportaciones de malanga ecuatoriana TM en %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2912423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722858471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Bélgica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0,18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0,79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85753250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Colombia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1,75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974575045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Alemania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362901735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República Dominicana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0,48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413699727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España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0,19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499919194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Reino Unido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0,49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669124665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Guadalupe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0,13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562820539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Japón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743873796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Países Bajos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0,68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0,89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283195948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Puerto Rico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10,96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5,42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7,38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14,61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3,92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998446515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Estados Unidos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88,84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93,73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91,77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85,29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92,15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8028214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18BF6746-46D4-43EE-8EC4-C76BA96CA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4502"/>
              </p:ext>
            </p:extLst>
          </p:nvPr>
        </p:nvGraphicFramePr>
        <p:xfrm>
          <a:off x="4848447" y="1686021"/>
          <a:ext cx="3991087" cy="25532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7686">
                  <a:extLst>
                    <a:ext uri="{9D8B030D-6E8A-4147-A177-3AD203B41FA5}">
                      <a16:colId xmlns="" xmlns:a16="http://schemas.microsoft.com/office/drawing/2014/main" val="5177642"/>
                    </a:ext>
                  </a:extLst>
                </a:gridCol>
                <a:gridCol w="443871">
                  <a:extLst>
                    <a:ext uri="{9D8B030D-6E8A-4147-A177-3AD203B41FA5}">
                      <a16:colId xmlns="" xmlns:a16="http://schemas.microsoft.com/office/drawing/2014/main" val="1597867532"/>
                    </a:ext>
                  </a:extLst>
                </a:gridCol>
                <a:gridCol w="532145">
                  <a:extLst>
                    <a:ext uri="{9D8B030D-6E8A-4147-A177-3AD203B41FA5}">
                      <a16:colId xmlns="" xmlns:a16="http://schemas.microsoft.com/office/drawing/2014/main" val="3102899980"/>
                    </a:ext>
                  </a:extLst>
                </a:gridCol>
                <a:gridCol w="532771">
                  <a:extLst>
                    <a:ext uri="{9D8B030D-6E8A-4147-A177-3AD203B41FA5}">
                      <a16:colId xmlns="" xmlns:a16="http://schemas.microsoft.com/office/drawing/2014/main" val="554220671"/>
                    </a:ext>
                  </a:extLst>
                </a:gridCol>
                <a:gridCol w="443246">
                  <a:extLst>
                    <a:ext uri="{9D8B030D-6E8A-4147-A177-3AD203B41FA5}">
                      <a16:colId xmlns="" xmlns:a16="http://schemas.microsoft.com/office/drawing/2014/main" val="1643547907"/>
                    </a:ext>
                  </a:extLst>
                </a:gridCol>
                <a:gridCol w="441368">
                  <a:extLst>
                    <a:ext uri="{9D8B030D-6E8A-4147-A177-3AD203B41FA5}">
                      <a16:colId xmlns="" xmlns:a16="http://schemas.microsoft.com/office/drawing/2014/main" val="12378932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649224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Bélgica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0,11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0,28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352386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Colombia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1,72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41568219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Alemania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96741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República Dominicana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0,33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7612872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España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0,23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441645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Reino Unido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0,23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6453149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Guadalupe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42078838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Japón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4893958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Países Bajos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0,51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1,31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3241038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Puerto Rico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11,26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4,82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7,27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15,28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3,98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3155456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Estados Unidos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88,62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94,84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94,80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85,89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92,03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46338591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2F10DCB-41B8-43D8-BFA5-28AA7495CABA}"/>
              </a:ext>
            </a:extLst>
          </p:cNvPr>
          <p:cNvSpPr txBox="1"/>
          <p:nvPr/>
        </p:nvSpPr>
        <p:spPr>
          <a:xfrm>
            <a:off x="304466" y="4238507"/>
            <a:ext cx="366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Banco Central del Ecuador,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A9C8841-C649-4B7F-BA12-A7C38F750249}"/>
              </a:ext>
            </a:extLst>
          </p:cNvPr>
          <p:cNvSpPr txBox="1"/>
          <p:nvPr/>
        </p:nvSpPr>
        <p:spPr>
          <a:xfrm>
            <a:off x="4848447" y="4238507"/>
            <a:ext cx="366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Banco Central del Ecuador, 2020</a:t>
            </a:r>
          </a:p>
        </p:txBody>
      </p:sp>
    </p:spTree>
    <p:extLst>
      <p:ext uri="{BB962C8B-B14F-4D97-AF65-F5344CB8AC3E}">
        <p14:creationId xmlns:p14="http://schemas.microsoft.com/office/powerpoint/2010/main" val="16905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7E5C3E-FADE-4086-BCD0-87F95A16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00" y="267330"/>
            <a:ext cx="7197799" cy="954600"/>
          </a:xfrm>
        </p:spPr>
        <p:txBody>
          <a:bodyPr>
            <a:normAutofit fontScale="90000"/>
          </a:bodyPr>
          <a:lstStyle/>
          <a:p>
            <a:r>
              <a:rPr lang="es" dirty="0"/>
              <a:t>Exportaciones de malanga: Estados Unidos</a:t>
            </a:r>
            <a:endParaRPr lang="es-EC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09A52E91-8A90-40A0-9D77-35D9F3804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21346"/>
              </p:ext>
            </p:extLst>
          </p:nvPr>
        </p:nvGraphicFramePr>
        <p:xfrm>
          <a:off x="527418" y="1167658"/>
          <a:ext cx="4133850" cy="18484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="" xmlns:a16="http://schemas.microsoft.com/office/drawing/2014/main" val="1879812118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471099312"/>
                    </a:ext>
                  </a:extLst>
                </a:gridCol>
                <a:gridCol w="504825">
                  <a:extLst>
                    <a:ext uri="{9D8B030D-6E8A-4147-A177-3AD203B41FA5}">
                      <a16:colId xmlns="" xmlns:a16="http://schemas.microsoft.com/office/drawing/2014/main" val="782681669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668319021"/>
                    </a:ext>
                  </a:extLst>
                </a:gridCol>
                <a:gridCol w="571500">
                  <a:extLst>
                    <a:ext uri="{9D8B030D-6E8A-4147-A177-3AD203B41FA5}">
                      <a16:colId xmlns="" xmlns:a16="http://schemas.microsoft.com/office/drawing/2014/main" val="792146177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2662621417"/>
                    </a:ext>
                  </a:extLst>
                </a:gridCol>
              </a:tblGrid>
              <a:tr h="20955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Proveedores hacia Estados Unidos en FOB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1082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2572505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Nicaragua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2670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1815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4633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5835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2522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5106310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Ecuador 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15022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26269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12936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11258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12614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8138823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Costa Rica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8787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10265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7511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6732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4867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6729064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México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6673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8164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4963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6428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9158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2446314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República Dominicana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824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3808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1063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623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618664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Colombia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166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bg2"/>
                          </a:solidFill>
                          <a:effectLst/>
                        </a:rPr>
                        <a:t>591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31818561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83051E7-5655-4F5F-90B3-932B27A2FE88}"/>
              </a:ext>
            </a:extLst>
          </p:cNvPr>
          <p:cNvSpPr txBox="1"/>
          <p:nvPr/>
        </p:nvSpPr>
        <p:spPr>
          <a:xfrm>
            <a:off x="481123" y="3031308"/>
            <a:ext cx="23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Trademap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03752F08-F7AC-4C5A-A82D-0370E103C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35857"/>
              </p:ext>
            </p:extLst>
          </p:nvPr>
        </p:nvGraphicFramePr>
        <p:xfrm>
          <a:off x="3862277" y="3227729"/>
          <a:ext cx="4800600" cy="15690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8992">
                  <a:extLst>
                    <a:ext uri="{9D8B030D-6E8A-4147-A177-3AD203B41FA5}">
                      <a16:colId xmlns="" xmlns:a16="http://schemas.microsoft.com/office/drawing/2014/main" val="2318482344"/>
                    </a:ext>
                  </a:extLst>
                </a:gridCol>
                <a:gridCol w="567280">
                  <a:extLst>
                    <a:ext uri="{9D8B030D-6E8A-4147-A177-3AD203B41FA5}">
                      <a16:colId xmlns="" xmlns:a16="http://schemas.microsoft.com/office/drawing/2014/main" val="2357449877"/>
                    </a:ext>
                  </a:extLst>
                </a:gridCol>
                <a:gridCol w="621277">
                  <a:extLst>
                    <a:ext uri="{9D8B030D-6E8A-4147-A177-3AD203B41FA5}">
                      <a16:colId xmlns="" xmlns:a16="http://schemas.microsoft.com/office/drawing/2014/main" val="733209202"/>
                    </a:ext>
                  </a:extLst>
                </a:gridCol>
                <a:gridCol w="531706">
                  <a:extLst>
                    <a:ext uri="{9D8B030D-6E8A-4147-A177-3AD203B41FA5}">
                      <a16:colId xmlns="" xmlns:a16="http://schemas.microsoft.com/office/drawing/2014/main" val="118087058"/>
                    </a:ext>
                  </a:extLst>
                </a:gridCol>
                <a:gridCol w="567280">
                  <a:extLst>
                    <a:ext uri="{9D8B030D-6E8A-4147-A177-3AD203B41FA5}">
                      <a16:colId xmlns="" xmlns:a16="http://schemas.microsoft.com/office/drawing/2014/main" val="612481087"/>
                    </a:ext>
                  </a:extLst>
                </a:gridCol>
                <a:gridCol w="794065">
                  <a:extLst>
                    <a:ext uri="{9D8B030D-6E8A-4147-A177-3AD203B41FA5}">
                      <a16:colId xmlns="" xmlns:a16="http://schemas.microsoft.com/office/drawing/2014/main" val="4078920571"/>
                    </a:ext>
                  </a:extLst>
                </a:gridCol>
              </a:tblGrid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Tasa de crecimiento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Promedio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110408856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Nicaragua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-32,02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155,26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25,94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-56,78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23,10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328774185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Ecuador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74,87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-50,76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-12,97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12,04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5,80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520472596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Costa Rica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16,82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-26,83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-10,37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-27,70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-12,02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256471027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México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22,34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-39,21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29,52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42,47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13,78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53286509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República Dominicana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362,14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-72,09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-32,64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-12,99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chemeClr val="bg2"/>
                          </a:solidFill>
                          <a:effectLst/>
                        </a:rPr>
                        <a:t>61,10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2469119931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Colombia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-100,00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chemeClr val="bg2"/>
                          </a:solidFill>
                          <a:effectLst/>
                        </a:rPr>
                        <a:t>698,65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chemeClr val="bg2"/>
                          </a:solidFill>
                          <a:effectLst/>
                        </a:rPr>
                        <a:t>149,66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="" xmlns:a16="http://schemas.microsoft.com/office/drawing/2014/main" val="1894707809"/>
                  </a:ext>
                </a:extLst>
              </a:tr>
            </a:tbl>
          </a:graphicData>
        </a:graphic>
      </p:graphicFrame>
      <p:pic>
        <p:nvPicPr>
          <p:cNvPr id="6146" name="Picture 2" descr="Estados Unidos, un mercado codiciado por las marcas de telefonía | BELOW  THE LINE, RETAIL | Revista InformaBTL |">
            <a:extLst>
              <a:ext uri="{FF2B5EF4-FFF2-40B4-BE49-F238E27FC236}">
                <a16:creationId xmlns="" xmlns:a16="http://schemas.microsoft.com/office/drawing/2014/main" id="{2A5D2293-24DD-434A-B3D3-6EDEDC32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00" y="972796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AE4F66-8767-4ABF-919E-374869C5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76" y="365701"/>
            <a:ext cx="7505700" cy="954600"/>
          </a:xfrm>
        </p:spPr>
        <p:txBody>
          <a:bodyPr>
            <a:normAutofit/>
          </a:bodyPr>
          <a:lstStyle/>
          <a:p>
            <a:r>
              <a:rPr lang="es" dirty="0"/>
              <a:t>Exportaciones de malanga: Reino Unido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B2785A8D-B5FD-49A1-9C17-BD232EA77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54395"/>
              </p:ext>
            </p:extLst>
          </p:nvPr>
        </p:nvGraphicFramePr>
        <p:xfrm>
          <a:off x="624662" y="1469163"/>
          <a:ext cx="5257800" cy="100012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3764273399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3437576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3530706465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3856080006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509310405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53518903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Proveedores hacia Reino Unido en FOB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61032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2103258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Ecuador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1,3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5,5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11,1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2,9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30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4269800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India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2063672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Jamaica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30615782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DA6DBA4A-0AA6-4C8C-9372-AA3AB6339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54237"/>
              </p:ext>
            </p:extLst>
          </p:nvPr>
        </p:nvGraphicFramePr>
        <p:xfrm>
          <a:off x="3039249" y="3369985"/>
          <a:ext cx="5257798" cy="8001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89636">
                  <a:extLst>
                    <a:ext uri="{9D8B030D-6E8A-4147-A177-3AD203B41FA5}">
                      <a16:colId xmlns="" xmlns:a16="http://schemas.microsoft.com/office/drawing/2014/main" val="923997638"/>
                    </a:ext>
                  </a:extLst>
                </a:gridCol>
                <a:gridCol w="539261">
                  <a:extLst>
                    <a:ext uri="{9D8B030D-6E8A-4147-A177-3AD203B41FA5}">
                      <a16:colId xmlns="" xmlns:a16="http://schemas.microsoft.com/office/drawing/2014/main" val="1336402835"/>
                    </a:ext>
                  </a:extLst>
                </a:gridCol>
                <a:gridCol w="767410">
                  <a:extLst>
                    <a:ext uri="{9D8B030D-6E8A-4147-A177-3AD203B41FA5}">
                      <a16:colId xmlns="" xmlns:a16="http://schemas.microsoft.com/office/drawing/2014/main" val="2364751715"/>
                    </a:ext>
                  </a:extLst>
                </a:gridCol>
                <a:gridCol w="767410">
                  <a:extLst>
                    <a:ext uri="{9D8B030D-6E8A-4147-A177-3AD203B41FA5}">
                      <a16:colId xmlns="" xmlns:a16="http://schemas.microsoft.com/office/drawing/2014/main" val="227352854"/>
                    </a:ext>
                  </a:extLst>
                </a:gridCol>
                <a:gridCol w="767410">
                  <a:extLst>
                    <a:ext uri="{9D8B030D-6E8A-4147-A177-3AD203B41FA5}">
                      <a16:colId xmlns="" xmlns:a16="http://schemas.microsoft.com/office/drawing/2014/main" val="92707181"/>
                    </a:ext>
                  </a:extLst>
                </a:gridCol>
                <a:gridCol w="1026671">
                  <a:extLst>
                    <a:ext uri="{9D8B030D-6E8A-4147-A177-3AD203B41FA5}">
                      <a16:colId xmlns="" xmlns:a16="http://schemas.microsoft.com/office/drawing/2014/main" val="152471527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Tasa de crecimiento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Promedio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867886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Ecuador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323,08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101,82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-73,87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934,48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321,38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003506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India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100,00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22,22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-27,27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-62,50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8,11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898283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Jamaica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-66,67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-100,00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-41,67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373883395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CB0C161-8A4E-431B-AFE0-7E420ADB1C13}"/>
              </a:ext>
            </a:extLst>
          </p:cNvPr>
          <p:cNvSpPr txBox="1"/>
          <p:nvPr/>
        </p:nvSpPr>
        <p:spPr>
          <a:xfrm>
            <a:off x="624662" y="2486686"/>
            <a:ext cx="23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Trademap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</p:txBody>
      </p:sp>
      <p:pic>
        <p:nvPicPr>
          <p:cNvPr id="7172" name="Picture 4" descr="Pin de Malcolm Turpin en UNION JACK | Bandera de inglaterra, Mapa de  inglaterra, Imagenes de banderas">
            <a:extLst>
              <a:ext uri="{FF2B5EF4-FFF2-40B4-BE49-F238E27FC236}">
                <a16:creationId xmlns="" xmlns:a16="http://schemas.microsoft.com/office/drawing/2014/main" id="{EF46C7DF-D850-4138-B170-521593C0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34" y="829817"/>
            <a:ext cx="1615813" cy="24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9D957F-5EA0-4410-812A-40584423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8" y="494725"/>
            <a:ext cx="7505700" cy="954600"/>
          </a:xfrm>
        </p:spPr>
        <p:txBody>
          <a:bodyPr/>
          <a:lstStyle/>
          <a:p>
            <a:r>
              <a:rPr lang="es" dirty="0"/>
              <a:t>Exportaciones de malanga: Países Bajos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72BAD78F-93F0-43AA-8DEF-F2C2B54A9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07779"/>
              </p:ext>
            </p:extLst>
          </p:nvPr>
        </p:nvGraphicFramePr>
        <p:xfrm>
          <a:off x="635295" y="1325970"/>
          <a:ext cx="5257800" cy="140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414273429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948154920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3034992622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3291900914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092124599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851436612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Proveedores hacia Países Bajos en FOB (en miles)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55219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36164484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Costa Rica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797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732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190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290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335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6518621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Suriname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103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129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81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84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37251159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Brasil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60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578046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Ecuador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65,9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2,6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171,7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3520155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Indonesia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34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66115788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352FF041-42D9-4AE4-A706-A052B6E8D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35852"/>
              </p:ext>
            </p:extLst>
          </p:nvPr>
        </p:nvGraphicFramePr>
        <p:xfrm>
          <a:off x="3264195" y="3181237"/>
          <a:ext cx="4988220" cy="135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420">
                  <a:extLst>
                    <a:ext uri="{9D8B030D-6E8A-4147-A177-3AD203B41FA5}">
                      <a16:colId xmlns="" xmlns:a16="http://schemas.microsoft.com/office/drawing/2014/main" val="2572005440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1198796847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520043183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61839330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240565014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378511166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Tasa de crecimiento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2018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2019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Promedio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2679442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Costa Rica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-8,16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-74,04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52,63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15,52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-3,51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0441926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Suriname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25,24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-37,21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3,70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-96,43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-26,17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203043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Brasil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1442375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Ecuador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-96,05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6503,85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chemeClr val="bg2"/>
                          </a:solidFill>
                          <a:effectLst/>
                        </a:rPr>
                        <a:t>1601,95</a:t>
                      </a:r>
                      <a:endParaRPr lang="es-EC" sz="11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24985485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Indonesia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0,00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-64,71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chemeClr val="bg2"/>
                          </a:solidFill>
                          <a:effectLst/>
                        </a:rPr>
                        <a:t>-16,67</a:t>
                      </a:r>
                      <a:endParaRPr lang="es-EC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chemeClr val="bg2"/>
                          </a:solidFill>
                          <a:effectLst/>
                        </a:rPr>
                        <a:t>-20,34</a:t>
                      </a:r>
                      <a:endParaRPr lang="es-EC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="" xmlns:a16="http://schemas.microsoft.com/office/drawing/2014/main" val="60044889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6429C51-37D4-4CBB-857C-9E31B216C3F4}"/>
              </a:ext>
            </a:extLst>
          </p:cNvPr>
          <p:cNvSpPr txBox="1"/>
          <p:nvPr/>
        </p:nvSpPr>
        <p:spPr>
          <a:xfrm>
            <a:off x="624662" y="2731237"/>
            <a:ext cx="23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Trademap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</p:txBody>
      </p:sp>
      <p:pic>
        <p:nvPicPr>
          <p:cNvPr id="8194" name="Picture 2" descr="Representación 3D De Un Mapa De Holanda Y La Bandera Sobre Fondo Blanco.  Fotos, Retratos, Imágenes Y Fotografía De Archivo Libres De Derecho. Image  60243386.">
            <a:extLst>
              <a:ext uri="{FF2B5EF4-FFF2-40B4-BE49-F238E27FC236}">
                <a16:creationId xmlns="" xmlns:a16="http://schemas.microsoft.com/office/drawing/2014/main" id="{B35B3F99-1D54-4B53-9069-0E373E5FE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6439" r="13830" b="4170"/>
          <a:stretch/>
        </p:blipFill>
        <p:spPr bwMode="auto">
          <a:xfrm>
            <a:off x="6858000" y="1063256"/>
            <a:ext cx="1650705" cy="19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88C8A703-A56D-49C6-91C9-276FC6BA5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034245"/>
              </p:ext>
            </p:extLst>
          </p:nvPr>
        </p:nvGraphicFramePr>
        <p:xfrm>
          <a:off x="-148857" y="42530"/>
          <a:ext cx="7602279" cy="516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B718DC3-E564-4B15-8A7A-50C93A97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870" y="0"/>
            <a:ext cx="5377500" cy="1646100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3202BD-67CA-4460-8426-95778676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38395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Justificación</a:t>
            </a: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86CA08AB-24FF-4409-886F-3781E288B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360904"/>
              </p:ext>
            </p:extLst>
          </p:nvPr>
        </p:nvGraphicFramePr>
        <p:xfrm>
          <a:off x="1523999" y="539750"/>
          <a:ext cx="70352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32590" y="1270899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Objetivos específicos</a:t>
            </a:r>
            <a:endParaRPr dirty="0"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247313" y="2140977"/>
            <a:ext cx="2952125" cy="1289700"/>
            <a:chOff x="323513" y="2215400"/>
            <a:chExt cx="2952125" cy="1289700"/>
          </a:xfrm>
        </p:grpSpPr>
        <p:sp>
          <p:nvSpPr>
            <p:cNvPr id="136" name="Google Shape;136;p14"/>
            <p:cNvSpPr txBox="1"/>
            <p:nvPr/>
          </p:nvSpPr>
          <p:spPr>
            <a:xfrm>
              <a:off x="323513" y="22154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 dirty="0">
                  <a:latin typeface="Roboto"/>
                  <a:ea typeface="Roboto"/>
                  <a:cs typeface="Roboto"/>
                  <a:sym typeface="Roboto"/>
                </a:rPr>
                <a:t>Determinar la oferta exportable de malanga ecuatoriana en el período 2015 - 2019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7" name="Google Shape;137;p14"/>
            <p:cNvCxnSpPr/>
            <p:nvPr/>
          </p:nvCxnSpPr>
          <p:spPr>
            <a:xfrm rot="10800000">
              <a:off x="2642038" y="28765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38" name="Google Shape;138;p14"/>
          <p:cNvGrpSpPr/>
          <p:nvPr/>
        </p:nvGrpSpPr>
        <p:grpSpPr>
          <a:xfrm>
            <a:off x="5209838" y="1671727"/>
            <a:ext cx="3534450" cy="1289700"/>
            <a:chOff x="5286038" y="1746150"/>
            <a:chExt cx="3534450" cy="1289700"/>
          </a:xfrm>
        </p:grpSpPr>
        <p:sp>
          <p:nvSpPr>
            <p:cNvPr id="139" name="Google Shape;139;p14"/>
            <p:cNvSpPr txBox="1"/>
            <p:nvPr/>
          </p:nvSpPr>
          <p:spPr>
            <a:xfrm>
              <a:off x="6696488" y="17461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latin typeface="Roboto"/>
                  <a:ea typeface="Roboto"/>
                  <a:cs typeface="Roboto"/>
                  <a:sym typeface="Roboto"/>
                </a:rPr>
                <a:t>Identificar los principales destinos de mayor demanda de malanga para incrementar la oferta exportable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0" name="Google Shape;140;p14"/>
            <p:cNvCxnSpPr/>
            <p:nvPr/>
          </p:nvCxnSpPr>
          <p:spPr>
            <a:xfrm>
              <a:off x="5286038" y="2086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41" name="Google Shape;141;p14"/>
          <p:cNvGrpSpPr/>
          <p:nvPr/>
        </p:nvGrpSpPr>
        <p:grpSpPr>
          <a:xfrm>
            <a:off x="5133638" y="3631827"/>
            <a:ext cx="3610650" cy="1289700"/>
            <a:chOff x="5209838" y="3020450"/>
            <a:chExt cx="3610650" cy="1289700"/>
          </a:xfrm>
        </p:grpSpPr>
        <p:sp>
          <p:nvSpPr>
            <p:cNvPr id="142" name="Google Shape;142;p14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MX" sz="1200" b="1" dirty="0">
                  <a:latin typeface="Roboto"/>
                  <a:ea typeface="Roboto"/>
                  <a:cs typeface="Roboto"/>
                  <a:sym typeface="Roboto"/>
                </a:rPr>
                <a:t>Examinar la competitividad de la oferta exportable de malanga ecuatoriana frente a los demás países exportadores de malanga</a:t>
              </a:r>
              <a:endParaRPr lang="es-MX"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3" name="Google Shape;143;p14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44" name="Google Shape;144;p14"/>
          <p:cNvGrpSpPr/>
          <p:nvPr/>
        </p:nvGrpSpPr>
        <p:grpSpPr>
          <a:xfrm>
            <a:off x="2586013" y="1189218"/>
            <a:ext cx="3814835" cy="3790597"/>
            <a:chOff x="2662213" y="676344"/>
            <a:chExt cx="3814835" cy="3790597"/>
          </a:xfrm>
        </p:grpSpPr>
        <p:sp>
          <p:nvSpPr>
            <p:cNvPr id="145" name="Google Shape;145;p14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14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49" name="Google Shape;149;p1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14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52" name="Google Shape;152;p14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4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55" name="Google Shape;155;p14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14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" name="Google Shape;134;p14">
            <a:extLst>
              <a:ext uri="{FF2B5EF4-FFF2-40B4-BE49-F238E27FC236}">
                <a16:creationId xmlns="" xmlns:a16="http://schemas.microsoft.com/office/drawing/2014/main" id="{190B5EB7-C2DF-4DD3-8D7F-2A3BFD59459D}"/>
              </a:ext>
            </a:extLst>
          </p:cNvPr>
          <p:cNvSpPr txBox="1">
            <a:spLocks/>
          </p:cNvSpPr>
          <p:nvPr/>
        </p:nvSpPr>
        <p:spPr>
          <a:xfrm>
            <a:off x="247312" y="281313"/>
            <a:ext cx="8496976" cy="106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s-EC" sz="2000" dirty="0"/>
              <a:t>Objetivo general </a:t>
            </a:r>
          </a:p>
          <a:p>
            <a:r>
              <a:rPr lang="es-MX" sz="2000" b="1" i="1" dirty="0"/>
              <a:t>Analizar la competitividad de las exportaciones de malanga ecuatoriana en el período comprendido entre los años 2015 a 2019.</a:t>
            </a:r>
            <a:endParaRPr lang="es-EC" sz="2000" b="1" i="1" dirty="0"/>
          </a:p>
        </p:txBody>
      </p:sp>
      <p:pic>
        <p:nvPicPr>
          <p:cNvPr id="9220" name="Picture 4" descr="Ranking de los países con el mejor índice de talento humano competitivo  2020 | Ekosnegocios">
            <a:extLst>
              <a:ext uri="{FF2B5EF4-FFF2-40B4-BE49-F238E27FC236}">
                <a16:creationId xmlns="" xmlns:a16="http://schemas.microsoft.com/office/drawing/2014/main" id="{9C4DFA20-671A-4E38-9E1D-BB699DF4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" y="3210141"/>
            <a:ext cx="2549616" cy="17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819150" y="367136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Teorías de soporte</a:t>
            </a: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D47A07D3-51EF-4EBB-9B72-D7BD2F73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821581"/>
              </p:ext>
            </p:extLst>
          </p:nvPr>
        </p:nvGraphicFramePr>
        <p:xfrm>
          <a:off x="1171574" y="441559"/>
          <a:ext cx="68008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Qué es la ventaja absoluta?¿Y qué es la ventaja comparativa? - Economía  Para Principiantes">
            <a:extLst>
              <a:ext uri="{FF2B5EF4-FFF2-40B4-BE49-F238E27FC236}">
                <a16:creationId xmlns="" xmlns:a16="http://schemas.microsoft.com/office/drawing/2014/main" id="{770B0ECE-798B-4207-8D40-C6860665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7" y="3232289"/>
            <a:ext cx="808691" cy="10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l principal aporte de David Ricardo, la ley de las ventajas comparativas,  ¿o no era de Ricardo? | Punto de Vista Economico">
            <a:extLst>
              <a:ext uri="{FF2B5EF4-FFF2-40B4-BE49-F238E27FC236}">
                <a16:creationId xmlns="" xmlns:a16="http://schemas.microsoft.com/office/drawing/2014/main" id="{2A9550F4-8A0D-43E2-9D62-2421D2F86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12" y="3330760"/>
            <a:ext cx="1168375" cy="13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John Stuart Mill - EcuRed">
            <a:extLst>
              <a:ext uri="{FF2B5EF4-FFF2-40B4-BE49-F238E27FC236}">
                <a16:creationId xmlns="" xmlns:a16="http://schemas.microsoft.com/office/drawing/2014/main" id="{EE3DCB96-5284-41B5-A60F-8AB1C0FC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5" y="3027502"/>
            <a:ext cx="1071097" cy="124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489537" y="547886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Metodología</a:t>
            </a: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BCE0A83E-CF79-407E-9A27-B1B1B4C8C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689114"/>
              </p:ext>
            </p:extLst>
          </p:nvPr>
        </p:nvGraphicFramePr>
        <p:xfrm>
          <a:off x="1524000" y="1995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anco Central del Ecuador - Wikipedia, la enciclopedia libre">
            <a:extLst>
              <a:ext uri="{FF2B5EF4-FFF2-40B4-BE49-F238E27FC236}">
                <a16:creationId xmlns="" xmlns:a16="http://schemas.microsoft.com/office/drawing/2014/main" id="{C398BB77-497A-4F5B-90D8-47775E3B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18" y="2193391"/>
            <a:ext cx="1316627" cy="8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 ECUADOR - Cámara de Comercio Ecuatoriano Británica">
            <a:extLst>
              <a:ext uri="{FF2B5EF4-FFF2-40B4-BE49-F238E27FC236}">
                <a16:creationId xmlns="" xmlns:a16="http://schemas.microsoft.com/office/drawing/2014/main" id="{C423108A-DA38-48A8-BDF1-A63E3172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82" y="2348468"/>
            <a:ext cx="1316627" cy="16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demap | Infinity Business">
            <a:extLst>
              <a:ext uri="{FF2B5EF4-FFF2-40B4-BE49-F238E27FC236}">
                <a16:creationId xmlns="" xmlns:a16="http://schemas.microsoft.com/office/drawing/2014/main" id="{6235C97D-C3DE-4ED2-BE60-DD40C9E7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72" y="3714233"/>
            <a:ext cx="1866554" cy="7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▷ Conoce los 18 tipos de investigación y sus características">
            <a:extLst>
              <a:ext uri="{FF2B5EF4-FFF2-40B4-BE49-F238E27FC236}">
                <a16:creationId xmlns="" xmlns:a16="http://schemas.microsoft.com/office/drawing/2014/main" id="{5F8D5A84-1F00-4D7A-AE6B-6D407F3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19" y="3224337"/>
            <a:ext cx="2081323" cy="13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DC25A-4B7B-4231-BE8E-28DE825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56502"/>
            <a:ext cx="7505700" cy="954600"/>
          </a:xfrm>
        </p:spPr>
        <p:txBody>
          <a:bodyPr/>
          <a:lstStyle/>
          <a:p>
            <a:r>
              <a:rPr lang="es" dirty="0"/>
              <a:t>La malanga y su producción</a:t>
            </a: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2E7A3B89-DD51-44DC-B049-65E8E6450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463202"/>
              </p:ext>
            </p:extLst>
          </p:nvPr>
        </p:nvGraphicFramePr>
        <p:xfrm>
          <a:off x="597195" y="1258702"/>
          <a:ext cx="7949610" cy="300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3018FFE-4085-4EAA-9975-6900A687D28A}"/>
              </a:ext>
            </a:extLst>
          </p:cNvPr>
          <p:cNvSpPr txBox="1"/>
          <p:nvPr/>
        </p:nvSpPr>
        <p:spPr>
          <a:xfrm>
            <a:off x="597195" y="4479221"/>
            <a:ext cx="301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MX" i="1" dirty="0">
                <a:latin typeface="Calibri" panose="020F0502020204030204" pitchFamily="34" charset="0"/>
                <a:cs typeface="Calibri" panose="020F0502020204030204" pitchFamily="34" charset="0"/>
              </a:rPr>
              <a:t>Leyva, 2020</a:t>
            </a:r>
            <a:endParaRPr lang="es-EC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MALANGA BLANCA | | CORPORACIÓN CHAYOTICO">
            <a:extLst>
              <a:ext uri="{FF2B5EF4-FFF2-40B4-BE49-F238E27FC236}">
                <a16:creationId xmlns="" xmlns:a16="http://schemas.microsoft.com/office/drawing/2014/main" id="{C96BCCE4-E9FA-4357-8EAD-3B736730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5" y="3072121"/>
            <a:ext cx="2834701" cy="14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langa Lila: imágenes, fotos de stock y vectores | Shutterstock">
            <a:extLst>
              <a:ext uri="{FF2B5EF4-FFF2-40B4-BE49-F238E27FC236}">
                <a16:creationId xmlns="" xmlns:a16="http://schemas.microsoft.com/office/drawing/2014/main" id="{62A7E5E5-F8B7-4573-B017-5B7DC925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7" b="90000" l="5598" r="95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02" y="3166842"/>
            <a:ext cx="1842018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itaminas A, C y E: imprescindibles para nuestra salud | Kern Pharma">
            <a:extLst>
              <a:ext uri="{FF2B5EF4-FFF2-40B4-BE49-F238E27FC236}">
                <a16:creationId xmlns="" xmlns:a16="http://schemas.microsoft.com/office/drawing/2014/main" id="{75EBA6D3-A269-4411-B869-E8CC50BD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00" y="3689998"/>
            <a:ext cx="1645500" cy="10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6256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542700" y="46282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 malanga y su producción</a:t>
            </a:r>
            <a:endParaRPr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E4FA4D8E-E312-4075-8DE6-6ED3DB7E4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511146"/>
              </p:ext>
            </p:extLst>
          </p:nvPr>
        </p:nvGraphicFramePr>
        <p:xfrm>
          <a:off x="705292" y="361507"/>
          <a:ext cx="7896008" cy="431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Agripal S.A. - MALANGA BLANCA">
            <a:extLst>
              <a:ext uri="{FF2B5EF4-FFF2-40B4-BE49-F238E27FC236}">
                <a16:creationId xmlns="" xmlns:a16="http://schemas.microsoft.com/office/drawing/2014/main" id="{5A78F994-4131-47E9-9B6E-9CCFEC9C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1" y="1078319"/>
            <a:ext cx="1676401" cy="18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A060CDBB-87A2-4C09-A54B-E6D7AD15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69" y="2895581"/>
            <a:ext cx="2560131" cy="18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219E6D-3E3A-48B8-BCCF-71F9A08D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8" y="465322"/>
            <a:ext cx="7505700" cy="954600"/>
          </a:xfrm>
        </p:spPr>
        <p:txBody>
          <a:bodyPr/>
          <a:lstStyle/>
          <a:p>
            <a:r>
              <a:rPr lang="es-EC" dirty="0"/>
              <a:t>La malanga y su producción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8C559121-6228-4E0A-BC81-7B1D85049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502784"/>
              </p:ext>
            </p:extLst>
          </p:nvPr>
        </p:nvGraphicFramePr>
        <p:xfrm>
          <a:off x="588334" y="826829"/>
          <a:ext cx="79673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4D670B8-382C-4AB9-A3F6-4365733EF234}"/>
              </a:ext>
            </a:extLst>
          </p:cNvPr>
          <p:cNvSpPr txBox="1"/>
          <p:nvPr/>
        </p:nvSpPr>
        <p:spPr>
          <a:xfrm>
            <a:off x="6474785" y="4390951"/>
            <a:ext cx="30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MX" i="1" dirty="0">
                <a:latin typeface="Calibri" panose="020F0502020204030204" pitchFamily="34" charset="0"/>
                <a:cs typeface="Calibri" panose="020F0502020204030204" pitchFamily="34" charset="0"/>
              </a:rPr>
              <a:t>Centro de investigación científica y tecnológica, ESPOL</a:t>
            </a:r>
            <a:endParaRPr lang="es-EC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Cuánto sube la temperatura de la Tierra cada año? | Temperatura">
            <a:extLst>
              <a:ext uri="{FF2B5EF4-FFF2-40B4-BE49-F238E27FC236}">
                <a16:creationId xmlns="" xmlns:a16="http://schemas.microsoft.com/office/drawing/2014/main" id="{4431CC6B-0691-4494-9515-84044D94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8" y="4008687"/>
            <a:ext cx="1146791" cy="76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ecnología de Producción para Optimizar los Rendimientos de Soya | Intagri  S.C.">
            <a:extLst>
              <a:ext uri="{FF2B5EF4-FFF2-40B4-BE49-F238E27FC236}">
                <a16:creationId xmlns="" xmlns:a16="http://schemas.microsoft.com/office/drawing/2014/main" id="{65AD4F09-F1D1-449F-BA0A-3D63B8E38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31" y="1022691"/>
            <a:ext cx="1735153" cy="97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D442E4D-CAD0-42CC-9882-18426E67D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750" y="3510925"/>
            <a:ext cx="1171472" cy="126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7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330052" y="335237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Características del mercado potencial</a:t>
            </a: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60D2D190-DEB9-4B63-9B55-44EFA9DCF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717569"/>
              </p:ext>
            </p:extLst>
          </p:nvPr>
        </p:nvGraphicFramePr>
        <p:xfrm>
          <a:off x="591436" y="744263"/>
          <a:ext cx="79358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Diferencia entre transporte y logística | Global Mensajería">
            <a:extLst>
              <a:ext uri="{FF2B5EF4-FFF2-40B4-BE49-F238E27FC236}">
                <a16:creationId xmlns="" xmlns:a16="http://schemas.microsoft.com/office/drawing/2014/main" id="{8B9FF26E-9325-4BF0-A84B-1EF5B56E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18" y="3348370"/>
            <a:ext cx="1803548" cy="120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LC con EEUU, muerte anunciada a la agricultura de Ecuador - CDES">
            <a:extLst>
              <a:ext uri="{FF2B5EF4-FFF2-40B4-BE49-F238E27FC236}">
                <a16:creationId xmlns="" xmlns:a16="http://schemas.microsoft.com/office/drawing/2014/main" id="{5BAE8EED-8A5F-4868-8FED-35E6D6FBB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61" y="3353049"/>
            <a:ext cx="2137536" cy="120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1422</Words>
  <Application>Microsoft Office PowerPoint</Application>
  <PresentationFormat>Presentación en pantalla (16:9)</PresentationFormat>
  <Paragraphs>668</Paragraphs>
  <Slides>18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Nunito</vt:lpstr>
      <vt:lpstr>Calibri</vt:lpstr>
      <vt:lpstr>Times New Roman</vt:lpstr>
      <vt:lpstr>Roboto</vt:lpstr>
      <vt:lpstr>Shift</vt:lpstr>
      <vt:lpstr>Trabajo de titulación previo a la obtención del título de Ingeniera en Comercio Exterior y Negociación Internacional  La Competitividad en las Exportaciones de Malanga Ecuatoriana en el período 2015 - 2019</vt:lpstr>
      <vt:lpstr>Justificación</vt:lpstr>
      <vt:lpstr>Objetivos específicos</vt:lpstr>
      <vt:lpstr>Teorías de soporte</vt:lpstr>
      <vt:lpstr>Metodología</vt:lpstr>
      <vt:lpstr>La malanga y su producción</vt:lpstr>
      <vt:lpstr>La malanga y su producción</vt:lpstr>
      <vt:lpstr>La malanga y su producción</vt:lpstr>
      <vt:lpstr>Características del mercado potencial</vt:lpstr>
      <vt:lpstr>Exportaciones de malanga: costos</vt:lpstr>
      <vt:lpstr>Exportaciones de malanga: mundial </vt:lpstr>
      <vt:lpstr>Exportaciones de malanga: cifras Ecuador</vt:lpstr>
      <vt:lpstr>Exportaciones de malanga ecuatoriana por destinos</vt:lpstr>
      <vt:lpstr>Exportaciones de malanga: Estados Unidos</vt:lpstr>
      <vt:lpstr>Exportaciones de malanga: Reino Unido</vt:lpstr>
      <vt:lpstr>Exportaciones de malanga: Países Bajos</vt:lpstr>
      <vt:lpstr>Conclusiones</vt:lpstr>
      <vt:lpstr>Gracias.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Competitividad en las Exportaciones de Malanga Ecuatoriana en el período 2015 - 2019</dc:title>
  <cp:lastModifiedBy>Usuario de Windows</cp:lastModifiedBy>
  <cp:revision>41</cp:revision>
  <dcterms:modified xsi:type="dcterms:W3CDTF">2021-03-29T21:11:03Z</dcterms:modified>
</cp:coreProperties>
</file>