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25"/>
  </p:notesMasterIdLst>
  <p:sldIdLst>
    <p:sldId id="340" r:id="rId2"/>
    <p:sldId id="257" r:id="rId3"/>
    <p:sldId id="354" r:id="rId4"/>
    <p:sldId id="360" r:id="rId5"/>
    <p:sldId id="312" r:id="rId6"/>
    <p:sldId id="342" r:id="rId7"/>
    <p:sldId id="315" r:id="rId8"/>
    <p:sldId id="344" r:id="rId9"/>
    <p:sldId id="345" r:id="rId10"/>
    <p:sldId id="346" r:id="rId11"/>
    <p:sldId id="347" r:id="rId12"/>
    <p:sldId id="349" r:id="rId13"/>
    <p:sldId id="348" r:id="rId14"/>
    <p:sldId id="350" r:id="rId15"/>
    <p:sldId id="351" r:id="rId16"/>
    <p:sldId id="352" r:id="rId17"/>
    <p:sldId id="355" r:id="rId18"/>
    <p:sldId id="357" r:id="rId19"/>
    <p:sldId id="358" r:id="rId20"/>
    <p:sldId id="369" r:id="rId21"/>
    <p:sldId id="370" r:id="rId22"/>
    <p:sldId id="359" r:id="rId23"/>
    <p:sldId id="368" r:id="rId24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9" roundtripDataSignature="AMtx7mgINEvgyoBoR0hquHMyg1wn2B5rj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dres" initials="A" lastIdx="1" clrIdx="0">
    <p:extLst>
      <p:ext uri="{19B8F6BF-5375-455C-9EA6-DF929625EA0E}">
        <p15:presenceInfo xmlns:p15="http://schemas.microsoft.com/office/powerpoint/2012/main" userId="Andres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003399"/>
    <a:srgbClr val="8809E7"/>
    <a:srgbClr val="FF0066"/>
    <a:srgbClr val="006600"/>
    <a:srgbClr val="00FF00"/>
    <a:srgbClr val="339933"/>
    <a:srgbClr val="99FF66"/>
    <a:srgbClr val="43A30D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263E05E-BFAF-4716-9C79-21A56DE99C5A}">
  <a:tblStyle styleId="{1263E05E-BFAF-4716-9C79-21A56DE99C5A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tcBdr/>
        <a:fill>
          <a:solidFill>
            <a:srgbClr val="CDD4EA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DD4EA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1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1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9D7B26C5-4107-4FEC-AEDC-1716B250A1EF}" styleName="Estilo claro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75DCB02-9BB8-47FD-8907-85C794F793BA}" styleName="Themed Style 1 - Accent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5FD0F851-EC5A-4D38-B0AD-8093EC10F338}" styleName="Estilo claro 1 - Acento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Estilo claro 1 - Acento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652" autoAdjust="0"/>
    <p:restoredTop sz="86369" autoAdjust="0"/>
  </p:normalViewPr>
  <p:slideViewPr>
    <p:cSldViewPr snapToGrid="0">
      <p:cViewPr varScale="1">
        <p:scale>
          <a:sx n="45" d="100"/>
          <a:sy n="45" d="100"/>
        </p:scale>
        <p:origin x="342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264" y="1853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40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43" Type="http://schemas.openxmlformats.org/officeDocument/2006/relationships/theme" Target="theme/theme1.xml"/></Relationships>
</file>

<file path=ppt/diagrams/_rels/data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diagrams/_rels/data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12" Type="http://schemas.microsoft.com/office/2007/relationships/hdphoto" Target="../media/hdphoto7.wdp"/><Relationship Id="rId2" Type="http://schemas.microsoft.com/office/2007/relationships/hdphoto" Target="../media/hdphoto2.wdp"/><Relationship Id="rId1" Type="http://schemas.openxmlformats.org/officeDocument/2006/relationships/image" Target="../media/image11.png"/><Relationship Id="rId6" Type="http://schemas.microsoft.com/office/2007/relationships/hdphoto" Target="../media/hdphoto4.wdp"/><Relationship Id="rId11" Type="http://schemas.openxmlformats.org/officeDocument/2006/relationships/image" Target="../media/image16.png"/><Relationship Id="rId5" Type="http://schemas.openxmlformats.org/officeDocument/2006/relationships/image" Target="../media/image13.png"/><Relationship Id="rId10" Type="http://schemas.microsoft.com/office/2007/relationships/hdphoto" Target="../media/hdphoto6.wdp"/><Relationship Id="rId4" Type="http://schemas.microsoft.com/office/2007/relationships/hdphoto" Target="../media/hdphoto3.wdp"/><Relationship Id="rId9" Type="http://schemas.openxmlformats.org/officeDocument/2006/relationships/image" Target="../media/image15.png"/><Relationship Id="rId14" Type="http://schemas.microsoft.com/office/2007/relationships/hdphoto" Target="../media/hdphoto8.wdp"/></Relationships>
</file>

<file path=ppt/diagrams/_rels/data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microsoft.com/office/2007/relationships/hdphoto" Target="../media/hdphoto12.wdp"/><Relationship Id="rId1" Type="http://schemas.openxmlformats.org/officeDocument/2006/relationships/image" Target="../media/image21.png"/><Relationship Id="rId6" Type="http://schemas.microsoft.com/office/2007/relationships/hdphoto" Target="../media/hdphoto14.wdp"/><Relationship Id="rId5" Type="http://schemas.openxmlformats.org/officeDocument/2006/relationships/image" Target="../media/image23.png"/><Relationship Id="rId4" Type="http://schemas.microsoft.com/office/2007/relationships/hdphoto" Target="../media/hdphoto13.wdp"/></Relationships>
</file>

<file path=ppt/diagrams/_rels/data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07/relationships/hdphoto" Target="../media/hdphoto16.wdp"/><Relationship Id="rId1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17.wdp"/></Relationships>
</file>

<file path=ppt/diagrams/_rels/data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24.wdp"/><Relationship Id="rId2" Type="http://schemas.microsoft.com/office/2007/relationships/hdphoto" Target="../media/hdphoto19.wdp"/><Relationship Id="rId1" Type="http://schemas.openxmlformats.org/officeDocument/2006/relationships/image" Target="../media/image30.png"/><Relationship Id="rId6" Type="http://schemas.microsoft.com/office/2007/relationships/hdphoto" Target="../media/hdphoto2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23.wdp"/><Relationship Id="rId4" Type="http://schemas.microsoft.com/office/2007/relationships/hdphoto" Target="../media/hdphoto20.wdp"/><Relationship Id="rId9" Type="http://schemas.openxmlformats.org/officeDocument/2006/relationships/image" Target="../media/image34.png"/></Relationships>
</file>

<file path=ppt/diagrams/_rels/data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30.wdp"/><Relationship Id="rId2" Type="http://schemas.microsoft.com/office/2007/relationships/hdphoto" Target="../media/hdphoto25.wdp"/><Relationship Id="rId1" Type="http://schemas.openxmlformats.org/officeDocument/2006/relationships/image" Target="../media/image36.png"/><Relationship Id="rId6" Type="http://schemas.microsoft.com/office/2007/relationships/hdphoto" Target="../media/hdphoto27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29.wdp"/><Relationship Id="rId4" Type="http://schemas.microsoft.com/office/2007/relationships/hdphoto" Target="../media/hdphoto26.wdp"/><Relationship Id="rId9" Type="http://schemas.openxmlformats.org/officeDocument/2006/relationships/image" Target="../media/image40.png"/></Relationships>
</file>

<file path=ppt/diagrams/_rels/data8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microsoft.com/office/2007/relationships/hdphoto" Target="../media/hdphoto31.wdp"/><Relationship Id="rId1" Type="http://schemas.openxmlformats.org/officeDocument/2006/relationships/image" Target="../media/image42.png"/><Relationship Id="rId6" Type="http://schemas.microsoft.com/office/2007/relationships/hdphoto" Target="../media/hdphoto33.wdp"/><Relationship Id="rId5" Type="http://schemas.openxmlformats.org/officeDocument/2006/relationships/image" Target="../media/image44.pn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46.png"/></Relationships>
</file>

<file path=ppt/diagrams/_rels/data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microsoft.com/office/2007/relationships/hdphoto" Target="../media/hdphoto36.wdp"/><Relationship Id="rId7" Type="http://schemas.microsoft.com/office/2007/relationships/hdphoto" Target="../media/hdphoto38.wdp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6" Type="http://schemas.microsoft.com/office/2007/relationships/hdphoto" Target="../media/hdphoto42.wdp"/><Relationship Id="rId1" Type="http://schemas.openxmlformats.org/officeDocument/2006/relationships/image" Target="../media/image47.png"/><Relationship Id="rId6" Type="http://schemas.openxmlformats.org/officeDocument/2006/relationships/image" Target="../media/image50.png"/><Relationship Id="rId11" Type="http://schemas.microsoft.com/office/2007/relationships/hdphoto" Target="../media/hdphoto40.wdp"/><Relationship Id="rId5" Type="http://schemas.microsoft.com/office/2007/relationships/hdphoto" Target="../media/hdphoto37.wdp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39.wdp"/><Relationship Id="rId14" Type="http://schemas.microsoft.com/office/2007/relationships/hdphoto" Target="../media/hdphoto41.wdp"/></Relationships>
</file>

<file path=ppt/diagrams/_rels/drawing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image" Target="../media/image8.png"/><Relationship Id="rId4" Type="http://schemas.openxmlformats.org/officeDocument/2006/relationships/image" Target="../media/image10.png"/></Relationships>
</file>

<file path=ppt/diagrams/_rels/drawing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3.png"/><Relationship Id="rId12" Type="http://schemas.microsoft.com/office/2007/relationships/hdphoto" Target="../media/hdphoto6.wdp"/><Relationship Id="rId2" Type="http://schemas.microsoft.com/office/2007/relationships/hdphoto" Target="../media/hdphoto2.wdp"/><Relationship Id="rId1" Type="http://schemas.openxmlformats.org/officeDocument/2006/relationships/image" Target="../media/image11.png"/><Relationship Id="rId6" Type="http://schemas.microsoft.com/office/2007/relationships/hdphoto" Target="../media/hdphoto8.wdp"/><Relationship Id="rId11" Type="http://schemas.openxmlformats.org/officeDocument/2006/relationships/image" Target="../media/image15.png"/><Relationship Id="rId5" Type="http://schemas.openxmlformats.org/officeDocument/2006/relationships/image" Target="../media/image17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4.png"/><Relationship Id="rId14" Type="http://schemas.microsoft.com/office/2007/relationships/hdphoto" Target="../media/hdphoto7.wdp"/></Relationships>
</file>

<file path=ppt/diagrams/_rels/drawing4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4.png"/><Relationship Id="rId7" Type="http://schemas.openxmlformats.org/officeDocument/2006/relationships/image" Target="../media/image23.png"/><Relationship Id="rId2" Type="http://schemas.microsoft.com/office/2007/relationships/hdphoto" Target="../media/hdphoto12.wdp"/><Relationship Id="rId1" Type="http://schemas.openxmlformats.org/officeDocument/2006/relationships/image" Target="../media/image21.png"/><Relationship Id="rId6" Type="http://schemas.microsoft.com/office/2007/relationships/hdphoto" Target="../media/hdphoto13.wdp"/><Relationship Id="rId5" Type="http://schemas.openxmlformats.org/officeDocument/2006/relationships/image" Target="../media/image22.png"/><Relationship Id="rId4" Type="http://schemas.microsoft.com/office/2007/relationships/hdphoto" Target="../media/hdphoto15.wdp"/></Relationships>
</file>

<file path=ppt/diagrams/_rels/drawing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microsoft.com/office/2007/relationships/hdphoto" Target="../media/hdphoto16.wdp"/><Relationship Id="rId1" Type="http://schemas.openxmlformats.org/officeDocument/2006/relationships/image" Target="../media/image25.png"/><Relationship Id="rId5" Type="http://schemas.openxmlformats.org/officeDocument/2006/relationships/image" Target="../media/image27.png"/><Relationship Id="rId4" Type="http://schemas.microsoft.com/office/2007/relationships/hdphoto" Target="../media/hdphoto17.wdp"/></Relationships>
</file>

<file path=ppt/diagrams/_rels/drawing6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12" Type="http://schemas.microsoft.com/office/2007/relationships/hdphoto" Target="../media/hdphoto24.wdp"/><Relationship Id="rId2" Type="http://schemas.microsoft.com/office/2007/relationships/hdphoto" Target="../media/hdphoto19.wdp"/><Relationship Id="rId1" Type="http://schemas.openxmlformats.org/officeDocument/2006/relationships/image" Target="../media/image30.png"/><Relationship Id="rId6" Type="http://schemas.microsoft.com/office/2007/relationships/hdphoto" Target="../media/hdphoto21.wdp"/><Relationship Id="rId11" Type="http://schemas.openxmlformats.org/officeDocument/2006/relationships/image" Target="../media/image35.png"/><Relationship Id="rId5" Type="http://schemas.openxmlformats.org/officeDocument/2006/relationships/image" Target="../media/image32.png"/><Relationship Id="rId10" Type="http://schemas.microsoft.com/office/2007/relationships/hdphoto" Target="../media/hdphoto23.wdp"/><Relationship Id="rId4" Type="http://schemas.microsoft.com/office/2007/relationships/hdphoto" Target="../media/hdphoto20.wdp"/><Relationship Id="rId9" Type="http://schemas.openxmlformats.org/officeDocument/2006/relationships/image" Target="../media/image34.png"/></Relationships>
</file>

<file path=ppt/diagrams/_rels/drawing7.xml.rels><?xml version="1.0" encoding="UTF-8" standalone="yes"?>
<Relationships xmlns="http://schemas.openxmlformats.org/package/2006/relationships"><Relationship Id="rId8" Type="http://schemas.microsoft.com/office/2007/relationships/hdphoto" Target="../media/hdphoto28.wdp"/><Relationship Id="rId3" Type="http://schemas.openxmlformats.org/officeDocument/2006/relationships/image" Target="../media/image37.png"/><Relationship Id="rId7" Type="http://schemas.openxmlformats.org/officeDocument/2006/relationships/image" Target="../media/image39.png"/><Relationship Id="rId12" Type="http://schemas.microsoft.com/office/2007/relationships/hdphoto" Target="../media/hdphoto30.wdp"/><Relationship Id="rId2" Type="http://schemas.microsoft.com/office/2007/relationships/hdphoto" Target="../media/hdphoto25.wdp"/><Relationship Id="rId1" Type="http://schemas.openxmlformats.org/officeDocument/2006/relationships/image" Target="../media/image36.png"/><Relationship Id="rId6" Type="http://schemas.microsoft.com/office/2007/relationships/hdphoto" Target="../media/hdphoto27.wdp"/><Relationship Id="rId11" Type="http://schemas.openxmlformats.org/officeDocument/2006/relationships/image" Target="../media/image41.png"/><Relationship Id="rId5" Type="http://schemas.openxmlformats.org/officeDocument/2006/relationships/image" Target="../media/image38.png"/><Relationship Id="rId10" Type="http://schemas.microsoft.com/office/2007/relationships/hdphoto" Target="../media/hdphoto29.wdp"/><Relationship Id="rId4" Type="http://schemas.microsoft.com/office/2007/relationships/hdphoto" Target="../media/hdphoto26.wdp"/><Relationship Id="rId9" Type="http://schemas.openxmlformats.org/officeDocument/2006/relationships/image" Target="../media/image40.png"/></Relationships>
</file>

<file path=ppt/diagrams/_rels/drawing8.xml.rels><?xml version="1.0" encoding="UTF-8" standalone="yes"?>
<Relationships xmlns="http://schemas.openxmlformats.org/package/2006/relationships"><Relationship Id="rId8" Type="http://schemas.microsoft.com/office/2007/relationships/hdphoto" Target="../media/hdphoto34.wdp"/><Relationship Id="rId3" Type="http://schemas.openxmlformats.org/officeDocument/2006/relationships/image" Target="../media/image43.png"/><Relationship Id="rId7" Type="http://schemas.openxmlformats.org/officeDocument/2006/relationships/image" Target="../media/image45.png"/><Relationship Id="rId2" Type="http://schemas.microsoft.com/office/2007/relationships/hdphoto" Target="../media/hdphoto31.wdp"/><Relationship Id="rId1" Type="http://schemas.openxmlformats.org/officeDocument/2006/relationships/image" Target="../media/image42.png"/><Relationship Id="rId6" Type="http://schemas.microsoft.com/office/2007/relationships/hdphoto" Target="../media/hdphoto33.wdp"/><Relationship Id="rId5" Type="http://schemas.openxmlformats.org/officeDocument/2006/relationships/image" Target="../media/image44.png"/><Relationship Id="rId10" Type="http://schemas.microsoft.com/office/2007/relationships/hdphoto" Target="../media/hdphoto35.wdp"/><Relationship Id="rId4" Type="http://schemas.microsoft.com/office/2007/relationships/hdphoto" Target="../media/hdphoto32.wdp"/><Relationship Id="rId9" Type="http://schemas.openxmlformats.org/officeDocument/2006/relationships/image" Target="../media/image46.png"/></Relationships>
</file>

<file path=ppt/diagrams/_rels/drawing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4.png"/><Relationship Id="rId3" Type="http://schemas.microsoft.com/office/2007/relationships/hdphoto" Target="../media/hdphoto36.wdp"/><Relationship Id="rId7" Type="http://schemas.microsoft.com/office/2007/relationships/hdphoto" Target="../media/hdphoto38.wdp"/><Relationship Id="rId12" Type="http://schemas.openxmlformats.org/officeDocument/2006/relationships/image" Target="../media/image53.png"/><Relationship Id="rId2" Type="http://schemas.openxmlformats.org/officeDocument/2006/relationships/image" Target="../media/image48.png"/><Relationship Id="rId16" Type="http://schemas.microsoft.com/office/2007/relationships/hdphoto" Target="../media/hdphoto42.wdp"/><Relationship Id="rId1" Type="http://schemas.openxmlformats.org/officeDocument/2006/relationships/image" Target="../media/image47.png"/><Relationship Id="rId6" Type="http://schemas.openxmlformats.org/officeDocument/2006/relationships/image" Target="../media/image50.png"/><Relationship Id="rId11" Type="http://schemas.microsoft.com/office/2007/relationships/hdphoto" Target="../media/hdphoto40.wdp"/><Relationship Id="rId5" Type="http://schemas.microsoft.com/office/2007/relationships/hdphoto" Target="../media/hdphoto37.wdp"/><Relationship Id="rId15" Type="http://schemas.openxmlformats.org/officeDocument/2006/relationships/image" Target="../media/image55.png"/><Relationship Id="rId10" Type="http://schemas.openxmlformats.org/officeDocument/2006/relationships/image" Target="../media/image52.png"/><Relationship Id="rId4" Type="http://schemas.openxmlformats.org/officeDocument/2006/relationships/image" Target="../media/image49.png"/><Relationship Id="rId9" Type="http://schemas.microsoft.com/office/2007/relationships/hdphoto" Target="../media/hdphoto39.wdp"/><Relationship Id="rId14" Type="http://schemas.microsoft.com/office/2007/relationships/hdphoto" Target="../media/hdphoto41.wdp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1F58CF8-2BD9-4BB8-A456-D16B1CDAB28A}" type="doc">
      <dgm:prSet loTypeId="urn:microsoft.com/office/officeart/2005/8/layout/vList4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D5FF7648-A09C-428E-91DB-7F3114416DBB}">
      <dgm:prSet phldrT="[Texto]" custT="1"/>
      <dgm:spPr/>
      <dgm:t>
        <a:bodyPr/>
        <a:lstStyle/>
        <a:p>
          <a:pPr algn="just"/>
          <a:r>
            <a:rPr lang="es-ES" sz="1600" dirty="0">
              <a:latin typeface="Calibri" pitchFamily="34" charset="0"/>
            </a:rPr>
            <a:t>Establecimiento</a:t>
          </a:r>
        </a:p>
      </dgm:t>
    </dgm:pt>
    <dgm:pt modelId="{8A36BCB6-AAC1-450B-BBB7-F3A5E57DEA06}" type="parTrans" cxnId="{F0779D02-F421-4951-8E04-E5223D4EFE5D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E9BC73F9-0708-4486-B016-93360E3C82B9}" type="sibTrans" cxnId="{F0779D02-F421-4951-8E04-E5223D4EFE5D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6B3A3EA5-AE77-44FB-AD9C-20B2927215B0}">
      <dgm:prSet phldrT="[Texto]"/>
      <dgm:spPr/>
      <dgm:t>
        <a:bodyPr/>
        <a:lstStyle/>
        <a:p>
          <a:pPr algn="just"/>
          <a:r>
            <a:rPr lang="es-ES" sz="1400" dirty="0">
              <a:latin typeface="Calibri" pitchFamily="34" charset="0"/>
            </a:rPr>
            <a:t>Situación experimental: Incluyente y prometedora.</a:t>
          </a:r>
        </a:p>
      </dgm:t>
    </dgm:pt>
    <dgm:pt modelId="{A21FA24A-CFDE-4B2F-BF06-6395C6D243BA}" type="parTrans" cxnId="{FBDD220C-8429-4C91-9120-949E127F3628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C572C518-B3B5-474B-A977-7105B924DD9B}" type="sibTrans" cxnId="{FBDD220C-8429-4C91-9120-949E127F3628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541F1742-20EF-4D55-AE43-BF0EFEB378E3}">
      <dgm:prSet phldrT="[Texto]"/>
      <dgm:spPr/>
      <dgm:t>
        <a:bodyPr/>
        <a:lstStyle/>
        <a:p>
          <a:pPr algn="just"/>
          <a:r>
            <a:rPr lang="es-ES" sz="1400" dirty="0">
              <a:latin typeface="Calibri" pitchFamily="34" charset="0"/>
            </a:rPr>
            <a:t>Evaluación alterna de características agronómicas, de calidad y agroindustriales.</a:t>
          </a:r>
        </a:p>
      </dgm:t>
    </dgm:pt>
    <dgm:pt modelId="{2C36A979-D32F-40E6-BFC1-D43F6BB7B84D}" type="parTrans" cxnId="{90C5022A-09F6-40A6-9104-998DB3E56332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DBC5E6FE-0A4B-4DBA-ADC3-6A5ABBAC10F1}" type="sibTrans" cxnId="{90C5022A-09F6-40A6-9104-998DB3E56332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09EB49D5-7BE3-4279-B118-ECA25BF05EED}">
      <dgm:prSet phldrT="[Texto]" custT="1"/>
      <dgm:spPr/>
      <dgm:t>
        <a:bodyPr/>
        <a:lstStyle/>
        <a:p>
          <a:pPr algn="just"/>
          <a:r>
            <a:rPr lang="es-ES" sz="1600" dirty="0">
              <a:latin typeface="Calibri" pitchFamily="34" charset="0"/>
            </a:rPr>
            <a:t>Situación agrícola</a:t>
          </a:r>
        </a:p>
      </dgm:t>
    </dgm:pt>
    <dgm:pt modelId="{91481B41-A337-4011-8BDB-9E9ABBA5E8E5}" type="parTrans" cxnId="{2636B338-89DE-4CCE-AF85-9214DC372ADC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75CAF260-3C0D-4D71-A385-23B955813F42}" type="sibTrans" cxnId="{2636B338-89DE-4CCE-AF85-9214DC372ADC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347729B2-F3E1-4F9C-B151-15762CA2BB11}">
      <dgm:prSet phldrT="[Texto]"/>
      <dgm:spPr/>
      <dgm:t>
        <a:bodyPr/>
        <a:lstStyle/>
        <a:p>
          <a:pPr algn="just"/>
          <a:r>
            <a:rPr lang="es-ES" sz="1400" dirty="0">
              <a:latin typeface="Calibri" pitchFamily="34" charset="0"/>
            </a:rPr>
            <a:t>Presencia de dificultades para lograr los estándares de calidad de grano.</a:t>
          </a:r>
        </a:p>
      </dgm:t>
    </dgm:pt>
    <dgm:pt modelId="{28DA8918-1F5A-4148-BDFF-B852D78CF3DE}" type="parTrans" cxnId="{9A24F108-E1EB-4FB3-B106-E79A769A02BE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C46B02FC-4CA6-4A37-9032-48C53FA018FA}" type="sibTrans" cxnId="{9A24F108-E1EB-4FB3-B106-E79A769A02BE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A6AB4318-37FC-4D50-870B-BE1CF9814D83}">
      <dgm:prSet phldrT="[Texto]"/>
      <dgm:spPr/>
      <dgm:t>
        <a:bodyPr/>
        <a:lstStyle/>
        <a:p>
          <a:pPr algn="just"/>
          <a:r>
            <a:rPr lang="es-ES" sz="1400" dirty="0">
              <a:latin typeface="Calibri" pitchFamily="34" charset="0"/>
            </a:rPr>
            <a:t>Análisis de los factores influyentes en las variables de interés.</a:t>
          </a:r>
        </a:p>
      </dgm:t>
    </dgm:pt>
    <dgm:pt modelId="{D25F263B-9610-421E-854F-27B3C7211694}" type="parTrans" cxnId="{60F93EE4-7C84-42F9-BB7C-BB4034B607CE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A7D37EDA-12C6-4358-A80D-34BFC53A51DD}" type="sibTrans" cxnId="{60F93EE4-7C84-42F9-BB7C-BB4034B607CE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1B6E493A-8FEF-4891-AD7F-0B7DFDC13052}">
      <dgm:prSet phldrT="[Texto]" custT="1"/>
      <dgm:spPr/>
      <dgm:t>
        <a:bodyPr/>
        <a:lstStyle/>
        <a:p>
          <a:pPr algn="just"/>
          <a:r>
            <a:rPr lang="es-ES" sz="1600" dirty="0">
              <a:latin typeface="Calibri" pitchFamily="34" charset="0"/>
            </a:rPr>
            <a:t>Agroindustria</a:t>
          </a:r>
        </a:p>
      </dgm:t>
    </dgm:pt>
    <dgm:pt modelId="{F3F5F054-BF2A-4296-9444-624AABB307E0}" type="parTrans" cxnId="{589E43E8-EFA8-4565-98D8-D21283BC888B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E6B652F4-E507-4734-BFEE-3819590C340E}" type="sibTrans" cxnId="{589E43E8-EFA8-4565-98D8-D21283BC888B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91C5A61E-41F9-47E1-B9D9-67F8FF993E3B}">
      <dgm:prSet phldrT="[Texto]"/>
      <dgm:spPr/>
      <dgm:t>
        <a:bodyPr/>
        <a:lstStyle/>
        <a:p>
          <a:pPr algn="just"/>
          <a:r>
            <a:rPr lang="es-ES" sz="1400" dirty="0">
              <a:latin typeface="Calibri" pitchFamily="34" charset="0"/>
            </a:rPr>
            <a:t>Elaboración las primeras cervezas artesanales con malta de origen nacional.</a:t>
          </a:r>
        </a:p>
      </dgm:t>
    </dgm:pt>
    <dgm:pt modelId="{EF46FD84-B11C-4561-A4F0-3267A4C2843F}" type="parTrans" cxnId="{CE08BAC6-36CE-41CA-8D58-98E45018277B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46A9036F-F82E-4BD7-A385-D89B14865755}" type="sibTrans" cxnId="{CE08BAC6-36CE-41CA-8D58-98E45018277B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2150B1E4-F7D5-4992-8084-478A57993EEB}">
      <dgm:prSet phldrT="[Texto]"/>
      <dgm:spPr/>
      <dgm:t>
        <a:bodyPr/>
        <a:lstStyle/>
        <a:p>
          <a:pPr algn="just"/>
          <a:r>
            <a:rPr lang="es-ES" sz="1400" dirty="0">
              <a:latin typeface="Calibri" pitchFamily="34" charset="0"/>
            </a:rPr>
            <a:t>Alianzas estratégicas que benefician al productor, al comercializador y/o al artesano.</a:t>
          </a:r>
        </a:p>
      </dgm:t>
    </dgm:pt>
    <dgm:pt modelId="{6C60E208-BB83-4ED2-8063-D7C867F8A6A7}" type="parTrans" cxnId="{285ED6AE-274C-45E8-8B1F-6492166E11DC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58EA97B4-CDDF-47F8-A066-E1A0B259C75E}" type="sibTrans" cxnId="{285ED6AE-274C-45E8-8B1F-6492166E11DC}">
      <dgm:prSet/>
      <dgm:spPr/>
      <dgm:t>
        <a:bodyPr/>
        <a:lstStyle/>
        <a:p>
          <a:pPr algn="just"/>
          <a:endParaRPr lang="es-ES">
            <a:latin typeface="Calibri" pitchFamily="34" charset="0"/>
          </a:endParaRPr>
        </a:p>
      </dgm:t>
    </dgm:pt>
    <dgm:pt modelId="{E7E2F968-4647-4C22-A5F3-F8E0079C3ABB}" type="pres">
      <dgm:prSet presAssocID="{61F58CF8-2BD9-4BB8-A456-D16B1CDAB28A}" presName="linear" presStyleCnt="0">
        <dgm:presLayoutVars>
          <dgm:dir/>
          <dgm:resizeHandles val="exact"/>
        </dgm:presLayoutVars>
      </dgm:prSet>
      <dgm:spPr/>
    </dgm:pt>
    <dgm:pt modelId="{683E71DF-8B31-4E09-BA37-18F3E5A8D1A8}" type="pres">
      <dgm:prSet presAssocID="{D5FF7648-A09C-428E-91DB-7F3114416DBB}" presName="comp" presStyleCnt="0"/>
      <dgm:spPr/>
    </dgm:pt>
    <dgm:pt modelId="{8B5315E0-F0B5-474F-978D-2B56748776B5}" type="pres">
      <dgm:prSet presAssocID="{D5FF7648-A09C-428E-91DB-7F3114416DBB}" presName="box" presStyleLbl="node1" presStyleIdx="0" presStyleCnt="3"/>
      <dgm:spPr/>
    </dgm:pt>
    <dgm:pt modelId="{C620F655-EE3B-43FA-A105-D3B3B200A280}" type="pres">
      <dgm:prSet presAssocID="{D5FF7648-A09C-428E-91DB-7F3114416DBB}" presName="img" presStyleLbl="fgImgPlace1" presStyleIdx="0" presStyleCnt="3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EE39575A-D9B9-4D36-B2A5-5782A519C518}" type="pres">
      <dgm:prSet presAssocID="{D5FF7648-A09C-428E-91DB-7F3114416DBB}" presName="text" presStyleLbl="node1" presStyleIdx="0" presStyleCnt="3">
        <dgm:presLayoutVars>
          <dgm:bulletEnabled val="1"/>
        </dgm:presLayoutVars>
      </dgm:prSet>
      <dgm:spPr/>
    </dgm:pt>
    <dgm:pt modelId="{E68320DF-F350-4758-8831-8EB0EE8B4280}" type="pres">
      <dgm:prSet presAssocID="{E9BC73F9-0708-4486-B016-93360E3C82B9}" presName="spacer" presStyleCnt="0"/>
      <dgm:spPr/>
    </dgm:pt>
    <dgm:pt modelId="{FD74FA87-FFC1-4A45-9AC9-9B775356FF23}" type="pres">
      <dgm:prSet presAssocID="{09EB49D5-7BE3-4279-B118-ECA25BF05EED}" presName="comp" presStyleCnt="0"/>
      <dgm:spPr/>
    </dgm:pt>
    <dgm:pt modelId="{F82084BC-402D-4452-9A71-EEFD6A2BD623}" type="pres">
      <dgm:prSet presAssocID="{09EB49D5-7BE3-4279-B118-ECA25BF05EED}" presName="box" presStyleLbl="node1" presStyleIdx="1" presStyleCnt="3"/>
      <dgm:spPr/>
    </dgm:pt>
    <dgm:pt modelId="{FD03278A-A7D0-44CC-9EF5-625D6D68F3DD}" type="pres">
      <dgm:prSet presAssocID="{09EB49D5-7BE3-4279-B118-ECA25BF05EED}" presName="img" presStyleLbl="fgImgPlace1" presStyleIdx="1" presStyleCnt="3"/>
      <dgm:spPr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</dgm:pt>
    <dgm:pt modelId="{D8DA79A5-A12C-4E3F-94F3-EEC9384BB5A0}" type="pres">
      <dgm:prSet presAssocID="{09EB49D5-7BE3-4279-B118-ECA25BF05EED}" presName="text" presStyleLbl="node1" presStyleIdx="1" presStyleCnt="3">
        <dgm:presLayoutVars>
          <dgm:bulletEnabled val="1"/>
        </dgm:presLayoutVars>
      </dgm:prSet>
      <dgm:spPr/>
    </dgm:pt>
    <dgm:pt modelId="{FA0601C8-D0E0-43A6-AFA8-2E9E408B0EBF}" type="pres">
      <dgm:prSet presAssocID="{75CAF260-3C0D-4D71-A385-23B955813F42}" presName="spacer" presStyleCnt="0"/>
      <dgm:spPr/>
    </dgm:pt>
    <dgm:pt modelId="{29620DB6-9CDF-4F37-85D6-B419FC7C3895}" type="pres">
      <dgm:prSet presAssocID="{1B6E493A-8FEF-4891-AD7F-0B7DFDC13052}" presName="comp" presStyleCnt="0"/>
      <dgm:spPr/>
    </dgm:pt>
    <dgm:pt modelId="{5CFFB21E-1589-4739-B658-3BEB2A0575BB}" type="pres">
      <dgm:prSet presAssocID="{1B6E493A-8FEF-4891-AD7F-0B7DFDC13052}" presName="box" presStyleLbl="node1" presStyleIdx="2" presStyleCnt="3"/>
      <dgm:spPr/>
    </dgm:pt>
    <dgm:pt modelId="{63590D5A-A392-400D-A7D9-8221F6C55207}" type="pres">
      <dgm:prSet presAssocID="{1B6E493A-8FEF-4891-AD7F-0B7DFDC13052}" presName="img" presStyleLbl="fgImgPlace1" presStyleIdx="2" presStyleCnt="3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94CD406E-B885-4003-8061-AD32AB0769EC}" type="pres">
      <dgm:prSet presAssocID="{1B6E493A-8FEF-4891-AD7F-0B7DFDC13052}" presName="text" presStyleLbl="node1" presStyleIdx="2" presStyleCnt="3">
        <dgm:presLayoutVars>
          <dgm:bulletEnabled val="1"/>
        </dgm:presLayoutVars>
      </dgm:prSet>
      <dgm:spPr/>
    </dgm:pt>
  </dgm:ptLst>
  <dgm:cxnLst>
    <dgm:cxn modelId="{F0779D02-F421-4951-8E04-E5223D4EFE5D}" srcId="{61F58CF8-2BD9-4BB8-A456-D16B1CDAB28A}" destId="{D5FF7648-A09C-428E-91DB-7F3114416DBB}" srcOrd="0" destOrd="0" parTransId="{8A36BCB6-AAC1-450B-BBB7-F3A5E57DEA06}" sibTransId="{E9BC73F9-0708-4486-B016-93360E3C82B9}"/>
    <dgm:cxn modelId="{9A24F108-E1EB-4FB3-B106-E79A769A02BE}" srcId="{09EB49D5-7BE3-4279-B118-ECA25BF05EED}" destId="{347729B2-F3E1-4F9C-B151-15762CA2BB11}" srcOrd="0" destOrd="0" parTransId="{28DA8918-1F5A-4148-BDFF-B852D78CF3DE}" sibTransId="{C46B02FC-4CA6-4A37-9032-48C53FA018FA}"/>
    <dgm:cxn modelId="{D3C80709-6126-405B-9426-65787D66F39E}" type="presOf" srcId="{D5FF7648-A09C-428E-91DB-7F3114416DBB}" destId="{8B5315E0-F0B5-474F-978D-2B56748776B5}" srcOrd="0" destOrd="0" presId="urn:microsoft.com/office/officeart/2005/8/layout/vList4"/>
    <dgm:cxn modelId="{FBDD220C-8429-4C91-9120-949E127F3628}" srcId="{D5FF7648-A09C-428E-91DB-7F3114416DBB}" destId="{6B3A3EA5-AE77-44FB-AD9C-20B2927215B0}" srcOrd="0" destOrd="0" parTransId="{A21FA24A-CFDE-4B2F-BF06-6395C6D243BA}" sibTransId="{C572C518-B3B5-474B-A977-7105B924DD9B}"/>
    <dgm:cxn modelId="{C9B0A613-244B-4FAF-9B7C-033C67096431}" type="presOf" srcId="{09EB49D5-7BE3-4279-B118-ECA25BF05EED}" destId="{D8DA79A5-A12C-4E3F-94F3-EEC9384BB5A0}" srcOrd="1" destOrd="0" presId="urn:microsoft.com/office/officeart/2005/8/layout/vList4"/>
    <dgm:cxn modelId="{EEF88620-726F-489B-8409-897EA8E0CE59}" type="presOf" srcId="{09EB49D5-7BE3-4279-B118-ECA25BF05EED}" destId="{F82084BC-402D-4452-9A71-EEFD6A2BD623}" srcOrd="0" destOrd="0" presId="urn:microsoft.com/office/officeart/2005/8/layout/vList4"/>
    <dgm:cxn modelId="{21931B23-4B92-484B-9BD9-DB52432849E3}" type="presOf" srcId="{1B6E493A-8FEF-4891-AD7F-0B7DFDC13052}" destId="{5CFFB21E-1589-4739-B658-3BEB2A0575BB}" srcOrd="0" destOrd="0" presId="urn:microsoft.com/office/officeart/2005/8/layout/vList4"/>
    <dgm:cxn modelId="{DC4C3B29-1D52-4ED4-9D96-6EC6CE5DC91C}" type="presOf" srcId="{1B6E493A-8FEF-4891-AD7F-0B7DFDC13052}" destId="{94CD406E-B885-4003-8061-AD32AB0769EC}" srcOrd="1" destOrd="0" presId="urn:microsoft.com/office/officeart/2005/8/layout/vList4"/>
    <dgm:cxn modelId="{90C5022A-09F6-40A6-9104-998DB3E56332}" srcId="{D5FF7648-A09C-428E-91DB-7F3114416DBB}" destId="{541F1742-20EF-4D55-AE43-BF0EFEB378E3}" srcOrd="1" destOrd="0" parTransId="{2C36A979-D32F-40E6-BFC1-D43F6BB7B84D}" sibTransId="{DBC5E6FE-0A4B-4DBA-ADC3-6A5ABBAC10F1}"/>
    <dgm:cxn modelId="{2636B338-89DE-4CCE-AF85-9214DC372ADC}" srcId="{61F58CF8-2BD9-4BB8-A456-D16B1CDAB28A}" destId="{09EB49D5-7BE3-4279-B118-ECA25BF05EED}" srcOrd="1" destOrd="0" parTransId="{91481B41-A337-4011-8BDB-9E9ABBA5E8E5}" sibTransId="{75CAF260-3C0D-4D71-A385-23B955813F42}"/>
    <dgm:cxn modelId="{0A81E63F-B80D-40C8-BD1F-2FE85FEF8AEA}" type="presOf" srcId="{347729B2-F3E1-4F9C-B151-15762CA2BB11}" destId="{D8DA79A5-A12C-4E3F-94F3-EEC9384BB5A0}" srcOrd="1" destOrd="1" presId="urn:microsoft.com/office/officeart/2005/8/layout/vList4"/>
    <dgm:cxn modelId="{4E3D6840-FFC9-462E-8DE0-90F93B195CD1}" type="presOf" srcId="{2150B1E4-F7D5-4992-8084-478A57993EEB}" destId="{5CFFB21E-1589-4739-B658-3BEB2A0575BB}" srcOrd="0" destOrd="2" presId="urn:microsoft.com/office/officeart/2005/8/layout/vList4"/>
    <dgm:cxn modelId="{81164F4B-495E-48B0-B5FB-2E639427CDEA}" type="presOf" srcId="{541F1742-20EF-4D55-AE43-BF0EFEB378E3}" destId="{8B5315E0-F0B5-474F-978D-2B56748776B5}" srcOrd="0" destOrd="2" presId="urn:microsoft.com/office/officeart/2005/8/layout/vList4"/>
    <dgm:cxn modelId="{2A2CAE72-3CBC-41CC-B068-7BF5DACC6F93}" type="presOf" srcId="{91C5A61E-41F9-47E1-B9D9-67F8FF993E3B}" destId="{94CD406E-B885-4003-8061-AD32AB0769EC}" srcOrd="1" destOrd="1" presId="urn:microsoft.com/office/officeart/2005/8/layout/vList4"/>
    <dgm:cxn modelId="{40D5ED56-940A-4E35-A6EF-1C5FE0C3608E}" type="presOf" srcId="{2150B1E4-F7D5-4992-8084-478A57993EEB}" destId="{94CD406E-B885-4003-8061-AD32AB0769EC}" srcOrd="1" destOrd="2" presId="urn:microsoft.com/office/officeart/2005/8/layout/vList4"/>
    <dgm:cxn modelId="{50F39BA4-24E3-4767-8C12-648D2A90ED39}" type="presOf" srcId="{6B3A3EA5-AE77-44FB-AD9C-20B2927215B0}" destId="{8B5315E0-F0B5-474F-978D-2B56748776B5}" srcOrd="0" destOrd="1" presId="urn:microsoft.com/office/officeart/2005/8/layout/vList4"/>
    <dgm:cxn modelId="{FEDFFDA9-358E-4C52-A120-1DB4917E4451}" type="presOf" srcId="{D5FF7648-A09C-428E-91DB-7F3114416DBB}" destId="{EE39575A-D9B9-4D36-B2A5-5782A519C518}" srcOrd="1" destOrd="0" presId="urn:microsoft.com/office/officeart/2005/8/layout/vList4"/>
    <dgm:cxn modelId="{F8211AAD-0031-45F1-B2A3-DE7D70E9BA92}" type="presOf" srcId="{347729B2-F3E1-4F9C-B151-15762CA2BB11}" destId="{F82084BC-402D-4452-9A71-EEFD6A2BD623}" srcOrd="0" destOrd="1" presId="urn:microsoft.com/office/officeart/2005/8/layout/vList4"/>
    <dgm:cxn modelId="{285ED6AE-274C-45E8-8B1F-6492166E11DC}" srcId="{1B6E493A-8FEF-4891-AD7F-0B7DFDC13052}" destId="{2150B1E4-F7D5-4992-8084-478A57993EEB}" srcOrd="1" destOrd="0" parTransId="{6C60E208-BB83-4ED2-8063-D7C867F8A6A7}" sibTransId="{58EA97B4-CDDF-47F8-A066-E1A0B259C75E}"/>
    <dgm:cxn modelId="{39BBF0AF-E94E-410A-8BCD-A940B84D44F5}" type="presOf" srcId="{6B3A3EA5-AE77-44FB-AD9C-20B2927215B0}" destId="{EE39575A-D9B9-4D36-B2A5-5782A519C518}" srcOrd="1" destOrd="1" presId="urn:microsoft.com/office/officeart/2005/8/layout/vList4"/>
    <dgm:cxn modelId="{5FD30FB6-9F34-4512-858B-CA92A29DD5A7}" type="presOf" srcId="{61F58CF8-2BD9-4BB8-A456-D16B1CDAB28A}" destId="{E7E2F968-4647-4C22-A5F3-F8E0079C3ABB}" srcOrd="0" destOrd="0" presId="urn:microsoft.com/office/officeart/2005/8/layout/vList4"/>
    <dgm:cxn modelId="{A7E75DBF-3B40-4B6E-8C05-3D41AD11BEBF}" type="presOf" srcId="{A6AB4318-37FC-4D50-870B-BE1CF9814D83}" destId="{F82084BC-402D-4452-9A71-EEFD6A2BD623}" srcOrd="0" destOrd="2" presId="urn:microsoft.com/office/officeart/2005/8/layout/vList4"/>
    <dgm:cxn modelId="{396001C3-F138-4051-8AEF-80BA0F9C3404}" type="presOf" srcId="{91C5A61E-41F9-47E1-B9D9-67F8FF993E3B}" destId="{5CFFB21E-1589-4739-B658-3BEB2A0575BB}" srcOrd="0" destOrd="1" presId="urn:microsoft.com/office/officeart/2005/8/layout/vList4"/>
    <dgm:cxn modelId="{CE08BAC6-36CE-41CA-8D58-98E45018277B}" srcId="{1B6E493A-8FEF-4891-AD7F-0B7DFDC13052}" destId="{91C5A61E-41F9-47E1-B9D9-67F8FF993E3B}" srcOrd="0" destOrd="0" parTransId="{EF46FD84-B11C-4561-A4F0-3267A4C2843F}" sibTransId="{46A9036F-F82E-4BD7-A385-D89B14865755}"/>
    <dgm:cxn modelId="{971C9EDD-414F-4019-A05D-31F0910AD384}" type="presOf" srcId="{541F1742-20EF-4D55-AE43-BF0EFEB378E3}" destId="{EE39575A-D9B9-4D36-B2A5-5782A519C518}" srcOrd="1" destOrd="2" presId="urn:microsoft.com/office/officeart/2005/8/layout/vList4"/>
    <dgm:cxn modelId="{60F93EE4-7C84-42F9-BB7C-BB4034B607CE}" srcId="{09EB49D5-7BE3-4279-B118-ECA25BF05EED}" destId="{A6AB4318-37FC-4D50-870B-BE1CF9814D83}" srcOrd="1" destOrd="0" parTransId="{D25F263B-9610-421E-854F-27B3C7211694}" sibTransId="{A7D37EDA-12C6-4358-A80D-34BFC53A51DD}"/>
    <dgm:cxn modelId="{589E43E8-EFA8-4565-98D8-D21283BC888B}" srcId="{61F58CF8-2BD9-4BB8-A456-D16B1CDAB28A}" destId="{1B6E493A-8FEF-4891-AD7F-0B7DFDC13052}" srcOrd="2" destOrd="0" parTransId="{F3F5F054-BF2A-4296-9444-624AABB307E0}" sibTransId="{E6B652F4-E507-4734-BFEE-3819590C340E}"/>
    <dgm:cxn modelId="{BED56DEA-72D5-446B-861E-219892729A4F}" type="presOf" srcId="{A6AB4318-37FC-4D50-870B-BE1CF9814D83}" destId="{D8DA79A5-A12C-4E3F-94F3-EEC9384BB5A0}" srcOrd="1" destOrd="2" presId="urn:microsoft.com/office/officeart/2005/8/layout/vList4"/>
    <dgm:cxn modelId="{48A91E3A-4017-4E47-B134-37424B08D13E}" type="presParOf" srcId="{E7E2F968-4647-4C22-A5F3-F8E0079C3ABB}" destId="{683E71DF-8B31-4E09-BA37-18F3E5A8D1A8}" srcOrd="0" destOrd="0" presId="urn:microsoft.com/office/officeart/2005/8/layout/vList4"/>
    <dgm:cxn modelId="{5A05BDAC-AA99-4C1E-8505-2CBC5B54705A}" type="presParOf" srcId="{683E71DF-8B31-4E09-BA37-18F3E5A8D1A8}" destId="{8B5315E0-F0B5-474F-978D-2B56748776B5}" srcOrd="0" destOrd="0" presId="urn:microsoft.com/office/officeart/2005/8/layout/vList4"/>
    <dgm:cxn modelId="{A98B2D44-91C7-469C-BF3E-542A49BBD8F4}" type="presParOf" srcId="{683E71DF-8B31-4E09-BA37-18F3E5A8D1A8}" destId="{C620F655-EE3B-43FA-A105-D3B3B200A280}" srcOrd="1" destOrd="0" presId="urn:microsoft.com/office/officeart/2005/8/layout/vList4"/>
    <dgm:cxn modelId="{E7E11753-B4D3-4A2E-AE61-204A575108BD}" type="presParOf" srcId="{683E71DF-8B31-4E09-BA37-18F3E5A8D1A8}" destId="{EE39575A-D9B9-4D36-B2A5-5782A519C518}" srcOrd="2" destOrd="0" presId="urn:microsoft.com/office/officeart/2005/8/layout/vList4"/>
    <dgm:cxn modelId="{59509D99-E991-4ED6-979C-161F7336DDFD}" type="presParOf" srcId="{E7E2F968-4647-4C22-A5F3-F8E0079C3ABB}" destId="{E68320DF-F350-4758-8831-8EB0EE8B4280}" srcOrd="1" destOrd="0" presId="urn:microsoft.com/office/officeart/2005/8/layout/vList4"/>
    <dgm:cxn modelId="{D4446224-9FD1-4F6D-A839-FB387647F764}" type="presParOf" srcId="{E7E2F968-4647-4C22-A5F3-F8E0079C3ABB}" destId="{FD74FA87-FFC1-4A45-9AC9-9B775356FF23}" srcOrd="2" destOrd="0" presId="urn:microsoft.com/office/officeart/2005/8/layout/vList4"/>
    <dgm:cxn modelId="{4A1B05BB-897D-4FDD-A95F-E69FCA9C214C}" type="presParOf" srcId="{FD74FA87-FFC1-4A45-9AC9-9B775356FF23}" destId="{F82084BC-402D-4452-9A71-EEFD6A2BD623}" srcOrd="0" destOrd="0" presId="urn:microsoft.com/office/officeart/2005/8/layout/vList4"/>
    <dgm:cxn modelId="{A10052E9-6B1B-4E73-A1A7-6B3CF278C0BB}" type="presParOf" srcId="{FD74FA87-FFC1-4A45-9AC9-9B775356FF23}" destId="{FD03278A-A7D0-44CC-9EF5-625D6D68F3DD}" srcOrd="1" destOrd="0" presId="urn:microsoft.com/office/officeart/2005/8/layout/vList4"/>
    <dgm:cxn modelId="{5A013815-062F-46C0-951F-3B7BE743282C}" type="presParOf" srcId="{FD74FA87-FFC1-4A45-9AC9-9B775356FF23}" destId="{D8DA79A5-A12C-4E3F-94F3-EEC9384BB5A0}" srcOrd="2" destOrd="0" presId="urn:microsoft.com/office/officeart/2005/8/layout/vList4"/>
    <dgm:cxn modelId="{AD7DF012-9968-4837-87AB-5CBE7559174B}" type="presParOf" srcId="{E7E2F968-4647-4C22-A5F3-F8E0079C3ABB}" destId="{FA0601C8-D0E0-43A6-AFA8-2E9E408B0EBF}" srcOrd="3" destOrd="0" presId="urn:microsoft.com/office/officeart/2005/8/layout/vList4"/>
    <dgm:cxn modelId="{357F98A9-AD27-49C3-BB89-98D37F04DF5C}" type="presParOf" srcId="{E7E2F968-4647-4C22-A5F3-F8E0079C3ABB}" destId="{29620DB6-9CDF-4F37-85D6-B419FC7C3895}" srcOrd="4" destOrd="0" presId="urn:microsoft.com/office/officeart/2005/8/layout/vList4"/>
    <dgm:cxn modelId="{E3F26F5E-DF64-4EA9-9A74-F5F56E517650}" type="presParOf" srcId="{29620DB6-9CDF-4F37-85D6-B419FC7C3895}" destId="{5CFFB21E-1589-4739-B658-3BEB2A0575BB}" srcOrd="0" destOrd="0" presId="urn:microsoft.com/office/officeart/2005/8/layout/vList4"/>
    <dgm:cxn modelId="{9E848ED9-E0B0-4801-9B7F-D5237BE3636E}" type="presParOf" srcId="{29620DB6-9CDF-4F37-85D6-B419FC7C3895}" destId="{63590D5A-A392-400D-A7D9-8221F6C55207}" srcOrd="1" destOrd="0" presId="urn:microsoft.com/office/officeart/2005/8/layout/vList4"/>
    <dgm:cxn modelId="{5ABA139F-CEA2-4BF6-9F34-3A67048F03BF}" type="presParOf" srcId="{29620DB6-9CDF-4F37-85D6-B419FC7C3895}" destId="{94CD406E-B885-4003-8061-AD32AB0769EC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1E09B20-9FBE-4507-BA18-38F7B941BC52}" type="doc">
      <dgm:prSet loTypeId="urn:microsoft.com/office/officeart/2011/layout/HexagonRadial" loCatId="cycle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1B653EFA-0B2D-46BF-8FE9-71CC00941CC3}">
      <dgm:prSet phldrT="[Texto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600" b="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alibri" pitchFamily="34" charset="0"/>
            </a:rPr>
            <a:t>Cebada Maltera</a:t>
          </a:r>
        </a:p>
      </dgm:t>
    </dgm:pt>
    <dgm:pt modelId="{5A85EAF2-F582-4D14-A605-1341FB8AFC41}" type="parTrans" cxnId="{36B29DC3-F3CC-4CC2-855B-0DFF342F0436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F6D6E1F2-5B25-41FC-B31F-F4DA97595808}" type="sibTrans" cxnId="{36B29DC3-F3CC-4CC2-855B-0DFF342F0436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358B008E-314C-4304-8241-6D2B2DBBBCED}">
      <dgm:prSet phldrT="[Texto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Nuevos mercados</a:t>
          </a:r>
        </a:p>
      </dgm:t>
    </dgm:pt>
    <dgm:pt modelId="{23AA12AA-0468-448B-843F-69953B3DF1D4}" type="parTrans" cxnId="{E4EDE823-444E-4779-A803-B964AA43F6E0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BB793579-C1F3-4BC4-83B2-07C72E6CC1CB}" type="sibTrans" cxnId="{E4EDE823-444E-4779-A803-B964AA43F6E0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166E6265-8D2A-4D48-8B78-2F79D60A8C9D}">
      <dgm:prSet phldrT="[Texto]" custT="1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alibri" pitchFamily="34" charset="0"/>
            </a:rPr>
            <a:t>Rusticidad</a:t>
          </a:r>
        </a:p>
      </dgm:t>
    </dgm:pt>
    <dgm:pt modelId="{954957E8-A89C-4525-A132-2CCD78C5DFED}" type="parTrans" cxnId="{68B0AF45-AA07-4B59-ACA1-6A18CBB77791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FECC6BD1-694F-40E3-810F-4330D784659A}" type="sibTrans" cxnId="{68B0AF45-AA07-4B59-ACA1-6A18CBB77791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1094ABBB-6144-41A8-B16B-6784C8313182}">
      <dgm:prSet phldrT="[Texto]" custT="1"/>
      <dgm:spPr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alibri" pitchFamily="34" charset="0"/>
            </a:rPr>
            <a:t>Economía mundial</a:t>
          </a:r>
        </a:p>
      </dgm:t>
    </dgm:pt>
    <dgm:pt modelId="{7AFA1D30-9E59-4DEA-94EC-17B20AE568C0}" type="parTrans" cxnId="{A6420605-0375-40D3-9253-0EF7F1CF0C7E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E47C4FCC-A5A5-41AE-A39E-D84759A76B1A}" type="sibTrans" cxnId="{A6420605-0375-40D3-9253-0EF7F1CF0C7E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48426A7E-D75E-4FA9-B87A-9C22DCC8AF4E}">
      <dgm:prSet phldrT="[Texto]" custT="1"/>
      <dgm:spPr>
        <a:blipFill rotWithShape="0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Situación Nacional</a:t>
          </a:r>
        </a:p>
      </dgm:t>
    </dgm:pt>
    <dgm:pt modelId="{6FF4F04B-A179-4C4A-BB1E-66DA0A42B64F}" type="parTrans" cxnId="{4CFAD222-0678-406B-93AF-8D2482E4610D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84AC3C4A-AE39-4518-AD2C-838B06A0886B}" type="sibTrans" cxnId="{4CFAD222-0678-406B-93AF-8D2482E4610D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1BA1757D-CE31-4F88-9143-13A6DA3FAB04}">
      <dgm:prSet phldrT="[Texto]" custT="1"/>
      <dgm:spPr>
        <a:blipFill rotWithShape="0"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Convenio INIAP - CN</a:t>
          </a:r>
        </a:p>
      </dgm:t>
    </dgm:pt>
    <dgm:pt modelId="{619AA81B-4224-4231-B506-2A35EC67D563}" type="parTrans" cxnId="{9A23A8AC-7368-4E67-B6D7-D23760DCB99C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C3E6C145-8E24-41BF-94A7-900F6B2092C6}" type="sibTrans" cxnId="{9A23A8AC-7368-4E67-B6D7-D23760DCB99C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1A5B0DA1-79E6-4027-A714-937675CAF5ED}">
      <dgm:prSet phldrT="[Texto]" custT="1"/>
      <dgm:spPr>
        <a:blipFill rotWithShape="0">
          <a:blip xmlns:r="http://schemas.openxmlformats.org/officeDocument/2006/relationships"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dirty="0">
              <a:ln>
                <a:solidFill>
                  <a:schemeClr val="tx1"/>
                </a:solidFill>
              </a:ln>
              <a:latin typeface="Calibri" pitchFamily="34" charset="0"/>
            </a:rPr>
            <a:t>Versatilidad</a:t>
          </a:r>
        </a:p>
      </dgm:t>
    </dgm:pt>
    <dgm:pt modelId="{02CF6383-30D3-49F8-A420-66AE7F02CDAA}" type="sibTrans" cxnId="{17B8F7F7-2F43-4D19-9FF6-3FD81718BFB6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8FB68F57-570C-4A83-86DD-450004BED9AE}" type="parTrans" cxnId="{17B8F7F7-2F43-4D19-9FF6-3FD81718BFB6}">
      <dgm:prSet/>
      <dgm:spPr/>
      <dgm:t>
        <a:bodyPr/>
        <a:lstStyle/>
        <a:p>
          <a:endParaRPr lang="es-ES" sz="2000">
            <a:latin typeface="Calibri" pitchFamily="34" charset="0"/>
          </a:endParaRPr>
        </a:p>
      </dgm:t>
    </dgm:pt>
    <dgm:pt modelId="{7D18B049-27C8-4686-8C25-B800B7A6AD1C}">
      <dgm:prSet/>
      <dgm:spPr/>
      <dgm:t>
        <a:bodyPr/>
        <a:lstStyle/>
        <a:p>
          <a:endParaRPr lang="es-ES"/>
        </a:p>
      </dgm:t>
    </dgm:pt>
    <dgm:pt modelId="{3D29D9D2-A611-4897-A82C-B71989D2F441}" type="parTrans" cxnId="{8B24C712-10D0-452A-8F6B-19930E36F854}">
      <dgm:prSet/>
      <dgm:spPr/>
      <dgm:t>
        <a:bodyPr/>
        <a:lstStyle/>
        <a:p>
          <a:endParaRPr lang="es-ES"/>
        </a:p>
      </dgm:t>
    </dgm:pt>
    <dgm:pt modelId="{D461506E-582A-4CE6-B542-A3BA53532665}" type="sibTrans" cxnId="{8B24C712-10D0-452A-8F6B-19930E36F854}">
      <dgm:prSet/>
      <dgm:spPr/>
      <dgm:t>
        <a:bodyPr/>
        <a:lstStyle/>
        <a:p>
          <a:endParaRPr lang="es-ES"/>
        </a:p>
      </dgm:t>
    </dgm:pt>
    <dgm:pt modelId="{E38B1228-220C-4926-9DC9-4F80D2F9F47B}">
      <dgm:prSet/>
      <dgm:spPr/>
      <dgm:t>
        <a:bodyPr/>
        <a:lstStyle/>
        <a:p>
          <a:endParaRPr lang="es-ES"/>
        </a:p>
      </dgm:t>
    </dgm:pt>
    <dgm:pt modelId="{BE023D5D-F374-4009-8E5C-8A251EC7303A}" type="parTrans" cxnId="{EAC202AC-1656-406F-99FD-568C5CA2BD5C}">
      <dgm:prSet/>
      <dgm:spPr/>
      <dgm:t>
        <a:bodyPr/>
        <a:lstStyle/>
        <a:p>
          <a:endParaRPr lang="es-ES"/>
        </a:p>
      </dgm:t>
    </dgm:pt>
    <dgm:pt modelId="{9AB41AB9-48BA-4707-96DC-2CF955A39246}" type="sibTrans" cxnId="{EAC202AC-1656-406F-99FD-568C5CA2BD5C}">
      <dgm:prSet/>
      <dgm:spPr/>
      <dgm:t>
        <a:bodyPr/>
        <a:lstStyle/>
        <a:p>
          <a:endParaRPr lang="es-ES"/>
        </a:p>
      </dgm:t>
    </dgm:pt>
    <dgm:pt modelId="{54E4929F-4283-4003-9D3D-084EB618936D}">
      <dgm:prSet/>
      <dgm:spPr/>
      <dgm:t>
        <a:bodyPr/>
        <a:lstStyle/>
        <a:p>
          <a:endParaRPr lang="es-ES"/>
        </a:p>
      </dgm:t>
    </dgm:pt>
    <dgm:pt modelId="{D23D59DB-FF28-41F0-A8E3-14F27CF50782}" type="parTrans" cxnId="{0B8799EE-AFF7-486C-AFC3-BEB206E99673}">
      <dgm:prSet/>
      <dgm:spPr/>
      <dgm:t>
        <a:bodyPr/>
        <a:lstStyle/>
        <a:p>
          <a:endParaRPr lang="es-ES"/>
        </a:p>
      </dgm:t>
    </dgm:pt>
    <dgm:pt modelId="{63146096-A706-40E9-8BA1-0C1AEE0D8BAA}" type="sibTrans" cxnId="{0B8799EE-AFF7-486C-AFC3-BEB206E99673}">
      <dgm:prSet/>
      <dgm:spPr/>
      <dgm:t>
        <a:bodyPr/>
        <a:lstStyle/>
        <a:p>
          <a:endParaRPr lang="es-ES"/>
        </a:p>
      </dgm:t>
    </dgm:pt>
    <dgm:pt modelId="{633BDB81-B1CC-4127-B375-8E86C6A3B14C}" type="pres">
      <dgm:prSet presAssocID="{01E09B20-9FBE-4507-BA18-38F7B941BC52}" presName="Name0" presStyleCnt="0">
        <dgm:presLayoutVars>
          <dgm:chMax val="1"/>
          <dgm:chPref val="1"/>
          <dgm:dir/>
          <dgm:animOne val="branch"/>
          <dgm:animLvl val="lvl"/>
        </dgm:presLayoutVars>
      </dgm:prSet>
      <dgm:spPr/>
    </dgm:pt>
    <dgm:pt modelId="{8F959D93-78A2-47EC-B4B8-98F1CA4A6D6E}" type="pres">
      <dgm:prSet presAssocID="{1B653EFA-0B2D-46BF-8FE9-71CC00941CC3}" presName="Parent" presStyleLbl="node0" presStyleIdx="0" presStyleCnt="1">
        <dgm:presLayoutVars>
          <dgm:chMax val="6"/>
          <dgm:chPref val="6"/>
        </dgm:presLayoutVars>
      </dgm:prSet>
      <dgm:spPr/>
    </dgm:pt>
    <dgm:pt modelId="{94101C56-38CE-49AB-959D-B681DE3A8797}" type="pres">
      <dgm:prSet presAssocID="{358B008E-314C-4304-8241-6D2B2DBBBCED}" presName="Accent1" presStyleCnt="0"/>
      <dgm:spPr/>
    </dgm:pt>
    <dgm:pt modelId="{4D2AC69D-7DB6-42A5-832A-D1AB79769A27}" type="pres">
      <dgm:prSet presAssocID="{358B008E-314C-4304-8241-6D2B2DBBBCED}" presName="Accent" presStyleLbl="bgShp" presStyleIdx="0" presStyleCnt="6"/>
      <dgm:spPr/>
    </dgm:pt>
    <dgm:pt modelId="{8CE702B5-588C-489B-B43F-14FE6BA2A891}" type="pres">
      <dgm:prSet presAssocID="{358B008E-314C-4304-8241-6D2B2DBBBCED}" presName="Child1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5D3AD83E-08F6-4ABB-AEAD-9BCC710F1319}" type="pres">
      <dgm:prSet presAssocID="{1A5B0DA1-79E6-4027-A714-937675CAF5ED}" presName="Accent2" presStyleCnt="0"/>
      <dgm:spPr/>
    </dgm:pt>
    <dgm:pt modelId="{C55B6B37-3629-4E92-AD87-B2E666BCF4C7}" type="pres">
      <dgm:prSet presAssocID="{1A5B0DA1-79E6-4027-A714-937675CAF5ED}" presName="Accent" presStyleLbl="bgShp" presStyleIdx="1" presStyleCnt="6"/>
      <dgm:spPr/>
    </dgm:pt>
    <dgm:pt modelId="{CD60DBB7-3FD0-47AD-92E3-E1D17484683B}" type="pres">
      <dgm:prSet presAssocID="{1A5B0DA1-79E6-4027-A714-937675CAF5ED}" presName="Child2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262ECCA9-5892-4574-AA1A-ECDE9ADA9285}" type="pres">
      <dgm:prSet presAssocID="{166E6265-8D2A-4D48-8B78-2F79D60A8C9D}" presName="Accent3" presStyleCnt="0"/>
      <dgm:spPr/>
    </dgm:pt>
    <dgm:pt modelId="{3502ADDA-C749-4B0D-A57A-64A9884C4B90}" type="pres">
      <dgm:prSet presAssocID="{166E6265-8D2A-4D48-8B78-2F79D60A8C9D}" presName="Accent" presStyleLbl="bgShp" presStyleIdx="2" presStyleCnt="6"/>
      <dgm:spPr/>
    </dgm:pt>
    <dgm:pt modelId="{C7CB05D8-6130-45FA-8741-3242E9854583}" type="pres">
      <dgm:prSet presAssocID="{166E6265-8D2A-4D48-8B78-2F79D60A8C9D}" presName="Child3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C62AF300-DB22-4801-940C-F2C698121353}" type="pres">
      <dgm:prSet presAssocID="{1094ABBB-6144-41A8-B16B-6784C8313182}" presName="Accent4" presStyleCnt="0"/>
      <dgm:spPr/>
    </dgm:pt>
    <dgm:pt modelId="{BFDB1E9F-4F6A-48ED-A611-DE8867F153CF}" type="pres">
      <dgm:prSet presAssocID="{1094ABBB-6144-41A8-B16B-6784C8313182}" presName="Accent" presStyleLbl="bgShp" presStyleIdx="3" presStyleCnt="6"/>
      <dgm:spPr/>
    </dgm:pt>
    <dgm:pt modelId="{40F194A8-24E6-4ADE-9383-6E1285AF9B59}" type="pres">
      <dgm:prSet presAssocID="{1094ABBB-6144-41A8-B16B-6784C8313182}" presName="Child4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B58FFC9B-7B70-4690-B279-1DC78BD699B8}" type="pres">
      <dgm:prSet presAssocID="{48426A7E-D75E-4FA9-B87A-9C22DCC8AF4E}" presName="Accent5" presStyleCnt="0"/>
      <dgm:spPr/>
    </dgm:pt>
    <dgm:pt modelId="{E94B40E2-5ABF-4744-B3A0-4F710C935FDA}" type="pres">
      <dgm:prSet presAssocID="{48426A7E-D75E-4FA9-B87A-9C22DCC8AF4E}" presName="Accent" presStyleLbl="bgShp" presStyleIdx="4" presStyleCnt="6"/>
      <dgm:spPr/>
    </dgm:pt>
    <dgm:pt modelId="{63EBA598-0F6E-41CA-A751-A27F12159DCE}" type="pres">
      <dgm:prSet presAssocID="{48426A7E-D75E-4FA9-B87A-9C22DCC8AF4E}" presName="Child5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87306080-3082-49B6-A3F3-8AD26C1DCB62}" type="pres">
      <dgm:prSet presAssocID="{1BA1757D-CE31-4F88-9143-13A6DA3FAB04}" presName="Accent6" presStyleCnt="0"/>
      <dgm:spPr/>
    </dgm:pt>
    <dgm:pt modelId="{0121AD8E-4D24-4BA0-8161-A94C9F50368E}" type="pres">
      <dgm:prSet presAssocID="{1BA1757D-CE31-4F88-9143-13A6DA3FAB04}" presName="Accent" presStyleLbl="bgShp" presStyleIdx="5" presStyleCnt="6"/>
      <dgm:spPr/>
    </dgm:pt>
    <dgm:pt modelId="{F2840F5E-FC5C-4232-A3A1-2691B433B5DB}" type="pres">
      <dgm:prSet presAssocID="{1BA1757D-CE31-4F88-9143-13A6DA3FAB04}" presName="Child6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92284B04-A1E7-4422-BBF2-2C69BB2A3599}" type="presOf" srcId="{358B008E-314C-4304-8241-6D2B2DBBBCED}" destId="{8CE702B5-588C-489B-B43F-14FE6BA2A891}" srcOrd="0" destOrd="0" presId="urn:microsoft.com/office/officeart/2011/layout/HexagonRadial"/>
    <dgm:cxn modelId="{A6420605-0375-40D3-9253-0EF7F1CF0C7E}" srcId="{1B653EFA-0B2D-46BF-8FE9-71CC00941CC3}" destId="{1094ABBB-6144-41A8-B16B-6784C8313182}" srcOrd="3" destOrd="0" parTransId="{7AFA1D30-9E59-4DEA-94EC-17B20AE568C0}" sibTransId="{E47C4FCC-A5A5-41AE-A39E-D84759A76B1A}"/>
    <dgm:cxn modelId="{8B24C712-10D0-452A-8F6B-19930E36F854}" srcId="{01E09B20-9FBE-4507-BA18-38F7B941BC52}" destId="{7D18B049-27C8-4686-8C25-B800B7A6AD1C}" srcOrd="1" destOrd="0" parTransId="{3D29D9D2-A611-4897-A82C-B71989D2F441}" sibTransId="{D461506E-582A-4CE6-B542-A3BA53532665}"/>
    <dgm:cxn modelId="{4CFAD222-0678-406B-93AF-8D2482E4610D}" srcId="{1B653EFA-0B2D-46BF-8FE9-71CC00941CC3}" destId="{48426A7E-D75E-4FA9-B87A-9C22DCC8AF4E}" srcOrd="4" destOrd="0" parTransId="{6FF4F04B-A179-4C4A-BB1E-66DA0A42B64F}" sibTransId="{84AC3C4A-AE39-4518-AD2C-838B06A0886B}"/>
    <dgm:cxn modelId="{E4EDE823-444E-4779-A803-B964AA43F6E0}" srcId="{1B653EFA-0B2D-46BF-8FE9-71CC00941CC3}" destId="{358B008E-314C-4304-8241-6D2B2DBBBCED}" srcOrd="0" destOrd="0" parTransId="{23AA12AA-0468-448B-843F-69953B3DF1D4}" sibTransId="{BB793579-C1F3-4BC4-83B2-07C72E6CC1CB}"/>
    <dgm:cxn modelId="{5FB11D27-48B6-4CCA-8A06-58F584E1F38E}" type="presOf" srcId="{01E09B20-9FBE-4507-BA18-38F7B941BC52}" destId="{633BDB81-B1CC-4127-B375-8E86C6A3B14C}" srcOrd="0" destOrd="0" presId="urn:microsoft.com/office/officeart/2011/layout/HexagonRadial"/>
    <dgm:cxn modelId="{1EC80028-0896-4A4C-9A60-D96D4D0DB387}" type="presOf" srcId="{1A5B0DA1-79E6-4027-A714-937675CAF5ED}" destId="{CD60DBB7-3FD0-47AD-92E3-E1D17484683B}" srcOrd="0" destOrd="0" presId="urn:microsoft.com/office/officeart/2011/layout/HexagonRadial"/>
    <dgm:cxn modelId="{543EAE2C-D208-49BF-878A-E4BC7A539725}" type="presOf" srcId="{166E6265-8D2A-4D48-8B78-2F79D60A8C9D}" destId="{C7CB05D8-6130-45FA-8741-3242E9854583}" srcOrd="0" destOrd="0" presId="urn:microsoft.com/office/officeart/2011/layout/HexagonRadial"/>
    <dgm:cxn modelId="{D9F4B643-0893-4162-9874-E6101380587A}" type="presOf" srcId="{1BA1757D-CE31-4F88-9143-13A6DA3FAB04}" destId="{F2840F5E-FC5C-4232-A3A1-2691B433B5DB}" srcOrd="0" destOrd="0" presId="urn:microsoft.com/office/officeart/2011/layout/HexagonRadial"/>
    <dgm:cxn modelId="{68B0AF45-AA07-4B59-ACA1-6A18CBB77791}" srcId="{1B653EFA-0B2D-46BF-8FE9-71CC00941CC3}" destId="{166E6265-8D2A-4D48-8B78-2F79D60A8C9D}" srcOrd="2" destOrd="0" parTransId="{954957E8-A89C-4525-A132-2CCD78C5DFED}" sibTransId="{FECC6BD1-694F-40E3-810F-4330D784659A}"/>
    <dgm:cxn modelId="{455B4574-5AE4-4246-B345-87D8862B7B66}" type="presOf" srcId="{1094ABBB-6144-41A8-B16B-6784C8313182}" destId="{40F194A8-24E6-4ADE-9383-6E1285AF9B59}" srcOrd="0" destOrd="0" presId="urn:microsoft.com/office/officeart/2011/layout/HexagonRadial"/>
    <dgm:cxn modelId="{EAC202AC-1656-406F-99FD-568C5CA2BD5C}" srcId="{01E09B20-9FBE-4507-BA18-38F7B941BC52}" destId="{E38B1228-220C-4926-9DC9-4F80D2F9F47B}" srcOrd="2" destOrd="0" parTransId="{BE023D5D-F374-4009-8E5C-8A251EC7303A}" sibTransId="{9AB41AB9-48BA-4707-96DC-2CF955A39246}"/>
    <dgm:cxn modelId="{9A23A8AC-7368-4E67-B6D7-D23760DCB99C}" srcId="{1B653EFA-0B2D-46BF-8FE9-71CC00941CC3}" destId="{1BA1757D-CE31-4F88-9143-13A6DA3FAB04}" srcOrd="5" destOrd="0" parTransId="{619AA81B-4224-4231-B506-2A35EC67D563}" sibTransId="{C3E6C145-8E24-41BF-94A7-900F6B2092C6}"/>
    <dgm:cxn modelId="{36B29DC3-F3CC-4CC2-855B-0DFF342F0436}" srcId="{01E09B20-9FBE-4507-BA18-38F7B941BC52}" destId="{1B653EFA-0B2D-46BF-8FE9-71CC00941CC3}" srcOrd="0" destOrd="0" parTransId="{5A85EAF2-F582-4D14-A605-1341FB8AFC41}" sibTransId="{F6D6E1F2-5B25-41FC-B31F-F4DA97595808}"/>
    <dgm:cxn modelId="{CB27C2EA-72A0-4BF8-8DFF-AF987C17C007}" type="presOf" srcId="{1B653EFA-0B2D-46BF-8FE9-71CC00941CC3}" destId="{8F959D93-78A2-47EC-B4B8-98F1CA4A6D6E}" srcOrd="0" destOrd="0" presId="urn:microsoft.com/office/officeart/2011/layout/HexagonRadial"/>
    <dgm:cxn modelId="{0B8799EE-AFF7-486C-AFC3-BEB206E99673}" srcId="{01E09B20-9FBE-4507-BA18-38F7B941BC52}" destId="{54E4929F-4283-4003-9D3D-084EB618936D}" srcOrd="3" destOrd="0" parTransId="{D23D59DB-FF28-41F0-A8E3-14F27CF50782}" sibTransId="{63146096-A706-40E9-8BA1-0C1AEE0D8BAA}"/>
    <dgm:cxn modelId="{BF1407F7-6635-4791-811A-170E53485F54}" type="presOf" srcId="{48426A7E-D75E-4FA9-B87A-9C22DCC8AF4E}" destId="{63EBA598-0F6E-41CA-A751-A27F12159DCE}" srcOrd="0" destOrd="0" presId="urn:microsoft.com/office/officeart/2011/layout/HexagonRadial"/>
    <dgm:cxn modelId="{17B8F7F7-2F43-4D19-9FF6-3FD81718BFB6}" srcId="{1B653EFA-0B2D-46BF-8FE9-71CC00941CC3}" destId="{1A5B0DA1-79E6-4027-A714-937675CAF5ED}" srcOrd="1" destOrd="0" parTransId="{8FB68F57-570C-4A83-86DD-450004BED9AE}" sibTransId="{02CF6383-30D3-49F8-A420-66AE7F02CDAA}"/>
    <dgm:cxn modelId="{F3CF313C-7897-4284-B307-BDB63490D1D0}" type="presParOf" srcId="{633BDB81-B1CC-4127-B375-8E86C6A3B14C}" destId="{8F959D93-78A2-47EC-B4B8-98F1CA4A6D6E}" srcOrd="0" destOrd="0" presId="urn:microsoft.com/office/officeart/2011/layout/HexagonRadial"/>
    <dgm:cxn modelId="{57AE5434-4007-46FE-8CBE-E85E321A1346}" type="presParOf" srcId="{633BDB81-B1CC-4127-B375-8E86C6A3B14C}" destId="{94101C56-38CE-49AB-959D-B681DE3A8797}" srcOrd="1" destOrd="0" presId="urn:microsoft.com/office/officeart/2011/layout/HexagonRadial"/>
    <dgm:cxn modelId="{11FD47B2-7B2C-4A84-8B36-1BDCFC073A34}" type="presParOf" srcId="{94101C56-38CE-49AB-959D-B681DE3A8797}" destId="{4D2AC69D-7DB6-42A5-832A-D1AB79769A27}" srcOrd="0" destOrd="0" presId="urn:microsoft.com/office/officeart/2011/layout/HexagonRadial"/>
    <dgm:cxn modelId="{59A9E7C1-6792-4ADB-8488-43720799521B}" type="presParOf" srcId="{633BDB81-B1CC-4127-B375-8E86C6A3B14C}" destId="{8CE702B5-588C-489B-B43F-14FE6BA2A891}" srcOrd="2" destOrd="0" presId="urn:microsoft.com/office/officeart/2011/layout/HexagonRadial"/>
    <dgm:cxn modelId="{161C6CF2-9FAE-4001-9B21-EE100E8493BA}" type="presParOf" srcId="{633BDB81-B1CC-4127-B375-8E86C6A3B14C}" destId="{5D3AD83E-08F6-4ABB-AEAD-9BCC710F1319}" srcOrd="3" destOrd="0" presId="urn:microsoft.com/office/officeart/2011/layout/HexagonRadial"/>
    <dgm:cxn modelId="{263EC443-DF48-4ADF-AC01-64AAF9781AB3}" type="presParOf" srcId="{5D3AD83E-08F6-4ABB-AEAD-9BCC710F1319}" destId="{C55B6B37-3629-4E92-AD87-B2E666BCF4C7}" srcOrd="0" destOrd="0" presId="urn:microsoft.com/office/officeart/2011/layout/HexagonRadial"/>
    <dgm:cxn modelId="{199C4C22-38F1-4251-8F0E-BDDEAC72EFBD}" type="presParOf" srcId="{633BDB81-B1CC-4127-B375-8E86C6A3B14C}" destId="{CD60DBB7-3FD0-47AD-92E3-E1D17484683B}" srcOrd="4" destOrd="0" presId="urn:microsoft.com/office/officeart/2011/layout/HexagonRadial"/>
    <dgm:cxn modelId="{CAD9E192-7D9F-43E6-AF27-D7FC839C1330}" type="presParOf" srcId="{633BDB81-B1CC-4127-B375-8E86C6A3B14C}" destId="{262ECCA9-5892-4574-AA1A-ECDE9ADA9285}" srcOrd="5" destOrd="0" presId="urn:microsoft.com/office/officeart/2011/layout/HexagonRadial"/>
    <dgm:cxn modelId="{FE3EC826-A0F5-4D97-A28A-B9D217390E74}" type="presParOf" srcId="{262ECCA9-5892-4574-AA1A-ECDE9ADA9285}" destId="{3502ADDA-C749-4B0D-A57A-64A9884C4B90}" srcOrd="0" destOrd="0" presId="urn:microsoft.com/office/officeart/2011/layout/HexagonRadial"/>
    <dgm:cxn modelId="{00D39A84-BD5B-4E06-95A7-85D852BB1A60}" type="presParOf" srcId="{633BDB81-B1CC-4127-B375-8E86C6A3B14C}" destId="{C7CB05D8-6130-45FA-8741-3242E9854583}" srcOrd="6" destOrd="0" presId="urn:microsoft.com/office/officeart/2011/layout/HexagonRadial"/>
    <dgm:cxn modelId="{0539ED0F-B5F8-41BB-A802-9C5CCA151D36}" type="presParOf" srcId="{633BDB81-B1CC-4127-B375-8E86C6A3B14C}" destId="{C62AF300-DB22-4801-940C-F2C698121353}" srcOrd="7" destOrd="0" presId="urn:microsoft.com/office/officeart/2011/layout/HexagonRadial"/>
    <dgm:cxn modelId="{DEBFB96B-204E-4398-BE6C-ED875BBAB586}" type="presParOf" srcId="{C62AF300-DB22-4801-940C-F2C698121353}" destId="{BFDB1E9F-4F6A-48ED-A611-DE8867F153CF}" srcOrd="0" destOrd="0" presId="urn:microsoft.com/office/officeart/2011/layout/HexagonRadial"/>
    <dgm:cxn modelId="{12A2E871-3AD5-4CCD-8715-C9289BE30C96}" type="presParOf" srcId="{633BDB81-B1CC-4127-B375-8E86C6A3B14C}" destId="{40F194A8-24E6-4ADE-9383-6E1285AF9B59}" srcOrd="8" destOrd="0" presId="urn:microsoft.com/office/officeart/2011/layout/HexagonRadial"/>
    <dgm:cxn modelId="{B71A0E0D-AB9B-43B1-8232-065BD6750FD2}" type="presParOf" srcId="{633BDB81-B1CC-4127-B375-8E86C6A3B14C}" destId="{B58FFC9B-7B70-4690-B279-1DC78BD699B8}" srcOrd="9" destOrd="0" presId="urn:microsoft.com/office/officeart/2011/layout/HexagonRadial"/>
    <dgm:cxn modelId="{133355AF-BB62-4DCF-8A1B-284F28BEE828}" type="presParOf" srcId="{B58FFC9B-7B70-4690-B279-1DC78BD699B8}" destId="{E94B40E2-5ABF-4744-B3A0-4F710C935FDA}" srcOrd="0" destOrd="0" presId="urn:microsoft.com/office/officeart/2011/layout/HexagonRadial"/>
    <dgm:cxn modelId="{40F70E3B-7C90-4D84-B15C-389E4D00554A}" type="presParOf" srcId="{633BDB81-B1CC-4127-B375-8E86C6A3B14C}" destId="{63EBA598-0F6E-41CA-A751-A27F12159DCE}" srcOrd="10" destOrd="0" presId="urn:microsoft.com/office/officeart/2011/layout/HexagonRadial"/>
    <dgm:cxn modelId="{20014B24-BECF-437D-A485-13C3F9DFE373}" type="presParOf" srcId="{633BDB81-B1CC-4127-B375-8E86C6A3B14C}" destId="{87306080-3082-49B6-A3F3-8AD26C1DCB62}" srcOrd="11" destOrd="0" presId="urn:microsoft.com/office/officeart/2011/layout/HexagonRadial"/>
    <dgm:cxn modelId="{473D97D9-5042-4EDB-B6D0-390C15410D2A}" type="presParOf" srcId="{87306080-3082-49B6-A3F3-8AD26C1DCB62}" destId="{0121AD8E-4D24-4BA0-8161-A94C9F50368E}" srcOrd="0" destOrd="0" presId="urn:microsoft.com/office/officeart/2011/layout/HexagonRadial"/>
    <dgm:cxn modelId="{682390CA-B7F7-4FA1-A00B-2E204944D14E}" type="presParOf" srcId="{633BDB81-B1CC-4127-B375-8E86C6A3B14C}" destId="{F2840F5E-FC5C-4232-A3A1-2691B433B5DB}" srcOrd="12" destOrd="0" presId="urn:microsoft.com/office/officeart/2011/layout/HexagonRadial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865749D-88F0-42AB-90F3-913CFC3E47B6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F4D19CEE-F8C2-4A29-A9C7-F45526671668}">
      <dgm:prSet phldrT="[Texto]" custT="1"/>
      <dgm:spPr/>
      <dgm:t>
        <a:bodyPr/>
        <a:lstStyle/>
        <a:p>
          <a:pPr algn="l"/>
          <a:r>
            <a:rPr lang="es-ES" sz="1100" b="1" dirty="0">
              <a:latin typeface="Calibri" pitchFamily="34" charset="0"/>
            </a:rPr>
            <a:t>                       Taxonomía</a:t>
          </a:r>
        </a:p>
        <a:p>
          <a:pPr algn="l"/>
          <a:r>
            <a:rPr lang="es-ES" sz="1100" dirty="0">
              <a:latin typeface="Calibri" pitchFamily="34" charset="0"/>
            </a:rPr>
            <a:t>Reino: </a:t>
          </a:r>
          <a:r>
            <a:rPr lang="es-ES" sz="1100" i="1" dirty="0" err="1">
              <a:latin typeface="Calibri" pitchFamily="34" charset="0"/>
            </a:rPr>
            <a:t>Plantae</a:t>
          </a:r>
          <a:endParaRPr lang="es-ES" sz="1100" dirty="0">
            <a:latin typeface="Calibri" pitchFamily="34" charset="0"/>
          </a:endParaRPr>
        </a:p>
        <a:p>
          <a:pPr algn="l"/>
          <a:r>
            <a:rPr lang="es-ES" sz="1100" dirty="0">
              <a:latin typeface="Calibri" pitchFamily="34" charset="0"/>
            </a:rPr>
            <a:t>Súper División: </a:t>
          </a:r>
          <a:r>
            <a:rPr lang="es-ES" sz="1100" i="1" dirty="0" err="1">
              <a:latin typeface="Calibri" pitchFamily="34" charset="0"/>
            </a:rPr>
            <a:t>Spermatophyta</a:t>
          </a:r>
          <a:endParaRPr lang="es-ES" sz="1100" dirty="0">
            <a:latin typeface="Calibri" pitchFamily="34" charset="0"/>
          </a:endParaRPr>
        </a:p>
        <a:p>
          <a:pPr algn="l"/>
          <a:r>
            <a:rPr lang="es-ES" sz="1100" dirty="0">
              <a:latin typeface="Calibri" pitchFamily="34" charset="0"/>
            </a:rPr>
            <a:t>Clase: </a:t>
          </a:r>
          <a:r>
            <a:rPr lang="es-ES" sz="1100" i="1" dirty="0" err="1">
              <a:latin typeface="Calibri" pitchFamily="34" charset="0"/>
            </a:rPr>
            <a:t>Angiospermae</a:t>
          </a:r>
          <a:endParaRPr lang="es-ES" sz="1100" dirty="0">
            <a:latin typeface="Calibri" pitchFamily="34" charset="0"/>
          </a:endParaRPr>
        </a:p>
        <a:p>
          <a:pPr algn="l"/>
          <a:r>
            <a:rPr lang="es-ES" sz="1100" dirty="0">
              <a:latin typeface="Calibri" pitchFamily="34" charset="0"/>
            </a:rPr>
            <a:t>Orden: </a:t>
          </a:r>
          <a:r>
            <a:rPr lang="es-ES" sz="1100" i="1" dirty="0" err="1">
              <a:latin typeface="Calibri" pitchFamily="34" charset="0"/>
            </a:rPr>
            <a:t>Poales</a:t>
          </a:r>
          <a:endParaRPr lang="es-ES" sz="1100" dirty="0">
            <a:latin typeface="Calibri" pitchFamily="34" charset="0"/>
          </a:endParaRPr>
        </a:p>
        <a:p>
          <a:pPr algn="l"/>
          <a:r>
            <a:rPr lang="es-ES" sz="1100" dirty="0">
              <a:latin typeface="Calibri" pitchFamily="34" charset="0"/>
            </a:rPr>
            <a:t>Familia: </a:t>
          </a:r>
          <a:r>
            <a:rPr lang="es-ES" sz="1100" i="1" dirty="0" err="1">
              <a:latin typeface="Calibri" pitchFamily="34" charset="0"/>
            </a:rPr>
            <a:t>Poaceae</a:t>
          </a:r>
          <a:endParaRPr lang="es-ES" sz="1100" dirty="0">
            <a:latin typeface="Calibri" pitchFamily="34" charset="0"/>
          </a:endParaRPr>
        </a:p>
        <a:p>
          <a:pPr algn="l"/>
          <a:r>
            <a:rPr lang="es-ES" sz="1100" dirty="0">
              <a:latin typeface="Calibri" pitchFamily="34" charset="0"/>
            </a:rPr>
            <a:t>Género: </a:t>
          </a:r>
          <a:r>
            <a:rPr lang="es-ES" sz="1100" i="1" dirty="0" err="1">
              <a:latin typeface="Calibri" pitchFamily="34" charset="0"/>
            </a:rPr>
            <a:t>Hordeum</a:t>
          </a:r>
          <a:r>
            <a:rPr lang="es-ES" sz="1100" i="1" dirty="0">
              <a:latin typeface="Calibri" pitchFamily="34" charset="0"/>
            </a:rPr>
            <a:t> </a:t>
          </a:r>
          <a:r>
            <a:rPr lang="es-ES" sz="1100" dirty="0">
              <a:latin typeface="Calibri" pitchFamily="34" charset="0"/>
            </a:rPr>
            <a:t>L.</a:t>
          </a:r>
        </a:p>
        <a:p>
          <a:pPr algn="l"/>
          <a:r>
            <a:rPr lang="es-ES" sz="1100" dirty="0">
              <a:latin typeface="Calibri" pitchFamily="34" charset="0"/>
            </a:rPr>
            <a:t>Especie: </a:t>
          </a:r>
          <a:r>
            <a:rPr lang="es-ES" sz="1100" i="1" dirty="0" err="1">
              <a:latin typeface="Calibri" pitchFamily="34" charset="0"/>
            </a:rPr>
            <a:t>vulgare</a:t>
          </a:r>
          <a:r>
            <a:rPr lang="es-ES" sz="1100" i="1" dirty="0">
              <a:latin typeface="Calibri" pitchFamily="34" charset="0"/>
            </a:rPr>
            <a:t> </a:t>
          </a:r>
          <a:r>
            <a:rPr lang="es-ES" sz="1100" dirty="0">
              <a:latin typeface="Calibri" pitchFamily="34" charset="0"/>
            </a:rPr>
            <a:t>L.</a:t>
          </a:r>
        </a:p>
        <a:p>
          <a:pPr algn="l"/>
          <a:r>
            <a:rPr lang="es-ES" sz="1100" dirty="0">
              <a:latin typeface="Calibri" pitchFamily="34" charset="0"/>
            </a:rPr>
            <a:t>Nombre científico: </a:t>
          </a:r>
          <a:r>
            <a:rPr lang="es-ES" sz="1100" i="1" dirty="0" err="1">
              <a:latin typeface="Calibri" pitchFamily="34" charset="0"/>
            </a:rPr>
            <a:t>Hordeum</a:t>
          </a:r>
          <a:r>
            <a:rPr lang="es-ES" sz="1100" i="1" dirty="0">
              <a:latin typeface="Calibri" pitchFamily="34" charset="0"/>
            </a:rPr>
            <a:t> </a:t>
          </a:r>
          <a:r>
            <a:rPr lang="es-ES" sz="1100" i="1" dirty="0" err="1">
              <a:latin typeface="Calibri" pitchFamily="34" charset="0"/>
            </a:rPr>
            <a:t>vulgare</a:t>
          </a:r>
          <a:r>
            <a:rPr lang="es-ES" sz="1100" i="1" dirty="0">
              <a:latin typeface="Calibri" pitchFamily="34" charset="0"/>
            </a:rPr>
            <a:t> </a:t>
          </a:r>
          <a:r>
            <a:rPr lang="es-ES" sz="1100" dirty="0">
              <a:latin typeface="Calibri" pitchFamily="34" charset="0"/>
            </a:rPr>
            <a:t>L.</a:t>
          </a:r>
        </a:p>
      </dgm:t>
    </dgm:pt>
    <dgm:pt modelId="{43D0F8F6-D385-4BE1-95B5-3ECEAB12E55D}" type="parTrans" cxnId="{C123A2AD-0B8B-4519-B2D7-696AA7BEB3FB}">
      <dgm:prSet/>
      <dgm:spPr/>
      <dgm:t>
        <a:bodyPr/>
        <a:lstStyle/>
        <a:p>
          <a:endParaRPr lang="es-ES"/>
        </a:p>
      </dgm:t>
    </dgm:pt>
    <dgm:pt modelId="{41787C1F-CC4F-41D0-83CE-B96F93C34F8C}" type="sibTrans" cxnId="{C123A2AD-0B8B-4519-B2D7-696AA7BEB3FB}">
      <dgm:prSet/>
      <dgm:spPr/>
      <dgm:t>
        <a:bodyPr/>
        <a:lstStyle/>
        <a:p>
          <a:endParaRPr lang="es-ES"/>
        </a:p>
      </dgm:t>
    </dgm:pt>
    <dgm:pt modelId="{4E94D3DF-41C8-4D64-9553-10889813BE65}">
      <dgm:prSet phldrT="[Texto]" custT="1"/>
      <dgm:spPr/>
      <dgm:t>
        <a:bodyPr/>
        <a:lstStyle/>
        <a:p>
          <a:pPr algn="l"/>
          <a:r>
            <a:rPr lang="es-ES" sz="1100" b="1" dirty="0">
              <a:latin typeface="Calibri" pitchFamily="34" charset="0"/>
            </a:rPr>
            <a:t>     Características</a:t>
          </a:r>
        </a:p>
        <a:p>
          <a:pPr algn="l"/>
          <a:r>
            <a:rPr lang="es-ES" sz="1100" dirty="0">
              <a:latin typeface="Calibri" pitchFamily="34" charset="0"/>
            </a:rPr>
            <a:t>- Origen:  7 000 A.C. </a:t>
          </a:r>
        </a:p>
        <a:p>
          <a:pPr algn="l"/>
          <a:r>
            <a:rPr lang="es-ES" sz="1100" dirty="0">
              <a:latin typeface="Calibri" pitchFamily="34" charset="0"/>
            </a:rPr>
            <a:t>en Medio Oriente </a:t>
          </a:r>
        </a:p>
        <a:p>
          <a:pPr algn="l"/>
          <a:r>
            <a:rPr lang="es-ES" sz="1100" dirty="0">
              <a:latin typeface="Calibri" pitchFamily="34" charset="0"/>
            </a:rPr>
            <a:t>- Monocotiledónea  </a:t>
          </a:r>
        </a:p>
        <a:p>
          <a:pPr algn="l"/>
          <a:r>
            <a:rPr lang="es-ES" sz="1100" dirty="0">
              <a:latin typeface="Calibri" pitchFamily="34" charset="0"/>
            </a:rPr>
            <a:t>- Diploide </a:t>
          </a:r>
          <a:endParaRPr lang="es-ES" sz="1100" dirty="0"/>
        </a:p>
        <a:p>
          <a:pPr algn="l"/>
          <a:r>
            <a:rPr lang="es-ES" sz="1100" dirty="0">
              <a:latin typeface="Calibri" pitchFamily="34" charset="0"/>
            </a:rPr>
            <a:t>- Cromosomas: 14</a:t>
          </a:r>
        </a:p>
        <a:p>
          <a:pPr algn="l"/>
          <a:r>
            <a:rPr lang="es-ES" sz="1100" dirty="0">
              <a:latin typeface="Calibri" pitchFamily="34" charset="0"/>
            </a:rPr>
            <a:t>- Fenotipos: 2R y 6R</a:t>
          </a:r>
          <a:endParaRPr lang="es-ES" sz="1100" dirty="0"/>
        </a:p>
      </dgm:t>
    </dgm:pt>
    <dgm:pt modelId="{57396609-E3E0-4E72-880C-F96A263B14A2}" type="parTrans" cxnId="{DCF79524-81B8-4090-9DF9-29F5367ECA10}">
      <dgm:prSet/>
      <dgm:spPr/>
      <dgm:t>
        <a:bodyPr/>
        <a:lstStyle/>
        <a:p>
          <a:endParaRPr lang="es-ES"/>
        </a:p>
      </dgm:t>
    </dgm:pt>
    <dgm:pt modelId="{5588B131-DF8C-4B42-8BED-C8148FAA3980}" type="sibTrans" cxnId="{DCF79524-81B8-4090-9DF9-29F5367ECA10}">
      <dgm:prSet/>
      <dgm:spPr/>
      <dgm:t>
        <a:bodyPr/>
        <a:lstStyle/>
        <a:p>
          <a:endParaRPr lang="es-ES"/>
        </a:p>
      </dgm:t>
    </dgm:pt>
    <dgm:pt modelId="{FF2CFB17-8F3F-42BA-85F0-F789388DFEC7}">
      <dgm:prSet phldrT="[Texto]" custT="1"/>
      <dgm:spPr/>
      <dgm:t>
        <a:bodyPr/>
        <a:lstStyle/>
        <a:p>
          <a:endParaRPr lang="es-ES" sz="1400" b="1" dirty="0">
            <a:latin typeface="Calibri" pitchFamily="34" charset="0"/>
          </a:endParaRPr>
        </a:p>
        <a:p>
          <a:r>
            <a:rPr lang="es-ES" sz="1400" b="1" dirty="0">
              <a:latin typeface="Calibri" pitchFamily="34" charset="0"/>
            </a:rPr>
            <a:t>Condiciones edáficas</a:t>
          </a:r>
        </a:p>
        <a:p>
          <a:r>
            <a:rPr lang="es-ES" sz="1400" dirty="0">
              <a:latin typeface="Calibri" pitchFamily="34" charset="0"/>
            </a:rPr>
            <a:t>- Textura: francos (arenosos y arcillosos)</a:t>
          </a:r>
        </a:p>
        <a:p>
          <a:r>
            <a:rPr lang="es-ES" sz="1400" dirty="0">
              <a:latin typeface="Calibri" pitchFamily="34" charset="0"/>
            </a:rPr>
            <a:t>- Bien drenados</a:t>
          </a:r>
        </a:p>
        <a:p>
          <a:r>
            <a:rPr lang="es-ES" sz="1400" dirty="0">
              <a:latin typeface="Calibri" pitchFamily="34" charset="0"/>
            </a:rPr>
            <a:t>- Materia orgánica (MO): Abundante</a:t>
          </a:r>
        </a:p>
        <a:p>
          <a:r>
            <a:rPr lang="es-ES" sz="1400" dirty="0">
              <a:latin typeface="Calibri" pitchFamily="34" charset="0"/>
            </a:rPr>
            <a:t>- pH: 5.6 – 7.5</a:t>
          </a:r>
          <a:endParaRPr lang="es-ES" sz="1400" b="1" dirty="0">
            <a:latin typeface="Calibri" pitchFamily="34" charset="0"/>
          </a:endParaRPr>
        </a:p>
        <a:p>
          <a:endParaRPr lang="es-ES" sz="1400" b="1" dirty="0">
            <a:latin typeface="Calibri" pitchFamily="34" charset="0"/>
          </a:endParaRPr>
        </a:p>
      </dgm:t>
    </dgm:pt>
    <dgm:pt modelId="{29C96057-10EF-4802-AEED-889B70AB9148}" type="parTrans" cxnId="{DB0CC6AE-2DE1-4FEC-8CEB-28682ED1A5E1}">
      <dgm:prSet/>
      <dgm:spPr/>
      <dgm:t>
        <a:bodyPr/>
        <a:lstStyle/>
        <a:p>
          <a:endParaRPr lang="es-ES"/>
        </a:p>
      </dgm:t>
    </dgm:pt>
    <dgm:pt modelId="{FE861CAC-738F-4EBF-AF72-0B7844A72119}" type="sibTrans" cxnId="{DB0CC6AE-2DE1-4FEC-8CEB-28682ED1A5E1}">
      <dgm:prSet/>
      <dgm:spPr/>
      <dgm:t>
        <a:bodyPr/>
        <a:lstStyle/>
        <a:p>
          <a:endParaRPr lang="es-ES"/>
        </a:p>
      </dgm:t>
    </dgm:pt>
    <dgm:pt modelId="{AA2924F3-1736-451D-A652-FF27729E3751}">
      <dgm:prSet phldrT="[Texto]" custT="1"/>
      <dgm:spPr/>
      <dgm:t>
        <a:bodyPr/>
        <a:lstStyle/>
        <a:p>
          <a:pPr algn="ctr"/>
          <a:r>
            <a:rPr lang="es-ES" sz="1400" b="1" dirty="0">
              <a:latin typeface="Calibri" pitchFamily="34" charset="0"/>
            </a:rPr>
            <a:t>Requerimientos nutricionales</a:t>
          </a:r>
        </a:p>
        <a:p>
          <a:pPr algn="ctr"/>
          <a:endParaRPr lang="es-ES" sz="1400" b="1" dirty="0">
            <a:latin typeface="Calibri" pitchFamily="34" charset="0"/>
          </a:endParaRPr>
        </a:p>
        <a:p>
          <a:pPr algn="ctr"/>
          <a:r>
            <a:rPr lang="es-ES" sz="1400" b="0" dirty="0">
              <a:latin typeface="Calibri" pitchFamily="34" charset="0"/>
            </a:rPr>
            <a:t>N27 - P3,2 - K22,5 - S3</a:t>
          </a:r>
        </a:p>
        <a:p>
          <a:pPr algn="ctr"/>
          <a:r>
            <a:rPr lang="es-ES" sz="1400" b="0" i="1" dirty="0">
              <a:latin typeface="Calibri" pitchFamily="34" charset="0"/>
            </a:rPr>
            <a:t>Nutrientes totales absorbidos por un </a:t>
          </a:r>
          <a:r>
            <a:rPr lang="es-ES" sz="1400" b="0" i="1" dirty="0" err="1">
              <a:latin typeface="Calibri" pitchFamily="34" charset="0"/>
            </a:rPr>
            <a:t>Megagramo</a:t>
          </a:r>
          <a:r>
            <a:rPr lang="es-ES" sz="1400" b="0" i="1" dirty="0">
              <a:latin typeface="Calibri" pitchFamily="34" charset="0"/>
            </a:rPr>
            <a:t> de granos y rastrojo</a:t>
          </a:r>
          <a:endParaRPr lang="es-ES" sz="1400" dirty="0">
            <a:latin typeface="Calibri" pitchFamily="34" charset="0"/>
          </a:endParaRPr>
        </a:p>
      </dgm:t>
    </dgm:pt>
    <dgm:pt modelId="{37FCBAB3-0571-4626-B426-CFA7A7FBBFC5}" type="parTrans" cxnId="{E03A35EE-92EF-4DC5-AED3-781FFB22DD17}">
      <dgm:prSet/>
      <dgm:spPr/>
      <dgm:t>
        <a:bodyPr/>
        <a:lstStyle/>
        <a:p>
          <a:endParaRPr lang="es-ES"/>
        </a:p>
      </dgm:t>
    </dgm:pt>
    <dgm:pt modelId="{0DFEFA70-A96B-4618-9A8B-FA72A2B160E6}" type="sibTrans" cxnId="{E03A35EE-92EF-4DC5-AED3-781FFB22DD17}">
      <dgm:prSet/>
      <dgm:spPr/>
      <dgm:t>
        <a:bodyPr/>
        <a:lstStyle/>
        <a:p>
          <a:endParaRPr lang="es-ES"/>
        </a:p>
      </dgm:t>
    </dgm:pt>
    <dgm:pt modelId="{01B6F75B-60CC-433C-A000-A7C7526E4E2D}" type="pres">
      <dgm:prSet presAssocID="{0865749D-88F0-42AB-90F3-913CFC3E47B6}" presName="diagram" presStyleCnt="0">
        <dgm:presLayoutVars>
          <dgm:dir/>
          <dgm:resizeHandles val="exact"/>
        </dgm:presLayoutVars>
      </dgm:prSet>
      <dgm:spPr/>
    </dgm:pt>
    <dgm:pt modelId="{7EEAD95F-5E37-48A1-916D-4D490821251F}" type="pres">
      <dgm:prSet presAssocID="{F4D19CEE-F8C2-4A29-A9C7-F45526671668}" presName="node" presStyleLbl="node1" presStyleIdx="0" presStyleCnt="4">
        <dgm:presLayoutVars>
          <dgm:bulletEnabled val="1"/>
        </dgm:presLayoutVars>
      </dgm:prSet>
      <dgm:spPr/>
    </dgm:pt>
    <dgm:pt modelId="{DD295717-B3EF-4218-A6E6-BD7E23213388}" type="pres">
      <dgm:prSet presAssocID="{41787C1F-CC4F-41D0-83CE-B96F93C34F8C}" presName="sibTrans" presStyleCnt="0"/>
      <dgm:spPr/>
    </dgm:pt>
    <dgm:pt modelId="{0BC64D91-AFA6-4921-906F-E7C22689FEDA}" type="pres">
      <dgm:prSet presAssocID="{4E94D3DF-41C8-4D64-9553-10889813BE65}" presName="node" presStyleLbl="node1" presStyleIdx="1" presStyleCnt="4">
        <dgm:presLayoutVars>
          <dgm:bulletEnabled val="1"/>
        </dgm:presLayoutVars>
      </dgm:prSet>
      <dgm:spPr/>
    </dgm:pt>
    <dgm:pt modelId="{4F726C96-A869-4F8A-9B84-AE6EB0025343}" type="pres">
      <dgm:prSet presAssocID="{5588B131-DF8C-4B42-8BED-C8148FAA3980}" presName="sibTrans" presStyleCnt="0"/>
      <dgm:spPr/>
    </dgm:pt>
    <dgm:pt modelId="{BABFD89C-CFDD-42F7-B67F-C2379390A629}" type="pres">
      <dgm:prSet presAssocID="{FF2CFB17-8F3F-42BA-85F0-F789388DFEC7}" presName="node" presStyleLbl="node1" presStyleIdx="2" presStyleCnt="4">
        <dgm:presLayoutVars>
          <dgm:bulletEnabled val="1"/>
        </dgm:presLayoutVars>
      </dgm:prSet>
      <dgm:spPr/>
    </dgm:pt>
    <dgm:pt modelId="{7B55864D-3861-4036-AE7C-C9387668DFD9}" type="pres">
      <dgm:prSet presAssocID="{FE861CAC-738F-4EBF-AF72-0B7844A72119}" presName="sibTrans" presStyleCnt="0"/>
      <dgm:spPr/>
    </dgm:pt>
    <dgm:pt modelId="{29192836-1364-41E3-A99C-36D00B23502C}" type="pres">
      <dgm:prSet presAssocID="{AA2924F3-1736-451D-A652-FF27729E3751}" presName="node" presStyleLbl="node1" presStyleIdx="3" presStyleCnt="4">
        <dgm:presLayoutVars>
          <dgm:bulletEnabled val="1"/>
        </dgm:presLayoutVars>
      </dgm:prSet>
      <dgm:spPr/>
    </dgm:pt>
  </dgm:ptLst>
  <dgm:cxnLst>
    <dgm:cxn modelId="{4385A405-8D8B-4750-8F6B-59543CD10EBD}" type="presOf" srcId="{4E94D3DF-41C8-4D64-9553-10889813BE65}" destId="{0BC64D91-AFA6-4921-906F-E7C22689FEDA}" srcOrd="0" destOrd="0" presId="urn:microsoft.com/office/officeart/2005/8/layout/default"/>
    <dgm:cxn modelId="{DCF79524-81B8-4090-9DF9-29F5367ECA10}" srcId="{0865749D-88F0-42AB-90F3-913CFC3E47B6}" destId="{4E94D3DF-41C8-4D64-9553-10889813BE65}" srcOrd="1" destOrd="0" parTransId="{57396609-E3E0-4E72-880C-F96A263B14A2}" sibTransId="{5588B131-DF8C-4B42-8BED-C8148FAA3980}"/>
    <dgm:cxn modelId="{F458EE5F-DF44-4119-AC5E-71CF046C0DD9}" type="presOf" srcId="{AA2924F3-1736-451D-A652-FF27729E3751}" destId="{29192836-1364-41E3-A99C-36D00B23502C}" srcOrd="0" destOrd="0" presId="urn:microsoft.com/office/officeart/2005/8/layout/default"/>
    <dgm:cxn modelId="{FFC9929F-F09D-412B-9086-B97BD89A458F}" type="presOf" srcId="{0865749D-88F0-42AB-90F3-913CFC3E47B6}" destId="{01B6F75B-60CC-433C-A000-A7C7526E4E2D}" srcOrd="0" destOrd="0" presId="urn:microsoft.com/office/officeart/2005/8/layout/default"/>
    <dgm:cxn modelId="{C123A2AD-0B8B-4519-B2D7-696AA7BEB3FB}" srcId="{0865749D-88F0-42AB-90F3-913CFC3E47B6}" destId="{F4D19CEE-F8C2-4A29-A9C7-F45526671668}" srcOrd="0" destOrd="0" parTransId="{43D0F8F6-D385-4BE1-95B5-3ECEAB12E55D}" sibTransId="{41787C1F-CC4F-41D0-83CE-B96F93C34F8C}"/>
    <dgm:cxn modelId="{DB0CC6AE-2DE1-4FEC-8CEB-28682ED1A5E1}" srcId="{0865749D-88F0-42AB-90F3-913CFC3E47B6}" destId="{FF2CFB17-8F3F-42BA-85F0-F789388DFEC7}" srcOrd="2" destOrd="0" parTransId="{29C96057-10EF-4802-AEED-889B70AB9148}" sibTransId="{FE861CAC-738F-4EBF-AF72-0B7844A72119}"/>
    <dgm:cxn modelId="{05C97FAF-59D0-49DA-BF99-B951F8788FA3}" type="presOf" srcId="{FF2CFB17-8F3F-42BA-85F0-F789388DFEC7}" destId="{BABFD89C-CFDD-42F7-B67F-C2379390A629}" srcOrd="0" destOrd="0" presId="urn:microsoft.com/office/officeart/2005/8/layout/default"/>
    <dgm:cxn modelId="{89ED79BC-B776-414A-8DC4-D5272D85C066}" type="presOf" srcId="{F4D19CEE-F8C2-4A29-A9C7-F45526671668}" destId="{7EEAD95F-5E37-48A1-916D-4D490821251F}" srcOrd="0" destOrd="0" presId="urn:microsoft.com/office/officeart/2005/8/layout/default"/>
    <dgm:cxn modelId="{E03A35EE-92EF-4DC5-AED3-781FFB22DD17}" srcId="{0865749D-88F0-42AB-90F3-913CFC3E47B6}" destId="{AA2924F3-1736-451D-A652-FF27729E3751}" srcOrd="3" destOrd="0" parTransId="{37FCBAB3-0571-4626-B426-CFA7A7FBBFC5}" sibTransId="{0DFEFA70-A96B-4618-9A8B-FA72A2B160E6}"/>
    <dgm:cxn modelId="{4C526FB8-8D28-4700-ACDF-73E501506F62}" type="presParOf" srcId="{01B6F75B-60CC-433C-A000-A7C7526E4E2D}" destId="{7EEAD95F-5E37-48A1-916D-4D490821251F}" srcOrd="0" destOrd="0" presId="urn:microsoft.com/office/officeart/2005/8/layout/default"/>
    <dgm:cxn modelId="{1F7EC441-1881-436D-86CD-24EEBA84A59B}" type="presParOf" srcId="{01B6F75B-60CC-433C-A000-A7C7526E4E2D}" destId="{DD295717-B3EF-4218-A6E6-BD7E23213388}" srcOrd="1" destOrd="0" presId="urn:microsoft.com/office/officeart/2005/8/layout/default"/>
    <dgm:cxn modelId="{EC288E9A-8B0D-4BAF-AD37-CF50C34D2BDA}" type="presParOf" srcId="{01B6F75B-60CC-433C-A000-A7C7526E4E2D}" destId="{0BC64D91-AFA6-4921-906F-E7C22689FEDA}" srcOrd="2" destOrd="0" presId="urn:microsoft.com/office/officeart/2005/8/layout/default"/>
    <dgm:cxn modelId="{D3401704-F0A7-4047-9477-D42D5EA5E60F}" type="presParOf" srcId="{01B6F75B-60CC-433C-A000-A7C7526E4E2D}" destId="{4F726C96-A869-4F8A-9B84-AE6EB0025343}" srcOrd="3" destOrd="0" presId="urn:microsoft.com/office/officeart/2005/8/layout/default"/>
    <dgm:cxn modelId="{6A5229C9-9484-4DEA-847B-F4350D4BC118}" type="presParOf" srcId="{01B6F75B-60CC-433C-A000-A7C7526E4E2D}" destId="{BABFD89C-CFDD-42F7-B67F-C2379390A629}" srcOrd="4" destOrd="0" presId="urn:microsoft.com/office/officeart/2005/8/layout/default"/>
    <dgm:cxn modelId="{9A819468-6E75-4467-AEA7-CF1C03203732}" type="presParOf" srcId="{01B6F75B-60CC-433C-A000-A7C7526E4E2D}" destId="{7B55864D-3861-4036-AE7C-C9387668DFD9}" srcOrd="5" destOrd="0" presId="urn:microsoft.com/office/officeart/2005/8/layout/default"/>
    <dgm:cxn modelId="{E0CCC7D7-6BFF-44DC-BFE0-A43D926DEE74}" type="presParOf" srcId="{01B6F75B-60CC-433C-A000-A7C7526E4E2D}" destId="{29192836-1364-41E3-A99C-36D00B23502C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42AA5C8-0C94-4A0A-9C48-1816733AC144}" type="doc">
      <dgm:prSet loTypeId="urn:microsoft.com/office/officeart/2008/layout/AlternatingHexagon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577D5B34-4670-42B3-B4B0-404758C2A35C}">
      <dgm:prSet phldrT="[Texto]" custT="1"/>
      <dgm:spPr/>
      <dgm:t>
        <a:bodyPr/>
        <a:lstStyle/>
        <a:p>
          <a:r>
            <a:rPr lang="es-ES" sz="1200" dirty="0">
              <a:latin typeface="Calibri" pitchFamily="34" charset="0"/>
            </a:rPr>
            <a:t>Fenotipo</a:t>
          </a:r>
        </a:p>
        <a:p>
          <a:r>
            <a:rPr lang="es-ES" sz="1200" dirty="0">
              <a:latin typeface="Calibri" pitchFamily="34" charset="0"/>
            </a:rPr>
            <a:t>Humedad</a:t>
          </a:r>
        </a:p>
        <a:p>
          <a:r>
            <a:rPr lang="es-ES" sz="1200" dirty="0">
              <a:latin typeface="Calibri" pitchFamily="34" charset="0"/>
            </a:rPr>
            <a:t>Recubrimiento</a:t>
          </a:r>
        </a:p>
        <a:p>
          <a:r>
            <a:rPr lang="es-ES" sz="1200" dirty="0">
              <a:latin typeface="Calibri" pitchFamily="34" charset="0"/>
            </a:rPr>
            <a:t>Pureza varietal </a:t>
          </a:r>
        </a:p>
        <a:p>
          <a:r>
            <a:rPr lang="es-ES" sz="1200" dirty="0">
              <a:latin typeface="Calibri" pitchFamily="34" charset="0"/>
            </a:rPr>
            <a:t>% germinativo</a:t>
          </a:r>
        </a:p>
      </dgm:t>
    </dgm:pt>
    <dgm:pt modelId="{2B64659A-FFA7-4AA2-872F-976E42E9B9D0}" type="parTrans" cxnId="{1928860C-F4C1-4CC2-B104-2467B74458E2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9415C30B-AE88-452C-A8EA-678E1219472C}" type="sibTrans" cxnId="{1928860C-F4C1-4CC2-B104-2467B74458E2}">
      <dgm:prSet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>
            <a:latin typeface="Calibri" pitchFamily="34" charset="0"/>
          </a:endParaRPr>
        </a:p>
      </dgm:t>
    </dgm:pt>
    <dgm:pt modelId="{71FF1DA7-2775-432E-8260-A46C03BDEAC5}">
      <dgm:prSet phldrT="[Texto]" custT="1"/>
      <dgm:spPr/>
      <dgm:t>
        <a:bodyPr/>
        <a:lstStyle/>
        <a:p>
          <a:pPr algn="ctr"/>
          <a:r>
            <a:rPr lang="es-ES" sz="1200" dirty="0">
              <a:latin typeface="Calibri" pitchFamily="34" charset="0"/>
            </a:rPr>
            <a:t>Peso y calibre del grano</a:t>
          </a:r>
        </a:p>
      </dgm:t>
    </dgm:pt>
    <dgm:pt modelId="{7F15F911-8BD1-4E1E-876E-D4E483BE98AF}" type="parTrans" cxnId="{DE534F05-E970-48F5-A21C-C98A34A12ED5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61004C0A-1F05-444E-819E-4080354B1CBE}" type="sibTrans" cxnId="{DE534F05-E970-48F5-A21C-C98A34A12ED5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A16D4FB2-99DE-4053-A117-AD7F81EEAACC}">
      <dgm:prSet phldrT="[Texto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Levadura</a:t>
          </a:r>
        </a:p>
      </dgm:t>
    </dgm:pt>
    <dgm:pt modelId="{3B146937-EB1B-44AD-A14A-B3870587BAA8}" type="parTrans" cxnId="{FA8CA35D-A4C6-48FE-AD33-7BA7D1185529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4991FCFC-FF34-4728-B2AB-CF3F0A499ACA}" type="sibTrans" cxnId="{FA8CA35D-A4C6-48FE-AD33-7BA7D1185529}">
      <dgm:prSet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>
            <a:latin typeface="Calibri" pitchFamily="34" charset="0"/>
          </a:endParaRPr>
        </a:p>
      </dgm:t>
    </dgm:pt>
    <dgm:pt modelId="{54378A84-6746-4DCE-9D9F-E643217F2F32}">
      <dgm:prSet custT="1"/>
      <dgm:spPr/>
      <dgm:t>
        <a:bodyPr/>
        <a:lstStyle/>
        <a:p>
          <a:pPr algn="ctr"/>
          <a:r>
            <a:rPr lang="es-ES" sz="1200" dirty="0">
              <a:latin typeface="Calibri" pitchFamily="34" charset="0"/>
            </a:rPr>
            <a:t>Peso </a:t>
          </a:r>
          <a:r>
            <a:rPr lang="es-ES" sz="1200" dirty="0" err="1">
              <a:latin typeface="Calibri" pitchFamily="34" charset="0"/>
            </a:rPr>
            <a:t>hectolítrico</a:t>
          </a:r>
          <a:endParaRPr lang="es-ES" sz="1200" dirty="0">
            <a:latin typeface="Calibri" pitchFamily="34" charset="0"/>
          </a:endParaRPr>
        </a:p>
        <a:p>
          <a:pPr algn="ctr"/>
          <a:r>
            <a:rPr lang="es-ES" sz="1200" dirty="0">
              <a:latin typeface="Calibri" pitchFamily="34" charset="0"/>
            </a:rPr>
            <a:t>Índice de flotación</a:t>
          </a:r>
        </a:p>
      </dgm:t>
    </dgm:pt>
    <dgm:pt modelId="{97662353-1862-4EF8-A052-2D4143604887}" type="parTrans" cxnId="{9FF91AAD-B8D6-44F1-A2FE-0F757966658E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389527C9-4C88-4539-AB72-3C87DF9BF056}" type="sibTrans" cxnId="{9FF91AAD-B8D6-44F1-A2FE-0F757966658E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9C47C4D8-28FA-476A-A856-FF73BB7E9CEA}">
      <dgm:prSet custT="1"/>
      <dgm:spPr/>
      <dgm:t>
        <a:bodyPr/>
        <a:lstStyle/>
        <a:p>
          <a:pPr algn="ctr"/>
          <a:r>
            <a:rPr lang="es-ES" sz="1200" dirty="0">
              <a:latin typeface="Calibri" pitchFamily="34" charset="0"/>
            </a:rPr>
            <a:t>% de proteína</a:t>
          </a:r>
        </a:p>
      </dgm:t>
    </dgm:pt>
    <dgm:pt modelId="{A4F8B829-18E9-4BFD-9599-435AF2FF551C}" type="parTrans" cxnId="{7C15CF82-038A-4A23-A47C-60FE08297473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A54BC531-8004-4475-A231-5B5939BD2927}" type="sibTrans" cxnId="{7C15CF82-038A-4A23-A47C-60FE08297473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77379350-83DB-47F1-9061-A1C5ABA9CB8F}">
      <dgm:prSet custT="1"/>
      <dgm:spPr/>
      <dgm:t>
        <a:bodyPr/>
        <a:lstStyle/>
        <a:p>
          <a:pPr algn="ctr"/>
          <a:r>
            <a:rPr lang="es-ES" sz="1200" dirty="0">
              <a:latin typeface="Calibri" pitchFamily="34" charset="0"/>
            </a:rPr>
            <a:t>Partículas extrañas</a:t>
          </a:r>
        </a:p>
      </dgm:t>
    </dgm:pt>
    <dgm:pt modelId="{DF5BEECC-E5C2-497D-8D68-6AE0AD4CC894}" type="parTrans" cxnId="{F42060DB-87B3-48B8-B108-C3AE267B7906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F207ACE4-DA83-47B6-AC1E-2FDA89299CF5}" type="sibTrans" cxnId="{F42060DB-87B3-48B8-B108-C3AE267B7906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94DCD77B-C0BA-400B-A3E5-1DDF72B0974A}">
      <dgm:prSet phldrT="[Texto]" custT="1"/>
      <dgm:spPr/>
      <dgm:t>
        <a:bodyPr/>
        <a:lstStyle/>
        <a:p>
          <a:r>
            <a:rPr lang="es-ES" sz="1200" dirty="0">
              <a:latin typeface="Calibri" pitchFamily="34" charset="0"/>
            </a:rPr>
            <a:t>Cebada germinada (seca y tostada) mediante un proceso de malteo</a:t>
          </a:r>
        </a:p>
      </dgm:t>
    </dgm:pt>
    <dgm:pt modelId="{80A6C55E-5A51-4DB3-88A0-ED8453F917EC}" type="sibTrans" cxnId="{934CA25E-2FB2-40F0-9CEF-58B44704D2A0}">
      <dgm:prSet/>
      <dgm:spPr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endParaRPr lang="es-ES">
            <a:latin typeface="Calibri" pitchFamily="34" charset="0"/>
          </a:endParaRPr>
        </a:p>
      </dgm:t>
    </dgm:pt>
    <dgm:pt modelId="{77DE9E94-6EBB-49D4-A7C7-6A64B507F0B7}" type="parTrans" cxnId="{934CA25E-2FB2-40F0-9CEF-58B44704D2A0}">
      <dgm:prSet/>
      <dgm:spPr/>
      <dgm:t>
        <a:bodyPr/>
        <a:lstStyle/>
        <a:p>
          <a:endParaRPr lang="es-ES">
            <a:latin typeface="Calibri" pitchFamily="34" charset="0"/>
          </a:endParaRPr>
        </a:p>
      </dgm:t>
    </dgm:pt>
    <dgm:pt modelId="{2AFD8AD1-E917-4F9F-90D4-763E0BBA0FA6}" type="pres">
      <dgm:prSet presAssocID="{A42AA5C8-0C94-4A0A-9C48-1816733AC144}" presName="Name0" presStyleCnt="0">
        <dgm:presLayoutVars>
          <dgm:chMax/>
          <dgm:chPref/>
          <dgm:dir/>
          <dgm:animLvl val="lvl"/>
        </dgm:presLayoutVars>
      </dgm:prSet>
      <dgm:spPr/>
    </dgm:pt>
    <dgm:pt modelId="{1952E65E-3DD0-4581-B0E7-65D7F6DCE6F7}" type="pres">
      <dgm:prSet presAssocID="{577D5B34-4670-42B3-B4B0-404758C2A35C}" presName="composite" presStyleCnt="0"/>
      <dgm:spPr/>
    </dgm:pt>
    <dgm:pt modelId="{901D4BB9-B3E6-41F2-A19D-F22755DA1928}" type="pres">
      <dgm:prSet presAssocID="{577D5B34-4670-42B3-B4B0-404758C2A35C}" presName="Parent1" presStyleLbl="node1" presStyleIdx="0" presStyleCnt="6">
        <dgm:presLayoutVars>
          <dgm:chMax val="1"/>
          <dgm:chPref val="1"/>
          <dgm:bulletEnabled val="1"/>
        </dgm:presLayoutVars>
      </dgm:prSet>
      <dgm:spPr/>
    </dgm:pt>
    <dgm:pt modelId="{5B2A3AAE-B704-4EDF-8D72-C2FBF92E76CA}" type="pres">
      <dgm:prSet presAssocID="{577D5B34-4670-42B3-B4B0-404758C2A35C}" presName="Childtext1" presStyleLbl="revTx" presStyleIdx="0" presStyleCnt="3" custScaleY="145723" custLinFactNeighborX="-5220" custLinFactNeighborY="-3396">
        <dgm:presLayoutVars>
          <dgm:chMax val="0"/>
          <dgm:chPref val="0"/>
          <dgm:bulletEnabled val="1"/>
        </dgm:presLayoutVars>
      </dgm:prSet>
      <dgm:spPr/>
    </dgm:pt>
    <dgm:pt modelId="{5E606C5E-9AF7-4C31-87E6-FE37E9306CDA}" type="pres">
      <dgm:prSet presAssocID="{577D5B34-4670-42B3-B4B0-404758C2A35C}" presName="BalanceSpacing" presStyleCnt="0"/>
      <dgm:spPr/>
    </dgm:pt>
    <dgm:pt modelId="{EC5AD0FE-59C1-4846-AC50-7A4F6AEF20D0}" type="pres">
      <dgm:prSet presAssocID="{577D5B34-4670-42B3-B4B0-404758C2A35C}" presName="BalanceSpacing1" presStyleCnt="0"/>
      <dgm:spPr/>
    </dgm:pt>
    <dgm:pt modelId="{D3205DA8-B5BB-46F9-9B43-CF1C7733F913}" type="pres">
      <dgm:prSet presAssocID="{9415C30B-AE88-452C-A8EA-678E1219472C}" presName="Accent1Text" presStyleLbl="node1" presStyleIdx="1" presStyleCnt="6"/>
      <dgm:spPr/>
    </dgm:pt>
    <dgm:pt modelId="{DBF7B326-054E-4A88-83B3-1A75C3ED8527}" type="pres">
      <dgm:prSet presAssocID="{9415C30B-AE88-452C-A8EA-678E1219472C}" presName="spaceBetweenRectangles" presStyleCnt="0"/>
      <dgm:spPr/>
    </dgm:pt>
    <dgm:pt modelId="{F3D60032-15B8-42E9-B68E-8F95A3045DC1}" type="pres">
      <dgm:prSet presAssocID="{94DCD77B-C0BA-400B-A3E5-1DDF72B0974A}" presName="composite" presStyleCnt="0"/>
      <dgm:spPr/>
    </dgm:pt>
    <dgm:pt modelId="{ACBE505E-7738-45E5-A470-5A63D0ABD3C1}" type="pres">
      <dgm:prSet presAssocID="{94DCD77B-C0BA-400B-A3E5-1DDF72B0974A}" presName="Parent1" presStyleLbl="node1" presStyleIdx="2" presStyleCnt="6" custScaleX="106994">
        <dgm:presLayoutVars>
          <dgm:chMax val="1"/>
          <dgm:chPref val="1"/>
          <dgm:bulletEnabled val="1"/>
        </dgm:presLayoutVars>
      </dgm:prSet>
      <dgm:spPr/>
    </dgm:pt>
    <dgm:pt modelId="{974C24C3-6F2F-4193-B107-227F0CC186E2}" type="pres">
      <dgm:prSet presAssocID="{94DCD77B-C0BA-400B-A3E5-1DDF72B0974A}" presName="Childtext1" presStyleLbl="revTx" presStyleIdx="1" presStyleCnt="3" custScaleX="107286" custScaleY="107658" custLinFactX="200000" custLinFactNeighborX="221678" custLinFactNeighborY="-8316">
        <dgm:presLayoutVars>
          <dgm:chMax val="0"/>
          <dgm:chPref val="0"/>
          <dgm:bulletEnabled val="1"/>
        </dgm:presLayoutVars>
      </dgm:prSet>
      <dgm:spPr/>
    </dgm:pt>
    <dgm:pt modelId="{0740B6B9-7F00-4934-A82B-DE6E4BBAA118}" type="pres">
      <dgm:prSet presAssocID="{94DCD77B-C0BA-400B-A3E5-1DDF72B0974A}" presName="BalanceSpacing" presStyleCnt="0"/>
      <dgm:spPr/>
    </dgm:pt>
    <dgm:pt modelId="{34C5FC20-2103-4072-B75D-89892AB5D525}" type="pres">
      <dgm:prSet presAssocID="{94DCD77B-C0BA-400B-A3E5-1DDF72B0974A}" presName="BalanceSpacing1" presStyleCnt="0"/>
      <dgm:spPr/>
    </dgm:pt>
    <dgm:pt modelId="{86FCA777-32CF-4CDE-9E8D-57F871F85249}" type="pres">
      <dgm:prSet presAssocID="{80A6C55E-5A51-4DB3-88A0-ED8453F917EC}" presName="Accent1Text" presStyleLbl="node1" presStyleIdx="3" presStyleCnt="6"/>
      <dgm:spPr/>
    </dgm:pt>
    <dgm:pt modelId="{F60CEC5E-90DA-4FF1-9A91-1A640C022958}" type="pres">
      <dgm:prSet presAssocID="{80A6C55E-5A51-4DB3-88A0-ED8453F917EC}" presName="spaceBetweenRectangles" presStyleCnt="0"/>
      <dgm:spPr/>
    </dgm:pt>
    <dgm:pt modelId="{7671C52E-C25C-46B9-BFED-00785D1D80FF}" type="pres">
      <dgm:prSet presAssocID="{A16D4FB2-99DE-4053-A117-AD7F81EEAACC}" presName="composite" presStyleCnt="0"/>
      <dgm:spPr/>
    </dgm:pt>
    <dgm:pt modelId="{1E4A24D4-0E76-4EA5-880C-1EABAB7B21EF}" type="pres">
      <dgm:prSet presAssocID="{A16D4FB2-99DE-4053-A117-AD7F81EEAACC}" presName="Parent1" presStyleLbl="node1" presStyleIdx="4" presStyleCnt="6">
        <dgm:presLayoutVars>
          <dgm:chMax val="1"/>
          <dgm:chPref val="1"/>
          <dgm:bulletEnabled val="1"/>
        </dgm:presLayoutVars>
      </dgm:prSet>
      <dgm:spPr/>
    </dgm:pt>
    <dgm:pt modelId="{FC6DF17D-01C4-412C-8A56-FE2929786D1D}" type="pres">
      <dgm:prSet presAssocID="{A16D4FB2-99DE-4053-A117-AD7F81EEAACC}" presName="Childtext1" presStyleLbl="revTx" presStyleIdx="2" presStyleCnt="3">
        <dgm:presLayoutVars>
          <dgm:chMax val="0"/>
          <dgm:chPref val="0"/>
          <dgm:bulletEnabled val="1"/>
        </dgm:presLayoutVars>
      </dgm:prSet>
      <dgm:spPr/>
    </dgm:pt>
    <dgm:pt modelId="{A4465932-A789-4175-AA1D-B5DD13791781}" type="pres">
      <dgm:prSet presAssocID="{A16D4FB2-99DE-4053-A117-AD7F81EEAACC}" presName="BalanceSpacing" presStyleCnt="0"/>
      <dgm:spPr/>
    </dgm:pt>
    <dgm:pt modelId="{8C48E007-6A0F-456C-9F19-6032D9B8A2BB}" type="pres">
      <dgm:prSet presAssocID="{A16D4FB2-99DE-4053-A117-AD7F81EEAACC}" presName="BalanceSpacing1" presStyleCnt="0"/>
      <dgm:spPr/>
    </dgm:pt>
    <dgm:pt modelId="{33B2AAB5-5E22-4E2C-9297-21313E88A8CF}" type="pres">
      <dgm:prSet presAssocID="{4991FCFC-FF34-4728-B2AB-CF3F0A499ACA}" presName="Accent1Text" presStyleLbl="node1" presStyleIdx="5" presStyleCnt="6"/>
      <dgm:spPr/>
    </dgm:pt>
  </dgm:ptLst>
  <dgm:cxnLst>
    <dgm:cxn modelId="{DE534F05-E970-48F5-A21C-C98A34A12ED5}" srcId="{577D5B34-4670-42B3-B4B0-404758C2A35C}" destId="{71FF1DA7-2775-432E-8260-A46C03BDEAC5}" srcOrd="0" destOrd="0" parTransId="{7F15F911-8BD1-4E1E-876E-D4E483BE98AF}" sibTransId="{61004C0A-1F05-444E-819E-4080354B1CBE}"/>
    <dgm:cxn modelId="{1928860C-F4C1-4CC2-B104-2467B74458E2}" srcId="{A42AA5C8-0C94-4A0A-9C48-1816733AC144}" destId="{577D5B34-4670-42B3-B4B0-404758C2A35C}" srcOrd="0" destOrd="0" parTransId="{2B64659A-FFA7-4AA2-872F-976E42E9B9D0}" sibTransId="{9415C30B-AE88-452C-A8EA-678E1219472C}"/>
    <dgm:cxn modelId="{B0FE6B25-D597-4444-8527-E1AEA3188F78}" type="presOf" srcId="{54378A84-6746-4DCE-9D9F-E643217F2F32}" destId="{5B2A3AAE-B704-4EDF-8D72-C2FBF92E76CA}" srcOrd="0" destOrd="1" presId="urn:microsoft.com/office/officeart/2008/layout/AlternatingHexagons"/>
    <dgm:cxn modelId="{861A2336-3E52-4EAF-9181-FDEC382F5B01}" type="presOf" srcId="{71FF1DA7-2775-432E-8260-A46C03BDEAC5}" destId="{5B2A3AAE-B704-4EDF-8D72-C2FBF92E76CA}" srcOrd="0" destOrd="0" presId="urn:microsoft.com/office/officeart/2008/layout/AlternatingHexagons"/>
    <dgm:cxn modelId="{FA8CA35D-A4C6-48FE-AD33-7BA7D1185529}" srcId="{A42AA5C8-0C94-4A0A-9C48-1816733AC144}" destId="{A16D4FB2-99DE-4053-A117-AD7F81EEAACC}" srcOrd="2" destOrd="0" parTransId="{3B146937-EB1B-44AD-A14A-B3870587BAA8}" sibTransId="{4991FCFC-FF34-4728-B2AB-CF3F0A499ACA}"/>
    <dgm:cxn modelId="{934CA25E-2FB2-40F0-9CEF-58B44704D2A0}" srcId="{A42AA5C8-0C94-4A0A-9C48-1816733AC144}" destId="{94DCD77B-C0BA-400B-A3E5-1DDF72B0974A}" srcOrd="1" destOrd="0" parTransId="{77DE9E94-6EBB-49D4-A7C7-6A64B507F0B7}" sibTransId="{80A6C55E-5A51-4DB3-88A0-ED8453F917EC}"/>
    <dgm:cxn modelId="{56DCAE64-36BC-40B9-986C-CE6BD0077B75}" type="presOf" srcId="{577D5B34-4670-42B3-B4B0-404758C2A35C}" destId="{901D4BB9-B3E6-41F2-A19D-F22755DA1928}" srcOrd="0" destOrd="0" presId="urn:microsoft.com/office/officeart/2008/layout/AlternatingHexagons"/>
    <dgm:cxn modelId="{8569054B-F1AC-40C5-B3BC-5402F843D4BA}" type="presOf" srcId="{80A6C55E-5A51-4DB3-88A0-ED8453F917EC}" destId="{86FCA777-32CF-4CDE-9E8D-57F871F85249}" srcOrd="0" destOrd="0" presId="urn:microsoft.com/office/officeart/2008/layout/AlternatingHexagons"/>
    <dgm:cxn modelId="{842DD153-7191-4E45-AE34-60E56465D81D}" type="presOf" srcId="{A16D4FB2-99DE-4053-A117-AD7F81EEAACC}" destId="{1E4A24D4-0E76-4EA5-880C-1EABAB7B21EF}" srcOrd="0" destOrd="0" presId="urn:microsoft.com/office/officeart/2008/layout/AlternatingHexagons"/>
    <dgm:cxn modelId="{09939B7A-BB9B-423B-A7F1-DE263E97AB6A}" type="presOf" srcId="{4991FCFC-FF34-4728-B2AB-CF3F0A499ACA}" destId="{33B2AAB5-5E22-4E2C-9297-21313E88A8CF}" srcOrd="0" destOrd="0" presId="urn:microsoft.com/office/officeart/2008/layout/AlternatingHexagons"/>
    <dgm:cxn modelId="{AC5BD65A-8A51-4AB2-B18D-AC52D7B3C41A}" type="presOf" srcId="{A42AA5C8-0C94-4A0A-9C48-1816733AC144}" destId="{2AFD8AD1-E917-4F9F-90D4-763E0BBA0FA6}" srcOrd="0" destOrd="0" presId="urn:microsoft.com/office/officeart/2008/layout/AlternatingHexagons"/>
    <dgm:cxn modelId="{7C15CF82-038A-4A23-A47C-60FE08297473}" srcId="{577D5B34-4670-42B3-B4B0-404758C2A35C}" destId="{9C47C4D8-28FA-476A-A856-FF73BB7E9CEA}" srcOrd="2" destOrd="0" parTransId="{A4F8B829-18E9-4BFD-9599-435AF2FF551C}" sibTransId="{A54BC531-8004-4475-A231-5B5939BD2927}"/>
    <dgm:cxn modelId="{6E03FA8E-8F2D-4E1F-8B6B-44B4EB4DC7DA}" type="presOf" srcId="{9415C30B-AE88-452C-A8EA-678E1219472C}" destId="{D3205DA8-B5BB-46F9-9B43-CF1C7733F913}" srcOrd="0" destOrd="0" presId="urn:microsoft.com/office/officeart/2008/layout/AlternatingHexagons"/>
    <dgm:cxn modelId="{0ADC34A1-F68A-4148-9E8D-98E47BD538A6}" type="presOf" srcId="{77379350-83DB-47F1-9061-A1C5ABA9CB8F}" destId="{5B2A3AAE-B704-4EDF-8D72-C2FBF92E76CA}" srcOrd="0" destOrd="3" presId="urn:microsoft.com/office/officeart/2008/layout/AlternatingHexagons"/>
    <dgm:cxn modelId="{9FF91AAD-B8D6-44F1-A2FE-0F757966658E}" srcId="{577D5B34-4670-42B3-B4B0-404758C2A35C}" destId="{54378A84-6746-4DCE-9D9F-E643217F2F32}" srcOrd="1" destOrd="0" parTransId="{97662353-1862-4EF8-A052-2D4143604887}" sibTransId="{389527C9-4C88-4539-AB72-3C87DF9BF056}"/>
    <dgm:cxn modelId="{0FB01ECD-EEA4-4589-BDCB-7C5C13569FDC}" type="presOf" srcId="{94DCD77B-C0BA-400B-A3E5-1DDF72B0974A}" destId="{ACBE505E-7738-45E5-A470-5A63D0ABD3C1}" srcOrd="0" destOrd="0" presId="urn:microsoft.com/office/officeart/2008/layout/AlternatingHexagons"/>
    <dgm:cxn modelId="{F42060DB-87B3-48B8-B108-C3AE267B7906}" srcId="{577D5B34-4670-42B3-B4B0-404758C2A35C}" destId="{77379350-83DB-47F1-9061-A1C5ABA9CB8F}" srcOrd="3" destOrd="0" parTransId="{DF5BEECC-E5C2-497D-8D68-6AE0AD4CC894}" sibTransId="{F207ACE4-DA83-47B6-AC1E-2FDA89299CF5}"/>
    <dgm:cxn modelId="{B4DC64ED-58EE-4846-891A-75653A5F59DD}" type="presOf" srcId="{9C47C4D8-28FA-476A-A856-FF73BB7E9CEA}" destId="{5B2A3AAE-B704-4EDF-8D72-C2FBF92E76CA}" srcOrd="0" destOrd="2" presId="urn:microsoft.com/office/officeart/2008/layout/AlternatingHexagons"/>
    <dgm:cxn modelId="{0E749060-15C3-478F-96D0-535BE7A11438}" type="presParOf" srcId="{2AFD8AD1-E917-4F9F-90D4-763E0BBA0FA6}" destId="{1952E65E-3DD0-4581-B0E7-65D7F6DCE6F7}" srcOrd="0" destOrd="0" presId="urn:microsoft.com/office/officeart/2008/layout/AlternatingHexagons"/>
    <dgm:cxn modelId="{11EBD604-2287-4E9F-9D0D-D02A1579B3F5}" type="presParOf" srcId="{1952E65E-3DD0-4581-B0E7-65D7F6DCE6F7}" destId="{901D4BB9-B3E6-41F2-A19D-F22755DA1928}" srcOrd="0" destOrd="0" presId="urn:microsoft.com/office/officeart/2008/layout/AlternatingHexagons"/>
    <dgm:cxn modelId="{57BF8CA6-0E11-4553-8DC5-4262BC74F6DD}" type="presParOf" srcId="{1952E65E-3DD0-4581-B0E7-65D7F6DCE6F7}" destId="{5B2A3AAE-B704-4EDF-8D72-C2FBF92E76CA}" srcOrd="1" destOrd="0" presId="urn:microsoft.com/office/officeart/2008/layout/AlternatingHexagons"/>
    <dgm:cxn modelId="{CD1D00F1-193A-4F45-86CA-72455E4422D7}" type="presParOf" srcId="{1952E65E-3DD0-4581-B0E7-65D7F6DCE6F7}" destId="{5E606C5E-9AF7-4C31-87E6-FE37E9306CDA}" srcOrd="2" destOrd="0" presId="urn:microsoft.com/office/officeart/2008/layout/AlternatingHexagons"/>
    <dgm:cxn modelId="{11552337-DCF3-41C8-A0C1-D557E03B361B}" type="presParOf" srcId="{1952E65E-3DD0-4581-B0E7-65D7F6DCE6F7}" destId="{EC5AD0FE-59C1-4846-AC50-7A4F6AEF20D0}" srcOrd="3" destOrd="0" presId="urn:microsoft.com/office/officeart/2008/layout/AlternatingHexagons"/>
    <dgm:cxn modelId="{79F5FAD4-C0E6-4E42-ABF1-3FDFCE445EE2}" type="presParOf" srcId="{1952E65E-3DD0-4581-B0E7-65D7F6DCE6F7}" destId="{D3205DA8-B5BB-46F9-9B43-CF1C7733F913}" srcOrd="4" destOrd="0" presId="urn:microsoft.com/office/officeart/2008/layout/AlternatingHexagons"/>
    <dgm:cxn modelId="{F2A8EFAE-E673-44B8-A937-18A71EC0EB00}" type="presParOf" srcId="{2AFD8AD1-E917-4F9F-90D4-763E0BBA0FA6}" destId="{DBF7B326-054E-4A88-83B3-1A75C3ED8527}" srcOrd="1" destOrd="0" presId="urn:microsoft.com/office/officeart/2008/layout/AlternatingHexagons"/>
    <dgm:cxn modelId="{DE609990-177C-487E-B934-0A566497144E}" type="presParOf" srcId="{2AFD8AD1-E917-4F9F-90D4-763E0BBA0FA6}" destId="{F3D60032-15B8-42E9-B68E-8F95A3045DC1}" srcOrd="2" destOrd="0" presId="urn:microsoft.com/office/officeart/2008/layout/AlternatingHexagons"/>
    <dgm:cxn modelId="{79F15101-8A2F-4B55-AC3A-1B02CFEF810D}" type="presParOf" srcId="{F3D60032-15B8-42E9-B68E-8F95A3045DC1}" destId="{ACBE505E-7738-45E5-A470-5A63D0ABD3C1}" srcOrd="0" destOrd="0" presId="urn:microsoft.com/office/officeart/2008/layout/AlternatingHexagons"/>
    <dgm:cxn modelId="{A4C502C0-63CC-4C87-960F-1F501457B791}" type="presParOf" srcId="{F3D60032-15B8-42E9-B68E-8F95A3045DC1}" destId="{974C24C3-6F2F-4193-B107-227F0CC186E2}" srcOrd="1" destOrd="0" presId="urn:microsoft.com/office/officeart/2008/layout/AlternatingHexagons"/>
    <dgm:cxn modelId="{02ACF682-7F56-495C-A0AA-0B23C6CE2803}" type="presParOf" srcId="{F3D60032-15B8-42E9-B68E-8F95A3045DC1}" destId="{0740B6B9-7F00-4934-A82B-DE6E4BBAA118}" srcOrd="2" destOrd="0" presId="urn:microsoft.com/office/officeart/2008/layout/AlternatingHexagons"/>
    <dgm:cxn modelId="{7610677B-8F09-4006-AFCB-970445768933}" type="presParOf" srcId="{F3D60032-15B8-42E9-B68E-8F95A3045DC1}" destId="{34C5FC20-2103-4072-B75D-89892AB5D525}" srcOrd="3" destOrd="0" presId="urn:microsoft.com/office/officeart/2008/layout/AlternatingHexagons"/>
    <dgm:cxn modelId="{0B02F26D-529B-481A-8942-2806BD1F65A7}" type="presParOf" srcId="{F3D60032-15B8-42E9-B68E-8F95A3045DC1}" destId="{86FCA777-32CF-4CDE-9E8D-57F871F85249}" srcOrd="4" destOrd="0" presId="urn:microsoft.com/office/officeart/2008/layout/AlternatingHexagons"/>
    <dgm:cxn modelId="{D7726CC1-B0DA-4416-8028-262FDB453E66}" type="presParOf" srcId="{2AFD8AD1-E917-4F9F-90D4-763E0BBA0FA6}" destId="{F60CEC5E-90DA-4FF1-9A91-1A640C022958}" srcOrd="3" destOrd="0" presId="urn:microsoft.com/office/officeart/2008/layout/AlternatingHexagons"/>
    <dgm:cxn modelId="{9286BC18-CBCB-4F87-8E65-8DCBE04E20D5}" type="presParOf" srcId="{2AFD8AD1-E917-4F9F-90D4-763E0BBA0FA6}" destId="{7671C52E-C25C-46B9-BFED-00785D1D80FF}" srcOrd="4" destOrd="0" presId="urn:microsoft.com/office/officeart/2008/layout/AlternatingHexagons"/>
    <dgm:cxn modelId="{C83750C8-6EFB-4C00-A7C5-C4072DAF0EBA}" type="presParOf" srcId="{7671C52E-C25C-46B9-BFED-00785D1D80FF}" destId="{1E4A24D4-0E76-4EA5-880C-1EABAB7B21EF}" srcOrd="0" destOrd="0" presId="urn:microsoft.com/office/officeart/2008/layout/AlternatingHexagons"/>
    <dgm:cxn modelId="{91FB0FF5-D173-4309-B182-44CF60B1A042}" type="presParOf" srcId="{7671C52E-C25C-46B9-BFED-00785D1D80FF}" destId="{FC6DF17D-01C4-412C-8A56-FE2929786D1D}" srcOrd="1" destOrd="0" presId="urn:microsoft.com/office/officeart/2008/layout/AlternatingHexagons"/>
    <dgm:cxn modelId="{6A9A38FF-46D6-4B68-A89B-8AC99677FF79}" type="presParOf" srcId="{7671C52E-C25C-46B9-BFED-00785D1D80FF}" destId="{A4465932-A789-4175-AA1D-B5DD13791781}" srcOrd="2" destOrd="0" presId="urn:microsoft.com/office/officeart/2008/layout/AlternatingHexagons"/>
    <dgm:cxn modelId="{7A6AF1A2-8E85-4460-8762-5A59B226E71A}" type="presParOf" srcId="{7671C52E-C25C-46B9-BFED-00785D1D80FF}" destId="{8C48E007-6A0F-456C-9F19-6032D9B8A2BB}" srcOrd="3" destOrd="0" presId="urn:microsoft.com/office/officeart/2008/layout/AlternatingHexagons"/>
    <dgm:cxn modelId="{983551DF-BD69-43C1-8A58-79C03EAEACE4}" type="presParOf" srcId="{7671C52E-C25C-46B9-BFED-00785D1D80FF}" destId="{33B2AAB5-5E22-4E2C-9297-21313E88A8C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91F63D0-869B-467D-A74F-D7828E1F58CC}" type="doc">
      <dgm:prSet loTypeId="urn:microsoft.com/office/officeart/2005/8/layout/process5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603774C5-6C83-4F98-923F-02BFEF84FAE0}">
      <dgm:prSet phldrT="[Texto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200" b="1" dirty="0">
              <a:solidFill>
                <a:schemeClr val="bg1"/>
              </a:solidFill>
              <a:latin typeface="Calibri" pitchFamily="34" charset="0"/>
            </a:rPr>
            <a:t>Origen</a:t>
          </a:r>
        </a:p>
      </dgm:t>
    </dgm:pt>
    <dgm:pt modelId="{73E8096B-54DD-4ADC-8392-54CB9AE2F9A8}" type="parTrans" cxnId="{A6612E2F-375E-4D2A-9DEB-6A3C22CC6B32}">
      <dgm:prSet/>
      <dgm:spPr/>
      <dgm:t>
        <a:bodyPr/>
        <a:lstStyle/>
        <a:p>
          <a:endParaRPr lang="es-ES" sz="1200">
            <a:latin typeface="Calibri" pitchFamily="34" charset="0"/>
          </a:endParaRPr>
        </a:p>
      </dgm:t>
    </dgm:pt>
    <dgm:pt modelId="{D259521F-ABF8-4B89-8322-0D1BB92D864A}" type="sibTrans" cxnId="{A6612E2F-375E-4D2A-9DEB-6A3C22CC6B32}">
      <dgm:prSet custT="1"/>
      <dgm:spPr/>
      <dgm:t>
        <a:bodyPr/>
        <a:lstStyle/>
        <a:p>
          <a:endParaRPr lang="es-ES" sz="1200">
            <a:latin typeface="Calibri" pitchFamily="34" charset="0"/>
          </a:endParaRPr>
        </a:p>
      </dgm:t>
    </dgm:pt>
    <dgm:pt modelId="{D76FAAF1-3570-4218-A911-32D49B80ECE7}">
      <dgm:prSet phldrT="[Texto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200" b="1" dirty="0">
              <a:solidFill>
                <a:schemeClr val="bg1"/>
              </a:solidFill>
              <a:latin typeface="Calibri" pitchFamily="34" charset="0"/>
            </a:rPr>
            <a:t>Generalidades</a:t>
          </a:r>
        </a:p>
      </dgm:t>
    </dgm:pt>
    <dgm:pt modelId="{B2B02A49-8032-4A8D-AED4-ADE1AFCDDB95}" type="parTrans" cxnId="{D8D0698F-8EFE-431B-A668-2BD24E382816}">
      <dgm:prSet/>
      <dgm:spPr/>
      <dgm:t>
        <a:bodyPr/>
        <a:lstStyle/>
        <a:p>
          <a:endParaRPr lang="es-ES" sz="1200">
            <a:latin typeface="Calibri" pitchFamily="34" charset="0"/>
          </a:endParaRPr>
        </a:p>
      </dgm:t>
    </dgm:pt>
    <dgm:pt modelId="{847A8A21-684B-432F-AD07-139918E640E2}" type="sibTrans" cxnId="{D8D0698F-8EFE-431B-A668-2BD24E382816}">
      <dgm:prSet custT="1"/>
      <dgm:spPr/>
      <dgm:t>
        <a:bodyPr/>
        <a:lstStyle/>
        <a:p>
          <a:endParaRPr lang="es-ES" sz="1200">
            <a:latin typeface="Calibri" pitchFamily="34" charset="0"/>
          </a:endParaRPr>
        </a:p>
      </dgm:t>
    </dgm:pt>
    <dgm:pt modelId="{C440D292-0F6A-4DA7-90C4-3986F5FE6372}">
      <dgm:prSet phldrT="[Texto]" custT="1"/>
      <dgm:spPr/>
      <dgm:t>
        <a:bodyPr/>
        <a:lstStyle/>
        <a:p>
          <a:r>
            <a:rPr lang="es-ES" sz="1200" b="0" i="0" dirty="0">
              <a:latin typeface="Calibri" pitchFamily="34" charset="0"/>
            </a:rPr>
            <a:t>Clasificación: color, sabor, ingredientes, fuerza, receta o historia.</a:t>
          </a:r>
          <a:endParaRPr lang="es-ES" sz="1200" b="1" dirty="0">
            <a:latin typeface="Calibri" pitchFamily="34" charset="0"/>
          </a:endParaRPr>
        </a:p>
      </dgm:t>
    </dgm:pt>
    <dgm:pt modelId="{007EF6AA-A758-4791-BD5A-50F009FAE45E}" type="parTrans" cxnId="{A0B7D10B-563E-426F-BF85-F7865175258B}">
      <dgm:prSet/>
      <dgm:spPr/>
      <dgm:t>
        <a:bodyPr/>
        <a:lstStyle/>
        <a:p>
          <a:endParaRPr lang="es-ES" sz="1200">
            <a:latin typeface="Calibri" pitchFamily="34" charset="0"/>
          </a:endParaRPr>
        </a:p>
      </dgm:t>
    </dgm:pt>
    <dgm:pt modelId="{F2C08764-FD90-4712-AA38-2B5B18EB1EB4}" type="sibTrans" cxnId="{A0B7D10B-563E-426F-BF85-F7865175258B}">
      <dgm:prSet custT="1"/>
      <dgm:spPr/>
      <dgm:t>
        <a:bodyPr/>
        <a:lstStyle/>
        <a:p>
          <a:endParaRPr lang="es-ES" sz="1200">
            <a:latin typeface="Calibri" pitchFamily="34" charset="0"/>
          </a:endParaRPr>
        </a:p>
      </dgm:t>
    </dgm:pt>
    <dgm:pt modelId="{B4635B23-72A8-43EF-8313-552048D79C95}">
      <dgm:prSet phldrT="[Texto]" custT="1"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es-ES" sz="1200" dirty="0">
            <a:latin typeface="Calibri" pitchFamily="34" charset="0"/>
          </a:endParaRPr>
        </a:p>
      </dgm:t>
    </dgm:pt>
    <dgm:pt modelId="{A4FE865B-A044-4BCF-BDAE-7A8EF8EA1B82}" type="parTrans" cxnId="{9902DDA1-1D2D-4F23-AFD3-ADE53729389E}">
      <dgm:prSet/>
      <dgm:spPr/>
      <dgm:t>
        <a:bodyPr/>
        <a:lstStyle/>
        <a:p>
          <a:endParaRPr lang="es-ES" sz="1200">
            <a:latin typeface="Calibri" pitchFamily="34" charset="0"/>
          </a:endParaRPr>
        </a:p>
      </dgm:t>
    </dgm:pt>
    <dgm:pt modelId="{6922869B-892E-44E0-9DAA-9B1589A5187F}" type="sibTrans" cxnId="{9902DDA1-1D2D-4F23-AFD3-ADE53729389E}">
      <dgm:prSet custT="1"/>
      <dgm:spPr/>
      <dgm:t>
        <a:bodyPr/>
        <a:lstStyle/>
        <a:p>
          <a:endParaRPr lang="es-ES" sz="1200">
            <a:latin typeface="Calibri" pitchFamily="34" charset="0"/>
          </a:endParaRPr>
        </a:p>
      </dgm:t>
    </dgm:pt>
    <dgm:pt modelId="{A137874B-8D4E-4793-9B35-58585615FD70}" type="pres">
      <dgm:prSet presAssocID="{491F63D0-869B-467D-A74F-D7828E1F58CC}" presName="diagram" presStyleCnt="0">
        <dgm:presLayoutVars>
          <dgm:dir/>
          <dgm:resizeHandles val="exact"/>
        </dgm:presLayoutVars>
      </dgm:prSet>
      <dgm:spPr/>
    </dgm:pt>
    <dgm:pt modelId="{63DD1038-0526-49D1-BF60-776F0939E8AD}" type="pres">
      <dgm:prSet presAssocID="{603774C5-6C83-4F98-923F-02BFEF84FAE0}" presName="node" presStyleLbl="node1" presStyleIdx="0" presStyleCnt="4">
        <dgm:presLayoutVars>
          <dgm:bulletEnabled val="1"/>
        </dgm:presLayoutVars>
      </dgm:prSet>
      <dgm:spPr/>
    </dgm:pt>
    <dgm:pt modelId="{0B94F11E-498B-4DD8-A3DA-A81E4E0F1975}" type="pres">
      <dgm:prSet presAssocID="{D259521F-ABF8-4B89-8322-0D1BB92D864A}" presName="sibTrans" presStyleLbl="sibTrans2D1" presStyleIdx="0" presStyleCnt="3"/>
      <dgm:spPr/>
    </dgm:pt>
    <dgm:pt modelId="{E3D0C969-0F6F-4C78-B401-25E22880F417}" type="pres">
      <dgm:prSet presAssocID="{D259521F-ABF8-4B89-8322-0D1BB92D864A}" presName="connectorText" presStyleLbl="sibTrans2D1" presStyleIdx="0" presStyleCnt="3"/>
      <dgm:spPr/>
    </dgm:pt>
    <dgm:pt modelId="{B303956F-BBC4-4370-9ABB-B100F07B167E}" type="pres">
      <dgm:prSet presAssocID="{D76FAAF1-3570-4218-A911-32D49B80ECE7}" presName="node" presStyleLbl="node1" presStyleIdx="1" presStyleCnt="4">
        <dgm:presLayoutVars>
          <dgm:bulletEnabled val="1"/>
        </dgm:presLayoutVars>
      </dgm:prSet>
      <dgm:spPr/>
    </dgm:pt>
    <dgm:pt modelId="{FED2899F-AACF-40FF-BC08-A01F1B7F7EBD}" type="pres">
      <dgm:prSet presAssocID="{847A8A21-684B-432F-AD07-139918E640E2}" presName="sibTrans" presStyleLbl="sibTrans2D1" presStyleIdx="1" presStyleCnt="3"/>
      <dgm:spPr/>
    </dgm:pt>
    <dgm:pt modelId="{06BF8FE4-D2B1-417C-AF30-6A540ECFBEDD}" type="pres">
      <dgm:prSet presAssocID="{847A8A21-684B-432F-AD07-139918E640E2}" presName="connectorText" presStyleLbl="sibTrans2D1" presStyleIdx="1" presStyleCnt="3"/>
      <dgm:spPr/>
    </dgm:pt>
    <dgm:pt modelId="{81867A7C-EB66-40B4-8B28-3407C924CDFB}" type="pres">
      <dgm:prSet presAssocID="{C440D292-0F6A-4DA7-90C4-3986F5FE6372}" presName="node" presStyleLbl="node1" presStyleIdx="2" presStyleCnt="4">
        <dgm:presLayoutVars>
          <dgm:bulletEnabled val="1"/>
        </dgm:presLayoutVars>
      </dgm:prSet>
      <dgm:spPr/>
    </dgm:pt>
    <dgm:pt modelId="{07516E5C-D55C-404A-AAE9-C8A7A8A93D91}" type="pres">
      <dgm:prSet presAssocID="{F2C08764-FD90-4712-AA38-2B5B18EB1EB4}" presName="sibTrans" presStyleLbl="sibTrans2D1" presStyleIdx="2" presStyleCnt="3"/>
      <dgm:spPr/>
    </dgm:pt>
    <dgm:pt modelId="{C15ECEA5-CF4F-4249-8AED-928EFE1BA117}" type="pres">
      <dgm:prSet presAssocID="{F2C08764-FD90-4712-AA38-2B5B18EB1EB4}" presName="connectorText" presStyleLbl="sibTrans2D1" presStyleIdx="2" presStyleCnt="3"/>
      <dgm:spPr/>
    </dgm:pt>
    <dgm:pt modelId="{FD982D45-4FA7-4D7E-BBAB-3F99E7ADAACB}" type="pres">
      <dgm:prSet presAssocID="{B4635B23-72A8-43EF-8313-552048D79C95}" presName="node" presStyleLbl="node1" presStyleIdx="3" presStyleCnt="4">
        <dgm:presLayoutVars>
          <dgm:bulletEnabled val="1"/>
        </dgm:presLayoutVars>
      </dgm:prSet>
      <dgm:spPr/>
    </dgm:pt>
  </dgm:ptLst>
  <dgm:cxnLst>
    <dgm:cxn modelId="{A0B7D10B-563E-426F-BF85-F7865175258B}" srcId="{491F63D0-869B-467D-A74F-D7828E1F58CC}" destId="{C440D292-0F6A-4DA7-90C4-3986F5FE6372}" srcOrd="2" destOrd="0" parTransId="{007EF6AA-A758-4791-BD5A-50F009FAE45E}" sibTransId="{F2C08764-FD90-4712-AA38-2B5B18EB1EB4}"/>
    <dgm:cxn modelId="{37B51510-62F8-4814-9979-80F440898B38}" type="presOf" srcId="{B4635B23-72A8-43EF-8313-552048D79C95}" destId="{FD982D45-4FA7-4D7E-BBAB-3F99E7ADAACB}" srcOrd="0" destOrd="0" presId="urn:microsoft.com/office/officeart/2005/8/layout/process5"/>
    <dgm:cxn modelId="{9A222D1E-29BE-48BB-905E-3D414C940005}" type="presOf" srcId="{847A8A21-684B-432F-AD07-139918E640E2}" destId="{06BF8FE4-D2B1-417C-AF30-6A540ECFBEDD}" srcOrd="1" destOrd="0" presId="urn:microsoft.com/office/officeart/2005/8/layout/process5"/>
    <dgm:cxn modelId="{A6612E2F-375E-4D2A-9DEB-6A3C22CC6B32}" srcId="{491F63D0-869B-467D-A74F-D7828E1F58CC}" destId="{603774C5-6C83-4F98-923F-02BFEF84FAE0}" srcOrd="0" destOrd="0" parTransId="{73E8096B-54DD-4ADC-8392-54CB9AE2F9A8}" sibTransId="{D259521F-ABF8-4B89-8322-0D1BB92D864A}"/>
    <dgm:cxn modelId="{659E9267-AFBC-44D5-AB5C-A12A2E491924}" type="presOf" srcId="{847A8A21-684B-432F-AD07-139918E640E2}" destId="{FED2899F-AACF-40FF-BC08-A01F1B7F7EBD}" srcOrd="0" destOrd="0" presId="urn:microsoft.com/office/officeart/2005/8/layout/process5"/>
    <dgm:cxn modelId="{FC8A2753-8E35-4D8D-9FCD-EC42EEC9BF6D}" type="presOf" srcId="{D259521F-ABF8-4B89-8322-0D1BB92D864A}" destId="{0B94F11E-498B-4DD8-A3DA-A81E4E0F1975}" srcOrd="0" destOrd="0" presId="urn:microsoft.com/office/officeart/2005/8/layout/process5"/>
    <dgm:cxn modelId="{7390F183-611B-4D3F-BB8B-EE12E09425B4}" type="presOf" srcId="{D76FAAF1-3570-4218-A911-32D49B80ECE7}" destId="{B303956F-BBC4-4370-9ABB-B100F07B167E}" srcOrd="0" destOrd="0" presId="urn:microsoft.com/office/officeart/2005/8/layout/process5"/>
    <dgm:cxn modelId="{D8D0698F-8EFE-431B-A668-2BD24E382816}" srcId="{491F63D0-869B-467D-A74F-D7828E1F58CC}" destId="{D76FAAF1-3570-4218-A911-32D49B80ECE7}" srcOrd="1" destOrd="0" parTransId="{B2B02A49-8032-4A8D-AED4-ADE1AFCDDB95}" sibTransId="{847A8A21-684B-432F-AD07-139918E640E2}"/>
    <dgm:cxn modelId="{090556A1-DFE2-4887-9C19-3FF0A2EE3DF3}" type="presOf" srcId="{C440D292-0F6A-4DA7-90C4-3986F5FE6372}" destId="{81867A7C-EB66-40B4-8B28-3407C924CDFB}" srcOrd="0" destOrd="0" presId="urn:microsoft.com/office/officeart/2005/8/layout/process5"/>
    <dgm:cxn modelId="{9902DDA1-1D2D-4F23-AFD3-ADE53729389E}" srcId="{491F63D0-869B-467D-A74F-D7828E1F58CC}" destId="{B4635B23-72A8-43EF-8313-552048D79C95}" srcOrd="3" destOrd="0" parTransId="{A4FE865B-A044-4BCF-BDAE-7A8EF8EA1B82}" sibTransId="{6922869B-892E-44E0-9DAA-9B1589A5187F}"/>
    <dgm:cxn modelId="{9B2B2DA5-27F9-416D-BB6B-B806FDD619DC}" type="presOf" srcId="{F2C08764-FD90-4712-AA38-2B5B18EB1EB4}" destId="{07516E5C-D55C-404A-AAE9-C8A7A8A93D91}" srcOrd="0" destOrd="0" presId="urn:microsoft.com/office/officeart/2005/8/layout/process5"/>
    <dgm:cxn modelId="{FBD982A8-72E8-4C9A-9A05-EF204CBF32B7}" type="presOf" srcId="{D259521F-ABF8-4B89-8322-0D1BB92D864A}" destId="{E3D0C969-0F6F-4C78-B401-25E22880F417}" srcOrd="1" destOrd="0" presId="urn:microsoft.com/office/officeart/2005/8/layout/process5"/>
    <dgm:cxn modelId="{AF1F62C0-6340-4D35-AA68-1F3B706139C7}" type="presOf" srcId="{491F63D0-869B-467D-A74F-D7828E1F58CC}" destId="{A137874B-8D4E-4793-9B35-58585615FD70}" srcOrd="0" destOrd="0" presId="urn:microsoft.com/office/officeart/2005/8/layout/process5"/>
    <dgm:cxn modelId="{DDF5A4C8-AF1D-4FC1-9736-DDD452C27E4E}" type="presOf" srcId="{F2C08764-FD90-4712-AA38-2B5B18EB1EB4}" destId="{C15ECEA5-CF4F-4249-8AED-928EFE1BA117}" srcOrd="1" destOrd="0" presId="urn:microsoft.com/office/officeart/2005/8/layout/process5"/>
    <dgm:cxn modelId="{4C4E1EDE-F85D-45A4-BD1E-0A2B019ABB2A}" type="presOf" srcId="{603774C5-6C83-4F98-923F-02BFEF84FAE0}" destId="{63DD1038-0526-49D1-BF60-776F0939E8AD}" srcOrd="0" destOrd="0" presId="urn:microsoft.com/office/officeart/2005/8/layout/process5"/>
    <dgm:cxn modelId="{A3792BB6-20B1-43B4-9640-E3849321A84B}" type="presParOf" srcId="{A137874B-8D4E-4793-9B35-58585615FD70}" destId="{63DD1038-0526-49D1-BF60-776F0939E8AD}" srcOrd="0" destOrd="0" presId="urn:microsoft.com/office/officeart/2005/8/layout/process5"/>
    <dgm:cxn modelId="{C798A0F1-2C27-4E37-8E0D-A74BB90DC9AB}" type="presParOf" srcId="{A137874B-8D4E-4793-9B35-58585615FD70}" destId="{0B94F11E-498B-4DD8-A3DA-A81E4E0F1975}" srcOrd="1" destOrd="0" presId="urn:microsoft.com/office/officeart/2005/8/layout/process5"/>
    <dgm:cxn modelId="{BAC905DB-3A59-4B2E-974D-562A29D9D2D1}" type="presParOf" srcId="{0B94F11E-498B-4DD8-A3DA-A81E4E0F1975}" destId="{E3D0C969-0F6F-4C78-B401-25E22880F417}" srcOrd="0" destOrd="0" presId="urn:microsoft.com/office/officeart/2005/8/layout/process5"/>
    <dgm:cxn modelId="{09B09688-4F18-4FA6-B831-17D3C1B8AEBF}" type="presParOf" srcId="{A137874B-8D4E-4793-9B35-58585615FD70}" destId="{B303956F-BBC4-4370-9ABB-B100F07B167E}" srcOrd="2" destOrd="0" presId="urn:microsoft.com/office/officeart/2005/8/layout/process5"/>
    <dgm:cxn modelId="{56C60395-B2E4-49C9-BB42-9DA6144B6435}" type="presParOf" srcId="{A137874B-8D4E-4793-9B35-58585615FD70}" destId="{FED2899F-AACF-40FF-BC08-A01F1B7F7EBD}" srcOrd="3" destOrd="0" presId="urn:microsoft.com/office/officeart/2005/8/layout/process5"/>
    <dgm:cxn modelId="{BDC5C3BE-00C0-4E0B-9B70-981A8B11FEA5}" type="presParOf" srcId="{FED2899F-AACF-40FF-BC08-A01F1B7F7EBD}" destId="{06BF8FE4-D2B1-417C-AF30-6A540ECFBEDD}" srcOrd="0" destOrd="0" presId="urn:microsoft.com/office/officeart/2005/8/layout/process5"/>
    <dgm:cxn modelId="{6A59E981-894A-455A-B264-EDF69A028D7D}" type="presParOf" srcId="{A137874B-8D4E-4793-9B35-58585615FD70}" destId="{81867A7C-EB66-40B4-8B28-3407C924CDFB}" srcOrd="4" destOrd="0" presId="urn:microsoft.com/office/officeart/2005/8/layout/process5"/>
    <dgm:cxn modelId="{E05093B6-49C2-43B0-AB8A-3853B371F1F4}" type="presParOf" srcId="{A137874B-8D4E-4793-9B35-58585615FD70}" destId="{07516E5C-D55C-404A-AAE9-C8A7A8A93D91}" srcOrd="5" destOrd="0" presId="urn:microsoft.com/office/officeart/2005/8/layout/process5"/>
    <dgm:cxn modelId="{007B07B6-69A9-42ED-93E4-6EA77E884886}" type="presParOf" srcId="{07516E5C-D55C-404A-AAE9-C8A7A8A93D91}" destId="{C15ECEA5-CF4F-4249-8AED-928EFE1BA117}" srcOrd="0" destOrd="0" presId="urn:microsoft.com/office/officeart/2005/8/layout/process5"/>
    <dgm:cxn modelId="{7588050F-AAB7-4936-9D43-E2629A50870D}" type="presParOf" srcId="{A137874B-8D4E-4793-9B35-58585615FD70}" destId="{FD982D45-4FA7-4D7E-BBAB-3F99E7ADAACB}" srcOrd="6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E76F550A-DD36-4997-B7B7-15E56F53AA01}" type="doc">
      <dgm:prSet loTypeId="urn:microsoft.com/office/officeart/2005/8/layout/bProcess4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FC3D6349-6B9B-4F8B-A24C-DF47BCE622AF}">
      <dgm:prSet phldrT="[Texto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Parcelación</a:t>
          </a:r>
        </a:p>
        <a:p>
          <a:r>
            <a:rPr lang="es-ES" sz="1400" b="1" dirty="0">
              <a:latin typeface="Calibri" pitchFamily="34" charset="0"/>
            </a:rPr>
            <a:t>Preparación del suelo</a:t>
          </a:r>
        </a:p>
        <a:p>
          <a:r>
            <a:rPr lang="es-ES" sz="1400" b="1" dirty="0">
              <a:latin typeface="Calibri" pitchFamily="34" charset="0"/>
            </a:rPr>
            <a:t>Fertilización</a:t>
          </a:r>
        </a:p>
      </dgm:t>
    </dgm:pt>
    <dgm:pt modelId="{CF8B8E3E-11EB-4CB1-98DB-0D62ECD16108}" type="parTrans" cxnId="{DCE3B206-88EE-4E22-882D-C66AB1E7CF1D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ADCCD8FA-2F31-47A7-AD5E-3CDEB56D0B9A}" type="sibTrans" cxnId="{DCE3B206-88EE-4E22-882D-C66AB1E7CF1D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CE7D24EC-7414-42B0-9AAC-C1E9D7DA8E0B}">
      <dgm:prSet phldrT="[Texto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Siembra </a:t>
          </a:r>
        </a:p>
        <a:p>
          <a:r>
            <a:rPr lang="es-ES" sz="1400" b="1" dirty="0">
              <a:latin typeface="Calibri" pitchFamily="34" charset="0"/>
            </a:rPr>
            <a:t>Labores culturales</a:t>
          </a:r>
        </a:p>
      </dgm:t>
    </dgm:pt>
    <dgm:pt modelId="{2C965B28-6C59-4C2D-915B-B8B56102BA76}" type="parTrans" cxnId="{FA002DDD-69FD-443E-984B-79AA052C1DE6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8E46BA50-7859-4BF9-B3E6-5D2C3CD23294}" type="sibTrans" cxnId="{FA002DDD-69FD-443E-984B-79AA052C1DE6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D1A1010D-22C4-4DF8-A7BC-D6811AAD46D7}">
      <dgm:prSet phldrT="[Texto]" custT="1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Toma de datos</a:t>
          </a:r>
        </a:p>
        <a:p>
          <a:r>
            <a:rPr lang="es-ES" sz="1400" b="1" dirty="0">
              <a:latin typeface="Calibri" pitchFamily="34" charset="0"/>
            </a:rPr>
            <a:t>Seguimiento del cultivo</a:t>
          </a:r>
        </a:p>
      </dgm:t>
    </dgm:pt>
    <dgm:pt modelId="{926A30ED-743C-42C4-8ABC-491F08F5AE59}" type="parTrans" cxnId="{30836BBF-049C-4D10-B580-318F4B979BA0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99D922D7-DBE2-40B6-A07F-8DDA2156E6AC}" type="sibTrans" cxnId="{30836BBF-049C-4D10-B580-318F4B979BA0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C5B517E8-4727-4F76-B180-052CE56D7456}">
      <dgm:prSet phldrT="[Texto]" custT="1"/>
      <dgm:spPr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Verificación de índices de cosecha</a:t>
          </a:r>
        </a:p>
      </dgm:t>
    </dgm:pt>
    <dgm:pt modelId="{75EFA798-DC94-4D9F-8EDF-89154C312694}" type="parTrans" cxnId="{632761FA-A05A-4AA8-BC65-45A12D9CA2F4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BAA60B7D-E2C1-47C0-B604-BA2CE81A9DAA}" type="sibTrans" cxnId="{632761FA-A05A-4AA8-BC65-45A12D9CA2F4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4FBB81A3-95D8-4E29-8C3C-B83D6AB4787C}">
      <dgm:prSet phldrT="[Texto]" custT="1"/>
      <dgm:spPr>
        <a:blipFill rotWithShape="0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Visual, manual y humedad</a:t>
          </a:r>
        </a:p>
      </dgm:t>
    </dgm:pt>
    <dgm:pt modelId="{82E1883E-7024-4B8B-9BB1-ADB2AE836FDF}" type="parTrans" cxnId="{1C26DD93-B9DF-4EC8-8E73-5F777F0F9F96}">
      <dgm:prSet/>
      <dgm:spPr/>
      <dgm:t>
        <a:bodyPr/>
        <a:lstStyle/>
        <a:p>
          <a:endParaRPr lang="es-ES"/>
        </a:p>
      </dgm:t>
    </dgm:pt>
    <dgm:pt modelId="{EC275B3B-03AB-4AD5-A934-C2A2D9720CA2}" type="sibTrans" cxnId="{1C26DD93-B9DF-4EC8-8E73-5F777F0F9F96}">
      <dgm:prSet/>
      <dgm:spPr/>
      <dgm:t>
        <a:bodyPr/>
        <a:lstStyle/>
        <a:p>
          <a:endParaRPr lang="es-ES"/>
        </a:p>
      </dgm:t>
    </dgm:pt>
    <dgm:pt modelId="{349ABA41-BA8E-4CE0-A85E-445A63E6BF65}">
      <dgm:prSet phldrT="[Texto]" custT="1"/>
      <dgm:spPr>
        <a:blipFill rotWithShape="0"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Secado y limpieza de grano</a:t>
          </a:r>
        </a:p>
      </dgm:t>
    </dgm:pt>
    <dgm:pt modelId="{23D9C07D-82ED-4E00-BB31-C55C73227FBF}" type="parTrans" cxnId="{5CDFF2B0-345E-4B5C-94CE-E066CE43A87C}">
      <dgm:prSet/>
      <dgm:spPr/>
      <dgm:t>
        <a:bodyPr/>
        <a:lstStyle/>
        <a:p>
          <a:endParaRPr lang="es-ES"/>
        </a:p>
      </dgm:t>
    </dgm:pt>
    <dgm:pt modelId="{FE2EDC79-9862-43E2-B260-BC63D605FD47}" type="sibTrans" cxnId="{5CDFF2B0-345E-4B5C-94CE-E066CE43A87C}">
      <dgm:prSet/>
      <dgm:spPr/>
      <dgm:t>
        <a:bodyPr/>
        <a:lstStyle/>
        <a:p>
          <a:endParaRPr lang="es-ES"/>
        </a:p>
      </dgm:t>
    </dgm:pt>
    <dgm:pt modelId="{A00D0A12-06E8-4B06-851C-15B8917B98F6}" type="pres">
      <dgm:prSet presAssocID="{E76F550A-DD36-4997-B7B7-15E56F53AA01}" presName="Name0" presStyleCnt="0">
        <dgm:presLayoutVars>
          <dgm:dir/>
          <dgm:resizeHandles/>
        </dgm:presLayoutVars>
      </dgm:prSet>
      <dgm:spPr/>
    </dgm:pt>
    <dgm:pt modelId="{F7C98530-264E-42DA-91BC-284A63F83E22}" type="pres">
      <dgm:prSet presAssocID="{FC3D6349-6B9B-4F8B-A24C-DF47BCE622AF}" presName="compNode" presStyleCnt="0"/>
      <dgm:spPr/>
    </dgm:pt>
    <dgm:pt modelId="{412A229C-F497-49D6-AA2F-E51206479B57}" type="pres">
      <dgm:prSet presAssocID="{FC3D6349-6B9B-4F8B-A24C-DF47BCE622AF}" presName="dummyConnPt" presStyleCnt="0"/>
      <dgm:spPr/>
    </dgm:pt>
    <dgm:pt modelId="{6B7E13EA-C0C7-42D6-9DDB-D9721B16B74F}" type="pres">
      <dgm:prSet presAssocID="{FC3D6349-6B9B-4F8B-A24C-DF47BCE622AF}" presName="node" presStyleLbl="node1" presStyleIdx="0" presStyleCnt="6">
        <dgm:presLayoutVars>
          <dgm:bulletEnabled val="1"/>
        </dgm:presLayoutVars>
      </dgm:prSet>
      <dgm:spPr/>
    </dgm:pt>
    <dgm:pt modelId="{3EA53967-6F11-4474-BB42-BB23C1B51A91}" type="pres">
      <dgm:prSet presAssocID="{ADCCD8FA-2F31-47A7-AD5E-3CDEB56D0B9A}" presName="sibTrans" presStyleLbl="bgSibTrans2D1" presStyleIdx="0" presStyleCnt="5"/>
      <dgm:spPr/>
    </dgm:pt>
    <dgm:pt modelId="{CD965535-46A0-4B7F-B575-3F08D4C17965}" type="pres">
      <dgm:prSet presAssocID="{CE7D24EC-7414-42B0-9AAC-C1E9D7DA8E0B}" presName="compNode" presStyleCnt="0"/>
      <dgm:spPr/>
    </dgm:pt>
    <dgm:pt modelId="{4B108EB3-6859-488E-A6C4-2E28430EFD1C}" type="pres">
      <dgm:prSet presAssocID="{CE7D24EC-7414-42B0-9AAC-C1E9D7DA8E0B}" presName="dummyConnPt" presStyleCnt="0"/>
      <dgm:spPr/>
    </dgm:pt>
    <dgm:pt modelId="{97BA1879-7D03-46E4-AA2F-9AECB2A2994A}" type="pres">
      <dgm:prSet presAssocID="{CE7D24EC-7414-42B0-9AAC-C1E9D7DA8E0B}" presName="node" presStyleLbl="node1" presStyleIdx="1" presStyleCnt="6">
        <dgm:presLayoutVars>
          <dgm:bulletEnabled val="1"/>
        </dgm:presLayoutVars>
      </dgm:prSet>
      <dgm:spPr/>
    </dgm:pt>
    <dgm:pt modelId="{FAB3824E-E9E7-4E9B-83CD-D0044EFE4903}" type="pres">
      <dgm:prSet presAssocID="{8E46BA50-7859-4BF9-B3E6-5D2C3CD23294}" presName="sibTrans" presStyleLbl="bgSibTrans2D1" presStyleIdx="1" presStyleCnt="5"/>
      <dgm:spPr/>
    </dgm:pt>
    <dgm:pt modelId="{72327BE2-A20C-47F9-A3AF-6A6C8D2FE405}" type="pres">
      <dgm:prSet presAssocID="{D1A1010D-22C4-4DF8-A7BC-D6811AAD46D7}" presName="compNode" presStyleCnt="0"/>
      <dgm:spPr/>
    </dgm:pt>
    <dgm:pt modelId="{F4661867-C2EC-4DA0-9703-9619F2F61D37}" type="pres">
      <dgm:prSet presAssocID="{D1A1010D-22C4-4DF8-A7BC-D6811AAD46D7}" presName="dummyConnPt" presStyleCnt="0"/>
      <dgm:spPr/>
    </dgm:pt>
    <dgm:pt modelId="{F5C9C6B4-013B-472D-8640-9A4203B4EF3C}" type="pres">
      <dgm:prSet presAssocID="{D1A1010D-22C4-4DF8-A7BC-D6811AAD46D7}" presName="node" presStyleLbl="node1" presStyleIdx="2" presStyleCnt="6">
        <dgm:presLayoutVars>
          <dgm:bulletEnabled val="1"/>
        </dgm:presLayoutVars>
      </dgm:prSet>
      <dgm:spPr/>
    </dgm:pt>
    <dgm:pt modelId="{ABF859FB-64AA-47B9-9393-09BE434F8883}" type="pres">
      <dgm:prSet presAssocID="{99D922D7-DBE2-40B6-A07F-8DDA2156E6AC}" presName="sibTrans" presStyleLbl="bgSibTrans2D1" presStyleIdx="2" presStyleCnt="5"/>
      <dgm:spPr/>
    </dgm:pt>
    <dgm:pt modelId="{1940A131-0BDF-4104-AAB3-5B31CE70E5BA}" type="pres">
      <dgm:prSet presAssocID="{C5B517E8-4727-4F76-B180-052CE56D7456}" presName="compNode" presStyleCnt="0"/>
      <dgm:spPr/>
    </dgm:pt>
    <dgm:pt modelId="{DA6532C7-092C-4959-A24C-88DF6A0FD36E}" type="pres">
      <dgm:prSet presAssocID="{C5B517E8-4727-4F76-B180-052CE56D7456}" presName="dummyConnPt" presStyleCnt="0"/>
      <dgm:spPr/>
    </dgm:pt>
    <dgm:pt modelId="{AB3C9A55-C82C-4C79-840E-030AD4286E63}" type="pres">
      <dgm:prSet presAssocID="{C5B517E8-4727-4F76-B180-052CE56D7456}" presName="node" presStyleLbl="node1" presStyleIdx="3" presStyleCnt="6">
        <dgm:presLayoutVars>
          <dgm:bulletEnabled val="1"/>
        </dgm:presLayoutVars>
      </dgm:prSet>
      <dgm:spPr/>
    </dgm:pt>
    <dgm:pt modelId="{FE20D965-A972-4274-8F03-CD4467263A4A}" type="pres">
      <dgm:prSet presAssocID="{BAA60B7D-E2C1-47C0-B604-BA2CE81A9DAA}" presName="sibTrans" presStyleLbl="bgSibTrans2D1" presStyleIdx="3" presStyleCnt="5"/>
      <dgm:spPr/>
    </dgm:pt>
    <dgm:pt modelId="{EADAEA06-8DBC-4FAA-BA51-4EB941DDD653}" type="pres">
      <dgm:prSet presAssocID="{4FBB81A3-95D8-4E29-8C3C-B83D6AB4787C}" presName="compNode" presStyleCnt="0"/>
      <dgm:spPr/>
    </dgm:pt>
    <dgm:pt modelId="{B6B13CF8-3909-4C52-BC46-C593AFB0664C}" type="pres">
      <dgm:prSet presAssocID="{4FBB81A3-95D8-4E29-8C3C-B83D6AB4787C}" presName="dummyConnPt" presStyleCnt="0"/>
      <dgm:spPr/>
    </dgm:pt>
    <dgm:pt modelId="{497DA38A-3CD3-4C21-AACB-BEC89FBF8166}" type="pres">
      <dgm:prSet presAssocID="{4FBB81A3-95D8-4E29-8C3C-B83D6AB4787C}" presName="node" presStyleLbl="node1" presStyleIdx="4" presStyleCnt="6">
        <dgm:presLayoutVars>
          <dgm:bulletEnabled val="1"/>
        </dgm:presLayoutVars>
      </dgm:prSet>
      <dgm:spPr/>
    </dgm:pt>
    <dgm:pt modelId="{73994B08-9711-4FAB-B13C-5193FD7C96F2}" type="pres">
      <dgm:prSet presAssocID="{EC275B3B-03AB-4AD5-A934-C2A2D9720CA2}" presName="sibTrans" presStyleLbl="bgSibTrans2D1" presStyleIdx="4" presStyleCnt="5"/>
      <dgm:spPr/>
    </dgm:pt>
    <dgm:pt modelId="{034EF319-2211-406D-A4FA-7514C8C1DBD9}" type="pres">
      <dgm:prSet presAssocID="{349ABA41-BA8E-4CE0-A85E-445A63E6BF65}" presName="compNode" presStyleCnt="0"/>
      <dgm:spPr/>
    </dgm:pt>
    <dgm:pt modelId="{69CB9F56-FB92-4FC1-A9E7-F92727FA1EC0}" type="pres">
      <dgm:prSet presAssocID="{349ABA41-BA8E-4CE0-A85E-445A63E6BF65}" presName="dummyConnPt" presStyleCnt="0"/>
      <dgm:spPr/>
    </dgm:pt>
    <dgm:pt modelId="{97B5E9F0-4EC2-4F39-BBEF-D8C6CB96D26E}" type="pres">
      <dgm:prSet presAssocID="{349ABA41-BA8E-4CE0-A85E-445A63E6BF65}" presName="node" presStyleLbl="node1" presStyleIdx="5" presStyleCnt="6">
        <dgm:presLayoutVars>
          <dgm:bulletEnabled val="1"/>
        </dgm:presLayoutVars>
      </dgm:prSet>
      <dgm:spPr/>
    </dgm:pt>
  </dgm:ptLst>
  <dgm:cxnLst>
    <dgm:cxn modelId="{DCE3B206-88EE-4E22-882D-C66AB1E7CF1D}" srcId="{E76F550A-DD36-4997-B7B7-15E56F53AA01}" destId="{FC3D6349-6B9B-4F8B-A24C-DF47BCE622AF}" srcOrd="0" destOrd="0" parTransId="{CF8B8E3E-11EB-4CB1-98DB-0D62ECD16108}" sibTransId="{ADCCD8FA-2F31-47A7-AD5E-3CDEB56D0B9A}"/>
    <dgm:cxn modelId="{5D70321C-6F6A-4555-9724-3E382A15BEEE}" type="presOf" srcId="{8E46BA50-7859-4BF9-B3E6-5D2C3CD23294}" destId="{FAB3824E-E9E7-4E9B-83CD-D0044EFE4903}" srcOrd="0" destOrd="0" presId="urn:microsoft.com/office/officeart/2005/8/layout/bProcess4"/>
    <dgm:cxn modelId="{9D304D3A-5B4A-4983-8F6F-155328D03347}" type="presOf" srcId="{ADCCD8FA-2F31-47A7-AD5E-3CDEB56D0B9A}" destId="{3EA53967-6F11-4474-BB42-BB23C1B51A91}" srcOrd="0" destOrd="0" presId="urn:microsoft.com/office/officeart/2005/8/layout/bProcess4"/>
    <dgm:cxn modelId="{C06A9242-C79F-4EAA-919D-667289FBC3F1}" type="presOf" srcId="{349ABA41-BA8E-4CE0-A85E-445A63E6BF65}" destId="{97B5E9F0-4EC2-4F39-BBEF-D8C6CB96D26E}" srcOrd="0" destOrd="0" presId="urn:microsoft.com/office/officeart/2005/8/layout/bProcess4"/>
    <dgm:cxn modelId="{6DCE804B-0000-4B9E-91BB-C2BB7FE15649}" type="presOf" srcId="{D1A1010D-22C4-4DF8-A7BC-D6811AAD46D7}" destId="{F5C9C6B4-013B-472D-8640-9A4203B4EF3C}" srcOrd="0" destOrd="0" presId="urn:microsoft.com/office/officeart/2005/8/layout/bProcess4"/>
    <dgm:cxn modelId="{FF24BC77-E1E3-42F6-AF18-26BA72FCBF00}" type="presOf" srcId="{99D922D7-DBE2-40B6-A07F-8DDA2156E6AC}" destId="{ABF859FB-64AA-47B9-9393-09BE434F8883}" srcOrd="0" destOrd="0" presId="urn:microsoft.com/office/officeart/2005/8/layout/bProcess4"/>
    <dgm:cxn modelId="{ED052A79-4554-45C9-B489-F1CF22C3E62F}" type="presOf" srcId="{4FBB81A3-95D8-4E29-8C3C-B83D6AB4787C}" destId="{497DA38A-3CD3-4C21-AACB-BEC89FBF8166}" srcOrd="0" destOrd="0" presId="urn:microsoft.com/office/officeart/2005/8/layout/bProcess4"/>
    <dgm:cxn modelId="{7DBAA47E-BA18-4EEC-BA7B-A5BDB44D2710}" type="presOf" srcId="{E76F550A-DD36-4997-B7B7-15E56F53AA01}" destId="{A00D0A12-06E8-4B06-851C-15B8917B98F6}" srcOrd="0" destOrd="0" presId="urn:microsoft.com/office/officeart/2005/8/layout/bProcess4"/>
    <dgm:cxn modelId="{1C26DD93-B9DF-4EC8-8E73-5F777F0F9F96}" srcId="{E76F550A-DD36-4997-B7B7-15E56F53AA01}" destId="{4FBB81A3-95D8-4E29-8C3C-B83D6AB4787C}" srcOrd="4" destOrd="0" parTransId="{82E1883E-7024-4B8B-9BB1-ADB2AE836FDF}" sibTransId="{EC275B3B-03AB-4AD5-A934-C2A2D9720CA2}"/>
    <dgm:cxn modelId="{A4C1029E-93B5-4BA0-B809-D56F228ABC7A}" type="presOf" srcId="{BAA60B7D-E2C1-47C0-B604-BA2CE81A9DAA}" destId="{FE20D965-A972-4274-8F03-CD4467263A4A}" srcOrd="0" destOrd="0" presId="urn:microsoft.com/office/officeart/2005/8/layout/bProcess4"/>
    <dgm:cxn modelId="{246789AC-84FE-415C-95FD-B173C358BE7C}" type="presOf" srcId="{CE7D24EC-7414-42B0-9AAC-C1E9D7DA8E0B}" destId="{97BA1879-7D03-46E4-AA2F-9AECB2A2994A}" srcOrd="0" destOrd="0" presId="urn:microsoft.com/office/officeart/2005/8/layout/bProcess4"/>
    <dgm:cxn modelId="{5CDFF2B0-345E-4B5C-94CE-E066CE43A87C}" srcId="{E76F550A-DD36-4997-B7B7-15E56F53AA01}" destId="{349ABA41-BA8E-4CE0-A85E-445A63E6BF65}" srcOrd="5" destOrd="0" parTransId="{23D9C07D-82ED-4E00-BB31-C55C73227FBF}" sibTransId="{FE2EDC79-9862-43E2-B260-BC63D605FD47}"/>
    <dgm:cxn modelId="{30836BBF-049C-4D10-B580-318F4B979BA0}" srcId="{E76F550A-DD36-4997-B7B7-15E56F53AA01}" destId="{D1A1010D-22C4-4DF8-A7BC-D6811AAD46D7}" srcOrd="2" destOrd="0" parTransId="{926A30ED-743C-42C4-8ABC-491F08F5AE59}" sibTransId="{99D922D7-DBE2-40B6-A07F-8DDA2156E6AC}"/>
    <dgm:cxn modelId="{FA002DDD-69FD-443E-984B-79AA052C1DE6}" srcId="{E76F550A-DD36-4997-B7B7-15E56F53AA01}" destId="{CE7D24EC-7414-42B0-9AAC-C1E9D7DA8E0B}" srcOrd="1" destOrd="0" parTransId="{2C965B28-6C59-4C2D-915B-B8B56102BA76}" sibTransId="{8E46BA50-7859-4BF9-B3E6-5D2C3CD23294}"/>
    <dgm:cxn modelId="{5F465EE7-C50A-4782-8815-20EEB327093B}" type="presOf" srcId="{FC3D6349-6B9B-4F8B-A24C-DF47BCE622AF}" destId="{6B7E13EA-C0C7-42D6-9DDB-D9721B16B74F}" srcOrd="0" destOrd="0" presId="urn:microsoft.com/office/officeart/2005/8/layout/bProcess4"/>
    <dgm:cxn modelId="{11A232ED-1D70-4696-B450-5F29D2EA4895}" type="presOf" srcId="{EC275B3B-03AB-4AD5-A934-C2A2D9720CA2}" destId="{73994B08-9711-4FAB-B13C-5193FD7C96F2}" srcOrd="0" destOrd="0" presId="urn:microsoft.com/office/officeart/2005/8/layout/bProcess4"/>
    <dgm:cxn modelId="{BB2E46F4-CED6-4086-81D7-97F78740E75E}" type="presOf" srcId="{C5B517E8-4727-4F76-B180-052CE56D7456}" destId="{AB3C9A55-C82C-4C79-840E-030AD4286E63}" srcOrd="0" destOrd="0" presId="urn:microsoft.com/office/officeart/2005/8/layout/bProcess4"/>
    <dgm:cxn modelId="{632761FA-A05A-4AA8-BC65-45A12D9CA2F4}" srcId="{E76F550A-DD36-4997-B7B7-15E56F53AA01}" destId="{C5B517E8-4727-4F76-B180-052CE56D7456}" srcOrd="3" destOrd="0" parTransId="{75EFA798-DC94-4D9F-8EDF-89154C312694}" sibTransId="{BAA60B7D-E2C1-47C0-B604-BA2CE81A9DAA}"/>
    <dgm:cxn modelId="{967A7D7D-C1AB-4869-AE2B-90B6A7F845C9}" type="presParOf" srcId="{A00D0A12-06E8-4B06-851C-15B8917B98F6}" destId="{F7C98530-264E-42DA-91BC-284A63F83E22}" srcOrd="0" destOrd="0" presId="urn:microsoft.com/office/officeart/2005/8/layout/bProcess4"/>
    <dgm:cxn modelId="{E805D1E5-8C6B-4FAA-9660-92A7F29EF163}" type="presParOf" srcId="{F7C98530-264E-42DA-91BC-284A63F83E22}" destId="{412A229C-F497-49D6-AA2F-E51206479B57}" srcOrd="0" destOrd="0" presId="urn:microsoft.com/office/officeart/2005/8/layout/bProcess4"/>
    <dgm:cxn modelId="{22B2E9A7-A5C9-4FA5-9564-0E3A8D620466}" type="presParOf" srcId="{F7C98530-264E-42DA-91BC-284A63F83E22}" destId="{6B7E13EA-C0C7-42D6-9DDB-D9721B16B74F}" srcOrd="1" destOrd="0" presId="urn:microsoft.com/office/officeart/2005/8/layout/bProcess4"/>
    <dgm:cxn modelId="{CCD1F1A2-0B76-4997-B53E-A597015C92D9}" type="presParOf" srcId="{A00D0A12-06E8-4B06-851C-15B8917B98F6}" destId="{3EA53967-6F11-4474-BB42-BB23C1B51A91}" srcOrd="1" destOrd="0" presId="urn:microsoft.com/office/officeart/2005/8/layout/bProcess4"/>
    <dgm:cxn modelId="{2887A750-1B6E-437A-86B6-13355CADCABF}" type="presParOf" srcId="{A00D0A12-06E8-4B06-851C-15B8917B98F6}" destId="{CD965535-46A0-4B7F-B575-3F08D4C17965}" srcOrd="2" destOrd="0" presId="urn:microsoft.com/office/officeart/2005/8/layout/bProcess4"/>
    <dgm:cxn modelId="{968640BE-EAAA-4E50-B9F0-82D5ED897F91}" type="presParOf" srcId="{CD965535-46A0-4B7F-B575-3F08D4C17965}" destId="{4B108EB3-6859-488E-A6C4-2E28430EFD1C}" srcOrd="0" destOrd="0" presId="urn:microsoft.com/office/officeart/2005/8/layout/bProcess4"/>
    <dgm:cxn modelId="{6461CD72-94A6-489C-B8D5-9138EC620D7A}" type="presParOf" srcId="{CD965535-46A0-4B7F-B575-3F08D4C17965}" destId="{97BA1879-7D03-46E4-AA2F-9AECB2A2994A}" srcOrd="1" destOrd="0" presId="urn:microsoft.com/office/officeart/2005/8/layout/bProcess4"/>
    <dgm:cxn modelId="{3B56EB51-9566-4001-8140-21163DBE6A83}" type="presParOf" srcId="{A00D0A12-06E8-4B06-851C-15B8917B98F6}" destId="{FAB3824E-E9E7-4E9B-83CD-D0044EFE4903}" srcOrd="3" destOrd="0" presId="urn:microsoft.com/office/officeart/2005/8/layout/bProcess4"/>
    <dgm:cxn modelId="{79D0C93F-E2F1-4A1B-9BD3-A061839E278C}" type="presParOf" srcId="{A00D0A12-06E8-4B06-851C-15B8917B98F6}" destId="{72327BE2-A20C-47F9-A3AF-6A6C8D2FE405}" srcOrd="4" destOrd="0" presId="urn:microsoft.com/office/officeart/2005/8/layout/bProcess4"/>
    <dgm:cxn modelId="{5369EC40-9EA7-490B-AE94-DDF0E6779DE1}" type="presParOf" srcId="{72327BE2-A20C-47F9-A3AF-6A6C8D2FE405}" destId="{F4661867-C2EC-4DA0-9703-9619F2F61D37}" srcOrd="0" destOrd="0" presId="urn:microsoft.com/office/officeart/2005/8/layout/bProcess4"/>
    <dgm:cxn modelId="{E537CC5D-FDC8-4DDC-BF29-BAC7560EA4B4}" type="presParOf" srcId="{72327BE2-A20C-47F9-A3AF-6A6C8D2FE405}" destId="{F5C9C6B4-013B-472D-8640-9A4203B4EF3C}" srcOrd="1" destOrd="0" presId="urn:microsoft.com/office/officeart/2005/8/layout/bProcess4"/>
    <dgm:cxn modelId="{4A071A83-C2B1-46AE-A04F-D344E3CFC625}" type="presParOf" srcId="{A00D0A12-06E8-4B06-851C-15B8917B98F6}" destId="{ABF859FB-64AA-47B9-9393-09BE434F8883}" srcOrd="5" destOrd="0" presId="urn:microsoft.com/office/officeart/2005/8/layout/bProcess4"/>
    <dgm:cxn modelId="{2E660550-0DC4-4422-9079-DF4E2581D784}" type="presParOf" srcId="{A00D0A12-06E8-4B06-851C-15B8917B98F6}" destId="{1940A131-0BDF-4104-AAB3-5B31CE70E5BA}" srcOrd="6" destOrd="0" presId="urn:microsoft.com/office/officeart/2005/8/layout/bProcess4"/>
    <dgm:cxn modelId="{9E3E5325-FBD6-4419-AC44-679FBE9CCFD7}" type="presParOf" srcId="{1940A131-0BDF-4104-AAB3-5B31CE70E5BA}" destId="{DA6532C7-092C-4959-A24C-88DF6A0FD36E}" srcOrd="0" destOrd="0" presId="urn:microsoft.com/office/officeart/2005/8/layout/bProcess4"/>
    <dgm:cxn modelId="{8EB6052D-71DA-421C-91C0-FDA1FF5F38C9}" type="presParOf" srcId="{1940A131-0BDF-4104-AAB3-5B31CE70E5BA}" destId="{AB3C9A55-C82C-4C79-840E-030AD4286E63}" srcOrd="1" destOrd="0" presId="urn:microsoft.com/office/officeart/2005/8/layout/bProcess4"/>
    <dgm:cxn modelId="{B0D2332D-ED5C-4FB5-BA22-E76079351B43}" type="presParOf" srcId="{A00D0A12-06E8-4B06-851C-15B8917B98F6}" destId="{FE20D965-A972-4274-8F03-CD4467263A4A}" srcOrd="7" destOrd="0" presId="urn:microsoft.com/office/officeart/2005/8/layout/bProcess4"/>
    <dgm:cxn modelId="{0DAC34F5-C523-4CA1-8C75-4F6150F39DFA}" type="presParOf" srcId="{A00D0A12-06E8-4B06-851C-15B8917B98F6}" destId="{EADAEA06-8DBC-4FAA-BA51-4EB941DDD653}" srcOrd="8" destOrd="0" presId="urn:microsoft.com/office/officeart/2005/8/layout/bProcess4"/>
    <dgm:cxn modelId="{B9A15065-1F9C-4677-A159-02F7434975F1}" type="presParOf" srcId="{EADAEA06-8DBC-4FAA-BA51-4EB941DDD653}" destId="{B6B13CF8-3909-4C52-BC46-C593AFB0664C}" srcOrd="0" destOrd="0" presId="urn:microsoft.com/office/officeart/2005/8/layout/bProcess4"/>
    <dgm:cxn modelId="{BDB2CB7F-BE23-4640-B183-23D1FA84D1CD}" type="presParOf" srcId="{EADAEA06-8DBC-4FAA-BA51-4EB941DDD653}" destId="{497DA38A-3CD3-4C21-AACB-BEC89FBF8166}" srcOrd="1" destOrd="0" presId="urn:microsoft.com/office/officeart/2005/8/layout/bProcess4"/>
    <dgm:cxn modelId="{9668C90B-1B0F-42F2-B384-FD8FE2C82E23}" type="presParOf" srcId="{A00D0A12-06E8-4B06-851C-15B8917B98F6}" destId="{73994B08-9711-4FAB-B13C-5193FD7C96F2}" srcOrd="9" destOrd="0" presId="urn:microsoft.com/office/officeart/2005/8/layout/bProcess4"/>
    <dgm:cxn modelId="{AB465380-2EFE-4BFD-8080-A6BDA9EEDE1E}" type="presParOf" srcId="{A00D0A12-06E8-4B06-851C-15B8917B98F6}" destId="{034EF319-2211-406D-A4FA-7514C8C1DBD9}" srcOrd="10" destOrd="0" presId="urn:microsoft.com/office/officeart/2005/8/layout/bProcess4"/>
    <dgm:cxn modelId="{9401CAEB-B9BD-4B9B-840C-4B205EC8CAA7}" type="presParOf" srcId="{034EF319-2211-406D-A4FA-7514C8C1DBD9}" destId="{69CB9F56-FB92-4FC1-A9E7-F92727FA1EC0}" srcOrd="0" destOrd="0" presId="urn:microsoft.com/office/officeart/2005/8/layout/bProcess4"/>
    <dgm:cxn modelId="{75B7CFF2-21B4-4919-9B3D-1D2416DC606F}" type="presParOf" srcId="{034EF319-2211-406D-A4FA-7514C8C1DBD9}" destId="{97B5E9F0-4EC2-4F39-BBEF-D8C6CB96D26E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76F550A-DD36-4997-B7B7-15E56F53AA01}" type="doc">
      <dgm:prSet loTypeId="urn:microsoft.com/office/officeart/2005/8/layout/bProcess4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CE7D24EC-7414-42B0-9AAC-C1E9D7DA8E0B}">
      <dgm:prSet phldrT="[Texto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Calibre de grano</a:t>
          </a:r>
        </a:p>
      </dgm:t>
    </dgm:pt>
    <dgm:pt modelId="{2C965B28-6C59-4C2D-915B-B8B56102BA76}" type="parTrans" cxnId="{FA002DDD-69FD-443E-984B-79AA052C1DE6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8E46BA50-7859-4BF9-B3E6-5D2C3CD23294}" type="sibTrans" cxnId="{FA002DDD-69FD-443E-984B-79AA052C1DE6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D1A1010D-22C4-4DF8-A7BC-D6811AAD46D7}">
      <dgm:prSet phldrT="[Texto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Test de </a:t>
          </a:r>
          <a:r>
            <a:rPr lang="es-ES" sz="1400" b="1" dirty="0" err="1">
              <a:latin typeface="Calibri" pitchFamily="34" charset="0"/>
            </a:rPr>
            <a:t>Pollock</a:t>
          </a:r>
          <a:r>
            <a:rPr lang="es-ES" sz="1400" b="1" dirty="0">
              <a:latin typeface="Calibri" pitchFamily="34" charset="0"/>
            </a:rPr>
            <a:t>/Porcentaje germinativo</a:t>
          </a:r>
        </a:p>
      </dgm:t>
    </dgm:pt>
    <dgm:pt modelId="{926A30ED-743C-42C4-8ABC-491F08F5AE59}" type="parTrans" cxnId="{30836BBF-049C-4D10-B580-318F4B979BA0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99D922D7-DBE2-40B6-A07F-8DDA2156E6AC}" type="sibTrans" cxnId="{30836BBF-049C-4D10-B580-318F4B979BA0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F6AD910A-2FF0-4ECF-B07B-CDC6E4671CD8}">
      <dgm:prSet phldrT="[Texto]" custT="1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Peso de mil granos</a:t>
          </a:r>
        </a:p>
      </dgm:t>
    </dgm:pt>
    <dgm:pt modelId="{BAE81035-CA0A-4612-B7D8-D9D515B94099}" type="parTrans" cxnId="{703A2057-8C6E-4E44-AC5E-B914AC5D474D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382B71A3-FF6C-4515-8C34-74FE7DB51A48}" type="sibTrans" cxnId="{703A2057-8C6E-4E44-AC5E-B914AC5D474D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09C14991-FB89-4D8C-A36A-A042B9C4DBED}">
      <dgm:prSet phldrT="[Texto]" custT="1"/>
      <dgm:spPr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Peso </a:t>
          </a:r>
          <a:r>
            <a:rPr lang="es-ES" sz="1400" b="1" dirty="0" err="1">
              <a:latin typeface="Calibri" pitchFamily="34" charset="0"/>
            </a:rPr>
            <a:t>hectolítrico</a:t>
          </a:r>
          <a:endParaRPr lang="es-ES" sz="1400" b="1" dirty="0">
            <a:latin typeface="Calibri" pitchFamily="34" charset="0"/>
          </a:endParaRPr>
        </a:p>
      </dgm:t>
    </dgm:pt>
    <dgm:pt modelId="{14A030D0-CB85-4A0F-B66E-9A41916C7F10}" type="parTrans" cxnId="{7F00DC5F-1E18-42F8-A12E-36E7A246F0A0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1EC63A6E-1133-4325-9F7A-F83143ECDB6B}" type="sibTrans" cxnId="{7F00DC5F-1E18-42F8-A12E-36E7A246F0A0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C5B517E8-4727-4F76-B180-052CE56D7456}">
      <dgm:prSet phldrT="[Texto]" custT="1"/>
      <dgm:spPr>
        <a:blipFill rotWithShape="0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Índice de flotación</a:t>
          </a:r>
        </a:p>
      </dgm:t>
    </dgm:pt>
    <dgm:pt modelId="{75EFA798-DC94-4D9F-8EDF-89154C312694}" type="parTrans" cxnId="{632761FA-A05A-4AA8-BC65-45A12D9CA2F4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BAA60B7D-E2C1-47C0-B604-BA2CE81A9DAA}" type="sibTrans" cxnId="{632761FA-A05A-4AA8-BC65-45A12D9CA2F4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370C8617-8456-471A-AF3C-5B4B6B4BFEE8}">
      <dgm:prSet phldrT="[Texto]" custT="1"/>
      <dgm:spPr>
        <a:blipFill rotWithShape="0"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Porcentaje de proteína</a:t>
          </a:r>
        </a:p>
      </dgm:t>
    </dgm:pt>
    <dgm:pt modelId="{435593FB-021E-4423-A7C4-1C427F1C8A26}" type="parTrans" cxnId="{9AB8CCCF-8D78-42BE-BA6A-D3079003E59D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DAA4AF17-5BA2-4AA1-8792-43440E1FEB82}" type="sibTrans" cxnId="{9AB8CCCF-8D78-42BE-BA6A-D3079003E59D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A00D0A12-06E8-4B06-851C-15B8917B98F6}" type="pres">
      <dgm:prSet presAssocID="{E76F550A-DD36-4997-B7B7-15E56F53AA01}" presName="Name0" presStyleCnt="0">
        <dgm:presLayoutVars>
          <dgm:dir/>
          <dgm:resizeHandles/>
        </dgm:presLayoutVars>
      </dgm:prSet>
      <dgm:spPr/>
    </dgm:pt>
    <dgm:pt modelId="{CD965535-46A0-4B7F-B575-3F08D4C17965}" type="pres">
      <dgm:prSet presAssocID="{CE7D24EC-7414-42B0-9AAC-C1E9D7DA8E0B}" presName="compNode" presStyleCnt="0"/>
      <dgm:spPr/>
    </dgm:pt>
    <dgm:pt modelId="{4B108EB3-6859-488E-A6C4-2E28430EFD1C}" type="pres">
      <dgm:prSet presAssocID="{CE7D24EC-7414-42B0-9AAC-C1E9D7DA8E0B}" presName="dummyConnPt" presStyleCnt="0"/>
      <dgm:spPr/>
    </dgm:pt>
    <dgm:pt modelId="{97BA1879-7D03-46E4-AA2F-9AECB2A2994A}" type="pres">
      <dgm:prSet presAssocID="{CE7D24EC-7414-42B0-9AAC-C1E9D7DA8E0B}" presName="node" presStyleLbl="node1" presStyleIdx="0" presStyleCnt="6">
        <dgm:presLayoutVars>
          <dgm:bulletEnabled val="1"/>
        </dgm:presLayoutVars>
      </dgm:prSet>
      <dgm:spPr/>
    </dgm:pt>
    <dgm:pt modelId="{FAB3824E-E9E7-4E9B-83CD-D0044EFE4903}" type="pres">
      <dgm:prSet presAssocID="{8E46BA50-7859-4BF9-B3E6-5D2C3CD23294}" presName="sibTrans" presStyleLbl="bgSibTrans2D1" presStyleIdx="0" presStyleCnt="5"/>
      <dgm:spPr/>
    </dgm:pt>
    <dgm:pt modelId="{72327BE2-A20C-47F9-A3AF-6A6C8D2FE405}" type="pres">
      <dgm:prSet presAssocID="{D1A1010D-22C4-4DF8-A7BC-D6811AAD46D7}" presName="compNode" presStyleCnt="0"/>
      <dgm:spPr/>
    </dgm:pt>
    <dgm:pt modelId="{F4661867-C2EC-4DA0-9703-9619F2F61D37}" type="pres">
      <dgm:prSet presAssocID="{D1A1010D-22C4-4DF8-A7BC-D6811AAD46D7}" presName="dummyConnPt" presStyleCnt="0"/>
      <dgm:spPr/>
    </dgm:pt>
    <dgm:pt modelId="{F5C9C6B4-013B-472D-8640-9A4203B4EF3C}" type="pres">
      <dgm:prSet presAssocID="{D1A1010D-22C4-4DF8-A7BC-D6811AAD46D7}" presName="node" presStyleLbl="node1" presStyleIdx="1" presStyleCnt="6">
        <dgm:presLayoutVars>
          <dgm:bulletEnabled val="1"/>
        </dgm:presLayoutVars>
      </dgm:prSet>
      <dgm:spPr/>
    </dgm:pt>
    <dgm:pt modelId="{ABF859FB-64AA-47B9-9393-09BE434F8883}" type="pres">
      <dgm:prSet presAssocID="{99D922D7-DBE2-40B6-A07F-8DDA2156E6AC}" presName="sibTrans" presStyleLbl="bgSibTrans2D1" presStyleIdx="1" presStyleCnt="5"/>
      <dgm:spPr/>
    </dgm:pt>
    <dgm:pt modelId="{FC678E85-D08C-4014-9B68-4E49DFF98547}" type="pres">
      <dgm:prSet presAssocID="{F6AD910A-2FF0-4ECF-B07B-CDC6E4671CD8}" presName="compNode" presStyleCnt="0"/>
      <dgm:spPr/>
    </dgm:pt>
    <dgm:pt modelId="{D2D75D36-2E1A-44E3-993E-950D66884014}" type="pres">
      <dgm:prSet presAssocID="{F6AD910A-2FF0-4ECF-B07B-CDC6E4671CD8}" presName="dummyConnPt" presStyleCnt="0"/>
      <dgm:spPr/>
    </dgm:pt>
    <dgm:pt modelId="{F835997E-94A9-42E3-8A39-5C7FF0CDE58B}" type="pres">
      <dgm:prSet presAssocID="{F6AD910A-2FF0-4ECF-B07B-CDC6E4671CD8}" presName="node" presStyleLbl="node1" presStyleIdx="2" presStyleCnt="6">
        <dgm:presLayoutVars>
          <dgm:bulletEnabled val="1"/>
        </dgm:presLayoutVars>
      </dgm:prSet>
      <dgm:spPr/>
    </dgm:pt>
    <dgm:pt modelId="{EDA08D17-4108-47DA-96DD-3E60C4EE77FD}" type="pres">
      <dgm:prSet presAssocID="{382B71A3-FF6C-4515-8C34-74FE7DB51A48}" presName="sibTrans" presStyleLbl="bgSibTrans2D1" presStyleIdx="2" presStyleCnt="5"/>
      <dgm:spPr/>
    </dgm:pt>
    <dgm:pt modelId="{17065BCA-EE2E-46C2-B2BB-8A0B5179AD5E}" type="pres">
      <dgm:prSet presAssocID="{09C14991-FB89-4D8C-A36A-A042B9C4DBED}" presName="compNode" presStyleCnt="0"/>
      <dgm:spPr/>
    </dgm:pt>
    <dgm:pt modelId="{55E60834-3040-43EB-9D7D-797A6F13BDFC}" type="pres">
      <dgm:prSet presAssocID="{09C14991-FB89-4D8C-A36A-A042B9C4DBED}" presName="dummyConnPt" presStyleCnt="0"/>
      <dgm:spPr/>
    </dgm:pt>
    <dgm:pt modelId="{CF12A3E1-3765-4931-86CB-4CCF3831A3FE}" type="pres">
      <dgm:prSet presAssocID="{09C14991-FB89-4D8C-A36A-A042B9C4DBED}" presName="node" presStyleLbl="node1" presStyleIdx="3" presStyleCnt="6">
        <dgm:presLayoutVars>
          <dgm:bulletEnabled val="1"/>
        </dgm:presLayoutVars>
      </dgm:prSet>
      <dgm:spPr/>
    </dgm:pt>
    <dgm:pt modelId="{D3D0C9CE-6777-4B52-BAD7-23961232FE8B}" type="pres">
      <dgm:prSet presAssocID="{1EC63A6E-1133-4325-9F7A-F83143ECDB6B}" presName="sibTrans" presStyleLbl="bgSibTrans2D1" presStyleIdx="3" presStyleCnt="5"/>
      <dgm:spPr/>
    </dgm:pt>
    <dgm:pt modelId="{1940A131-0BDF-4104-AAB3-5B31CE70E5BA}" type="pres">
      <dgm:prSet presAssocID="{C5B517E8-4727-4F76-B180-052CE56D7456}" presName="compNode" presStyleCnt="0"/>
      <dgm:spPr/>
    </dgm:pt>
    <dgm:pt modelId="{DA6532C7-092C-4959-A24C-88DF6A0FD36E}" type="pres">
      <dgm:prSet presAssocID="{C5B517E8-4727-4F76-B180-052CE56D7456}" presName="dummyConnPt" presStyleCnt="0"/>
      <dgm:spPr/>
    </dgm:pt>
    <dgm:pt modelId="{AB3C9A55-C82C-4C79-840E-030AD4286E63}" type="pres">
      <dgm:prSet presAssocID="{C5B517E8-4727-4F76-B180-052CE56D7456}" presName="node" presStyleLbl="node1" presStyleIdx="4" presStyleCnt="6">
        <dgm:presLayoutVars>
          <dgm:bulletEnabled val="1"/>
        </dgm:presLayoutVars>
      </dgm:prSet>
      <dgm:spPr/>
    </dgm:pt>
    <dgm:pt modelId="{F65079E7-EAC2-461C-921E-93C7F74D3010}" type="pres">
      <dgm:prSet presAssocID="{BAA60B7D-E2C1-47C0-B604-BA2CE81A9DAA}" presName="sibTrans" presStyleLbl="bgSibTrans2D1" presStyleIdx="4" presStyleCnt="5"/>
      <dgm:spPr/>
    </dgm:pt>
    <dgm:pt modelId="{663FC5C3-D112-4271-8EF9-86138B047846}" type="pres">
      <dgm:prSet presAssocID="{370C8617-8456-471A-AF3C-5B4B6B4BFEE8}" presName="compNode" presStyleCnt="0"/>
      <dgm:spPr/>
    </dgm:pt>
    <dgm:pt modelId="{BB35144E-9651-4E81-9A58-1D88AEFAD6C6}" type="pres">
      <dgm:prSet presAssocID="{370C8617-8456-471A-AF3C-5B4B6B4BFEE8}" presName="dummyConnPt" presStyleCnt="0"/>
      <dgm:spPr/>
    </dgm:pt>
    <dgm:pt modelId="{6266AC9A-1B43-4F6E-B8D7-DFBADED72E3B}" type="pres">
      <dgm:prSet presAssocID="{370C8617-8456-471A-AF3C-5B4B6B4BFEE8}" presName="node" presStyleLbl="node1" presStyleIdx="5" presStyleCnt="6">
        <dgm:presLayoutVars>
          <dgm:bulletEnabled val="1"/>
        </dgm:presLayoutVars>
      </dgm:prSet>
      <dgm:spPr/>
    </dgm:pt>
  </dgm:ptLst>
  <dgm:cxnLst>
    <dgm:cxn modelId="{720AA500-E784-46C1-A315-C26EBE456AA0}" type="presOf" srcId="{F6AD910A-2FF0-4ECF-B07B-CDC6E4671CD8}" destId="{F835997E-94A9-42E3-8A39-5C7FF0CDE58B}" srcOrd="0" destOrd="0" presId="urn:microsoft.com/office/officeart/2005/8/layout/bProcess4"/>
    <dgm:cxn modelId="{7F3FD801-C9DD-438F-A3BA-B72D1A638955}" type="presOf" srcId="{99D922D7-DBE2-40B6-A07F-8DDA2156E6AC}" destId="{ABF859FB-64AA-47B9-9393-09BE434F8883}" srcOrd="0" destOrd="0" presId="urn:microsoft.com/office/officeart/2005/8/layout/bProcess4"/>
    <dgm:cxn modelId="{7F00DC5F-1E18-42F8-A12E-36E7A246F0A0}" srcId="{E76F550A-DD36-4997-B7B7-15E56F53AA01}" destId="{09C14991-FB89-4D8C-A36A-A042B9C4DBED}" srcOrd="3" destOrd="0" parTransId="{14A030D0-CB85-4A0F-B66E-9A41916C7F10}" sibTransId="{1EC63A6E-1133-4325-9F7A-F83143ECDB6B}"/>
    <dgm:cxn modelId="{7D187145-D18D-4D2C-BC28-75FB8FCB6BD3}" type="presOf" srcId="{C5B517E8-4727-4F76-B180-052CE56D7456}" destId="{AB3C9A55-C82C-4C79-840E-030AD4286E63}" srcOrd="0" destOrd="0" presId="urn:microsoft.com/office/officeart/2005/8/layout/bProcess4"/>
    <dgm:cxn modelId="{6660E648-539E-4B1E-BF2B-6261D76D7091}" type="presOf" srcId="{382B71A3-FF6C-4515-8C34-74FE7DB51A48}" destId="{EDA08D17-4108-47DA-96DD-3E60C4EE77FD}" srcOrd="0" destOrd="0" presId="urn:microsoft.com/office/officeart/2005/8/layout/bProcess4"/>
    <dgm:cxn modelId="{2270D04A-1DF4-4CCE-B616-3E64F057C648}" type="presOf" srcId="{8E46BA50-7859-4BF9-B3E6-5D2C3CD23294}" destId="{FAB3824E-E9E7-4E9B-83CD-D0044EFE4903}" srcOrd="0" destOrd="0" presId="urn:microsoft.com/office/officeart/2005/8/layout/bProcess4"/>
    <dgm:cxn modelId="{703A2057-8C6E-4E44-AC5E-B914AC5D474D}" srcId="{E76F550A-DD36-4997-B7B7-15E56F53AA01}" destId="{F6AD910A-2FF0-4ECF-B07B-CDC6E4671CD8}" srcOrd="2" destOrd="0" parTransId="{BAE81035-CA0A-4612-B7D8-D9D515B94099}" sibTransId="{382B71A3-FF6C-4515-8C34-74FE7DB51A48}"/>
    <dgm:cxn modelId="{93CCBA98-E7FC-4AE9-A86E-242B16DEC94D}" type="presOf" srcId="{CE7D24EC-7414-42B0-9AAC-C1E9D7DA8E0B}" destId="{97BA1879-7D03-46E4-AA2F-9AECB2A2994A}" srcOrd="0" destOrd="0" presId="urn:microsoft.com/office/officeart/2005/8/layout/bProcess4"/>
    <dgm:cxn modelId="{30836BBF-049C-4D10-B580-318F4B979BA0}" srcId="{E76F550A-DD36-4997-B7B7-15E56F53AA01}" destId="{D1A1010D-22C4-4DF8-A7BC-D6811AAD46D7}" srcOrd="1" destOrd="0" parTransId="{926A30ED-743C-42C4-8ABC-491F08F5AE59}" sibTransId="{99D922D7-DBE2-40B6-A07F-8DDA2156E6AC}"/>
    <dgm:cxn modelId="{C52029C2-2A29-41A3-80D7-1FD4AFAA8884}" type="presOf" srcId="{1EC63A6E-1133-4325-9F7A-F83143ECDB6B}" destId="{D3D0C9CE-6777-4B52-BAD7-23961232FE8B}" srcOrd="0" destOrd="0" presId="urn:microsoft.com/office/officeart/2005/8/layout/bProcess4"/>
    <dgm:cxn modelId="{55B26DC5-CB91-4C95-8EF3-EFC59C314552}" type="presOf" srcId="{09C14991-FB89-4D8C-A36A-A042B9C4DBED}" destId="{CF12A3E1-3765-4931-86CB-4CCF3831A3FE}" srcOrd="0" destOrd="0" presId="urn:microsoft.com/office/officeart/2005/8/layout/bProcess4"/>
    <dgm:cxn modelId="{BAEFA2CB-0FB8-4146-9B29-C100C12ED738}" type="presOf" srcId="{BAA60B7D-E2C1-47C0-B604-BA2CE81A9DAA}" destId="{F65079E7-EAC2-461C-921E-93C7F74D3010}" srcOrd="0" destOrd="0" presId="urn:microsoft.com/office/officeart/2005/8/layout/bProcess4"/>
    <dgm:cxn modelId="{9AB8CCCF-8D78-42BE-BA6A-D3079003E59D}" srcId="{E76F550A-DD36-4997-B7B7-15E56F53AA01}" destId="{370C8617-8456-471A-AF3C-5B4B6B4BFEE8}" srcOrd="5" destOrd="0" parTransId="{435593FB-021E-4423-A7C4-1C427F1C8A26}" sibTransId="{DAA4AF17-5BA2-4AA1-8792-43440E1FEB82}"/>
    <dgm:cxn modelId="{2EA8FFD9-8393-4F76-BC43-A8446BED4ABC}" type="presOf" srcId="{370C8617-8456-471A-AF3C-5B4B6B4BFEE8}" destId="{6266AC9A-1B43-4F6E-B8D7-DFBADED72E3B}" srcOrd="0" destOrd="0" presId="urn:microsoft.com/office/officeart/2005/8/layout/bProcess4"/>
    <dgm:cxn modelId="{FA002DDD-69FD-443E-984B-79AA052C1DE6}" srcId="{E76F550A-DD36-4997-B7B7-15E56F53AA01}" destId="{CE7D24EC-7414-42B0-9AAC-C1E9D7DA8E0B}" srcOrd="0" destOrd="0" parTransId="{2C965B28-6C59-4C2D-915B-B8B56102BA76}" sibTransId="{8E46BA50-7859-4BF9-B3E6-5D2C3CD23294}"/>
    <dgm:cxn modelId="{4F943BF0-D3FF-4B3D-BB44-F14E300F4F2E}" type="presOf" srcId="{E76F550A-DD36-4997-B7B7-15E56F53AA01}" destId="{A00D0A12-06E8-4B06-851C-15B8917B98F6}" srcOrd="0" destOrd="0" presId="urn:microsoft.com/office/officeart/2005/8/layout/bProcess4"/>
    <dgm:cxn modelId="{632761FA-A05A-4AA8-BC65-45A12D9CA2F4}" srcId="{E76F550A-DD36-4997-B7B7-15E56F53AA01}" destId="{C5B517E8-4727-4F76-B180-052CE56D7456}" srcOrd="4" destOrd="0" parTransId="{75EFA798-DC94-4D9F-8EDF-89154C312694}" sibTransId="{BAA60B7D-E2C1-47C0-B604-BA2CE81A9DAA}"/>
    <dgm:cxn modelId="{5F8D68FF-E57C-47CD-8AD2-F3F97FC58B17}" type="presOf" srcId="{D1A1010D-22C4-4DF8-A7BC-D6811AAD46D7}" destId="{F5C9C6B4-013B-472D-8640-9A4203B4EF3C}" srcOrd="0" destOrd="0" presId="urn:microsoft.com/office/officeart/2005/8/layout/bProcess4"/>
    <dgm:cxn modelId="{0A17BE64-008F-4D00-9837-0C9B71E04D62}" type="presParOf" srcId="{A00D0A12-06E8-4B06-851C-15B8917B98F6}" destId="{CD965535-46A0-4B7F-B575-3F08D4C17965}" srcOrd="0" destOrd="0" presId="urn:microsoft.com/office/officeart/2005/8/layout/bProcess4"/>
    <dgm:cxn modelId="{4C4003FE-A229-4CD9-9770-F3E8A4F84CE4}" type="presParOf" srcId="{CD965535-46A0-4B7F-B575-3F08D4C17965}" destId="{4B108EB3-6859-488E-A6C4-2E28430EFD1C}" srcOrd="0" destOrd="0" presId="urn:microsoft.com/office/officeart/2005/8/layout/bProcess4"/>
    <dgm:cxn modelId="{FD0E4AF8-E1FA-45C0-902B-C0BC87564E81}" type="presParOf" srcId="{CD965535-46A0-4B7F-B575-3F08D4C17965}" destId="{97BA1879-7D03-46E4-AA2F-9AECB2A2994A}" srcOrd="1" destOrd="0" presId="urn:microsoft.com/office/officeart/2005/8/layout/bProcess4"/>
    <dgm:cxn modelId="{C79927D8-237A-4979-B16F-09E19683BF43}" type="presParOf" srcId="{A00D0A12-06E8-4B06-851C-15B8917B98F6}" destId="{FAB3824E-E9E7-4E9B-83CD-D0044EFE4903}" srcOrd="1" destOrd="0" presId="urn:microsoft.com/office/officeart/2005/8/layout/bProcess4"/>
    <dgm:cxn modelId="{858A940D-4B98-4433-AFB5-1383A88706F3}" type="presParOf" srcId="{A00D0A12-06E8-4B06-851C-15B8917B98F6}" destId="{72327BE2-A20C-47F9-A3AF-6A6C8D2FE405}" srcOrd="2" destOrd="0" presId="urn:microsoft.com/office/officeart/2005/8/layout/bProcess4"/>
    <dgm:cxn modelId="{B1B4497A-72FA-47CA-A3A3-2DB19D801F3F}" type="presParOf" srcId="{72327BE2-A20C-47F9-A3AF-6A6C8D2FE405}" destId="{F4661867-C2EC-4DA0-9703-9619F2F61D37}" srcOrd="0" destOrd="0" presId="urn:microsoft.com/office/officeart/2005/8/layout/bProcess4"/>
    <dgm:cxn modelId="{66CAF0AD-3548-4EAA-B004-6F86874BF0F9}" type="presParOf" srcId="{72327BE2-A20C-47F9-A3AF-6A6C8D2FE405}" destId="{F5C9C6B4-013B-472D-8640-9A4203B4EF3C}" srcOrd="1" destOrd="0" presId="urn:microsoft.com/office/officeart/2005/8/layout/bProcess4"/>
    <dgm:cxn modelId="{FDE7A580-5B0B-4AEF-BDFF-37A6C0BE71C9}" type="presParOf" srcId="{A00D0A12-06E8-4B06-851C-15B8917B98F6}" destId="{ABF859FB-64AA-47B9-9393-09BE434F8883}" srcOrd="3" destOrd="0" presId="urn:microsoft.com/office/officeart/2005/8/layout/bProcess4"/>
    <dgm:cxn modelId="{2F18464D-BC39-4022-AA87-91F7C1C3F53A}" type="presParOf" srcId="{A00D0A12-06E8-4B06-851C-15B8917B98F6}" destId="{FC678E85-D08C-4014-9B68-4E49DFF98547}" srcOrd="4" destOrd="0" presId="urn:microsoft.com/office/officeart/2005/8/layout/bProcess4"/>
    <dgm:cxn modelId="{57BFBC0F-36AC-4478-92BF-11D3A7EEF206}" type="presParOf" srcId="{FC678E85-D08C-4014-9B68-4E49DFF98547}" destId="{D2D75D36-2E1A-44E3-993E-950D66884014}" srcOrd="0" destOrd="0" presId="urn:microsoft.com/office/officeart/2005/8/layout/bProcess4"/>
    <dgm:cxn modelId="{3F213D6F-EC4E-4027-B7A8-1AE09E8D8F22}" type="presParOf" srcId="{FC678E85-D08C-4014-9B68-4E49DFF98547}" destId="{F835997E-94A9-42E3-8A39-5C7FF0CDE58B}" srcOrd="1" destOrd="0" presId="urn:microsoft.com/office/officeart/2005/8/layout/bProcess4"/>
    <dgm:cxn modelId="{08B86776-E3E2-4C28-950D-90D09FAE1A86}" type="presParOf" srcId="{A00D0A12-06E8-4B06-851C-15B8917B98F6}" destId="{EDA08D17-4108-47DA-96DD-3E60C4EE77FD}" srcOrd="5" destOrd="0" presId="urn:microsoft.com/office/officeart/2005/8/layout/bProcess4"/>
    <dgm:cxn modelId="{D9AE775D-9F4F-43EB-89FD-E4568B8588DE}" type="presParOf" srcId="{A00D0A12-06E8-4B06-851C-15B8917B98F6}" destId="{17065BCA-EE2E-46C2-B2BB-8A0B5179AD5E}" srcOrd="6" destOrd="0" presId="urn:microsoft.com/office/officeart/2005/8/layout/bProcess4"/>
    <dgm:cxn modelId="{F60EA073-19B8-4B9D-85E3-AE6937FD288C}" type="presParOf" srcId="{17065BCA-EE2E-46C2-B2BB-8A0B5179AD5E}" destId="{55E60834-3040-43EB-9D7D-797A6F13BDFC}" srcOrd="0" destOrd="0" presId="urn:microsoft.com/office/officeart/2005/8/layout/bProcess4"/>
    <dgm:cxn modelId="{D1B7EE83-3D58-4C82-8502-F6738EB6088F}" type="presParOf" srcId="{17065BCA-EE2E-46C2-B2BB-8A0B5179AD5E}" destId="{CF12A3E1-3765-4931-86CB-4CCF3831A3FE}" srcOrd="1" destOrd="0" presId="urn:microsoft.com/office/officeart/2005/8/layout/bProcess4"/>
    <dgm:cxn modelId="{078988CD-AA1B-4347-8E93-8B633AE4CCEA}" type="presParOf" srcId="{A00D0A12-06E8-4B06-851C-15B8917B98F6}" destId="{D3D0C9CE-6777-4B52-BAD7-23961232FE8B}" srcOrd="7" destOrd="0" presId="urn:microsoft.com/office/officeart/2005/8/layout/bProcess4"/>
    <dgm:cxn modelId="{E1635717-37A3-417F-AB46-27068EDEFA24}" type="presParOf" srcId="{A00D0A12-06E8-4B06-851C-15B8917B98F6}" destId="{1940A131-0BDF-4104-AAB3-5B31CE70E5BA}" srcOrd="8" destOrd="0" presId="urn:microsoft.com/office/officeart/2005/8/layout/bProcess4"/>
    <dgm:cxn modelId="{1EB5B6A3-5978-4676-B17A-540436BB1E58}" type="presParOf" srcId="{1940A131-0BDF-4104-AAB3-5B31CE70E5BA}" destId="{DA6532C7-092C-4959-A24C-88DF6A0FD36E}" srcOrd="0" destOrd="0" presId="urn:microsoft.com/office/officeart/2005/8/layout/bProcess4"/>
    <dgm:cxn modelId="{7A899A3E-1DBE-45F2-BD92-A4BEA1BC3BCD}" type="presParOf" srcId="{1940A131-0BDF-4104-AAB3-5B31CE70E5BA}" destId="{AB3C9A55-C82C-4C79-840E-030AD4286E63}" srcOrd="1" destOrd="0" presId="urn:microsoft.com/office/officeart/2005/8/layout/bProcess4"/>
    <dgm:cxn modelId="{23AFA13B-A378-4C20-B0C3-4444BD4125E2}" type="presParOf" srcId="{A00D0A12-06E8-4B06-851C-15B8917B98F6}" destId="{F65079E7-EAC2-461C-921E-93C7F74D3010}" srcOrd="9" destOrd="0" presId="urn:microsoft.com/office/officeart/2005/8/layout/bProcess4"/>
    <dgm:cxn modelId="{DD6275AD-E8FC-4E9A-903B-09FFDC99EE15}" type="presParOf" srcId="{A00D0A12-06E8-4B06-851C-15B8917B98F6}" destId="{663FC5C3-D112-4271-8EF9-86138B047846}" srcOrd="10" destOrd="0" presId="urn:microsoft.com/office/officeart/2005/8/layout/bProcess4"/>
    <dgm:cxn modelId="{E542E2C2-FCF7-48FE-B7DE-A99D3E2B7837}" type="presParOf" srcId="{663FC5C3-D112-4271-8EF9-86138B047846}" destId="{BB35144E-9651-4E81-9A58-1D88AEFAD6C6}" srcOrd="0" destOrd="0" presId="urn:microsoft.com/office/officeart/2005/8/layout/bProcess4"/>
    <dgm:cxn modelId="{41CEDAD2-C917-4DDF-863C-D1FE53A795B1}" type="presParOf" srcId="{663FC5C3-D112-4271-8EF9-86138B047846}" destId="{6266AC9A-1B43-4F6E-B8D7-DFBADED72E3B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709F08DB-8EA7-441A-A63F-268D5B1CD504}" type="doc">
      <dgm:prSet loTypeId="urn:microsoft.com/office/officeart/2005/8/layout/default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DB064950-7020-4D35-956E-5E6E397B2368}">
      <dgm:prSet phldrT="[Texto]" custT="1"/>
      <dgm:spPr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Lavado </a:t>
          </a:r>
        </a:p>
      </dgm:t>
    </dgm:pt>
    <dgm:pt modelId="{51A0DFEC-3560-4EA7-93C9-F89433FB771E}" type="parTrans" cxnId="{56458FC5-D5D9-4071-852E-46F8E5930229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9B5A556C-1F31-46B6-B09A-956145608965}" type="sibTrans" cxnId="{56458FC5-D5D9-4071-852E-46F8E5930229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2FF4098E-03A0-4FC3-8E8E-940DCD29D580}">
      <dgm:prSet phldrT="[Texto]" custT="1"/>
      <dgm:spPr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Hidratación</a:t>
          </a:r>
        </a:p>
      </dgm:t>
    </dgm:pt>
    <dgm:pt modelId="{6FEF7BC5-762E-4A32-947C-8B1DA611C11B}" type="parTrans" cxnId="{ED13827D-DB40-42A3-87DD-8C8A12CEDDD7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24503106-40DC-4B96-8AC7-A0D00B8EFF00}" type="sibTrans" cxnId="{ED13827D-DB40-42A3-87DD-8C8A12CEDDD7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2E48E6B4-32AA-4B75-94C9-3641480A62B3}">
      <dgm:prSet phldrT="[Texto]" custT="1"/>
      <dgm:spPr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Germinación</a:t>
          </a:r>
        </a:p>
      </dgm:t>
    </dgm:pt>
    <dgm:pt modelId="{2966D0AD-2BDF-4FEF-9EB3-D44BF56B49D3}" type="parTrans" cxnId="{07E1508B-365C-4E5A-8A0D-E2734F9E161B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4F8D8D3C-3D37-4BC6-B5B9-E7E31CC1D2A2}" type="sibTrans" cxnId="{07E1508B-365C-4E5A-8A0D-E2734F9E161B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31C380E4-1AAE-479F-BF1A-F808FD5D6C8F}">
      <dgm:prSet phldrT="[Texto]" custT="1"/>
      <dgm:spPr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Secado natural</a:t>
          </a:r>
        </a:p>
      </dgm:t>
    </dgm:pt>
    <dgm:pt modelId="{261F4F56-3D3D-488F-9934-36DD1C86AB61}" type="parTrans" cxnId="{6E842B6D-31E5-4EC4-9447-27C766046E5C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F3226E50-C524-406C-9780-998C2CAD4DB5}" type="sibTrans" cxnId="{6E842B6D-31E5-4EC4-9447-27C766046E5C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85A4D4D7-211F-4264-B7BE-4B0DF916214A}">
      <dgm:prSet phldrT="[Texto]" custT="1"/>
      <dgm:spPr>
        <a:blipFill rotWithShape="0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Secado al horno</a:t>
          </a:r>
        </a:p>
      </dgm:t>
    </dgm:pt>
    <dgm:pt modelId="{80C82013-D445-4DA9-A285-143F60D8CABC}" type="parTrans" cxnId="{10081F8F-86C7-4B53-8A15-9E7B48157C1B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2672A5F5-A423-44B2-AC91-FAAFBC6D2748}" type="sibTrans" cxnId="{10081F8F-86C7-4B53-8A15-9E7B48157C1B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0EBD2FE8-857F-43EB-99BE-E55F2C40A5F7}" type="pres">
      <dgm:prSet presAssocID="{709F08DB-8EA7-441A-A63F-268D5B1CD504}" presName="diagram" presStyleCnt="0">
        <dgm:presLayoutVars>
          <dgm:dir/>
          <dgm:resizeHandles val="exact"/>
        </dgm:presLayoutVars>
      </dgm:prSet>
      <dgm:spPr/>
    </dgm:pt>
    <dgm:pt modelId="{1A6091CD-0E06-4EC2-AF03-F95EB3DE8B40}" type="pres">
      <dgm:prSet presAssocID="{DB064950-7020-4D35-956E-5E6E397B2368}" presName="node" presStyleLbl="node1" presStyleIdx="0" presStyleCnt="5">
        <dgm:presLayoutVars>
          <dgm:bulletEnabled val="1"/>
        </dgm:presLayoutVars>
      </dgm:prSet>
      <dgm:spPr/>
    </dgm:pt>
    <dgm:pt modelId="{5A11AD22-7688-4F93-B6D8-A6033CCD7B81}" type="pres">
      <dgm:prSet presAssocID="{9B5A556C-1F31-46B6-B09A-956145608965}" presName="sibTrans" presStyleCnt="0"/>
      <dgm:spPr/>
    </dgm:pt>
    <dgm:pt modelId="{71BF2FC9-EBF1-49E9-A9B8-BE9462B9AE2C}" type="pres">
      <dgm:prSet presAssocID="{2FF4098E-03A0-4FC3-8E8E-940DCD29D580}" presName="node" presStyleLbl="node1" presStyleIdx="1" presStyleCnt="5">
        <dgm:presLayoutVars>
          <dgm:bulletEnabled val="1"/>
        </dgm:presLayoutVars>
      </dgm:prSet>
      <dgm:spPr/>
    </dgm:pt>
    <dgm:pt modelId="{3A696FBE-F1CF-4403-9FC9-095F550D0240}" type="pres">
      <dgm:prSet presAssocID="{24503106-40DC-4B96-8AC7-A0D00B8EFF00}" presName="sibTrans" presStyleCnt="0"/>
      <dgm:spPr/>
    </dgm:pt>
    <dgm:pt modelId="{39294AE0-B928-4C15-8AAC-851B0913E376}" type="pres">
      <dgm:prSet presAssocID="{2E48E6B4-32AA-4B75-94C9-3641480A62B3}" presName="node" presStyleLbl="node1" presStyleIdx="2" presStyleCnt="5">
        <dgm:presLayoutVars>
          <dgm:bulletEnabled val="1"/>
        </dgm:presLayoutVars>
      </dgm:prSet>
      <dgm:spPr/>
    </dgm:pt>
    <dgm:pt modelId="{06136BA4-B294-4D3C-B468-B563E6FC4223}" type="pres">
      <dgm:prSet presAssocID="{4F8D8D3C-3D37-4BC6-B5B9-E7E31CC1D2A2}" presName="sibTrans" presStyleCnt="0"/>
      <dgm:spPr/>
    </dgm:pt>
    <dgm:pt modelId="{0C461803-9705-49E8-AD4B-174357D0BB9D}" type="pres">
      <dgm:prSet presAssocID="{31C380E4-1AAE-479F-BF1A-F808FD5D6C8F}" presName="node" presStyleLbl="node1" presStyleIdx="3" presStyleCnt="5">
        <dgm:presLayoutVars>
          <dgm:bulletEnabled val="1"/>
        </dgm:presLayoutVars>
      </dgm:prSet>
      <dgm:spPr/>
    </dgm:pt>
    <dgm:pt modelId="{11EFBDFF-93E4-409B-9B8A-4F3859F80978}" type="pres">
      <dgm:prSet presAssocID="{F3226E50-C524-406C-9780-998C2CAD4DB5}" presName="sibTrans" presStyleCnt="0"/>
      <dgm:spPr/>
    </dgm:pt>
    <dgm:pt modelId="{EDC35CDD-FA92-4886-B7C8-DD2923081333}" type="pres">
      <dgm:prSet presAssocID="{85A4D4D7-211F-4264-B7BE-4B0DF916214A}" presName="node" presStyleLbl="node1" presStyleIdx="4" presStyleCnt="5">
        <dgm:presLayoutVars>
          <dgm:bulletEnabled val="1"/>
        </dgm:presLayoutVars>
      </dgm:prSet>
      <dgm:spPr/>
    </dgm:pt>
  </dgm:ptLst>
  <dgm:cxnLst>
    <dgm:cxn modelId="{B8FB4F04-878F-4861-9001-4AD5F1E86F2F}" type="presOf" srcId="{31C380E4-1AAE-479F-BF1A-F808FD5D6C8F}" destId="{0C461803-9705-49E8-AD4B-174357D0BB9D}" srcOrd="0" destOrd="0" presId="urn:microsoft.com/office/officeart/2005/8/layout/default"/>
    <dgm:cxn modelId="{4C557C1F-2A47-493B-AED3-9C9AFB8BE4F7}" type="presOf" srcId="{709F08DB-8EA7-441A-A63F-268D5B1CD504}" destId="{0EBD2FE8-857F-43EB-99BE-E55F2C40A5F7}" srcOrd="0" destOrd="0" presId="urn:microsoft.com/office/officeart/2005/8/layout/default"/>
    <dgm:cxn modelId="{40C2BC2D-1FD5-44CF-9DC6-C48BA64416AA}" type="presOf" srcId="{DB064950-7020-4D35-956E-5E6E397B2368}" destId="{1A6091CD-0E06-4EC2-AF03-F95EB3DE8B40}" srcOrd="0" destOrd="0" presId="urn:microsoft.com/office/officeart/2005/8/layout/default"/>
    <dgm:cxn modelId="{C741D15B-E75C-4D1F-BF8A-A55CB4F24B9D}" type="presOf" srcId="{2FF4098E-03A0-4FC3-8E8E-940DCD29D580}" destId="{71BF2FC9-EBF1-49E9-A9B8-BE9462B9AE2C}" srcOrd="0" destOrd="0" presId="urn:microsoft.com/office/officeart/2005/8/layout/default"/>
    <dgm:cxn modelId="{6E842B6D-31E5-4EC4-9447-27C766046E5C}" srcId="{709F08DB-8EA7-441A-A63F-268D5B1CD504}" destId="{31C380E4-1AAE-479F-BF1A-F808FD5D6C8F}" srcOrd="3" destOrd="0" parTransId="{261F4F56-3D3D-488F-9934-36DD1C86AB61}" sibTransId="{F3226E50-C524-406C-9780-998C2CAD4DB5}"/>
    <dgm:cxn modelId="{4928D057-7440-41F0-BA44-95A5327B879B}" type="presOf" srcId="{85A4D4D7-211F-4264-B7BE-4B0DF916214A}" destId="{EDC35CDD-FA92-4886-B7C8-DD2923081333}" srcOrd="0" destOrd="0" presId="urn:microsoft.com/office/officeart/2005/8/layout/default"/>
    <dgm:cxn modelId="{ED13827D-DB40-42A3-87DD-8C8A12CEDDD7}" srcId="{709F08DB-8EA7-441A-A63F-268D5B1CD504}" destId="{2FF4098E-03A0-4FC3-8E8E-940DCD29D580}" srcOrd="1" destOrd="0" parTransId="{6FEF7BC5-762E-4A32-947C-8B1DA611C11B}" sibTransId="{24503106-40DC-4B96-8AC7-A0D00B8EFF00}"/>
    <dgm:cxn modelId="{07E1508B-365C-4E5A-8A0D-E2734F9E161B}" srcId="{709F08DB-8EA7-441A-A63F-268D5B1CD504}" destId="{2E48E6B4-32AA-4B75-94C9-3641480A62B3}" srcOrd="2" destOrd="0" parTransId="{2966D0AD-2BDF-4FEF-9EB3-D44BF56B49D3}" sibTransId="{4F8D8D3C-3D37-4BC6-B5B9-E7E31CC1D2A2}"/>
    <dgm:cxn modelId="{10081F8F-86C7-4B53-8A15-9E7B48157C1B}" srcId="{709F08DB-8EA7-441A-A63F-268D5B1CD504}" destId="{85A4D4D7-211F-4264-B7BE-4B0DF916214A}" srcOrd="4" destOrd="0" parTransId="{80C82013-D445-4DA9-A285-143F60D8CABC}" sibTransId="{2672A5F5-A423-44B2-AC91-FAAFBC6D2748}"/>
    <dgm:cxn modelId="{52AE3AA0-F11F-4FE5-B872-F370CB0F50AD}" type="presOf" srcId="{2E48E6B4-32AA-4B75-94C9-3641480A62B3}" destId="{39294AE0-B928-4C15-8AAC-851B0913E376}" srcOrd="0" destOrd="0" presId="urn:microsoft.com/office/officeart/2005/8/layout/default"/>
    <dgm:cxn modelId="{56458FC5-D5D9-4071-852E-46F8E5930229}" srcId="{709F08DB-8EA7-441A-A63F-268D5B1CD504}" destId="{DB064950-7020-4D35-956E-5E6E397B2368}" srcOrd="0" destOrd="0" parTransId="{51A0DFEC-3560-4EA7-93C9-F89433FB771E}" sibTransId="{9B5A556C-1F31-46B6-B09A-956145608965}"/>
    <dgm:cxn modelId="{891ECDDF-98A0-4C5A-B7D2-092BE19B6813}" type="presParOf" srcId="{0EBD2FE8-857F-43EB-99BE-E55F2C40A5F7}" destId="{1A6091CD-0E06-4EC2-AF03-F95EB3DE8B40}" srcOrd="0" destOrd="0" presId="urn:microsoft.com/office/officeart/2005/8/layout/default"/>
    <dgm:cxn modelId="{5EAF88D4-F005-424F-B1A5-9464FE2D1F28}" type="presParOf" srcId="{0EBD2FE8-857F-43EB-99BE-E55F2C40A5F7}" destId="{5A11AD22-7688-4F93-B6D8-A6033CCD7B81}" srcOrd="1" destOrd="0" presId="urn:microsoft.com/office/officeart/2005/8/layout/default"/>
    <dgm:cxn modelId="{B803C650-9A6C-4A05-9A04-4891FCF73CB8}" type="presParOf" srcId="{0EBD2FE8-857F-43EB-99BE-E55F2C40A5F7}" destId="{71BF2FC9-EBF1-49E9-A9B8-BE9462B9AE2C}" srcOrd="2" destOrd="0" presId="urn:microsoft.com/office/officeart/2005/8/layout/default"/>
    <dgm:cxn modelId="{76B15F88-9A5A-4F3A-B782-D64C39B41B72}" type="presParOf" srcId="{0EBD2FE8-857F-43EB-99BE-E55F2C40A5F7}" destId="{3A696FBE-F1CF-4403-9FC9-095F550D0240}" srcOrd="3" destOrd="0" presId="urn:microsoft.com/office/officeart/2005/8/layout/default"/>
    <dgm:cxn modelId="{F5C35E2B-CF9B-4EF9-8CAA-A59862F273DD}" type="presParOf" srcId="{0EBD2FE8-857F-43EB-99BE-E55F2C40A5F7}" destId="{39294AE0-B928-4C15-8AAC-851B0913E376}" srcOrd="4" destOrd="0" presId="urn:microsoft.com/office/officeart/2005/8/layout/default"/>
    <dgm:cxn modelId="{24DA652A-EB72-4FF1-844E-EE354566AB93}" type="presParOf" srcId="{0EBD2FE8-857F-43EB-99BE-E55F2C40A5F7}" destId="{06136BA4-B294-4D3C-B468-B563E6FC4223}" srcOrd="5" destOrd="0" presId="urn:microsoft.com/office/officeart/2005/8/layout/default"/>
    <dgm:cxn modelId="{A4C7C485-5620-4E3B-8313-C415EF980477}" type="presParOf" srcId="{0EBD2FE8-857F-43EB-99BE-E55F2C40A5F7}" destId="{0C461803-9705-49E8-AD4B-174357D0BB9D}" srcOrd="6" destOrd="0" presId="urn:microsoft.com/office/officeart/2005/8/layout/default"/>
    <dgm:cxn modelId="{51D61BDA-5A41-4FDA-B9F2-D46CE73E2B2F}" type="presParOf" srcId="{0EBD2FE8-857F-43EB-99BE-E55F2C40A5F7}" destId="{11EFBDFF-93E4-409B-9B8A-4F3859F80978}" srcOrd="7" destOrd="0" presId="urn:microsoft.com/office/officeart/2005/8/layout/default"/>
    <dgm:cxn modelId="{B895B5EF-803F-4D4C-94E2-41BD4DF56DCA}" type="presParOf" srcId="{0EBD2FE8-857F-43EB-99BE-E55F2C40A5F7}" destId="{EDC35CDD-FA92-4886-B7C8-DD292308133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80742587-3E1A-49EB-806E-EC5DD38DCD53}" type="doc">
      <dgm:prSet loTypeId="urn:microsoft.com/office/officeart/2005/8/layout/bProcess4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69B9D792-4086-4BF3-8F57-030493461D99}">
      <dgm:prSet phldrT="[Texto]" custT="1"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Tostado</a:t>
          </a:r>
        </a:p>
      </dgm:t>
    </dgm:pt>
    <dgm:pt modelId="{BD90725B-E680-46CD-91EA-1F05426B9BEE}" type="parTrans" cxnId="{3F5064D2-51FD-4CB9-BD80-B0DAEBD8386B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D1E3C1D0-9E6B-4C6D-B33F-1B6CDE16AF30}" type="sibTrans" cxnId="{3F5064D2-51FD-4CB9-BD80-B0DAEBD8386B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0725376F-614C-4EEF-B59C-D42E415864E0}">
      <dgm:prSet phldrT="[Texto]" custT="1"/>
      <dgm:spPr>
        <a:blipFill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Maceración</a:t>
          </a:r>
        </a:p>
      </dgm:t>
    </dgm:pt>
    <dgm:pt modelId="{81A1DAE6-4E88-4A67-A356-654DDD134A49}" type="parTrans" cxnId="{7FC2C467-5C15-4B50-AEA7-7CCD61F3EF4E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01A9E21B-242C-455F-94F5-A7DCB14F50A4}" type="sibTrans" cxnId="{7FC2C467-5C15-4B50-AEA7-7CCD61F3EF4E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04A0EE98-946D-45F9-9D4C-483A1F0AF6CF}">
      <dgm:prSet phldrT="[Texto]" custT="1"/>
      <dgm:spPr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Ebullición</a:t>
          </a:r>
        </a:p>
      </dgm:t>
    </dgm:pt>
    <dgm:pt modelId="{F40B8DD7-7322-4A97-A016-824D15A55FA4}" type="parTrans" cxnId="{89296409-BDDA-42E1-B82F-972A8D3A5C3F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2F66515A-DD5B-41E4-8E2F-31FF5B116458}" type="sibTrans" cxnId="{89296409-BDDA-42E1-B82F-972A8D3A5C3F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AEA10583-8F5A-4926-B309-1B319EB220F3}">
      <dgm:prSet phldrT="[Texto]" custT="1"/>
      <dgm:spPr>
        <a:blipFill rotWithShape="0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Añadir lúpulos</a:t>
          </a:r>
        </a:p>
      </dgm:t>
    </dgm:pt>
    <dgm:pt modelId="{A72DA109-F763-4741-8091-88D8A396B561}" type="parTrans" cxnId="{54393CC7-C59D-44D4-9F33-FD1F61ABAE0D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380F675A-E765-46E5-A492-92294460EA2C}" type="sibTrans" cxnId="{54393CC7-C59D-44D4-9F33-FD1F61ABAE0D}">
      <dgm:prSet/>
      <dgm:spPr/>
      <dgm:t>
        <a:bodyPr/>
        <a:lstStyle/>
        <a:p>
          <a:endParaRPr lang="es-ES" sz="1400" b="1">
            <a:latin typeface="Calibri" pitchFamily="34" charset="0"/>
          </a:endParaRPr>
        </a:p>
      </dgm:t>
    </dgm:pt>
    <dgm:pt modelId="{7F9CBC7B-49DB-497D-B88E-A29F0EFB0F58}">
      <dgm:prSet phldrT="[Texto]" custT="1"/>
      <dgm:spPr>
        <a:blipFill rotWithShape="0">
          <a:blip xmlns:r="http://schemas.openxmlformats.org/officeDocument/2006/relationships"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Enfriamiento</a:t>
          </a:r>
        </a:p>
      </dgm:t>
    </dgm:pt>
    <dgm:pt modelId="{DAC55F5C-7F00-4439-8B79-7AC58B9BA206}" type="parTrans" cxnId="{EB656561-F4D8-4B8D-8A2F-7B6DF6DAE450}">
      <dgm:prSet/>
      <dgm:spPr/>
      <dgm:t>
        <a:bodyPr/>
        <a:lstStyle/>
        <a:p>
          <a:endParaRPr lang="es-ES"/>
        </a:p>
      </dgm:t>
    </dgm:pt>
    <dgm:pt modelId="{F3D43E30-50C0-4700-BEDA-CCA0990DD663}" type="sibTrans" cxnId="{EB656561-F4D8-4B8D-8A2F-7B6DF6DAE450}">
      <dgm:prSet/>
      <dgm:spPr/>
      <dgm:t>
        <a:bodyPr/>
        <a:lstStyle/>
        <a:p>
          <a:endParaRPr lang="es-ES"/>
        </a:p>
      </dgm:t>
    </dgm:pt>
    <dgm:pt modelId="{B94071D0-7BF2-4A38-A193-B8D2791A951B}">
      <dgm:prSet phldrT="[Texto]" custT="1"/>
      <dgm:spPr>
        <a:blipFill rotWithShape="0">
          <a:blip xmlns:r="http://schemas.openxmlformats.org/officeDocument/2006/relationships"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Añadir la levadura</a:t>
          </a:r>
        </a:p>
      </dgm:t>
    </dgm:pt>
    <dgm:pt modelId="{B14B5959-98A5-485F-A0D8-4C7D6979E1C8}" type="parTrans" cxnId="{3ED809C9-F357-476E-AB2E-86E811137CC9}">
      <dgm:prSet/>
      <dgm:spPr/>
      <dgm:t>
        <a:bodyPr/>
        <a:lstStyle/>
        <a:p>
          <a:endParaRPr lang="es-ES"/>
        </a:p>
      </dgm:t>
    </dgm:pt>
    <dgm:pt modelId="{5C796FE4-98F7-464E-A992-12258325CB8E}" type="sibTrans" cxnId="{3ED809C9-F357-476E-AB2E-86E811137CC9}">
      <dgm:prSet/>
      <dgm:spPr/>
      <dgm:t>
        <a:bodyPr/>
        <a:lstStyle/>
        <a:p>
          <a:endParaRPr lang="es-ES"/>
        </a:p>
      </dgm:t>
    </dgm:pt>
    <dgm:pt modelId="{F922BC58-D701-4C0C-97FD-99B53EBE0647}">
      <dgm:prSet phldrT="[Texto]" custT="1"/>
      <dgm:spPr>
        <a:blipFill rotWithShape="0">
          <a:blip xmlns:r="http://schemas.openxmlformats.org/officeDocument/2006/relationships" r:embed="rId12"/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Fermentación</a:t>
          </a:r>
        </a:p>
      </dgm:t>
    </dgm:pt>
    <dgm:pt modelId="{56CFA869-9E68-46E7-933C-4317CEBEAF74}" type="parTrans" cxnId="{0A869CF9-95A9-496D-B29F-43BB99F64C3F}">
      <dgm:prSet/>
      <dgm:spPr/>
      <dgm:t>
        <a:bodyPr/>
        <a:lstStyle/>
        <a:p>
          <a:endParaRPr lang="es-ES"/>
        </a:p>
      </dgm:t>
    </dgm:pt>
    <dgm:pt modelId="{D137A5C8-B160-4D38-8EF2-4487D4EE1252}" type="sibTrans" cxnId="{0A869CF9-95A9-496D-B29F-43BB99F64C3F}">
      <dgm:prSet/>
      <dgm:spPr/>
      <dgm:t>
        <a:bodyPr/>
        <a:lstStyle/>
        <a:p>
          <a:endParaRPr lang="es-ES"/>
        </a:p>
      </dgm:t>
    </dgm:pt>
    <dgm:pt modelId="{4575D35D-99AD-4BF8-B210-4EDE0193CC78}">
      <dgm:prSet phldrT="[Texto]" custT="1"/>
      <dgm:spPr>
        <a:blipFill rotWithShape="0">
          <a:blip xmlns:r="http://schemas.openxmlformats.org/officeDocument/2006/relationships"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Embotellar</a:t>
          </a:r>
        </a:p>
      </dgm:t>
    </dgm:pt>
    <dgm:pt modelId="{35A2951F-A8C7-4E51-98A1-22178F0876D0}" type="parTrans" cxnId="{9BDA0CCA-76A6-4CA3-97B3-13C00052DEB2}">
      <dgm:prSet/>
      <dgm:spPr/>
      <dgm:t>
        <a:bodyPr/>
        <a:lstStyle/>
        <a:p>
          <a:endParaRPr lang="es-ES"/>
        </a:p>
      </dgm:t>
    </dgm:pt>
    <dgm:pt modelId="{730F16B5-A425-472F-B811-EDC99377AF09}" type="sibTrans" cxnId="{9BDA0CCA-76A6-4CA3-97B3-13C00052DEB2}">
      <dgm:prSet/>
      <dgm:spPr/>
      <dgm:t>
        <a:bodyPr/>
        <a:lstStyle/>
        <a:p>
          <a:endParaRPr lang="es-ES"/>
        </a:p>
      </dgm:t>
    </dgm:pt>
    <dgm:pt modelId="{3A16EC99-4CBB-4F25-B2FC-D90377C4C7FE}">
      <dgm:prSet phldrT="[Texto]" custT="1"/>
      <dgm:spPr>
        <a:blipFill rotWithShape="0">
          <a:blip xmlns:r="http://schemas.openxmlformats.org/officeDocument/2006/relationships"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</dgm:spPr>
      <dgm:t>
        <a:bodyPr/>
        <a:lstStyle/>
        <a:p>
          <a:r>
            <a:rPr lang="es-ES" sz="1400" b="1" dirty="0">
              <a:latin typeface="Calibri" pitchFamily="34" charset="0"/>
            </a:rPr>
            <a:t>Degustación</a:t>
          </a:r>
        </a:p>
      </dgm:t>
    </dgm:pt>
    <dgm:pt modelId="{F13FCA43-3209-4B33-A977-EF4CD04E4BAF}" type="parTrans" cxnId="{34EC8D9C-325F-49D9-806F-7AB26CFE1B85}">
      <dgm:prSet/>
      <dgm:spPr/>
      <dgm:t>
        <a:bodyPr/>
        <a:lstStyle/>
        <a:p>
          <a:endParaRPr lang="es-ES"/>
        </a:p>
      </dgm:t>
    </dgm:pt>
    <dgm:pt modelId="{C2724F4B-53F1-4A58-A235-257FCA9FEF73}" type="sibTrans" cxnId="{34EC8D9C-325F-49D9-806F-7AB26CFE1B85}">
      <dgm:prSet/>
      <dgm:spPr/>
      <dgm:t>
        <a:bodyPr/>
        <a:lstStyle/>
        <a:p>
          <a:endParaRPr lang="es-ES"/>
        </a:p>
      </dgm:t>
    </dgm:pt>
    <dgm:pt modelId="{A2EE96A0-AFD2-486F-9472-F17960A0CDEF}" type="pres">
      <dgm:prSet presAssocID="{80742587-3E1A-49EB-806E-EC5DD38DCD53}" presName="Name0" presStyleCnt="0">
        <dgm:presLayoutVars>
          <dgm:dir/>
          <dgm:resizeHandles/>
        </dgm:presLayoutVars>
      </dgm:prSet>
      <dgm:spPr/>
    </dgm:pt>
    <dgm:pt modelId="{CC9B5678-C87E-409F-8964-9542720446C4}" type="pres">
      <dgm:prSet presAssocID="{69B9D792-4086-4BF3-8F57-030493461D99}" presName="compNode" presStyleCnt="0"/>
      <dgm:spPr/>
    </dgm:pt>
    <dgm:pt modelId="{3D1B4F7B-6A06-4C0C-83B3-FAA955FA8212}" type="pres">
      <dgm:prSet presAssocID="{69B9D792-4086-4BF3-8F57-030493461D99}" presName="dummyConnPt" presStyleCnt="0"/>
      <dgm:spPr/>
    </dgm:pt>
    <dgm:pt modelId="{B964CE9A-940B-444D-86DB-7CBE83AF50DA}" type="pres">
      <dgm:prSet presAssocID="{69B9D792-4086-4BF3-8F57-030493461D99}" presName="node" presStyleLbl="node1" presStyleIdx="0" presStyleCnt="9">
        <dgm:presLayoutVars>
          <dgm:bulletEnabled val="1"/>
        </dgm:presLayoutVars>
      </dgm:prSet>
      <dgm:spPr/>
    </dgm:pt>
    <dgm:pt modelId="{07EB3B14-0EF0-459E-82CB-DBD8488FEAB4}" type="pres">
      <dgm:prSet presAssocID="{D1E3C1D0-9E6B-4C6D-B33F-1B6CDE16AF30}" presName="sibTrans" presStyleLbl="bgSibTrans2D1" presStyleIdx="0" presStyleCnt="8"/>
      <dgm:spPr/>
    </dgm:pt>
    <dgm:pt modelId="{5AC2BB0B-ACC9-4736-9D1F-3DB952D4B9E7}" type="pres">
      <dgm:prSet presAssocID="{0725376F-614C-4EEF-B59C-D42E415864E0}" presName="compNode" presStyleCnt="0"/>
      <dgm:spPr/>
    </dgm:pt>
    <dgm:pt modelId="{B7B3D0C4-67D3-4D91-A928-D16BD3022E53}" type="pres">
      <dgm:prSet presAssocID="{0725376F-614C-4EEF-B59C-D42E415864E0}" presName="dummyConnPt" presStyleCnt="0"/>
      <dgm:spPr/>
    </dgm:pt>
    <dgm:pt modelId="{FD763318-3E22-4DE3-A6DB-ECE918CAC230}" type="pres">
      <dgm:prSet presAssocID="{0725376F-614C-4EEF-B59C-D42E415864E0}" presName="node" presStyleLbl="node1" presStyleIdx="1" presStyleCnt="9">
        <dgm:presLayoutVars>
          <dgm:bulletEnabled val="1"/>
        </dgm:presLayoutVars>
      </dgm:prSet>
      <dgm:spPr/>
    </dgm:pt>
    <dgm:pt modelId="{B80F6F33-D3A4-4CBF-A198-5F2FC87064C9}" type="pres">
      <dgm:prSet presAssocID="{01A9E21B-242C-455F-94F5-A7DCB14F50A4}" presName="sibTrans" presStyleLbl="bgSibTrans2D1" presStyleIdx="1" presStyleCnt="8"/>
      <dgm:spPr/>
    </dgm:pt>
    <dgm:pt modelId="{638AE90B-3668-4C41-9B87-B2F7102CD591}" type="pres">
      <dgm:prSet presAssocID="{04A0EE98-946D-45F9-9D4C-483A1F0AF6CF}" presName="compNode" presStyleCnt="0"/>
      <dgm:spPr/>
    </dgm:pt>
    <dgm:pt modelId="{B7CEEF81-DC09-41D4-A06D-4EEE0422C2C2}" type="pres">
      <dgm:prSet presAssocID="{04A0EE98-946D-45F9-9D4C-483A1F0AF6CF}" presName="dummyConnPt" presStyleCnt="0"/>
      <dgm:spPr/>
    </dgm:pt>
    <dgm:pt modelId="{60D49719-2AD5-45DE-95A7-A9781AAB083C}" type="pres">
      <dgm:prSet presAssocID="{04A0EE98-946D-45F9-9D4C-483A1F0AF6CF}" presName="node" presStyleLbl="node1" presStyleIdx="2" presStyleCnt="9">
        <dgm:presLayoutVars>
          <dgm:bulletEnabled val="1"/>
        </dgm:presLayoutVars>
      </dgm:prSet>
      <dgm:spPr/>
    </dgm:pt>
    <dgm:pt modelId="{6091D145-455A-4821-BF19-B3A777FDF037}" type="pres">
      <dgm:prSet presAssocID="{2F66515A-DD5B-41E4-8E2F-31FF5B116458}" presName="sibTrans" presStyleLbl="bgSibTrans2D1" presStyleIdx="2" presStyleCnt="8"/>
      <dgm:spPr/>
    </dgm:pt>
    <dgm:pt modelId="{638A3087-273A-4EEC-BAD3-8FFAF668ED06}" type="pres">
      <dgm:prSet presAssocID="{AEA10583-8F5A-4926-B309-1B319EB220F3}" presName="compNode" presStyleCnt="0"/>
      <dgm:spPr/>
    </dgm:pt>
    <dgm:pt modelId="{87FF8D77-16B7-4078-811F-068EE6613721}" type="pres">
      <dgm:prSet presAssocID="{AEA10583-8F5A-4926-B309-1B319EB220F3}" presName="dummyConnPt" presStyleCnt="0"/>
      <dgm:spPr/>
    </dgm:pt>
    <dgm:pt modelId="{0922D6F0-7DA3-462F-B633-E99656786D29}" type="pres">
      <dgm:prSet presAssocID="{AEA10583-8F5A-4926-B309-1B319EB220F3}" presName="node" presStyleLbl="node1" presStyleIdx="3" presStyleCnt="9">
        <dgm:presLayoutVars>
          <dgm:bulletEnabled val="1"/>
        </dgm:presLayoutVars>
      </dgm:prSet>
      <dgm:spPr/>
    </dgm:pt>
    <dgm:pt modelId="{C118E5C9-C80A-4375-A7FC-63A7E5F46CA8}" type="pres">
      <dgm:prSet presAssocID="{380F675A-E765-46E5-A492-92294460EA2C}" presName="sibTrans" presStyleLbl="bgSibTrans2D1" presStyleIdx="3" presStyleCnt="8"/>
      <dgm:spPr/>
    </dgm:pt>
    <dgm:pt modelId="{9F9FDA1A-050C-4EBA-9499-78C069B59D7F}" type="pres">
      <dgm:prSet presAssocID="{7F9CBC7B-49DB-497D-B88E-A29F0EFB0F58}" presName="compNode" presStyleCnt="0"/>
      <dgm:spPr/>
    </dgm:pt>
    <dgm:pt modelId="{CE857E9D-D7AE-4B31-8548-ADB348355B1F}" type="pres">
      <dgm:prSet presAssocID="{7F9CBC7B-49DB-497D-B88E-A29F0EFB0F58}" presName="dummyConnPt" presStyleCnt="0"/>
      <dgm:spPr/>
    </dgm:pt>
    <dgm:pt modelId="{5DAB809E-E45B-4048-A0E0-3C0BC4182D2E}" type="pres">
      <dgm:prSet presAssocID="{7F9CBC7B-49DB-497D-B88E-A29F0EFB0F58}" presName="node" presStyleLbl="node1" presStyleIdx="4" presStyleCnt="9">
        <dgm:presLayoutVars>
          <dgm:bulletEnabled val="1"/>
        </dgm:presLayoutVars>
      </dgm:prSet>
      <dgm:spPr/>
    </dgm:pt>
    <dgm:pt modelId="{EF2A956A-AD5E-48A8-B514-17C1A922DEB0}" type="pres">
      <dgm:prSet presAssocID="{F3D43E30-50C0-4700-BEDA-CCA0990DD663}" presName="sibTrans" presStyleLbl="bgSibTrans2D1" presStyleIdx="4" presStyleCnt="8"/>
      <dgm:spPr/>
    </dgm:pt>
    <dgm:pt modelId="{95C980B0-0D01-4CBF-AFDE-955FB76558E8}" type="pres">
      <dgm:prSet presAssocID="{B94071D0-7BF2-4A38-A193-B8D2791A951B}" presName="compNode" presStyleCnt="0"/>
      <dgm:spPr/>
    </dgm:pt>
    <dgm:pt modelId="{6A140901-63BC-4C6F-941E-CE71937F6C9B}" type="pres">
      <dgm:prSet presAssocID="{B94071D0-7BF2-4A38-A193-B8D2791A951B}" presName="dummyConnPt" presStyleCnt="0"/>
      <dgm:spPr/>
    </dgm:pt>
    <dgm:pt modelId="{E729FF55-93CA-4A27-8874-DAD22E86EC18}" type="pres">
      <dgm:prSet presAssocID="{B94071D0-7BF2-4A38-A193-B8D2791A951B}" presName="node" presStyleLbl="node1" presStyleIdx="5" presStyleCnt="9">
        <dgm:presLayoutVars>
          <dgm:bulletEnabled val="1"/>
        </dgm:presLayoutVars>
      </dgm:prSet>
      <dgm:spPr/>
    </dgm:pt>
    <dgm:pt modelId="{4537A5F3-DBA4-4862-858A-1B223310A126}" type="pres">
      <dgm:prSet presAssocID="{5C796FE4-98F7-464E-A992-12258325CB8E}" presName="sibTrans" presStyleLbl="bgSibTrans2D1" presStyleIdx="5" presStyleCnt="8"/>
      <dgm:spPr/>
    </dgm:pt>
    <dgm:pt modelId="{44957B44-2D17-4924-BD3E-DB6AFECD81C2}" type="pres">
      <dgm:prSet presAssocID="{F922BC58-D701-4C0C-97FD-99B53EBE0647}" presName="compNode" presStyleCnt="0"/>
      <dgm:spPr/>
    </dgm:pt>
    <dgm:pt modelId="{B2324614-F4CB-49D7-8E08-02912E71A0FF}" type="pres">
      <dgm:prSet presAssocID="{F922BC58-D701-4C0C-97FD-99B53EBE0647}" presName="dummyConnPt" presStyleCnt="0"/>
      <dgm:spPr/>
    </dgm:pt>
    <dgm:pt modelId="{8FB4855E-311E-4718-8895-6B2EAC2611DC}" type="pres">
      <dgm:prSet presAssocID="{F922BC58-D701-4C0C-97FD-99B53EBE0647}" presName="node" presStyleLbl="node1" presStyleIdx="6" presStyleCnt="9">
        <dgm:presLayoutVars>
          <dgm:bulletEnabled val="1"/>
        </dgm:presLayoutVars>
      </dgm:prSet>
      <dgm:spPr/>
    </dgm:pt>
    <dgm:pt modelId="{A849F8D4-8FAF-41A2-B480-B84B96651C59}" type="pres">
      <dgm:prSet presAssocID="{D137A5C8-B160-4D38-8EF2-4487D4EE1252}" presName="sibTrans" presStyleLbl="bgSibTrans2D1" presStyleIdx="6" presStyleCnt="8"/>
      <dgm:spPr/>
    </dgm:pt>
    <dgm:pt modelId="{2E3EEF55-8585-49CF-9F6F-F08698115431}" type="pres">
      <dgm:prSet presAssocID="{4575D35D-99AD-4BF8-B210-4EDE0193CC78}" presName="compNode" presStyleCnt="0"/>
      <dgm:spPr/>
    </dgm:pt>
    <dgm:pt modelId="{DB7D4107-CF72-4E4E-BA09-4457F024F843}" type="pres">
      <dgm:prSet presAssocID="{4575D35D-99AD-4BF8-B210-4EDE0193CC78}" presName="dummyConnPt" presStyleCnt="0"/>
      <dgm:spPr/>
    </dgm:pt>
    <dgm:pt modelId="{77CA18DC-4DB3-4B84-9F78-687B2F1A1D55}" type="pres">
      <dgm:prSet presAssocID="{4575D35D-99AD-4BF8-B210-4EDE0193CC78}" presName="node" presStyleLbl="node1" presStyleIdx="7" presStyleCnt="9">
        <dgm:presLayoutVars>
          <dgm:bulletEnabled val="1"/>
        </dgm:presLayoutVars>
      </dgm:prSet>
      <dgm:spPr/>
    </dgm:pt>
    <dgm:pt modelId="{BF0EE975-C54C-476C-AB38-1B5054645B35}" type="pres">
      <dgm:prSet presAssocID="{730F16B5-A425-472F-B811-EDC99377AF09}" presName="sibTrans" presStyleLbl="bgSibTrans2D1" presStyleIdx="7" presStyleCnt="8"/>
      <dgm:spPr/>
    </dgm:pt>
    <dgm:pt modelId="{5B6689B3-9F42-4B84-9AEF-0A738AE56287}" type="pres">
      <dgm:prSet presAssocID="{3A16EC99-4CBB-4F25-B2FC-D90377C4C7FE}" presName="compNode" presStyleCnt="0"/>
      <dgm:spPr/>
    </dgm:pt>
    <dgm:pt modelId="{7ED87119-C53F-493D-B15C-8A078B90AE07}" type="pres">
      <dgm:prSet presAssocID="{3A16EC99-4CBB-4F25-B2FC-D90377C4C7FE}" presName="dummyConnPt" presStyleCnt="0"/>
      <dgm:spPr/>
    </dgm:pt>
    <dgm:pt modelId="{9CECFDD4-26D0-4C76-8365-DAACDEBD0446}" type="pres">
      <dgm:prSet presAssocID="{3A16EC99-4CBB-4F25-B2FC-D90377C4C7FE}" presName="node" presStyleLbl="node1" presStyleIdx="8" presStyleCnt="9">
        <dgm:presLayoutVars>
          <dgm:bulletEnabled val="1"/>
        </dgm:presLayoutVars>
      </dgm:prSet>
      <dgm:spPr/>
    </dgm:pt>
  </dgm:ptLst>
  <dgm:cxnLst>
    <dgm:cxn modelId="{B5688F02-3B76-41B2-898E-8CE55F6488D2}" type="presOf" srcId="{5C796FE4-98F7-464E-A992-12258325CB8E}" destId="{4537A5F3-DBA4-4862-858A-1B223310A126}" srcOrd="0" destOrd="0" presId="urn:microsoft.com/office/officeart/2005/8/layout/bProcess4"/>
    <dgm:cxn modelId="{A5DE6B04-B0FE-40C2-9EC4-D9953916AC37}" type="presOf" srcId="{D137A5C8-B160-4D38-8EF2-4487D4EE1252}" destId="{A849F8D4-8FAF-41A2-B480-B84B96651C59}" srcOrd="0" destOrd="0" presId="urn:microsoft.com/office/officeart/2005/8/layout/bProcess4"/>
    <dgm:cxn modelId="{89296409-BDDA-42E1-B82F-972A8D3A5C3F}" srcId="{80742587-3E1A-49EB-806E-EC5DD38DCD53}" destId="{04A0EE98-946D-45F9-9D4C-483A1F0AF6CF}" srcOrd="2" destOrd="0" parTransId="{F40B8DD7-7322-4A97-A016-824D15A55FA4}" sibTransId="{2F66515A-DD5B-41E4-8E2F-31FF5B116458}"/>
    <dgm:cxn modelId="{905C051E-5A91-4446-840B-99F08004A6D4}" type="presOf" srcId="{2F66515A-DD5B-41E4-8E2F-31FF5B116458}" destId="{6091D145-455A-4821-BF19-B3A777FDF037}" srcOrd="0" destOrd="0" presId="urn:microsoft.com/office/officeart/2005/8/layout/bProcess4"/>
    <dgm:cxn modelId="{ADDD1F1E-C8F3-42C3-90B3-3F03B6A45ABE}" type="presOf" srcId="{730F16B5-A425-472F-B811-EDC99377AF09}" destId="{BF0EE975-C54C-476C-AB38-1B5054645B35}" srcOrd="0" destOrd="0" presId="urn:microsoft.com/office/officeart/2005/8/layout/bProcess4"/>
    <dgm:cxn modelId="{F588D925-6BE4-41DC-9A22-AA9204B5B4CA}" type="presOf" srcId="{D1E3C1D0-9E6B-4C6D-B33F-1B6CDE16AF30}" destId="{07EB3B14-0EF0-459E-82CB-DBD8488FEAB4}" srcOrd="0" destOrd="0" presId="urn:microsoft.com/office/officeart/2005/8/layout/bProcess4"/>
    <dgm:cxn modelId="{52EE6432-E721-47BE-ADA3-63E0C50B9113}" type="presOf" srcId="{7F9CBC7B-49DB-497D-B88E-A29F0EFB0F58}" destId="{5DAB809E-E45B-4048-A0E0-3C0BC4182D2E}" srcOrd="0" destOrd="0" presId="urn:microsoft.com/office/officeart/2005/8/layout/bProcess4"/>
    <dgm:cxn modelId="{6010173F-54A5-41B4-96EC-2E76F5DDEEE6}" type="presOf" srcId="{4575D35D-99AD-4BF8-B210-4EDE0193CC78}" destId="{77CA18DC-4DB3-4B84-9F78-687B2F1A1D55}" srcOrd="0" destOrd="0" presId="urn:microsoft.com/office/officeart/2005/8/layout/bProcess4"/>
    <dgm:cxn modelId="{F276B83F-6CDB-4DB9-AF43-99D2EF1C2035}" type="presOf" srcId="{B94071D0-7BF2-4A38-A193-B8D2791A951B}" destId="{E729FF55-93CA-4A27-8874-DAD22E86EC18}" srcOrd="0" destOrd="0" presId="urn:microsoft.com/office/officeart/2005/8/layout/bProcess4"/>
    <dgm:cxn modelId="{EB656561-F4D8-4B8D-8A2F-7B6DF6DAE450}" srcId="{80742587-3E1A-49EB-806E-EC5DD38DCD53}" destId="{7F9CBC7B-49DB-497D-B88E-A29F0EFB0F58}" srcOrd="4" destOrd="0" parTransId="{DAC55F5C-7F00-4439-8B79-7AC58B9BA206}" sibTransId="{F3D43E30-50C0-4700-BEDA-CCA0990DD663}"/>
    <dgm:cxn modelId="{D2C1F862-73B3-43A5-8591-CDEE017E9AEA}" type="presOf" srcId="{F922BC58-D701-4C0C-97FD-99B53EBE0647}" destId="{8FB4855E-311E-4718-8895-6B2EAC2611DC}" srcOrd="0" destOrd="0" presId="urn:microsoft.com/office/officeart/2005/8/layout/bProcess4"/>
    <dgm:cxn modelId="{7FC2C467-5C15-4B50-AEA7-7CCD61F3EF4E}" srcId="{80742587-3E1A-49EB-806E-EC5DD38DCD53}" destId="{0725376F-614C-4EEF-B59C-D42E415864E0}" srcOrd="1" destOrd="0" parTransId="{81A1DAE6-4E88-4A67-A356-654DDD134A49}" sibTransId="{01A9E21B-242C-455F-94F5-A7DCB14F50A4}"/>
    <dgm:cxn modelId="{5C70806A-B4DA-4FB2-AB50-9A14ED26B093}" type="presOf" srcId="{80742587-3E1A-49EB-806E-EC5DD38DCD53}" destId="{A2EE96A0-AFD2-486F-9472-F17960A0CDEF}" srcOrd="0" destOrd="0" presId="urn:microsoft.com/office/officeart/2005/8/layout/bProcess4"/>
    <dgm:cxn modelId="{6B971354-581E-467D-A706-5A2FA6283BA7}" type="presOf" srcId="{3A16EC99-4CBB-4F25-B2FC-D90377C4C7FE}" destId="{9CECFDD4-26D0-4C76-8365-DAACDEBD0446}" srcOrd="0" destOrd="0" presId="urn:microsoft.com/office/officeart/2005/8/layout/bProcess4"/>
    <dgm:cxn modelId="{DC6DE789-DFA8-43B8-AE80-4B11D70E6644}" type="presOf" srcId="{69B9D792-4086-4BF3-8F57-030493461D99}" destId="{B964CE9A-940B-444D-86DB-7CBE83AF50DA}" srcOrd="0" destOrd="0" presId="urn:microsoft.com/office/officeart/2005/8/layout/bProcess4"/>
    <dgm:cxn modelId="{34EC8D9C-325F-49D9-806F-7AB26CFE1B85}" srcId="{80742587-3E1A-49EB-806E-EC5DD38DCD53}" destId="{3A16EC99-4CBB-4F25-B2FC-D90377C4C7FE}" srcOrd="8" destOrd="0" parTransId="{F13FCA43-3209-4B33-A977-EF4CD04E4BAF}" sibTransId="{C2724F4B-53F1-4A58-A235-257FCA9FEF73}"/>
    <dgm:cxn modelId="{410918A5-90FA-4651-8886-08CF59287D01}" type="presOf" srcId="{380F675A-E765-46E5-A492-92294460EA2C}" destId="{C118E5C9-C80A-4375-A7FC-63A7E5F46CA8}" srcOrd="0" destOrd="0" presId="urn:microsoft.com/office/officeart/2005/8/layout/bProcess4"/>
    <dgm:cxn modelId="{B80D9BC3-15F6-427A-9132-D2B219CE372A}" type="presOf" srcId="{0725376F-614C-4EEF-B59C-D42E415864E0}" destId="{FD763318-3E22-4DE3-A6DB-ECE918CAC230}" srcOrd="0" destOrd="0" presId="urn:microsoft.com/office/officeart/2005/8/layout/bProcess4"/>
    <dgm:cxn modelId="{54393CC7-C59D-44D4-9F33-FD1F61ABAE0D}" srcId="{80742587-3E1A-49EB-806E-EC5DD38DCD53}" destId="{AEA10583-8F5A-4926-B309-1B319EB220F3}" srcOrd="3" destOrd="0" parTransId="{A72DA109-F763-4741-8091-88D8A396B561}" sibTransId="{380F675A-E765-46E5-A492-92294460EA2C}"/>
    <dgm:cxn modelId="{3ED809C9-F357-476E-AB2E-86E811137CC9}" srcId="{80742587-3E1A-49EB-806E-EC5DD38DCD53}" destId="{B94071D0-7BF2-4A38-A193-B8D2791A951B}" srcOrd="5" destOrd="0" parTransId="{B14B5959-98A5-485F-A0D8-4C7D6979E1C8}" sibTransId="{5C796FE4-98F7-464E-A992-12258325CB8E}"/>
    <dgm:cxn modelId="{9BDA0CCA-76A6-4CA3-97B3-13C00052DEB2}" srcId="{80742587-3E1A-49EB-806E-EC5DD38DCD53}" destId="{4575D35D-99AD-4BF8-B210-4EDE0193CC78}" srcOrd="7" destOrd="0" parTransId="{35A2951F-A8C7-4E51-98A1-22178F0876D0}" sibTransId="{730F16B5-A425-472F-B811-EDC99377AF09}"/>
    <dgm:cxn modelId="{3F5064D2-51FD-4CB9-BD80-B0DAEBD8386B}" srcId="{80742587-3E1A-49EB-806E-EC5DD38DCD53}" destId="{69B9D792-4086-4BF3-8F57-030493461D99}" srcOrd="0" destOrd="0" parTransId="{BD90725B-E680-46CD-91EA-1F05426B9BEE}" sibTransId="{D1E3C1D0-9E6B-4C6D-B33F-1B6CDE16AF30}"/>
    <dgm:cxn modelId="{EE85FEDD-3326-4168-9493-E0B993D172B9}" type="presOf" srcId="{F3D43E30-50C0-4700-BEDA-CCA0990DD663}" destId="{EF2A956A-AD5E-48A8-B514-17C1A922DEB0}" srcOrd="0" destOrd="0" presId="urn:microsoft.com/office/officeart/2005/8/layout/bProcess4"/>
    <dgm:cxn modelId="{622B69F4-4B18-40AD-8F8E-9A6EC4853C28}" type="presOf" srcId="{AEA10583-8F5A-4926-B309-1B319EB220F3}" destId="{0922D6F0-7DA3-462F-B633-E99656786D29}" srcOrd="0" destOrd="0" presId="urn:microsoft.com/office/officeart/2005/8/layout/bProcess4"/>
    <dgm:cxn modelId="{91D530F8-7BC8-4CEA-94B5-0AF0574776FA}" type="presOf" srcId="{01A9E21B-242C-455F-94F5-A7DCB14F50A4}" destId="{B80F6F33-D3A4-4CBF-A198-5F2FC87064C9}" srcOrd="0" destOrd="0" presId="urn:microsoft.com/office/officeart/2005/8/layout/bProcess4"/>
    <dgm:cxn modelId="{0A869CF9-95A9-496D-B29F-43BB99F64C3F}" srcId="{80742587-3E1A-49EB-806E-EC5DD38DCD53}" destId="{F922BC58-D701-4C0C-97FD-99B53EBE0647}" srcOrd="6" destOrd="0" parTransId="{56CFA869-9E68-46E7-933C-4317CEBEAF74}" sibTransId="{D137A5C8-B160-4D38-8EF2-4487D4EE1252}"/>
    <dgm:cxn modelId="{164835FE-379B-40C0-B629-E18E06B7B6CE}" type="presOf" srcId="{04A0EE98-946D-45F9-9D4C-483A1F0AF6CF}" destId="{60D49719-2AD5-45DE-95A7-A9781AAB083C}" srcOrd="0" destOrd="0" presId="urn:microsoft.com/office/officeart/2005/8/layout/bProcess4"/>
    <dgm:cxn modelId="{0C41EC9D-CFBA-4AE1-8E0E-16B5521EC391}" type="presParOf" srcId="{A2EE96A0-AFD2-486F-9472-F17960A0CDEF}" destId="{CC9B5678-C87E-409F-8964-9542720446C4}" srcOrd="0" destOrd="0" presId="urn:microsoft.com/office/officeart/2005/8/layout/bProcess4"/>
    <dgm:cxn modelId="{B0BD8DF7-0987-4C9B-9A0A-0470744DFDE1}" type="presParOf" srcId="{CC9B5678-C87E-409F-8964-9542720446C4}" destId="{3D1B4F7B-6A06-4C0C-83B3-FAA955FA8212}" srcOrd="0" destOrd="0" presId="urn:microsoft.com/office/officeart/2005/8/layout/bProcess4"/>
    <dgm:cxn modelId="{59AF1A1C-4F97-4620-9A4B-DE284EEB0E53}" type="presParOf" srcId="{CC9B5678-C87E-409F-8964-9542720446C4}" destId="{B964CE9A-940B-444D-86DB-7CBE83AF50DA}" srcOrd="1" destOrd="0" presId="urn:microsoft.com/office/officeart/2005/8/layout/bProcess4"/>
    <dgm:cxn modelId="{C7AB51C0-6097-4E44-9CED-018246FB7E38}" type="presParOf" srcId="{A2EE96A0-AFD2-486F-9472-F17960A0CDEF}" destId="{07EB3B14-0EF0-459E-82CB-DBD8488FEAB4}" srcOrd="1" destOrd="0" presId="urn:microsoft.com/office/officeart/2005/8/layout/bProcess4"/>
    <dgm:cxn modelId="{74CA0FEB-2A40-4604-948D-CBD9CED2A50E}" type="presParOf" srcId="{A2EE96A0-AFD2-486F-9472-F17960A0CDEF}" destId="{5AC2BB0B-ACC9-4736-9D1F-3DB952D4B9E7}" srcOrd="2" destOrd="0" presId="urn:microsoft.com/office/officeart/2005/8/layout/bProcess4"/>
    <dgm:cxn modelId="{FF72E391-824D-4B73-8DD6-FD0397668B7B}" type="presParOf" srcId="{5AC2BB0B-ACC9-4736-9D1F-3DB952D4B9E7}" destId="{B7B3D0C4-67D3-4D91-A928-D16BD3022E53}" srcOrd="0" destOrd="0" presId="urn:microsoft.com/office/officeart/2005/8/layout/bProcess4"/>
    <dgm:cxn modelId="{EEB08DD9-770D-4E55-9886-E320F170254D}" type="presParOf" srcId="{5AC2BB0B-ACC9-4736-9D1F-3DB952D4B9E7}" destId="{FD763318-3E22-4DE3-A6DB-ECE918CAC230}" srcOrd="1" destOrd="0" presId="urn:microsoft.com/office/officeart/2005/8/layout/bProcess4"/>
    <dgm:cxn modelId="{51B46093-7F2B-4A97-9AE3-EA1C1869D7B2}" type="presParOf" srcId="{A2EE96A0-AFD2-486F-9472-F17960A0CDEF}" destId="{B80F6F33-D3A4-4CBF-A198-5F2FC87064C9}" srcOrd="3" destOrd="0" presId="urn:microsoft.com/office/officeart/2005/8/layout/bProcess4"/>
    <dgm:cxn modelId="{4005BB75-9239-467B-8E82-249EF7967E43}" type="presParOf" srcId="{A2EE96A0-AFD2-486F-9472-F17960A0CDEF}" destId="{638AE90B-3668-4C41-9B87-B2F7102CD591}" srcOrd="4" destOrd="0" presId="urn:microsoft.com/office/officeart/2005/8/layout/bProcess4"/>
    <dgm:cxn modelId="{CD553B6B-A7C9-40E2-A75F-BEA1830292E7}" type="presParOf" srcId="{638AE90B-3668-4C41-9B87-B2F7102CD591}" destId="{B7CEEF81-DC09-41D4-A06D-4EEE0422C2C2}" srcOrd="0" destOrd="0" presId="urn:microsoft.com/office/officeart/2005/8/layout/bProcess4"/>
    <dgm:cxn modelId="{DEEBEA88-E634-4F7E-B9E0-B5D376CF6DB8}" type="presParOf" srcId="{638AE90B-3668-4C41-9B87-B2F7102CD591}" destId="{60D49719-2AD5-45DE-95A7-A9781AAB083C}" srcOrd="1" destOrd="0" presId="urn:microsoft.com/office/officeart/2005/8/layout/bProcess4"/>
    <dgm:cxn modelId="{83D1EF5D-1C2C-48D6-A9A9-0C089B3E522B}" type="presParOf" srcId="{A2EE96A0-AFD2-486F-9472-F17960A0CDEF}" destId="{6091D145-455A-4821-BF19-B3A777FDF037}" srcOrd="5" destOrd="0" presId="urn:microsoft.com/office/officeart/2005/8/layout/bProcess4"/>
    <dgm:cxn modelId="{3E73DC26-8F42-4C3C-86DF-1CFA17747B26}" type="presParOf" srcId="{A2EE96A0-AFD2-486F-9472-F17960A0CDEF}" destId="{638A3087-273A-4EEC-BAD3-8FFAF668ED06}" srcOrd="6" destOrd="0" presId="urn:microsoft.com/office/officeart/2005/8/layout/bProcess4"/>
    <dgm:cxn modelId="{45059152-CFBE-4517-86E7-B4B87D581FA4}" type="presParOf" srcId="{638A3087-273A-4EEC-BAD3-8FFAF668ED06}" destId="{87FF8D77-16B7-4078-811F-068EE6613721}" srcOrd="0" destOrd="0" presId="urn:microsoft.com/office/officeart/2005/8/layout/bProcess4"/>
    <dgm:cxn modelId="{7B522AB8-F1DA-4917-A11B-B18128DBB4D0}" type="presParOf" srcId="{638A3087-273A-4EEC-BAD3-8FFAF668ED06}" destId="{0922D6F0-7DA3-462F-B633-E99656786D29}" srcOrd="1" destOrd="0" presId="urn:microsoft.com/office/officeart/2005/8/layout/bProcess4"/>
    <dgm:cxn modelId="{C80E6DD4-8284-4FAB-BB93-1ECF0931B136}" type="presParOf" srcId="{A2EE96A0-AFD2-486F-9472-F17960A0CDEF}" destId="{C118E5C9-C80A-4375-A7FC-63A7E5F46CA8}" srcOrd="7" destOrd="0" presId="urn:microsoft.com/office/officeart/2005/8/layout/bProcess4"/>
    <dgm:cxn modelId="{78073448-5443-4218-8D1F-3008D0BFC3C3}" type="presParOf" srcId="{A2EE96A0-AFD2-486F-9472-F17960A0CDEF}" destId="{9F9FDA1A-050C-4EBA-9499-78C069B59D7F}" srcOrd="8" destOrd="0" presId="urn:microsoft.com/office/officeart/2005/8/layout/bProcess4"/>
    <dgm:cxn modelId="{09D0EADC-E19C-444E-8DD2-25D9939E19AF}" type="presParOf" srcId="{9F9FDA1A-050C-4EBA-9499-78C069B59D7F}" destId="{CE857E9D-D7AE-4B31-8548-ADB348355B1F}" srcOrd="0" destOrd="0" presId="urn:microsoft.com/office/officeart/2005/8/layout/bProcess4"/>
    <dgm:cxn modelId="{C59F0111-D8F8-45A5-A63D-1BD17B0C7D6B}" type="presParOf" srcId="{9F9FDA1A-050C-4EBA-9499-78C069B59D7F}" destId="{5DAB809E-E45B-4048-A0E0-3C0BC4182D2E}" srcOrd="1" destOrd="0" presId="urn:microsoft.com/office/officeart/2005/8/layout/bProcess4"/>
    <dgm:cxn modelId="{47862E65-54D0-4A11-8EEB-88EB457AF424}" type="presParOf" srcId="{A2EE96A0-AFD2-486F-9472-F17960A0CDEF}" destId="{EF2A956A-AD5E-48A8-B514-17C1A922DEB0}" srcOrd="9" destOrd="0" presId="urn:microsoft.com/office/officeart/2005/8/layout/bProcess4"/>
    <dgm:cxn modelId="{F20629AB-01D2-4D99-BA0F-8D238053D014}" type="presParOf" srcId="{A2EE96A0-AFD2-486F-9472-F17960A0CDEF}" destId="{95C980B0-0D01-4CBF-AFDE-955FB76558E8}" srcOrd="10" destOrd="0" presId="urn:microsoft.com/office/officeart/2005/8/layout/bProcess4"/>
    <dgm:cxn modelId="{F6D06C60-36E8-461C-B8EC-08D4C82BE9E5}" type="presParOf" srcId="{95C980B0-0D01-4CBF-AFDE-955FB76558E8}" destId="{6A140901-63BC-4C6F-941E-CE71937F6C9B}" srcOrd="0" destOrd="0" presId="urn:microsoft.com/office/officeart/2005/8/layout/bProcess4"/>
    <dgm:cxn modelId="{8402190A-D615-422E-9BEE-6E5A2C4E6522}" type="presParOf" srcId="{95C980B0-0D01-4CBF-AFDE-955FB76558E8}" destId="{E729FF55-93CA-4A27-8874-DAD22E86EC18}" srcOrd="1" destOrd="0" presId="urn:microsoft.com/office/officeart/2005/8/layout/bProcess4"/>
    <dgm:cxn modelId="{04B0E801-6C18-4A76-803E-400EE44F89D9}" type="presParOf" srcId="{A2EE96A0-AFD2-486F-9472-F17960A0CDEF}" destId="{4537A5F3-DBA4-4862-858A-1B223310A126}" srcOrd="11" destOrd="0" presId="urn:microsoft.com/office/officeart/2005/8/layout/bProcess4"/>
    <dgm:cxn modelId="{AA01F6D9-2BDD-48A5-9EA8-6BC4FB65EDCF}" type="presParOf" srcId="{A2EE96A0-AFD2-486F-9472-F17960A0CDEF}" destId="{44957B44-2D17-4924-BD3E-DB6AFECD81C2}" srcOrd="12" destOrd="0" presId="urn:microsoft.com/office/officeart/2005/8/layout/bProcess4"/>
    <dgm:cxn modelId="{E455ED52-F69B-41FC-B1F0-8B0D59E28D2D}" type="presParOf" srcId="{44957B44-2D17-4924-BD3E-DB6AFECD81C2}" destId="{B2324614-F4CB-49D7-8E08-02912E71A0FF}" srcOrd="0" destOrd="0" presId="urn:microsoft.com/office/officeart/2005/8/layout/bProcess4"/>
    <dgm:cxn modelId="{214FCB28-82E9-4034-8E40-AD6DE91DF6A3}" type="presParOf" srcId="{44957B44-2D17-4924-BD3E-DB6AFECD81C2}" destId="{8FB4855E-311E-4718-8895-6B2EAC2611DC}" srcOrd="1" destOrd="0" presId="urn:microsoft.com/office/officeart/2005/8/layout/bProcess4"/>
    <dgm:cxn modelId="{AEB661B6-C966-4079-98AC-7457D9539ECC}" type="presParOf" srcId="{A2EE96A0-AFD2-486F-9472-F17960A0CDEF}" destId="{A849F8D4-8FAF-41A2-B480-B84B96651C59}" srcOrd="13" destOrd="0" presId="urn:microsoft.com/office/officeart/2005/8/layout/bProcess4"/>
    <dgm:cxn modelId="{DB751249-0792-47C5-A790-BB832EF7BED5}" type="presParOf" srcId="{A2EE96A0-AFD2-486F-9472-F17960A0CDEF}" destId="{2E3EEF55-8585-49CF-9F6F-F08698115431}" srcOrd="14" destOrd="0" presId="urn:microsoft.com/office/officeart/2005/8/layout/bProcess4"/>
    <dgm:cxn modelId="{44BFA121-7933-438A-A5CD-AFDBFED3817E}" type="presParOf" srcId="{2E3EEF55-8585-49CF-9F6F-F08698115431}" destId="{DB7D4107-CF72-4E4E-BA09-4457F024F843}" srcOrd="0" destOrd="0" presId="urn:microsoft.com/office/officeart/2005/8/layout/bProcess4"/>
    <dgm:cxn modelId="{5F98E8C4-63DC-4AE9-A320-CD89ADE9E89A}" type="presParOf" srcId="{2E3EEF55-8585-49CF-9F6F-F08698115431}" destId="{77CA18DC-4DB3-4B84-9F78-687B2F1A1D55}" srcOrd="1" destOrd="0" presId="urn:microsoft.com/office/officeart/2005/8/layout/bProcess4"/>
    <dgm:cxn modelId="{EB8F2E11-3111-45CD-A8B0-6226152274E9}" type="presParOf" srcId="{A2EE96A0-AFD2-486F-9472-F17960A0CDEF}" destId="{BF0EE975-C54C-476C-AB38-1B5054645B35}" srcOrd="15" destOrd="0" presId="urn:microsoft.com/office/officeart/2005/8/layout/bProcess4"/>
    <dgm:cxn modelId="{D58EA86E-08D8-49B3-BF63-998DA206B542}" type="presParOf" srcId="{A2EE96A0-AFD2-486F-9472-F17960A0CDEF}" destId="{5B6689B3-9F42-4B84-9AEF-0A738AE56287}" srcOrd="16" destOrd="0" presId="urn:microsoft.com/office/officeart/2005/8/layout/bProcess4"/>
    <dgm:cxn modelId="{607B8775-425A-42BA-AA16-779EBE687B05}" type="presParOf" srcId="{5B6689B3-9F42-4B84-9AEF-0A738AE56287}" destId="{7ED87119-C53F-493D-B15C-8A078B90AE07}" srcOrd="0" destOrd="0" presId="urn:microsoft.com/office/officeart/2005/8/layout/bProcess4"/>
    <dgm:cxn modelId="{CE87F00E-95A4-4CFA-AC17-5AB3ED32357B}" type="presParOf" srcId="{5B6689B3-9F42-4B84-9AEF-0A738AE56287}" destId="{9CECFDD4-26D0-4C76-8365-DAACDEBD0446}" srcOrd="1" destOrd="0" presId="urn:microsoft.com/office/officeart/2005/8/layout/b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B5315E0-F0B5-474F-978D-2B56748776B5}">
      <dsp:nvSpPr>
        <dsp:cNvPr id="0" name=""/>
        <dsp:cNvSpPr/>
      </dsp:nvSpPr>
      <dsp:spPr>
        <a:xfrm>
          <a:off x="0" y="0"/>
          <a:ext cx="5545662" cy="13520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itchFamily="34" charset="0"/>
            </a:rPr>
            <a:t>Establecimiento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itchFamily="34" charset="0"/>
            </a:rPr>
            <a:t>Situación experimental: Incluyente y prometedora.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itchFamily="34" charset="0"/>
            </a:rPr>
            <a:t>Evaluación alterna de características agronómicas, de calidad y agroindustriales.</a:t>
          </a:r>
        </a:p>
      </dsp:txBody>
      <dsp:txXfrm>
        <a:off x="1244334" y="0"/>
        <a:ext cx="4301327" cy="1352022"/>
      </dsp:txXfrm>
    </dsp:sp>
    <dsp:sp modelId="{C620F655-EE3B-43FA-A105-D3B3B200A280}">
      <dsp:nvSpPr>
        <dsp:cNvPr id="0" name=""/>
        <dsp:cNvSpPr/>
      </dsp:nvSpPr>
      <dsp:spPr>
        <a:xfrm>
          <a:off x="135202" y="135202"/>
          <a:ext cx="1109132" cy="10816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2084BC-402D-4452-9A71-EEFD6A2BD623}">
      <dsp:nvSpPr>
        <dsp:cNvPr id="0" name=""/>
        <dsp:cNvSpPr/>
      </dsp:nvSpPr>
      <dsp:spPr>
        <a:xfrm>
          <a:off x="0" y="1487224"/>
          <a:ext cx="5545662" cy="13520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itchFamily="34" charset="0"/>
            </a:rPr>
            <a:t>Situación agrícola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itchFamily="34" charset="0"/>
            </a:rPr>
            <a:t>Presencia de dificultades para lograr los estándares de calidad de grano.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itchFamily="34" charset="0"/>
            </a:rPr>
            <a:t>Análisis de los factores influyentes en las variables de interés.</a:t>
          </a:r>
        </a:p>
      </dsp:txBody>
      <dsp:txXfrm>
        <a:off x="1244334" y="1487224"/>
        <a:ext cx="4301327" cy="1352022"/>
      </dsp:txXfrm>
    </dsp:sp>
    <dsp:sp modelId="{FD03278A-A7D0-44CC-9EF5-625D6D68F3DD}">
      <dsp:nvSpPr>
        <dsp:cNvPr id="0" name=""/>
        <dsp:cNvSpPr/>
      </dsp:nvSpPr>
      <dsp:spPr>
        <a:xfrm>
          <a:off x="135202" y="1622426"/>
          <a:ext cx="1109132" cy="10816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CFFB21E-1589-4739-B658-3BEB2A0575BB}">
      <dsp:nvSpPr>
        <dsp:cNvPr id="0" name=""/>
        <dsp:cNvSpPr/>
      </dsp:nvSpPr>
      <dsp:spPr>
        <a:xfrm>
          <a:off x="0" y="2974448"/>
          <a:ext cx="5545662" cy="1352022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just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kern="1200" dirty="0">
              <a:latin typeface="Calibri" pitchFamily="34" charset="0"/>
            </a:rPr>
            <a:t>Agroindustria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itchFamily="34" charset="0"/>
            </a:rPr>
            <a:t>Elaboración las primeras cervezas artesanales con malta de origen nacional.</a:t>
          </a:r>
        </a:p>
        <a:p>
          <a:pPr marL="114300" lvl="1" indent="-114300" algn="just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1400" kern="1200" dirty="0">
              <a:latin typeface="Calibri" pitchFamily="34" charset="0"/>
            </a:rPr>
            <a:t>Alianzas estratégicas que benefician al productor, al comercializador y/o al artesano.</a:t>
          </a:r>
        </a:p>
      </dsp:txBody>
      <dsp:txXfrm>
        <a:off x="1244334" y="2974448"/>
        <a:ext cx="4301327" cy="1352022"/>
      </dsp:txXfrm>
    </dsp:sp>
    <dsp:sp modelId="{63590D5A-A392-400D-A7D9-8221F6C55207}">
      <dsp:nvSpPr>
        <dsp:cNvPr id="0" name=""/>
        <dsp:cNvSpPr/>
      </dsp:nvSpPr>
      <dsp:spPr>
        <a:xfrm>
          <a:off x="135202" y="3109651"/>
          <a:ext cx="1109132" cy="1081617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9D93-78A2-47EC-B4B8-98F1CA4A6D6E}">
      <dsp:nvSpPr>
        <dsp:cNvPr id="0" name=""/>
        <dsp:cNvSpPr/>
      </dsp:nvSpPr>
      <dsp:spPr>
        <a:xfrm>
          <a:off x="2406011" y="1469465"/>
          <a:ext cx="1867754" cy="1615682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0" kern="1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alibri" pitchFamily="34" charset="0"/>
            </a:rPr>
            <a:t>Cebada Maltera</a:t>
          </a:r>
        </a:p>
      </dsp:txBody>
      <dsp:txXfrm>
        <a:off x="2715524" y="1737206"/>
        <a:ext cx="1248728" cy="1080200"/>
      </dsp:txXfrm>
    </dsp:sp>
    <dsp:sp modelId="{C55B6B37-3629-4E92-AD87-B2E666BCF4C7}">
      <dsp:nvSpPr>
        <dsp:cNvPr id="0" name=""/>
        <dsp:cNvSpPr/>
      </dsp:nvSpPr>
      <dsp:spPr>
        <a:xfrm>
          <a:off x="3575584" y="696470"/>
          <a:ext cx="704698" cy="607190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CE702B5-588C-489B-B43F-14FE6BA2A891}">
      <dsp:nvSpPr>
        <dsp:cNvPr id="0" name=""/>
        <dsp:cNvSpPr/>
      </dsp:nvSpPr>
      <dsp:spPr>
        <a:xfrm>
          <a:off x="2578058" y="0"/>
          <a:ext cx="1530611" cy="1324158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Nuevos mercados</a:t>
          </a:r>
        </a:p>
      </dsp:txBody>
      <dsp:txXfrm>
        <a:off x="2831713" y="219441"/>
        <a:ext cx="1023301" cy="885276"/>
      </dsp:txXfrm>
    </dsp:sp>
    <dsp:sp modelId="{3502ADDA-C749-4B0D-A57A-64A9884C4B90}">
      <dsp:nvSpPr>
        <dsp:cNvPr id="0" name=""/>
        <dsp:cNvSpPr/>
      </dsp:nvSpPr>
      <dsp:spPr>
        <a:xfrm>
          <a:off x="4398021" y="1831593"/>
          <a:ext cx="704698" cy="607190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60DBB7-3FD0-47AD-92E3-E1D17484683B}">
      <dsp:nvSpPr>
        <dsp:cNvPr id="0" name=""/>
        <dsp:cNvSpPr/>
      </dsp:nvSpPr>
      <dsp:spPr>
        <a:xfrm>
          <a:off x="3981806" y="814446"/>
          <a:ext cx="1530611" cy="1324158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n>
                <a:solidFill>
                  <a:schemeClr val="tx1"/>
                </a:solidFill>
              </a:ln>
              <a:latin typeface="Calibri" pitchFamily="34" charset="0"/>
            </a:rPr>
            <a:t>Versatilidad</a:t>
          </a:r>
        </a:p>
      </dsp:txBody>
      <dsp:txXfrm>
        <a:off x="4235461" y="1033887"/>
        <a:ext cx="1023301" cy="885276"/>
      </dsp:txXfrm>
    </dsp:sp>
    <dsp:sp modelId="{BFDB1E9F-4F6A-48ED-A611-DE8867F153CF}">
      <dsp:nvSpPr>
        <dsp:cNvPr id="0" name=""/>
        <dsp:cNvSpPr/>
      </dsp:nvSpPr>
      <dsp:spPr>
        <a:xfrm>
          <a:off x="3826703" y="3112934"/>
          <a:ext cx="704698" cy="607190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CB05D8-6130-45FA-8741-3242E9854583}">
      <dsp:nvSpPr>
        <dsp:cNvPr id="0" name=""/>
        <dsp:cNvSpPr/>
      </dsp:nvSpPr>
      <dsp:spPr>
        <a:xfrm>
          <a:off x="3981806" y="2415553"/>
          <a:ext cx="1530611" cy="1324158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alibri" pitchFamily="34" charset="0"/>
            </a:rPr>
            <a:t>Rusticidad</a:t>
          </a:r>
        </a:p>
      </dsp:txBody>
      <dsp:txXfrm>
        <a:off x="4235461" y="2634994"/>
        <a:ext cx="1023301" cy="885276"/>
      </dsp:txXfrm>
    </dsp:sp>
    <dsp:sp modelId="{E94B40E2-5ABF-4744-B3A0-4F710C935FDA}">
      <dsp:nvSpPr>
        <dsp:cNvPr id="0" name=""/>
        <dsp:cNvSpPr/>
      </dsp:nvSpPr>
      <dsp:spPr>
        <a:xfrm>
          <a:off x="2409486" y="3245942"/>
          <a:ext cx="704698" cy="607190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F194A8-24E6-4ADE-9383-6E1285AF9B59}">
      <dsp:nvSpPr>
        <dsp:cNvPr id="0" name=""/>
        <dsp:cNvSpPr/>
      </dsp:nvSpPr>
      <dsp:spPr>
        <a:xfrm>
          <a:off x="2578058" y="3230910"/>
          <a:ext cx="1530611" cy="1324158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n>
                <a:solidFill>
                  <a:schemeClr val="tx1"/>
                </a:solidFill>
              </a:ln>
              <a:solidFill>
                <a:sysClr val="windowText" lastClr="000000"/>
              </a:solidFill>
              <a:latin typeface="Calibri" pitchFamily="34" charset="0"/>
            </a:rPr>
            <a:t>Economía mundial</a:t>
          </a:r>
        </a:p>
      </dsp:txBody>
      <dsp:txXfrm>
        <a:off x="2831713" y="3450351"/>
        <a:ext cx="1023301" cy="885276"/>
      </dsp:txXfrm>
    </dsp:sp>
    <dsp:sp modelId="{0121AD8E-4D24-4BA0-8161-A94C9F50368E}">
      <dsp:nvSpPr>
        <dsp:cNvPr id="0" name=""/>
        <dsp:cNvSpPr/>
      </dsp:nvSpPr>
      <dsp:spPr>
        <a:xfrm>
          <a:off x="1573581" y="2111274"/>
          <a:ext cx="704698" cy="607190"/>
        </a:xfrm>
        <a:prstGeom prst="hexagon">
          <a:avLst>
            <a:gd name="adj" fmla="val 28900"/>
            <a:gd name="vf" fmla="val 115470"/>
          </a:avLst>
        </a:prstGeom>
        <a:solidFill>
          <a:schemeClr val="dk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3EBA598-0F6E-41CA-A751-A27F12159DCE}">
      <dsp:nvSpPr>
        <dsp:cNvPr id="0" name=""/>
        <dsp:cNvSpPr/>
      </dsp:nvSpPr>
      <dsp:spPr>
        <a:xfrm>
          <a:off x="1167793" y="2416464"/>
          <a:ext cx="1530611" cy="1324158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Situación Nacional</a:t>
          </a:r>
        </a:p>
      </dsp:txBody>
      <dsp:txXfrm>
        <a:off x="1421448" y="2635905"/>
        <a:ext cx="1023301" cy="885276"/>
      </dsp:txXfrm>
    </dsp:sp>
    <dsp:sp modelId="{F2840F5E-FC5C-4232-A3A1-2691B433B5DB}">
      <dsp:nvSpPr>
        <dsp:cNvPr id="0" name=""/>
        <dsp:cNvSpPr/>
      </dsp:nvSpPr>
      <dsp:spPr>
        <a:xfrm>
          <a:off x="1167793" y="812624"/>
          <a:ext cx="1530611" cy="1324158"/>
        </a:xfrm>
        <a:prstGeom prst="hexagon">
          <a:avLst>
            <a:gd name="adj" fmla="val 28570"/>
            <a:gd name="vf" fmla="val 115470"/>
          </a:avLst>
        </a:prstGeom>
        <a:blipFill rotWithShape="0">
          <a:blip xmlns:r="http://schemas.openxmlformats.org/officeDocument/2006/relationships"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Convenio INIAP - CN</a:t>
          </a:r>
        </a:p>
      </dsp:txBody>
      <dsp:txXfrm>
        <a:off x="1421448" y="1032065"/>
        <a:ext cx="1023301" cy="88527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EAD95F-5E37-48A1-916D-4D490821251F}">
      <dsp:nvSpPr>
        <dsp:cNvPr id="0" name=""/>
        <dsp:cNvSpPr/>
      </dsp:nvSpPr>
      <dsp:spPr>
        <a:xfrm>
          <a:off x="835" y="334143"/>
          <a:ext cx="3256854" cy="19541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Calibri" pitchFamily="34" charset="0"/>
            </a:rPr>
            <a:t>                       Taxonomía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Reino: </a:t>
          </a:r>
          <a:r>
            <a:rPr lang="es-ES" sz="1100" i="1" kern="1200" dirty="0" err="1">
              <a:latin typeface="Calibri" pitchFamily="34" charset="0"/>
            </a:rPr>
            <a:t>Plantae</a:t>
          </a:r>
          <a:endParaRPr lang="es-ES" sz="1100" kern="1200" dirty="0">
            <a:latin typeface="Calibri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Súper División: </a:t>
          </a:r>
          <a:r>
            <a:rPr lang="es-ES" sz="1100" i="1" kern="1200" dirty="0" err="1">
              <a:latin typeface="Calibri" pitchFamily="34" charset="0"/>
            </a:rPr>
            <a:t>Spermatophyta</a:t>
          </a:r>
          <a:endParaRPr lang="es-ES" sz="1100" kern="1200" dirty="0">
            <a:latin typeface="Calibri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Clase: </a:t>
          </a:r>
          <a:r>
            <a:rPr lang="es-ES" sz="1100" i="1" kern="1200" dirty="0" err="1">
              <a:latin typeface="Calibri" pitchFamily="34" charset="0"/>
            </a:rPr>
            <a:t>Angiospermae</a:t>
          </a:r>
          <a:endParaRPr lang="es-ES" sz="1100" kern="1200" dirty="0">
            <a:latin typeface="Calibri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Orden: </a:t>
          </a:r>
          <a:r>
            <a:rPr lang="es-ES" sz="1100" i="1" kern="1200" dirty="0" err="1">
              <a:latin typeface="Calibri" pitchFamily="34" charset="0"/>
            </a:rPr>
            <a:t>Poales</a:t>
          </a:r>
          <a:endParaRPr lang="es-ES" sz="1100" kern="1200" dirty="0">
            <a:latin typeface="Calibri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Familia: </a:t>
          </a:r>
          <a:r>
            <a:rPr lang="es-ES" sz="1100" i="1" kern="1200" dirty="0" err="1">
              <a:latin typeface="Calibri" pitchFamily="34" charset="0"/>
            </a:rPr>
            <a:t>Poaceae</a:t>
          </a:r>
          <a:endParaRPr lang="es-ES" sz="1100" kern="1200" dirty="0">
            <a:latin typeface="Calibri" pitchFamily="34" charset="0"/>
          </a:endParaRP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Género: </a:t>
          </a:r>
          <a:r>
            <a:rPr lang="es-ES" sz="1100" i="1" kern="1200" dirty="0" err="1">
              <a:latin typeface="Calibri" pitchFamily="34" charset="0"/>
            </a:rPr>
            <a:t>Hordeum</a:t>
          </a:r>
          <a:r>
            <a:rPr lang="es-ES" sz="1100" i="1" kern="1200" dirty="0">
              <a:latin typeface="Calibri" pitchFamily="34" charset="0"/>
            </a:rPr>
            <a:t> </a:t>
          </a:r>
          <a:r>
            <a:rPr lang="es-ES" sz="1100" kern="1200" dirty="0">
              <a:latin typeface="Calibri" pitchFamily="34" charset="0"/>
            </a:rPr>
            <a:t>L.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Especie: </a:t>
          </a:r>
          <a:r>
            <a:rPr lang="es-ES" sz="1100" i="1" kern="1200" dirty="0" err="1">
              <a:latin typeface="Calibri" pitchFamily="34" charset="0"/>
            </a:rPr>
            <a:t>vulgare</a:t>
          </a:r>
          <a:r>
            <a:rPr lang="es-ES" sz="1100" i="1" kern="1200" dirty="0">
              <a:latin typeface="Calibri" pitchFamily="34" charset="0"/>
            </a:rPr>
            <a:t> </a:t>
          </a:r>
          <a:r>
            <a:rPr lang="es-ES" sz="1100" kern="1200" dirty="0">
              <a:latin typeface="Calibri" pitchFamily="34" charset="0"/>
            </a:rPr>
            <a:t>L.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Nombre científico: </a:t>
          </a:r>
          <a:r>
            <a:rPr lang="es-ES" sz="1100" i="1" kern="1200" dirty="0" err="1">
              <a:latin typeface="Calibri" pitchFamily="34" charset="0"/>
            </a:rPr>
            <a:t>Hordeum</a:t>
          </a:r>
          <a:r>
            <a:rPr lang="es-ES" sz="1100" i="1" kern="1200" dirty="0">
              <a:latin typeface="Calibri" pitchFamily="34" charset="0"/>
            </a:rPr>
            <a:t> </a:t>
          </a:r>
          <a:r>
            <a:rPr lang="es-ES" sz="1100" i="1" kern="1200" dirty="0" err="1">
              <a:latin typeface="Calibri" pitchFamily="34" charset="0"/>
            </a:rPr>
            <a:t>vulgare</a:t>
          </a:r>
          <a:r>
            <a:rPr lang="es-ES" sz="1100" i="1" kern="1200" dirty="0">
              <a:latin typeface="Calibri" pitchFamily="34" charset="0"/>
            </a:rPr>
            <a:t> </a:t>
          </a:r>
          <a:r>
            <a:rPr lang="es-ES" sz="1100" kern="1200" dirty="0">
              <a:latin typeface="Calibri" pitchFamily="34" charset="0"/>
            </a:rPr>
            <a:t>L.</a:t>
          </a:r>
        </a:p>
      </dsp:txBody>
      <dsp:txXfrm>
        <a:off x="835" y="334143"/>
        <a:ext cx="3256854" cy="1954112"/>
      </dsp:txXfrm>
    </dsp:sp>
    <dsp:sp modelId="{0BC64D91-AFA6-4921-906F-E7C22689FEDA}">
      <dsp:nvSpPr>
        <dsp:cNvPr id="0" name=""/>
        <dsp:cNvSpPr/>
      </dsp:nvSpPr>
      <dsp:spPr>
        <a:xfrm>
          <a:off x="3583375" y="334143"/>
          <a:ext cx="3256854" cy="19541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b="1" kern="1200" dirty="0">
              <a:latin typeface="Calibri" pitchFamily="34" charset="0"/>
            </a:rPr>
            <a:t>     Características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- Origen:  7 000 A.C.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en Medio Oriente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- Monocotiledónea  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- Diploide </a:t>
          </a:r>
          <a:endParaRPr lang="es-ES" sz="1100" kern="1200" dirty="0"/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- Cromosomas: 14</a:t>
          </a:r>
        </a:p>
        <a:p>
          <a:pPr marL="0" lvl="0" indent="0" algn="l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100" kern="1200" dirty="0">
              <a:latin typeface="Calibri" pitchFamily="34" charset="0"/>
            </a:rPr>
            <a:t>- Fenotipos: 2R y 6R</a:t>
          </a:r>
          <a:endParaRPr lang="es-ES" sz="1100" kern="1200" dirty="0"/>
        </a:p>
      </dsp:txBody>
      <dsp:txXfrm>
        <a:off x="3583375" y="334143"/>
        <a:ext cx="3256854" cy="1954112"/>
      </dsp:txXfrm>
    </dsp:sp>
    <dsp:sp modelId="{BABFD89C-CFDD-42F7-B67F-C2379390A629}">
      <dsp:nvSpPr>
        <dsp:cNvPr id="0" name=""/>
        <dsp:cNvSpPr/>
      </dsp:nvSpPr>
      <dsp:spPr>
        <a:xfrm>
          <a:off x="835" y="2613942"/>
          <a:ext cx="3256854" cy="19541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latin typeface="Calibri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Condiciones edáficas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Calibri" pitchFamily="34" charset="0"/>
            </a:rPr>
            <a:t>- Textura: francos (arenosos y arcillosos)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Calibri" pitchFamily="34" charset="0"/>
            </a:rPr>
            <a:t>- Bien drenados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Calibri" pitchFamily="34" charset="0"/>
            </a:rPr>
            <a:t>- Materia orgánica (MO): Abundante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kern="1200" dirty="0">
              <a:latin typeface="Calibri" pitchFamily="34" charset="0"/>
            </a:rPr>
            <a:t>- pH: 5.6 – 7.5</a:t>
          </a:r>
          <a:endParaRPr lang="es-ES" sz="1400" b="1" kern="1200" dirty="0">
            <a:latin typeface="Calibri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latin typeface="Calibri" pitchFamily="34" charset="0"/>
          </a:endParaRPr>
        </a:p>
      </dsp:txBody>
      <dsp:txXfrm>
        <a:off x="835" y="2613942"/>
        <a:ext cx="3256854" cy="1954112"/>
      </dsp:txXfrm>
    </dsp:sp>
    <dsp:sp modelId="{29192836-1364-41E3-A99C-36D00B23502C}">
      <dsp:nvSpPr>
        <dsp:cNvPr id="0" name=""/>
        <dsp:cNvSpPr/>
      </dsp:nvSpPr>
      <dsp:spPr>
        <a:xfrm>
          <a:off x="3583375" y="2613942"/>
          <a:ext cx="3256854" cy="195411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Requerimientos nutricionales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400" b="1" kern="1200" dirty="0">
            <a:latin typeface="Calibri" pitchFamily="34" charset="0"/>
          </a:endParaRP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kern="1200" dirty="0">
              <a:latin typeface="Calibri" pitchFamily="34" charset="0"/>
            </a:rPr>
            <a:t>N27 - P3,2 - K22,5 - S3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0" i="1" kern="1200" dirty="0">
              <a:latin typeface="Calibri" pitchFamily="34" charset="0"/>
            </a:rPr>
            <a:t>Nutrientes totales absorbidos por un </a:t>
          </a:r>
          <a:r>
            <a:rPr lang="es-ES" sz="1400" b="0" i="1" kern="1200" dirty="0" err="1">
              <a:latin typeface="Calibri" pitchFamily="34" charset="0"/>
            </a:rPr>
            <a:t>Megagramo</a:t>
          </a:r>
          <a:r>
            <a:rPr lang="es-ES" sz="1400" b="0" i="1" kern="1200" dirty="0">
              <a:latin typeface="Calibri" pitchFamily="34" charset="0"/>
            </a:rPr>
            <a:t> de granos y rastrojo</a:t>
          </a:r>
          <a:endParaRPr lang="es-ES" sz="1400" kern="1200" dirty="0">
            <a:latin typeface="Calibri" pitchFamily="34" charset="0"/>
          </a:endParaRPr>
        </a:p>
      </dsp:txBody>
      <dsp:txXfrm>
        <a:off x="3583375" y="2613942"/>
        <a:ext cx="3256854" cy="195411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1D4BB9-B3E6-41F2-A19D-F22755DA1928}">
      <dsp:nvSpPr>
        <dsp:cNvPr id="0" name=""/>
        <dsp:cNvSpPr/>
      </dsp:nvSpPr>
      <dsp:spPr>
        <a:xfrm rot="5400000">
          <a:off x="3623080" y="115875"/>
          <a:ext cx="1757338" cy="152888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Fenotipo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Humedad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Recubrimiento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Pureza varietal 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% germinativo</a:t>
          </a:r>
        </a:p>
      </dsp:txBody>
      <dsp:txXfrm rot="-5400000">
        <a:off x="3975558" y="275500"/>
        <a:ext cx="1052382" cy="1209634"/>
      </dsp:txXfrm>
    </dsp:sp>
    <dsp:sp modelId="{5B2A3AAE-B704-4EDF-8D72-C2FBF92E76CA}">
      <dsp:nvSpPr>
        <dsp:cNvPr id="0" name=""/>
        <dsp:cNvSpPr/>
      </dsp:nvSpPr>
      <dsp:spPr>
        <a:xfrm>
          <a:off x="5210211" y="76256"/>
          <a:ext cx="1961189" cy="15365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Peso y calibre del grano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Peso </a:t>
          </a:r>
          <a:r>
            <a:rPr lang="es-ES" sz="1200" kern="1200" dirty="0" err="1">
              <a:latin typeface="Calibri" pitchFamily="34" charset="0"/>
            </a:rPr>
            <a:t>hectolítrico</a:t>
          </a:r>
          <a:endParaRPr lang="es-ES" sz="1200" kern="1200" dirty="0">
            <a:latin typeface="Calibri" pitchFamily="34" charset="0"/>
          </a:endParaRP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Índice de flotación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% de proteína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Partículas extrañas</a:t>
          </a:r>
        </a:p>
      </dsp:txBody>
      <dsp:txXfrm>
        <a:off x="5210211" y="76256"/>
        <a:ext cx="1961189" cy="1536507"/>
      </dsp:txXfrm>
    </dsp:sp>
    <dsp:sp modelId="{D3205DA8-B5BB-46F9-9B43-CF1C7733F913}">
      <dsp:nvSpPr>
        <dsp:cNvPr id="0" name=""/>
        <dsp:cNvSpPr/>
      </dsp:nvSpPr>
      <dsp:spPr>
        <a:xfrm rot="5400000">
          <a:off x="1971885" y="115875"/>
          <a:ext cx="1757338" cy="152888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>
            <a:latin typeface="Calibri" pitchFamily="34" charset="0"/>
          </a:endParaRPr>
        </a:p>
      </dsp:txBody>
      <dsp:txXfrm rot="-5400000">
        <a:off x="2324363" y="275500"/>
        <a:ext cx="1052382" cy="1209634"/>
      </dsp:txXfrm>
    </dsp:sp>
    <dsp:sp modelId="{ACBE505E-7738-45E5-A470-5A63D0ABD3C1}">
      <dsp:nvSpPr>
        <dsp:cNvPr id="0" name=""/>
        <dsp:cNvSpPr/>
      </dsp:nvSpPr>
      <dsp:spPr>
        <a:xfrm rot="5400000">
          <a:off x="2828890" y="1554039"/>
          <a:ext cx="1757338" cy="1635814"/>
        </a:xfrm>
        <a:prstGeom prst="hexagon">
          <a:avLst>
            <a:gd name="adj" fmla="val 25000"/>
            <a:gd name="vf" fmla="val 11547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kern="1200" dirty="0">
              <a:latin typeface="Calibri" pitchFamily="34" charset="0"/>
            </a:rPr>
            <a:t>Cebada germinada (seca y tostada) mediante un proceso de malteo</a:t>
          </a:r>
        </a:p>
      </dsp:txBody>
      <dsp:txXfrm rot="-5400000">
        <a:off x="3152861" y="1776040"/>
        <a:ext cx="1109396" cy="1191812"/>
      </dsp:txXfrm>
    </dsp:sp>
    <dsp:sp modelId="{974C24C3-6F2F-4193-B107-227F0CC186E2}">
      <dsp:nvSpPr>
        <dsp:cNvPr id="0" name=""/>
        <dsp:cNvSpPr/>
      </dsp:nvSpPr>
      <dsp:spPr>
        <a:xfrm>
          <a:off x="6184924" y="1716688"/>
          <a:ext cx="2036208" cy="1135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6FCA777-32CF-4CDE-9E8D-57F871F85249}">
      <dsp:nvSpPr>
        <dsp:cNvPr id="0" name=""/>
        <dsp:cNvSpPr/>
      </dsp:nvSpPr>
      <dsp:spPr>
        <a:xfrm rot="5400000">
          <a:off x="4480085" y="1607504"/>
          <a:ext cx="1757338" cy="152888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>
            <a:latin typeface="Calibri" pitchFamily="34" charset="0"/>
          </a:endParaRPr>
        </a:p>
      </dsp:txBody>
      <dsp:txXfrm rot="-5400000">
        <a:off x="4832563" y="1767129"/>
        <a:ext cx="1052382" cy="1209634"/>
      </dsp:txXfrm>
    </dsp:sp>
    <dsp:sp modelId="{1E4A24D4-0E76-4EA5-880C-1EABAB7B21EF}">
      <dsp:nvSpPr>
        <dsp:cNvPr id="0" name=""/>
        <dsp:cNvSpPr/>
      </dsp:nvSpPr>
      <dsp:spPr>
        <a:xfrm rot="5400000">
          <a:off x="3623080" y="3099133"/>
          <a:ext cx="1757338" cy="152888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Levadura</a:t>
          </a:r>
        </a:p>
      </dsp:txBody>
      <dsp:txXfrm rot="-5400000">
        <a:off x="3975558" y="3258758"/>
        <a:ext cx="1052382" cy="1209634"/>
      </dsp:txXfrm>
    </dsp:sp>
    <dsp:sp modelId="{FC6DF17D-01C4-412C-8A56-FE2929786D1D}">
      <dsp:nvSpPr>
        <dsp:cNvPr id="0" name=""/>
        <dsp:cNvSpPr/>
      </dsp:nvSpPr>
      <dsp:spPr>
        <a:xfrm>
          <a:off x="5312586" y="3336374"/>
          <a:ext cx="1961189" cy="10544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3B2AAB5-5E22-4E2C-9297-21313E88A8CF}">
      <dsp:nvSpPr>
        <dsp:cNvPr id="0" name=""/>
        <dsp:cNvSpPr/>
      </dsp:nvSpPr>
      <dsp:spPr>
        <a:xfrm rot="5400000">
          <a:off x="1971885" y="3099133"/>
          <a:ext cx="1757338" cy="152888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3600" kern="1200">
            <a:latin typeface="Calibri" pitchFamily="34" charset="0"/>
          </a:endParaRPr>
        </a:p>
      </dsp:txBody>
      <dsp:txXfrm rot="-5400000">
        <a:off x="2324363" y="3258758"/>
        <a:ext cx="1052382" cy="12096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DD1038-0526-49D1-BF60-776F0939E8AD}">
      <dsp:nvSpPr>
        <dsp:cNvPr id="0" name=""/>
        <dsp:cNvSpPr/>
      </dsp:nvSpPr>
      <dsp:spPr>
        <a:xfrm>
          <a:off x="883" y="670084"/>
          <a:ext cx="1883097" cy="11298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1"/>
              </a:solidFill>
              <a:latin typeface="Calibri" pitchFamily="34" charset="0"/>
            </a:rPr>
            <a:t>Origen</a:t>
          </a:r>
        </a:p>
      </dsp:txBody>
      <dsp:txXfrm>
        <a:off x="33975" y="703176"/>
        <a:ext cx="1816913" cy="1063674"/>
      </dsp:txXfrm>
    </dsp:sp>
    <dsp:sp modelId="{0B94F11E-498B-4DD8-A3DA-A81E4E0F1975}">
      <dsp:nvSpPr>
        <dsp:cNvPr id="0" name=""/>
        <dsp:cNvSpPr/>
      </dsp:nvSpPr>
      <dsp:spPr>
        <a:xfrm>
          <a:off x="2049693" y="1001509"/>
          <a:ext cx="399216" cy="46700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latin typeface="Calibri" pitchFamily="34" charset="0"/>
          </a:endParaRPr>
        </a:p>
      </dsp:txBody>
      <dsp:txXfrm>
        <a:off x="2049693" y="1094911"/>
        <a:ext cx="279451" cy="280204"/>
      </dsp:txXfrm>
    </dsp:sp>
    <dsp:sp modelId="{B303956F-BBC4-4370-9ABB-B100F07B167E}">
      <dsp:nvSpPr>
        <dsp:cNvPr id="0" name=""/>
        <dsp:cNvSpPr/>
      </dsp:nvSpPr>
      <dsp:spPr>
        <a:xfrm>
          <a:off x="2637219" y="670084"/>
          <a:ext cx="1883097" cy="11298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1" kern="1200" dirty="0">
              <a:solidFill>
                <a:schemeClr val="bg1"/>
              </a:solidFill>
              <a:latin typeface="Calibri" pitchFamily="34" charset="0"/>
            </a:rPr>
            <a:t>Generalidades</a:t>
          </a:r>
        </a:p>
      </dsp:txBody>
      <dsp:txXfrm>
        <a:off x="2670311" y="703176"/>
        <a:ext cx="1816913" cy="1063674"/>
      </dsp:txXfrm>
    </dsp:sp>
    <dsp:sp modelId="{FED2899F-AACF-40FF-BC08-A01F1B7F7EBD}">
      <dsp:nvSpPr>
        <dsp:cNvPr id="0" name=""/>
        <dsp:cNvSpPr/>
      </dsp:nvSpPr>
      <dsp:spPr>
        <a:xfrm rot="5400000">
          <a:off x="3379159" y="1931759"/>
          <a:ext cx="399216" cy="46700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latin typeface="Calibri" pitchFamily="34" charset="0"/>
          </a:endParaRPr>
        </a:p>
      </dsp:txBody>
      <dsp:txXfrm rot="-5400000">
        <a:off x="3438666" y="1965655"/>
        <a:ext cx="280204" cy="279451"/>
      </dsp:txXfrm>
    </dsp:sp>
    <dsp:sp modelId="{81867A7C-EB66-40B4-8B28-3407C924CDFB}">
      <dsp:nvSpPr>
        <dsp:cNvPr id="0" name=""/>
        <dsp:cNvSpPr/>
      </dsp:nvSpPr>
      <dsp:spPr>
        <a:xfrm>
          <a:off x="2637219" y="2553181"/>
          <a:ext cx="1883097" cy="1129858"/>
        </a:xfrm>
        <a:prstGeom prst="roundRect">
          <a:avLst>
            <a:gd name="adj" fmla="val 1000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200" b="0" i="0" kern="1200" dirty="0">
              <a:latin typeface="Calibri" pitchFamily="34" charset="0"/>
            </a:rPr>
            <a:t>Clasificación: color, sabor, ingredientes, fuerza, receta o historia.</a:t>
          </a:r>
          <a:endParaRPr lang="es-ES" sz="1200" b="1" kern="1200" dirty="0">
            <a:latin typeface="Calibri" pitchFamily="34" charset="0"/>
          </a:endParaRPr>
        </a:p>
      </dsp:txBody>
      <dsp:txXfrm>
        <a:off x="2670311" y="2586273"/>
        <a:ext cx="1816913" cy="1063674"/>
      </dsp:txXfrm>
    </dsp:sp>
    <dsp:sp modelId="{07516E5C-D55C-404A-AAE9-C8A7A8A93D91}">
      <dsp:nvSpPr>
        <dsp:cNvPr id="0" name=""/>
        <dsp:cNvSpPr/>
      </dsp:nvSpPr>
      <dsp:spPr>
        <a:xfrm rot="10800000">
          <a:off x="2072290" y="2884606"/>
          <a:ext cx="399216" cy="467008"/>
        </a:xfrm>
        <a:prstGeom prst="rightArrow">
          <a:avLst>
            <a:gd name="adj1" fmla="val 60000"/>
            <a:gd name="adj2" fmla="val 50000"/>
          </a:avLst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>
            <a:latin typeface="Calibri" pitchFamily="34" charset="0"/>
          </a:endParaRPr>
        </a:p>
      </dsp:txBody>
      <dsp:txXfrm rot="10800000">
        <a:off x="2192055" y="2978008"/>
        <a:ext cx="279451" cy="280204"/>
      </dsp:txXfrm>
    </dsp:sp>
    <dsp:sp modelId="{FD982D45-4FA7-4D7E-BBAB-3F99E7ADAACB}">
      <dsp:nvSpPr>
        <dsp:cNvPr id="0" name=""/>
        <dsp:cNvSpPr/>
      </dsp:nvSpPr>
      <dsp:spPr>
        <a:xfrm>
          <a:off x="883" y="2553181"/>
          <a:ext cx="1883097" cy="1129858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200" kern="1200" dirty="0">
            <a:latin typeface="Calibri" pitchFamily="34" charset="0"/>
          </a:endParaRPr>
        </a:p>
      </dsp:txBody>
      <dsp:txXfrm>
        <a:off x="33975" y="2586273"/>
        <a:ext cx="1816913" cy="106367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A53967-6F11-4474-BB42-BB23C1B51A91}">
      <dsp:nvSpPr>
        <dsp:cNvPr id="0" name=""/>
        <dsp:cNvSpPr/>
      </dsp:nvSpPr>
      <dsp:spPr>
        <a:xfrm rot="5400000">
          <a:off x="124551" y="1041533"/>
          <a:ext cx="1618714" cy="195798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7E13EA-C0C7-42D6-9DDB-D9721B16B74F}">
      <dsp:nvSpPr>
        <dsp:cNvPr id="0" name=""/>
        <dsp:cNvSpPr/>
      </dsp:nvSpPr>
      <dsp:spPr>
        <a:xfrm>
          <a:off x="492333" y="1685"/>
          <a:ext cx="2175536" cy="13053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Parcelación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Preparación del suelo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Fertilización</a:t>
          </a:r>
        </a:p>
      </dsp:txBody>
      <dsp:txXfrm>
        <a:off x="530565" y="39917"/>
        <a:ext cx="2099072" cy="1228857"/>
      </dsp:txXfrm>
    </dsp:sp>
    <dsp:sp modelId="{FAB3824E-E9E7-4E9B-83CD-D0044EFE4903}">
      <dsp:nvSpPr>
        <dsp:cNvPr id="0" name=""/>
        <dsp:cNvSpPr/>
      </dsp:nvSpPr>
      <dsp:spPr>
        <a:xfrm rot="5400000">
          <a:off x="124551" y="2673186"/>
          <a:ext cx="1618714" cy="195798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A1879-7D03-46E4-AA2F-9AECB2A2994A}">
      <dsp:nvSpPr>
        <dsp:cNvPr id="0" name=""/>
        <dsp:cNvSpPr/>
      </dsp:nvSpPr>
      <dsp:spPr>
        <a:xfrm>
          <a:off x="492333" y="1633337"/>
          <a:ext cx="2175536" cy="13053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Siembra 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Labores culturales</a:t>
          </a:r>
        </a:p>
      </dsp:txBody>
      <dsp:txXfrm>
        <a:off x="530565" y="1671569"/>
        <a:ext cx="2099072" cy="1228857"/>
      </dsp:txXfrm>
    </dsp:sp>
    <dsp:sp modelId="{ABF859FB-64AA-47B9-9393-09BE434F8883}">
      <dsp:nvSpPr>
        <dsp:cNvPr id="0" name=""/>
        <dsp:cNvSpPr/>
      </dsp:nvSpPr>
      <dsp:spPr>
        <a:xfrm>
          <a:off x="940378" y="3489012"/>
          <a:ext cx="2880525" cy="195798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9C6B4-013B-472D-8640-9A4203B4EF3C}">
      <dsp:nvSpPr>
        <dsp:cNvPr id="0" name=""/>
        <dsp:cNvSpPr/>
      </dsp:nvSpPr>
      <dsp:spPr>
        <a:xfrm>
          <a:off x="492333" y="3264989"/>
          <a:ext cx="2175536" cy="13053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Toma de datos</a:t>
          </a:r>
        </a:p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Seguimiento del cultivo</a:t>
          </a:r>
        </a:p>
      </dsp:txBody>
      <dsp:txXfrm>
        <a:off x="530565" y="3303221"/>
        <a:ext cx="2099072" cy="1228857"/>
      </dsp:txXfrm>
    </dsp:sp>
    <dsp:sp modelId="{FE20D965-A972-4274-8F03-CD4467263A4A}">
      <dsp:nvSpPr>
        <dsp:cNvPr id="0" name=""/>
        <dsp:cNvSpPr/>
      </dsp:nvSpPr>
      <dsp:spPr>
        <a:xfrm rot="16200000">
          <a:off x="3018015" y="2673186"/>
          <a:ext cx="1618714" cy="195798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C9A55-C82C-4C79-840E-030AD4286E63}">
      <dsp:nvSpPr>
        <dsp:cNvPr id="0" name=""/>
        <dsp:cNvSpPr/>
      </dsp:nvSpPr>
      <dsp:spPr>
        <a:xfrm>
          <a:off x="3385796" y="3264989"/>
          <a:ext cx="2175536" cy="13053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Verificación de índices de cosecha</a:t>
          </a:r>
        </a:p>
      </dsp:txBody>
      <dsp:txXfrm>
        <a:off x="3424028" y="3303221"/>
        <a:ext cx="2099072" cy="1228857"/>
      </dsp:txXfrm>
    </dsp:sp>
    <dsp:sp modelId="{73994B08-9711-4FAB-B13C-5193FD7C96F2}">
      <dsp:nvSpPr>
        <dsp:cNvPr id="0" name=""/>
        <dsp:cNvSpPr/>
      </dsp:nvSpPr>
      <dsp:spPr>
        <a:xfrm rot="16200000">
          <a:off x="3018015" y="1041533"/>
          <a:ext cx="1618714" cy="195798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7DA38A-3CD3-4C21-AACB-BEC89FBF8166}">
      <dsp:nvSpPr>
        <dsp:cNvPr id="0" name=""/>
        <dsp:cNvSpPr/>
      </dsp:nvSpPr>
      <dsp:spPr>
        <a:xfrm>
          <a:off x="3385796" y="1633337"/>
          <a:ext cx="2175536" cy="13053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Visual, manual y humedad</a:t>
          </a:r>
        </a:p>
      </dsp:txBody>
      <dsp:txXfrm>
        <a:off x="3424028" y="1671569"/>
        <a:ext cx="2099072" cy="1228857"/>
      </dsp:txXfrm>
    </dsp:sp>
    <dsp:sp modelId="{97B5E9F0-4EC2-4F39-BBEF-D8C6CB96D26E}">
      <dsp:nvSpPr>
        <dsp:cNvPr id="0" name=""/>
        <dsp:cNvSpPr/>
      </dsp:nvSpPr>
      <dsp:spPr>
        <a:xfrm>
          <a:off x="3385796" y="1685"/>
          <a:ext cx="2175536" cy="130532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Secado y limpieza de grano</a:t>
          </a:r>
        </a:p>
      </dsp:txBody>
      <dsp:txXfrm>
        <a:off x="3424028" y="39917"/>
        <a:ext cx="2099072" cy="122885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3824E-E9E7-4E9B-83CD-D0044EFE4903}">
      <dsp:nvSpPr>
        <dsp:cNvPr id="0" name=""/>
        <dsp:cNvSpPr/>
      </dsp:nvSpPr>
      <dsp:spPr>
        <a:xfrm rot="5400000">
          <a:off x="63504" y="1023232"/>
          <a:ext cx="1591162" cy="192523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7BA1879-7D03-46E4-AA2F-9AECB2A2994A}">
      <dsp:nvSpPr>
        <dsp:cNvPr id="0" name=""/>
        <dsp:cNvSpPr/>
      </dsp:nvSpPr>
      <dsp:spPr>
        <a:xfrm>
          <a:off x="424654" y="534"/>
          <a:ext cx="2139151" cy="1283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Calibre de grano</a:t>
          </a:r>
        </a:p>
      </dsp:txBody>
      <dsp:txXfrm>
        <a:off x="462246" y="38126"/>
        <a:ext cx="2063967" cy="1208307"/>
      </dsp:txXfrm>
    </dsp:sp>
    <dsp:sp modelId="{ABF859FB-64AA-47B9-9393-09BE434F8883}">
      <dsp:nvSpPr>
        <dsp:cNvPr id="0" name=""/>
        <dsp:cNvSpPr/>
      </dsp:nvSpPr>
      <dsp:spPr>
        <a:xfrm rot="5400000">
          <a:off x="63504" y="2627596"/>
          <a:ext cx="1591162" cy="192523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5C9C6B4-013B-472D-8640-9A4203B4EF3C}">
      <dsp:nvSpPr>
        <dsp:cNvPr id="0" name=""/>
        <dsp:cNvSpPr/>
      </dsp:nvSpPr>
      <dsp:spPr>
        <a:xfrm>
          <a:off x="424654" y="1604898"/>
          <a:ext cx="2139151" cy="1283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Test de </a:t>
          </a:r>
          <a:r>
            <a:rPr lang="es-ES" sz="1400" b="1" kern="1200" dirty="0" err="1">
              <a:latin typeface="Calibri" pitchFamily="34" charset="0"/>
            </a:rPr>
            <a:t>Pollock</a:t>
          </a:r>
          <a:r>
            <a:rPr lang="es-ES" sz="1400" b="1" kern="1200" dirty="0">
              <a:latin typeface="Calibri" pitchFamily="34" charset="0"/>
            </a:rPr>
            <a:t>/Porcentaje germinativo</a:t>
          </a:r>
        </a:p>
      </dsp:txBody>
      <dsp:txXfrm>
        <a:off x="462246" y="1642490"/>
        <a:ext cx="2063967" cy="1208307"/>
      </dsp:txXfrm>
    </dsp:sp>
    <dsp:sp modelId="{EDA08D17-4108-47DA-96DD-3E60C4EE77FD}">
      <dsp:nvSpPr>
        <dsp:cNvPr id="0" name=""/>
        <dsp:cNvSpPr/>
      </dsp:nvSpPr>
      <dsp:spPr>
        <a:xfrm>
          <a:off x="865685" y="3429778"/>
          <a:ext cx="2831870" cy="192523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35997E-94A9-42E3-8A39-5C7FF0CDE58B}">
      <dsp:nvSpPr>
        <dsp:cNvPr id="0" name=""/>
        <dsp:cNvSpPr/>
      </dsp:nvSpPr>
      <dsp:spPr>
        <a:xfrm>
          <a:off x="424654" y="3209262"/>
          <a:ext cx="2139151" cy="1283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Peso de mil granos</a:t>
          </a:r>
        </a:p>
      </dsp:txBody>
      <dsp:txXfrm>
        <a:off x="462246" y="3246854"/>
        <a:ext cx="2063967" cy="1208307"/>
      </dsp:txXfrm>
    </dsp:sp>
    <dsp:sp modelId="{D3D0C9CE-6777-4B52-BAD7-23961232FE8B}">
      <dsp:nvSpPr>
        <dsp:cNvPr id="0" name=""/>
        <dsp:cNvSpPr/>
      </dsp:nvSpPr>
      <dsp:spPr>
        <a:xfrm rot="16200000">
          <a:off x="2908576" y="2627596"/>
          <a:ext cx="1591162" cy="192523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F12A3E1-3765-4931-86CB-4CCF3831A3FE}">
      <dsp:nvSpPr>
        <dsp:cNvPr id="0" name=""/>
        <dsp:cNvSpPr/>
      </dsp:nvSpPr>
      <dsp:spPr>
        <a:xfrm>
          <a:off x="3269726" y="3209262"/>
          <a:ext cx="2139151" cy="1283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Peso </a:t>
          </a:r>
          <a:r>
            <a:rPr lang="es-ES" sz="1400" b="1" kern="1200" dirty="0" err="1">
              <a:latin typeface="Calibri" pitchFamily="34" charset="0"/>
            </a:rPr>
            <a:t>hectolítrico</a:t>
          </a:r>
          <a:endParaRPr lang="es-ES" sz="1400" b="1" kern="1200" dirty="0">
            <a:latin typeface="Calibri" pitchFamily="34" charset="0"/>
          </a:endParaRPr>
        </a:p>
      </dsp:txBody>
      <dsp:txXfrm>
        <a:off x="3307318" y="3246854"/>
        <a:ext cx="2063967" cy="1208307"/>
      </dsp:txXfrm>
    </dsp:sp>
    <dsp:sp modelId="{F65079E7-EAC2-461C-921E-93C7F74D3010}">
      <dsp:nvSpPr>
        <dsp:cNvPr id="0" name=""/>
        <dsp:cNvSpPr/>
      </dsp:nvSpPr>
      <dsp:spPr>
        <a:xfrm rot="16200000">
          <a:off x="2908576" y="1023232"/>
          <a:ext cx="1591162" cy="192523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3C9A55-C82C-4C79-840E-030AD4286E63}">
      <dsp:nvSpPr>
        <dsp:cNvPr id="0" name=""/>
        <dsp:cNvSpPr/>
      </dsp:nvSpPr>
      <dsp:spPr>
        <a:xfrm>
          <a:off x="3269726" y="1604898"/>
          <a:ext cx="2139151" cy="1283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Índice de flotación</a:t>
          </a:r>
        </a:p>
      </dsp:txBody>
      <dsp:txXfrm>
        <a:off x="3307318" y="1642490"/>
        <a:ext cx="2063967" cy="1208307"/>
      </dsp:txXfrm>
    </dsp:sp>
    <dsp:sp modelId="{6266AC9A-1B43-4F6E-B8D7-DFBADED72E3B}">
      <dsp:nvSpPr>
        <dsp:cNvPr id="0" name=""/>
        <dsp:cNvSpPr/>
      </dsp:nvSpPr>
      <dsp:spPr>
        <a:xfrm>
          <a:off x="3269726" y="534"/>
          <a:ext cx="2139151" cy="1283491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Porcentaje de proteína</a:t>
          </a:r>
        </a:p>
      </dsp:txBody>
      <dsp:txXfrm>
        <a:off x="3307318" y="38126"/>
        <a:ext cx="2063967" cy="1208307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6091CD-0E06-4EC2-AF03-F95EB3DE8B40}">
      <dsp:nvSpPr>
        <dsp:cNvPr id="0" name=""/>
        <dsp:cNvSpPr/>
      </dsp:nvSpPr>
      <dsp:spPr>
        <a:xfrm>
          <a:off x="522585" y="1190"/>
          <a:ext cx="2272109" cy="1363265"/>
        </a:xfrm>
        <a:prstGeom prst="rect">
          <a:avLst/>
        </a:prstGeom>
        <a:blipFill rotWithShape="0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Lavado </a:t>
          </a:r>
        </a:p>
      </dsp:txBody>
      <dsp:txXfrm>
        <a:off x="522585" y="1190"/>
        <a:ext cx="2272109" cy="1363265"/>
      </dsp:txXfrm>
    </dsp:sp>
    <dsp:sp modelId="{71BF2FC9-EBF1-49E9-A9B8-BE9462B9AE2C}">
      <dsp:nvSpPr>
        <dsp:cNvPr id="0" name=""/>
        <dsp:cNvSpPr/>
      </dsp:nvSpPr>
      <dsp:spPr>
        <a:xfrm>
          <a:off x="3021905" y="1190"/>
          <a:ext cx="2272109" cy="1363265"/>
        </a:xfrm>
        <a:prstGeom prst="rect">
          <a:avLst/>
        </a:prstGeom>
        <a:blipFill rotWithShape="0">
          <a:blip xmlns:r="http://schemas.openxmlformats.org/officeDocument/2006/relationships"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Hidratación</a:t>
          </a:r>
        </a:p>
      </dsp:txBody>
      <dsp:txXfrm>
        <a:off x="3021905" y="1190"/>
        <a:ext cx="2272109" cy="1363265"/>
      </dsp:txXfrm>
    </dsp:sp>
    <dsp:sp modelId="{39294AE0-B928-4C15-8AAC-851B0913E376}">
      <dsp:nvSpPr>
        <dsp:cNvPr id="0" name=""/>
        <dsp:cNvSpPr/>
      </dsp:nvSpPr>
      <dsp:spPr>
        <a:xfrm>
          <a:off x="522585" y="1591667"/>
          <a:ext cx="2272109" cy="1363265"/>
        </a:xfrm>
        <a:prstGeom prst="rect">
          <a:avLst/>
        </a:prstGeom>
        <a:blipFill rotWithShape="0">
          <a:blip xmlns:r="http://schemas.openxmlformats.org/officeDocument/2006/relationships"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Germinación</a:t>
          </a:r>
        </a:p>
      </dsp:txBody>
      <dsp:txXfrm>
        <a:off x="522585" y="1591667"/>
        <a:ext cx="2272109" cy="1363265"/>
      </dsp:txXfrm>
    </dsp:sp>
    <dsp:sp modelId="{0C461803-9705-49E8-AD4B-174357D0BB9D}">
      <dsp:nvSpPr>
        <dsp:cNvPr id="0" name=""/>
        <dsp:cNvSpPr/>
      </dsp:nvSpPr>
      <dsp:spPr>
        <a:xfrm>
          <a:off x="3021905" y="1591667"/>
          <a:ext cx="2272109" cy="1363265"/>
        </a:xfrm>
        <a:prstGeom prst="rect">
          <a:avLst/>
        </a:prstGeom>
        <a:blipFill rotWithShape="0">
          <a:blip xmlns:r="http://schemas.openxmlformats.org/officeDocument/2006/relationships"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Secado natural</a:t>
          </a:r>
        </a:p>
      </dsp:txBody>
      <dsp:txXfrm>
        <a:off x="3021905" y="1591667"/>
        <a:ext cx="2272109" cy="1363265"/>
      </dsp:txXfrm>
    </dsp:sp>
    <dsp:sp modelId="{EDC35CDD-FA92-4886-B7C8-DD2923081333}">
      <dsp:nvSpPr>
        <dsp:cNvPr id="0" name=""/>
        <dsp:cNvSpPr/>
      </dsp:nvSpPr>
      <dsp:spPr>
        <a:xfrm>
          <a:off x="1772245" y="3182143"/>
          <a:ext cx="2272109" cy="1363265"/>
        </a:xfrm>
        <a:prstGeom prst="rect">
          <a:avLst/>
        </a:prstGeom>
        <a:blipFill rotWithShape="0">
          <a:blip xmlns:r="http://schemas.openxmlformats.org/officeDocument/2006/relationships"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Secado al horno</a:t>
          </a:r>
        </a:p>
      </dsp:txBody>
      <dsp:txXfrm>
        <a:off x="1772245" y="3182143"/>
        <a:ext cx="2272109" cy="1363265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EB3B14-0EF0-459E-82CB-DBD8488FEAB4}">
      <dsp:nvSpPr>
        <dsp:cNvPr id="0" name=""/>
        <dsp:cNvSpPr/>
      </dsp:nvSpPr>
      <dsp:spPr>
        <a:xfrm rot="5400000">
          <a:off x="-300222" y="1453565"/>
          <a:ext cx="1333091" cy="161150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964CE9A-940B-444D-86DB-7CBE83AF50DA}">
      <dsp:nvSpPr>
        <dsp:cNvPr id="0" name=""/>
        <dsp:cNvSpPr/>
      </dsp:nvSpPr>
      <dsp:spPr>
        <a:xfrm>
          <a:off x="3299" y="598137"/>
          <a:ext cx="1790557" cy="1074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Tostado</a:t>
          </a:r>
        </a:p>
      </dsp:txBody>
      <dsp:txXfrm>
        <a:off x="34765" y="629603"/>
        <a:ext cx="1727625" cy="1011402"/>
      </dsp:txXfrm>
    </dsp:sp>
    <dsp:sp modelId="{B80F6F33-D3A4-4CBF-A198-5F2FC87064C9}">
      <dsp:nvSpPr>
        <dsp:cNvPr id="0" name=""/>
        <dsp:cNvSpPr/>
      </dsp:nvSpPr>
      <dsp:spPr>
        <a:xfrm rot="5400000">
          <a:off x="-300222" y="2796483"/>
          <a:ext cx="1333091" cy="161150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D763318-3E22-4DE3-A6DB-ECE918CAC230}">
      <dsp:nvSpPr>
        <dsp:cNvPr id="0" name=""/>
        <dsp:cNvSpPr/>
      </dsp:nvSpPr>
      <dsp:spPr>
        <a:xfrm>
          <a:off x="3299" y="1941055"/>
          <a:ext cx="1790557" cy="1074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Maceración</a:t>
          </a:r>
        </a:p>
      </dsp:txBody>
      <dsp:txXfrm>
        <a:off x="34765" y="1972521"/>
        <a:ext cx="1727625" cy="1011402"/>
      </dsp:txXfrm>
    </dsp:sp>
    <dsp:sp modelId="{6091D145-455A-4821-BF19-B3A777FDF037}">
      <dsp:nvSpPr>
        <dsp:cNvPr id="0" name=""/>
        <dsp:cNvSpPr/>
      </dsp:nvSpPr>
      <dsp:spPr>
        <a:xfrm>
          <a:off x="371236" y="3467942"/>
          <a:ext cx="2371614" cy="161150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D49719-2AD5-45DE-95A7-A9781AAB083C}">
      <dsp:nvSpPr>
        <dsp:cNvPr id="0" name=""/>
        <dsp:cNvSpPr/>
      </dsp:nvSpPr>
      <dsp:spPr>
        <a:xfrm>
          <a:off x="3299" y="3283973"/>
          <a:ext cx="1790557" cy="1074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Ebullición</a:t>
          </a:r>
        </a:p>
      </dsp:txBody>
      <dsp:txXfrm>
        <a:off x="34765" y="3315439"/>
        <a:ext cx="1727625" cy="1011402"/>
      </dsp:txXfrm>
    </dsp:sp>
    <dsp:sp modelId="{C118E5C9-C80A-4375-A7FC-63A7E5F46CA8}">
      <dsp:nvSpPr>
        <dsp:cNvPr id="0" name=""/>
        <dsp:cNvSpPr/>
      </dsp:nvSpPr>
      <dsp:spPr>
        <a:xfrm rot="16200000">
          <a:off x="2081219" y="2796483"/>
          <a:ext cx="1333091" cy="161150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22D6F0-7DA3-462F-B633-E99656786D29}">
      <dsp:nvSpPr>
        <dsp:cNvPr id="0" name=""/>
        <dsp:cNvSpPr/>
      </dsp:nvSpPr>
      <dsp:spPr>
        <a:xfrm>
          <a:off x="2384740" y="3283973"/>
          <a:ext cx="1790557" cy="1074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Añadir lúpulos</a:t>
          </a:r>
        </a:p>
      </dsp:txBody>
      <dsp:txXfrm>
        <a:off x="2416206" y="3315439"/>
        <a:ext cx="1727625" cy="1011402"/>
      </dsp:txXfrm>
    </dsp:sp>
    <dsp:sp modelId="{EF2A956A-AD5E-48A8-B514-17C1A922DEB0}">
      <dsp:nvSpPr>
        <dsp:cNvPr id="0" name=""/>
        <dsp:cNvSpPr/>
      </dsp:nvSpPr>
      <dsp:spPr>
        <a:xfrm rot="16200000">
          <a:off x="2081219" y="1453565"/>
          <a:ext cx="1333091" cy="161150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DAB809E-E45B-4048-A0E0-3C0BC4182D2E}">
      <dsp:nvSpPr>
        <dsp:cNvPr id="0" name=""/>
        <dsp:cNvSpPr/>
      </dsp:nvSpPr>
      <dsp:spPr>
        <a:xfrm>
          <a:off x="2384740" y="1941055"/>
          <a:ext cx="1790557" cy="1074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Enfriamiento</a:t>
          </a:r>
        </a:p>
      </dsp:txBody>
      <dsp:txXfrm>
        <a:off x="2416206" y="1972521"/>
        <a:ext cx="1727625" cy="1011402"/>
      </dsp:txXfrm>
    </dsp:sp>
    <dsp:sp modelId="{4537A5F3-DBA4-4862-858A-1B223310A126}">
      <dsp:nvSpPr>
        <dsp:cNvPr id="0" name=""/>
        <dsp:cNvSpPr/>
      </dsp:nvSpPr>
      <dsp:spPr>
        <a:xfrm>
          <a:off x="2752677" y="782106"/>
          <a:ext cx="2371614" cy="161150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729FF55-93CA-4A27-8874-DAD22E86EC18}">
      <dsp:nvSpPr>
        <dsp:cNvPr id="0" name=""/>
        <dsp:cNvSpPr/>
      </dsp:nvSpPr>
      <dsp:spPr>
        <a:xfrm>
          <a:off x="2384740" y="598137"/>
          <a:ext cx="1790557" cy="1074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Añadir la levadura</a:t>
          </a:r>
        </a:p>
      </dsp:txBody>
      <dsp:txXfrm>
        <a:off x="2416206" y="629603"/>
        <a:ext cx="1727625" cy="1011402"/>
      </dsp:txXfrm>
    </dsp:sp>
    <dsp:sp modelId="{A849F8D4-8FAF-41A2-B480-B84B96651C59}">
      <dsp:nvSpPr>
        <dsp:cNvPr id="0" name=""/>
        <dsp:cNvSpPr/>
      </dsp:nvSpPr>
      <dsp:spPr>
        <a:xfrm rot="5400000">
          <a:off x="4462660" y="1453565"/>
          <a:ext cx="1333091" cy="161150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B4855E-311E-4718-8895-6B2EAC2611DC}">
      <dsp:nvSpPr>
        <dsp:cNvPr id="0" name=""/>
        <dsp:cNvSpPr/>
      </dsp:nvSpPr>
      <dsp:spPr>
        <a:xfrm>
          <a:off x="4766181" y="598137"/>
          <a:ext cx="1790557" cy="1074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2"/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Fermentación</a:t>
          </a:r>
        </a:p>
      </dsp:txBody>
      <dsp:txXfrm>
        <a:off x="4797647" y="629603"/>
        <a:ext cx="1727625" cy="1011402"/>
      </dsp:txXfrm>
    </dsp:sp>
    <dsp:sp modelId="{BF0EE975-C54C-476C-AB38-1B5054645B35}">
      <dsp:nvSpPr>
        <dsp:cNvPr id="0" name=""/>
        <dsp:cNvSpPr/>
      </dsp:nvSpPr>
      <dsp:spPr>
        <a:xfrm rot="5400000">
          <a:off x="4462660" y="2796483"/>
          <a:ext cx="1333091" cy="161150"/>
        </a:xfrm>
        <a:prstGeom prst="rect">
          <a:avLst/>
        </a:prstGeom>
        <a:solidFill>
          <a:schemeClr val="dk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CA18DC-4DB3-4B84-9F78-687B2F1A1D55}">
      <dsp:nvSpPr>
        <dsp:cNvPr id="0" name=""/>
        <dsp:cNvSpPr/>
      </dsp:nvSpPr>
      <dsp:spPr>
        <a:xfrm>
          <a:off x="4766181" y="1941055"/>
          <a:ext cx="1790557" cy="1074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Embotellar</a:t>
          </a:r>
        </a:p>
      </dsp:txBody>
      <dsp:txXfrm>
        <a:off x="4797647" y="1972521"/>
        <a:ext cx="1727625" cy="1011402"/>
      </dsp:txXfrm>
    </dsp:sp>
    <dsp:sp modelId="{9CECFDD4-26D0-4C76-8365-DAACDEBD0446}">
      <dsp:nvSpPr>
        <dsp:cNvPr id="0" name=""/>
        <dsp:cNvSpPr/>
      </dsp:nvSpPr>
      <dsp:spPr>
        <a:xfrm>
          <a:off x="4766181" y="3283973"/>
          <a:ext cx="1790557" cy="1074334"/>
        </a:xfrm>
        <a:prstGeom prst="roundRect">
          <a:avLst>
            <a:gd name="adj" fmla="val 10000"/>
          </a:avLst>
        </a:prstGeom>
        <a:blipFill rotWithShape="0">
          <a:blip xmlns:r="http://schemas.openxmlformats.org/officeDocument/2006/relationships"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a:blipFill>
        <a:ln w="254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dirty="0">
              <a:latin typeface="Calibri" pitchFamily="34" charset="0"/>
            </a:rPr>
            <a:t>Degustación</a:t>
          </a:r>
        </a:p>
      </dsp:txBody>
      <dsp:txXfrm>
        <a:off x="4797647" y="3315439"/>
        <a:ext cx="1727625" cy="101140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1/layout/HexagonRadial">
  <dgm:title val="Hexágonos radiales"/>
  <dgm:desc val="Se usa para mostrar un proceso secuencial  relacionado con un tema o una idea centrales. Limitado a seis formas de Nivel 2. Funciona mejor con poco texto No aparece el texto sin utilizar, pero queda disponible si cambia entre diseños."/>
  <dgm:catLst>
    <dgm:cat type="cycle" pri="8500"/>
    <dgm:cat type="officeonline" pri="9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  <dgm:pt modelId="15">
          <dgm:prSet phldr="1"/>
        </dgm:pt>
        <dgm:pt modelId="16">
          <dgm:prSet phldr="1"/>
        </dgm:pt>
      </dgm:ptLst>
      <dgm:cxnLst>
        <dgm:cxn modelId="40" srcId="0" destId="10" srcOrd="0" destOrd="0"/>
        <dgm:cxn modelId="50" srcId="10" destId="11" srcOrd="0" destOrd="0"/>
        <dgm:cxn modelId="60" srcId="10" destId="12" srcOrd="0" destOrd="0"/>
        <dgm:cxn modelId="70" srcId="10" destId="13" srcOrd="0" destOrd="0"/>
        <dgm:cxn modelId="80" srcId="10" destId="14" srcOrd="0" destOrd="0"/>
        <dgm:cxn modelId="90" srcId="10" destId="15" srcOrd="0" destOrd="0"/>
        <dgm:cxn modelId="100" srcId="10" destId="16" srcOrd="0" destOrd="0"/>
      </dgm:cxnLst>
      <dgm:bg/>
      <dgm:whole/>
    </dgm:dataModel>
  </dgm:clrData>
  <dgm:layoutNode name="Name0">
    <dgm:varLst>
      <dgm:chMax val="1"/>
      <dgm:chPref val="1"/>
      <dgm:dir/>
      <dgm:animOne val="branch"/>
      <dgm:animLvl val="lvl"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l" for="ch" forName="Accent1" refType="w" fact="0.168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l" for="ch" forName="Parent" refType="w" fact="0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6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2" refType="w" fact="0.6413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Parent" refType="w" fact="0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l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7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3" refType="w" fact="0.4573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l" for="ch" forName="Accent2" refType="w" fact="0.6413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3" refType="w" fact="0.0554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l" for="ch" forName="Parent" refType="w" fact="0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l" for="ch" forName="Child1" refType="w" fact="0.5073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l" for="ch" forName="Child2" refType="w" fact="0.5073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8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4" refType="w" fact="0.4573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l" for="ch" forName="Accent3" refType="w" fact="0.6413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l" for="ch" forName="Accent2" refType="w" fact="0.376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0554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l" for="ch" forName="Parent" refType="w" fact="0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l" for="ch" forName="Child2" refType="w" fact="0.5073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l" for="ch" forName="Child3" refType="w" fact="0.5073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l" for="ch" forName="Child1" refType="w" fact="0.0554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9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0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l" for="ch" forName="Accent6" refType="w" fact="0.0934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l" for="ch" forName="Accent5" refType="w" fact="0.2858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l" for="ch" forName="Accent4" refType="w" fact="0.612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l" for="ch" forName="Accent3" refType="w" fact="0.743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l" for="ch" forName="Accent2" refType="w" fact="0.5542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l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l" for="ch" forName="Child4" refType="w" fact="0.3246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l" for="ch" forName="Parent" refType="w" fact="0.28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l" for="ch" forName="Child2" refType="w" fact="0.6477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l" for="ch" forName="Child3" refType="w" fact="0.6477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l" for="ch" forName="Child5" refType="w" fact="0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l" for="ch" forName="Child6" refType="w" fact="0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l" for="ch" forName="Child1" refType="w" fact="0.3246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if>
      <dgm:else name="Name11">
        <dgm:choose name="Name12">
          <dgm:if name="Name13" axis="ch ch" ptType="node node" st="1 1" cnt="1 0" func="cnt" op="equ" val="0">
            <dgm:alg type="composite">
              <dgm:param type="ar" val="1.156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4" axis="ch ch" ptType="node node" st="1 1" cnt="1 0" func="cnt" op="lte" val="1">
            <dgm:alg type="composite">
              <dgm:param type="ar" val="1.36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r" for="ch" forName="Accent1" refType="w" fact="0.8315"/>
              <dgm:constr type="t" for="ch" forName="Accent1" refType="h" fact="0.2946"/>
              <dgm:constr type="w" for="ch" forName="Accent1" refType="w" fact="0.462"/>
              <dgm:constr type="h" for="ch" forName="Accent1" refType="h" fact="0.5472"/>
              <dgm:constr type="r" for="ch" forName="Parent" refType="w"/>
              <dgm:constr type="t" for="ch" forName="Parent" refType="h" fact="0.2885"/>
              <dgm:constr type="w" for="ch" forName="Parent" refType="w" fact="0.6013"/>
              <dgm:constr type="h" for="ch" forName="Parent" refType="h" fact="0.7115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5831"/>
            </dgm:constrLst>
          </dgm:if>
          <dgm:if name="Name15" axis="ch ch" ptType="node node" st="1 1" cnt="1 0" func="cnt" op="equ" val="2">
            <dgm:alg type="composite">
              <dgm:param type="ar" val="1.0619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2" refType="w" fact="0.3587"/>
              <dgm:constr type="t" for="ch" forName="Accent2" refType="h" fact="0.3477"/>
              <dgm:constr type="w" for="ch" forName="Accent2" refType="w" fact="0.2269"/>
              <dgm:constr type="h" for="ch" forName="Accent2" refType="h" fact="0.2076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Parent" refType="w"/>
              <dgm:constr type="t" for="ch" forName="Parent" refType="h" fact="0.2239"/>
              <dgm:constr type="w" for="ch" forName="Parent" refType="w" fact="0.6013"/>
              <dgm:constr type="h" for="ch" forName="Parent" refType="h" fact="0.5523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4527"/>
              <dgm:constr type="r" for="ch" forName="Child2" refType="w" fact="0.5073"/>
              <dgm:constr type="t" for="ch" forName="Child2" refType="h" fact="0.5473"/>
              <dgm:constr type="w" for="ch" forName="Child2" refType="w" fact="0.4927"/>
              <dgm:constr type="h" for="ch" forName="Child2" refType="h" fact="0.4527"/>
            </dgm:constrLst>
          </dgm:if>
          <dgm:if name="Name16" axis="ch ch" ptType="node node" st="1 1" cnt="1 0" func="cnt" op="equ" val="3">
            <dgm:alg type="composite">
              <dgm:param type="ar" val="0.8305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3" refType="w" fact="0.5427"/>
              <dgm:constr type="t" for="ch" forName="Accent3" refType="h" fact="0.6145"/>
              <dgm:constr type="w" for="ch" forName="Accent3" refType="w" fact="0.2269"/>
              <dgm:constr type="h" for="ch" forName="Accent3" refType="h" fact="0.1623"/>
              <dgm:constr type="r" for="ch" forName="Accent2" refType="w" fact="0.3587"/>
              <dgm:constr type="t" for="ch" forName="Accent2" refType="h" fact="0.2719"/>
              <dgm:constr type="w" for="ch" forName="Accent2" refType="w" fact="0.2269"/>
              <dgm:constr type="h" for="ch" forName="Accent2" refType="h" fact="0.162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3" refType="w" fact="0.9446"/>
              <dgm:constr type="t" for="ch" forName="Child3" refType="h" fact="0.646"/>
              <dgm:constr type="w" for="ch" forName="Child3" refType="w" fact="0.4927"/>
              <dgm:constr type="h" for="ch" forName="Child3" refType="h" fact="0.354"/>
              <dgm:constr type="r" for="ch" forName="Parent" refType="w"/>
              <dgm:constr type="t" for="ch" forName="Parent" refType="h" fact="0.1751"/>
              <dgm:constr type="w" for="ch" forName="Parent" refType="w" fact="0.6013"/>
              <dgm:constr type="h" for="ch" forName="Parent" refType="h" fact="0.4319"/>
              <dgm:constr type="r" for="ch" forName="Child1" refType="w" fact="0.4927"/>
              <dgm:constr type="t" for="ch" forName="Child1" refType="h" fact="0"/>
              <dgm:constr type="w" for="ch" forName="Child1" refType="w" fact="0.4927"/>
              <dgm:constr type="h" for="ch" forName="Child1" refType="h" fact="0.354"/>
              <dgm:constr type="r" for="ch" forName="Child2" refType="w" fact="0.4927"/>
              <dgm:constr type="t" for="ch" forName="Child2" refType="h" fact="0.428"/>
              <dgm:constr type="w" for="ch" forName="Child2" refType="w" fact="0.4927"/>
              <dgm:constr type="h" for="ch" forName="Child2" refType="h" fact="0.354"/>
            </dgm:constrLst>
          </dgm:if>
          <dgm:if name="Name17" axis="ch ch" ptType="node node" st="1 1" cnt="1 0" func="cnt" op="equ" val="4">
            <dgm:alg type="composite">
              <dgm:param type="ar" val="0.682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4" refType="w" fact="0.5427"/>
              <dgm:constr type="t" for="ch" forName="Accent4" refType="h" fact="0.6834"/>
              <dgm:constr type="w" for="ch" forName="Accent4" refType="w" fact="0.2269"/>
              <dgm:constr type="h" for="ch" forName="Accent4" refType="h" fact="0.1333"/>
              <dgm:constr type="r" for="ch" forName="Accent3" refType="w" fact="0.3587"/>
              <dgm:constr type="t" for="ch" forName="Accent3" refType="h" fact="0.4021"/>
              <dgm:constr type="w" for="ch" forName="Accent3" refType="w" fact="0.2269"/>
              <dgm:constr type="h" for="ch" forName="Accent3" refType="h" fact="0.1333"/>
              <dgm:constr type="r" for="ch" forName="Accent2" refType="w" fact="0.6235"/>
              <dgm:constr type="t" for="ch" forName="Accent2" refType="h" fact="0.1529"/>
              <dgm:constr type="w" for="ch" forName="Accent2" refType="w" fact="0.2269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9446"/>
              <dgm:constr type="t" for="ch" forName="Child4" refType="h" fact="0.7093"/>
              <dgm:constr type="w" for="ch" forName="Child4" refType="w" fact="0.4927"/>
              <dgm:constr type="h" for="ch" forName="Child4" refType="h" fact="0.2907"/>
              <dgm:constr type="r" for="ch" forName="Parent" refType="w"/>
              <dgm:constr type="t" for="ch" forName="Parent" refType="h" fact="0.3226"/>
              <dgm:constr type="w" for="ch" forName="Parent" refType="w" fact="0.6013"/>
              <dgm:constr type="h" for="ch" forName="Parent" refType="h" fact="0.3547"/>
              <dgm:constr type="r" for="ch" forName="Child2" refType="w" fact="0.4927"/>
              <dgm:constr type="t" for="ch" forName="Child2" refType="h" fact="0.1788"/>
              <dgm:constr type="w" for="ch" forName="Child2" refType="w" fact="0.4927"/>
              <dgm:constr type="h" for="ch" forName="Child2" refType="h" fact="0.2907"/>
              <dgm:constr type="r" for="ch" forName="Child3" refType="w" fact="0.4927"/>
              <dgm:constr type="t" for="ch" forName="Child3" refType="h" fact="0.5303"/>
              <dgm:constr type="w" for="ch" forName="Child3" refType="w" fact="0.4927"/>
              <dgm:constr type="h" for="ch" forName="Child3" refType="h" fact="0.2907"/>
              <dgm:constr type="r" for="ch" forName="Child1" refType="w" fact="0.9446"/>
              <dgm:constr type="t" for="ch" forName="Child1" refType="h" fact="0"/>
              <dgm:constr type="w" for="ch" forName="Child1" refType="w" fact="0.4927"/>
              <dgm:constr type="h" for="ch" forName="Child1" refType="h" fact="0.2907"/>
            </dgm:constrLst>
          </dgm:if>
          <dgm:if name="Name18" axis="ch ch" ptType="node node" st="1 1" cnt="1 0" func="cnt" op="equ" val="5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if>
          <dgm:else name="Name19">
            <dgm:alg type="composite">
              <dgm:param type="ar" val="0.9538"/>
            </dgm:alg>
            <dgm:constrLst>
              <dgm:constr type="primFontSz" for="des" forName="Parent" val="65"/>
              <dgm:constr type="primFontSz" for="des" forName="Child1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5" refType="primFontSz" refFor="des" refForName="Parent" op="lte"/>
              <dgm:constr type="primFontSz" for="des" forName="Child6" refType="primFontSz" refFor="des" refForName="Parent" op="lte"/>
              <dgm:constr type="primFontSz" for="des" forName="Child7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primFontSz" for="des" forName="Child5" refType="primFontSz" refFor="des" refForName="Child1" op="equ"/>
              <dgm:constr type="primFontSz" for="des" forName="Child6" refType="primFontSz" refFor="des" refForName="Child1" op="equ"/>
              <dgm:constr type="primFontSz" for="des" forName="Child7" refType="primFontSz" refFor="des" refForName="Child1" op="equ"/>
              <dgm:constr type="primFontSz" for="des" ptType="node" op="equ" val="65"/>
              <dgm:constr type="r" for="ch" forName="Accent6" refType="w" fact="0.9066"/>
              <dgm:constr type="t" for="ch" forName="Accent6" refType="h" fact="0.4635"/>
              <dgm:constr type="w" for="ch" forName="Accent6" refType="w" fact="0.1622"/>
              <dgm:constr type="h" for="ch" forName="Accent6" refType="h" fact="0.1333"/>
              <dgm:constr type="r" for="ch" forName="Accent5" refType="w" fact="0.7142"/>
              <dgm:constr type="t" for="ch" forName="Accent5" refType="h" fact="0.7126"/>
              <dgm:constr type="w" for="ch" forName="Accent5" refType="w" fact="0.1622"/>
              <dgm:constr type="h" for="ch" forName="Accent5" refType="h" fact="0.1333"/>
              <dgm:constr type="r" for="ch" forName="Accent4" refType="w" fact="0.388"/>
              <dgm:constr type="t" for="ch" forName="Accent4" refType="h" fact="0.6834"/>
              <dgm:constr type="w" for="ch" forName="Accent4" refType="w" fact="0.1622"/>
              <dgm:constr type="h" for="ch" forName="Accent4" refType="h" fact="0.1333"/>
              <dgm:constr type="r" for="ch" forName="Accent3" refType="w" fact="0.2565"/>
              <dgm:constr type="t" for="ch" forName="Accent3" refType="h" fact="0.4021"/>
              <dgm:constr type="w" for="ch" forName="Accent3" refType="w" fact="0.1622"/>
              <dgm:constr type="h" for="ch" forName="Accent3" refType="h" fact="0.1333"/>
              <dgm:constr type="r" for="ch" forName="Accent2" refType="w" fact="0.4458"/>
              <dgm:constr type="t" for="ch" forName="Accent2" refType="h" fact="0.1529"/>
              <dgm:constr type="w" for="ch" forName="Accent2" refType="w" fact="0.1622"/>
              <dgm:constr type="h" for="ch" forName="Accent2" refType="h" fact="0.1333"/>
              <dgm:constr type="r" for="ch" forName="Accent1" refType="w" fact="0"/>
              <dgm:constr type="t" for="ch" forName="Accent1" refType="h" fact="0"/>
              <dgm:constr type="w" for="ch" forName="Accent1" refType="w" fact="0"/>
              <dgm:constr type="h" for="ch" forName="Accent1" refType="h" fact="0"/>
              <dgm:constr type="r" for="ch" forName="Child4" refType="w" fact="0.6754"/>
              <dgm:constr type="t" for="ch" forName="Child4" refType="h" fact="0.7093"/>
              <dgm:constr type="w" for="ch" forName="Child4" refType="w" fact="0.3523"/>
              <dgm:constr type="h" for="ch" forName="Child4" refType="h" fact="0.2907"/>
              <dgm:constr type="r" for="ch" forName="Parent" refType="w" fact="0.715"/>
              <dgm:constr type="t" for="ch" forName="Parent" refType="h" fact="0.3226"/>
              <dgm:constr type="w" for="ch" forName="Parent" refType="w" fact="0.4299"/>
              <dgm:constr type="h" for="ch" forName="Parent" refType="h" fact="0.3547"/>
              <dgm:constr type="r" for="ch" forName="Child2" refType="w" fact="0.3523"/>
              <dgm:constr type="t" for="ch" forName="Child2" refType="h" fact="0.1788"/>
              <dgm:constr type="w" for="ch" forName="Child2" refType="w" fact="0.3523"/>
              <dgm:constr type="h" for="ch" forName="Child2" refType="h" fact="0.2907"/>
              <dgm:constr type="r" for="ch" forName="Child3" refType="w" fact="0.3523"/>
              <dgm:constr type="t" for="ch" forName="Child3" refType="h" fact="0.5303"/>
              <dgm:constr type="w" for="ch" forName="Child3" refType="w" fact="0.3523"/>
              <dgm:constr type="h" for="ch" forName="Child3" refType="h" fact="0.2907"/>
              <dgm:constr type="r" for="ch" forName="Child5" refType="w"/>
              <dgm:constr type="t" for="ch" forName="Child5" refType="h" fact="0.5305"/>
              <dgm:constr type="w" for="ch" forName="Child5" refType="w" fact="0.3523"/>
              <dgm:constr type="h" for="ch" forName="Child5" refType="h" fact="0.2907"/>
              <dgm:constr type="r" for="ch" forName="Child6" refType="w"/>
              <dgm:constr type="t" for="ch" forName="Child6" refType="h" fact="0.1784"/>
              <dgm:constr type="w" for="ch" forName="Child6" refType="w" fact="0.3523"/>
              <dgm:constr type="h" for="ch" forName="Child6" refType="h" fact="0.2907"/>
              <dgm:constr type="r" for="ch" forName="Child1" refType="w" fact="0.6754"/>
              <dgm:constr type="t" for="ch" forName="Child1" refType="h" fact="0"/>
              <dgm:constr type="w" for="ch" forName="Child1" refType="w" fact="0.3523"/>
              <dgm:constr type="h" for="ch" forName="Child1" refType="h" fact="0.2907"/>
            </dgm:constrLst>
          </dgm:else>
        </dgm:choose>
      </dgm:else>
    </dgm:choose>
    <dgm:forEach name="wrapper" axis="self" ptType="parTrans">
      <dgm:forEach name="accentRepeat" axis="self">
        <dgm:layoutNode name="Accent" styleLbl="bgShp">
          <dgm:alg type="sp"/>
          <dgm:shape xmlns:r="http://schemas.openxmlformats.org/officeDocument/2006/relationships" type="hexagon" r:blip="" zOrderOff="-2">
            <dgm:adjLst>
              <dgm:adj idx="1" val="0.289"/>
              <dgm:adj idx="2" val="1.1547"/>
            </dgm:adjLst>
          </dgm:shape>
          <dgm:presOf/>
        </dgm:layoutNode>
      </dgm:forEach>
    </dgm:forEach>
    <dgm:forEach name="Name20" axis="ch" ptType="node" cnt="1">
      <dgm:layoutNode name="Parent" styleLbl="node0">
        <dgm:varLst>
          <dgm:chMax val="6"/>
          <dgm:chPref val="6"/>
        </dgm:varLst>
        <dgm:alg type="tx"/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self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1" axis="ch ch" ptType="node node" st="1 1" cnt="1 1">
      <dgm:layoutNode name="Accent1">
        <dgm:alg type="sp"/>
        <dgm:shape xmlns:r="http://schemas.openxmlformats.org/officeDocument/2006/relationships" r:blip="" zOrderOff="-2">
          <dgm:adjLst/>
        </dgm:shape>
        <dgm:presOf/>
        <dgm:constrLst/>
        <dgm:forEach name="Name22" ref="accentRepeat"/>
      </dgm:layoutNode>
      <dgm:layoutNode name="Child1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3" axis="ch ch" ptType="node node" st="1 2" cnt="1 1">
      <dgm:layoutNode name="Accent2">
        <dgm:alg type="sp"/>
        <dgm:shape xmlns:r="http://schemas.openxmlformats.org/officeDocument/2006/relationships" r:blip="" zOrderOff="-2">
          <dgm:adjLst/>
        </dgm:shape>
        <dgm:presOf/>
        <dgm:constrLst/>
        <dgm:forEach name="Name24" ref="accentRepeat"/>
      </dgm:layoutNode>
      <dgm:layoutNode name="Child2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5" axis="ch ch" ptType="node node" st="1 3" cnt="1 1">
      <dgm:layoutNode name="Accent3">
        <dgm:alg type="sp"/>
        <dgm:shape xmlns:r="http://schemas.openxmlformats.org/officeDocument/2006/relationships" r:blip="" zOrderOff="-2">
          <dgm:adjLst/>
        </dgm:shape>
        <dgm:presOf/>
        <dgm:constrLst/>
        <dgm:forEach name="Name26" ref="accentRepeat"/>
      </dgm:layoutNode>
      <dgm:layoutNode name="Child3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7" axis="ch ch" ptType="node node" st="1 4" cnt="1 1">
      <dgm:layoutNode name="Accent4">
        <dgm:alg type="sp"/>
        <dgm:shape xmlns:r="http://schemas.openxmlformats.org/officeDocument/2006/relationships" r:blip="">
          <dgm:adjLst/>
        </dgm:shape>
        <dgm:presOf/>
        <dgm:constrLst/>
        <dgm:forEach name="Name28" ref="accentRepeat"/>
      </dgm:layoutNode>
      <dgm:layoutNode name="Child4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29" axis="ch ch" ptType="node node" st="1 5" cnt="1 1">
      <dgm:layoutNode name="Accent5">
        <dgm:alg type="sp"/>
        <dgm:shape xmlns:r="http://schemas.openxmlformats.org/officeDocument/2006/relationships" r:blip="">
          <dgm:adjLst/>
        </dgm:shape>
        <dgm:presOf/>
        <dgm:constrLst/>
        <dgm:forEach name="Name30" ref="accentRepeat"/>
      </dgm:layoutNode>
      <dgm:layoutNode name="Child5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1" axis="ch ch" ptType="node node" st="1 6" cnt="1 1">
      <dgm:layoutNode name="Accent6">
        <dgm:alg type="sp"/>
        <dgm:shape xmlns:r="http://schemas.openxmlformats.org/officeDocument/2006/relationships" r:blip="">
          <dgm:adjLst/>
        </dgm:shape>
        <dgm:presOf/>
        <dgm:constrLst/>
        <dgm:forEach name="Name32" ref="accentRepeat"/>
      </dgm:layoutNode>
      <dgm:layoutNode name="Child6" styleLbl="node1">
        <dgm:varLst>
          <dgm:chMax val="0"/>
          <dgm:chPref val="0"/>
          <dgm:bulletEnabled val="1"/>
        </dgm:varLst>
        <dgm:alg type="tx">
          <dgm:param type="shpTxLTRAlignCh" val="ctr"/>
          <dgm:param type="txAnchorVertCh" val="mid"/>
        </dgm:alg>
        <dgm:shape xmlns:r="http://schemas.openxmlformats.org/officeDocument/2006/relationships" type="hexagon" r:blip="">
          <dgm:adjLst>
            <dgm:adj idx="1" val="0.2857"/>
            <dgm:adj idx="2" val="1.1547"/>
          </dgm:adjLst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bProcess4">
  <dgm:title val=""/>
  <dgm:desc val=""/>
  <dgm:catLst>
    <dgm:cat type="process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  <dgm:pt modelId="7">
          <dgm:prSet phldr="1"/>
        </dgm:pt>
        <dgm:pt modelId="8">
          <dgm:prSet phldr="1"/>
        </dgm:pt>
        <dgm:pt modelId="9">
          <dgm:prSet phldr="1"/>
        </dgm:pt>
      </dgm:ptLst>
      <dgm:cxnLst>
        <dgm:cxn modelId="10" srcId="0" destId="1" srcOrd="0" destOrd="0"/>
        <dgm:cxn modelId="11" srcId="0" destId="2" srcOrd="1" destOrd="0"/>
        <dgm:cxn modelId="12" srcId="0" destId="3" srcOrd="2" destOrd="0"/>
        <dgm:cxn modelId="13" srcId="0" destId="4" srcOrd="3" destOrd="0"/>
        <dgm:cxn modelId="14" srcId="0" destId="5" srcOrd="4" destOrd="0"/>
        <dgm:cxn modelId="15" srcId="0" destId="6" srcOrd="5" destOrd="0"/>
        <dgm:cxn modelId="16" srcId="0" destId="7" srcOrd="6" destOrd="0"/>
        <dgm:cxn modelId="17" srcId="0" destId="8" srcOrd="7" destOrd="0"/>
        <dgm:cxn modelId="18" srcId="0" destId="9" srcOrd="8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/>
    </dgm:varLst>
    <dgm:choose name="Name1">
      <dgm:if name="Name2" func="var" arg="dir" op="equ" val="norm">
        <dgm:alg type="snake">
          <dgm:param type="grDir" val="tL"/>
          <dgm:param type="flowDir" val="col"/>
          <dgm:param type="contDir" val="revDir"/>
          <dgm:param type="bkpt" val="bal"/>
        </dgm:alg>
      </dgm:if>
      <dgm:else name="Name3">
        <dgm:alg type="snake">
          <dgm:param type="grDir" val="tR"/>
          <dgm:param type="flowDir" val="col"/>
          <dgm:param type="contDir" val="revDir"/>
          <dgm:param type="bkpt" val="bal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fact="0.6"/>
      <dgm:constr type="h" for="ch" forName="sibTrans" refType="h" refFor="ch" refForName="compNode" op="equ" fact="0.25"/>
      <dgm:constr type="sp" refType="w" fact="0.33"/>
      <dgm:constr type="primFontSz" for="des" forName="node" op="equ" val="65"/>
    </dgm:constrLst>
    <dgm:ruleLst/>
    <dgm:forEach name="nodes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axis="self" func="var" arg="dir" op="equ" val="norm">
            <dgm:constrLst>
              <dgm:constr type="l" for="ch" forName="dummyConnPt" refType="w" fact="0.2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if>
          <dgm:else name="Name6">
            <dgm:constrLst>
              <dgm:constr type="l" for="ch" forName="dummyConnPt" refType="w" fact="0.8"/>
              <dgm:constr type="t" for="ch" forName="dummyConnPt" refType="w" fact="0.145"/>
              <dgm:constr type="l" for="ch" forName="node"/>
              <dgm:constr type="t" for="ch" forName="node"/>
              <dgm:constr type="h" for="ch" forName="node" refType="h"/>
              <dgm:constr type="w" for="ch" forName="node" refType="w"/>
            </dgm:constrLst>
          </dgm:else>
        </dgm:choose>
        <dgm:ruleLst/>
        <dgm:layoutNode name="dummyConnPt" styleLbl="node1" moveWith="node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node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  <dgm:constr type="primFontSz" val="65"/>
          </dgm:constrLst>
          <dgm:ruleLst>
            <dgm:rule type="primFontSz" val="5" fact="NaN" max="NaN"/>
          </dgm:ruleLst>
        </dgm:layoutNode>
      </dgm:layoutNode>
      <dgm:forEach name="sibTransForEach" axis="followSib" cnt="1">
        <dgm:layoutNode name="sibTrans" styleLbl="bgSibTrans2D1">
          <dgm:choose name="Name7">
            <dgm:if name="Name8" axis="self" func="var" arg="dir" op="equ" val="norm">
              <dgm:alg type="conn">
                <dgm:param type="srcNode" val="dummyConnPt"/>
                <dgm:param type="dstNode" val="dummyConnPt"/>
                <dgm:param type="begPts" val="bCtr, midR, tCtr"/>
                <dgm:param type="endPts" val="tCtr, midL, bCtr"/>
                <dgm:param type="begSty" val="noArr"/>
                <dgm:param type="endSty" val="noArr"/>
              </dgm:alg>
            </dgm:if>
            <dgm:else name="Name9">
              <dgm:alg type="conn">
                <dgm:param type="srcNode" val="dummyConnPt"/>
                <dgm:param type="dstNode" val="dummyConnPt"/>
                <dgm:param type="begPts" val="bCtr, midL, tCtr"/>
                <dgm:param type="endPts" val="tCtr, midR, bCtr"/>
                <dgm:param type="begSty" val="noArr"/>
                <dgm:param type="endSty" val="noAr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/>
            <dgm:constr type="endPad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3331776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e07d75e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e07d75e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7e07d75ef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7e07d75efe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oleObject" Target="../embeddings/oleObject1.bin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46"/>
          <p:cNvGraphicFramePr>
            <a:graphicFrameLocks noChangeAspect="1"/>
          </p:cNvGraphicFramePr>
          <p:nvPr/>
        </p:nvGraphicFramePr>
        <p:xfrm>
          <a:off x="0" y="981075"/>
          <a:ext cx="12192000" cy="561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CorelDRAW" r:id="rId2" imgW="7748626" imgH="4759452" progId="CorelDRAW.Graphic.12">
                  <p:embed/>
                </p:oleObj>
              </mc:Choice>
              <mc:Fallback>
                <p:oleObj name="CorelDRAW" r:id="rId2" imgW="7748626" imgH="4759452" progId="CorelDRAW.Graphic.12">
                  <p:embed/>
                  <p:pic>
                    <p:nvPicPr>
                      <p:cNvPr id="2" name="Object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81075"/>
                        <a:ext cx="12192000" cy="56165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4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25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26"/>
          <p:cNvSpPr>
            <a:spLocks noChangeArrowheads="1"/>
          </p:cNvSpPr>
          <p:nvPr/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27"/>
          <p:cNvSpPr>
            <a:spLocks noChangeArrowheads="1"/>
          </p:cNvSpPr>
          <p:nvPr/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18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7" name="Picture 48" descr="bannner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722938"/>
            <a:ext cx="12192000" cy="113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Oval 50"/>
          <p:cNvSpPr>
            <a:spLocks noChangeArrowheads="1"/>
          </p:cNvSpPr>
          <p:nvPr/>
        </p:nvSpPr>
        <p:spPr bwMode="auto">
          <a:xfrm>
            <a:off x="289984" y="260358"/>
            <a:ext cx="1056216" cy="792163"/>
          </a:xfrm>
          <a:prstGeom prst="ellipse">
            <a:avLst/>
          </a:prstGeom>
          <a:solidFill>
            <a:schemeClr val="bg1"/>
          </a:soli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9" name="Picture 49" descr="LOGO ESPE ORIGINAL copi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35" y="115891"/>
            <a:ext cx="4417484" cy="887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9132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5777569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7" y="274647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3" y="274647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837234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23679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5" y="4406908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3387" b="1" cap="all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5" y="2906717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93"/>
            </a:lvl1pPr>
            <a:lvl2pPr marL="387154" indent="0">
              <a:buNone/>
              <a:defRPr sz="1524"/>
            </a:lvl2pPr>
            <a:lvl3pPr marL="774309" indent="0">
              <a:buNone/>
              <a:defRPr sz="1355"/>
            </a:lvl3pPr>
            <a:lvl4pPr marL="1161463" indent="0">
              <a:buNone/>
              <a:defRPr sz="1185"/>
            </a:lvl4pPr>
            <a:lvl5pPr marL="1548617" indent="0">
              <a:buNone/>
              <a:defRPr sz="1185"/>
            </a:lvl5pPr>
            <a:lvl6pPr marL="1935771" indent="0">
              <a:buNone/>
              <a:defRPr sz="1185"/>
            </a:lvl6pPr>
            <a:lvl7pPr marL="2322926" indent="0">
              <a:buNone/>
              <a:defRPr sz="1185"/>
            </a:lvl7pPr>
            <a:lvl8pPr marL="2710080" indent="0">
              <a:buNone/>
              <a:defRPr sz="1185"/>
            </a:lvl8pPr>
            <a:lvl9pPr marL="3097235" indent="0">
              <a:buNone/>
              <a:defRPr sz="1185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1714458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5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372"/>
            </a:lvl1pPr>
            <a:lvl2pPr>
              <a:defRPr sz="2033"/>
            </a:lvl2pPr>
            <a:lvl3pPr>
              <a:defRPr sz="1693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3" y="1600206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372"/>
            </a:lvl1pPr>
            <a:lvl2pPr>
              <a:defRPr sz="2033"/>
            </a:lvl2pPr>
            <a:lvl3pPr>
              <a:defRPr sz="1693"/>
            </a:lvl3pPr>
            <a:lvl4pPr>
              <a:defRPr sz="1524"/>
            </a:lvl4pPr>
            <a:lvl5pPr>
              <a:defRPr sz="1524"/>
            </a:lvl5pPr>
            <a:lvl6pPr>
              <a:defRPr sz="1524"/>
            </a:lvl6pPr>
            <a:lvl7pPr>
              <a:defRPr sz="1524"/>
            </a:lvl7pPr>
            <a:lvl8pPr>
              <a:defRPr sz="1524"/>
            </a:lvl8pPr>
            <a:lvl9pPr>
              <a:defRPr sz="1524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1183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6" y="1535113"/>
            <a:ext cx="5386919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3" b="1"/>
            </a:lvl1pPr>
            <a:lvl2pPr marL="387154" indent="0">
              <a:buNone/>
              <a:defRPr sz="1693" b="1"/>
            </a:lvl2pPr>
            <a:lvl3pPr marL="774309" indent="0">
              <a:buNone/>
              <a:defRPr sz="1524" b="1"/>
            </a:lvl3pPr>
            <a:lvl4pPr marL="1161463" indent="0">
              <a:buNone/>
              <a:defRPr sz="1355" b="1"/>
            </a:lvl4pPr>
            <a:lvl5pPr marL="1548617" indent="0">
              <a:buNone/>
              <a:defRPr sz="1355" b="1"/>
            </a:lvl5pPr>
            <a:lvl6pPr marL="1935771" indent="0">
              <a:buNone/>
              <a:defRPr sz="1355" b="1"/>
            </a:lvl6pPr>
            <a:lvl7pPr marL="2322926" indent="0">
              <a:buNone/>
              <a:defRPr sz="1355" b="1"/>
            </a:lvl7pPr>
            <a:lvl8pPr marL="2710080" indent="0">
              <a:buNone/>
              <a:defRPr sz="1355" b="1"/>
            </a:lvl8pPr>
            <a:lvl9pPr marL="3097235" indent="0">
              <a:buNone/>
              <a:defRPr sz="135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6" y="2174875"/>
            <a:ext cx="5386919" cy="3951288"/>
          </a:xfrm>
          <a:prstGeom prst="rect">
            <a:avLst/>
          </a:prstGeom>
        </p:spPr>
        <p:txBody>
          <a:bodyPr/>
          <a:lstStyle>
            <a:lvl1pPr>
              <a:defRPr sz="2033"/>
            </a:lvl1pPr>
            <a:lvl2pPr>
              <a:defRPr sz="1693"/>
            </a:lvl2pPr>
            <a:lvl3pPr>
              <a:defRPr sz="1524"/>
            </a:lvl3pPr>
            <a:lvl4pPr>
              <a:defRPr sz="1355"/>
            </a:lvl4pPr>
            <a:lvl5pPr>
              <a:defRPr sz="1355"/>
            </a:lvl5pPr>
            <a:lvl6pPr>
              <a:defRPr sz="1355"/>
            </a:lvl6pPr>
            <a:lvl7pPr>
              <a:defRPr sz="1355"/>
            </a:lvl7pPr>
            <a:lvl8pPr>
              <a:defRPr sz="1355"/>
            </a:lvl8pPr>
            <a:lvl9pPr>
              <a:defRPr sz="135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76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33" b="1"/>
            </a:lvl1pPr>
            <a:lvl2pPr marL="387154" indent="0">
              <a:buNone/>
              <a:defRPr sz="1693" b="1"/>
            </a:lvl2pPr>
            <a:lvl3pPr marL="774309" indent="0">
              <a:buNone/>
              <a:defRPr sz="1524" b="1"/>
            </a:lvl3pPr>
            <a:lvl4pPr marL="1161463" indent="0">
              <a:buNone/>
              <a:defRPr sz="1355" b="1"/>
            </a:lvl4pPr>
            <a:lvl5pPr marL="1548617" indent="0">
              <a:buNone/>
              <a:defRPr sz="1355" b="1"/>
            </a:lvl5pPr>
            <a:lvl6pPr marL="1935771" indent="0">
              <a:buNone/>
              <a:defRPr sz="1355" b="1"/>
            </a:lvl6pPr>
            <a:lvl7pPr marL="2322926" indent="0">
              <a:buNone/>
              <a:defRPr sz="1355" b="1"/>
            </a:lvl7pPr>
            <a:lvl8pPr marL="2710080" indent="0">
              <a:buNone/>
              <a:defRPr sz="1355" b="1"/>
            </a:lvl8pPr>
            <a:lvl9pPr marL="3097235" indent="0">
              <a:buNone/>
              <a:defRPr sz="1355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76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033"/>
            </a:lvl1pPr>
            <a:lvl2pPr>
              <a:defRPr sz="1693"/>
            </a:lvl2pPr>
            <a:lvl3pPr>
              <a:defRPr sz="1524"/>
            </a:lvl3pPr>
            <a:lvl4pPr>
              <a:defRPr sz="1355"/>
            </a:lvl4pPr>
            <a:lvl5pPr>
              <a:defRPr sz="1355"/>
            </a:lvl5pPr>
            <a:lvl6pPr>
              <a:defRPr sz="1355"/>
            </a:lvl6pPr>
            <a:lvl7pPr>
              <a:defRPr sz="1355"/>
            </a:lvl7pPr>
            <a:lvl8pPr>
              <a:defRPr sz="1355"/>
            </a:lvl8pPr>
            <a:lvl9pPr>
              <a:defRPr sz="1355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15666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4358250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7706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3" cy="1162050"/>
          </a:xfrm>
          <a:prstGeom prst="rect">
            <a:avLst/>
          </a:prstGeo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9" y="273056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2710"/>
            </a:lvl1pPr>
            <a:lvl2pPr>
              <a:defRPr sz="2372"/>
            </a:lvl2pPr>
            <a:lvl3pPr>
              <a:defRPr sz="2033"/>
            </a:lvl3pPr>
            <a:lvl4pPr>
              <a:defRPr sz="1693"/>
            </a:lvl4pPr>
            <a:lvl5pPr>
              <a:defRPr sz="1693"/>
            </a:lvl5pPr>
            <a:lvl6pPr>
              <a:defRPr sz="1693"/>
            </a:lvl6pPr>
            <a:lvl7pPr>
              <a:defRPr sz="1693"/>
            </a:lvl7pPr>
            <a:lvl8pPr>
              <a:defRPr sz="1693"/>
            </a:lvl8pPr>
            <a:lvl9pPr>
              <a:defRPr sz="1693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3" y="1435106"/>
            <a:ext cx="401108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5"/>
            </a:lvl1pPr>
            <a:lvl2pPr marL="387154" indent="0">
              <a:buNone/>
              <a:defRPr sz="1016"/>
            </a:lvl2pPr>
            <a:lvl3pPr marL="774309" indent="0">
              <a:buNone/>
              <a:defRPr sz="847"/>
            </a:lvl3pPr>
            <a:lvl4pPr marL="1161463" indent="0">
              <a:buNone/>
              <a:defRPr sz="762"/>
            </a:lvl4pPr>
            <a:lvl5pPr marL="1548617" indent="0">
              <a:buNone/>
              <a:defRPr sz="762"/>
            </a:lvl5pPr>
            <a:lvl6pPr marL="1935771" indent="0">
              <a:buNone/>
              <a:defRPr sz="762"/>
            </a:lvl6pPr>
            <a:lvl7pPr marL="2322926" indent="0">
              <a:buNone/>
              <a:defRPr sz="762"/>
            </a:lvl7pPr>
            <a:lvl8pPr marL="2710080" indent="0">
              <a:buNone/>
              <a:defRPr sz="762"/>
            </a:lvl8pPr>
            <a:lvl9pPr marL="3097235" indent="0">
              <a:buNone/>
              <a:defRPr sz="76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8755271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1693" b="1"/>
            </a:lvl1pPr>
          </a:lstStyle>
          <a:p>
            <a:r>
              <a:rPr lang="es-ES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710"/>
            </a:lvl1pPr>
            <a:lvl2pPr marL="387154" indent="0">
              <a:buNone/>
              <a:defRPr sz="2372"/>
            </a:lvl2pPr>
            <a:lvl3pPr marL="774309" indent="0">
              <a:buNone/>
              <a:defRPr sz="2033"/>
            </a:lvl3pPr>
            <a:lvl4pPr marL="1161463" indent="0">
              <a:buNone/>
              <a:defRPr sz="1693"/>
            </a:lvl4pPr>
            <a:lvl5pPr marL="1548617" indent="0">
              <a:buNone/>
              <a:defRPr sz="1693"/>
            </a:lvl5pPr>
            <a:lvl6pPr marL="1935771" indent="0">
              <a:buNone/>
              <a:defRPr sz="1693"/>
            </a:lvl6pPr>
            <a:lvl7pPr marL="2322926" indent="0">
              <a:buNone/>
              <a:defRPr sz="1693"/>
            </a:lvl7pPr>
            <a:lvl8pPr marL="2710080" indent="0">
              <a:buNone/>
              <a:defRPr sz="1693"/>
            </a:lvl8pPr>
            <a:lvl9pPr marL="3097235" indent="0">
              <a:buNone/>
              <a:defRPr sz="1693"/>
            </a:lvl9pPr>
          </a:lstStyle>
          <a:p>
            <a:pPr lvl="0"/>
            <a:r>
              <a:rPr lang="es-ES" noProof="0" dirty="0"/>
              <a:t>Haga clic en el icono para agregar una imagen</a:t>
            </a:r>
            <a:endParaRPr lang="es-EC" noProof="0" dirty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185"/>
            </a:lvl1pPr>
            <a:lvl2pPr marL="387154" indent="0">
              <a:buNone/>
              <a:defRPr sz="1016"/>
            </a:lvl2pPr>
            <a:lvl3pPr marL="774309" indent="0">
              <a:buNone/>
              <a:defRPr sz="847"/>
            </a:lvl3pPr>
            <a:lvl4pPr marL="1161463" indent="0">
              <a:buNone/>
              <a:defRPr sz="762"/>
            </a:lvl4pPr>
            <a:lvl5pPr marL="1548617" indent="0">
              <a:buNone/>
              <a:defRPr sz="762"/>
            </a:lvl5pPr>
            <a:lvl6pPr marL="1935771" indent="0">
              <a:buNone/>
              <a:defRPr sz="762"/>
            </a:lvl6pPr>
            <a:lvl7pPr marL="2322926" indent="0">
              <a:buNone/>
              <a:defRPr sz="762"/>
            </a:lvl7pPr>
            <a:lvl8pPr marL="2710080" indent="0">
              <a:buNone/>
              <a:defRPr sz="762"/>
            </a:lvl8pPr>
            <a:lvl9pPr marL="3097235" indent="0">
              <a:buNone/>
              <a:defRPr sz="762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</p:spTree>
    <p:extLst>
      <p:ext uri="{BB962C8B-B14F-4D97-AF65-F5344CB8AC3E}">
        <p14:creationId xmlns:p14="http://schemas.microsoft.com/office/powerpoint/2010/main" val="3729048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" name="Rectangle 20"/>
          <p:cNvSpPr>
            <a:spLocks noChangeArrowheads="1"/>
          </p:cNvSpPr>
          <p:nvPr/>
        </p:nvSpPr>
        <p:spPr bwMode="auto">
          <a:xfrm>
            <a:off x="0" y="9"/>
            <a:ext cx="12192000" cy="620713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5" name="Rectangle 21"/>
          <p:cNvSpPr>
            <a:spLocks noChangeArrowheads="1"/>
          </p:cNvSpPr>
          <p:nvPr/>
        </p:nvSpPr>
        <p:spPr bwMode="auto">
          <a:xfrm rot="10800000">
            <a:off x="3" y="6308732"/>
            <a:ext cx="10513484" cy="549275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9EB786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7" name="Line 23"/>
          <p:cNvSpPr>
            <a:spLocks noChangeShapeType="1"/>
          </p:cNvSpPr>
          <p:nvPr/>
        </p:nvSpPr>
        <p:spPr bwMode="auto">
          <a:xfrm rot="10800000" flipH="1">
            <a:off x="33870" y="6296025"/>
            <a:ext cx="8879417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48" name="Line 24"/>
          <p:cNvSpPr>
            <a:spLocks noChangeShapeType="1"/>
          </p:cNvSpPr>
          <p:nvPr/>
        </p:nvSpPr>
        <p:spPr bwMode="auto">
          <a:xfrm rot="10800000" flipH="1">
            <a:off x="33870" y="6245225"/>
            <a:ext cx="8879417" cy="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  <a:effectLst/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C" sz="1693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3078" name="Picture 26" descr="LOGO ESPE ORIGINAL copia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6788" y="5949950"/>
            <a:ext cx="3073400" cy="636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6466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2pPr>
      <a:lvl3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3pPr>
      <a:lvl4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4pPr>
      <a:lvl5pPr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5pPr>
      <a:lvl6pPr marL="387154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6pPr>
      <a:lvl7pPr marL="774309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7pPr>
      <a:lvl8pPr marL="1161463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8pPr>
      <a:lvl9pPr marL="1548617" algn="r" rtl="0" eaLnBrk="1" fontAlgn="base" hangingPunct="1">
        <a:spcBef>
          <a:spcPct val="0"/>
        </a:spcBef>
        <a:spcAft>
          <a:spcPct val="0"/>
        </a:spcAft>
        <a:defRPr sz="2710" b="1" i="1">
          <a:solidFill>
            <a:srgbClr val="FFFFCC"/>
          </a:solidFill>
          <a:effectLst>
            <a:outerShdw blurRad="38100" dist="38100" dir="2700000" algn="tl">
              <a:srgbClr val="C0C0C0"/>
            </a:outerShdw>
          </a:effectLst>
          <a:latin typeface="Arial" charset="0"/>
        </a:defRPr>
      </a:lvl9pPr>
    </p:titleStyle>
    <p:bodyStyle>
      <a:lvl1pPr marL="290366" indent="-290366" algn="l" rtl="0" eaLnBrk="1" fontAlgn="base" hangingPunct="1">
        <a:spcBef>
          <a:spcPct val="20000"/>
        </a:spcBef>
        <a:spcAft>
          <a:spcPct val="0"/>
        </a:spcAft>
        <a:buChar char="•"/>
        <a:defRPr sz="2033">
          <a:solidFill>
            <a:schemeClr val="bg1"/>
          </a:solidFill>
          <a:latin typeface="+mn-lt"/>
          <a:ea typeface="+mn-ea"/>
          <a:cs typeface="+mn-cs"/>
        </a:defRPr>
      </a:lvl1pPr>
      <a:lvl2pPr marL="629126" indent="-241972" algn="l" rtl="0" eaLnBrk="1" fontAlgn="base" hangingPunct="1">
        <a:spcBef>
          <a:spcPct val="20000"/>
        </a:spcBef>
        <a:spcAft>
          <a:spcPct val="0"/>
        </a:spcAft>
        <a:buChar char="–"/>
        <a:defRPr sz="2033">
          <a:solidFill>
            <a:schemeClr val="bg1"/>
          </a:solidFill>
          <a:latin typeface="+mn-lt"/>
        </a:defRPr>
      </a:lvl2pPr>
      <a:lvl3pPr marL="967886" indent="-193578" algn="l" rtl="0" eaLnBrk="1" fontAlgn="base" hangingPunct="1">
        <a:spcBef>
          <a:spcPct val="20000"/>
        </a:spcBef>
        <a:spcAft>
          <a:spcPct val="0"/>
        </a:spcAft>
        <a:buChar char="•"/>
        <a:defRPr sz="2033">
          <a:solidFill>
            <a:schemeClr val="bg1"/>
          </a:solidFill>
          <a:latin typeface="+mn-lt"/>
        </a:defRPr>
      </a:lvl3pPr>
      <a:lvl4pPr marL="1355040" indent="-193578" algn="l" rtl="0" eaLnBrk="1" fontAlgn="base" hangingPunct="1">
        <a:spcBef>
          <a:spcPct val="20000"/>
        </a:spcBef>
        <a:spcAft>
          <a:spcPct val="0"/>
        </a:spcAft>
        <a:buChar char="–"/>
        <a:defRPr sz="2033">
          <a:solidFill>
            <a:schemeClr val="bg1"/>
          </a:solidFill>
          <a:latin typeface="+mn-lt"/>
        </a:defRPr>
      </a:lvl4pPr>
      <a:lvl5pPr marL="1742194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5pPr>
      <a:lvl6pPr marL="2129349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6pPr>
      <a:lvl7pPr marL="2516502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7pPr>
      <a:lvl8pPr marL="2903657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8pPr>
      <a:lvl9pPr marL="3290812" indent="-193578" algn="l" rtl="0" eaLnBrk="1" fontAlgn="base" hangingPunct="1">
        <a:spcBef>
          <a:spcPct val="20000"/>
        </a:spcBef>
        <a:spcAft>
          <a:spcPct val="0"/>
        </a:spcAft>
        <a:buChar char="»"/>
        <a:defRPr sz="2033">
          <a:solidFill>
            <a:schemeClr val="bg1"/>
          </a:solidFill>
          <a:latin typeface="+mn-lt"/>
        </a:defRPr>
      </a:lvl9pPr>
    </p:bodyStyle>
    <p:otherStyle>
      <a:defPPr>
        <a:defRPr lang="es-EC"/>
      </a:defPPr>
      <a:lvl1pPr marL="0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1pPr>
      <a:lvl2pPr marL="387154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2pPr>
      <a:lvl3pPr marL="774309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3pPr>
      <a:lvl4pPr marL="1161463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4pPr>
      <a:lvl5pPr marL="1548617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5pPr>
      <a:lvl6pPr marL="1935771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6pPr>
      <a:lvl7pPr marL="2322926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7pPr>
      <a:lvl8pPr marL="2710080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8pPr>
      <a:lvl9pPr marL="3097235" algn="l" defTabSz="774309" rtl="0" eaLnBrk="1" latinLnBrk="0" hangingPunct="1">
        <a:defRPr sz="152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7.tmp"/><Relationship Id="rId4" Type="http://schemas.openxmlformats.org/officeDocument/2006/relationships/image" Target="../media/image5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m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tmp"/><Relationship Id="rId4" Type="http://schemas.openxmlformats.org/officeDocument/2006/relationships/image" Target="../media/image60.tm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3" Type="http://schemas.openxmlformats.org/officeDocument/2006/relationships/notesSlide" Target="../notesSlides/notesSlide1.xml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0" Type="http://schemas.openxmlformats.org/officeDocument/2006/relationships/diagramData" Target="../diagrams/data2.xml"/><Relationship Id="rId4" Type="http://schemas.openxmlformats.org/officeDocument/2006/relationships/image" Target="../media/image7.png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7.png"/><Relationship Id="rId3" Type="http://schemas.microsoft.com/office/2007/relationships/hdphoto" Target="../media/hdphoto9.wdp"/><Relationship Id="rId7" Type="http://schemas.openxmlformats.org/officeDocument/2006/relationships/diagramColors" Target="../diagrams/colors3.xml"/><Relationship Id="rId12" Type="http://schemas.microsoft.com/office/2007/relationships/hdphoto" Target="../media/hdphoto1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20.png"/><Relationship Id="rId5" Type="http://schemas.openxmlformats.org/officeDocument/2006/relationships/diagramLayout" Target="../diagrams/layout3.xml"/><Relationship Id="rId10" Type="http://schemas.microsoft.com/office/2007/relationships/hdphoto" Target="../media/hdphoto10.wdp"/><Relationship Id="rId4" Type="http://schemas.openxmlformats.org/officeDocument/2006/relationships/diagramData" Target="../diagrams/data3.xml"/><Relationship Id="rId9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5.xml"/><Relationship Id="rId13" Type="http://schemas.openxmlformats.org/officeDocument/2006/relationships/image" Target="../media/image28.jpeg"/><Relationship Id="rId3" Type="http://schemas.openxmlformats.org/officeDocument/2006/relationships/diagramLayout" Target="../diagrams/layout4.xml"/><Relationship Id="rId7" Type="http://schemas.openxmlformats.org/officeDocument/2006/relationships/diagramData" Target="../diagrams/data5.xml"/><Relationship Id="rId12" Type="http://schemas.openxmlformats.org/officeDocument/2006/relationships/image" Target="../media/image7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microsoft.com/office/2007/relationships/diagramDrawing" Target="../diagrams/drawing5.xml"/><Relationship Id="rId5" Type="http://schemas.openxmlformats.org/officeDocument/2006/relationships/diagramColors" Target="../diagrams/colors4.xml"/><Relationship Id="rId10" Type="http://schemas.openxmlformats.org/officeDocument/2006/relationships/diagramColors" Target="../diagrams/colors5.xml"/><Relationship Id="rId4" Type="http://schemas.openxmlformats.org/officeDocument/2006/relationships/diagramQuickStyle" Target="../diagrams/quickStyle4.xml"/><Relationship Id="rId9" Type="http://schemas.openxmlformats.org/officeDocument/2006/relationships/diagramQuickStyle" Target="../diagrams/quickStyle5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12" Type="http://schemas.openxmlformats.org/officeDocument/2006/relationships/image" Target="../media/image7.pn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9.xml"/><Relationship Id="rId3" Type="http://schemas.openxmlformats.org/officeDocument/2006/relationships/diagramLayout" Target="../diagrams/layout8.xml"/><Relationship Id="rId7" Type="http://schemas.openxmlformats.org/officeDocument/2006/relationships/diagramData" Target="../diagrams/data9.xml"/><Relationship Id="rId12" Type="http://schemas.openxmlformats.org/officeDocument/2006/relationships/image" Target="../media/image7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11" Type="http://schemas.microsoft.com/office/2007/relationships/diagramDrawing" Target="../diagrams/drawing9.xml"/><Relationship Id="rId5" Type="http://schemas.openxmlformats.org/officeDocument/2006/relationships/diagramColors" Target="../diagrams/colors8.xml"/><Relationship Id="rId10" Type="http://schemas.openxmlformats.org/officeDocument/2006/relationships/diagramColors" Target="../diagrams/colors9.xml"/><Relationship Id="rId4" Type="http://schemas.openxmlformats.org/officeDocument/2006/relationships/diagramQuickStyle" Target="../diagrams/quickStyle8.xml"/><Relationship Id="rId9" Type="http://schemas.openxmlformats.org/officeDocument/2006/relationships/diagramQuickStyle" Target="../diagrams/quickStyl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/>
          <p:cNvSpPr/>
          <p:nvPr/>
        </p:nvSpPr>
        <p:spPr>
          <a:xfrm>
            <a:off x="1562552" y="99293"/>
            <a:ext cx="4152597" cy="81359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774222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C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Google Shape;84;p1">
            <a:extLst>
              <a:ext uri="{FF2B5EF4-FFF2-40B4-BE49-F238E27FC236}">
                <a16:creationId xmlns:a16="http://schemas.microsoft.com/office/drawing/2014/main" id="{B330087D-0B82-4459-A4FF-A274F74C114E}"/>
              </a:ext>
            </a:extLst>
          </p:cNvPr>
          <p:cNvSpPr txBox="1">
            <a:spLocks/>
          </p:cNvSpPr>
          <p:nvPr/>
        </p:nvSpPr>
        <p:spPr>
          <a:xfrm>
            <a:off x="1487487" y="1104900"/>
            <a:ext cx="9815413" cy="4414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7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s-ES" sz="1600" b="1" dirty="0"/>
              <a:t>Efecto de la fertilización en cuatro variedades de cebada maltera </a:t>
            </a:r>
            <a:r>
              <a:rPr lang="es-ES" sz="1600" b="1" i="1" dirty="0" err="1"/>
              <a:t>Hordeum</a:t>
            </a:r>
            <a:r>
              <a:rPr lang="es-ES" sz="1600" b="1" i="1" dirty="0"/>
              <a:t> </a:t>
            </a:r>
            <a:r>
              <a:rPr lang="es-ES" sz="1600" b="1" i="1" dirty="0" err="1"/>
              <a:t>vulgare</a:t>
            </a:r>
            <a:r>
              <a:rPr lang="es-ES" sz="1600" b="1" i="1" dirty="0"/>
              <a:t> </a:t>
            </a:r>
            <a:r>
              <a:rPr lang="es-ES" sz="1600" b="1" dirty="0"/>
              <a:t>L. sobre los índices de calidad del grano</a:t>
            </a:r>
          </a:p>
          <a:p>
            <a:endParaRPr lang="es-ES" sz="1600" b="1" dirty="0"/>
          </a:p>
          <a:p>
            <a:r>
              <a:rPr lang="es-ES" sz="1600" b="1" dirty="0"/>
              <a:t>  </a:t>
            </a:r>
          </a:p>
          <a:p>
            <a:r>
              <a:rPr lang="es-ES" sz="1600" dirty="0"/>
              <a:t>Almache Albarracín, Alicia Berenice</a:t>
            </a:r>
          </a:p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Departamento de Ciencias de la Vida y de la Agricultura</a:t>
            </a:r>
          </a:p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Carrera de Ingeniería Agropecuaria</a:t>
            </a:r>
          </a:p>
          <a:p>
            <a:endParaRPr lang="es-ES" sz="1600" dirty="0"/>
          </a:p>
          <a:p>
            <a:endParaRPr lang="es-ES" sz="1600" dirty="0"/>
          </a:p>
          <a:p>
            <a:r>
              <a:rPr lang="es-ES" sz="1600" dirty="0"/>
              <a:t>Trabajo de titulación, previo a la obtención del título de Ingeniera Agropecuaria</a:t>
            </a:r>
          </a:p>
          <a:p>
            <a:endParaRPr lang="es-ES" sz="1600" dirty="0"/>
          </a:p>
          <a:p>
            <a:endParaRPr lang="es-EC" sz="1600" dirty="0"/>
          </a:p>
          <a:p>
            <a:r>
              <a:rPr lang="es-EC" sz="1600" dirty="0"/>
              <a:t>Ing. Pérez Guerrero, Patricio Alejandro </a:t>
            </a:r>
            <a:r>
              <a:rPr lang="es-EC" sz="1600" dirty="0" err="1"/>
              <a:t>Ph.D</a:t>
            </a:r>
            <a:endParaRPr lang="es-EC" sz="1600" dirty="0"/>
          </a:p>
          <a:p>
            <a:endParaRPr lang="es-EC" sz="1600" dirty="0"/>
          </a:p>
          <a:p>
            <a:endParaRPr lang="es-ES" sz="1600" dirty="0"/>
          </a:p>
          <a:p>
            <a:r>
              <a:rPr lang="es-ES" sz="1600" dirty="0"/>
              <a:t>1 de septiembre del 2020</a:t>
            </a:r>
            <a:endParaRPr lang="es-MX" sz="1800" dirty="0">
              <a:latin typeface="Calibri" pitchFamily="34" charset="0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1400" y="0"/>
            <a:ext cx="1280600" cy="1013075"/>
          </a:xfrm>
          <a:prstGeom prst="rect">
            <a:avLst/>
          </a:prstGeom>
        </p:spPr>
      </p:pic>
      <p:sp>
        <p:nvSpPr>
          <p:cNvPr id="4" name="3 Rectángulo"/>
          <p:cNvSpPr/>
          <p:nvPr/>
        </p:nvSpPr>
        <p:spPr>
          <a:xfrm>
            <a:off x="76200" y="76433"/>
            <a:ext cx="1486352" cy="9141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9" name="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0960" y="-145342"/>
            <a:ext cx="5760640" cy="135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46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0" y="5956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METODOLOGÍA</a:t>
            </a:r>
            <a:r>
              <a:rPr lang="es-MX" dirty="0">
                <a:solidFill>
                  <a:srgbClr val="C00000"/>
                </a:solidFill>
              </a:rPr>
              <a:t>  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13" name="Google Shape;91;p2"/>
          <p:cNvSpPr txBox="1">
            <a:spLocks/>
          </p:cNvSpPr>
          <p:nvPr/>
        </p:nvSpPr>
        <p:spPr>
          <a:xfrm>
            <a:off x="0" y="629979"/>
            <a:ext cx="261619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Diseño experimental</a:t>
            </a:r>
          </a:p>
        </p:txBody>
      </p:sp>
      <p:pic>
        <p:nvPicPr>
          <p:cNvPr id="8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265" y="2091264"/>
            <a:ext cx="2392150" cy="3450167"/>
          </a:xfrm>
          <a:prstGeom prst="rect">
            <a:avLst/>
          </a:prstGeom>
        </p:spPr>
      </p:pic>
      <p:sp>
        <p:nvSpPr>
          <p:cNvPr id="4" name="3 CuadroTexto"/>
          <p:cNvSpPr txBox="1"/>
          <p:nvPr/>
        </p:nvSpPr>
        <p:spPr>
          <a:xfrm>
            <a:off x="1481682" y="1370464"/>
            <a:ext cx="343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latin typeface="Calibri" pitchFamily="34" charset="0"/>
              </a:rPr>
              <a:t>Fase de campo y laboratorio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5 Rectángulo"/>
              <p:cNvSpPr/>
              <p:nvPr/>
            </p:nvSpPr>
            <p:spPr>
              <a:xfrm>
                <a:off x="3352390" y="3073159"/>
                <a:ext cx="3254264" cy="2246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i="1" dirty="0">
                    <a:latin typeface="Calibri" pitchFamily="34" charset="0"/>
                  </a:rPr>
                  <a:t>Y</a:t>
                </a:r>
                <a:r>
                  <a:rPr lang="es-ES" i="1" baseline="-25000" dirty="0" err="1">
                    <a:latin typeface="Calibri" pitchFamily="34" charset="0"/>
                  </a:rPr>
                  <a:t>ijk</a:t>
                </a:r>
                <a:r>
                  <a:rPr lang="es-ES" i="1" dirty="0">
                    <a:latin typeface="Calibri" pitchFamily="34" charset="0"/>
                  </a:rPr>
                  <a:t> = u + F</a:t>
                </a:r>
                <a:r>
                  <a:rPr lang="es-ES" i="1" baseline="-25000" dirty="0">
                    <a:latin typeface="Calibri" pitchFamily="34" charset="0"/>
                  </a:rPr>
                  <a:t>i</a:t>
                </a:r>
                <a:r>
                  <a:rPr lang="es-ES" i="1" dirty="0">
                    <a:latin typeface="Calibri" pitchFamily="34" charset="0"/>
                  </a:rPr>
                  <a:t> + €</a:t>
                </a:r>
                <a:r>
                  <a:rPr lang="es-ES" i="1" baseline="-25000" dirty="0">
                    <a:latin typeface="Calibri" pitchFamily="34" charset="0"/>
                  </a:rPr>
                  <a:t>j(i) </a:t>
                </a:r>
                <a:r>
                  <a:rPr lang="es-ES" i="1" dirty="0">
                    <a:latin typeface="Calibri" pitchFamily="34" charset="0"/>
                  </a:rPr>
                  <a:t>+</a:t>
                </a:r>
                <a:r>
                  <a:rPr lang="es-ES" i="1" dirty="0" err="1">
                    <a:latin typeface="Calibri" pitchFamily="34" charset="0"/>
                  </a:rPr>
                  <a:t>V</a:t>
                </a:r>
                <a:r>
                  <a:rPr lang="es-ES" i="1" baseline="-25000" dirty="0" err="1">
                    <a:latin typeface="Calibri" pitchFamily="34" charset="0"/>
                  </a:rPr>
                  <a:t>k</a:t>
                </a:r>
                <a:r>
                  <a:rPr lang="es-ES" i="1" dirty="0">
                    <a:latin typeface="Calibri" pitchFamily="34" charset="0"/>
                  </a:rPr>
                  <a:t> + (FV)</a:t>
                </a:r>
                <a:r>
                  <a:rPr lang="es-ES" i="1" baseline="-25000" dirty="0" err="1">
                    <a:latin typeface="Calibri" pitchFamily="34" charset="0"/>
                  </a:rPr>
                  <a:t>ik</a:t>
                </a:r>
                <a:r>
                  <a:rPr lang="es-ES" i="1" baseline="-25000" dirty="0">
                    <a:latin typeface="Calibri" pitchFamily="34" charset="0"/>
                  </a:rPr>
                  <a:t> </a:t>
                </a:r>
                <a:r>
                  <a:rPr lang="es-ES" i="1" dirty="0">
                    <a:latin typeface="Calibri" pitchFamily="34" charset="0"/>
                  </a:rPr>
                  <a:t>+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/>
                      </a:rPr>
                      <m:t>𝑒</m:t>
                    </m:r>
                  </m:oMath>
                </a14:m>
                <a:r>
                  <a:rPr lang="es-ES" i="1" baseline="-25000" dirty="0">
                    <a:latin typeface="Calibri" pitchFamily="34" charset="0"/>
                  </a:rPr>
                  <a:t>ijk</a:t>
                </a:r>
                <a:endParaRPr lang="es-ES" dirty="0">
                  <a:latin typeface="Calibri" pitchFamily="34" charset="0"/>
                </a:endParaRPr>
              </a:p>
              <a:p>
                <a:endParaRPr lang="es-ES" dirty="0">
                  <a:latin typeface="Calibri" pitchFamily="34" charset="0"/>
                </a:endParaRPr>
              </a:p>
              <a:p>
                <a:r>
                  <a:rPr lang="es-ES" dirty="0">
                    <a:latin typeface="Calibri" pitchFamily="34" charset="0"/>
                  </a:rPr>
                  <a:t>Donde:</a:t>
                </a:r>
              </a:p>
              <a:p>
                <a:r>
                  <a:rPr lang="es-ES" i="1" dirty="0" err="1">
                    <a:latin typeface="Calibri" pitchFamily="34" charset="0"/>
                  </a:rPr>
                  <a:t>Y</a:t>
                </a:r>
                <a:r>
                  <a:rPr lang="es-ES" i="1" baseline="-25000" dirty="0" err="1">
                    <a:latin typeface="Calibri" pitchFamily="34" charset="0"/>
                  </a:rPr>
                  <a:t>ijk</a:t>
                </a:r>
                <a:r>
                  <a:rPr lang="es-ES" baseline="-25000" dirty="0">
                    <a:latin typeface="Calibri" pitchFamily="34" charset="0"/>
                  </a:rPr>
                  <a:t>  </a:t>
                </a:r>
                <a:r>
                  <a:rPr lang="es-ES" dirty="0">
                    <a:latin typeface="Calibri" pitchFamily="34" charset="0"/>
                  </a:rPr>
                  <a:t>=</a:t>
                </a:r>
                <a:r>
                  <a:rPr lang="es-ES" baseline="-25000" dirty="0">
                    <a:latin typeface="Calibri" pitchFamily="34" charset="0"/>
                  </a:rPr>
                  <a:t> </a:t>
                </a:r>
                <a:r>
                  <a:rPr lang="es-ES" dirty="0">
                    <a:latin typeface="Calibri" pitchFamily="34" charset="0"/>
                  </a:rPr>
                  <a:t>Variables de respuesta evaluadas </a:t>
                </a:r>
              </a:p>
              <a:p>
                <a:r>
                  <a:rPr lang="es-ES" i="1" dirty="0">
                    <a:latin typeface="Calibri" pitchFamily="34" charset="0"/>
                  </a:rPr>
                  <a:t>u</a:t>
                </a:r>
                <a:r>
                  <a:rPr lang="es-ES" dirty="0">
                    <a:latin typeface="Calibri" pitchFamily="34" charset="0"/>
                  </a:rPr>
                  <a:t> = Media general</a:t>
                </a:r>
              </a:p>
              <a:p>
                <a:r>
                  <a:rPr lang="es-ES" i="1" dirty="0">
                    <a:latin typeface="Calibri" pitchFamily="34" charset="0"/>
                  </a:rPr>
                  <a:t>F</a:t>
                </a:r>
                <a:r>
                  <a:rPr lang="es-ES" i="1" baseline="-25000" dirty="0">
                    <a:latin typeface="Calibri" pitchFamily="34" charset="0"/>
                  </a:rPr>
                  <a:t>i</a:t>
                </a:r>
                <a:r>
                  <a:rPr lang="es-ES" dirty="0">
                    <a:latin typeface="Calibri" pitchFamily="34" charset="0"/>
                  </a:rPr>
                  <a:t> = Efecto de la i-</a:t>
                </a:r>
                <a:r>
                  <a:rPr lang="es-ES" dirty="0" err="1">
                    <a:latin typeface="Calibri" pitchFamily="34" charset="0"/>
                  </a:rPr>
                  <a:t>ésima</a:t>
                </a:r>
                <a:r>
                  <a:rPr lang="es-ES" dirty="0">
                    <a:latin typeface="Calibri" pitchFamily="34" charset="0"/>
                  </a:rPr>
                  <a:t> fertilización</a:t>
                </a:r>
              </a:p>
              <a:p>
                <a:r>
                  <a:rPr lang="es-ES" i="1" dirty="0">
                    <a:latin typeface="Calibri" pitchFamily="34" charset="0"/>
                  </a:rPr>
                  <a:t>€</a:t>
                </a:r>
                <a:r>
                  <a:rPr lang="es-ES" i="1" baseline="-25000" dirty="0">
                    <a:latin typeface="Calibri" pitchFamily="34" charset="0"/>
                  </a:rPr>
                  <a:t>j(i) </a:t>
                </a:r>
                <a:r>
                  <a:rPr lang="es-ES" dirty="0">
                    <a:latin typeface="Calibri" pitchFamily="34" charset="0"/>
                  </a:rPr>
                  <a:t>= Error de la fertilización</a:t>
                </a:r>
              </a:p>
              <a:p>
                <a:r>
                  <a:rPr lang="es-ES" i="1" dirty="0" err="1">
                    <a:latin typeface="Calibri" pitchFamily="34" charset="0"/>
                  </a:rPr>
                  <a:t>V</a:t>
                </a:r>
                <a:r>
                  <a:rPr lang="es-ES" i="1" baseline="-25000" dirty="0" err="1">
                    <a:latin typeface="Calibri" pitchFamily="34" charset="0"/>
                  </a:rPr>
                  <a:t>k</a:t>
                </a:r>
                <a:r>
                  <a:rPr lang="es-ES" baseline="-25000" dirty="0">
                    <a:latin typeface="Calibri" pitchFamily="34" charset="0"/>
                  </a:rPr>
                  <a:t> </a:t>
                </a:r>
                <a:r>
                  <a:rPr lang="es-ES" dirty="0">
                    <a:latin typeface="Calibri" pitchFamily="34" charset="0"/>
                  </a:rPr>
                  <a:t>= Efecto de la j-</a:t>
                </a:r>
                <a:r>
                  <a:rPr lang="es-ES" dirty="0" err="1">
                    <a:latin typeface="Calibri" pitchFamily="34" charset="0"/>
                  </a:rPr>
                  <a:t>ésima</a:t>
                </a:r>
                <a:r>
                  <a:rPr lang="es-ES" dirty="0">
                    <a:latin typeface="Calibri" pitchFamily="34" charset="0"/>
                  </a:rPr>
                  <a:t> variedad</a:t>
                </a:r>
              </a:p>
              <a:p>
                <a:r>
                  <a:rPr lang="es-ES" i="1" dirty="0">
                    <a:latin typeface="Calibri" pitchFamily="34" charset="0"/>
                  </a:rPr>
                  <a:t>(FV)</a:t>
                </a:r>
                <a:r>
                  <a:rPr lang="es-ES" i="1" baseline="-25000" dirty="0" err="1">
                    <a:latin typeface="Calibri" pitchFamily="34" charset="0"/>
                  </a:rPr>
                  <a:t>ik</a:t>
                </a:r>
                <a:r>
                  <a:rPr lang="es-ES" i="1" baseline="-25000" dirty="0">
                    <a:latin typeface="Calibri" pitchFamily="34" charset="0"/>
                  </a:rPr>
                  <a:t> </a:t>
                </a:r>
                <a:r>
                  <a:rPr lang="es-ES" dirty="0">
                    <a:latin typeface="Calibri" pitchFamily="34" charset="0"/>
                  </a:rPr>
                  <a:t>= Interacción fertilización x variedad</a:t>
                </a:r>
              </a:p>
              <a:p>
                <a14:m>
                  <m:oMath xmlns:m="http://schemas.openxmlformats.org/officeDocument/2006/math">
                    <m:r>
                      <a:rPr lang="es-ES" i="1">
                        <a:latin typeface="Cambria Math"/>
                      </a:rPr>
                      <m:t>𝑒</m:t>
                    </m:r>
                  </m:oMath>
                </a14:m>
                <a:r>
                  <a:rPr lang="es-ES" i="1" baseline="-25000" dirty="0" err="1">
                    <a:latin typeface="Calibri" pitchFamily="34" charset="0"/>
                  </a:rPr>
                  <a:t>ijk</a:t>
                </a:r>
                <a:r>
                  <a:rPr lang="es-ES" i="1" baseline="-25000" dirty="0">
                    <a:latin typeface="Calibri" pitchFamily="34" charset="0"/>
                  </a:rPr>
                  <a:t> </a:t>
                </a:r>
                <a:r>
                  <a:rPr lang="es-ES" dirty="0">
                    <a:latin typeface="Calibri" pitchFamily="34" charset="0"/>
                  </a:rPr>
                  <a:t>= Error de la variedad</a:t>
                </a:r>
              </a:p>
            </p:txBody>
          </p:sp>
        </mc:Choice>
        <mc:Fallback xmlns="">
          <p:sp>
            <p:nvSpPr>
              <p:cNvPr id="6" name="5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390" y="3073159"/>
                <a:ext cx="3254264" cy="2246769"/>
              </a:xfrm>
              <a:prstGeom prst="rect">
                <a:avLst/>
              </a:prstGeom>
              <a:blipFill rotWithShape="1">
                <a:blip r:embed="rId4"/>
                <a:stretch>
                  <a:fillRect l="-562" t="-271" b="-1626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14 Rectángulo"/>
          <p:cNvSpPr/>
          <p:nvPr/>
        </p:nvSpPr>
        <p:spPr>
          <a:xfrm>
            <a:off x="3527276" y="2329189"/>
            <a:ext cx="29044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dirty="0">
                <a:latin typeface="Calibri" pitchFamily="34" charset="0"/>
              </a:rPr>
              <a:t>DCA en Parcela Divida (2 x 4) con 3 repeticiones</a:t>
            </a:r>
          </a:p>
        </p:txBody>
      </p:sp>
      <p:sp>
        <p:nvSpPr>
          <p:cNvPr id="16" name="15 CuadroTexto"/>
          <p:cNvSpPr txBox="1"/>
          <p:nvPr/>
        </p:nvSpPr>
        <p:spPr>
          <a:xfrm>
            <a:off x="7647282" y="1351466"/>
            <a:ext cx="34374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800" b="1" dirty="0">
                <a:latin typeface="Calibri" pitchFamily="34" charset="0"/>
              </a:rPr>
              <a:t>Fase de agroindustria</a:t>
            </a:r>
          </a:p>
        </p:txBody>
      </p:sp>
      <p:pic>
        <p:nvPicPr>
          <p:cNvPr id="17" name="0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205" y="1900768"/>
            <a:ext cx="3648075" cy="1498600"/>
          </a:xfrm>
          <a:prstGeom prst="rect">
            <a:avLst/>
          </a:prstGeom>
        </p:spPr>
      </p:pic>
      <p:sp>
        <p:nvSpPr>
          <p:cNvPr id="7" name="6 Rectángulo"/>
          <p:cNvSpPr/>
          <p:nvPr/>
        </p:nvSpPr>
        <p:spPr>
          <a:xfrm>
            <a:off x="7930366" y="3508571"/>
            <a:ext cx="287129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>
                <a:latin typeface="Calibri" pitchFamily="34" charset="0"/>
              </a:rPr>
              <a:t>DBCA con 9 catadores o repeticiones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8 Rectángulo"/>
              <p:cNvSpPr/>
              <p:nvPr/>
            </p:nvSpPr>
            <p:spPr>
              <a:xfrm>
                <a:off x="7886027" y="3941448"/>
                <a:ext cx="2971039" cy="181588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s-ES" i="1" dirty="0" err="1">
                    <a:latin typeface="Calibri" pitchFamily="34" charset="0"/>
                  </a:rPr>
                  <a:t>Y</a:t>
                </a:r>
                <a:r>
                  <a:rPr lang="es-ES" i="1" baseline="-25000" dirty="0" err="1">
                    <a:latin typeface="Calibri" pitchFamily="34" charset="0"/>
                  </a:rPr>
                  <a:t>ijk</a:t>
                </a:r>
                <a:r>
                  <a:rPr lang="es-ES" i="1" dirty="0">
                    <a:latin typeface="Calibri" pitchFamily="34" charset="0"/>
                  </a:rPr>
                  <a:t> = u +  V</a:t>
                </a:r>
                <a:r>
                  <a:rPr lang="es-ES" i="1" baseline="-25000" dirty="0">
                    <a:latin typeface="Calibri" pitchFamily="34" charset="0"/>
                  </a:rPr>
                  <a:t>i </a:t>
                </a:r>
                <a:r>
                  <a:rPr lang="es-ES" i="1" dirty="0">
                    <a:latin typeface="Calibri" pitchFamily="34" charset="0"/>
                  </a:rPr>
                  <a:t>+ </a:t>
                </a:r>
                <a:r>
                  <a:rPr lang="es-ES" i="1" dirty="0" err="1">
                    <a:latin typeface="Calibri" pitchFamily="34" charset="0"/>
                  </a:rPr>
                  <a:t>B</a:t>
                </a:r>
                <a:r>
                  <a:rPr lang="es-ES" i="1" baseline="-25000" dirty="0" err="1">
                    <a:latin typeface="Calibri" pitchFamily="34" charset="0"/>
                  </a:rPr>
                  <a:t>j</a:t>
                </a:r>
                <a:r>
                  <a:rPr lang="es-ES" i="1" dirty="0">
                    <a:latin typeface="Calibri" pitchFamily="34" charset="0"/>
                  </a:rPr>
                  <a:t> + </a:t>
                </a:r>
                <a14:m>
                  <m:oMath xmlns:m="http://schemas.openxmlformats.org/officeDocument/2006/math">
                    <m:r>
                      <a:rPr lang="es-ES" i="1">
                        <a:latin typeface="Cambria Math"/>
                      </a:rPr>
                      <m:t>𝑒</m:t>
                    </m:r>
                  </m:oMath>
                </a14:m>
                <a:r>
                  <a:rPr lang="es-ES" i="1" baseline="-25000" dirty="0">
                    <a:latin typeface="Calibri" pitchFamily="34" charset="0"/>
                  </a:rPr>
                  <a:t>ijk</a:t>
                </a:r>
              </a:p>
              <a:p>
                <a:endParaRPr lang="es-ES" dirty="0">
                  <a:latin typeface="Calibri" pitchFamily="34" charset="0"/>
                </a:endParaRPr>
              </a:p>
              <a:p>
                <a:r>
                  <a:rPr lang="es-ES" dirty="0">
                    <a:latin typeface="Calibri" pitchFamily="34" charset="0"/>
                  </a:rPr>
                  <a:t>Donde:</a:t>
                </a:r>
              </a:p>
              <a:p>
                <a:r>
                  <a:rPr lang="es-ES" i="1" dirty="0" err="1">
                    <a:latin typeface="Calibri" pitchFamily="34" charset="0"/>
                  </a:rPr>
                  <a:t>Y</a:t>
                </a:r>
                <a:r>
                  <a:rPr lang="es-ES" i="1" baseline="-25000" dirty="0" err="1">
                    <a:latin typeface="Calibri" pitchFamily="34" charset="0"/>
                  </a:rPr>
                  <a:t>ijk</a:t>
                </a:r>
                <a:r>
                  <a:rPr lang="es-ES" baseline="-25000" dirty="0">
                    <a:latin typeface="Calibri" pitchFamily="34" charset="0"/>
                  </a:rPr>
                  <a:t>  </a:t>
                </a:r>
                <a:r>
                  <a:rPr lang="es-ES" dirty="0">
                    <a:latin typeface="Calibri" pitchFamily="34" charset="0"/>
                  </a:rPr>
                  <a:t>=</a:t>
                </a:r>
                <a:r>
                  <a:rPr lang="es-ES" baseline="-25000" dirty="0">
                    <a:latin typeface="Calibri" pitchFamily="34" charset="0"/>
                  </a:rPr>
                  <a:t> </a:t>
                </a:r>
                <a:r>
                  <a:rPr lang="es-ES" dirty="0">
                    <a:latin typeface="Calibri" pitchFamily="34" charset="0"/>
                  </a:rPr>
                  <a:t>Variables de respuesta evaluadas </a:t>
                </a:r>
              </a:p>
              <a:p>
                <a:r>
                  <a:rPr lang="es-ES" i="1" dirty="0">
                    <a:latin typeface="Calibri" pitchFamily="34" charset="0"/>
                  </a:rPr>
                  <a:t>u</a:t>
                </a:r>
                <a:r>
                  <a:rPr lang="es-ES" dirty="0">
                    <a:latin typeface="Calibri" pitchFamily="34" charset="0"/>
                  </a:rPr>
                  <a:t> = Media general</a:t>
                </a:r>
              </a:p>
              <a:p>
                <a:r>
                  <a:rPr lang="es-ES" i="1" dirty="0">
                    <a:latin typeface="Calibri" pitchFamily="34" charset="0"/>
                  </a:rPr>
                  <a:t>V</a:t>
                </a:r>
                <a:r>
                  <a:rPr lang="es-ES" i="1" baseline="-25000" dirty="0">
                    <a:latin typeface="Calibri" pitchFamily="34" charset="0"/>
                  </a:rPr>
                  <a:t>i</a:t>
                </a:r>
                <a:r>
                  <a:rPr lang="es-ES" dirty="0">
                    <a:latin typeface="Calibri" pitchFamily="34" charset="0"/>
                  </a:rPr>
                  <a:t> = Efecto de la i-</a:t>
                </a:r>
                <a:r>
                  <a:rPr lang="es-ES" dirty="0" err="1">
                    <a:latin typeface="Calibri" pitchFamily="34" charset="0"/>
                  </a:rPr>
                  <a:t>ésimo</a:t>
                </a:r>
                <a:r>
                  <a:rPr lang="es-ES" dirty="0">
                    <a:latin typeface="Calibri" pitchFamily="34" charset="0"/>
                  </a:rPr>
                  <a:t> variedad</a:t>
                </a:r>
              </a:p>
              <a:p>
                <a:r>
                  <a:rPr lang="es-ES" i="1" dirty="0" err="1">
                    <a:latin typeface="Calibri" pitchFamily="34" charset="0"/>
                  </a:rPr>
                  <a:t>B</a:t>
                </a:r>
                <a:r>
                  <a:rPr lang="es-ES" i="1" baseline="-25000" dirty="0" err="1">
                    <a:latin typeface="Calibri" pitchFamily="34" charset="0"/>
                  </a:rPr>
                  <a:t>j</a:t>
                </a:r>
                <a:r>
                  <a:rPr lang="es-ES" i="1" baseline="-25000" dirty="0">
                    <a:latin typeface="Calibri" pitchFamily="34" charset="0"/>
                  </a:rPr>
                  <a:t> </a:t>
                </a:r>
                <a:r>
                  <a:rPr lang="es-ES" i="1" dirty="0">
                    <a:latin typeface="Calibri" pitchFamily="34" charset="0"/>
                  </a:rPr>
                  <a:t>= </a:t>
                </a:r>
                <a:r>
                  <a:rPr lang="es-ES" dirty="0">
                    <a:latin typeface="Calibri" pitchFamily="34" charset="0"/>
                  </a:rPr>
                  <a:t>Efecto del j-</a:t>
                </a:r>
                <a:r>
                  <a:rPr lang="es-ES" dirty="0" err="1">
                    <a:latin typeface="Calibri" pitchFamily="34" charset="0"/>
                  </a:rPr>
                  <a:t>ésimo</a:t>
                </a:r>
                <a:r>
                  <a:rPr lang="es-ES" dirty="0">
                    <a:latin typeface="Calibri" pitchFamily="34" charset="0"/>
                  </a:rPr>
                  <a:t> bloque</a:t>
                </a:r>
              </a:p>
              <a:p>
                <a14:m>
                  <m:oMath xmlns:m="http://schemas.openxmlformats.org/officeDocument/2006/math">
                    <m:r>
                      <a:rPr lang="es-ES" i="1">
                        <a:latin typeface="Cambria Math"/>
                      </a:rPr>
                      <m:t>𝑒</m:t>
                    </m:r>
                  </m:oMath>
                </a14:m>
                <a:r>
                  <a:rPr lang="es-ES" i="1" baseline="-25000" dirty="0" err="1">
                    <a:latin typeface="Calibri" pitchFamily="34" charset="0"/>
                  </a:rPr>
                  <a:t>ijk</a:t>
                </a:r>
                <a:r>
                  <a:rPr lang="es-ES" i="1" baseline="-25000" dirty="0">
                    <a:latin typeface="Calibri" pitchFamily="34" charset="0"/>
                  </a:rPr>
                  <a:t> </a:t>
                </a:r>
                <a:r>
                  <a:rPr lang="es-ES" dirty="0">
                    <a:latin typeface="Calibri" pitchFamily="34" charset="0"/>
                  </a:rPr>
                  <a:t>= Error experimental</a:t>
                </a:r>
              </a:p>
            </p:txBody>
          </p:sp>
        </mc:Choice>
        <mc:Fallback xmlns="">
          <p:sp>
            <p:nvSpPr>
              <p:cNvPr id="9" name="8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86027" y="3941448"/>
                <a:ext cx="2971039" cy="1815882"/>
              </a:xfrm>
              <a:prstGeom prst="rect">
                <a:avLst/>
              </a:prstGeom>
              <a:blipFill rotWithShape="1">
                <a:blip r:embed="rId6"/>
                <a:stretch>
                  <a:fillRect l="-616" t="-337" r="-1643" b="-2694"/>
                </a:stretch>
              </a:blipFill>
            </p:spPr>
            <p:txBody>
              <a:bodyPr/>
              <a:lstStyle/>
              <a:p>
                <a:r>
                  <a:rPr lang="es-E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9947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4131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RESULTADOS Y DISCUSIÓN  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361290"/>
              </p:ext>
            </p:extLst>
          </p:nvPr>
        </p:nvGraphicFramePr>
        <p:xfrm>
          <a:off x="372531" y="1252454"/>
          <a:ext cx="11506197" cy="2049696"/>
        </p:xfrm>
        <a:graphic>
          <a:graphicData uri="http://schemas.openxmlformats.org/drawingml/2006/table">
            <a:tbl>
              <a:tblPr firstRow="1" firstCol="1" bandRow="1"/>
              <a:tblGrid>
                <a:gridCol w="145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9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0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99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99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5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2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490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Variable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Tratamiento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S" sz="120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- valor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T1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T2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T3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T4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T5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T6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T7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T8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Altura final (cm)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111.56 ± 2.01 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100.11 ± 3.95 f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117.44 ± 2.22 de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113.67 ± 1.85 de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124.00 ± 1.20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119.00 ± 4.26 cd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135.89 ± 1.17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127.11 ± 1.17 b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0.0396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Largo de espiga (cm)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8.50 ± 0.50  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8.17 ± 0.29  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12.00 ± 2.00  ab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9.50 ±  0.50 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10.00 ± 0.50 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10.67 ± 0.76 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14.00 ± 0.50 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12.00 ± 0.50  ab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0.0147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B0F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*Granos por espiga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62.67 ± 1.15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57.33 ± 1.15 ab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24.67 ± 1.15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bcd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30.67 ± 1.15 cd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30.67 ± 1.15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bcd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20.67 ± 1.15 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35.33 ± 3.06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abc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28.67 ± 4.16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bcd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0.0034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" name="Rectangle 1"/>
          <p:cNvSpPr>
            <a:spLocks noChangeArrowheads="1"/>
          </p:cNvSpPr>
          <p:nvPr/>
        </p:nvSpPr>
        <p:spPr bwMode="auto">
          <a:xfrm>
            <a:off x="609600" y="3083977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s-E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8861397" y="1710258"/>
            <a:ext cx="1095402" cy="347134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00B050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372531" y="3308799"/>
            <a:ext cx="87714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latin typeface="Calibri" pitchFamily="34" charset="0"/>
              </a:rPr>
              <a:t>T1: </a:t>
            </a:r>
            <a:r>
              <a:rPr lang="es-ES" sz="1100" dirty="0">
                <a:latin typeface="Calibri" pitchFamily="34" charset="0"/>
              </a:rPr>
              <a:t>INIAP – Élite  F(1), </a:t>
            </a:r>
            <a:r>
              <a:rPr lang="es-ES" sz="1100" b="1" dirty="0">
                <a:latin typeface="Calibri" pitchFamily="34" charset="0"/>
              </a:rPr>
              <a:t>T2: </a:t>
            </a:r>
            <a:r>
              <a:rPr lang="es-ES" sz="1100" dirty="0">
                <a:latin typeface="Calibri" pitchFamily="34" charset="0"/>
              </a:rPr>
              <a:t>INIAP – Élite F(0), </a:t>
            </a:r>
            <a:r>
              <a:rPr lang="es-ES" sz="1100" b="1" dirty="0">
                <a:latin typeface="Calibri" pitchFamily="34" charset="0"/>
              </a:rPr>
              <a:t>T3: </a:t>
            </a:r>
            <a:r>
              <a:rPr lang="es-ES" sz="1100" dirty="0">
                <a:latin typeface="Calibri" pitchFamily="34" charset="0"/>
              </a:rPr>
              <a:t>Harrison F(1), </a:t>
            </a:r>
            <a:r>
              <a:rPr lang="es-ES" sz="1100" b="1" dirty="0">
                <a:latin typeface="Calibri" pitchFamily="34" charset="0"/>
              </a:rPr>
              <a:t>T4: </a:t>
            </a:r>
            <a:r>
              <a:rPr lang="es-ES" sz="1100" dirty="0">
                <a:latin typeface="Calibri" pitchFamily="34" charset="0"/>
              </a:rPr>
              <a:t>Harrison F(0), </a:t>
            </a:r>
            <a:r>
              <a:rPr lang="es-ES" sz="1100" b="1" dirty="0">
                <a:latin typeface="Calibri" pitchFamily="34" charset="0"/>
              </a:rPr>
              <a:t>T5: </a:t>
            </a:r>
            <a:r>
              <a:rPr lang="es-ES" sz="1100" dirty="0">
                <a:latin typeface="Calibri" pitchFamily="34" charset="0"/>
              </a:rPr>
              <a:t>IASA F(1), </a:t>
            </a:r>
            <a:r>
              <a:rPr lang="es-ES" sz="1100" b="1" dirty="0">
                <a:latin typeface="Calibri" pitchFamily="34" charset="0"/>
              </a:rPr>
              <a:t>T6: </a:t>
            </a:r>
            <a:r>
              <a:rPr lang="es-ES" sz="1100" dirty="0">
                <a:latin typeface="Calibri" pitchFamily="34" charset="0"/>
              </a:rPr>
              <a:t>IASA F(0), </a:t>
            </a:r>
            <a:r>
              <a:rPr lang="es-ES" sz="1100" b="1" dirty="0">
                <a:latin typeface="Calibri" pitchFamily="34" charset="0"/>
              </a:rPr>
              <a:t>T7: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F(1), </a:t>
            </a:r>
            <a:r>
              <a:rPr lang="es-ES" sz="1100" b="1" dirty="0">
                <a:latin typeface="Calibri" pitchFamily="34" charset="0"/>
              </a:rPr>
              <a:t>T8: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 F(0)</a:t>
            </a:r>
          </a:p>
          <a:p>
            <a:r>
              <a:rPr lang="es-ES" sz="1100" i="1" dirty="0">
                <a:latin typeface="Calibri" pitchFamily="34" charset="0"/>
              </a:rPr>
              <a:t>Medias en la misma columna con una letra común no son significativamente diferentes (</a:t>
            </a:r>
            <a:r>
              <a:rPr lang="es-ES" sz="1100" i="1" dirty="0" err="1">
                <a:latin typeface="Calibri" pitchFamily="34" charset="0"/>
              </a:rPr>
              <a:t>Tukey</a:t>
            </a:r>
            <a:r>
              <a:rPr lang="es-ES" sz="1100" i="1" dirty="0">
                <a:latin typeface="Calibri" pitchFamily="34" charset="0"/>
              </a:rPr>
              <a:t> p &gt;0.05)</a:t>
            </a:r>
            <a:endParaRPr lang="es-ES" sz="1100" dirty="0">
              <a:latin typeface="Calibri" pitchFamily="34" charset="0"/>
            </a:endParaRPr>
          </a:p>
        </p:txBody>
      </p:sp>
      <p:sp>
        <p:nvSpPr>
          <p:cNvPr id="20" name="19 Elipse"/>
          <p:cNvSpPr/>
          <p:nvPr/>
        </p:nvSpPr>
        <p:spPr>
          <a:xfrm>
            <a:off x="8852930" y="2218259"/>
            <a:ext cx="1095402" cy="34713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21" name="20 Elipse"/>
          <p:cNvSpPr/>
          <p:nvPr/>
        </p:nvSpPr>
        <p:spPr>
          <a:xfrm>
            <a:off x="10025566" y="2218259"/>
            <a:ext cx="1095402" cy="34713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22" name="21 Elipse"/>
          <p:cNvSpPr/>
          <p:nvPr/>
        </p:nvSpPr>
        <p:spPr>
          <a:xfrm>
            <a:off x="4165601" y="2222492"/>
            <a:ext cx="1095402" cy="34713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23" name="22 Elipse"/>
          <p:cNvSpPr/>
          <p:nvPr/>
        </p:nvSpPr>
        <p:spPr>
          <a:xfrm>
            <a:off x="1808663" y="2730493"/>
            <a:ext cx="1095402" cy="34713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24" name="23 Elipse"/>
          <p:cNvSpPr/>
          <p:nvPr/>
        </p:nvSpPr>
        <p:spPr>
          <a:xfrm>
            <a:off x="2968595" y="2730493"/>
            <a:ext cx="1095402" cy="34713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25" name="24 Elipse"/>
          <p:cNvSpPr/>
          <p:nvPr/>
        </p:nvSpPr>
        <p:spPr>
          <a:xfrm>
            <a:off x="8852930" y="2730493"/>
            <a:ext cx="1095402" cy="34713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35" name="34 Rectángulo"/>
          <p:cNvSpPr/>
          <p:nvPr/>
        </p:nvSpPr>
        <p:spPr>
          <a:xfrm>
            <a:off x="186265" y="4299856"/>
            <a:ext cx="3759202" cy="1828801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T7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en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Cañicapa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de (Rivadeneira et al., 2003)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T3, T4 y T6 en el rango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1990) y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T1 y T2 en el rango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6R de (Rivadeneira et al., 2003),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1992) y (Tole, 1978)</a:t>
            </a: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T5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de(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1992) y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</a:t>
            </a:r>
          </a:p>
          <a:p>
            <a:pPr algn="just"/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Todos los tratamientos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sz="1200" i="1" dirty="0">
                <a:solidFill>
                  <a:schemeClr val="tx1"/>
                </a:solidFill>
                <a:latin typeface="Calibri" pitchFamily="34" charset="0"/>
              </a:rPr>
              <a:t>GRDC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2017)</a:t>
            </a:r>
          </a:p>
        </p:txBody>
      </p:sp>
      <p:sp>
        <p:nvSpPr>
          <p:cNvPr id="36" name="35 Rectángulo"/>
          <p:cNvSpPr/>
          <p:nvPr/>
        </p:nvSpPr>
        <p:spPr>
          <a:xfrm>
            <a:off x="4187373" y="4343401"/>
            <a:ext cx="3767669" cy="1698172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T7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en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Cañicapa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de (Rivadeneira et al., 2003)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T3 y T8 en el rango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de (Rivadeneira et al., 2003) y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T1 y T2 en el rango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6R de (Tole, 1978)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Todos los tratamientos se encuentran en el rango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Radford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1968)</a:t>
            </a:r>
          </a:p>
        </p:txBody>
      </p:sp>
      <p:sp>
        <p:nvSpPr>
          <p:cNvPr id="37" name="36 Rectángulo"/>
          <p:cNvSpPr/>
          <p:nvPr/>
        </p:nvSpPr>
        <p:spPr>
          <a:xfrm>
            <a:off x="186265" y="3739686"/>
            <a:ext cx="11751736" cy="429543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Rivadeneria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2003),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1992),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1990), (Tole, 1978) y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2010): Investigaciones en cebada maltera bajo fertilización fraccionada en el INIAP – Ecuador</a:t>
            </a:r>
          </a:p>
        </p:txBody>
      </p:sp>
      <p:sp>
        <p:nvSpPr>
          <p:cNvPr id="38" name="37 Rectángulo"/>
          <p:cNvSpPr/>
          <p:nvPr/>
        </p:nvSpPr>
        <p:spPr>
          <a:xfrm>
            <a:off x="8170332" y="4299857"/>
            <a:ext cx="3767669" cy="1592937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T1 y T2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en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6R de (Tole, 1978) y (Ríos et al., 2011)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T7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en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Cañicapa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de (Rivadeneira et al., 2003)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T4, T5 y T8 en rango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1990) y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Todos los tratamientos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a excepción de T6 superaron a (Ríos et al., 2011)</a:t>
            </a:r>
          </a:p>
        </p:txBody>
      </p:sp>
      <p:sp>
        <p:nvSpPr>
          <p:cNvPr id="26" name="Google Shape;91;p2"/>
          <p:cNvSpPr txBox="1">
            <a:spLocks/>
          </p:cNvSpPr>
          <p:nvPr/>
        </p:nvSpPr>
        <p:spPr>
          <a:xfrm>
            <a:off x="-1" y="629979"/>
            <a:ext cx="3496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Características agronómicas</a:t>
            </a:r>
          </a:p>
        </p:txBody>
      </p:sp>
    </p:spTree>
    <p:extLst>
      <p:ext uri="{BB962C8B-B14F-4D97-AF65-F5344CB8AC3E}">
        <p14:creationId xmlns:p14="http://schemas.microsoft.com/office/powerpoint/2010/main" val="18507194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4131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RESULTADOS Y DISCUSIÓN  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pic>
        <p:nvPicPr>
          <p:cNvPr id="17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518" y="1725519"/>
            <a:ext cx="5226473" cy="3219027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68562" y="2446883"/>
            <a:ext cx="353943" cy="16060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ES" sz="1100" dirty="0">
                <a:latin typeface="Calibri" pitchFamily="34" charset="0"/>
              </a:rPr>
              <a:t>Altura (cm)</a:t>
            </a:r>
          </a:p>
        </p:txBody>
      </p:sp>
      <p:sp>
        <p:nvSpPr>
          <p:cNvPr id="18" name="17 CuadroTexto"/>
          <p:cNvSpPr txBox="1"/>
          <p:nvPr/>
        </p:nvSpPr>
        <p:spPr>
          <a:xfrm rot="5400000">
            <a:off x="2808782" y="4257431"/>
            <a:ext cx="353943" cy="1606040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ES" sz="1100" dirty="0">
                <a:latin typeface="Calibri" pitchFamily="34" charset="0"/>
              </a:rPr>
              <a:t>Semana</a:t>
            </a:r>
          </a:p>
        </p:txBody>
      </p:sp>
      <p:sp>
        <p:nvSpPr>
          <p:cNvPr id="22" name="21 CuadroTexto"/>
          <p:cNvSpPr txBox="1"/>
          <p:nvPr/>
        </p:nvSpPr>
        <p:spPr>
          <a:xfrm rot="5400000">
            <a:off x="2876033" y="546020"/>
            <a:ext cx="369332" cy="1989666"/>
          </a:xfrm>
          <a:prstGeom prst="rect">
            <a:avLst/>
          </a:prstGeom>
          <a:noFill/>
        </p:spPr>
        <p:txBody>
          <a:bodyPr vert="vert270" wrap="square" rtlCol="0">
            <a:spAutoFit/>
          </a:bodyPr>
          <a:lstStyle/>
          <a:p>
            <a:pPr algn="ctr"/>
            <a:r>
              <a:rPr lang="es-ES" sz="1200" b="1" dirty="0">
                <a:solidFill>
                  <a:srgbClr val="00FF00"/>
                </a:solidFill>
                <a:latin typeface="Calibri" pitchFamily="34" charset="0"/>
              </a:rPr>
              <a:t>Desarrollo del cultivo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245534" y="5279720"/>
            <a:ext cx="5308600" cy="486049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-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Basantes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2015): Al culminar la etapa vegetativa se completan las ¾ partes la masa seca total de las plantas.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13948171"/>
              </p:ext>
            </p:extLst>
          </p:nvPr>
        </p:nvGraphicFramePr>
        <p:xfrm>
          <a:off x="5765802" y="1328058"/>
          <a:ext cx="6163730" cy="1051039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7526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91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41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37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091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450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56095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Variable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Variedades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P - valor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INIAP – Élite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Harrison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IASA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>
                          <a:effectLst/>
                          <a:latin typeface="Calibri" pitchFamily="34" charset="0"/>
                        </a:rPr>
                        <a:t>Cañicapa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66"/>
                          </a:solidFill>
                          <a:effectLst/>
                          <a:latin typeface="Calibri" pitchFamily="34" charset="0"/>
                        </a:rPr>
                        <a:t>Longitud de raíz (cm)</a:t>
                      </a:r>
                      <a:endParaRPr lang="es-ES" sz="1200" b="1" dirty="0">
                        <a:solidFill>
                          <a:srgbClr val="FF0066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10.33 ±  1.75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13.17 ± 1.47 a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10.83 ± 0.98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12.17 ± 1.17 ab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0.0089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5" name="24 Rectángulo"/>
          <p:cNvSpPr/>
          <p:nvPr/>
        </p:nvSpPr>
        <p:spPr>
          <a:xfrm>
            <a:off x="5850467" y="2863504"/>
            <a:ext cx="5994400" cy="1030315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En suelos arcillosos con poca aireación y con la adición de fertilizantes las raíces son superficiales (Solomon, 2020)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Las plantas presentaron raíces superficiales en suelo Franco – arenoso fertilizado y no fertilizado</a:t>
            </a:r>
          </a:p>
        </p:txBody>
      </p:sp>
      <p:sp>
        <p:nvSpPr>
          <p:cNvPr id="26" name="25 Rectángulo"/>
          <p:cNvSpPr/>
          <p:nvPr/>
        </p:nvSpPr>
        <p:spPr>
          <a:xfrm>
            <a:off x="5850467" y="4107836"/>
            <a:ext cx="5994400" cy="1325224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b="1" dirty="0">
                <a:solidFill>
                  <a:srgbClr val="00B0F0"/>
                </a:solidFill>
                <a:latin typeface="Calibri" pitchFamily="34" charset="0"/>
              </a:rPr>
              <a:t>Días al </a:t>
            </a:r>
            <a:r>
              <a:rPr lang="es-ES" sz="1200" b="1" dirty="0" err="1">
                <a:solidFill>
                  <a:srgbClr val="00B0F0"/>
                </a:solidFill>
                <a:latin typeface="Calibri" pitchFamily="34" charset="0"/>
              </a:rPr>
              <a:t>espigamiento</a:t>
            </a:r>
            <a:r>
              <a:rPr lang="es-ES" sz="1200" b="1" dirty="0">
                <a:solidFill>
                  <a:srgbClr val="00B0F0"/>
                </a:solidFill>
                <a:latin typeface="Calibri" pitchFamily="34" charset="0"/>
              </a:rPr>
              <a:t>:</a:t>
            </a:r>
          </a:p>
          <a:p>
            <a:pPr algn="just"/>
            <a:endParaRPr lang="es-ES" sz="500" b="1" dirty="0">
              <a:solidFill>
                <a:srgbClr val="00B0F0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No existió diferencias significativas entre tratamientos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  <a:cs typeface="Times New Roman"/>
              </a:rPr>
              <a:t>  (P: 0,2498)</a:t>
            </a:r>
          </a:p>
          <a:p>
            <a:pPr algn="just"/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Días al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espigamiento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promedio: 69,72</a:t>
            </a: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Todas las plantas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&lt;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INIAP,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Guañuna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2014) y 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O’Donovan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2015)</a:t>
            </a:r>
          </a:p>
        </p:txBody>
      </p:sp>
      <p:sp>
        <p:nvSpPr>
          <p:cNvPr id="32" name="Google Shape;91;p2"/>
          <p:cNvSpPr txBox="1">
            <a:spLocks/>
          </p:cNvSpPr>
          <p:nvPr/>
        </p:nvSpPr>
        <p:spPr>
          <a:xfrm>
            <a:off x="-1" y="629979"/>
            <a:ext cx="3496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Características agronómicas</a:t>
            </a:r>
          </a:p>
        </p:txBody>
      </p:sp>
      <p:sp>
        <p:nvSpPr>
          <p:cNvPr id="14" name="13 Elipse"/>
          <p:cNvSpPr/>
          <p:nvPr/>
        </p:nvSpPr>
        <p:spPr>
          <a:xfrm>
            <a:off x="7889368" y="1995871"/>
            <a:ext cx="1095402" cy="347134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15" name="14 Rectángulo"/>
          <p:cNvSpPr/>
          <p:nvPr/>
        </p:nvSpPr>
        <p:spPr>
          <a:xfrm>
            <a:off x="5731934" y="2446883"/>
            <a:ext cx="6112933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" sz="1100" i="1" dirty="0">
                <a:latin typeface="Calibri" pitchFamily="34" charset="0"/>
              </a:rPr>
              <a:t>Medias en la misma columna con una letra común no son significativamente diferentes (</a:t>
            </a:r>
            <a:r>
              <a:rPr lang="es-ES" sz="1100" i="1" dirty="0" err="1">
                <a:latin typeface="Calibri" pitchFamily="34" charset="0"/>
              </a:rPr>
              <a:t>Tukey</a:t>
            </a:r>
            <a:r>
              <a:rPr lang="es-ES" sz="1100" i="1" dirty="0">
                <a:latin typeface="Calibri" pitchFamily="34" charset="0"/>
              </a:rPr>
              <a:t> p &gt;0.05)</a:t>
            </a:r>
            <a:endParaRPr lang="es-ES" sz="1100" dirty="0"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25810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4131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RESULTADOS Y DISCUSIÓN  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13" name="Google Shape;91;p2"/>
          <p:cNvSpPr txBox="1">
            <a:spLocks/>
          </p:cNvSpPr>
          <p:nvPr/>
        </p:nvSpPr>
        <p:spPr>
          <a:xfrm>
            <a:off x="-1" y="629979"/>
            <a:ext cx="3496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Características agronómicas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0641201"/>
              </p:ext>
            </p:extLst>
          </p:nvPr>
        </p:nvGraphicFramePr>
        <p:xfrm>
          <a:off x="106864" y="1468180"/>
          <a:ext cx="11887197" cy="1828800"/>
        </p:xfrm>
        <a:graphic>
          <a:graphicData uri="http://schemas.openxmlformats.org/drawingml/2006/table">
            <a:tbl>
              <a:tblPr firstRow="1" firstCol="1" bandRow="1"/>
              <a:tblGrid>
                <a:gridCol w="16086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155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9013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60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45626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600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393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800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6600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262099">
                <a:tc row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Variable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Factor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209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Fertilización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Variedad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2099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 (1)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 (0)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 - valor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INIAP - Élite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Harrison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IASA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Cañicapa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 - valor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2099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Rendimiento (kg.ha</a:t>
                      </a:r>
                      <a:r>
                        <a:rPr lang="es-ES" sz="1200" b="1" baseline="3000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-1</a:t>
                      </a:r>
                      <a:r>
                        <a:rPr lang="es-ES" sz="1200" b="1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)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</a:t>
                      </a:r>
                      <a:r>
                        <a:rPr lang="es-ES" sz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102.92 ± 1307.65 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</a:t>
                      </a:r>
                      <a:r>
                        <a:rPr lang="es-ES" sz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029.17 ± 1293.84 b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0.0010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2 351.67 ± 815.95 c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3 668.33 ± 1 153.73 b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2 855.83 ± 369.55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bc</a:t>
                      </a:r>
                      <a:endParaRPr lang="es-ES" sz="1200" dirty="0">
                        <a:solidFill>
                          <a:srgbClr val="00000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5 388.33 ± 567.85 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&lt;0.0001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3837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Macollos por planta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15.92 ± 3.78  a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12.00 ± 3.93 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0.0026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10.17 ± 1.94 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11.17 ± 3.31 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15.50 ± 1.87 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19.00 ±  2.37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&lt;0.0001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27" name="26 Rectángulo"/>
          <p:cNvSpPr/>
          <p:nvPr/>
        </p:nvSpPr>
        <p:spPr>
          <a:xfrm>
            <a:off x="106860" y="3336331"/>
            <a:ext cx="8771467" cy="26161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es-ES" sz="1100" i="1" dirty="0">
                <a:latin typeface="Calibri" pitchFamily="34" charset="0"/>
              </a:rPr>
              <a:t>Medias en la misma columna con una letra común no son significativamente diferentes (</a:t>
            </a:r>
            <a:r>
              <a:rPr lang="es-ES" sz="1100" i="1" dirty="0" err="1">
                <a:latin typeface="Calibri" pitchFamily="34" charset="0"/>
              </a:rPr>
              <a:t>Tukey</a:t>
            </a:r>
            <a:r>
              <a:rPr lang="es-ES" sz="1100" i="1" dirty="0">
                <a:latin typeface="Calibri" pitchFamily="34" charset="0"/>
              </a:rPr>
              <a:t> p &gt;0.05)</a:t>
            </a:r>
            <a:endParaRPr lang="es-ES" sz="1100" dirty="0">
              <a:latin typeface="Calibri" pitchFamily="34" charset="0"/>
            </a:endParaRPr>
          </a:p>
        </p:txBody>
      </p:sp>
      <p:sp>
        <p:nvSpPr>
          <p:cNvPr id="4" name="3 Elipse"/>
          <p:cNvSpPr/>
          <p:nvPr/>
        </p:nvSpPr>
        <p:spPr>
          <a:xfrm>
            <a:off x="1881714" y="3068369"/>
            <a:ext cx="1176865" cy="216973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Elipse"/>
          <p:cNvSpPr/>
          <p:nvPr/>
        </p:nvSpPr>
        <p:spPr>
          <a:xfrm>
            <a:off x="9984834" y="3030791"/>
            <a:ext cx="1176865" cy="247669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Elipse"/>
          <p:cNvSpPr/>
          <p:nvPr/>
        </p:nvSpPr>
        <p:spPr>
          <a:xfrm>
            <a:off x="1739899" y="2652296"/>
            <a:ext cx="1465339" cy="247669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Elipse"/>
          <p:cNvSpPr/>
          <p:nvPr/>
        </p:nvSpPr>
        <p:spPr>
          <a:xfrm>
            <a:off x="9855197" y="2660763"/>
            <a:ext cx="1430867" cy="247669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dirty="0"/>
          </a:p>
        </p:txBody>
      </p:sp>
      <p:sp>
        <p:nvSpPr>
          <p:cNvPr id="14" name="13 Rectángulo"/>
          <p:cNvSpPr/>
          <p:nvPr/>
        </p:nvSpPr>
        <p:spPr>
          <a:xfrm>
            <a:off x="6864262" y="4055635"/>
            <a:ext cx="5204366" cy="1366265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Plantas F(1)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Cañicapa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(Rivadeneira et al., 2003) en la misma variedad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Todas las plantas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Harrison y IASA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en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Todas las plantas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INIAP – Élite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en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6R de (Tole, 1978) y (Ríos et al., 2011)</a:t>
            </a:r>
          </a:p>
        </p:txBody>
      </p:sp>
      <p:sp>
        <p:nvSpPr>
          <p:cNvPr id="15" name="14 Rectángulo"/>
          <p:cNvSpPr/>
          <p:nvPr/>
        </p:nvSpPr>
        <p:spPr>
          <a:xfrm>
            <a:off x="106864" y="3708400"/>
            <a:ext cx="6525169" cy="229917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El rendimiento depende de macollos/planta, granos/espiga y peso del grano (Ríos et al., 2011)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Plantas F(1)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Harrison y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Cañicapa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sz="1200" i="1" dirty="0">
                <a:solidFill>
                  <a:schemeClr val="tx1"/>
                </a:solidFill>
                <a:latin typeface="Calibri" pitchFamily="34" charset="0"/>
              </a:rPr>
              <a:t>GRDC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2017)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Plantas F(1)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Cañicapa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en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O’Donovan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2015)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Todas las plantas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&lt;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Híbridos mejorados genéticamente de  (Rivas &amp; Barriga, 2002) 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Todas las plantas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Cañicapa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están en el rango para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Cañicapa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Rivadeneria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2003)</a:t>
            </a:r>
          </a:p>
          <a:p>
            <a:pPr algn="just"/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Todas las plantas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Harrison y IASA  están en el rango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R2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 y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1990) </a:t>
            </a: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Todas las plantas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INIAP – Élite están en el rango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6R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1992),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Rivadeneria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2003) y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&lt;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(Tole, 1978)</a:t>
            </a:r>
          </a:p>
        </p:txBody>
      </p:sp>
    </p:spTree>
    <p:extLst>
      <p:ext uri="{BB962C8B-B14F-4D97-AF65-F5344CB8AC3E}">
        <p14:creationId xmlns:p14="http://schemas.microsoft.com/office/powerpoint/2010/main" val="688552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4131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RESULTADOS Y DISCUSIÓN  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43645" y="5892794"/>
            <a:ext cx="3135869" cy="788369"/>
          </a:xfrm>
          <a:prstGeom prst="rect">
            <a:avLst/>
          </a:prstGeom>
        </p:spPr>
      </p:pic>
      <p:sp>
        <p:nvSpPr>
          <p:cNvPr id="13" name="Google Shape;91;p2"/>
          <p:cNvSpPr txBox="1">
            <a:spLocks/>
          </p:cNvSpPr>
          <p:nvPr/>
        </p:nvSpPr>
        <p:spPr>
          <a:xfrm>
            <a:off x="0" y="629979"/>
            <a:ext cx="21759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Calidad de grano</a:t>
            </a:r>
          </a:p>
        </p:txBody>
      </p:sp>
      <p:graphicFrame>
        <p:nvGraphicFramePr>
          <p:cNvPr id="17" name="1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72252774"/>
              </p:ext>
            </p:extLst>
          </p:nvPr>
        </p:nvGraphicFramePr>
        <p:xfrm>
          <a:off x="372531" y="1235520"/>
          <a:ext cx="11506197" cy="1503488"/>
        </p:xfrm>
        <a:graphic>
          <a:graphicData uri="http://schemas.openxmlformats.org/drawingml/2006/table">
            <a:tbl>
              <a:tblPr firstRow="1" firstCol="1" bandRow="1"/>
              <a:tblGrid>
                <a:gridCol w="1456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006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0226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686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59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210734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99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5993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18533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94266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490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FF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Calibre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Tratamiento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S" sz="1200" b="1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- valor</a:t>
                      </a:r>
                      <a:endParaRPr lang="es-ES" sz="1200" b="1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T1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T2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T3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T4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T5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T6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T7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T8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5656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Tipo</a:t>
                      </a:r>
                      <a:r>
                        <a:rPr lang="es-ES" sz="1200" b="1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1 (%)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36.20 ± 2.21 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31.77 ± 0.75 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14.87 ± 0.85 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12.13 ± 1.01 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45.93 ± 2.71 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35.13 ± 2.32 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66.90 ± 1.39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62.37 ± 0.93 a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0.0064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406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Tipo 2 (%)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55.77 ± 7.86 </a:t>
                      </a:r>
                      <a:r>
                        <a:rPr lang="es-ES" sz="12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63.00 ± 3.60 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79.03 ± 3.88 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81.00 ± 2.04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47.53 ± 4.30  c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62.03 ± 3.59 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30.20 ± 2.07 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26.80 ± 5.03</a:t>
                      </a:r>
                      <a:r>
                        <a:rPr lang="es-ES" sz="1200" baseline="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 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0.0168</a:t>
                      </a: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134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Tipo 3</a:t>
                      </a:r>
                      <a:r>
                        <a:rPr lang="es-ES" sz="1200" b="1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(%)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5.27 ± 2.78 ab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3.37 ± 2.07 ab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5.57 ± 3.43 ab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5.73 ± 2.95 ab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5.83 ± 1.10 ab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2.23 ± 1.88 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4.00 ± 2.70 ab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7.10 ± 1.11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0.0223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graphicFrame>
        <p:nvGraphicFramePr>
          <p:cNvPr id="18" name="1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238121"/>
              </p:ext>
            </p:extLst>
          </p:nvPr>
        </p:nvGraphicFramePr>
        <p:xfrm>
          <a:off x="97975" y="3300335"/>
          <a:ext cx="11981538" cy="1082382"/>
        </p:xfrm>
        <a:graphic>
          <a:graphicData uri="http://schemas.openxmlformats.org/drawingml/2006/table">
            <a:tbl>
              <a:tblPr firstRow="1" firstCol="1" bandRow="1"/>
              <a:tblGrid>
                <a:gridCol w="217955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7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42207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702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9025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6901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3265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1595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0838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0">
                <a:tc row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Variable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Factor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Fertilización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Variedad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 (1)</a:t>
                      </a: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F (0)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 - valor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INIAP - Élite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Harrison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IASA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>
                          <a:effectLst/>
                          <a:latin typeface="Calibri"/>
                          <a:ea typeface="Calibri"/>
                          <a:cs typeface="Times New Roman"/>
                        </a:rPr>
                        <a:t>Cañicapa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P - valor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94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Índice de flotación</a:t>
                      </a:r>
                      <a:r>
                        <a:rPr lang="es-ES" sz="1200" b="1" baseline="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(%)</a:t>
                      </a:r>
                      <a:endParaRPr lang="es-ES" sz="1200" dirty="0">
                        <a:solidFill>
                          <a:srgbClr val="FF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7.17 ± 3.10 b</a:t>
                      </a: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12.17 ± 1.59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0.051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11.67 ± 2.42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9.50 ± 3.08</a:t>
                      </a:r>
                      <a:r>
                        <a:rPr lang="es-ES" sz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7.17 ± 4.71</a:t>
                      </a:r>
                      <a:r>
                        <a:rPr lang="es-ES" sz="1200" baseline="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b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10.33 ± 2.50 a</a:t>
                      </a:r>
                      <a:endParaRPr lang="es-E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0.0039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9" name="18 Rectángulo"/>
          <p:cNvSpPr/>
          <p:nvPr/>
        </p:nvSpPr>
        <p:spPr>
          <a:xfrm>
            <a:off x="372531" y="2742443"/>
            <a:ext cx="87714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latin typeface="Calibri" pitchFamily="34" charset="0"/>
              </a:rPr>
              <a:t>T1: </a:t>
            </a:r>
            <a:r>
              <a:rPr lang="es-ES" sz="1100" dirty="0">
                <a:latin typeface="Calibri" pitchFamily="34" charset="0"/>
              </a:rPr>
              <a:t>INIAP – Élite  (F1), </a:t>
            </a:r>
            <a:r>
              <a:rPr lang="es-ES" sz="1100" b="1" dirty="0">
                <a:latin typeface="Calibri" pitchFamily="34" charset="0"/>
              </a:rPr>
              <a:t>T2: </a:t>
            </a:r>
            <a:r>
              <a:rPr lang="es-ES" sz="1100" dirty="0">
                <a:latin typeface="Calibri" pitchFamily="34" charset="0"/>
              </a:rPr>
              <a:t>INIAP – Élite (F0), </a:t>
            </a:r>
            <a:r>
              <a:rPr lang="es-ES" sz="1100" b="1" dirty="0">
                <a:latin typeface="Calibri" pitchFamily="34" charset="0"/>
              </a:rPr>
              <a:t>T3: </a:t>
            </a:r>
            <a:r>
              <a:rPr lang="es-ES" sz="1100" dirty="0">
                <a:latin typeface="Calibri" pitchFamily="34" charset="0"/>
              </a:rPr>
              <a:t>Harrison (F1), </a:t>
            </a:r>
            <a:r>
              <a:rPr lang="es-ES" sz="1100" b="1" dirty="0">
                <a:latin typeface="Calibri" pitchFamily="34" charset="0"/>
              </a:rPr>
              <a:t>T4: </a:t>
            </a:r>
            <a:r>
              <a:rPr lang="es-ES" sz="1100" dirty="0">
                <a:latin typeface="Calibri" pitchFamily="34" charset="0"/>
              </a:rPr>
              <a:t>Harrison (F0), </a:t>
            </a:r>
            <a:r>
              <a:rPr lang="es-ES" sz="1100" b="1" dirty="0">
                <a:latin typeface="Calibri" pitchFamily="34" charset="0"/>
              </a:rPr>
              <a:t>T5: </a:t>
            </a:r>
            <a:r>
              <a:rPr lang="es-ES" sz="1100" dirty="0">
                <a:latin typeface="Calibri" pitchFamily="34" charset="0"/>
              </a:rPr>
              <a:t>IASA (F1), </a:t>
            </a:r>
            <a:r>
              <a:rPr lang="es-ES" sz="1100" b="1" dirty="0">
                <a:latin typeface="Calibri" pitchFamily="34" charset="0"/>
              </a:rPr>
              <a:t>T6: </a:t>
            </a:r>
            <a:r>
              <a:rPr lang="es-ES" sz="1100" dirty="0">
                <a:latin typeface="Calibri" pitchFamily="34" charset="0"/>
              </a:rPr>
              <a:t>IASA (F0), </a:t>
            </a:r>
            <a:r>
              <a:rPr lang="es-ES" sz="1100" b="1" dirty="0">
                <a:latin typeface="Calibri" pitchFamily="34" charset="0"/>
              </a:rPr>
              <a:t>T7: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(F1), </a:t>
            </a:r>
            <a:r>
              <a:rPr lang="es-ES" sz="1100" b="1" dirty="0">
                <a:latin typeface="Calibri" pitchFamily="34" charset="0"/>
              </a:rPr>
              <a:t>T8: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 (F0)</a:t>
            </a:r>
          </a:p>
          <a:p>
            <a:r>
              <a:rPr lang="es-ES" sz="1100" i="1" dirty="0">
                <a:latin typeface="Calibri" pitchFamily="34" charset="0"/>
              </a:rPr>
              <a:t>Medias en la misma columna con una letra común no son significativamente diferentes (</a:t>
            </a:r>
            <a:r>
              <a:rPr lang="es-ES" sz="1100" i="1" dirty="0" err="1">
                <a:latin typeface="Calibri" pitchFamily="34" charset="0"/>
              </a:rPr>
              <a:t>Tukey</a:t>
            </a:r>
            <a:r>
              <a:rPr lang="es-ES" sz="1100" i="1" dirty="0">
                <a:latin typeface="Calibri" pitchFamily="34" charset="0"/>
              </a:rPr>
              <a:t> p &gt;0.05)</a:t>
            </a:r>
            <a:endParaRPr lang="es-ES" sz="1100" dirty="0">
              <a:latin typeface="Calibri" pitchFamily="34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317501" y="4388990"/>
            <a:ext cx="6096000" cy="2616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S" sz="1100" i="1" dirty="0">
                <a:latin typeface="Calibri" pitchFamily="34" charset="0"/>
              </a:rPr>
              <a:t>Medias en la misma columna con una letra común no son significativamente diferentes (</a:t>
            </a:r>
            <a:r>
              <a:rPr lang="es-ES" sz="1100" i="1" dirty="0" err="1">
                <a:latin typeface="Calibri" pitchFamily="34" charset="0"/>
              </a:rPr>
              <a:t>Tukey</a:t>
            </a:r>
            <a:r>
              <a:rPr lang="es-ES" sz="1100" i="1" dirty="0">
                <a:latin typeface="Calibri" pitchFamily="34" charset="0"/>
              </a:rPr>
              <a:t> p &gt;0.05)</a:t>
            </a:r>
            <a:endParaRPr lang="es-ES" sz="1100" dirty="0">
              <a:latin typeface="Calibri" pitchFamily="34" charset="0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97976" y="4783954"/>
            <a:ext cx="4466404" cy="1108839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Granos de tipo 1 y 2 tienen el mismo comportamiento al malteo (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Prystupa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et al., 2016)</a:t>
            </a:r>
          </a:p>
          <a:p>
            <a:pPr marL="171450" indent="-171450" algn="just">
              <a:buFontTx/>
              <a:buChar char="-"/>
            </a:pP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Todos los tratamientos: </a:t>
            </a:r>
            <a:r>
              <a:rPr lang="es-ES" sz="1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índice de 90% comercializable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sz="1200" i="1" dirty="0">
                <a:solidFill>
                  <a:schemeClr val="tx1"/>
                </a:solidFill>
                <a:latin typeface="Calibri" pitchFamily="34" charset="0"/>
              </a:rPr>
              <a:t>Cámara Arbitral de Cereales de Argentina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2013)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4758264" y="4907138"/>
            <a:ext cx="2568781" cy="892947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Todas las plantas se ubican en el rango de comercialización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&lt;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15%  (López et al., 2005)</a:t>
            </a:r>
          </a:p>
        </p:txBody>
      </p:sp>
      <p:sp>
        <p:nvSpPr>
          <p:cNvPr id="15" name="14 Elipse"/>
          <p:cNvSpPr/>
          <p:nvPr/>
        </p:nvSpPr>
        <p:spPr>
          <a:xfrm>
            <a:off x="8813800" y="1730447"/>
            <a:ext cx="1176865" cy="216973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10007599" y="1721980"/>
            <a:ext cx="1176865" cy="216973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1" name="20 Elipse"/>
          <p:cNvSpPr/>
          <p:nvPr/>
        </p:nvSpPr>
        <p:spPr>
          <a:xfrm>
            <a:off x="4131733" y="2108287"/>
            <a:ext cx="1176865" cy="216973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2" name="21 Elipse"/>
          <p:cNvSpPr/>
          <p:nvPr/>
        </p:nvSpPr>
        <p:spPr>
          <a:xfrm>
            <a:off x="5308598" y="2113681"/>
            <a:ext cx="1176865" cy="216973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22 Elipse"/>
          <p:cNvSpPr/>
          <p:nvPr/>
        </p:nvSpPr>
        <p:spPr>
          <a:xfrm>
            <a:off x="7636935" y="2476908"/>
            <a:ext cx="1176865" cy="216973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Elipse"/>
          <p:cNvSpPr/>
          <p:nvPr/>
        </p:nvSpPr>
        <p:spPr>
          <a:xfrm>
            <a:off x="2277548" y="4105756"/>
            <a:ext cx="1176865" cy="21697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Elipse"/>
          <p:cNvSpPr/>
          <p:nvPr/>
        </p:nvSpPr>
        <p:spPr>
          <a:xfrm>
            <a:off x="8674103" y="4110484"/>
            <a:ext cx="1049863" cy="21697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Rectángulo"/>
          <p:cNvSpPr/>
          <p:nvPr/>
        </p:nvSpPr>
        <p:spPr>
          <a:xfrm>
            <a:off x="7536180" y="4519796"/>
            <a:ext cx="4465320" cy="137299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b="1" dirty="0">
                <a:solidFill>
                  <a:srgbClr val="00B0F0"/>
                </a:solidFill>
                <a:latin typeface="Calibri" pitchFamily="34" charset="0"/>
              </a:rPr>
              <a:t>Porcentaje de germinación</a:t>
            </a:r>
          </a:p>
          <a:p>
            <a:pPr algn="just"/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No existió diferencias significativas entre tratamientos (P: 0.0625) </a:t>
            </a:r>
          </a:p>
          <a:p>
            <a:pPr algn="just"/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Las semillas presentaron en promedio 77.39%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&lt;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98% mínimo comercializable (Arias, 1999)</a:t>
            </a:r>
          </a:p>
        </p:txBody>
      </p:sp>
    </p:spTree>
    <p:extLst>
      <p:ext uri="{BB962C8B-B14F-4D97-AF65-F5344CB8AC3E}">
        <p14:creationId xmlns:p14="http://schemas.microsoft.com/office/powerpoint/2010/main" val="6584516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4131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RESULTADOS Y DISCUSIÓN  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13" name="Google Shape;91;p2"/>
          <p:cNvSpPr txBox="1">
            <a:spLocks/>
          </p:cNvSpPr>
          <p:nvPr/>
        </p:nvSpPr>
        <p:spPr>
          <a:xfrm>
            <a:off x="0" y="629979"/>
            <a:ext cx="2175933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Calidad de grano</a:t>
            </a:r>
          </a:p>
        </p:txBody>
      </p:sp>
      <p:graphicFrame>
        <p:nvGraphicFramePr>
          <p:cNvPr id="6" name="5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24863635"/>
              </p:ext>
            </p:extLst>
          </p:nvPr>
        </p:nvGraphicFramePr>
        <p:xfrm>
          <a:off x="250371" y="1249340"/>
          <a:ext cx="11785599" cy="1657648"/>
        </p:xfrm>
        <a:graphic>
          <a:graphicData uri="http://schemas.openxmlformats.org/drawingml/2006/table">
            <a:tbl>
              <a:tblPr firstRow="1" firstCol="1" bandRow="1"/>
              <a:tblGrid>
                <a:gridCol w="16425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43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853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15993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17686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36133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711197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</a:tblGrid>
              <a:tr h="204907"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Variable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8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/>
                          <a:ea typeface="Calibri"/>
                          <a:cs typeface="Times New Roman"/>
                        </a:rPr>
                        <a:t>Tratamiento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S" sz="1200" b="1" baseline="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 – valor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T1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T2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T3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T4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T5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T6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T7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T8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541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Peso </a:t>
                      </a:r>
                      <a:r>
                        <a:rPr lang="es-ES" sz="1200" b="1" dirty="0" err="1"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hectolítrico</a:t>
                      </a:r>
                      <a:r>
                        <a:rPr lang="es-ES" sz="1200" b="1" dirty="0"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 (g)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582.67 ± 7.02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569.33 ± 16.17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576.00 ± 7.21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576.00 ± 6.00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634.67 ± 15.01 a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590.00 ± 9.17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582.67 ± 9.45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580.00 ± 16.00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0.0373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66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Proteína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9.656 ± 0.10 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8.188 ± 0.10 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8.607 ± 0.10 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7.647 ± 0.10 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 9.309 ± 0.18 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9.150 ± 0.10 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7430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10.899 ± 0.10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9.884 ± 0.10 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&lt;0.0001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02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Peso de 1000 granos (g)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44.92 ± 0.71 d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42.08 ± 0.48 e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74309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40.69 ± 0.22 </a:t>
                      </a:r>
                      <a:r>
                        <a:rPr lang="es-ES" sz="1200" dirty="0" err="1">
                          <a:effectLst/>
                          <a:latin typeface="Calibri" pitchFamily="34" charset="0"/>
                        </a:rPr>
                        <a:t>ef</a:t>
                      </a:r>
                      <a:endParaRPr lang="es-ES" sz="1200" dirty="0">
                        <a:effectLst/>
                        <a:latin typeface="Calibri" pitchFamily="34" charset="0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39.37 ± 0.40 f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52.06 ± 0.81 c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46.74 ± 0.83 d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61.44 ± 0.90 a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58.97 ± 0.43 b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0.0028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7" name="6 Elipse"/>
          <p:cNvSpPr/>
          <p:nvPr/>
        </p:nvSpPr>
        <p:spPr>
          <a:xfrm>
            <a:off x="8837987" y="2657486"/>
            <a:ext cx="1270000" cy="216973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8" name="7 Rectángulo"/>
          <p:cNvSpPr/>
          <p:nvPr/>
        </p:nvSpPr>
        <p:spPr>
          <a:xfrm>
            <a:off x="8129846" y="3341370"/>
            <a:ext cx="3857883" cy="1707032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Todos los tratamientos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europeas (Arias, 1999)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  <a:ea typeface="Calibri"/>
              <a:cs typeface="Times New Roman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T5, T7 y T8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plantas bajo fertilización nitrogenada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Kassie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&amp;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Tesfaye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2019).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  <a:ea typeface="Calibri"/>
              <a:cs typeface="Times New Roman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T7 y T8 </a:t>
            </a:r>
            <a:r>
              <a:rPr lang="es-ES" sz="1200" b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&lt; </a:t>
            </a:r>
            <a:r>
              <a:rPr lang="es-ES" sz="1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en </a:t>
            </a:r>
            <a:r>
              <a:rPr lang="es-ES" sz="1200" dirty="0" err="1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. </a:t>
            </a:r>
            <a:r>
              <a:rPr lang="es-ES" sz="1200" dirty="0" err="1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Cañicapa</a:t>
            </a:r>
            <a:r>
              <a:rPr lang="es-ES" sz="1200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 de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Rivadeneria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2003)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  <a:ea typeface="Calibri"/>
              <a:cs typeface="Times New Roman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T5 se encuentra en el rango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1990) y</a:t>
            </a:r>
            <a:r>
              <a:rPr lang="es-ES" sz="500" dirty="0">
                <a:solidFill>
                  <a:schemeClr val="tx1"/>
                </a:solidFill>
                <a:latin typeface="Calibri" pitchFamily="34" charset="0"/>
                <a:cs typeface="Times New Roman"/>
              </a:rPr>
              <a:t>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T1 y T2 </a:t>
            </a:r>
            <a:r>
              <a:rPr lang="es-ES" sz="1200" b="1" dirty="0">
                <a:solidFill>
                  <a:schemeClr val="tx1"/>
                </a:solidFill>
                <a:latin typeface="Calibri"/>
                <a:ea typeface="Calibri"/>
                <a:cs typeface="Times New Roman"/>
              </a:rPr>
              <a:t>&lt;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en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6R de (Tole, 1978)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84790" y="3341370"/>
            <a:ext cx="3962151" cy="1689748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T5 cumplió con el rango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de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1990)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T1 y T2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&lt;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. 6R de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(Tole, 1978) </a:t>
            </a: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algn="just"/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Los tratamientos 2R: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mínimo de 560 g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. 2R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Gonzalez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2017)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T1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 mínimo de 580 g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. 6R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Gonzalez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2017)</a:t>
            </a:r>
          </a:p>
          <a:p>
            <a:pPr algn="just"/>
            <a:endParaRPr lang="es-ES" sz="500" b="1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Esta influenciado por el método de trilla (Arias, 1999)</a:t>
            </a:r>
          </a:p>
        </p:txBody>
      </p:sp>
      <p:sp>
        <p:nvSpPr>
          <p:cNvPr id="10" name="9 Rectángulo"/>
          <p:cNvSpPr/>
          <p:nvPr/>
        </p:nvSpPr>
        <p:spPr>
          <a:xfrm>
            <a:off x="183062" y="2894197"/>
            <a:ext cx="877146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latin typeface="Calibri" pitchFamily="34" charset="0"/>
              </a:rPr>
              <a:t>T1: </a:t>
            </a:r>
            <a:r>
              <a:rPr lang="es-ES" sz="1100" dirty="0">
                <a:latin typeface="Calibri" pitchFamily="34" charset="0"/>
              </a:rPr>
              <a:t>INIAP – Élite  F(1), </a:t>
            </a:r>
            <a:r>
              <a:rPr lang="es-ES" sz="1100" b="1" dirty="0">
                <a:latin typeface="Calibri" pitchFamily="34" charset="0"/>
              </a:rPr>
              <a:t>T2: </a:t>
            </a:r>
            <a:r>
              <a:rPr lang="es-ES" sz="1100" dirty="0">
                <a:latin typeface="Calibri" pitchFamily="34" charset="0"/>
              </a:rPr>
              <a:t>INIAP – Élite F(0), </a:t>
            </a:r>
            <a:r>
              <a:rPr lang="es-ES" sz="1100" b="1" dirty="0">
                <a:latin typeface="Calibri" pitchFamily="34" charset="0"/>
              </a:rPr>
              <a:t>T3: </a:t>
            </a:r>
            <a:r>
              <a:rPr lang="es-ES" sz="1100" dirty="0">
                <a:latin typeface="Calibri" pitchFamily="34" charset="0"/>
              </a:rPr>
              <a:t>Harrison F(1), </a:t>
            </a:r>
            <a:r>
              <a:rPr lang="es-ES" sz="1100" b="1" dirty="0">
                <a:latin typeface="Calibri" pitchFamily="34" charset="0"/>
              </a:rPr>
              <a:t>T4: </a:t>
            </a:r>
            <a:r>
              <a:rPr lang="es-ES" sz="1100" dirty="0">
                <a:latin typeface="Calibri" pitchFamily="34" charset="0"/>
              </a:rPr>
              <a:t>Harrison F(0), </a:t>
            </a:r>
            <a:r>
              <a:rPr lang="es-ES" sz="1100" b="1" dirty="0">
                <a:latin typeface="Calibri" pitchFamily="34" charset="0"/>
              </a:rPr>
              <a:t>T5: </a:t>
            </a:r>
            <a:r>
              <a:rPr lang="es-ES" sz="1100" dirty="0">
                <a:latin typeface="Calibri" pitchFamily="34" charset="0"/>
              </a:rPr>
              <a:t>IASA F(1), </a:t>
            </a:r>
            <a:r>
              <a:rPr lang="es-ES" sz="1100" b="1" dirty="0">
                <a:latin typeface="Calibri" pitchFamily="34" charset="0"/>
              </a:rPr>
              <a:t>T6: </a:t>
            </a:r>
            <a:r>
              <a:rPr lang="es-ES" sz="1100" dirty="0">
                <a:latin typeface="Calibri" pitchFamily="34" charset="0"/>
              </a:rPr>
              <a:t>IASA F(0), </a:t>
            </a:r>
            <a:r>
              <a:rPr lang="es-ES" sz="1100" b="1" dirty="0">
                <a:latin typeface="Calibri" pitchFamily="34" charset="0"/>
              </a:rPr>
              <a:t>T7: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F(1), </a:t>
            </a:r>
            <a:r>
              <a:rPr lang="es-ES" sz="1100" b="1" dirty="0">
                <a:latin typeface="Calibri" pitchFamily="34" charset="0"/>
              </a:rPr>
              <a:t>T8: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 F(0)</a:t>
            </a:r>
          </a:p>
          <a:p>
            <a:r>
              <a:rPr lang="es-ES" sz="1100" i="1" dirty="0">
                <a:latin typeface="Calibri" pitchFamily="34" charset="0"/>
              </a:rPr>
              <a:t>Medias en la misma columna con una letra común no son significativamente diferentes (</a:t>
            </a:r>
            <a:r>
              <a:rPr lang="es-ES" sz="1100" i="1" dirty="0" err="1">
                <a:latin typeface="Calibri" pitchFamily="34" charset="0"/>
              </a:rPr>
              <a:t>Tukey</a:t>
            </a:r>
            <a:r>
              <a:rPr lang="es-ES" sz="1100" i="1" dirty="0">
                <a:latin typeface="Calibri" pitchFamily="34" charset="0"/>
              </a:rPr>
              <a:t> p &gt;0.05)</a:t>
            </a:r>
            <a:endParaRPr lang="es-ES" sz="1100" dirty="0">
              <a:latin typeface="Calibri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131733" y="3341370"/>
            <a:ext cx="3857883" cy="1512934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Rivadeneria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2003),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Chicaiza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1990),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Falconí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2010) y (Tole, 1978): Granos con índices de proteínas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&gt;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a 11,5%.</a:t>
            </a:r>
            <a:endParaRPr lang="es-ES" sz="500" dirty="0">
              <a:solidFill>
                <a:schemeClr val="tx1"/>
              </a:solidFill>
              <a:latin typeface="Calibri" pitchFamily="34" charset="0"/>
              <a:cs typeface="Times New Roman"/>
            </a:endParaRP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  <a:cs typeface="Times New Roman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Dosis bajas de N, afectan el contenido proteico (</a:t>
            </a:r>
            <a:r>
              <a:rPr lang="es-ES" sz="1200" b="1" i="1" dirty="0">
                <a:solidFill>
                  <a:schemeClr val="tx1"/>
                </a:solidFill>
                <a:latin typeface="Calibri" pitchFamily="34" charset="0"/>
              </a:rPr>
              <a:t>GRDC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, 2017)</a:t>
            </a:r>
          </a:p>
          <a:p>
            <a:pPr algn="just"/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El rendimiento, fertilización y calibre influyen en el % de 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proteina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(Tabuenca, 2015).</a:t>
            </a:r>
          </a:p>
        </p:txBody>
      </p:sp>
      <p:sp>
        <p:nvSpPr>
          <p:cNvPr id="15" name="14 Elipse"/>
          <p:cNvSpPr/>
          <p:nvPr/>
        </p:nvSpPr>
        <p:spPr>
          <a:xfrm>
            <a:off x="6492725" y="1952811"/>
            <a:ext cx="1270000" cy="216973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6" name="15 Elipse"/>
          <p:cNvSpPr/>
          <p:nvPr/>
        </p:nvSpPr>
        <p:spPr>
          <a:xfrm>
            <a:off x="1811864" y="2313065"/>
            <a:ext cx="1270000" cy="21697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17" name="16 Elipse"/>
          <p:cNvSpPr/>
          <p:nvPr/>
        </p:nvSpPr>
        <p:spPr>
          <a:xfrm>
            <a:off x="8904121" y="2313065"/>
            <a:ext cx="1154667" cy="21697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18" name="17 Elipse"/>
          <p:cNvSpPr/>
          <p:nvPr/>
        </p:nvSpPr>
        <p:spPr>
          <a:xfrm>
            <a:off x="10117662" y="2313065"/>
            <a:ext cx="1142997" cy="216973"/>
          </a:xfrm>
          <a:prstGeom prst="ellipse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rgbClr val="FF0066"/>
              </a:solidFill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616382" y="5147178"/>
            <a:ext cx="7904826" cy="103264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b="1" dirty="0">
                <a:solidFill>
                  <a:srgbClr val="7030A0"/>
                </a:solidFill>
                <a:latin typeface="Calibri" pitchFamily="34" charset="0"/>
              </a:rPr>
              <a:t>Porcentaje de desecho</a:t>
            </a:r>
          </a:p>
          <a:p>
            <a:pPr algn="just"/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No existió diferencias significativas entre tratamientos (P:0.6816)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El porcentaje desecho promedio fue de1,79%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&lt;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2,5% (</a:t>
            </a:r>
            <a:r>
              <a:rPr lang="es-ES" sz="1200" i="1" dirty="0">
                <a:solidFill>
                  <a:schemeClr val="tx1"/>
                </a:solidFill>
                <a:latin typeface="Calibri" pitchFamily="34" charset="0"/>
              </a:rPr>
              <a:t>Cámara Arbitral de Cereales de Argentina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2013), 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  <a:ea typeface="Calibri"/>
                <a:cs typeface="Times New Roman"/>
              </a:rPr>
              <a:t>&lt;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26 y 33% de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var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. 2R y 6R (USDA, 2009).</a:t>
            </a:r>
          </a:p>
        </p:txBody>
      </p:sp>
    </p:spTree>
    <p:extLst>
      <p:ext uri="{BB962C8B-B14F-4D97-AF65-F5344CB8AC3E}">
        <p14:creationId xmlns:p14="http://schemas.microsoft.com/office/powerpoint/2010/main" val="390460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4131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RESULTADOS Y DISCUSIÓN  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13" name="Google Shape;91;p2"/>
          <p:cNvSpPr txBox="1">
            <a:spLocks/>
          </p:cNvSpPr>
          <p:nvPr/>
        </p:nvSpPr>
        <p:spPr>
          <a:xfrm>
            <a:off x="0" y="629979"/>
            <a:ext cx="157479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Cervecería</a:t>
            </a:r>
          </a:p>
        </p:txBody>
      </p:sp>
      <p:graphicFrame>
        <p:nvGraphicFramePr>
          <p:cNvPr id="20" name="1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5999618"/>
              </p:ext>
            </p:extLst>
          </p:nvPr>
        </p:nvGraphicFramePr>
        <p:xfrm>
          <a:off x="5633756" y="1703704"/>
          <a:ext cx="6329647" cy="2443698"/>
        </p:xfrm>
        <a:graphic>
          <a:graphicData uri="http://schemas.openxmlformats.org/drawingml/2006/table">
            <a:tbl>
              <a:tblPr firstRow="1" firstCol="1" bandRow="1"/>
              <a:tblGrid>
                <a:gridCol w="14637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36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9742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7565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31934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Características</a:t>
                      </a:r>
                      <a:r>
                        <a:rPr lang="es-ES" sz="1200" b="1" baseline="0" dirty="0">
                          <a:solidFill>
                            <a:srgbClr val="FF0066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de color</a:t>
                      </a:r>
                      <a:endParaRPr lang="es-ES" sz="1200" b="1" dirty="0">
                        <a:solidFill>
                          <a:srgbClr val="FF0066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Tratamiento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T1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T3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T5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T7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22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Color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Medium</a:t>
                      </a:r>
                      <a:r>
                        <a:rPr lang="es-ES" sz="1200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</a:t>
                      </a:r>
                      <a:r>
                        <a:rPr lang="es-ES" sz="1200" baseline="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Amber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Pale </a:t>
                      </a:r>
                      <a:r>
                        <a:rPr lang="es-ES" sz="12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Amber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Deep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Gold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Deep</a:t>
                      </a: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Gold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22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Código</a:t>
                      </a:r>
                      <a:r>
                        <a:rPr lang="es-ES" sz="1200" b="1" baseline="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 SRM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12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9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6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22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 err="1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Swatch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222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Estilo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ESB/</a:t>
                      </a:r>
                      <a:r>
                        <a:rPr lang="es-ES" sz="1200" kern="120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BItter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Bavarian</a:t>
                      </a: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s-ES" sz="1200" kern="1200" dirty="0" err="1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Weizen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American Pale Ale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American Pale Ale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1" name="0 Imagen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4766" y="3214522"/>
            <a:ext cx="353695" cy="359410"/>
          </a:xfrm>
          <a:prstGeom prst="rect">
            <a:avLst/>
          </a:prstGeom>
        </p:spPr>
      </p:pic>
      <p:pic>
        <p:nvPicPr>
          <p:cNvPr id="22" name="0 Imagen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1135" y="3214522"/>
            <a:ext cx="359410" cy="359410"/>
          </a:xfrm>
          <a:prstGeom prst="rect">
            <a:avLst/>
          </a:prstGeom>
        </p:spPr>
      </p:pic>
      <p:pic>
        <p:nvPicPr>
          <p:cNvPr id="24" name="0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3154" y="3214522"/>
            <a:ext cx="347345" cy="359410"/>
          </a:xfrm>
          <a:prstGeom prst="rect">
            <a:avLst/>
          </a:prstGeom>
        </p:spPr>
      </p:pic>
      <p:pic>
        <p:nvPicPr>
          <p:cNvPr id="25" name="0 Imagen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3212" y="3214522"/>
            <a:ext cx="347345" cy="359410"/>
          </a:xfrm>
          <a:prstGeom prst="rect">
            <a:avLst/>
          </a:prstGeom>
        </p:spPr>
      </p:pic>
      <p:sp>
        <p:nvSpPr>
          <p:cNvPr id="26" name="25 Rectángulo"/>
          <p:cNvSpPr/>
          <p:nvPr/>
        </p:nvSpPr>
        <p:spPr>
          <a:xfrm>
            <a:off x="5879142" y="4546941"/>
            <a:ext cx="5967449" cy="790858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El color está determinado por el tostado, horneado, oxidación de la malta y el tipo de lúpulo (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Koren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et al., 2020)</a:t>
            </a:r>
          </a:p>
          <a:p>
            <a:pPr marL="171450" indent="-171450" algn="just">
              <a:buFontTx/>
              <a:buChar char="-"/>
            </a:pPr>
            <a:endParaRPr lang="es-ES" sz="500" b="1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El color depende de la reacción de 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Maillard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y la 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caramelización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(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Spearot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, 2016)</a:t>
            </a:r>
          </a:p>
        </p:txBody>
      </p:sp>
      <p:sp>
        <p:nvSpPr>
          <p:cNvPr id="27" name="26 Rectángulo"/>
          <p:cNvSpPr/>
          <p:nvPr/>
        </p:nvSpPr>
        <p:spPr>
          <a:xfrm>
            <a:off x="5588877" y="4146411"/>
            <a:ext cx="44143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latin typeface="Calibri" pitchFamily="34" charset="0"/>
              </a:rPr>
              <a:t>T1: </a:t>
            </a:r>
            <a:r>
              <a:rPr lang="es-ES" sz="1100" dirty="0">
                <a:latin typeface="Calibri" pitchFamily="34" charset="0"/>
              </a:rPr>
              <a:t>INIAP – Élite  F(1), </a:t>
            </a:r>
            <a:r>
              <a:rPr lang="es-ES" sz="1100" b="1" dirty="0">
                <a:latin typeface="Calibri" pitchFamily="34" charset="0"/>
              </a:rPr>
              <a:t>T3: </a:t>
            </a:r>
            <a:r>
              <a:rPr lang="es-ES" sz="1100" dirty="0">
                <a:latin typeface="Calibri" pitchFamily="34" charset="0"/>
              </a:rPr>
              <a:t>Harrison F(1), </a:t>
            </a:r>
            <a:r>
              <a:rPr lang="es-ES" sz="1100" b="1" dirty="0">
                <a:latin typeface="Calibri" pitchFamily="34" charset="0"/>
              </a:rPr>
              <a:t>T5: </a:t>
            </a:r>
            <a:r>
              <a:rPr lang="es-ES" sz="1100" dirty="0">
                <a:latin typeface="Calibri" pitchFamily="34" charset="0"/>
              </a:rPr>
              <a:t>IASA F(1), </a:t>
            </a:r>
            <a:r>
              <a:rPr lang="es-ES" sz="1100" b="1" dirty="0">
                <a:latin typeface="Calibri" pitchFamily="34" charset="0"/>
              </a:rPr>
              <a:t>T7: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F(1)</a:t>
            </a:r>
          </a:p>
        </p:txBody>
      </p:sp>
      <p:graphicFrame>
        <p:nvGraphicFramePr>
          <p:cNvPr id="3" name="2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82624279"/>
              </p:ext>
            </p:extLst>
          </p:nvPr>
        </p:nvGraphicFramePr>
        <p:xfrm>
          <a:off x="360952" y="1868650"/>
          <a:ext cx="4842419" cy="219535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759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185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717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974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27789">
                <a:tc gridSpan="4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Tiempo de malteo</a:t>
                      </a: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endParaRPr lang="es-ES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endParaRPr lang="es-ES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Calibri" pitchFamily="34" charset="0"/>
                        </a:rPr>
                        <a:t>Tratamiento</a:t>
                      </a:r>
                      <a:endParaRPr lang="es-ES" sz="1200" b="1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Calibri" pitchFamily="34" charset="0"/>
                        </a:rPr>
                        <a:t>Remojo (h)</a:t>
                      </a:r>
                      <a:endParaRPr lang="es-ES" sz="1200" b="1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Calibri" pitchFamily="34" charset="0"/>
                        </a:rPr>
                        <a:t>Germinación (h)</a:t>
                      </a:r>
                      <a:endParaRPr lang="es-ES" sz="1200" b="1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Secado (h)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>
                          <a:effectLst/>
                          <a:latin typeface="Calibri" pitchFamily="34" charset="0"/>
                        </a:rPr>
                        <a:t>1</a:t>
                      </a:r>
                      <a:endParaRPr lang="es-ES" sz="1200" b="1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24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96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  <a:tabLst>
                          <a:tab pos="118745" algn="l"/>
                          <a:tab pos="553085" algn="ctr"/>
                        </a:tabLs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20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24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123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20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5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24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84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20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6550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7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24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90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20</a:t>
                      </a: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" name="22 Rectángulo"/>
          <p:cNvSpPr/>
          <p:nvPr/>
        </p:nvSpPr>
        <p:spPr>
          <a:xfrm>
            <a:off x="250369" y="4457432"/>
            <a:ext cx="4997399" cy="1130568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T1 y T3 se encuentran en el rango de germinación industrial (Donato &amp; Sayas, 2017) 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T3 coincide con la germinación a 7ºC 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T5 coincide con la germinación 10ºC (</a:t>
            </a:r>
            <a:r>
              <a:rPr lang="es-ES" sz="1200" i="1" dirty="0">
                <a:solidFill>
                  <a:schemeClr val="tx1"/>
                </a:solidFill>
                <a:latin typeface="Calibri" pitchFamily="34" charset="0"/>
              </a:rPr>
              <a:t>GRDC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2017)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363732" y="4089024"/>
            <a:ext cx="44143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latin typeface="Calibri" pitchFamily="34" charset="0"/>
              </a:rPr>
              <a:t>T1: </a:t>
            </a:r>
            <a:r>
              <a:rPr lang="es-ES" sz="1100" dirty="0">
                <a:latin typeface="Calibri" pitchFamily="34" charset="0"/>
              </a:rPr>
              <a:t>INIAP – Élite  F(1), </a:t>
            </a:r>
            <a:r>
              <a:rPr lang="es-ES" sz="1100" b="1" dirty="0">
                <a:latin typeface="Calibri" pitchFamily="34" charset="0"/>
              </a:rPr>
              <a:t>T3: </a:t>
            </a:r>
            <a:r>
              <a:rPr lang="es-ES" sz="1100" dirty="0">
                <a:latin typeface="Calibri" pitchFamily="34" charset="0"/>
              </a:rPr>
              <a:t>Harrison F(1), </a:t>
            </a:r>
            <a:r>
              <a:rPr lang="es-ES" sz="1100" b="1" dirty="0">
                <a:latin typeface="Calibri" pitchFamily="34" charset="0"/>
              </a:rPr>
              <a:t>T5: </a:t>
            </a:r>
            <a:r>
              <a:rPr lang="es-ES" sz="1100" dirty="0">
                <a:latin typeface="Calibri" pitchFamily="34" charset="0"/>
              </a:rPr>
              <a:t>IASA F(1), </a:t>
            </a:r>
            <a:r>
              <a:rPr lang="es-ES" sz="1100" b="1" dirty="0">
                <a:latin typeface="Calibri" pitchFamily="34" charset="0"/>
              </a:rPr>
              <a:t>T7: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F(1)</a:t>
            </a:r>
          </a:p>
        </p:txBody>
      </p:sp>
      <p:sp>
        <p:nvSpPr>
          <p:cNvPr id="15" name="14 Elipse"/>
          <p:cNvSpPr/>
          <p:nvPr/>
        </p:nvSpPr>
        <p:spPr>
          <a:xfrm>
            <a:off x="2988733" y="3072167"/>
            <a:ext cx="736600" cy="216973"/>
          </a:xfrm>
          <a:prstGeom prst="ellipse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961178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4131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RESULTADOS Y DISCUSIÓN  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13" name="Google Shape;91;p2"/>
          <p:cNvSpPr txBox="1">
            <a:spLocks/>
          </p:cNvSpPr>
          <p:nvPr/>
        </p:nvSpPr>
        <p:spPr>
          <a:xfrm>
            <a:off x="0" y="629979"/>
            <a:ext cx="157479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Cervecería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7231944"/>
              </p:ext>
            </p:extLst>
          </p:nvPr>
        </p:nvGraphicFramePr>
        <p:xfrm>
          <a:off x="303592" y="1280479"/>
          <a:ext cx="6053664" cy="1024848"/>
        </p:xfrm>
        <a:graphic>
          <a:graphicData uri="http://schemas.openxmlformats.org/drawingml/2006/table">
            <a:tbl>
              <a:tblPr firstRow="1" firstCol="1" bandRow="1"/>
              <a:tblGrid>
                <a:gridCol w="1223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2471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007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5127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3293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7112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490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Variable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Tratamiento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T1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T3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T5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T7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S" sz="1200" b="1" baseline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 - valor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Vivacidad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Equilibrada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3.44 ± 1.13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Abundante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3.56 ± 0.88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Equilibrada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2.67 ± 0.87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Poca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2.44 ± 0.88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0.0110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28" name="27 Rectángulo"/>
          <p:cNvSpPr/>
          <p:nvPr/>
        </p:nvSpPr>
        <p:spPr>
          <a:xfrm>
            <a:off x="291921" y="2278982"/>
            <a:ext cx="6166935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latin typeface="Calibri" pitchFamily="34" charset="0"/>
              </a:rPr>
              <a:t>T1: </a:t>
            </a:r>
            <a:r>
              <a:rPr lang="es-ES" sz="1100" dirty="0">
                <a:latin typeface="Calibri" pitchFamily="34" charset="0"/>
              </a:rPr>
              <a:t>INIAP – Élite  F(1), </a:t>
            </a:r>
            <a:r>
              <a:rPr lang="es-ES" sz="1100" b="1" dirty="0">
                <a:latin typeface="Calibri" pitchFamily="34" charset="0"/>
              </a:rPr>
              <a:t>T3: </a:t>
            </a:r>
            <a:r>
              <a:rPr lang="es-ES" sz="1100" dirty="0">
                <a:latin typeface="Calibri" pitchFamily="34" charset="0"/>
              </a:rPr>
              <a:t>Harrison F(1), </a:t>
            </a:r>
            <a:r>
              <a:rPr lang="es-ES" sz="1100" b="1" dirty="0">
                <a:latin typeface="Calibri" pitchFamily="34" charset="0"/>
              </a:rPr>
              <a:t>T5: </a:t>
            </a:r>
            <a:r>
              <a:rPr lang="es-ES" sz="1100" dirty="0">
                <a:latin typeface="Calibri" pitchFamily="34" charset="0"/>
              </a:rPr>
              <a:t>IASA F(1), </a:t>
            </a:r>
            <a:r>
              <a:rPr lang="es-ES" sz="1100" b="1" dirty="0">
                <a:latin typeface="Calibri" pitchFamily="34" charset="0"/>
              </a:rPr>
              <a:t>T7: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F(1)</a:t>
            </a:r>
          </a:p>
        </p:txBody>
      </p:sp>
      <p:sp>
        <p:nvSpPr>
          <p:cNvPr id="29" name="28 Rectángulo"/>
          <p:cNvSpPr/>
          <p:nvPr/>
        </p:nvSpPr>
        <p:spPr>
          <a:xfrm>
            <a:off x="291921" y="4061627"/>
            <a:ext cx="6035098" cy="166099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b="1" dirty="0">
                <a:solidFill>
                  <a:srgbClr val="FF0066"/>
                </a:solidFill>
                <a:latin typeface="Calibri" pitchFamily="34" charset="0"/>
              </a:rPr>
              <a:t>Transparencia</a:t>
            </a:r>
          </a:p>
          <a:p>
            <a:pPr algn="just"/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No existió diferencias significativas entre tratamientos (P: 0.4857)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Categoría ¨Opaca¨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Está influenciada por el asentamiento de sólidos, cepa de levadura, pH del mosto y uso de 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clarificante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(Ward, 2015) 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Es dependiente del contenido proteico, temperaturas del mosto y oxigeno al embotellar (Smith, s. f.)</a:t>
            </a:r>
          </a:p>
        </p:txBody>
      </p:sp>
      <p:sp>
        <p:nvSpPr>
          <p:cNvPr id="30" name="29 Rectángulo"/>
          <p:cNvSpPr/>
          <p:nvPr/>
        </p:nvSpPr>
        <p:spPr>
          <a:xfrm>
            <a:off x="291921" y="2673264"/>
            <a:ext cx="6035098" cy="1215556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¨Poca¨ indica 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subcarbotación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y ¨Abundante¨ establece 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sobrecarbonatación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características de la carbonatación 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artifcial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(</a:t>
            </a:r>
            <a:r>
              <a:rPr lang="es-ES" sz="1200" b="1" i="1" dirty="0" err="1">
                <a:solidFill>
                  <a:schemeClr val="tx1"/>
                </a:solidFill>
                <a:latin typeface="Calibri" pitchFamily="34" charset="0"/>
              </a:rPr>
              <a:t>Hanselbier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, 2014)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T7 corresponde a cervezas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Bitter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belgas e inglesas de verano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T1 y T5 típicas de cervezas ale escocesas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T3 cervezas Sur - alemanas, franco - belgas y exóticas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6458856" y="1239579"/>
            <a:ext cx="5428343" cy="1427421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b="1" dirty="0">
                <a:solidFill>
                  <a:srgbClr val="00B0F0"/>
                </a:solidFill>
                <a:latin typeface="Calibri" pitchFamily="34" charset="0"/>
              </a:rPr>
              <a:t>Consistencia de la espuma</a:t>
            </a:r>
          </a:p>
          <a:p>
            <a:pPr algn="just"/>
            <a:endParaRPr lang="es-ES" sz="500" b="1" dirty="0">
              <a:solidFill>
                <a:srgbClr val="00B0F0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No existió diferencias significativas entre tratamientos (P: 0.4097)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Categoría: Poco densa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La espuma de CO</a:t>
            </a:r>
            <a:r>
              <a:rPr lang="es-ES" sz="1200" b="1" baseline="-25000" dirty="0">
                <a:solidFill>
                  <a:schemeClr val="tx1"/>
                </a:solidFill>
                <a:latin typeface="Calibri" pitchFamily="34" charset="0"/>
              </a:rPr>
              <a:t>2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es menos densa que la de N (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O’Rourke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, 2003)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Es dependiente de una fracción de proteína de la malta (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O’Rourke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, 2003)</a:t>
            </a:r>
          </a:p>
        </p:txBody>
      </p:sp>
      <p:sp>
        <p:nvSpPr>
          <p:cNvPr id="32" name="31 Rectángulo"/>
          <p:cNvSpPr/>
          <p:nvPr/>
        </p:nvSpPr>
        <p:spPr>
          <a:xfrm>
            <a:off x="6458856" y="2820002"/>
            <a:ext cx="5428343" cy="1477166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b="1" dirty="0">
                <a:solidFill>
                  <a:srgbClr val="7030A0"/>
                </a:solidFill>
                <a:latin typeface="Calibri" pitchFamily="34" charset="0"/>
              </a:rPr>
              <a:t>Persistencia de la espuma</a:t>
            </a:r>
          </a:p>
          <a:p>
            <a:pPr algn="just"/>
            <a:endParaRPr lang="es-ES" sz="500" b="1" dirty="0">
              <a:solidFill>
                <a:srgbClr val="7030A0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No existió diferencias significativas entre tratamientos (P: 0.9477)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Categoría: Persistente</a:t>
            </a:r>
          </a:p>
          <a:p>
            <a:pPr algn="just"/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Es dependiente de una fracción de proteína de la malta (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O’Rourke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, 2003)</a:t>
            </a:r>
          </a:p>
          <a:p>
            <a:pPr marL="171450" indent="-171450" algn="just">
              <a:buFontTx/>
              <a:buChar char="-"/>
            </a:pPr>
            <a:endParaRPr lang="es-ES" sz="500" b="1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Vasos de vidrio presentaron mayor tiempo de persistencia de espuma de cerveza (</a:t>
            </a:r>
            <a:r>
              <a:rPr lang="es-ES" sz="1200" b="1" dirty="0" err="1">
                <a:solidFill>
                  <a:schemeClr val="tx1"/>
                </a:solidFill>
                <a:latin typeface="Calibri" pitchFamily="34" charset="0"/>
              </a:rPr>
              <a:t>Šulc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 &amp; Bojas, 2018).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6458855" y="4474242"/>
            <a:ext cx="5428343" cy="1388072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ES" sz="1200" b="1" dirty="0">
                <a:solidFill>
                  <a:schemeClr val="accent6"/>
                </a:solidFill>
                <a:latin typeface="Calibri" pitchFamily="34" charset="0"/>
              </a:rPr>
              <a:t>Color de la espuma</a:t>
            </a:r>
          </a:p>
          <a:p>
            <a:pPr algn="just"/>
            <a:endParaRPr lang="es-ES" sz="500" b="1" dirty="0">
              <a:solidFill>
                <a:srgbClr val="7030A0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No existió diferencias significativas entre tratamientos (P: 0.7347)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Categoría: Blanco Amarillento</a:t>
            </a:r>
          </a:p>
          <a:p>
            <a:pPr marL="171450" indent="-171450" algn="just">
              <a:buFontTx/>
              <a:buChar char="-"/>
            </a:pPr>
            <a:endParaRPr lang="es-ES" sz="500" dirty="0">
              <a:solidFill>
                <a:schemeClr val="tx1"/>
              </a:solidFill>
              <a:latin typeface="Calibri" pitchFamily="34" charset="0"/>
            </a:endParaRPr>
          </a:p>
          <a:p>
            <a:pPr marL="171450" indent="-171450" algn="just">
              <a:buFontTx/>
              <a:buChar char="-"/>
            </a:pP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Efecto óptico, entre el color de la cerveza y la luz reflejada, generando un color blanco (</a:t>
            </a:r>
            <a:r>
              <a:rPr lang="es-ES" sz="1200" b="1" i="1" dirty="0" err="1">
                <a:solidFill>
                  <a:schemeClr val="tx1"/>
                </a:solidFill>
                <a:latin typeface="Calibri" pitchFamily="34" charset="0"/>
              </a:rPr>
              <a:t>Hofbrauhaus</a:t>
            </a:r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, 2016).</a:t>
            </a:r>
          </a:p>
        </p:txBody>
      </p:sp>
    </p:spTree>
    <p:extLst>
      <p:ext uri="{BB962C8B-B14F-4D97-AF65-F5344CB8AC3E}">
        <p14:creationId xmlns:p14="http://schemas.microsoft.com/office/powerpoint/2010/main" val="33288745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4131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RESULTADOS Y DISCUSIÓN  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13" name="Google Shape;91;p2"/>
          <p:cNvSpPr txBox="1">
            <a:spLocks/>
          </p:cNvSpPr>
          <p:nvPr/>
        </p:nvSpPr>
        <p:spPr>
          <a:xfrm>
            <a:off x="0" y="629979"/>
            <a:ext cx="157479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Cervecería</a:t>
            </a: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9460699"/>
              </p:ext>
            </p:extLst>
          </p:nvPr>
        </p:nvGraphicFramePr>
        <p:xfrm>
          <a:off x="258237" y="1331019"/>
          <a:ext cx="5752077" cy="4099392"/>
        </p:xfrm>
        <a:graphic>
          <a:graphicData uri="http://schemas.openxmlformats.org/drawingml/2006/table">
            <a:tbl>
              <a:tblPr firstRow="1" firstCol="1" bandRow="1"/>
              <a:tblGrid>
                <a:gridCol w="122346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302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45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512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7045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2076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04907">
                <a:tc rowSpan="2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Variable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Tratamiento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0107" marR="6010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7517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T1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T3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T5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T7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P</a:t>
                      </a:r>
                      <a:r>
                        <a:rPr lang="es-ES" sz="1200" b="1" baseline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 - valor</a:t>
                      </a:r>
                      <a:endParaRPr lang="es-ES" sz="1200" b="1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FF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Aroma general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Lúpulo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1.89 ± 0.93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Lúpulo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2.22 ± 0.44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Malta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2.67 ± 0.87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Lúpulo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1.67 ± 0.71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0.0370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0066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Sabor general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Fermento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2.78 ± 1.09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Lúpulo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2.00 ± 0.71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Fermento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3.33 ± 0.87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Fermento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3.00 ± 1.22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0.0066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B0F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Sabor amargo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Fuerte</a:t>
                      </a:r>
                    </a:p>
                    <a:p>
                      <a:pPr marL="0" marR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No existió diferencias</a:t>
                      </a:r>
                      <a:r>
                        <a:rPr lang="es-ES" sz="1200" baseline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 significativas entre tratamientos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0.0949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Sabor a</a:t>
                      </a:r>
                      <a:r>
                        <a:rPr lang="es-ES" sz="1200" b="1" baseline="0" dirty="0">
                          <a:solidFill>
                            <a:srgbClr val="7030A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 alcohol</a:t>
                      </a:r>
                      <a:endParaRPr lang="es-ES" sz="1200" b="1" dirty="0">
                        <a:solidFill>
                          <a:srgbClr val="7030A0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Suave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2.22 ± 0.83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Suave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1.78 ± 0.67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Fuerte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2.78 ± 1.09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Suave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kern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2.33 ± 0.53 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0.0479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chemeClr val="accent6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Efervescencia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Fuerte</a:t>
                      </a:r>
                    </a:p>
                    <a:p>
                      <a:pPr marL="0" marR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No existió diferencias</a:t>
                      </a:r>
                      <a:r>
                        <a:rPr lang="es-ES" sz="1200" baseline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 significativas entre tratamientos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0.713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003399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Cuerpo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Normal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s-ES" sz="1200" baseline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 existió diferencias significativas entre tratamientos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/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0.2770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5124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solidFill>
                            <a:srgbClr val="FFFF00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Equilibrio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Poco Balanceado</a:t>
                      </a:r>
                    </a:p>
                    <a:p>
                      <a:pPr marL="0" marR="0" indent="0" algn="ctr" defTabSz="774309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No</a:t>
                      </a:r>
                      <a:r>
                        <a:rPr lang="es-ES" sz="1200" baseline="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 existió diferencias significativas entre tratamientos</a:t>
                      </a: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endParaRPr lang="es-ES" sz="1200" dirty="0">
                        <a:solidFill>
                          <a:schemeClr val="tx1"/>
                        </a:solidFill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dirty="0">
                          <a:solidFill>
                            <a:schemeClr val="tx1"/>
                          </a:solidFill>
                          <a:effectLst/>
                          <a:latin typeface="Calibri" pitchFamily="34" charset="0"/>
                          <a:ea typeface="Calibri"/>
                          <a:cs typeface="Times New Roman"/>
                        </a:rPr>
                        <a:t>0.1020</a:t>
                      </a:r>
                    </a:p>
                  </a:txBody>
                  <a:tcPr marL="60107" marR="60107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5" name="14 Rectángulo"/>
          <p:cNvSpPr/>
          <p:nvPr/>
        </p:nvSpPr>
        <p:spPr>
          <a:xfrm>
            <a:off x="268397" y="5420241"/>
            <a:ext cx="571500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100" b="1" dirty="0">
                <a:latin typeface="Calibri" pitchFamily="34" charset="0"/>
              </a:rPr>
              <a:t>T1: </a:t>
            </a:r>
            <a:r>
              <a:rPr lang="es-ES" sz="1100" dirty="0">
                <a:latin typeface="Calibri" pitchFamily="34" charset="0"/>
              </a:rPr>
              <a:t>INIAP – Élite  F(1), </a:t>
            </a:r>
            <a:r>
              <a:rPr lang="es-ES" sz="1100" b="1" dirty="0">
                <a:latin typeface="Calibri" pitchFamily="34" charset="0"/>
              </a:rPr>
              <a:t>T3: </a:t>
            </a:r>
            <a:r>
              <a:rPr lang="es-ES" sz="1100" dirty="0">
                <a:latin typeface="Calibri" pitchFamily="34" charset="0"/>
              </a:rPr>
              <a:t>Harrison F(1), </a:t>
            </a:r>
            <a:r>
              <a:rPr lang="es-ES" sz="1100" b="1" dirty="0">
                <a:latin typeface="Calibri" pitchFamily="34" charset="0"/>
              </a:rPr>
              <a:t>T5: </a:t>
            </a:r>
            <a:r>
              <a:rPr lang="es-ES" sz="1100" dirty="0">
                <a:latin typeface="Calibri" pitchFamily="34" charset="0"/>
              </a:rPr>
              <a:t>IASA F(1), </a:t>
            </a:r>
            <a:r>
              <a:rPr lang="es-ES" sz="1100" b="1" dirty="0">
                <a:latin typeface="Calibri" pitchFamily="34" charset="0"/>
              </a:rPr>
              <a:t>T7: </a:t>
            </a:r>
            <a:r>
              <a:rPr lang="es-ES" sz="1100" dirty="0" err="1">
                <a:latin typeface="Calibri" pitchFamily="34" charset="0"/>
              </a:rPr>
              <a:t>Cañicapa</a:t>
            </a:r>
            <a:r>
              <a:rPr lang="es-ES" sz="1100" dirty="0">
                <a:latin typeface="Calibri" pitchFamily="34" charset="0"/>
              </a:rPr>
              <a:t> F(1)</a:t>
            </a:r>
          </a:p>
        </p:txBody>
      </p:sp>
      <p:sp>
        <p:nvSpPr>
          <p:cNvPr id="84" name="83 Rectángulo"/>
          <p:cNvSpPr/>
          <p:nvPr/>
        </p:nvSpPr>
        <p:spPr>
          <a:xfrm>
            <a:off x="6589991" y="2008926"/>
            <a:ext cx="5019884" cy="259923"/>
          </a:xfrm>
          <a:prstGeom prst="rect">
            <a:avLst/>
          </a:prstGeom>
          <a:noFill/>
          <a:ln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Ésteres, tiempo y condiciones de almacenamiento (</a:t>
            </a:r>
            <a:r>
              <a:rPr lang="es-ES" sz="1200" i="1" dirty="0">
                <a:solidFill>
                  <a:schemeClr val="tx1"/>
                </a:solidFill>
                <a:latin typeface="Calibri" pitchFamily="34" charset="0"/>
              </a:rPr>
              <a:t>More </a:t>
            </a:r>
            <a:r>
              <a:rPr lang="es-ES" sz="1200" i="1" dirty="0" err="1">
                <a:solidFill>
                  <a:schemeClr val="tx1"/>
                </a:solidFill>
                <a:latin typeface="Calibri" pitchFamily="34" charset="0"/>
              </a:rPr>
              <a:t>Beer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s. f.) </a:t>
            </a:r>
          </a:p>
        </p:txBody>
      </p:sp>
      <p:sp>
        <p:nvSpPr>
          <p:cNvPr id="85" name="84 Rectángulo"/>
          <p:cNvSpPr/>
          <p:nvPr/>
        </p:nvSpPr>
        <p:spPr>
          <a:xfrm>
            <a:off x="6589991" y="2445356"/>
            <a:ext cx="5022846" cy="259533"/>
          </a:xfrm>
          <a:prstGeom prst="rect">
            <a:avLst/>
          </a:pr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Ésteres y Acetaldehído derivados de la fermentación (</a:t>
            </a:r>
            <a:r>
              <a:rPr lang="es-ES" sz="1200" i="1" dirty="0">
                <a:solidFill>
                  <a:schemeClr val="tx1"/>
                </a:solidFill>
                <a:latin typeface="Calibri" pitchFamily="34" charset="0"/>
              </a:rPr>
              <a:t>More </a:t>
            </a:r>
            <a:r>
              <a:rPr lang="es-ES" sz="1200" i="1" dirty="0" err="1">
                <a:solidFill>
                  <a:schemeClr val="tx1"/>
                </a:solidFill>
                <a:latin typeface="Calibri" pitchFamily="34" charset="0"/>
              </a:rPr>
              <a:t>Beer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s. f.) </a:t>
            </a:r>
          </a:p>
        </p:txBody>
      </p:sp>
      <p:sp>
        <p:nvSpPr>
          <p:cNvPr id="86" name="85 Rectángulo"/>
          <p:cNvSpPr/>
          <p:nvPr/>
        </p:nvSpPr>
        <p:spPr>
          <a:xfrm>
            <a:off x="6589991" y="2882008"/>
            <a:ext cx="5022846" cy="259533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Aceites esenciales liberados en la cocción del lúpulo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Popescu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et al., 2013) </a:t>
            </a:r>
          </a:p>
        </p:txBody>
      </p:sp>
      <p:sp>
        <p:nvSpPr>
          <p:cNvPr id="89" name="88 Rectángulo"/>
          <p:cNvSpPr/>
          <p:nvPr/>
        </p:nvSpPr>
        <p:spPr>
          <a:xfrm>
            <a:off x="6589991" y="3310359"/>
            <a:ext cx="5022846" cy="259533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Alcoholes pesados resultantes de la fermentación (</a:t>
            </a:r>
            <a:r>
              <a:rPr lang="es-ES" sz="1200" i="1" dirty="0">
                <a:solidFill>
                  <a:schemeClr val="tx1"/>
                </a:solidFill>
                <a:latin typeface="Calibri" pitchFamily="34" charset="0"/>
              </a:rPr>
              <a:t>More </a:t>
            </a:r>
            <a:r>
              <a:rPr lang="es-ES" sz="1200" i="1" dirty="0" err="1">
                <a:solidFill>
                  <a:schemeClr val="tx1"/>
                </a:solidFill>
                <a:latin typeface="Calibri" pitchFamily="34" charset="0"/>
              </a:rPr>
              <a:t>Beer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s. f.)</a:t>
            </a:r>
          </a:p>
        </p:txBody>
      </p:sp>
      <p:sp>
        <p:nvSpPr>
          <p:cNvPr id="90" name="89 Rectángulo"/>
          <p:cNvSpPr/>
          <p:nvPr/>
        </p:nvSpPr>
        <p:spPr>
          <a:xfrm>
            <a:off x="6172605" y="1458487"/>
            <a:ext cx="5734450" cy="36429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Sabores: dulce, salado y astringente se presentaron insipientes 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enlas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 cervezas evaluadas.</a:t>
            </a:r>
          </a:p>
        </p:txBody>
      </p:sp>
      <p:sp>
        <p:nvSpPr>
          <p:cNvPr id="102" name="101 Rectángulo"/>
          <p:cNvSpPr/>
          <p:nvPr/>
        </p:nvSpPr>
        <p:spPr>
          <a:xfrm>
            <a:off x="6589991" y="3711447"/>
            <a:ext cx="5022846" cy="283975"/>
          </a:xfrm>
          <a:prstGeom prst="rect">
            <a:avLst/>
          </a:prstGeom>
          <a:noFill/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Actividad microbiana ocasionada por la carbonatación  (</a:t>
            </a:r>
            <a:r>
              <a:rPr lang="es-ES" sz="1200" dirty="0" err="1">
                <a:solidFill>
                  <a:schemeClr val="tx1"/>
                </a:solidFill>
                <a:latin typeface="Calibri" pitchFamily="34" charset="0"/>
              </a:rPr>
              <a:t>Cendón</a:t>
            </a:r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, 2018</a:t>
            </a:r>
            <a:r>
              <a:rPr lang="es-ES" sz="1200" dirty="0"/>
              <a:t>)</a:t>
            </a:r>
            <a:endParaRPr lang="es-ES" sz="1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32" name="31 Rectángulo"/>
          <p:cNvSpPr/>
          <p:nvPr/>
        </p:nvSpPr>
        <p:spPr>
          <a:xfrm>
            <a:off x="6589991" y="4148469"/>
            <a:ext cx="5022846" cy="642229"/>
          </a:xfrm>
          <a:prstGeom prst="rect">
            <a:avLst/>
          </a:prstGeom>
          <a:noFill/>
          <a:ln>
            <a:solidFill>
              <a:srgbClr val="3333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Depende del uso de maltas caramelizadas, tostadas, cebada no malteada y una correcta temperatura en el macerado (Calderón, 2012)</a:t>
            </a:r>
          </a:p>
        </p:txBody>
      </p:sp>
      <p:sp>
        <p:nvSpPr>
          <p:cNvPr id="33" name="32 Rectángulo"/>
          <p:cNvSpPr/>
          <p:nvPr/>
        </p:nvSpPr>
        <p:spPr>
          <a:xfrm>
            <a:off x="6570309" y="4938151"/>
            <a:ext cx="5059247" cy="45960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/>
                </a:solidFill>
                <a:latin typeface="Calibri" pitchFamily="34" charset="0"/>
              </a:rPr>
              <a:t>Cervezas poco balanceadas son bebidas muy dulces o amargas  (Vida, 2015)</a:t>
            </a:r>
          </a:p>
        </p:txBody>
      </p:sp>
    </p:spTree>
    <p:extLst>
      <p:ext uri="{BB962C8B-B14F-4D97-AF65-F5344CB8AC3E}">
        <p14:creationId xmlns:p14="http://schemas.microsoft.com/office/powerpoint/2010/main" val="26265462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24468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CONCLUSIONES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1958340" y="1507808"/>
            <a:ext cx="856412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Las plantas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bajo fertilización (T7),  presentaron mayor longitud que las plantas del resto de tratamientos.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 encontró que las plantas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y Harrison fertilizadas (T7 y T3) tuvieron espigas más largas respecto a la totalidad de tratamientos.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Las plantas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INIAP – Élite fertilizadas y no fertilizadas y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fertilizadas (T1, T2 y T7) alcanzaron mayor número de granos por espiga que las plantas del resto de tratamientos.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 encontró que las plantas fertilizadas y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, presentaron mayor número de macollos por planta, además del mayor rendimiento, mismo que es la variable de mayor importancia agronómica, respecto a la totalidad de los tratamientos.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Las plantas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 Harrison y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independientemente de la fertilización, alcanzaron mayores longitudes de raíz que las plantas del resto de tratamientos.</a:t>
            </a:r>
          </a:p>
        </p:txBody>
      </p:sp>
    </p:spTree>
    <p:extLst>
      <p:ext uri="{BB962C8B-B14F-4D97-AF65-F5344CB8AC3E}">
        <p14:creationId xmlns:p14="http://schemas.microsoft.com/office/powerpoint/2010/main" val="40743935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1;p2"/>
          <p:cNvSpPr txBox="1">
            <a:spLocks/>
          </p:cNvSpPr>
          <p:nvPr/>
        </p:nvSpPr>
        <p:spPr>
          <a:xfrm>
            <a:off x="0" y="5956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INTRODUCCIÓN</a:t>
            </a:r>
            <a:r>
              <a:rPr lang="es-MX" dirty="0">
                <a:solidFill>
                  <a:srgbClr val="C00000"/>
                </a:solidFill>
              </a:rPr>
              <a:t>   </a:t>
            </a:r>
          </a:p>
        </p:txBody>
      </p:sp>
      <p:sp>
        <p:nvSpPr>
          <p:cNvPr id="96" name="Google Shape;91;p2"/>
          <p:cNvSpPr txBox="1">
            <a:spLocks/>
          </p:cNvSpPr>
          <p:nvPr/>
        </p:nvSpPr>
        <p:spPr>
          <a:xfrm>
            <a:off x="1058334" y="608023"/>
            <a:ext cx="350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Antecedentes </a:t>
            </a:r>
          </a:p>
        </p:txBody>
      </p:sp>
      <p:pic>
        <p:nvPicPr>
          <p:cNvPr id="21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23" name="Google Shape;91;p2"/>
          <p:cNvSpPr txBox="1">
            <a:spLocks/>
          </p:cNvSpPr>
          <p:nvPr/>
        </p:nvSpPr>
        <p:spPr>
          <a:xfrm>
            <a:off x="7227343" y="615556"/>
            <a:ext cx="3505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Justificación </a:t>
            </a:r>
          </a:p>
        </p:txBody>
      </p:sp>
      <p:graphicFrame>
        <p:nvGraphicFramePr>
          <p:cNvPr id="24" name="23 Diagrama"/>
          <p:cNvGraphicFramePr/>
          <p:nvPr>
            <p:extLst>
              <p:ext uri="{D42A27DB-BD31-4B8C-83A1-F6EECF244321}">
                <p14:modId xmlns:p14="http://schemas.microsoft.com/office/powerpoint/2010/main" val="3834740605"/>
              </p:ext>
            </p:extLst>
          </p:nvPr>
        </p:nvGraphicFramePr>
        <p:xfrm>
          <a:off x="6181700" y="1388529"/>
          <a:ext cx="5545662" cy="432647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3246807243"/>
              </p:ext>
            </p:extLst>
          </p:nvPr>
        </p:nvGraphicFramePr>
        <p:xfrm>
          <a:off x="-516484" y="1216689"/>
          <a:ext cx="6680211" cy="45550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9" name="8 Rectángulo"/>
          <p:cNvSpPr/>
          <p:nvPr/>
        </p:nvSpPr>
        <p:spPr>
          <a:xfrm>
            <a:off x="694018" y="5902750"/>
            <a:ext cx="835837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itchFamily="34" charset="0"/>
              </a:rPr>
              <a:t>(</a:t>
            </a:r>
            <a:r>
              <a:rPr lang="es-ES" sz="1200" i="1" dirty="0">
                <a:latin typeface="Calibri" pitchFamily="34" charset="0"/>
              </a:rPr>
              <a:t>FAO</a:t>
            </a:r>
            <a:r>
              <a:rPr lang="es-ES" sz="1200" dirty="0">
                <a:latin typeface="Calibri" pitchFamily="34" charset="0"/>
              </a:rPr>
              <a:t>, 2009), (</a:t>
            </a:r>
            <a:r>
              <a:rPr lang="es-ES" sz="1200" dirty="0" err="1">
                <a:latin typeface="Calibri" pitchFamily="34" charset="0"/>
              </a:rPr>
              <a:t>Zhou</a:t>
            </a:r>
            <a:r>
              <a:rPr lang="es-ES" sz="1200" dirty="0">
                <a:latin typeface="Calibri" pitchFamily="34" charset="0"/>
              </a:rPr>
              <a:t>, 2010), (</a:t>
            </a:r>
            <a:r>
              <a:rPr lang="es-ES" sz="1200" dirty="0" err="1">
                <a:latin typeface="Calibri" pitchFamily="34" charset="0"/>
              </a:rPr>
              <a:t>Shahbandeh</a:t>
            </a:r>
            <a:r>
              <a:rPr lang="es-ES" sz="1200" dirty="0">
                <a:latin typeface="Calibri" pitchFamily="34" charset="0"/>
              </a:rPr>
              <a:t>, 2019), (</a:t>
            </a:r>
            <a:r>
              <a:rPr lang="es-ES" sz="1200" i="1" dirty="0">
                <a:latin typeface="Calibri" pitchFamily="34" charset="0"/>
              </a:rPr>
              <a:t>Cervecería Nacional</a:t>
            </a:r>
            <a:r>
              <a:rPr lang="es-ES" sz="1200" dirty="0">
                <a:latin typeface="Calibri" pitchFamily="34" charset="0"/>
              </a:rPr>
              <a:t>, 2018), (</a:t>
            </a:r>
            <a:r>
              <a:rPr lang="es-ES" sz="1200" i="1" dirty="0">
                <a:latin typeface="Calibri" pitchFamily="34" charset="0"/>
              </a:rPr>
              <a:t>Aduanas del Ecuador</a:t>
            </a:r>
            <a:r>
              <a:rPr lang="es-ES" sz="1200" dirty="0">
                <a:latin typeface="Calibri" pitchFamily="34" charset="0"/>
              </a:rPr>
              <a:t>, 2019) y (</a:t>
            </a:r>
            <a:r>
              <a:rPr lang="es-ES" sz="1200" i="1" dirty="0">
                <a:latin typeface="Calibri" pitchFamily="34" charset="0"/>
              </a:rPr>
              <a:t>Revista Líderes</a:t>
            </a:r>
            <a:r>
              <a:rPr lang="es-ES" sz="1200" dirty="0">
                <a:latin typeface="Calibri" pitchFamily="34" charset="0"/>
              </a:rPr>
              <a:t>, 2019)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24468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CONCLUSIONES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019300" y="823496"/>
            <a:ext cx="83134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 encontró que semillas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y Harrison fertilizadas y no fertilizadas (T7, T8, T3 y T4), presentaron granos de calibre óptimo para fines cerveceros.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Semillas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 IASA fertilizadas (T5), tuvieron el mayor peso </a:t>
            </a:r>
            <a:r>
              <a:rPr lang="es-ES" sz="1600" dirty="0" err="1">
                <a:latin typeface="Calibri" pitchFamily="34" charset="0"/>
              </a:rPr>
              <a:t>hectolítrico</a:t>
            </a:r>
            <a:r>
              <a:rPr lang="es-ES" sz="1600" dirty="0">
                <a:latin typeface="Calibri" pitchFamily="34" charset="0"/>
              </a:rPr>
              <a:t> respecto a la totalidad de los tratamientos sin embargo, todas las semillas, excepto las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INIAP – Élite no fertilizadas (T2) cumplieron los estándares comercializables.</a:t>
            </a:r>
          </a:p>
          <a:p>
            <a:pPr lvl="0" algn="just"/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 encontró que las semillas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fertilizadas (T7), presentaron mayor peso de mil granos que las semillas del resto de tratamientos cabe mencionar, que todos los tratamientos se ubicaron dentro de  los parámetros comerciales.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Únicamente semillas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 INIAP – Élite fertilizadas y 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fertilizadas y no fertilizadas (T1, T7 y T8) cumplieron con los estándares proteicos aptos para cervecería.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La totalidad de las semillas presentó un porcentaje de germinación inferior al mínimo exigido en maltarías industriales, lo cual es índice de tiempos de latencia inconclusos  en las semillas.  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 encontró que las semillas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 INIAP,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, Harrison y fertilizadas, presentaron menor índice de flotación que las semillas del resto de tratamientos sin embargo, todos los tratamientos se ubicaron el rango ideal de cervecería. </a:t>
            </a:r>
          </a:p>
        </p:txBody>
      </p:sp>
    </p:spTree>
    <p:extLst>
      <p:ext uri="{BB962C8B-B14F-4D97-AF65-F5344CB8AC3E}">
        <p14:creationId xmlns:p14="http://schemas.microsoft.com/office/powerpoint/2010/main" val="29947375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2446868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CONCLUSIONES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3" name="2 Rectángulo"/>
          <p:cNvSpPr/>
          <p:nvPr/>
        </p:nvSpPr>
        <p:spPr>
          <a:xfrm>
            <a:off x="990600" y="614604"/>
            <a:ext cx="10622280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Las cervezas elaboradas a partir de semillas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INIAP – Élite, Harrison, IASA y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, se ubicaron como de categorías ESB/</a:t>
            </a:r>
            <a:r>
              <a:rPr lang="es-ES" sz="1600" dirty="0" err="1">
                <a:latin typeface="Calibri" pitchFamily="34" charset="0"/>
              </a:rPr>
              <a:t>Bitter</a:t>
            </a:r>
            <a:r>
              <a:rPr lang="es-ES" sz="1600" dirty="0">
                <a:latin typeface="Calibri" pitchFamily="34" charset="0"/>
              </a:rPr>
              <a:t>, </a:t>
            </a:r>
            <a:r>
              <a:rPr lang="es-ES" sz="1600" dirty="0" err="1">
                <a:latin typeface="Calibri" pitchFamily="34" charset="0"/>
              </a:rPr>
              <a:t>Bavarian</a:t>
            </a:r>
            <a:r>
              <a:rPr lang="es-ES" sz="1600" dirty="0">
                <a:latin typeface="Calibri" pitchFamily="34" charset="0"/>
              </a:rPr>
              <a:t> </a:t>
            </a:r>
            <a:r>
              <a:rPr lang="es-ES" sz="1600" dirty="0" err="1">
                <a:latin typeface="Calibri" pitchFamily="34" charset="0"/>
              </a:rPr>
              <a:t>Weizen</a:t>
            </a:r>
            <a:r>
              <a:rPr lang="es-ES" sz="1600" dirty="0">
                <a:latin typeface="Calibri" pitchFamily="34" charset="0"/>
              </a:rPr>
              <a:t> y American Pale Ale respectivamente.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2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 observó que la vivacidad de las cervezas realizadas se presentó como ¨Abundante¨ en la cerveza elaborada a partir de semillas fertilizadas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 Harrison (T3), ¨Equilibrada¨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INIAP – Élite e IASA (T1 y T5) y ¨Poca¨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¨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¨ (T7).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2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Todas las cervezas realizadas se ubicaron dentro la categoría ¨Opaca¨ respecto a la transparencia, así mismo, presentaron una espuma  ¨Poco densa¨, ¨Persistente¨ y de color ¨Blanco amarillento¨.</a:t>
            </a:r>
          </a:p>
          <a:p>
            <a:pPr lvl="0" algn="just"/>
            <a:endParaRPr lang="es-ES" sz="12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Las cervezas elaboradas con semillas fertilizadas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 INIAP – Élite, IASA y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(T1, T5 y T7) se percibieron de aroma ¨Fermento¨, mientras que cervezas realizadas de semillas fertilizadas de variedad. Harrison (T3) se percibió de aroma a ¨Lúpulo¨.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2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Todas las cervezas elaboradas presentaron nulidad en sabores  astringentes, dulces y salados, estableciendo un indicativo de una correcta fermentación.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2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 observó que todas las cervezas elaboradas tuvieron un sabor amargo y efervescencia de categorías ¨Fuerte¨.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2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Las cervezas elaboradas a partir de las semillas fertilizadas de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IASA (T5) presentaron un sabor a alcohol ¨Fuerte¨, respecto a las cervezas del resto de tratamientos.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2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 observó que todas las cervezas realizadas presentaron un cuerpo de categoría ¨normal¨ y un balance de categoría ¨Poco Balanceada¨.</a:t>
            </a:r>
          </a:p>
        </p:txBody>
      </p:sp>
    </p:spTree>
    <p:extLst>
      <p:ext uri="{BB962C8B-B14F-4D97-AF65-F5344CB8AC3E}">
        <p14:creationId xmlns:p14="http://schemas.microsoft.com/office/powerpoint/2010/main" val="2190832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1" y="5956"/>
            <a:ext cx="2988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RECOMENDACIONES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2011680" y="998758"/>
            <a:ext cx="82372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En referencia a las variables agronómicas y de calidad de grano, las plantas y semillas fertilizadas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(T7), presentaron los parámetros productivos y comerciales óptimos dentro de los requerimientos en cervecería respecto al resto de tratamientos.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En consecuencia de lo indicado anteriormente, respecto a las características agronómicas y de calidad de grano se estableció que las plantas no fertilizadas </a:t>
            </a:r>
            <a:r>
              <a:rPr lang="es-ES" sz="1600" dirty="0" err="1">
                <a:latin typeface="Calibri" pitchFamily="34" charset="0"/>
              </a:rPr>
              <a:t>var</a:t>
            </a:r>
            <a:r>
              <a:rPr lang="es-ES" sz="1600" dirty="0">
                <a:latin typeface="Calibri" pitchFamily="34" charset="0"/>
              </a:rPr>
              <a:t>. </a:t>
            </a:r>
            <a:r>
              <a:rPr lang="es-ES" sz="1600" dirty="0" err="1">
                <a:latin typeface="Calibri" pitchFamily="34" charset="0"/>
              </a:rPr>
              <a:t>Cañicapa</a:t>
            </a:r>
            <a:r>
              <a:rPr lang="es-ES" sz="1600" dirty="0">
                <a:latin typeface="Calibri" pitchFamily="34" charset="0"/>
              </a:rPr>
              <a:t> (T8), tuvieron índices ideales requeridos en la agricultura y la industria cervecera.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Es importante resaltar que los tipos de cervezas se evalúan según cada variable sensorial de las mismas, por lo que definir una cerveza como buena o mala depende de las características sobre las cuales se evalúen por lo que, en la presente investigación se realizó un análisis descriptivo obteniéndose las propiedades organolépticas de cada tratamiento evaluado.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Se recomienda realizar estudios en cultivos de cebada maltera variedad. Harrison y IASA con fertilización fraccionada, y analizar los rendimientos obtenidos </a:t>
            </a:r>
            <a:r>
              <a:rPr lang="es-ES" sz="1600" i="1" dirty="0">
                <a:latin typeface="Calibri" pitchFamily="34" charset="0"/>
              </a:rPr>
              <a:t>versus </a:t>
            </a:r>
            <a:r>
              <a:rPr lang="es-ES" sz="1600" dirty="0">
                <a:latin typeface="Calibri" pitchFamily="34" charset="0"/>
              </a:rPr>
              <a:t>los que se obtuvieron con fertilización inicial.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Es aconsejable realizar análisis de proteína de la semilla previa la siembra, y diseñar una fertilización óptima en base a los contenidos proteicos del grano necesarios en la industria cervecera.</a:t>
            </a:r>
          </a:p>
        </p:txBody>
      </p:sp>
    </p:spTree>
    <p:extLst>
      <p:ext uri="{BB962C8B-B14F-4D97-AF65-F5344CB8AC3E}">
        <p14:creationId xmlns:p14="http://schemas.microsoft.com/office/powerpoint/2010/main" val="413078089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-2" y="5956"/>
            <a:ext cx="467868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FIN DE LA PRESENTACIÓN </a:t>
            </a:r>
          </a:p>
        </p:txBody>
      </p:sp>
      <p:pic>
        <p:nvPicPr>
          <p:cNvPr id="1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6" name="Google Shape;91;p2"/>
          <p:cNvSpPr txBox="1">
            <a:spLocks/>
          </p:cNvSpPr>
          <p:nvPr/>
        </p:nvSpPr>
        <p:spPr>
          <a:xfrm>
            <a:off x="3771900" y="3038716"/>
            <a:ext cx="441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Gracias, por </a:t>
            </a:r>
            <a:r>
              <a:rPr lang="es-MX" sz="2200">
                <a:solidFill>
                  <a:schemeClr val="tx1"/>
                </a:solidFill>
                <a:latin typeface="Calibri" pitchFamily="34" charset="0"/>
              </a:rPr>
              <a:t>su atención.</a:t>
            </a:r>
            <a:endParaRPr lang="es-MX" sz="2200" dirty="0">
              <a:solidFill>
                <a:schemeClr val="tx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133824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91;p2"/>
          <p:cNvSpPr txBox="1">
            <a:spLocks noGrp="1"/>
          </p:cNvSpPr>
          <p:nvPr>
            <p:ph type="title"/>
          </p:nvPr>
        </p:nvSpPr>
        <p:spPr>
          <a:xfrm>
            <a:off x="5435589" y="645264"/>
            <a:ext cx="137159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Objetivos</a:t>
            </a:r>
            <a:endParaRPr sz="22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15" name="14 CuadroTexto"/>
          <p:cNvSpPr txBox="1"/>
          <p:nvPr/>
        </p:nvSpPr>
        <p:spPr>
          <a:xfrm>
            <a:off x="3513656" y="1966550"/>
            <a:ext cx="642621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1600" dirty="0">
                <a:latin typeface="Calibri" pitchFamily="34" charset="0"/>
              </a:rPr>
              <a:t>Evaluar el efecto de la fertilización en cuatro variedades de cebada maltera </a:t>
            </a:r>
            <a:r>
              <a:rPr lang="es-ES" sz="1600" i="1" dirty="0" err="1">
                <a:latin typeface="Calibri" pitchFamily="34" charset="0"/>
              </a:rPr>
              <a:t>Hordeum</a:t>
            </a:r>
            <a:r>
              <a:rPr lang="es-ES" sz="1600" i="1" dirty="0">
                <a:latin typeface="Calibri" pitchFamily="34" charset="0"/>
              </a:rPr>
              <a:t> </a:t>
            </a:r>
            <a:r>
              <a:rPr lang="es-ES" sz="1600" i="1" dirty="0" err="1">
                <a:latin typeface="Calibri" pitchFamily="34" charset="0"/>
              </a:rPr>
              <a:t>vulgare</a:t>
            </a:r>
            <a:r>
              <a:rPr lang="es-ES" sz="1600" dirty="0">
                <a:latin typeface="Calibri" pitchFamily="34" charset="0"/>
              </a:rPr>
              <a:t>. L sobre las propiedades y calidad del grano para la elaboración de cerveza.</a:t>
            </a:r>
          </a:p>
        </p:txBody>
      </p:sp>
      <p:sp>
        <p:nvSpPr>
          <p:cNvPr id="18" name="Google Shape;91;p2"/>
          <p:cNvSpPr txBox="1">
            <a:spLocks/>
          </p:cNvSpPr>
          <p:nvPr/>
        </p:nvSpPr>
        <p:spPr>
          <a:xfrm>
            <a:off x="3513656" y="1348484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1800" i="0" dirty="0">
                <a:solidFill>
                  <a:schemeClr val="tx1"/>
                </a:solidFill>
                <a:effectLst/>
                <a:latin typeface="Calibri" pitchFamily="34" charset="0"/>
              </a:rPr>
              <a:t>Objetivo general   </a:t>
            </a:r>
          </a:p>
        </p:txBody>
      </p:sp>
      <p:sp>
        <p:nvSpPr>
          <p:cNvPr id="19" name="Google Shape;91;p2"/>
          <p:cNvSpPr txBox="1">
            <a:spLocks/>
          </p:cNvSpPr>
          <p:nvPr/>
        </p:nvSpPr>
        <p:spPr>
          <a:xfrm>
            <a:off x="3513656" y="2824745"/>
            <a:ext cx="29887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1800" i="0" dirty="0">
                <a:solidFill>
                  <a:schemeClr val="tx1"/>
                </a:solidFill>
                <a:effectLst/>
                <a:latin typeface="Calibri" pitchFamily="34" charset="0"/>
              </a:rPr>
              <a:t>Objetivo específicos   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3513656" y="3434345"/>
            <a:ext cx="642621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Evaluar las condiciones de fertilización para las cuatro variedades de cebada maltera en sus variables agronómicas.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Valorar los índices de calidad del grano de las variedades de cebada maltera en cada condición de fertilización mediante análisis de laboratorio.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S" sz="1600" dirty="0">
              <a:latin typeface="Calibri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" sz="1600" dirty="0">
                <a:latin typeface="Calibri" pitchFamily="34" charset="0"/>
              </a:rPr>
              <a:t>Valorar las propiedades organolépticas de la cerveza obtenida de las diferentes variedades de cebada maltera.</a:t>
            </a:r>
          </a:p>
        </p:txBody>
      </p:sp>
      <p:pic>
        <p:nvPicPr>
          <p:cNvPr id="13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14" name="Google Shape;91;p2"/>
          <p:cNvSpPr txBox="1">
            <a:spLocks/>
          </p:cNvSpPr>
          <p:nvPr/>
        </p:nvSpPr>
        <p:spPr>
          <a:xfrm>
            <a:off x="0" y="5956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INTRODUCCIÓN</a:t>
            </a:r>
            <a:r>
              <a:rPr lang="es-MX" dirty="0">
                <a:solidFill>
                  <a:srgbClr val="C000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258072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Rectángulo"/>
          <p:cNvSpPr/>
          <p:nvPr/>
        </p:nvSpPr>
        <p:spPr>
          <a:xfrm>
            <a:off x="3438798" y="2521597"/>
            <a:ext cx="5332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600" b="1" dirty="0">
                <a:latin typeface="Calibri" pitchFamily="34" charset="0"/>
              </a:rPr>
              <a:t>H0: </a:t>
            </a:r>
            <a:r>
              <a:rPr lang="es-ES" sz="1600" dirty="0">
                <a:latin typeface="Calibri" pitchFamily="34" charset="0"/>
              </a:rPr>
              <a:t>Las variables agronómicas de las plantas de cebada maltera </a:t>
            </a:r>
            <a:r>
              <a:rPr lang="es-ES" sz="1600" i="1" dirty="0" err="1">
                <a:latin typeface="Calibri" pitchFamily="34" charset="0"/>
              </a:rPr>
              <a:t>Hordeum</a:t>
            </a:r>
            <a:r>
              <a:rPr lang="es-ES" sz="1600" i="1" dirty="0">
                <a:latin typeface="Calibri" pitchFamily="34" charset="0"/>
              </a:rPr>
              <a:t> </a:t>
            </a:r>
            <a:r>
              <a:rPr lang="es-ES" sz="1600" i="1" dirty="0" err="1">
                <a:latin typeface="Calibri" pitchFamily="34" charset="0"/>
              </a:rPr>
              <a:t>vulgare</a:t>
            </a:r>
            <a:r>
              <a:rPr lang="es-ES" sz="1600" i="1" dirty="0">
                <a:latin typeface="Calibri" pitchFamily="34" charset="0"/>
              </a:rPr>
              <a:t> </a:t>
            </a:r>
            <a:r>
              <a:rPr lang="es-ES" sz="1600" dirty="0">
                <a:latin typeface="Calibri" pitchFamily="34" charset="0"/>
              </a:rPr>
              <a:t>L. y los índices de calidad del grano no difieren entre variedades y con la aplicación de fertilizante. </a:t>
            </a:r>
          </a:p>
        </p:txBody>
      </p:sp>
      <p:sp>
        <p:nvSpPr>
          <p:cNvPr id="23" name="22 Rectángulo"/>
          <p:cNvSpPr/>
          <p:nvPr/>
        </p:nvSpPr>
        <p:spPr>
          <a:xfrm>
            <a:off x="3438798" y="3549472"/>
            <a:ext cx="53326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es-ES" sz="1600" b="1" dirty="0">
                <a:latin typeface="Calibri" pitchFamily="34" charset="0"/>
              </a:rPr>
              <a:t>H1: </a:t>
            </a:r>
            <a:r>
              <a:rPr lang="es-ES" sz="1600" dirty="0">
                <a:latin typeface="Calibri" pitchFamily="34" charset="0"/>
              </a:rPr>
              <a:t>Las variables agronómicas de las plantas de cebada maltera </a:t>
            </a:r>
            <a:r>
              <a:rPr lang="es-ES" sz="1600" i="1" dirty="0" err="1">
                <a:latin typeface="Calibri" pitchFamily="34" charset="0"/>
              </a:rPr>
              <a:t>Hordeum</a:t>
            </a:r>
            <a:r>
              <a:rPr lang="es-ES" sz="1600" i="1" dirty="0">
                <a:latin typeface="Calibri" pitchFamily="34" charset="0"/>
              </a:rPr>
              <a:t> </a:t>
            </a:r>
            <a:r>
              <a:rPr lang="es-ES" sz="1600" i="1" dirty="0" err="1">
                <a:latin typeface="Calibri" pitchFamily="34" charset="0"/>
              </a:rPr>
              <a:t>vulgare</a:t>
            </a:r>
            <a:r>
              <a:rPr lang="es-ES" sz="1600" i="1" dirty="0">
                <a:latin typeface="Calibri" pitchFamily="34" charset="0"/>
              </a:rPr>
              <a:t> </a:t>
            </a:r>
            <a:r>
              <a:rPr lang="es-ES" sz="1600" dirty="0">
                <a:latin typeface="Calibri" pitchFamily="34" charset="0"/>
              </a:rPr>
              <a:t>L. y los índices de calidad del grano difieren entre variedades y con la aplicación de fertilizante.</a:t>
            </a:r>
          </a:p>
        </p:txBody>
      </p:sp>
      <p:pic>
        <p:nvPicPr>
          <p:cNvPr id="13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11" name="Google Shape;91;p2"/>
          <p:cNvSpPr txBox="1">
            <a:spLocks/>
          </p:cNvSpPr>
          <p:nvPr/>
        </p:nvSpPr>
        <p:spPr>
          <a:xfrm>
            <a:off x="5532965" y="1507066"/>
            <a:ext cx="137159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Hipótesis</a:t>
            </a:r>
          </a:p>
        </p:txBody>
      </p:sp>
      <p:sp>
        <p:nvSpPr>
          <p:cNvPr id="14" name="Google Shape;91;p2"/>
          <p:cNvSpPr txBox="1">
            <a:spLocks/>
          </p:cNvSpPr>
          <p:nvPr/>
        </p:nvSpPr>
        <p:spPr>
          <a:xfrm>
            <a:off x="0" y="5956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INTRODUCCIÓN</a:t>
            </a:r>
            <a:r>
              <a:rPr lang="es-MX" dirty="0">
                <a:solidFill>
                  <a:srgbClr val="C00000"/>
                </a:solidFill>
              </a:rPr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358000368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91;p2"/>
          <p:cNvSpPr txBox="1">
            <a:spLocks noGrp="1"/>
          </p:cNvSpPr>
          <p:nvPr>
            <p:ph type="title"/>
          </p:nvPr>
        </p:nvSpPr>
        <p:spPr>
          <a:xfrm>
            <a:off x="-1" y="0"/>
            <a:ext cx="40301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REVISIÓN DE LITERATURA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47" name="Google Shape;91;p2"/>
          <p:cNvSpPr txBox="1">
            <a:spLocks/>
          </p:cNvSpPr>
          <p:nvPr/>
        </p:nvSpPr>
        <p:spPr>
          <a:xfrm>
            <a:off x="-4234" y="618062"/>
            <a:ext cx="29252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Generalidades y cultivo</a:t>
            </a:r>
          </a:p>
        </p:txBody>
      </p:sp>
      <p:pic>
        <p:nvPicPr>
          <p:cNvPr id="30" name="29 Imagen" descr="Recorte de pantalla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664"/>
          <a:stretch/>
        </p:blipFill>
        <p:spPr>
          <a:xfrm>
            <a:off x="7188202" y="3263334"/>
            <a:ext cx="4908004" cy="2618989"/>
          </a:xfrm>
          <a:prstGeom prst="rect">
            <a:avLst/>
          </a:prstGeom>
        </p:spPr>
      </p:pic>
      <p:graphicFrame>
        <p:nvGraphicFramePr>
          <p:cNvPr id="31" name="30 Diagrama"/>
          <p:cNvGraphicFramePr/>
          <p:nvPr>
            <p:extLst>
              <p:ext uri="{D42A27DB-BD31-4B8C-83A1-F6EECF244321}">
                <p14:modId xmlns:p14="http://schemas.microsoft.com/office/powerpoint/2010/main" val="3037920292"/>
              </p:ext>
            </p:extLst>
          </p:nvPr>
        </p:nvGraphicFramePr>
        <p:xfrm>
          <a:off x="211667" y="1007529"/>
          <a:ext cx="6841065" cy="49021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5124" name="Picture 4" descr="La Cebada: Morfología y Taxonomía de la Cebada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703" t="12333"/>
          <a:stretch/>
        </p:blipFill>
        <p:spPr bwMode="auto">
          <a:xfrm>
            <a:off x="5757333" y="1440895"/>
            <a:ext cx="991655" cy="14774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31" r="3333" b="8974"/>
          <a:stretch/>
        </p:blipFill>
        <p:spPr bwMode="auto">
          <a:xfrm>
            <a:off x="2284423" y="1413110"/>
            <a:ext cx="1096070" cy="1617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7" name="56 Grupo"/>
          <p:cNvGrpSpPr/>
          <p:nvPr/>
        </p:nvGrpSpPr>
        <p:grpSpPr>
          <a:xfrm>
            <a:off x="7309511" y="1343090"/>
            <a:ext cx="3256854" cy="1954112"/>
            <a:chOff x="3583375" y="2613942"/>
            <a:chExt cx="3256854" cy="1954112"/>
          </a:xfrm>
        </p:grpSpPr>
        <p:sp>
          <p:nvSpPr>
            <p:cNvPr id="58" name="57 Rectángulo"/>
            <p:cNvSpPr/>
            <p:nvPr/>
          </p:nvSpPr>
          <p:spPr>
            <a:xfrm>
              <a:off x="3583375" y="2613942"/>
              <a:ext cx="3256854" cy="1954112"/>
            </a:xfrm>
            <a:prstGeom prst="rect">
              <a:avLst/>
            </a:prstGeom>
          </p:spPr>
          <p:style>
            <a:lnRef idx="2">
              <a:schemeClr val="dk1">
                <a:shade val="80000"/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59" name="58 Rectángulo"/>
            <p:cNvSpPr/>
            <p:nvPr/>
          </p:nvSpPr>
          <p:spPr>
            <a:xfrm>
              <a:off x="3583375" y="2613942"/>
              <a:ext cx="3256854" cy="195411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53340" tIns="53340" rIns="53340" bIns="53340" numCol="1" spcCol="1270" anchor="ctr" anchorCtr="0">
              <a:noAutofit/>
            </a:bodyPr>
            <a:lstStyle/>
            <a:p>
              <a:pPr lvl="0" algn="ctr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00" b="1" kern="1200" dirty="0">
                  <a:latin typeface="Calibri" pitchFamily="34" charset="0"/>
                </a:rPr>
                <a:t>Condiciones climáticas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00" kern="1200" dirty="0">
                  <a:latin typeface="Calibri" pitchFamily="34" charset="0"/>
                </a:rPr>
                <a:t>- Altitud: 2400-3300 (m.s.n.m.)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00" kern="1200" dirty="0">
                  <a:latin typeface="Calibri" pitchFamily="34" charset="0"/>
                </a:rPr>
                <a:t>- Precipitación: 400 a 600 mm/ciclo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00" kern="1200" dirty="0">
                  <a:latin typeface="Calibri" pitchFamily="34" charset="0"/>
                </a:rPr>
                <a:t>- Horas luz: 1500 a 2000 horas/ciclo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00" kern="1200" dirty="0">
                  <a:latin typeface="Calibri" pitchFamily="34" charset="0"/>
                </a:rPr>
                <a:t>- </a:t>
              </a:r>
              <a:r>
                <a:rPr lang="es-ES" sz="1100" kern="1200" dirty="0" err="1">
                  <a:latin typeface="Calibri" pitchFamily="34" charset="0"/>
                </a:rPr>
                <a:t>Heliofanía</a:t>
              </a:r>
              <a:r>
                <a:rPr lang="es-ES" sz="1100" kern="1200" dirty="0">
                  <a:latin typeface="Calibri" pitchFamily="34" charset="0"/>
                </a:rPr>
                <a:t>: 8-10 horas luz/día</a:t>
              </a:r>
            </a:p>
            <a:p>
              <a:pPr lvl="0" defTabSz="6223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00" kern="1200" dirty="0">
                  <a:latin typeface="Calibri" pitchFamily="34" charset="0"/>
                </a:rPr>
                <a:t>- Temperatura: 8 -15 º C hasta 30 º C</a:t>
              </a:r>
            </a:p>
          </p:txBody>
        </p:sp>
      </p:grpSp>
      <p:sp>
        <p:nvSpPr>
          <p:cNvPr id="60" name="59 CuadroTexto"/>
          <p:cNvSpPr txBox="1"/>
          <p:nvPr/>
        </p:nvSpPr>
        <p:spPr>
          <a:xfrm>
            <a:off x="7188202" y="4120491"/>
            <a:ext cx="2874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200" b="1" dirty="0">
                <a:solidFill>
                  <a:schemeClr val="tx1"/>
                </a:solidFill>
                <a:latin typeface="Calibri" pitchFamily="34" charset="0"/>
              </a:rPr>
              <a:t>Estados fenológicos</a:t>
            </a:r>
          </a:p>
        </p:txBody>
      </p:sp>
      <p:pic>
        <p:nvPicPr>
          <p:cNvPr id="61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6452"/>
          <a:stretch/>
        </p:blipFill>
        <p:spPr>
          <a:xfrm>
            <a:off x="8960337" y="5935130"/>
            <a:ext cx="3068133" cy="788369"/>
          </a:xfrm>
          <a:prstGeom prst="rect">
            <a:avLst/>
          </a:prstGeom>
        </p:spPr>
      </p:pic>
      <p:sp>
        <p:nvSpPr>
          <p:cNvPr id="2" name="1 Rectángulo"/>
          <p:cNvSpPr/>
          <p:nvPr/>
        </p:nvSpPr>
        <p:spPr>
          <a:xfrm>
            <a:off x="437477" y="5926918"/>
            <a:ext cx="789190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itchFamily="34" charset="0"/>
              </a:rPr>
              <a:t>(Singh, 2011), (</a:t>
            </a:r>
            <a:r>
              <a:rPr lang="es-ES" sz="1200" dirty="0" err="1">
                <a:latin typeface="Calibri" pitchFamily="34" charset="0"/>
              </a:rPr>
              <a:t>Dahiya</a:t>
            </a:r>
            <a:r>
              <a:rPr lang="es-ES" sz="1200" dirty="0">
                <a:latin typeface="Calibri" pitchFamily="34" charset="0"/>
              </a:rPr>
              <a:t> et al., 2019), (Quispe, 2016), (</a:t>
            </a:r>
            <a:r>
              <a:rPr lang="es-ES" sz="1200" i="1" dirty="0">
                <a:latin typeface="Calibri" pitchFamily="34" charset="0"/>
              </a:rPr>
              <a:t>FAO</a:t>
            </a:r>
            <a:r>
              <a:rPr lang="es-ES" sz="1200" dirty="0">
                <a:latin typeface="Calibri" pitchFamily="34" charset="0"/>
              </a:rPr>
              <a:t>, 2009), (Rawson &amp; Gómez, 2001), (</a:t>
            </a:r>
            <a:r>
              <a:rPr lang="es-ES" sz="1200" i="1" dirty="0">
                <a:latin typeface="Calibri" pitchFamily="34" charset="0"/>
              </a:rPr>
              <a:t>GRDC</a:t>
            </a:r>
            <a:r>
              <a:rPr lang="es-ES" sz="1200" dirty="0">
                <a:latin typeface="Calibri" pitchFamily="34" charset="0"/>
              </a:rPr>
              <a:t>, 2017) y (</a:t>
            </a:r>
            <a:r>
              <a:rPr lang="es-ES" sz="1200" dirty="0" err="1">
                <a:latin typeface="Calibri" pitchFamily="34" charset="0"/>
              </a:rPr>
              <a:t>Basantes</a:t>
            </a:r>
            <a:r>
              <a:rPr lang="es-ES" sz="1200" dirty="0">
                <a:latin typeface="Calibri" pitchFamily="34" charset="0"/>
              </a:rPr>
              <a:t>, 2015)</a:t>
            </a:r>
          </a:p>
          <a:p>
            <a:r>
              <a:rPr lang="es-ES" sz="1200" dirty="0">
                <a:latin typeface="Calibri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414870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91;p2"/>
          <p:cNvSpPr txBox="1">
            <a:spLocks/>
          </p:cNvSpPr>
          <p:nvPr/>
        </p:nvSpPr>
        <p:spPr>
          <a:xfrm>
            <a:off x="0" y="615556"/>
            <a:ext cx="44196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Calidad de grano, malta y cervecería</a:t>
            </a:r>
          </a:p>
        </p:txBody>
      </p:sp>
      <p:graphicFrame>
        <p:nvGraphicFramePr>
          <p:cNvPr id="17" name="16 Diagrama"/>
          <p:cNvGraphicFramePr/>
          <p:nvPr>
            <p:extLst>
              <p:ext uri="{D42A27DB-BD31-4B8C-83A1-F6EECF244321}">
                <p14:modId xmlns:p14="http://schemas.microsoft.com/office/powerpoint/2010/main" val="1925231153"/>
              </p:ext>
            </p:extLst>
          </p:nvPr>
        </p:nvGraphicFramePr>
        <p:xfrm>
          <a:off x="-211675" y="1148901"/>
          <a:ext cx="8221133" cy="47438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8" name="17 CuadroTexto"/>
          <p:cNvSpPr txBox="1"/>
          <p:nvPr/>
        </p:nvSpPr>
        <p:spPr>
          <a:xfrm>
            <a:off x="-56148" y="1651001"/>
            <a:ext cx="1566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libri" pitchFamily="34" charset="0"/>
              </a:rPr>
              <a:t>Parámetros de calidad de grano</a:t>
            </a:r>
          </a:p>
        </p:txBody>
      </p:sp>
      <p:sp>
        <p:nvSpPr>
          <p:cNvPr id="19" name="18 CuadroTexto"/>
          <p:cNvSpPr txBox="1"/>
          <p:nvPr/>
        </p:nvSpPr>
        <p:spPr>
          <a:xfrm>
            <a:off x="5875853" y="3353658"/>
            <a:ext cx="10244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libri" pitchFamily="34" charset="0"/>
              </a:rPr>
              <a:t>Malta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1791039" y="4824654"/>
            <a:ext cx="152094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libri" pitchFamily="34" charset="0"/>
              </a:rPr>
              <a:t>Lúpulo</a:t>
            </a:r>
          </a:p>
        </p:txBody>
      </p:sp>
      <p:sp>
        <p:nvSpPr>
          <p:cNvPr id="11" name="10 Rectángulo"/>
          <p:cNvSpPr/>
          <p:nvPr/>
        </p:nvSpPr>
        <p:spPr>
          <a:xfrm>
            <a:off x="-172466" y="4680574"/>
            <a:ext cx="1614918" cy="101450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3" name="12 CuadroTexto"/>
          <p:cNvSpPr txBox="1"/>
          <p:nvPr/>
        </p:nvSpPr>
        <p:spPr>
          <a:xfrm>
            <a:off x="248650" y="4716933"/>
            <a:ext cx="13969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b="1" dirty="0">
                <a:latin typeface="Calibri" pitchFamily="34" charset="0"/>
              </a:rPr>
              <a:t>Otras materias primas</a:t>
            </a:r>
          </a:p>
        </p:txBody>
      </p:sp>
      <p:sp>
        <p:nvSpPr>
          <p:cNvPr id="16" name="15 Rectángulo"/>
          <p:cNvSpPr/>
          <p:nvPr/>
        </p:nvSpPr>
        <p:spPr>
          <a:xfrm>
            <a:off x="5206850" y="4627861"/>
            <a:ext cx="2083077" cy="1119934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1" name="20 Grupo"/>
          <p:cNvGrpSpPr/>
          <p:nvPr/>
        </p:nvGrpSpPr>
        <p:grpSpPr>
          <a:xfrm>
            <a:off x="4876649" y="4418576"/>
            <a:ext cx="2083077" cy="1329219"/>
            <a:chOff x="5006301" y="14089"/>
            <a:chExt cx="2083077" cy="1329219"/>
          </a:xfrm>
        </p:grpSpPr>
        <p:sp>
          <p:nvSpPr>
            <p:cNvPr id="22" name="21 Rectángulo"/>
            <p:cNvSpPr/>
            <p:nvPr/>
          </p:nvSpPr>
          <p:spPr>
            <a:xfrm>
              <a:off x="5006301" y="223374"/>
              <a:ext cx="2083077" cy="1119934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22 Rectángulo"/>
            <p:cNvSpPr/>
            <p:nvPr/>
          </p:nvSpPr>
          <p:spPr>
            <a:xfrm>
              <a:off x="5006301" y="14089"/>
              <a:ext cx="2083077" cy="111993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45720" tIns="45720" rIns="45720" bIns="45720" numCol="1" spcCol="1270" anchor="ctr" anchorCtr="0">
              <a:noAutofit/>
            </a:bodyPr>
            <a:lstStyle/>
            <a:p>
              <a:pPr lvl="0" algn="ctr" defTabSz="533400">
                <a:lnSpc>
                  <a:spcPct val="15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200" kern="1200" dirty="0">
                  <a:latin typeface="Calibri" pitchFamily="34" charset="0"/>
                </a:rPr>
                <a:t>Variedad o especie son aplicados según el tipo de cerveza a realizar</a:t>
              </a:r>
            </a:p>
          </p:txBody>
        </p:sp>
      </p:grpSp>
      <p:sp>
        <p:nvSpPr>
          <p:cNvPr id="24" name="23 CuadroTexto"/>
          <p:cNvSpPr txBox="1"/>
          <p:nvPr/>
        </p:nvSpPr>
        <p:spPr>
          <a:xfrm>
            <a:off x="9162902" y="1436004"/>
            <a:ext cx="10244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600" b="1" dirty="0">
                <a:latin typeface="Calibri" pitchFamily="34" charset="0"/>
              </a:rPr>
              <a:t>Cerveza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728753902"/>
              </p:ext>
            </p:extLst>
          </p:nvPr>
        </p:nvGraphicFramePr>
        <p:xfrm>
          <a:off x="7429637" y="1313936"/>
          <a:ext cx="4521200" cy="43531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26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20" name="Google Shape;91;p2"/>
          <p:cNvSpPr txBox="1">
            <a:spLocks noGrp="1"/>
          </p:cNvSpPr>
          <p:nvPr>
            <p:ph type="title"/>
          </p:nvPr>
        </p:nvSpPr>
        <p:spPr>
          <a:xfrm>
            <a:off x="-1" y="0"/>
            <a:ext cx="4030134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REVISIÓN DE LITERATURA</a:t>
            </a:r>
            <a:endParaRPr dirty="0">
              <a:solidFill>
                <a:srgbClr val="C00000"/>
              </a:solidFill>
            </a:endParaRPr>
          </a:p>
        </p:txBody>
      </p:sp>
      <p:pic>
        <p:nvPicPr>
          <p:cNvPr id="4098" name="Picture 2" descr="What is Malt? | ALCHEMIXI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50"/>
          <a:stretch/>
        </p:blipFill>
        <p:spPr bwMode="auto">
          <a:xfrm>
            <a:off x="84667" y="2901461"/>
            <a:ext cx="2420096" cy="1245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84667" y="5921167"/>
            <a:ext cx="8191666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1200" dirty="0">
                <a:latin typeface="Calibri" pitchFamily="34" charset="0"/>
              </a:rPr>
              <a:t>(Arias, 1999), (</a:t>
            </a:r>
            <a:r>
              <a:rPr lang="es-ES" sz="1200" dirty="0" err="1">
                <a:latin typeface="Calibri" pitchFamily="34" charset="0"/>
              </a:rPr>
              <a:t>Paynter</a:t>
            </a:r>
            <a:r>
              <a:rPr lang="es-ES" sz="1200" dirty="0">
                <a:latin typeface="Calibri" pitchFamily="34" charset="0"/>
              </a:rPr>
              <a:t>, 2017), (Guido &amp; Moreira, 2014), (</a:t>
            </a:r>
            <a:r>
              <a:rPr lang="es-ES" sz="1200" dirty="0" err="1">
                <a:latin typeface="Calibri" pitchFamily="34" charset="0"/>
              </a:rPr>
              <a:t>Dodds</a:t>
            </a:r>
            <a:r>
              <a:rPr lang="es-ES" sz="1200" dirty="0">
                <a:latin typeface="Calibri" pitchFamily="34" charset="0"/>
              </a:rPr>
              <a:t>, 2017), (Stewart, 2016), (</a:t>
            </a:r>
            <a:r>
              <a:rPr lang="es-ES" sz="1200" dirty="0" err="1">
                <a:latin typeface="Calibri" pitchFamily="34" charset="0"/>
              </a:rPr>
              <a:t>Koljonen</a:t>
            </a:r>
            <a:r>
              <a:rPr lang="es-ES" sz="1200" dirty="0">
                <a:latin typeface="Calibri" pitchFamily="34" charset="0"/>
              </a:rPr>
              <a:t> et al., 2017) y (</a:t>
            </a:r>
            <a:r>
              <a:rPr lang="es-ES" sz="1200" dirty="0" err="1">
                <a:latin typeface="Calibri" pitchFamily="34" charset="0"/>
              </a:rPr>
              <a:t>Willaert</a:t>
            </a:r>
            <a:r>
              <a:rPr lang="es-ES" sz="1200" dirty="0">
                <a:latin typeface="Calibri" pitchFamily="34" charset="0"/>
              </a:rPr>
              <a:t>, 2007)</a:t>
            </a:r>
          </a:p>
        </p:txBody>
      </p:sp>
    </p:spTree>
    <p:extLst>
      <p:ext uri="{BB962C8B-B14F-4D97-AF65-F5344CB8AC3E}">
        <p14:creationId xmlns:p14="http://schemas.microsoft.com/office/powerpoint/2010/main" val="27149256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5278798" y="2248057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METODOLOGÍA</a:t>
            </a:r>
            <a:r>
              <a:rPr lang="es-MX" dirty="0">
                <a:solidFill>
                  <a:srgbClr val="C00000"/>
                </a:solidFill>
              </a:rPr>
              <a:t>   </a:t>
            </a:r>
          </a:p>
        </p:txBody>
      </p:sp>
      <p:sp>
        <p:nvSpPr>
          <p:cNvPr id="13" name="Google Shape;91;p2"/>
          <p:cNvSpPr txBox="1">
            <a:spLocks/>
          </p:cNvSpPr>
          <p:nvPr/>
        </p:nvSpPr>
        <p:spPr>
          <a:xfrm>
            <a:off x="6762631" y="1490631"/>
            <a:ext cx="3032529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Localización del estudio</a:t>
            </a:r>
          </a:p>
        </p:txBody>
      </p:sp>
      <p:pic>
        <p:nvPicPr>
          <p:cNvPr id="15" name="0 Imagen"/>
          <p:cNvPicPr/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6628" y="1984579"/>
            <a:ext cx="7484533" cy="2531533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4539581" y="1991173"/>
            <a:ext cx="748158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b="1" dirty="0">
                <a:solidFill>
                  <a:schemeClr val="bg1"/>
                </a:solidFill>
                <a:latin typeface="Calibri" pitchFamily="34" charset="0"/>
              </a:rPr>
              <a:t>San Fernando, </a:t>
            </a:r>
            <a:r>
              <a:rPr lang="es-ES" sz="1600" b="1" dirty="0" err="1">
                <a:solidFill>
                  <a:schemeClr val="bg1"/>
                </a:solidFill>
                <a:latin typeface="Calibri" pitchFamily="34" charset="0"/>
              </a:rPr>
              <a:t>Sangolquí</a:t>
            </a:r>
            <a:r>
              <a:rPr lang="es-ES" sz="1600" b="1" dirty="0">
                <a:solidFill>
                  <a:schemeClr val="bg1"/>
                </a:solidFill>
                <a:latin typeface="Calibri" pitchFamily="34" charset="0"/>
              </a:rPr>
              <a:t> – Ecuador </a:t>
            </a:r>
            <a:r>
              <a:rPr lang="es-ES" sz="1600" b="1" dirty="0" err="1">
                <a:solidFill>
                  <a:schemeClr val="bg1"/>
                </a:solidFill>
                <a:latin typeface="Calibri" pitchFamily="34" charset="0"/>
              </a:rPr>
              <a:t>Hcda</a:t>
            </a:r>
            <a:r>
              <a:rPr lang="es-ES" sz="1600" b="1" dirty="0">
                <a:solidFill>
                  <a:schemeClr val="bg1"/>
                </a:solidFill>
                <a:latin typeface="Calibri" pitchFamily="34" charset="0"/>
              </a:rPr>
              <a:t> ¨El Prado¨ - IASA I </a:t>
            </a:r>
          </a:p>
        </p:txBody>
      </p:sp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1833067"/>
              </p:ext>
            </p:extLst>
          </p:nvPr>
        </p:nvGraphicFramePr>
        <p:xfrm>
          <a:off x="833190" y="1553282"/>
          <a:ext cx="2988735" cy="2553155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9821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7366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329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989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Tratamientos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Variedad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Fertilización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T1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INIAP - Élite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F1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T2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INIAP -  Élite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F0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T3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Harrison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F1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T4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Harrison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F0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T5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IASA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F1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T6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IASA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F0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T7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 err="1">
                          <a:effectLst/>
                          <a:latin typeface="Calibri" pitchFamily="34" charset="0"/>
                        </a:rPr>
                        <a:t>Cañicapa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F1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>
                          <a:effectLst/>
                          <a:latin typeface="Calibri" pitchFamily="34" charset="0"/>
                        </a:rPr>
                        <a:t>T8</a:t>
                      </a:r>
                      <a:endParaRPr lang="es-ES" sz="120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 err="1">
                          <a:effectLst/>
                          <a:latin typeface="Calibri" pitchFamily="34" charset="0"/>
                        </a:rPr>
                        <a:t>Cañicapa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F0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sp>
        <p:nvSpPr>
          <p:cNvPr id="17" name="16 Rectángulo"/>
          <p:cNvSpPr/>
          <p:nvPr/>
        </p:nvSpPr>
        <p:spPr>
          <a:xfrm>
            <a:off x="833190" y="1173300"/>
            <a:ext cx="28921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 pitchFamily="34" charset="0"/>
              </a:rPr>
              <a:t>Fase de campo y laboratorio</a:t>
            </a:r>
          </a:p>
        </p:txBody>
      </p:sp>
      <p:sp>
        <p:nvSpPr>
          <p:cNvPr id="19" name="18 Rectángulo"/>
          <p:cNvSpPr/>
          <p:nvPr/>
        </p:nvSpPr>
        <p:spPr>
          <a:xfrm>
            <a:off x="1162606" y="4146780"/>
            <a:ext cx="22333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1800" b="1" dirty="0">
                <a:solidFill>
                  <a:schemeClr val="tx1"/>
                </a:solidFill>
                <a:latin typeface="Calibri" pitchFamily="34" charset="0"/>
              </a:rPr>
              <a:t>Fase de agroindustria</a:t>
            </a:r>
          </a:p>
        </p:txBody>
      </p:sp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716042"/>
              </p:ext>
            </p:extLst>
          </p:nvPr>
        </p:nvGraphicFramePr>
        <p:xfrm>
          <a:off x="385057" y="4544147"/>
          <a:ext cx="2418049" cy="1476043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107184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6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8931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Tratamientos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es-ES" sz="1200" b="1" dirty="0">
                          <a:effectLst/>
                          <a:latin typeface="Calibri" pitchFamily="34" charset="0"/>
                        </a:rPr>
                        <a:t>Variedad</a:t>
                      </a:r>
                      <a:endParaRPr lang="es-ES" sz="1200" b="1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T1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INIAP - Élite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T3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IASA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T5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Harrison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6927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>
                          <a:effectLst/>
                          <a:latin typeface="Calibri" pitchFamily="34" charset="0"/>
                        </a:rPr>
                        <a:t>T7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s-ES" sz="1200" dirty="0" err="1">
                          <a:effectLst/>
                          <a:latin typeface="Calibri" pitchFamily="34" charset="0"/>
                          <a:ea typeface="+mn-ea"/>
                          <a:cs typeface="+mn-cs"/>
                        </a:rPr>
                        <a:t>Cañicapa</a:t>
                      </a:r>
                      <a:endParaRPr lang="es-ES" sz="1200" dirty="0">
                        <a:effectLst/>
                        <a:latin typeface="Calibri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2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  <p:sp>
        <p:nvSpPr>
          <p:cNvPr id="16" name="Google Shape;91;p2"/>
          <p:cNvSpPr txBox="1">
            <a:spLocks/>
          </p:cNvSpPr>
          <p:nvPr/>
        </p:nvSpPr>
        <p:spPr>
          <a:xfrm>
            <a:off x="0" y="5956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METODOLOGÍA</a:t>
            </a:r>
            <a:r>
              <a:rPr lang="es-MX" dirty="0">
                <a:solidFill>
                  <a:srgbClr val="C00000"/>
                </a:solidFill>
              </a:rPr>
              <a:t>   </a:t>
            </a:r>
          </a:p>
        </p:txBody>
      </p:sp>
      <p:sp>
        <p:nvSpPr>
          <p:cNvPr id="23" name="Google Shape;91;p2"/>
          <p:cNvSpPr txBox="1">
            <a:spLocks/>
          </p:cNvSpPr>
          <p:nvPr/>
        </p:nvSpPr>
        <p:spPr>
          <a:xfrm>
            <a:off x="230172" y="605082"/>
            <a:ext cx="4070236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Distribución de los tratamientos</a:t>
            </a:r>
          </a:p>
        </p:txBody>
      </p:sp>
      <p:sp>
        <p:nvSpPr>
          <p:cNvPr id="2" name="1 Rectángulo"/>
          <p:cNvSpPr/>
          <p:nvPr/>
        </p:nvSpPr>
        <p:spPr>
          <a:xfrm>
            <a:off x="3005019" y="4692172"/>
            <a:ext cx="1734771" cy="1318426"/>
          </a:xfrm>
          <a:prstGeom prst="rect">
            <a:avLst/>
          </a:prstGeom>
          <a:solidFill>
            <a:schemeClr val="bg1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tx1"/>
                </a:solidFill>
                <a:latin typeface="Calibri" pitchFamily="34" charset="0"/>
              </a:rPr>
              <a:t>Se consideró únicamente los tratamientos fertilizados, por su contenido proteico.</a:t>
            </a:r>
          </a:p>
        </p:txBody>
      </p:sp>
    </p:spTree>
    <p:extLst>
      <p:ext uri="{BB962C8B-B14F-4D97-AF65-F5344CB8AC3E}">
        <p14:creationId xmlns:p14="http://schemas.microsoft.com/office/powerpoint/2010/main" val="11608393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0" y="5956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METODOLOGÍA</a:t>
            </a:r>
            <a:r>
              <a:rPr lang="es-MX" dirty="0">
                <a:solidFill>
                  <a:srgbClr val="C00000"/>
                </a:solidFill>
              </a:rPr>
              <a:t>   </a:t>
            </a:r>
          </a:p>
        </p:txBody>
      </p:sp>
      <p:sp>
        <p:nvSpPr>
          <p:cNvPr id="13" name="Google Shape;91;p2"/>
          <p:cNvSpPr txBox="1">
            <a:spLocks/>
          </p:cNvSpPr>
          <p:nvPr/>
        </p:nvSpPr>
        <p:spPr>
          <a:xfrm>
            <a:off x="728137" y="629979"/>
            <a:ext cx="492760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Fase de campo</a:t>
            </a:r>
          </a:p>
        </p:txBody>
      </p:sp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336165281"/>
              </p:ext>
            </p:extLst>
          </p:nvPr>
        </p:nvGraphicFramePr>
        <p:xfrm>
          <a:off x="228601" y="1329265"/>
          <a:ext cx="6053666" cy="45719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4" name="Google Shape;91;p2"/>
          <p:cNvSpPr txBox="1">
            <a:spLocks/>
          </p:cNvSpPr>
          <p:nvPr/>
        </p:nvSpPr>
        <p:spPr>
          <a:xfrm>
            <a:off x="6736806" y="615556"/>
            <a:ext cx="492760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Fase de laboratorio</a:t>
            </a:r>
          </a:p>
        </p:txBody>
      </p:sp>
      <p:graphicFrame>
        <p:nvGraphicFramePr>
          <p:cNvPr id="15" name="14 Diagrama"/>
          <p:cNvGraphicFramePr/>
          <p:nvPr>
            <p:extLst>
              <p:ext uri="{D42A27DB-BD31-4B8C-83A1-F6EECF244321}">
                <p14:modId xmlns:p14="http://schemas.microsoft.com/office/powerpoint/2010/main" val="2771944019"/>
              </p:ext>
            </p:extLst>
          </p:nvPr>
        </p:nvGraphicFramePr>
        <p:xfrm>
          <a:off x="6358467" y="1348703"/>
          <a:ext cx="5833533" cy="449328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6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0504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91;p2"/>
          <p:cNvSpPr txBox="1">
            <a:spLocks/>
          </p:cNvSpPr>
          <p:nvPr/>
        </p:nvSpPr>
        <p:spPr>
          <a:xfrm>
            <a:off x="0" y="5956"/>
            <a:ext cx="2616200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400" dirty="0">
                <a:solidFill>
                  <a:srgbClr val="C00000"/>
                </a:solidFill>
              </a:rPr>
              <a:t>METODOLOGÍA</a:t>
            </a:r>
            <a:r>
              <a:rPr lang="es-MX" dirty="0">
                <a:solidFill>
                  <a:srgbClr val="C00000"/>
                </a:solidFill>
              </a:rPr>
              <a:t>   </a:t>
            </a:r>
          </a:p>
        </p:txBody>
      </p:sp>
      <p:sp>
        <p:nvSpPr>
          <p:cNvPr id="13" name="Google Shape;91;p2"/>
          <p:cNvSpPr txBox="1">
            <a:spLocks/>
          </p:cNvSpPr>
          <p:nvPr/>
        </p:nvSpPr>
        <p:spPr>
          <a:xfrm>
            <a:off x="101597" y="610535"/>
            <a:ext cx="492760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Malteo</a:t>
            </a:r>
          </a:p>
        </p:txBody>
      </p:sp>
      <p:sp>
        <p:nvSpPr>
          <p:cNvPr id="14" name="Google Shape;91;p2"/>
          <p:cNvSpPr txBox="1">
            <a:spLocks/>
          </p:cNvSpPr>
          <p:nvPr/>
        </p:nvSpPr>
        <p:spPr>
          <a:xfrm>
            <a:off x="6225605" y="624958"/>
            <a:ext cx="4927601" cy="60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2pPr>
            <a:lvl3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3pPr>
            <a:lvl4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4pPr>
            <a:lvl5pPr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5pPr>
            <a:lvl6pPr marL="387154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6pPr>
            <a:lvl7pPr marL="774309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7pPr>
            <a:lvl8pPr marL="1161463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8pPr>
            <a:lvl9pPr marL="1548617" algn="r" rtl="0" eaLnBrk="1" fontAlgn="base" hangingPunct="1">
              <a:spcBef>
                <a:spcPct val="0"/>
              </a:spcBef>
              <a:spcAft>
                <a:spcPct val="0"/>
              </a:spcAft>
              <a:defRPr sz="2710" b="1" i="1">
                <a:solidFill>
                  <a:srgbClr val="FFFFCC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400"/>
              <a:buFont typeface="Calibri"/>
              <a:buNone/>
            </a:pPr>
            <a:r>
              <a:rPr lang="es-MX" sz="2200" dirty="0">
                <a:solidFill>
                  <a:schemeClr val="tx1"/>
                </a:solidFill>
                <a:latin typeface="Calibri" pitchFamily="34" charset="0"/>
              </a:rPr>
              <a:t>Cervecería y Degustación</a:t>
            </a:r>
          </a:p>
        </p:txBody>
      </p:sp>
      <p:graphicFrame>
        <p:nvGraphicFramePr>
          <p:cNvPr id="2" name="1 Diagrama"/>
          <p:cNvGraphicFramePr/>
          <p:nvPr>
            <p:extLst>
              <p:ext uri="{D42A27DB-BD31-4B8C-83A1-F6EECF244321}">
                <p14:modId xmlns:p14="http://schemas.microsoft.com/office/powerpoint/2010/main" val="2154206654"/>
              </p:ext>
            </p:extLst>
          </p:nvPr>
        </p:nvGraphicFramePr>
        <p:xfrm>
          <a:off x="-347123" y="1388530"/>
          <a:ext cx="5816600" cy="454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3" name="2 Diagrama"/>
          <p:cNvGraphicFramePr/>
          <p:nvPr>
            <p:extLst>
              <p:ext uri="{D42A27DB-BD31-4B8C-83A1-F6EECF244321}">
                <p14:modId xmlns:p14="http://schemas.microsoft.com/office/powerpoint/2010/main" val="1390722221"/>
              </p:ext>
            </p:extLst>
          </p:nvPr>
        </p:nvGraphicFramePr>
        <p:xfrm>
          <a:off x="5426102" y="978684"/>
          <a:ext cx="6560038" cy="49564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6" name="Imagen 29">
            <a:extLst>
              <a:ext uri="{FF2B5EF4-FFF2-40B4-BE49-F238E27FC236}">
                <a16:creationId xmlns:a16="http://schemas.microsoft.com/office/drawing/2014/main" id="{41F42312-CBA8-4BD5-B199-7FB942538948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16452"/>
          <a:stretch/>
        </p:blipFill>
        <p:spPr>
          <a:xfrm>
            <a:off x="8954531" y="5892794"/>
            <a:ext cx="3135869" cy="78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914709"/>
      </p:ext>
    </p:extLst>
  </p:cSld>
  <p:clrMapOvr>
    <a:masterClrMapping/>
  </p:clrMapOvr>
</p:sld>
</file>

<file path=ppt/theme/theme1.xml><?xml version="1.0" encoding="utf-8"?>
<a:theme xmlns:a="http://schemas.openxmlformats.org/drawingml/2006/main" name="Espe">
  <a:themeElements>
    <a:clrScheme name="Personalizado 1">
      <a:dk1>
        <a:sysClr val="windowText" lastClr="000000"/>
      </a:dk1>
      <a:lt1>
        <a:sysClr val="window" lastClr="FFFFFF"/>
      </a:lt1>
      <a:dk2>
        <a:srgbClr val="B13F9A"/>
      </a:dk2>
      <a:lt2>
        <a:srgbClr val="F4E7ED"/>
      </a:lt2>
      <a:accent1>
        <a:srgbClr val="B83D68"/>
      </a:accent1>
      <a:accent2>
        <a:srgbClr val="AC66BB"/>
      </a:accent2>
      <a:accent3>
        <a:srgbClr val="FFFFFF"/>
      </a:accent3>
      <a:accent4>
        <a:srgbClr val="F9B639"/>
      </a:accent4>
      <a:accent5>
        <a:srgbClr val="FFFFFF"/>
      </a:accent5>
      <a:accent6>
        <a:srgbClr val="FA8D3D"/>
      </a:accent6>
      <a:hlink>
        <a:srgbClr val="FFDE66"/>
      </a:hlink>
      <a:folHlink>
        <a:srgbClr val="D490C5"/>
      </a:folHlink>
    </a:clrScheme>
    <a:fontScheme name="Personalizado 2">
      <a:majorFont>
        <a:latin typeface="Trebuchet MS"/>
        <a:ea typeface=""/>
        <a:cs typeface=""/>
      </a:majorFont>
      <a:minorFont>
        <a:latin typeface="Trebuchet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iseño predeterminad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iseño predeterminad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iseño predeterminad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Espe" id="{ABB033B5-82A1-467E-B2A3-FEDE27612C9C}" vid="{A5FEC8C9-70B5-4E79-A3BC-92A64177B4E1}"/>
    </a:ext>
  </a:extLst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FFFFFF"/>
    </a:accent3>
    <a:accent4>
      <a:srgbClr val="F9B639"/>
    </a:accent4>
    <a:accent5>
      <a:srgbClr val="FFFFFF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2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FFFFFF"/>
    </a:accent3>
    <a:accent4>
      <a:srgbClr val="F9B639"/>
    </a:accent4>
    <a:accent5>
      <a:srgbClr val="FFFFFF"/>
    </a:accent5>
    <a:accent6>
      <a:srgbClr val="FA8D3D"/>
    </a:accent6>
    <a:hlink>
      <a:srgbClr val="FFDE66"/>
    </a:hlink>
    <a:folHlink>
      <a:srgbClr val="D490C5"/>
    </a:folHlink>
  </a:clrScheme>
</a:themeOverride>
</file>

<file path=ppt/theme/themeOverride3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B13F9A"/>
    </a:dk2>
    <a:lt2>
      <a:srgbClr val="F4E7ED"/>
    </a:lt2>
    <a:accent1>
      <a:srgbClr val="B83D68"/>
    </a:accent1>
    <a:accent2>
      <a:srgbClr val="AC66BB"/>
    </a:accent2>
    <a:accent3>
      <a:srgbClr val="FFFFFF"/>
    </a:accent3>
    <a:accent4>
      <a:srgbClr val="F9B639"/>
    </a:accent4>
    <a:accent5>
      <a:srgbClr val="FFFFFF"/>
    </a:accent5>
    <a:accent6>
      <a:srgbClr val="FA8D3D"/>
    </a:accent6>
    <a:hlink>
      <a:srgbClr val="FFDE66"/>
    </a:hlink>
    <a:folHlink>
      <a:srgbClr val="D490C5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31905</TotalTime>
  <Words>4551</Words>
  <Application>Microsoft Office PowerPoint</Application>
  <PresentationFormat>Panorámica</PresentationFormat>
  <Paragraphs>748</Paragraphs>
  <Slides>23</Slides>
  <Notes>3</Notes>
  <HiddenSlides>0</HiddenSlides>
  <MMClips>0</MMClips>
  <ScaleCrop>false</ScaleCrop>
  <HeadingPairs>
    <vt:vector size="8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23</vt:i4>
      </vt:variant>
    </vt:vector>
  </HeadingPairs>
  <TitlesOfParts>
    <vt:vector size="29" baseType="lpstr">
      <vt:lpstr>Arial</vt:lpstr>
      <vt:lpstr>Calibri</vt:lpstr>
      <vt:lpstr>Cambria Math</vt:lpstr>
      <vt:lpstr>Trebuchet MS</vt:lpstr>
      <vt:lpstr>Espe</vt:lpstr>
      <vt:lpstr>CorelDRAW</vt:lpstr>
      <vt:lpstr>Presentación de PowerPoint</vt:lpstr>
      <vt:lpstr>Presentación de PowerPoint</vt:lpstr>
      <vt:lpstr>Objetivos</vt:lpstr>
      <vt:lpstr>Presentación de PowerPoint</vt:lpstr>
      <vt:lpstr>REVISIÓN DE LITERATURA</vt:lpstr>
      <vt:lpstr>REVISIÓN DE LITERATURA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DEPARTAMENTO DE CIENCIAS DE LA VIDA Y LA AGRICULTURA   CARRERA DE INGENIERÍA AGROPECUARIA   TRABAJO DE TITULACIÓN PREVIO A LA OBTENCIÓN DEL TITULO DE INGENIERO AGROPECUARIO     ´´USO DE COMPUESTOS FITOGÉNICOS EN ALIMENTACIÓN DE AVES DE ENGORDE SOBRE EL DESEMPEÑO PRODUCTIVO, ESTATUS INMUNOLÓGICO Y SALUD INTESTINAL´´      ANDRADE MERECÍ, RONNIE ANDRÉS   DIRECTOR: ING. ORTIZ MANZANO, MARIO LEONARDO   SANGOLQUI – ECUADOR  2020</dc:title>
  <dc:creator>Andres</dc:creator>
  <cp:lastModifiedBy>BorisBoriche</cp:lastModifiedBy>
  <cp:revision>796</cp:revision>
  <dcterms:created xsi:type="dcterms:W3CDTF">2020-01-31T23:10:23Z</dcterms:created>
  <dcterms:modified xsi:type="dcterms:W3CDTF">2021-04-22T02:40:15Z</dcterms:modified>
</cp:coreProperties>
</file>