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 id="2147484080" r:id="rId2"/>
  </p:sldMasterIdLst>
  <p:notesMasterIdLst>
    <p:notesMasterId r:id="rId37"/>
  </p:notesMasterIdLst>
  <p:sldIdLst>
    <p:sldId id="419" r:id="rId3"/>
    <p:sldId id="556" r:id="rId4"/>
    <p:sldId id="557" r:id="rId5"/>
    <p:sldId id="558" r:id="rId6"/>
    <p:sldId id="559" r:id="rId7"/>
    <p:sldId id="560" r:id="rId8"/>
    <p:sldId id="561" r:id="rId9"/>
    <p:sldId id="562" r:id="rId10"/>
    <p:sldId id="563" r:id="rId11"/>
    <p:sldId id="473" r:id="rId12"/>
    <p:sldId id="345" r:id="rId13"/>
    <p:sldId id="564" r:id="rId14"/>
    <p:sldId id="565" r:id="rId15"/>
    <p:sldId id="566" r:id="rId16"/>
    <p:sldId id="567" r:id="rId17"/>
    <p:sldId id="568" r:id="rId18"/>
    <p:sldId id="569" r:id="rId19"/>
    <p:sldId id="570" r:id="rId20"/>
    <p:sldId id="571" r:id="rId21"/>
    <p:sldId id="572" r:id="rId22"/>
    <p:sldId id="573" r:id="rId23"/>
    <p:sldId id="574" r:id="rId24"/>
    <p:sldId id="575" r:id="rId25"/>
    <p:sldId id="577" r:id="rId26"/>
    <p:sldId id="576" r:id="rId27"/>
    <p:sldId id="578" r:id="rId28"/>
    <p:sldId id="579" r:id="rId29"/>
    <p:sldId id="580" r:id="rId30"/>
    <p:sldId id="581" r:id="rId31"/>
    <p:sldId id="582" r:id="rId32"/>
    <p:sldId id="583" r:id="rId33"/>
    <p:sldId id="512" r:id="rId34"/>
    <p:sldId id="475" r:id="rId35"/>
    <p:sldId id="546" r:id="rId36"/>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AUZ" initials="E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B47"/>
    <a:srgbClr val="FF3300"/>
    <a:srgbClr val="FFFFFF"/>
    <a:srgbClr val="000000"/>
    <a:srgbClr val="7BBB61"/>
    <a:srgbClr val="A0DF91"/>
    <a:srgbClr val="B2F4A2"/>
    <a:srgbClr val="336600"/>
    <a:srgbClr val="83ED83"/>
    <a:srgbClr val="9EB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6" autoAdjust="0"/>
    <p:restoredTop sz="95407" autoAdjust="0"/>
  </p:normalViewPr>
  <p:slideViewPr>
    <p:cSldViewPr>
      <p:cViewPr varScale="1">
        <p:scale>
          <a:sx n="79" d="100"/>
          <a:sy n="79" d="100"/>
        </p:scale>
        <p:origin x="-558" y="-96"/>
      </p:cViewPr>
      <p:guideLst>
        <p:guide orient="horz" pos="2160"/>
        <p:guide pos="3840"/>
      </p:guideLst>
    </p:cSldViewPr>
  </p:slideViewPr>
  <p:outlineViewPr>
    <p:cViewPr>
      <p:scale>
        <a:sx n="33" d="100"/>
        <a:sy n="33" d="100"/>
      </p:scale>
      <p:origin x="24" y="6726"/>
    </p:cViewPr>
  </p:outlineViewPr>
  <p:notesTextViewPr>
    <p:cViewPr>
      <p:scale>
        <a:sx n="3" d="2"/>
        <a:sy n="3" d="2"/>
      </p:scale>
      <p:origin x="0" y="0"/>
    </p:cViewPr>
  </p:notesTextViewPr>
  <p:sorterViewPr>
    <p:cViewPr>
      <p:scale>
        <a:sx n="100" d="100"/>
        <a:sy n="100" d="100"/>
      </p:scale>
      <p:origin x="0" y="-6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CHRIS\tesis\Datos%20de%20pasto.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HP\Desktop\CHRIS\tesis\Datos%20de%20pas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Desktop\CHRIS\tesis\correlaciones%20faltant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Desktop\CHRIS\tesis\correlaciones%20faltant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Desktop\CHRIS\tesis\datos%20an&#225;lisis%20de%20suel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correla!$F$1</c:f>
              <c:strCache>
                <c:ptCount val="1"/>
                <c:pt idx="0">
                  <c:v>% Cobertura</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57150" cap="rnd">
                <a:solidFill>
                  <a:schemeClr val="accent6">
                    <a:lumMod val="60000"/>
                    <a:lumOff val="40000"/>
                  </a:schemeClr>
                </a:solidFill>
                <a:prstDash val="sysDot"/>
              </a:ln>
              <a:effectLst/>
            </c:spPr>
            <c:trendlineType val="linear"/>
            <c:dispRSqr val="0"/>
            <c:dispEq val="1"/>
            <c:trendlineLbl>
              <c:layout>
                <c:manualLayout>
                  <c:x val="0.12497222530829907"/>
                  <c:y val="0.60253680963553069"/>
                </c:manualLayout>
              </c:layout>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dirty="0">
                        <a:solidFill>
                          <a:sysClr val="windowText" lastClr="000000"/>
                        </a:solidFill>
                        <a:latin typeface="SansSerif" panose="00000400000000000000" pitchFamily="2" charset="2"/>
                      </a:rPr>
                      <a:t>y = 0,1673x + 87,714</a:t>
                    </a:r>
                    <a:endParaRPr lang="en-US" sz="1800" dirty="0">
                      <a:solidFill>
                        <a:sysClr val="windowText" lastClr="000000"/>
                      </a:solidFill>
                      <a:latin typeface="SansSerif" panose="00000400000000000000" pitchFamily="2" charset="2"/>
                    </a:endParaRPr>
                  </a:p>
                </c:rich>
              </c:tx>
              <c:numFmt formatCode="General" sourceLinked="0"/>
              <c:spPr>
                <a:noFill/>
                <a:ln>
                  <a:noFill/>
                </a:ln>
                <a:effectLst/>
              </c:spPr>
            </c:trendlineLbl>
          </c:trendline>
          <c:xVal>
            <c:numRef>
              <c:f>correla!$E$2:$E$28</c:f>
              <c:numCache>
                <c:formatCode>General</c:formatCode>
                <c:ptCount val="27"/>
                <c:pt idx="0">
                  <c:v>49.77</c:v>
                </c:pt>
                <c:pt idx="1">
                  <c:v>34.33</c:v>
                </c:pt>
                <c:pt idx="2">
                  <c:v>43.67</c:v>
                </c:pt>
                <c:pt idx="3">
                  <c:v>36.5</c:v>
                </c:pt>
                <c:pt idx="4">
                  <c:v>42</c:v>
                </c:pt>
                <c:pt idx="5">
                  <c:v>41.67</c:v>
                </c:pt>
                <c:pt idx="6">
                  <c:v>60.33</c:v>
                </c:pt>
                <c:pt idx="7">
                  <c:v>60</c:v>
                </c:pt>
                <c:pt idx="8">
                  <c:v>57.33</c:v>
                </c:pt>
                <c:pt idx="9">
                  <c:v>45.67</c:v>
                </c:pt>
                <c:pt idx="10">
                  <c:v>35.17</c:v>
                </c:pt>
                <c:pt idx="11">
                  <c:v>36.83</c:v>
                </c:pt>
                <c:pt idx="12">
                  <c:v>42.67</c:v>
                </c:pt>
                <c:pt idx="13">
                  <c:v>41.67</c:v>
                </c:pt>
                <c:pt idx="14">
                  <c:v>36.17</c:v>
                </c:pt>
                <c:pt idx="15">
                  <c:v>47</c:v>
                </c:pt>
                <c:pt idx="16">
                  <c:v>46.33</c:v>
                </c:pt>
                <c:pt idx="17">
                  <c:v>48.33</c:v>
                </c:pt>
                <c:pt idx="18">
                  <c:v>40</c:v>
                </c:pt>
                <c:pt idx="19">
                  <c:v>42.33</c:v>
                </c:pt>
                <c:pt idx="20">
                  <c:v>45.33</c:v>
                </c:pt>
                <c:pt idx="21">
                  <c:v>40.83</c:v>
                </c:pt>
                <c:pt idx="22">
                  <c:v>42.67</c:v>
                </c:pt>
                <c:pt idx="23">
                  <c:v>40.67</c:v>
                </c:pt>
                <c:pt idx="24">
                  <c:v>39.5</c:v>
                </c:pt>
                <c:pt idx="25">
                  <c:v>50</c:v>
                </c:pt>
                <c:pt idx="26">
                  <c:v>47.17</c:v>
                </c:pt>
              </c:numCache>
            </c:numRef>
          </c:xVal>
          <c:yVal>
            <c:numRef>
              <c:f>correla!$F$2:$F$28</c:f>
              <c:numCache>
                <c:formatCode>General</c:formatCode>
                <c:ptCount val="27"/>
                <c:pt idx="0">
                  <c:v>90</c:v>
                </c:pt>
                <c:pt idx="1">
                  <c:v>96</c:v>
                </c:pt>
                <c:pt idx="2">
                  <c:v>94</c:v>
                </c:pt>
                <c:pt idx="3">
                  <c:v>96</c:v>
                </c:pt>
                <c:pt idx="4">
                  <c:v>92</c:v>
                </c:pt>
                <c:pt idx="5">
                  <c:v>94</c:v>
                </c:pt>
                <c:pt idx="6">
                  <c:v>98</c:v>
                </c:pt>
                <c:pt idx="7">
                  <c:v>97</c:v>
                </c:pt>
                <c:pt idx="8">
                  <c:v>96</c:v>
                </c:pt>
                <c:pt idx="9">
                  <c:v>90</c:v>
                </c:pt>
                <c:pt idx="10">
                  <c:v>92</c:v>
                </c:pt>
                <c:pt idx="11">
                  <c:v>88</c:v>
                </c:pt>
                <c:pt idx="12">
                  <c:v>96</c:v>
                </c:pt>
                <c:pt idx="13">
                  <c:v>95</c:v>
                </c:pt>
                <c:pt idx="14">
                  <c:v>96</c:v>
                </c:pt>
                <c:pt idx="15">
                  <c:v>99</c:v>
                </c:pt>
                <c:pt idx="16">
                  <c:v>100</c:v>
                </c:pt>
                <c:pt idx="17">
                  <c:v>97</c:v>
                </c:pt>
                <c:pt idx="18">
                  <c:v>94</c:v>
                </c:pt>
                <c:pt idx="19">
                  <c:v>96</c:v>
                </c:pt>
                <c:pt idx="20">
                  <c:v>94</c:v>
                </c:pt>
                <c:pt idx="21">
                  <c:v>94</c:v>
                </c:pt>
                <c:pt idx="22">
                  <c:v>96</c:v>
                </c:pt>
                <c:pt idx="23">
                  <c:v>96</c:v>
                </c:pt>
                <c:pt idx="24">
                  <c:v>92</c:v>
                </c:pt>
                <c:pt idx="25">
                  <c:v>100</c:v>
                </c:pt>
                <c:pt idx="26">
                  <c:v>100</c:v>
                </c:pt>
              </c:numCache>
            </c:numRef>
          </c:yVal>
          <c:smooth val="0"/>
          <c:extLst xmlns:c16r2="http://schemas.microsoft.com/office/drawing/2015/06/chart">
            <c:ext xmlns:c16="http://schemas.microsoft.com/office/drawing/2014/chart" uri="{C3380CC4-5D6E-409C-BE32-E72D297353CC}">
              <c16:uniqueId val="{00000000-10C0-4667-ABF9-72D3146801AB}"/>
            </c:ext>
          </c:extLst>
        </c:ser>
        <c:dLbls>
          <c:showLegendKey val="0"/>
          <c:showVal val="0"/>
          <c:showCatName val="0"/>
          <c:showSerName val="0"/>
          <c:showPercent val="0"/>
          <c:showBubbleSize val="0"/>
        </c:dLbls>
        <c:axId val="103466112"/>
        <c:axId val="103468032"/>
      </c:scatterChart>
      <c:valAx>
        <c:axId val="103466112"/>
        <c:scaling>
          <c:orientation val="minMax"/>
          <c:min val="30"/>
        </c:scaling>
        <c:delete val="0"/>
        <c:axPos val="b"/>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Altura (cm)</a:t>
                </a:r>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3468032"/>
        <c:crosses val="autoZero"/>
        <c:crossBetween val="midCat"/>
      </c:valAx>
      <c:valAx>
        <c:axId val="1034680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 de Cobertura</a:t>
                </a:r>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346611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200">
                <a:solidFill>
                  <a:sysClr val="windowText" lastClr="000000"/>
                </a:solidFill>
                <a:latin typeface="SansSerif" panose="00000400000000000000" pitchFamily="2" charset="2"/>
              </a:rPr>
              <a:t>Producción Primaria</a:t>
            </a:r>
          </a:p>
        </c:rich>
      </c:tx>
      <c:layout/>
      <c:overlay val="0"/>
      <c:spPr>
        <a:noFill/>
        <a:ln>
          <a:noFill/>
        </a:ln>
        <a:effectLst/>
      </c:spPr>
    </c:title>
    <c:autoTitleDeleted val="0"/>
    <c:plotArea>
      <c:layout/>
      <c:lineChart>
        <c:grouping val="standard"/>
        <c:varyColors val="0"/>
        <c:ser>
          <c:idx val="0"/>
          <c:order val="0"/>
          <c:tx>
            <c:strRef>
              <c:f>'proba 2'!$M$10</c:f>
              <c:strCache>
                <c:ptCount val="1"/>
                <c:pt idx="0">
                  <c:v>M.verde</c:v>
                </c:pt>
              </c:strCache>
            </c:strRef>
          </c:tx>
          <c:spPr>
            <a:ln w="34925" cap="rnd">
              <a:solidFill>
                <a:srgbClr val="53AB47"/>
              </a:solidFill>
              <a:round/>
            </a:ln>
            <a:effectLst/>
          </c:spPr>
          <c:marker>
            <c:symbol val="none"/>
          </c:marker>
          <c:cat>
            <c:strRef>
              <c:f>'proba 2'!$L$11:$L$13</c:f>
              <c:strCache>
                <c:ptCount val="3"/>
                <c:pt idx="0">
                  <c:v>T0</c:v>
                </c:pt>
                <c:pt idx="1">
                  <c:v>T1</c:v>
                </c:pt>
                <c:pt idx="2">
                  <c:v>T2</c:v>
                </c:pt>
              </c:strCache>
            </c:strRef>
          </c:cat>
          <c:val>
            <c:numRef>
              <c:f>'proba 2'!$M$11:$M$13</c:f>
              <c:numCache>
                <c:formatCode>General</c:formatCode>
                <c:ptCount val="3"/>
                <c:pt idx="0">
                  <c:v>12743.33</c:v>
                </c:pt>
                <c:pt idx="1">
                  <c:v>14847.78</c:v>
                </c:pt>
                <c:pt idx="2">
                  <c:v>18740</c:v>
                </c:pt>
              </c:numCache>
            </c:numRef>
          </c:val>
          <c:smooth val="0"/>
          <c:extLst xmlns:c16r2="http://schemas.microsoft.com/office/drawing/2015/06/chart">
            <c:ext xmlns:c16="http://schemas.microsoft.com/office/drawing/2014/chart" uri="{C3380CC4-5D6E-409C-BE32-E72D297353CC}">
              <c16:uniqueId val="{00000000-0C5F-49D6-A363-D6529E7B65B9}"/>
            </c:ext>
          </c:extLst>
        </c:ser>
        <c:ser>
          <c:idx val="1"/>
          <c:order val="1"/>
          <c:tx>
            <c:strRef>
              <c:f>'proba 2'!$N$10</c:f>
              <c:strCache>
                <c:ptCount val="1"/>
                <c:pt idx="0">
                  <c:v>M.seca</c:v>
                </c:pt>
              </c:strCache>
            </c:strRef>
          </c:tx>
          <c:spPr>
            <a:ln w="22225" cap="rnd">
              <a:solidFill>
                <a:srgbClr val="FFC000"/>
              </a:solidFill>
              <a:round/>
            </a:ln>
            <a:effectLst/>
          </c:spPr>
          <c:marker>
            <c:symbol val="none"/>
          </c:marker>
          <c:dPt>
            <c:idx val="1"/>
            <c:bubble3D val="0"/>
            <c:spPr>
              <a:ln w="34925" cap="rnd">
                <a:solidFill>
                  <a:srgbClr val="FFC000"/>
                </a:solidFill>
                <a:round/>
              </a:ln>
              <a:effectLst/>
            </c:spPr>
            <c:extLst xmlns:c16r2="http://schemas.microsoft.com/office/drawing/2015/06/chart">
              <c:ext xmlns:c16="http://schemas.microsoft.com/office/drawing/2014/chart" uri="{C3380CC4-5D6E-409C-BE32-E72D297353CC}">
                <c16:uniqueId val="{00000002-0C5F-49D6-A363-D6529E7B65B9}"/>
              </c:ext>
            </c:extLst>
          </c:dPt>
          <c:dPt>
            <c:idx val="2"/>
            <c:bubble3D val="0"/>
            <c:spPr>
              <a:ln w="34925" cap="rnd">
                <a:solidFill>
                  <a:srgbClr val="FFC000"/>
                </a:solidFill>
                <a:round/>
              </a:ln>
              <a:effectLst/>
            </c:spPr>
            <c:extLst xmlns:c16r2="http://schemas.microsoft.com/office/drawing/2015/06/chart">
              <c:ext xmlns:c16="http://schemas.microsoft.com/office/drawing/2014/chart" uri="{C3380CC4-5D6E-409C-BE32-E72D297353CC}">
                <c16:uniqueId val="{00000004-0C5F-49D6-A363-D6529E7B65B9}"/>
              </c:ext>
            </c:extLst>
          </c:dPt>
          <c:cat>
            <c:strRef>
              <c:f>'proba 2'!$L$11:$L$13</c:f>
              <c:strCache>
                <c:ptCount val="3"/>
                <c:pt idx="0">
                  <c:v>T0</c:v>
                </c:pt>
                <c:pt idx="1">
                  <c:v>T1</c:v>
                </c:pt>
                <c:pt idx="2">
                  <c:v>T2</c:v>
                </c:pt>
              </c:strCache>
            </c:strRef>
          </c:cat>
          <c:val>
            <c:numRef>
              <c:f>'proba 2'!$N$11:$N$13</c:f>
              <c:numCache>
                <c:formatCode>General</c:formatCode>
                <c:ptCount val="3"/>
                <c:pt idx="0">
                  <c:v>4163.5600000000004</c:v>
                </c:pt>
                <c:pt idx="1">
                  <c:v>4663.33</c:v>
                </c:pt>
                <c:pt idx="2">
                  <c:v>7173.33</c:v>
                </c:pt>
              </c:numCache>
            </c:numRef>
          </c:val>
          <c:smooth val="0"/>
          <c:extLst xmlns:c16r2="http://schemas.microsoft.com/office/drawing/2015/06/chart">
            <c:ext xmlns:c16="http://schemas.microsoft.com/office/drawing/2014/chart" uri="{C3380CC4-5D6E-409C-BE32-E72D297353CC}">
              <c16:uniqueId val="{00000005-0C5F-49D6-A363-D6529E7B65B9}"/>
            </c:ext>
          </c:extLst>
        </c:ser>
        <c:dLbls>
          <c:showLegendKey val="0"/>
          <c:showVal val="0"/>
          <c:showCatName val="0"/>
          <c:showSerName val="0"/>
          <c:showPercent val="0"/>
          <c:showBubbleSize val="0"/>
        </c:dLbls>
        <c:marker val="1"/>
        <c:smooth val="0"/>
        <c:axId val="104793600"/>
        <c:axId val="104795136"/>
      </c:lineChart>
      <c:catAx>
        <c:axId val="10479360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104795136"/>
        <c:crosses val="autoZero"/>
        <c:auto val="1"/>
        <c:lblAlgn val="ctr"/>
        <c:lblOffset val="100"/>
        <c:noMultiLvlLbl val="0"/>
      </c:catAx>
      <c:valAx>
        <c:axId val="104795136"/>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10479360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'm seca correla'!$F$1</c:f>
              <c:strCache>
                <c:ptCount val="1"/>
                <c:pt idx="0">
                  <c:v>m.seca</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57150" cap="rnd">
                <a:solidFill>
                  <a:schemeClr val="accent2">
                    <a:lumMod val="60000"/>
                    <a:lumOff val="40000"/>
                  </a:schemeClr>
                </a:solidFill>
                <a:prstDash val="sysDot"/>
              </a:ln>
              <a:effectLst/>
            </c:spPr>
            <c:trendlineType val="linear"/>
            <c:dispRSqr val="0"/>
            <c:dispEq val="1"/>
            <c:trendlineLbl>
              <c:layout>
                <c:manualLayout>
                  <c:x val="-4.6101127177806895E-3"/>
                  <c:y val="0.58414602144654437"/>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ansSerif" panose="00000400000000000000" pitchFamily="2" charset="2"/>
                      <a:ea typeface="+mn-ea"/>
                      <a:cs typeface="+mn-cs"/>
                    </a:defRPr>
                  </a:pPr>
                  <a:endParaRPr lang="es-EC"/>
                </a:p>
              </c:txPr>
            </c:trendlineLbl>
          </c:trendline>
          <c:xVal>
            <c:numRef>
              <c:f>'m seca correla'!$E$2:$E$10</c:f>
              <c:numCache>
                <c:formatCode>General</c:formatCode>
                <c:ptCount val="9"/>
                <c:pt idx="0">
                  <c:v>0</c:v>
                </c:pt>
                <c:pt idx="1">
                  <c:v>0</c:v>
                </c:pt>
                <c:pt idx="2">
                  <c:v>0</c:v>
                </c:pt>
                <c:pt idx="3">
                  <c:v>25</c:v>
                </c:pt>
                <c:pt idx="4">
                  <c:v>25</c:v>
                </c:pt>
                <c:pt idx="5">
                  <c:v>25</c:v>
                </c:pt>
                <c:pt idx="6">
                  <c:v>50</c:v>
                </c:pt>
                <c:pt idx="7">
                  <c:v>50</c:v>
                </c:pt>
                <c:pt idx="8">
                  <c:v>50</c:v>
                </c:pt>
              </c:numCache>
            </c:numRef>
          </c:xVal>
          <c:yVal>
            <c:numRef>
              <c:f>'m seca correla'!$F$2:$F$10</c:f>
              <c:numCache>
                <c:formatCode>General</c:formatCode>
                <c:ptCount val="9"/>
                <c:pt idx="0">
                  <c:v>4104</c:v>
                </c:pt>
                <c:pt idx="1">
                  <c:v>4616.66</c:v>
                </c:pt>
                <c:pt idx="2">
                  <c:v>3770</c:v>
                </c:pt>
                <c:pt idx="3">
                  <c:v>4346.66</c:v>
                </c:pt>
                <c:pt idx="4">
                  <c:v>4743.33</c:v>
                </c:pt>
                <c:pt idx="5">
                  <c:v>4426.66</c:v>
                </c:pt>
                <c:pt idx="6">
                  <c:v>6426.66</c:v>
                </c:pt>
                <c:pt idx="7">
                  <c:v>7570</c:v>
                </c:pt>
                <c:pt idx="8">
                  <c:v>7105</c:v>
                </c:pt>
              </c:numCache>
            </c:numRef>
          </c:yVal>
          <c:smooth val="0"/>
          <c:extLst xmlns:c16r2="http://schemas.microsoft.com/office/drawing/2015/06/chart">
            <c:ext xmlns:c16="http://schemas.microsoft.com/office/drawing/2014/chart" uri="{C3380CC4-5D6E-409C-BE32-E72D297353CC}">
              <c16:uniqueId val="{00000000-C47D-4AD6-9A02-FE4B4485C6AC}"/>
            </c:ext>
          </c:extLst>
        </c:ser>
        <c:dLbls>
          <c:showLegendKey val="0"/>
          <c:showVal val="0"/>
          <c:showCatName val="0"/>
          <c:showSerName val="0"/>
          <c:showPercent val="0"/>
          <c:showBubbleSize val="0"/>
        </c:dLbls>
        <c:axId val="104847616"/>
        <c:axId val="104849792"/>
      </c:scatterChart>
      <c:valAx>
        <c:axId val="104847616"/>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Nivel de Fertilización</a:t>
                </a:r>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4849792"/>
        <c:crosses val="autoZero"/>
        <c:crossBetween val="midCat"/>
        <c:majorUnit val="25"/>
      </c:valAx>
      <c:valAx>
        <c:axId val="104849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Materia Seca (kg/ha)</a:t>
                </a:r>
              </a:p>
            </c:rich>
          </c:tx>
          <c:layout>
            <c:manualLayout>
              <c:xMode val="edge"/>
              <c:yMode val="edge"/>
              <c:x val="1.6697952030074483E-2"/>
              <c:y val="0.28009288501561236"/>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4847616"/>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'dig y fert'!$G$1</c:f>
              <c:strCache>
                <c:ptCount val="1"/>
                <c:pt idx="0">
                  <c:v>digestibilidad</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57150" cap="rnd">
                <a:solidFill>
                  <a:schemeClr val="accent2">
                    <a:lumMod val="75000"/>
                  </a:schemeClr>
                </a:solidFill>
                <a:prstDash val="sysDot"/>
              </a:ln>
              <a:effectLst/>
            </c:spPr>
            <c:trendlineType val="linear"/>
            <c:dispRSqr val="0"/>
            <c:dispEq val="1"/>
            <c:trendlineLbl>
              <c:layout>
                <c:manualLayout>
                  <c:x val="-1.985496124573264E-2"/>
                  <c:y val="0.58813301856663391"/>
                </c:manualLayout>
              </c:layout>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latin typeface="SansSerif" panose="00000400000000000000" pitchFamily="2" charset="2"/>
                      </a:rPr>
                      <a:t>y = 0,236x + 40,231</a:t>
                    </a:r>
                    <a:endParaRPr lang="en-US" sz="1800">
                      <a:latin typeface="SansSerif" panose="00000400000000000000" pitchFamily="2" charset="2"/>
                    </a:endParaRPr>
                  </a:p>
                </c:rich>
              </c:tx>
              <c:numFmt formatCode="General" sourceLinked="0"/>
              <c:spPr>
                <a:noFill/>
                <a:ln>
                  <a:noFill/>
                </a:ln>
                <a:effectLst/>
              </c:spPr>
            </c:trendlineLbl>
          </c:trendline>
          <c:xVal>
            <c:numRef>
              <c:f>'dig y fert'!$F$2:$F$10</c:f>
              <c:numCache>
                <c:formatCode>General</c:formatCode>
                <c:ptCount val="9"/>
                <c:pt idx="0">
                  <c:v>0</c:v>
                </c:pt>
                <c:pt idx="1">
                  <c:v>0</c:v>
                </c:pt>
                <c:pt idx="2">
                  <c:v>0</c:v>
                </c:pt>
                <c:pt idx="3">
                  <c:v>25</c:v>
                </c:pt>
                <c:pt idx="4">
                  <c:v>25</c:v>
                </c:pt>
                <c:pt idx="5">
                  <c:v>25</c:v>
                </c:pt>
                <c:pt idx="6">
                  <c:v>50</c:v>
                </c:pt>
                <c:pt idx="7">
                  <c:v>50</c:v>
                </c:pt>
                <c:pt idx="8">
                  <c:v>50</c:v>
                </c:pt>
              </c:numCache>
            </c:numRef>
          </c:xVal>
          <c:yVal>
            <c:numRef>
              <c:f>'dig y fert'!$G$2:$G$10</c:f>
              <c:numCache>
                <c:formatCode>General</c:formatCode>
                <c:ptCount val="9"/>
                <c:pt idx="0">
                  <c:v>38.840000000000003</c:v>
                </c:pt>
                <c:pt idx="1">
                  <c:v>42.44</c:v>
                </c:pt>
                <c:pt idx="2">
                  <c:v>39.700000000000003</c:v>
                </c:pt>
                <c:pt idx="3">
                  <c:v>44.86</c:v>
                </c:pt>
                <c:pt idx="4">
                  <c:v>46.84</c:v>
                </c:pt>
                <c:pt idx="5">
                  <c:v>46.12</c:v>
                </c:pt>
                <c:pt idx="6">
                  <c:v>52.06</c:v>
                </c:pt>
                <c:pt idx="7">
                  <c:v>51.58</c:v>
                </c:pt>
                <c:pt idx="8">
                  <c:v>52.74</c:v>
                </c:pt>
              </c:numCache>
            </c:numRef>
          </c:yVal>
          <c:smooth val="0"/>
          <c:extLst xmlns:c16r2="http://schemas.microsoft.com/office/drawing/2015/06/chart">
            <c:ext xmlns:c16="http://schemas.microsoft.com/office/drawing/2014/chart" uri="{C3380CC4-5D6E-409C-BE32-E72D297353CC}">
              <c16:uniqueId val="{00000000-B45F-42BA-96C5-41347554B8D8}"/>
            </c:ext>
          </c:extLst>
        </c:ser>
        <c:dLbls>
          <c:showLegendKey val="0"/>
          <c:showVal val="0"/>
          <c:showCatName val="0"/>
          <c:showSerName val="0"/>
          <c:showPercent val="0"/>
          <c:showBubbleSize val="0"/>
        </c:dLbls>
        <c:axId val="104877440"/>
        <c:axId val="104912384"/>
      </c:scatterChart>
      <c:valAx>
        <c:axId val="104877440"/>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Nivel de Fertilizacion</a:t>
                </a:r>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4912384"/>
        <c:crosses val="autoZero"/>
        <c:crossBetween val="midCat"/>
        <c:majorUnit val="25"/>
      </c:valAx>
      <c:valAx>
        <c:axId val="10491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 de Digestibilidad</a:t>
                </a:r>
              </a:p>
            </c:rich>
          </c:tx>
          <c:layout>
            <c:manualLayout>
              <c:xMode val="edge"/>
              <c:yMode val="edge"/>
              <c:x val="1.7973825953494883E-2"/>
              <c:y val="0.30637899751173647"/>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487744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Hoja2!$F$2</c:f>
              <c:strCache>
                <c:ptCount val="1"/>
                <c:pt idx="0">
                  <c:v>Fibra</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38100" cap="rnd">
                <a:solidFill>
                  <a:srgbClr val="00B050"/>
                </a:solidFill>
                <a:prstDash val="sysDot"/>
              </a:ln>
              <a:effectLst/>
            </c:spPr>
            <c:trendlineType val="linear"/>
            <c:dispRSqr val="0"/>
            <c:dispEq val="1"/>
            <c:trendlineLbl>
              <c:layout>
                <c:manualLayout>
                  <c:x val="-0.31213346164133221"/>
                  <c:y val="4.8446514072962871E-3"/>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ansSerif" panose="00000400000000000000" pitchFamily="2" charset="2"/>
                      <a:ea typeface="+mn-ea"/>
                      <a:cs typeface="+mn-cs"/>
                    </a:defRPr>
                  </a:pPr>
                  <a:endParaRPr lang="es-EC"/>
                </a:p>
              </c:txPr>
            </c:trendlineLbl>
          </c:trendline>
          <c:xVal>
            <c:numRef>
              <c:f>Hoja2!$E$3:$E$4</c:f>
              <c:numCache>
                <c:formatCode>General</c:formatCode>
                <c:ptCount val="2"/>
                <c:pt idx="0">
                  <c:v>38.92</c:v>
                </c:pt>
                <c:pt idx="1">
                  <c:v>37.42</c:v>
                </c:pt>
              </c:numCache>
            </c:numRef>
          </c:xVal>
          <c:yVal>
            <c:numRef>
              <c:f>Hoja2!$F$3:$F$4</c:f>
              <c:numCache>
                <c:formatCode>General</c:formatCode>
                <c:ptCount val="2"/>
                <c:pt idx="0">
                  <c:v>45.94</c:v>
                </c:pt>
                <c:pt idx="1">
                  <c:v>52.13</c:v>
                </c:pt>
              </c:numCache>
            </c:numRef>
          </c:yVal>
          <c:smooth val="0"/>
          <c:extLst xmlns:c16r2="http://schemas.microsoft.com/office/drawing/2015/06/chart">
            <c:ext xmlns:c16="http://schemas.microsoft.com/office/drawing/2014/chart" uri="{C3380CC4-5D6E-409C-BE32-E72D297353CC}">
              <c16:uniqueId val="{00000000-8B3A-4960-9055-D37620F19D64}"/>
            </c:ext>
          </c:extLst>
        </c:ser>
        <c:dLbls>
          <c:showLegendKey val="0"/>
          <c:showVal val="0"/>
          <c:showCatName val="0"/>
          <c:showSerName val="0"/>
          <c:showPercent val="0"/>
          <c:showBubbleSize val="0"/>
        </c:dLbls>
        <c:axId val="104989824"/>
        <c:axId val="104991744"/>
      </c:scatterChart>
      <c:valAx>
        <c:axId val="104989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 de Fibra</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4991744"/>
        <c:crosses val="autoZero"/>
        <c:crossBetween val="midCat"/>
      </c:valAx>
      <c:valAx>
        <c:axId val="10499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latin typeface="SansSerif" panose="00000400000000000000" pitchFamily="2" charset="2"/>
                  </a:defRPr>
                </a:pPr>
                <a:r>
                  <a:rPr lang="es-EC">
                    <a:latin typeface="SansSerif" panose="00000400000000000000" pitchFamily="2" charset="2"/>
                  </a:rPr>
                  <a:t>% de Digestibilidad</a:t>
                </a:r>
              </a:p>
            </c:rich>
          </c:tx>
          <c:layout>
            <c:manualLayout>
              <c:xMode val="edge"/>
              <c:yMode val="edge"/>
              <c:x val="2.2612224773644655E-2"/>
              <c:y val="0.30120696465824787"/>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498982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5.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5D198-D968-4D31-879F-866DF43B02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5FAEEF5E-949B-4088-8CDA-AD3640AA0896}">
      <dgm:prSet phldrT="[Texto]"/>
      <dgm:spPr/>
      <dgm:t>
        <a:bodyPr/>
        <a:lstStyle/>
        <a:p>
          <a:pPr algn="ctr"/>
          <a:r>
            <a:rPr lang="es-MX" dirty="0" smtClean="0">
              <a:solidFill>
                <a:prstClr val="black"/>
              </a:solidFill>
              <a:latin typeface="Times New Roman" panose="02020603050405020304" pitchFamily="18" charset="0"/>
              <a:cs typeface="Times New Roman" panose="02020603050405020304" pitchFamily="18" charset="0"/>
            </a:rPr>
            <a:t>La producción forrajera en el Ecuador</a:t>
          </a:r>
          <a:endParaRPr lang="es-EC" dirty="0"/>
        </a:p>
      </dgm:t>
    </dgm:pt>
    <dgm:pt modelId="{C8845876-D455-4D15-A7D5-BAE9A30EBEE4}" type="parTrans" cxnId="{96832256-1797-4159-8579-3F9FEA4D1EC3}">
      <dgm:prSet/>
      <dgm:spPr/>
      <dgm:t>
        <a:bodyPr/>
        <a:lstStyle/>
        <a:p>
          <a:endParaRPr lang="es-EC"/>
        </a:p>
      </dgm:t>
    </dgm:pt>
    <dgm:pt modelId="{16634ED3-78DD-4944-99BF-15D65E6F6F55}" type="sibTrans" cxnId="{96832256-1797-4159-8579-3F9FEA4D1EC3}">
      <dgm:prSet/>
      <dgm:spPr/>
      <dgm:t>
        <a:bodyPr/>
        <a:lstStyle/>
        <a:p>
          <a:endParaRPr lang="es-EC"/>
        </a:p>
      </dgm:t>
    </dgm:pt>
    <dgm:pt modelId="{05E458D1-D030-46E6-B522-F52EC83B3E96}">
      <dgm:prSet phldrT="[Texto]" custT="1"/>
      <dgm:spPr/>
      <dgm:t>
        <a:bodyPr/>
        <a:lstStyle/>
        <a:p>
          <a:pPr algn="ctr"/>
          <a:r>
            <a:rPr lang="es-EC" sz="2400" dirty="0" smtClean="0"/>
            <a:t>Representa una parte fundamental en el desarrollo del país y su producción pecuaria</a:t>
          </a:r>
          <a:endParaRPr lang="es-EC" sz="2400" dirty="0"/>
        </a:p>
      </dgm:t>
    </dgm:pt>
    <dgm:pt modelId="{DDF2E59F-635C-4EB5-98EC-2842F0AB1D80}" type="parTrans" cxnId="{152653EA-17C9-4139-B179-32011A92DD9B}">
      <dgm:prSet/>
      <dgm:spPr/>
      <dgm:t>
        <a:bodyPr/>
        <a:lstStyle/>
        <a:p>
          <a:endParaRPr lang="es-EC"/>
        </a:p>
      </dgm:t>
    </dgm:pt>
    <dgm:pt modelId="{CE9CEA38-654D-40B3-A539-24E1B934199E}" type="sibTrans" cxnId="{152653EA-17C9-4139-B179-32011A92DD9B}">
      <dgm:prSet/>
      <dgm:spPr/>
      <dgm:t>
        <a:bodyPr/>
        <a:lstStyle/>
        <a:p>
          <a:endParaRPr lang="es-EC"/>
        </a:p>
      </dgm:t>
    </dgm:pt>
    <dgm:pt modelId="{02FDA3BB-23F1-4CDC-B5B5-F37C60D04D7D}">
      <dgm:prSet phldrT="[Texto]" custT="1"/>
      <dgm:spPr/>
      <dgm:t>
        <a:bodyPr/>
        <a:lstStyle/>
        <a:p>
          <a:pPr algn="ctr"/>
          <a:r>
            <a:rPr lang="es-EC" sz="2400" dirty="0" smtClean="0"/>
            <a:t>Constituye</a:t>
          </a:r>
          <a:r>
            <a:rPr lang="es-EC" sz="4000" dirty="0" smtClean="0"/>
            <a:t> </a:t>
          </a:r>
          <a:r>
            <a:rPr lang="es-EC" sz="2400" dirty="0" smtClean="0"/>
            <a:t>la dieta básica en la alimentación de rumiantes</a:t>
          </a:r>
          <a:endParaRPr lang="es-EC" sz="2400" dirty="0"/>
        </a:p>
      </dgm:t>
    </dgm:pt>
    <dgm:pt modelId="{FBCC0899-BF05-4844-808F-3615FE6BFD6D}" type="parTrans" cxnId="{C5BAD44A-ED33-4513-9E82-3E1B833F608C}">
      <dgm:prSet/>
      <dgm:spPr/>
      <dgm:t>
        <a:bodyPr/>
        <a:lstStyle/>
        <a:p>
          <a:endParaRPr lang="es-EC"/>
        </a:p>
      </dgm:t>
    </dgm:pt>
    <dgm:pt modelId="{542545E8-D5BF-45FB-91AE-2D0DA9974F24}" type="sibTrans" cxnId="{C5BAD44A-ED33-4513-9E82-3E1B833F608C}">
      <dgm:prSet/>
      <dgm:spPr/>
      <dgm:t>
        <a:bodyPr/>
        <a:lstStyle/>
        <a:p>
          <a:endParaRPr lang="es-EC"/>
        </a:p>
      </dgm:t>
    </dgm:pt>
    <dgm:pt modelId="{46EB6CEF-7C99-4AF4-B201-ECD002C8897F}">
      <dgm:prSet phldrT="[Texto]" custT="1"/>
      <dgm:spPr/>
      <dgm:t>
        <a:bodyPr/>
        <a:lstStyle/>
        <a:p>
          <a:pPr algn="ctr"/>
          <a:r>
            <a:rPr lang="es-EC" sz="2400" dirty="0" smtClean="0"/>
            <a:t>Restaura la fertilidad del suelo</a:t>
          </a:r>
          <a:endParaRPr lang="es-EC" sz="2400" dirty="0"/>
        </a:p>
      </dgm:t>
    </dgm:pt>
    <dgm:pt modelId="{97DD18F6-EA96-455E-B34F-819DB89D90CE}" type="parTrans" cxnId="{AF5C4A43-994D-4E09-A878-1F34736A206F}">
      <dgm:prSet/>
      <dgm:spPr/>
      <dgm:t>
        <a:bodyPr/>
        <a:lstStyle/>
        <a:p>
          <a:endParaRPr lang="es-EC"/>
        </a:p>
      </dgm:t>
    </dgm:pt>
    <dgm:pt modelId="{DF9C973A-7681-42F4-8F6B-2528A016ED78}" type="sibTrans" cxnId="{AF5C4A43-994D-4E09-A878-1F34736A206F}">
      <dgm:prSet/>
      <dgm:spPr/>
      <dgm:t>
        <a:bodyPr/>
        <a:lstStyle/>
        <a:p>
          <a:endParaRPr lang="es-EC"/>
        </a:p>
      </dgm:t>
    </dgm:pt>
    <dgm:pt modelId="{C07E9B28-C4CD-4055-BF78-ED8EA64496F6}" type="pres">
      <dgm:prSet presAssocID="{98D5D198-D968-4D31-879F-866DF43B020E}" presName="vert0" presStyleCnt="0">
        <dgm:presLayoutVars>
          <dgm:dir/>
          <dgm:animOne val="branch"/>
          <dgm:animLvl val="lvl"/>
        </dgm:presLayoutVars>
      </dgm:prSet>
      <dgm:spPr/>
      <dgm:t>
        <a:bodyPr/>
        <a:lstStyle/>
        <a:p>
          <a:endParaRPr lang="es-EC"/>
        </a:p>
      </dgm:t>
    </dgm:pt>
    <dgm:pt modelId="{77A966A1-E577-4285-9108-BA5B24C7D577}" type="pres">
      <dgm:prSet presAssocID="{5FAEEF5E-949B-4088-8CDA-AD3640AA0896}" presName="thickLine" presStyleLbl="alignNode1" presStyleIdx="0" presStyleCnt="1"/>
      <dgm:spPr/>
    </dgm:pt>
    <dgm:pt modelId="{8E113D04-A305-47EC-B5CD-13EDD8F80EF6}" type="pres">
      <dgm:prSet presAssocID="{5FAEEF5E-949B-4088-8CDA-AD3640AA0896}" presName="horz1" presStyleCnt="0"/>
      <dgm:spPr/>
    </dgm:pt>
    <dgm:pt modelId="{CC1C780E-DC3B-4DCE-94F3-64C5A9379874}" type="pres">
      <dgm:prSet presAssocID="{5FAEEF5E-949B-4088-8CDA-AD3640AA0896}" presName="tx1" presStyleLbl="revTx" presStyleIdx="0" presStyleCnt="4" custScaleX="152123" custScaleY="49420" custLinFactNeighborY="19017"/>
      <dgm:spPr/>
      <dgm:t>
        <a:bodyPr/>
        <a:lstStyle/>
        <a:p>
          <a:endParaRPr lang="es-EC"/>
        </a:p>
      </dgm:t>
    </dgm:pt>
    <dgm:pt modelId="{A78A2D02-FBE0-4334-93E4-F055871B7DC5}" type="pres">
      <dgm:prSet presAssocID="{5FAEEF5E-949B-4088-8CDA-AD3640AA0896}" presName="vert1" presStyleCnt="0"/>
      <dgm:spPr/>
    </dgm:pt>
    <dgm:pt modelId="{4EA9D267-1B59-4843-A72D-807DC64F9CBF}" type="pres">
      <dgm:prSet presAssocID="{05E458D1-D030-46E6-B522-F52EC83B3E96}" presName="vertSpace2a" presStyleCnt="0"/>
      <dgm:spPr/>
    </dgm:pt>
    <dgm:pt modelId="{88B3A442-6A30-4BED-8C04-A623E1DE479E}" type="pres">
      <dgm:prSet presAssocID="{05E458D1-D030-46E6-B522-F52EC83B3E96}" presName="horz2" presStyleCnt="0"/>
      <dgm:spPr/>
    </dgm:pt>
    <dgm:pt modelId="{98168A23-F48E-44BF-9182-C7C2F4A05222}" type="pres">
      <dgm:prSet presAssocID="{05E458D1-D030-46E6-B522-F52EC83B3E96}" presName="horzSpace2" presStyleCnt="0"/>
      <dgm:spPr/>
    </dgm:pt>
    <dgm:pt modelId="{9EF9D0B6-49A4-4E3F-85E8-3567661D5BE1}" type="pres">
      <dgm:prSet presAssocID="{05E458D1-D030-46E6-B522-F52EC83B3E96}" presName="tx2" presStyleLbl="revTx" presStyleIdx="1" presStyleCnt="4"/>
      <dgm:spPr/>
      <dgm:t>
        <a:bodyPr/>
        <a:lstStyle/>
        <a:p>
          <a:endParaRPr lang="es-EC"/>
        </a:p>
      </dgm:t>
    </dgm:pt>
    <dgm:pt modelId="{486BC85D-BD76-4228-A7B6-00638078E750}" type="pres">
      <dgm:prSet presAssocID="{05E458D1-D030-46E6-B522-F52EC83B3E96}" presName="vert2" presStyleCnt="0"/>
      <dgm:spPr/>
    </dgm:pt>
    <dgm:pt modelId="{D76C65AE-43CC-4F81-BA0D-EFB50DFFAC74}" type="pres">
      <dgm:prSet presAssocID="{05E458D1-D030-46E6-B522-F52EC83B3E96}" presName="thinLine2b" presStyleLbl="callout" presStyleIdx="0" presStyleCnt="3"/>
      <dgm:spPr/>
    </dgm:pt>
    <dgm:pt modelId="{1FFF21BD-69B5-4AB1-A382-5616DF241DDB}" type="pres">
      <dgm:prSet presAssocID="{05E458D1-D030-46E6-B522-F52EC83B3E96}" presName="vertSpace2b" presStyleCnt="0"/>
      <dgm:spPr/>
    </dgm:pt>
    <dgm:pt modelId="{DA5E4A1E-CA15-4E87-8FD8-5F4D8B7B98BA}" type="pres">
      <dgm:prSet presAssocID="{02FDA3BB-23F1-4CDC-B5B5-F37C60D04D7D}" presName="horz2" presStyleCnt="0"/>
      <dgm:spPr/>
    </dgm:pt>
    <dgm:pt modelId="{ADEDC4EE-E359-4463-980C-046455621062}" type="pres">
      <dgm:prSet presAssocID="{02FDA3BB-23F1-4CDC-B5B5-F37C60D04D7D}" presName="horzSpace2" presStyleCnt="0"/>
      <dgm:spPr/>
    </dgm:pt>
    <dgm:pt modelId="{9EA9E1D7-6E15-44A7-B720-A00013658C0A}" type="pres">
      <dgm:prSet presAssocID="{02FDA3BB-23F1-4CDC-B5B5-F37C60D04D7D}" presName="tx2" presStyleLbl="revTx" presStyleIdx="2" presStyleCnt="4"/>
      <dgm:spPr/>
      <dgm:t>
        <a:bodyPr/>
        <a:lstStyle/>
        <a:p>
          <a:endParaRPr lang="es-EC"/>
        </a:p>
      </dgm:t>
    </dgm:pt>
    <dgm:pt modelId="{A42B643A-F983-4D31-86D5-9D8A588061BC}" type="pres">
      <dgm:prSet presAssocID="{02FDA3BB-23F1-4CDC-B5B5-F37C60D04D7D}" presName="vert2" presStyleCnt="0"/>
      <dgm:spPr/>
    </dgm:pt>
    <dgm:pt modelId="{4AF3358B-C468-4DE2-89B0-A8050ECDB732}" type="pres">
      <dgm:prSet presAssocID="{02FDA3BB-23F1-4CDC-B5B5-F37C60D04D7D}" presName="thinLine2b" presStyleLbl="callout" presStyleIdx="1" presStyleCnt="3"/>
      <dgm:spPr/>
    </dgm:pt>
    <dgm:pt modelId="{82E497BC-A12E-4AE9-9065-C5F71EF82DE8}" type="pres">
      <dgm:prSet presAssocID="{02FDA3BB-23F1-4CDC-B5B5-F37C60D04D7D}" presName="vertSpace2b" presStyleCnt="0"/>
      <dgm:spPr/>
    </dgm:pt>
    <dgm:pt modelId="{CAE7EF63-4B99-43C6-A1A0-DEB584BA7B1C}" type="pres">
      <dgm:prSet presAssocID="{46EB6CEF-7C99-4AF4-B201-ECD002C8897F}" presName="horz2" presStyleCnt="0"/>
      <dgm:spPr/>
    </dgm:pt>
    <dgm:pt modelId="{7AB99E70-B9E8-477D-9EB2-8B1BAE924EE9}" type="pres">
      <dgm:prSet presAssocID="{46EB6CEF-7C99-4AF4-B201-ECD002C8897F}" presName="horzSpace2" presStyleCnt="0"/>
      <dgm:spPr/>
    </dgm:pt>
    <dgm:pt modelId="{0444901E-FC56-4E60-87CB-A316F99B0B3B}" type="pres">
      <dgm:prSet presAssocID="{46EB6CEF-7C99-4AF4-B201-ECD002C8897F}" presName="tx2" presStyleLbl="revTx" presStyleIdx="3" presStyleCnt="4"/>
      <dgm:spPr/>
      <dgm:t>
        <a:bodyPr/>
        <a:lstStyle/>
        <a:p>
          <a:endParaRPr lang="es-EC"/>
        </a:p>
      </dgm:t>
    </dgm:pt>
    <dgm:pt modelId="{AAF07736-3C8E-43F3-9FA8-C005E74C8296}" type="pres">
      <dgm:prSet presAssocID="{46EB6CEF-7C99-4AF4-B201-ECD002C8897F}" presName="vert2" presStyleCnt="0"/>
      <dgm:spPr/>
    </dgm:pt>
    <dgm:pt modelId="{B370D432-7F49-4122-9E4C-7A0B316F244D}" type="pres">
      <dgm:prSet presAssocID="{46EB6CEF-7C99-4AF4-B201-ECD002C8897F}" presName="thinLine2b" presStyleLbl="callout" presStyleIdx="2" presStyleCnt="3"/>
      <dgm:spPr/>
    </dgm:pt>
    <dgm:pt modelId="{DF033E0C-8BB1-4829-B244-2113C36D3A69}" type="pres">
      <dgm:prSet presAssocID="{46EB6CEF-7C99-4AF4-B201-ECD002C8897F}" presName="vertSpace2b" presStyleCnt="0"/>
      <dgm:spPr/>
    </dgm:pt>
  </dgm:ptLst>
  <dgm:cxnLst>
    <dgm:cxn modelId="{B0FC8FAA-6884-435F-90EC-49FAC5E0F637}" type="presOf" srcId="{98D5D198-D968-4D31-879F-866DF43B020E}" destId="{C07E9B28-C4CD-4055-BF78-ED8EA64496F6}" srcOrd="0" destOrd="0" presId="urn:microsoft.com/office/officeart/2008/layout/LinedList"/>
    <dgm:cxn modelId="{AF5C4A43-994D-4E09-A878-1F34736A206F}" srcId="{5FAEEF5E-949B-4088-8CDA-AD3640AA0896}" destId="{46EB6CEF-7C99-4AF4-B201-ECD002C8897F}" srcOrd="2" destOrd="0" parTransId="{97DD18F6-EA96-455E-B34F-819DB89D90CE}" sibTransId="{DF9C973A-7681-42F4-8F6B-2528A016ED78}"/>
    <dgm:cxn modelId="{4F461ECB-B19F-420D-85B8-C69BCF6F4084}" type="presOf" srcId="{5FAEEF5E-949B-4088-8CDA-AD3640AA0896}" destId="{CC1C780E-DC3B-4DCE-94F3-64C5A9379874}" srcOrd="0" destOrd="0" presId="urn:microsoft.com/office/officeart/2008/layout/LinedList"/>
    <dgm:cxn modelId="{152653EA-17C9-4139-B179-32011A92DD9B}" srcId="{5FAEEF5E-949B-4088-8CDA-AD3640AA0896}" destId="{05E458D1-D030-46E6-B522-F52EC83B3E96}" srcOrd="0" destOrd="0" parTransId="{DDF2E59F-635C-4EB5-98EC-2842F0AB1D80}" sibTransId="{CE9CEA38-654D-40B3-A539-24E1B934199E}"/>
    <dgm:cxn modelId="{C5BAD44A-ED33-4513-9E82-3E1B833F608C}" srcId="{5FAEEF5E-949B-4088-8CDA-AD3640AA0896}" destId="{02FDA3BB-23F1-4CDC-B5B5-F37C60D04D7D}" srcOrd="1" destOrd="0" parTransId="{FBCC0899-BF05-4844-808F-3615FE6BFD6D}" sibTransId="{542545E8-D5BF-45FB-91AE-2D0DA9974F24}"/>
    <dgm:cxn modelId="{96832256-1797-4159-8579-3F9FEA4D1EC3}" srcId="{98D5D198-D968-4D31-879F-866DF43B020E}" destId="{5FAEEF5E-949B-4088-8CDA-AD3640AA0896}" srcOrd="0" destOrd="0" parTransId="{C8845876-D455-4D15-A7D5-BAE9A30EBEE4}" sibTransId="{16634ED3-78DD-4944-99BF-15D65E6F6F55}"/>
    <dgm:cxn modelId="{2EFC88B5-5355-4370-B295-E53DA82101B9}" type="presOf" srcId="{46EB6CEF-7C99-4AF4-B201-ECD002C8897F}" destId="{0444901E-FC56-4E60-87CB-A316F99B0B3B}" srcOrd="0" destOrd="0" presId="urn:microsoft.com/office/officeart/2008/layout/LinedList"/>
    <dgm:cxn modelId="{49E6893B-D421-46E0-8817-0CE8EA95D485}" type="presOf" srcId="{02FDA3BB-23F1-4CDC-B5B5-F37C60D04D7D}" destId="{9EA9E1D7-6E15-44A7-B720-A00013658C0A}" srcOrd="0" destOrd="0" presId="urn:microsoft.com/office/officeart/2008/layout/LinedList"/>
    <dgm:cxn modelId="{DC8011C8-7976-41BC-9955-35245972DA24}" type="presOf" srcId="{05E458D1-D030-46E6-B522-F52EC83B3E96}" destId="{9EF9D0B6-49A4-4E3F-85E8-3567661D5BE1}" srcOrd="0" destOrd="0" presId="urn:microsoft.com/office/officeart/2008/layout/LinedList"/>
    <dgm:cxn modelId="{123F25F3-30D8-489F-BDEF-A7B0C34BAF04}" type="presParOf" srcId="{C07E9B28-C4CD-4055-BF78-ED8EA64496F6}" destId="{77A966A1-E577-4285-9108-BA5B24C7D577}" srcOrd="0" destOrd="0" presId="urn:microsoft.com/office/officeart/2008/layout/LinedList"/>
    <dgm:cxn modelId="{29DC3892-86BF-4C2C-9AF8-10C072772687}" type="presParOf" srcId="{C07E9B28-C4CD-4055-BF78-ED8EA64496F6}" destId="{8E113D04-A305-47EC-B5CD-13EDD8F80EF6}" srcOrd="1" destOrd="0" presId="urn:microsoft.com/office/officeart/2008/layout/LinedList"/>
    <dgm:cxn modelId="{B188ABD3-FEE6-4F38-9F31-853212941FC2}" type="presParOf" srcId="{8E113D04-A305-47EC-B5CD-13EDD8F80EF6}" destId="{CC1C780E-DC3B-4DCE-94F3-64C5A9379874}" srcOrd="0" destOrd="0" presId="urn:microsoft.com/office/officeart/2008/layout/LinedList"/>
    <dgm:cxn modelId="{3B176C3E-0996-4A83-B991-0901E7260F4B}" type="presParOf" srcId="{8E113D04-A305-47EC-B5CD-13EDD8F80EF6}" destId="{A78A2D02-FBE0-4334-93E4-F055871B7DC5}" srcOrd="1" destOrd="0" presId="urn:microsoft.com/office/officeart/2008/layout/LinedList"/>
    <dgm:cxn modelId="{F54633A6-4FDB-4E42-BDEF-E0BFEECA14F1}" type="presParOf" srcId="{A78A2D02-FBE0-4334-93E4-F055871B7DC5}" destId="{4EA9D267-1B59-4843-A72D-807DC64F9CBF}" srcOrd="0" destOrd="0" presId="urn:microsoft.com/office/officeart/2008/layout/LinedList"/>
    <dgm:cxn modelId="{0C069410-21C2-4CBC-8AF4-A549C38DB4E3}" type="presParOf" srcId="{A78A2D02-FBE0-4334-93E4-F055871B7DC5}" destId="{88B3A442-6A30-4BED-8C04-A623E1DE479E}" srcOrd="1" destOrd="0" presId="urn:microsoft.com/office/officeart/2008/layout/LinedList"/>
    <dgm:cxn modelId="{1A65DBE1-1195-4FBD-919E-558EE4C8111D}" type="presParOf" srcId="{88B3A442-6A30-4BED-8C04-A623E1DE479E}" destId="{98168A23-F48E-44BF-9182-C7C2F4A05222}" srcOrd="0" destOrd="0" presId="urn:microsoft.com/office/officeart/2008/layout/LinedList"/>
    <dgm:cxn modelId="{0C222B3A-494D-4E54-81E1-7C8DEE38EAB2}" type="presParOf" srcId="{88B3A442-6A30-4BED-8C04-A623E1DE479E}" destId="{9EF9D0B6-49A4-4E3F-85E8-3567661D5BE1}" srcOrd="1" destOrd="0" presId="urn:microsoft.com/office/officeart/2008/layout/LinedList"/>
    <dgm:cxn modelId="{67E90A0E-AD80-4743-9705-9C16A40ABA15}" type="presParOf" srcId="{88B3A442-6A30-4BED-8C04-A623E1DE479E}" destId="{486BC85D-BD76-4228-A7B6-00638078E750}" srcOrd="2" destOrd="0" presId="urn:microsoft.com/office/officeart/2008/layout/LinedList"/>
    <dgm:cxn modelId="{E81ABA6B-9285-4544-8711-B6621A3D726E}" type="presParOf" srcId="{A78A2D02-FBE0-4334-93E4-F055871B7DC5}" destId="{D76C65AE-43CC-4F81-BA0D-EFB50DFFAC74}" srcOrd="2" destOrd="0" presId="urn:microsoft.com/office/officeart/2008/layout/LinedList"/>
    <dgm:cxn modelId="{368ECFCA-562E-4BF3-B8B7-CB6D5A5C41F9}" type="presParOf" srcId="{A78A2D02-FBE0-4334-93E4-F055871B7DC5}" destId="{1FFF21BD-69B5-4AB1-A382-5616DF241DDB}" srcOrd="3" destOrd="0" presId="urn:microsoft.com/office/officeart/2008/layout/LinedList"/>
    <dgm:cxn modelId="{EE0859A4-5B72-4619-807F-8C12E60E45F6}" type="presParOf" srcId="{A78A2D02-FBE0-4334-93E4-F055871B7DC5}" destId="{DA5E4A1E-CA15-4E87-8FD8-5F4D8B7B98BA}" srcOrd="4" destOrd="0" presId="urn:microsoft.com/office/officeart/2008/layout/LinedList"/>
    <dgm:cxn modelId="{E9CD7C2B-5F4B-4DCF-A021-C6C70031F099}" type="presParOf" srcId="{DA5E4A1E-CA15-4E87-8FD8-5F4D8B7B98BA}" destId="{ADEDC4EE-E359-4463-980C-046455621062}" srcOrd="0" destOrd="0" presId="urn:microsoft.com/office/officeart/2008/layout/LinedList"/>
    <dgm:cxn modelId="{230423D0-4F1C-4143-AE3F-86A0FD93CC7B}" type="presParOf" srcId="{DA5E4A1E-CA15-4E87-8FD8-5F4D8B7B98BA}" destId="{9EA9E1D7-6E15-44A7-B720-A00013658C0A}" srcOrd="1" destOrd="0" presId="urn:microsoft.com/office/officeart/2008/layout/LinedList"/>
    <dgm:cxn modelId="{D66518C2-63D0-4579-8831-1AF852C148CF}" type="presParOf" srcId="{DA5E4A1E-CA15-4E87-8FD8-5F4D8B7B98BA}" destId="{A42B643A-F983-4D31-86D5-9D8A588061BC}" srcOrd="2" destOrd="0" presId="urn:microsoft.com/office/officeart/2008/layout/LinedList"/>
    <dgm:cxn modelId="{954359DB-A6FF-4AD0-B607-D1C6E7817FD9}" type="presParOf" srcId="{A78A2D02-FBE0-4334-93E4-F055871B7DC5}" destId="{4AF3358B-C468-4DE2-89B0-A8050ECDB732}" srcOrd="5" destOrd="0" presId="urn:microsoft.com/office/officeart/2008/layout/LinedList"/>
    <dgm:cxn modelId="{0E7BEF60-72CE-4280-8184-2A7EE1E23E74}" type="presParOf" srcId="{A78A2D02-FBE0-4334-93E4-F055871B7DC5}" destId="{82E497BC-A12E-4AE9-9065-C5F71EF82DE8}" srcOrd="6" destOrd="0" presId="urn:microsoft.com/office/officeart/2008/layout/LinedList"/>
    <dgm:cxn modelId="{78985F9C-1662-4B26-98F8-79963278BABB}" type="presParOf" srcId="{A78A2D02-FBE0-4334-93E4-F055871B7DC5}" destId="{CAE7EF63-4B99-43C6-A1A0-DEB584BA7B1C}" srcOrd="7" destOrd="0" presId="urn:microsoft.com/office/officeart/2008/layout/LinedList"/>
    <dgm:cxn modelId="{F8A8ED4D-32D7-4F20-A801-01811021CD06}" type="presParOf" srcId="{CAE7EF63-4B99-43C6-A1A0-DEB584BA7B1C}" destId="{7AB99E70-B9E8-477D-9EB2-8B1BAE924EE9}" srcOrd="0" destOrd="0" presId="urn:microsoft.com/office/officeart/2008/layout/LinedList"/>
    <dgm:cxn modelId="{B7A53B2F-C8BD-482B-AAFD-B21AE8896F9F}" type="presParOf" srcId="{CAE7EF63-4B99-43C6-A1A0-DEB584BA7B1C}" destId="{0444901E-FC56-4E60-87CB-A316F99B0B3B}" srcOrd="1" destOrd="0" presId="urn:microsoft.com/office/officeart/2008/layout/LinedList"/>
    <dgm:cxn modelId="{B5D45502-65B2-4770-A041-B0A27DE4C674}" type="presParOf" srcId="{CAE7EF63-4B99-43C6-A1A0-DEB584BA7B1C}" destId="{AAF07736-3C8E-43F3-9FA8-C005E74C8296}" srcOrd="2" destOrd="0" presId="urn:microsoft.com/office/officeart/2008/layout/LinedList"/>
    <dgm:cxn modelId="{7E56AA2E-4D9C-4F0D-B8A7-01E4C1E9F274}" type="presParOf" srcId="{A78A2D02-FBE0-4334-93E4-F055871B7DC5}" destId="{B370D432-7F49-4122-9E4C-7A0B316F244D}" srcOrd="8" destOrd="0" presId="urn:microsoft.com/office/officeart/2008/layout/LinedList"/>
    <dgm:cxn modelId="{0BD7CBEA-5103-4626-9933-72497504F896}" type="presParOf" srcId="{A78A2D02-FBE0-4334-93E4-F055871B7DC5}" destId="{DF033E0C-8BB1-4829-B244-2113C36D3A6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47160-3EF3-4DE4-BAC9-37B645F4D9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397CCD09-D6B9-4D61-99D7-241DCA96ECD8}">
      <dgm:prSet phldrT="[Texto]" phldr="1"/>
      <dgm:spPr/>
      <dgm:t>
        <a:bodyPr/>
        <a:lstStyle/>
        <a:p>
          <a:endParaRPr lang="es-EC" dirty="0"/>
        </a:p>
      </dgm:t>
    </dgm:pt>
    <dgm:pt modelId="{3C14F98E-FD2C-49E1-AD2A-088A427C2FC2}" type="parTrans" cxnId="{5E593A43-6988-404C-AFF2-73B94A67F533}">
      <dgm:prSet/>
      <dgm:spPr/>
      <dgm:t>
        <a:bodyPr/>
        <a:lstStyle/>
        <a:p>
          <a:endParaRPr lang="es-EC"/>
        </a:p>
      </dgm:t>
    </dgm:pt>
    <dgm:pt modelId="{DBF52DFD-EC99-485F-BF90-E0EC77448650}" type="sibTrans" cxnId="{5E593A43-6988-404C-AFF2-73B94A67F533}">
      <dgm:prSet/>
      <dgm:spPr/>
      <dgm:t>
        <a:bodyPr/>
        <a:lstStyle/>
        <a:p>
          <a:endParaRPr lang="es-EC"/>
        </a:p>
      </dgm:t>
    </dgm:pt>
    <dgm:pt modelId="{0B40497D-C6F3-4B16-9F36-FCF48BF078C0}">
      <dgm:prSet phldrT="[Texto]" custT="1"/>
      <dgm:spPr/>
      <dgm:t>
        <a:bodyPr/>
        <a:lstStyle/>
        <a:p>
          <a:pPr algn="ctr"/>
          <a:r>
            <a:rPr lang="es-EC" sz="2400" dirty="0" smtClean="0"/>
            <a:t>El manejo adecuado de la fertilización incide en su calidad.</a:t>
          </a:r>
          <a:endParaRPr lang="es-EC" sz="2400" dirty="0"/>
        </a:p>
      </dgm:t>
    </dgm:pt>
    <dgm:pt modelId="{6C9A9763-9A1F-485C-B05A-3FACFBD573D6}" type="parTrans" cxnId="{75DC92AC-0BE6-4786-8753-9515E5B7D6BE}">
      <dgm:prSet/>
      <dgm:spPr/>
      <dgm:t>
        <a:bodyPr/>
        <a:lstStyle/>
        <a:p>
          <a:endParaRPr lang="es-EC"/>
        </a:p>
      </dgm:t>
    </dgm:pt>
    <dgm:pt modelId="{B7091756-538D-44C3-8CD0-84AD0FDCDFB3}" type="sibTrans" cxnId="{75DC92AC-0BE6-4786-8753-9515E5B7D6BE}">
      <dgm:prSet/>
      <dgm:spPr/>
      <dgm:t>
        <a:bodyPr/>
        <a:lstStyle/>
        <a:p>
          <a:endParaRPr lang="es-EC"/>
        </a:p>
      </dgm:t>
    </dgm:pt>
    <dgm:pt modelId="{6D6931FB-74FC-4E47-9AD7-19059663AFBF}">
      <dgm:prSet phldrT="[Texto]" custT="1"/>
      <dgm:spPr/>
      <dgm:t>
        <a:bodyPr/>
        <a:lstStyle/>
        <a:p>
          <a:pPr algn="ctr"/>
          <a:r>
            <a:rPr lang="es-EC" sz="2400" dirty="0" smtClean="0"/>
            <a:t>responder de manera óptima a las aplicaciones aumentando su rendimiento.</a:t>
          </a:r>
          <a:endParaRPr lang="es-EC" sz="2400" dirty="0"/>
        </a:p>
      </dgm:t>
    </dgm:pt>
    <dgm:pt modelId="{AE06E626-52DF-4FCD-85F9-3EB678153BBB}" type="parTrans" cxnId="{D3E3CE43-5154-4246-8BFD-810FD4C69454}">
      <dgm:prSet/>
      <dgm:spPr/>
      <dgm:t>
        <a:bodyPr/>
        <a:lstStyle/>
        <a:p>
          <a:endParaRPr lang="es-EC"/>
        </a:p>
      </dgm:t>
    </dgm:pt>
    <dgm:pt modelId="{056A5D15-605B-4A05-860D-717AAFE1668C}" type="sibTrans" cxnId="{D3E3CE43-5154-4246-8BFD-810FD4C69454}">
      <dgm:prSet/>
      <dgm:spPr/>
      <dgm:t>
        <a:bodyPr/>
        <a:lstStyle/>
        <a:p>
          <a:endParaRPr lang="es-EC"/>
        </a:p>
      </dgm:t>
    </dgm:pt>
    <dgm:pt modelId="{77B519FD-CAB1-41BF-A69F-3EF211459DE7}">
      <dgm:prSet phldrT="[Texto]" custT="1"/>
      <dgm:spPr/>
      <dgm:t>
        <a:bodyPr/>
        <a:lstStyle/>
        <a:p>
          <a:pPr algn="ctr"/>
          <a:r>
            <a:rPr lang="es-EC" sz="2400" dirty="0" smtClean="0"/>
            <a:t>La escasa producción en los meses fríos del año es consecuencia de la baja cantidad de nutrientes</a:t>
          </a:r>
          <a:endParaRPr lang="es-EC" sz="2400" dirty="0"/>
        </a:p>
      </dgm:t>
    </dgm:pt>
    <dgm:pt modelId="{9B93A061-DDBD-494F-85D6-6C1867BA1397}" type="parTrans" cxnId="{D361125F-4DE0-492E-A1CF-EF3AFB5B3519}">
      <dgm:prSet/>
      <dgm:spPr/>
      <dgm:t>
        <a:bodyPr/>
        <a:lstStyle/>
        <a:p>
          <a:endParaRPr lang="es-EC"/>
        </a:p>
      </dgm:t>
    </dgm:pt>
    <dgm:pt modelId="{DDCD448F-7524-4C89-AF84-4084BCA9D74D}" type="sibTrans" cxnId="{D361125F-4DE0-492E-A1CF-EF3AFB5B3519}">
      <dgm:prSet/>
      <dgm:spPr/>
      <dgm:t>
        <a:bodyPr/>
        <a:lstStyle/>
        <a:p>
          <a:endParaRPr lang="es-EC"/>
        </a:p>
      </dgm:t>
    </dgm:pt>
    <dgm:pt modelId="{7AFC7316-38F2-4972-90A1-A0C803706523}" type="pres">
      <dgm:prSet presAssocID="{22847160-3EF3-4DE4-BAC9-37B645F4D9CB}" presName="vert0" presStyleCnt="0">
        <dgm:presLayoutVars>
          <dgm:dir/>
          <dgm:animOne val="branch"/>
          <dgm:animLvl val="lvl"/>
        </dgm:presLayoutVars>
      </dgm:prSet>
      <dgm:spPr/>
      <dgm:t>
        <a:bodyPr/>
        <a:lstStyle/>
        <a:p>
          <a:endParaRPr lang="es-EC"/>
        </a:p>
      </dgm:t>
    </dgm:pt>
    <dgm:pt modelId="{0FF9CFD1-C128-4869-A4B0-709475899429}" type="pres">
      <dgm:prSet presAssocID="{397CCD09-D6B9-4D61-99D7-241DCA96ECD8}" presName="thickLine" presStyleLbl="alignNode1" presStyleIdx="0" presStyleCnt="1"/>
      <dgm:spPr/>
    </dgm:pt>
    <dgm:pt modelId="{220973A9-91B4-4071-9810-49B76DBF6645}" type="pres">
      <dgm:prSet presAssocID="{397CCD09-D6B9-4D61-99D7-241DCA96ECD8}" presName="horz1" presStyleCnt="0"/>
      <dgm:spPr/>
    </dgm:pt>
    <dgm:pt modelId="{8DDB1153-C044-4494-88A1-76543256F40C}" type="pres">
      <dgm:prSet presAssocID="{397CCD09-D6B9-4D61-99D7-241DCA96ECD8}" presName="tx1" presStyleLbl="revTx" presStyleIdx="0" presStyleCnt="4" custFlipHor="1" custScaleX="3597" custScaleY="94073"/>
      <dgm:spPr/>
      <dgm:t>
        <a:bodyPr/>
        <a:lstStyle/>
        <a:p>
          <a:endParaRPr lang="es-EC"/>
        </a:p>
      </dgm:t>
    </dgm:pt>
    <dgm:pt modelId="{B5A1CE70-56A9-4F31-B4AD-C892638B2DB0}" type="pres">
      <dgm:prSet presAssocID="{397CCD09-D6B9-4D61-99D7-241DCA96ECD8}" presName="vert1" presStyleCnt="0"/>
      <dgm:spPr/>
    </dgm:pt>
    <dgm:pt modelId="{F85C203B-FD5E-4671-B85C-127833F67B5D}" type="pres">
      <dgm:prSet presAssocID="{0B40497D-C6F3-4B16-9F36-FCF48BF078C0}" presName="vertSpace2a" presStyleCnt="0"/>
      <dgm:spPr/>
    </dgm:pt>
    <dgm:pt modelId="{1DC80381-B8A1-4FE5-8BF8-EB82A8228C42}" type="pres">
      <dgm:prSet presAssocID="{0B40497D-C6F3-4B16-9F36-FCF48BF078C0}" presName="horz2" presStyleCnt="0"/>
      <dgm:spPr/>
    </dgm:pt>
    <dgm:pt modelId="{9EA99FFD-C7BD-4E9B-ACD1-A256D44A27E1}" type="pres">
      <dgm:prSet presAssocID="{0B40497D-C6F3-4B16-9F36-FCF48BF078C0}" presName="horzSpace2" presStyleCnt="0"/>
      <dgm:spPr/>
    </dgm:pt>
    <dgm:pt modelId="{32CAEAA6-F5E4-4F0B-8CD3-C0D340FA0300}" type="pres">
      <dgm:prSet presAssocID="{0B40497D-C6F3-4B16-9F36-FCF48BF078C0}" presName="tx2" presStyleLbl="revTx" presStyleIdx="1" presStyleCnt="4" custScaleX="133244"/>
      <dgm:spPr/>
      <dgm:t>
        <a:bodyPr/>
        <a:lstStyle/>
        <a:p>
          <a:endParaRPr lang="es-EC"/>
        </a:p>
      </dgm:t>
    </dgm:pt>
    <dgm:pt modelId="{97482EB1-ED71-4FEE-9F27-A897CA7DD3FA}" type="pres">
      <dgm:prSet presAssocID="{0B40497D-C6F3-4B16-9F36-FCF48BF078C0}" presName="vert2" presStyleCnt="0"/>
      <dgm:spPr/>
    </dgm:pt>
    <dgm:pt modelId="{D121F2D9-5303-4198-8110-4719C691FA4C}" type="pres">
      <dgm:prSet presAssocID="{0B40497D-C6F3-4B16-9F36-FCF48BF078C0}" presName="thinLine2b" presStyleLbl="callout" presStyleIdx="0" presStyleCnt="3" custFlipVert="0" custSzY="45720" custScaleX="133612"/>
      <dgm:spPr/>
    </dgm:pt>
    <dgm:pt modelId="{1CF09CC4-3C23-43D9-AFFD-D366AAA80412}" type="pres">
      <dgm:prSet presAssocID="{0B40497D-C6F3-4B16-9F36-FCF48BF078C0}" presName="vertSpace2b" presStyleCnt="0"/>
      <dgm:spPr/>
    </dgm:pt>
    <dgm:pt modelId="{59951F9C-65F6-4FE0-9F37-D2F57BEF3232}" type="pres">
      <dgm:prSet presAssocID="{6D6931FB-74FC-4E47-9AD7-19059663AFBF}" presName="horz2" presStyleCnt="0"/>
      <dgm:spPr/>
    </dgm:pt>
    <dgm:pt modelId="{9EA418F5-2140-48CD-9C9A-1D55FEEA8CE0}" type="pres">
      <dgm:prSet presAssocID="{6D6931FB-74FC-4E47-9AD7-19059663AFBF}" presName="horzSpace2" presStyleCnt="0"/>
      <dgm:spPr/>
    </dgm:pt>
    <dgm:pt modelId="{3110CB49-B763-47F5-A6FB-E03FBB86C78E}" type="pres">
      <dgm:prSet presAssocID="{6D6931FB-74FC-4E47-9AD7-19059663AFBF}" presName="tx2" presStyleLbl="revTx" presStyleIdx="2" presStyleCnt="4" custScaleX="130316"/>
      <dgm:spPr/>
      <dgm:t>
        <a:bodyPr/>
        <a:lstStyle/>
        <a:p>
          <a:endParaRPr lang="es-EC"/>
        </a:p>
      </dgm:t>
    </dgm:pt>
    <dgm:pt modelId="{9810D240-FA10-4F9C-BBD4-77E846AFCF8C}" type="pres">
      <dgm:prSet presAssocID="{6D6931FB-74FC-4E47-9AD7-19059663AFBF}" presName="vert2" presStyleCnt="0"/>
      <dgm:spPr/>
    </dgm:pt>
    <dgm:pt modelId="{3ECC211D-154A-4397-86A9-CA35AA1F1BE9}" type="pres">
      <dgm:prSet presAssocID="{6D6931FB-74FC-4E47-9AD7-19059663AFBF}" presName="thinLine2b" presStyleLbl="callout" presStyleIdx="1" presStyleCnt="3" custSzY="47402" custScaleX="134595"/>
      <dgm:spPr/>
    </dgm:pt>
    <dgm:pt modelId="{D486E3AA-E2FF-4E39-82A1-C62217BAACC6}" type="pres">
      <dgm:prSet presAssocID="{6D6931FB-74FC-4E47-9AD7-19059663AFBF}" presName="vertSpace2b" presStyleCnt="0"/>
      <dgm:spPr/>
    </dgm:pt>
    <dgm:pt modelId="{D941B073-09FD-4461-8332-CDCC0899C690}" type="pres">
      <dgm:prSet presAssocID="{77B519FD-CAB1-41BF-A69F-3EF211459DE7}" presName="horz2" presStyleCnt="0"/>
      <dgm:spPr/>
    </dgm:pt>
    <dgm:pt modelId="{96083248-2CA3-497F-8077-381351BF650D}" type="pres">
      <dgm:prSet presAssocID="{77B519FD-CAB1-41BF-A69F-3EF211459DE7}" presName="horzSpace2" presStyleCnt="0"/>
      <dgm:spPr/>
    </dgm:pt>
    <dgm:pt modelId="{958C4DCB-03C2-423F-B5BD-7465D96CE4AD}" type="pres">
      <dgm:prSet presAssocID="{77B519FD-CAB1-41BF-A69F-3EF211459DE7}" presName="tx2" presStyleLbl="revTx" presStyleIdx="3" presStyleCnt="4" custScaleX="127389"/>
      <dgm:spPr/>
      <dgm:t>
        <a:bodyPr/>
        <a:lstStyle/>
        <a:p>
          <a:endParaRPr lang="es-EC"/>
        </a:p>
      </dgm:t>
    </dgm:pt>
    <dgm:pt modelId="{807D96A9-90F4-4516-AE63-43C4C186D840}" type="pres">
      <dgm:prSet presAssocID="{77B519FD-CAB1-41BF-A69F-3EF211459DE7}" presName="vert2" presStyleCnt="0"/>
      <dgm:spPr/>
    </dgm:pt>
    <dgm:pt modelId="{5C8D729A-1D83-4A5A-9E28-0A48111A9A20}" type="pres">
      <dgm:prSet presAssocID="{77B519FD-CAB1-41BF-A69F-3EF211459DE7}" presName="thinLine2b" presStyleLbl="callout" presStyleIdx="2" presStyleCnt="3"/>
      <dgm:spPr/>
    </dgm:pt>
    <dgm:pt modelId="{9B83D540-329D-4BFD-B07C-8BF650F52EF8}" type="pres">
      <dgm:prSet presAssocID="{77B519FD-CAB1-41BF-A69F-3EF211459DE7}" presName="vertSpace2b" presStyleCnt="0"/>
      <dgm:spPr/>
    </dgm:pt>
  </dgm:ptLst>
  <dgm:cxnLst>
    <dgm:cxn modelId="{D361125F-4DE0-492E-A1CF-EF3AFB5B3519}" srcId="{397CCD09-D6B9-4D61-99D7-241DCA96ECD8}" destId="{77B519FD-CAB1-41BF-A69F-3EF211459DE7}" srcOrd="2" destOrd="0" parTransId="{9B93A061-DDBD-494F-85D6-6C1867BA1397}" sibTransId="{DDCD448F-7524-4C89-AF84-4084BCA9D74D}"/>
    <dgm:cxn modelId="{1E344C15-CDA0-4422-AD8F-D753ABD61BC1}" type="presOf" srcId="{0B40497D-C6F3-4B16-9F36-FCF48BF078C0}" destId="{32CAEAA6-F5E4-4F0B-8CD3-C0D340FA0300}" srcOrd="0" destOrd="0" presId="urn:microsoft.com/office/officeart/2008/layout/LinedList"/>
    <dgm:cxn modelId="{95CA787F-016C-4368-B909-05FBF4DDAF04}" type="presOf" srcId="{22847160-3EF3-4DE4-BAC9-37B645F4D9CB}" destId="{7AFC7316-38F2-4972-90A1-A0C803706523}" srcOrd="0" destOrd="0" presId="urn:microsoft.com/office/officeart/2008/layout/LinedList"/>
    <dgm:cxn modelId="{FC49B04D-C8FB-4FE8-83D6-2B39ECEEA519}" type="presOf" srcId="{397CCD09-D6B9-4D61-99D7-241DCA96ECD8}" destId="{8DDB1153-C044-4494-88A1-76543256F40C}" srcOrd="0" destOrd="0" presId="urn:microsoft.com/office/officeart/2008/layout/LinedList"/>
    <dgm:cxn modelId="{ECBC4531-493B-4F69-8321-B6C69560013C}" type="presOf" srcId="{77B519FD-CAB1-41BF-A69F-3EF211459DE7}" destId="{958C4DCB-03C2-423F-B5BD-7465D96CE4AD}" srcOrd="0" destOrd="0" presId="urn:microsoft.com/office/officeart/2008/layout/LinedList"/>
    <dgm:cxn modelId="{227E7B7E-9759-4F16-AD81-A5A4CB8F6EBB}" type="presOf" srcId="{6D6931FB-74FC-4E47-9AD7-19059663AFBF}" destId="{3110CB49-B763-47F5-A6FB-E03FBB86C78E}" srcOrd="0" destOrd="0" presId="urn:microsoft.com/office/officeart/2008/layout/LinedList"/>
    <dgm:cxn modelId="{5E593A43-6988-404C-AFF2-73B94A67F533}" srcId="{22847160-3EF3-4DE4-BAC9-37B645F4D9CB}" destId="{397CCD09-D6B9-4D61-99D7-241DCA96ECD8}" srcOrd="0" destOrd="0" parTransId="{3C14F98E-FD2C-49E1-AD2A-088A427C2FC2}" sibTransId="{DBF52DFD-EC99-485F-BF90-E0EC77448650}"/>
    <dgm:cxn modelId="{D3E3CE43-5154-4246-8BFD-810FD4C69454}" srcId="{397CCD09-D6B9-4D61-99D7-241DCA96ECD8}" destId="{6D6931FB-74FC-4E47-9AD7-19059663AFBF}" srcOrd="1" destOrd="0" parTransId="{AE06E626-52DF-4FCD-85F9-3EB678153BBB}" sibTransId="{056A5D15-605B-4A05-860D-717AAFE1668C}"/>
    <dgm:cxn modelId="{75DC92AC-0BE6-4786-8753-9515E5B7D6BE}" srcId="{397CCD09-D6B9-4D61-99D7-241DCA96ECD8}" destId="{0B40497D-C6F3-4B16-9F36-FCF48BF078C0}" srcOrd="0" destOrd="0" parTransId="{6C9A9763-9A1F-485C-B05A-3FACFBD573D6}" sibTransId="{B7091756-538D-44C3-8CD0-84AD0FDCDFB3}"/>
    <dgm:cxn modelId="{6FCA5A3B-C1A4-43F7-8320-6DEF0C0F99AF}" type="presParOf" srcId="{7AFC7316-38F2-4972-90A1-A0C803706523}" destId="{0FF9CFD1-C128-4869-A4B0-709475899429}" srcOrd="0" destOrd="0" presId="urn:microsoft.com/office/officeart/2008/layout/LinedList"/>
    <dgm:cxn modelId="{2C551C5D-3D58-490F-80F6-F6769738A3A3}" type="presParOf" srcId="{7AFC7316-38F2-4972-90A1-A0C803706523}" destId="{220973A9-91B4-4071-9810-49B76DBF6645}" srcOrd="1" destOrd="0" presId="urn:microsoft.com/office/officeart/2008/layout/LinedList"/>
    <dgm:cxn modelId="{56D67B91-6713-492B-87A6-DE603CEB6C5E}" type="presParOf" srcId="{220973A9-91B4-4071-9810-49B76DBF6645}" destId="{8DDB1153-C044-4494-88A1-76543256F40C}" srcOrd="0" destOrd="0" presId="urn:microsoft.com/office/officeart/2008/layout/LinedList"/>
    <dgm:cxn modelId="{D0BE14A2-688F-4784-B891-6CC6B894B3B0}" type="presParOf" srcId="{220973A9-91B4-4071-9810-49B76DBF6645}" destId="{B5A1CE70-56A9-4F31-B4AD-C892638B2DB0}" srcOrd="1" destOrd="0" presId="urn:microsoft.com/office/officeart/2008/layout/LinedList"/>
    <dgm:cxn modelId="{AFE2F843-A42D-457F-8968-A5367ABFB346}" type="presParOf" srcId="{B5A1CE70-56A9-4F31-B4AD-C892638B2DB0}" destId="{F85C203B-FD5E-4671-B85C-127833F67B5D}" srcOrd="0" destOrd="0" presId="urn:microsoft.com/office/officeart/2008/layout/LinedList"/>
    <dgm:cxn modelId="{19459FA0-8C0E-4177-B68B-6D7320F7C2BF}" type="presParOf" srcId="{B5A1CE70-56A9-4F31-B4AD-C892638B2DB0}" destId="{1DC80381-B8A1-4FE5-8BF8-EB82A8228C42}" srcOrd="1" destOrd="0" presId="urn:microsoft.com/office/officeart/2008/layout/LinedList"/>
    <dgm:cxn modelId="{7763B392-A3D7-4249-9498-1ED351690B87}" type="presParOf" srcId="{1DC80381-B8A1-4FE5-8BF8-EB82A8228C42}" destId="{9EA99FFD-C7BD-4E9B-ACD1-A256D44A27E1}" srcOrd="0" destOrd="0" presId="urn:microsoft.com/office/officeart/2008/layout/LinedList"/>
    <dgm:cxn modelId="{83E3928C-D69C-446B-B1D0-DE8E021EF97A}" type="presParOf" srcId="{1DC80381-B8A1-4FE5-8BF8-EB82A8228C42}" destId="{32CAEAA6-F5E4-4F0B-8CD3-C0D340FA0300}" srcOrd="1" destOrd="0" presId="urn:microsoft.com/office/officeart/2008/layout/LinedList"/>
    <dgm:cxn modelId="{A47D65A6-F203-4C8A-B756-42D10EA927DC}" type="presParOf" srcId="{1DC80381-B8A1-4FE5-8BF8-EB82A8228C42}" destId="{97482EB1-ED71-4FEE-9F27-A897CA7DD3FA}" srcOrd="2" destOrd="0" presId="urn:microsoft.com/office/officeart/2008/layout/LinedList"/>
    <dgm:cxn modelId="{E9364455-000D-472F-AF74-BBA0EEC1975A}" type="presParOf" srcId="{B5A1CE70-56A9-4F31-B4AD-C892638B2DB0}" destId="{D121F2D9-5303-4198-8110-4719C691FA4C}" srcOrd="2" destOrd="0" presId="urn:microsoft.com/office/officeart/2008/layout/LinedList"/>
    <dgm:cxn modelId="{03A8A1BB-B91C-4D6B-8254-7682F8D385B0}" type="presParOf" srcId="{B5A1CE70-56A9-4F31-B4AD-C892638B2DB0}" destId="{1CF09CC4-3C23-43D9-AFFD-D366AAA80412}" srcOrd="3" destOrd="0" presId="urn:microsoft.com/office/officeart/2008/layout/LinedList"/>
    <dgm:cxn modelId="{3106FC20-A0BB-4CAE-91AD-5264D867E040}" type="presParOf" srcId="{B5A1CE70-56A9-4F31-B4AD-C892638B2DB0}" destId="{59951F9C-65F6-4FE0-9F37-D2F57BEF3232}" srcOrd="4" destOrd="0" presId="urn:microsoft.com/office/officeart/2008/layout/LinedList"/>
    <dgm:cxn modelId="{B578719B-D644-4E7D-A855-F720C41E73B1}" type="presParOf" srcId="{59951F9C-65F6-4FE0-9F37-D2F57BEF3232}" destId="{9EA418F5-2140-48CD-9C9A-1D55FEEA8CE0}" srcOrd="0" destOrd="0" presId="urn:microsoft.com/office/officeart/2008/layout/LinedList"/>
    <dgm:cxn modelId="{67D294B0-FE45-44EB-8ADE-54EA2CFF816C}" type="presParOf" srcId="{59951F9C-65F6-4FE0-9F37-D2F57BEF3232}" destId="{3110CB49-B763-47F5-A6FB-E03FBB86C78E}" srcOrd="1" destOrd="0" presId="urn:microsoft.com/office/officeart/2008/layout/LinedList"/>
    <dgm:cxn modelId="{15593673-631B-4B4A-B74C-5DE6D6D520BE}" type="presParOf" srcId="{59951F9C-65F6-4FE0-9F37-D2F57BEF3232}" destId="{9810D240-FA10-4F9C-BBD4-77E846AFCF8C}" srcOrd="2" destOrd="0" presId="urn:microsoft.com/office/officeart/2008/layout/LinedList"/>
    <dgm:cxn modelId="{744E102F-8BE6-41F8-9023-9A8F849FA21C}" type="presParOf" srcId="{B5A1CE70-56A9-4F31-B4AD-C892638B2DB0}" destId="{3ECC211D-154A-4397-86A9-CA35AA1F1BE9}" srcOrd="5" destOrd="0" presId="urn:microsoft.com/office/officeart/2008/layout/LinedList"/>
    <dgm:cxn modelId="{A5779EF5-0AC3-40FD-8FBC-BE387E380C16}" type="presParOf" srcId="{B5A1CE70-56A9-4F31-B4AD-C892638B2DB0}" destId="{D486E3AA-E2FF-4E39-82A1-C62217BAACC6}" srcOrd="6" destOrd="0" presId="urn:microsoft.com/office/officeart/2008/layout/LinedList"/>
    <dgm:cxn modelId="{3B888706-7E86-478A-9A4A-0E69794A2434}" type="presParOf" srcId="{B5A1CE70-56A9-4F31-B4AD-C892638B2DB0}" destId="{D941B073-09FD-4461-8332-CDCC0899C690}" srcOrd="7" destOrd="0" presId="urn:microsoft.com/office/officeart/2008/layout/LinedList"/>
    <dgm:cxn modelId="{3C165E2F-5609-4389-8F02-77C0CB0A2DA9}" type="presParOf" srcId="{D941B073-09FD-4461-8332-CDCC0899C690}" destId="{96083248-2CA3-497F-8077-381351BF650D}" srcOrd="0" destOrd="0" presId="urn:microsoft.com/office/officeart/2008/layout/LinedList"/>
    <dgm:cxn modelId="{E2EDA64B-9593-4E5F-8629-EC5DDFC98E41}" type="presParOf" srcId="{D941B073-09FD-4461-8332-CDCC0899C690}" destId="{958C4DCB-03C2-423F-B5BD-7465D96CE4AD}" srcOrd="1" destOrd="0" presId="urn:microsoft.com/office/officeart/2008/layout/LinedList"/>
    <dgm:cxn modelId="{35FF4B3B-8F48-4A96-9844-BAA92B8F4C0D}" type="presParOf" srcId="{D941B073-09FD-4461-8332-CDCC0899C690}" destId="{807D96A9-90F4-4516-AE63-43C4C186D840}" srcOrd="2" destOrd="0" presId="urn:microsoft.com/office/officeart/2008/layout/LinedList"/>
    <dgm:cxn modelId="{CC23D5F3-C884-4A90-A18D-C70A01DB01AD}" type="presParOf" srcId="{B5A1CE70-56A9-4F31-B4AD-C892638B2DB0}" destId="{5C8D729A-1D83-4A5A-9E28-0A48111A9A20}" srcOrd="8" destOrd="0" presId="urn:microsoft.com/office/officeart/2008/layout/LinedList"/>
    <dgm:cxn modelId="{2462EF45-3745-4612-AF54-F51DFD875B9C}" type="presParOf" srcId="{B5A1CE70-56A9-4F31-B4AD-C892638B2DB0}" destId="{9B83D540-329D-4BFD-B07C-8BF650F52EF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414F0D-CED5-4097-9D4A-BF4FD0570A86}" type="doc">
      <dgm:prSet loTypeId="urn:microsoft.com/office/officeart/2005/8/layout/process1" loCatId="process" qsTypeId="urn:microsoft.com/office/officeart/2005/8/quickstyle/simple5" qsCatId="simple" csTypeId="urn:microsoft.com/office/officeart/2005/8/colors/colorful2" csCatId="colorful" phldr="1"/>
      <dgm:spPr/>
    </dgm:pt>
    <dgm:pt modelId="{51F39D90-E1F3-48AC-B0C5-B02705308A5E}">
      <dgm:prSet phldrT="[Texto]"/>
      <dgm:spPr>
        <a:solidFill>
          <a:schemeClr val="accent5">
            <a:lumMod val="90000"/>
          </a:schemeClr>
        </a:solidFill>
      </dgm:spPr>
      <dgm:t>
        <a:bodyPr/>
        <a:lstStyle/>
        <a:p>
          <a:r>
            <a:rPr lang="es-EC" dirty="0" smtClean="0">
              <a:solidFill>
                <a:schemeClr val="tx1"/>
              </a:solidFill>
            </a:rPr>
            <a:t>Falta de información sobre niveles adecuados de fertilización y manejo de pasturas en nuestro país</a:t>
          </a:r>
          <a:endParaRPr lang="es-EC" dirty="0">
            <a:solidFill>
              <a:schemeClr val="tx1"/>
            </a:solidFill>
          </a:endParaRPr>
        </a:p>
      </dgm:t>
    </dgm:pt>
    <dgm:pt modelId="{35190F74-577F-4BDC-A1A5-885B398AB8A1}" type="parTrans" cxnId="{B3457D0D-FF18-4A5E-8A89-5600B0B1D748}">
      <dgm:prSet/>
      <dgm:spPr/>
      <dgm:t>
        <a:bodyPr/>
        <a:lstStyle/>
        <a:p>
          <a:endParaRPr lang="es-EC"/>
        </a:p>
      </dgm:t>
    </dgm:pt>
    <dgm:pt modelId="{D30C28A1-D0FC-44FD-A56B-A69D8A305F24}" type="sibTrans" cxnId="{B3457D0D-FF18-4A5E-8A89-5600B0B1D748}">
      <dgm:prSet/>
      <dgm:spPr/>
      <dgm:t>
        <a:bodyPr/>
        <a:lstStyle/>
        <a:p>
          <a:endParaRPr lang="es-EC"/>
        </a:p>
      </dgm:t>
    </dgm:pt>
    <dgm:pt modelId="{6C3AE39C-B58D-4A66-A5E1-6D08C71F2C10}">
      <dgm:prSet phldrT="[Texto]" custT="1"/>
      <dgm:spPr/>
      <dgm:t>
        <a:bodyPr/>
        <a:lstStyle/>
        <a:p>
          <a:r>
            <a:rPr lang="es-EC" sz="1600" dirty="0" smtClean="0">
              <a:solidFill>
                <a:schemeClr val="tx1"/>
              </a:solidFill>
            </a:rPr>
            <a:t>Baja en la producción de leche en el Ecuador debido a la eficiencia productiva</a:t>
          </a:r>
          <a:endParaRPr lang="es-EC" sz="1600" dirty="0">
            <a:solidFill>
              <a:schemeClr val="tx1"/>
            </a:solidFill>
          </a:endParaRPr>
        </a:p>
      </dgm:t>
    </dgm:pt>
    <dgm:pt modelId="{F5799145-72E9-4A29-A221-A208653E5961}" type="parTrans" cxnId="{33C3D279-1C6C-4C04-9E7A-C7E63D1FB7F3}">
      <dgm:prSet/>
      <dgm:spPr/>
      <dgm:t>
        <a:bodyPr/>
        <a:lstStyle/>
        <a:p>
          <a:endParaRPr lang="es-EC"/>
        </a:p>
      </dgm:t>
    </dgm:pt>
    <dgm:pt modelId="{D9DDAF82-16EB-47A9-8FAC-5F4B24EEDE13}" type="sibTrans" cxnId="{33C3D279-1C6C-4C04-9E7A-C7E63D1FB7F3}">
      <dgm:prSet/>
      <dgm:spPr/>
      <dgm:t>
        <a:bodyPr/>
        <a:lstStyle/>
        <a:p>
          <a:endParaRPr lang="es-EC"/>
        </a:p>
      </dgm:t>
    </dgm:pt>
    <dgm:pt modelId="{ECAF6F9D-C8C5-4411-9C15-4140059928F2}">
      <dgm:prSet phldrT="[Texto]" custT="1"/>
      <dgm:spPr/>
      <dgm:t>
        <a:bodyPr/>
        <a:lstStyle/>
        <a:p>
          <a:r>
            <a:rPr lang="es-EC" sz="1600" dirty="0" smtClean="0">
              <a:solidFill>
                <a:schemeClr val="tx1"/>
              </a:solidFill>
            </a:rPr>
            <a:t>Necesidad de encontrar las dosis óptimas de fertilización debido a su influencia en el desarrollo, producción de biomasa y proteína</a:t>
          </a:r>
          <a:endParaRPr lang="es-EC" sz="1600" dirty="0">
            <a:solidFill>
              <a:schemeClr val="tx1"/>
            </a:solidFill>
          </a:endParaRPr>
        </a:p>
      </dgm:t>
    </dgm:pt>
    <dgm:pt modelId="{4287E284-F022-4DB4-9353-5944C4B8EDE2}" type="parTrans" cxnId="{D37BA144-A7DE-47C6-8530-178775C69F30}">
      <dgm:prSet/>
      <dgm:spPr/>
      <dgm:t>
        <a:bodyPr/>
        <a:lstStyle/>
        <a:p>
          <a:endParaRPr lang="es-EC"/>
        </a:p>
      </dgm:t>
    </dgm:pt>
    <dgm:pt modelId="{F170C405-3F3F-4A19-B8B4-93C3080C72A7}" type="sibTrans" cxnId="{D37BA144-A7DE-47C6-8530-178775C69F30}">
      <dgm:prSet/>
      <dgm:spPr/>
      <dgm:t>
        <a:bodyPr/>
        <a:lstStyle/>
        <a:p>
          <a:endParaRPr lang="es-EC"/>
        </a:p>
      </dgm:t>
    </dgm:pt>
    <dgm:pt modelId="{4599400B-4920-4283-8F43-D706EE74EAA6}">
      <dgm:prSet custT="1"/>
      <dgm:spPr/>
      <dgm:t>
        <a:bodyPr/>
        <a:lstStyle/>
        <a:p>
          <a:r>
            <a:rPr lang="es-EC" sz="1600" dirty="0" smtClean="0">
              <a:solidFill>
                <a:schemeClr val="tx1"/>
              </a:solidFill>
            </a:rPr>
            <a:t>Dificultades para mantener una producción constante y de buena calidad</a:t>
          </a:r>
          <a:endParaRPr lang="es-EC" sz="1600" dirty="0">
            <a:solidFill>
              <a:schemeClr val="tx1"/>
            </a:solidFill>
          </a:endParaRPr>
        </a:p>
      </dgm:t>
    </dgm:pt>
    <dgm:pt modelId="{F823998D-A61A-413A-943B-430F0BB6EE00}" type="parTrans" cxnId="{5E8FCF20-1344-4662-95D3-FC76FFDF61D6}">
      <dgm:prSet/>
      <dgm:spPr/>
      <dgm:t>
        <a:bodyPr/>
        <a:lstStyle/>
        <a:p>
          <a:endParaRPr lang="es-EC"/>
        </a:p>
      </dgm:t>
    </dgm:pt>
    <dgm:pt modelId="{C56D32BE-1D70-4F0F-A8D2-D9DA9B82718D}" type="sibTrans" cxnId="{5E8FCF20-1344-4662-95D3-FC76FFDF61D6}">
      <dgm:prSet/>
      <dgm:spPr>
        <a:solidFill>
          <a:schemeClr val="accent4">
            <a:lumMod val="85000"/>
            <a:lumOff val="15000"/>
          </a:schemeClr>
        </a:solidFill>
      </dgm:spPr>
      <dgm:t>
        <a:bodyPr/>
        <a:lstStyle/>
        <a:p>
          <a:endParaRPr lang="es-EC"/>
        </a:p>
      </dgm:t>
    </dgm:pt>
    <dgm:pt modelId="{1BBBEFFE-44D1-4F3A-88F4-BD75B9E67B7B}" type="pres">
      <dgm:prSet presAssocID="{9B414F0D-CED5-4097-9D4A-BF4FD0570A86}" presName="Name0" presStyleCnt="0">
        <dgm:presLayoutVars>
          <dgm:dir/>
          <dgm:resizeHandles val="exact"/>
        </dgm:presLayoutVars>
      </dgm:prSet>
      <dgm:spPr/>
    </dgm:pt>
    <dgm:pt modelId="{A99289D7-7809-4811-899B-35A412D24B23}" type="pres">
      <dgm:prSet presAssocID="{51F39D90-E1F3-48AC-B0C5-B02705308A5E}" presName="node" presStyleLbl="node1" presStyleIdx="0" presStyleCnt="4" custScaleX="168937" custScaleY="151184" custLinFactNeighborX="37140" custLinFactNeighborY="9669">
        <dgm:presLayoutVars>
          <dgm:bulletEnabled val="1"/>
        </dgm:presLayoutVars>
      </dgm:prSet>
      <dgm:spPr/>
      <dgm:t>
        <a:bodyPr/>
        <a:lstStyle/>
        <a:p>
          <a:endParaRPr lang="es-EC"/>
        </a:p>
      </dgm:t>
    </dgm:pt>
    <dgm:pt modelId="{E126DE41-BECD-43FD-945E-DF6E719B51C7}" type="pres">
      <dgm:prSet presAssocID="{D30C28A1-D0FC-44FD-A56B-A69D8A305F24}" presName="sibTrans" presStyleLbl="sibTrans2D1" presStyleIdx="0" presStyleCnt="3"/>
      <dgm:spPr/>
      <dgm:t>
        <a:bodyPr/>
        <a:lstStyle/>
        <a:p>
          <a:endParaRPr lang="es-EC"/>
        </a:p>
      </dgm:t>
    </dgm:pt>
    <dgm:pt modelId="{C4313C20-43ED-4212-A15E-42AFAB493200}" type="pres">
      <dgm:prSet presAssocID="{D30C28A1-D0FC-44FD-A56B-A69D8A305F24}" presName="connectorText" presStyleLbl="sibTrans2D1" presStyleIdx="0" presStyleCnt="3"/>
      <dgm:spPr/>
      <dgm:t>
        <a:bodyPr/>
        <a:lstStyle/>
        <a:p>
          <a:endParaRPr lang="es-EC"/>
        </a:p>
      </dgm:t>
    </dgm:pt>
    <dgm:pt modelId="{C35728ED-D8AD-4EFB-8360-1CD0B2C5D71D}" type="pres">
      <dgm:prSet presAssocID="{6C3AE39C-B58D-4A66-A5E1-6D08C71F2C10}" presName="node" presStyleLbl="node1" presStyleIdx="1" presStyleCnt="4" custScaleX="195968" custScaleY="149778" custLinFactX="65053" custLinFactY="-18387" custLinFactNeighborX="100000" custLinFactNeighborY="-100000">
        <dgm:presLayoutVars>
          <dgm:bulletEnabled val="1"/>
        </dgm:presLayoutVars>
      </dgm:prSet>
      <dgm:spPr/>
      <dgm:t>
        <a:bodyPr/>
        <a:lstStyle/>
        <a:p>
          <a:endParaRPr lang="es-EC"/>
        </a:p>
      </dgm:t>
    </dgm:pt>
    <dgm:pt modelId="{28CD0CE8-A0F2-4F0F-8E40-C959B93B43CC}" type="pres">
      <dgm:prSet presAssocID="{D9DDAF82-16EB-47A9-8FAC-5F4B24EEDE13}" presName="sibTrans" presStyleLbl="sibTrans2D1" presStyleIdx="1" presStyleCnt="3"/>
      <dgm:spPr/>
      <dgm:t>
        <a:bodyPr/>
        <a:lstStyle/>
        <a:p>
          <a:endParaRPr lang="es-EC"/>
        </a:p>
      </dgm:t>
    </dgm:pt>
    <dgm:pt modelId="{616F144C-B354-4841-B650-7157E4610DAC}" type="pres">
      <dgm:prSet presAssocID="{D9DDAF82-16EB-47A9-8FAC-5F4B24EEDE13}" presName="connectorText" presStyleLbl="sibTrans2D1" presStyleIdx="1" presStyleCnt="3"/>
      <dgm:spPr/>
      <dgm:t>
        <a:bodyPr/>
        <a:lstStyle/>
        <a:p>
          <a:endParaRPr lang="es-EC"/>
        </a:p>
      </dgm:t>
    </dgm:pt>
    <dgm:pt modelId="{9255FA89-53E2-4E22-8670-8B2E37B9E73A}" type="pres">
      <dgm:prSet presAssocID="{4599400B-4920-4283-8F43-D706EE74EAA6}" presName="node" presStyleLbl="node1" presStyleIdx="2" presStyleCnt="4" custScaleX="201528" custScaleY="158165" custLinFactX="-88330" custLinFactY="672" custLinFactNeighborX="-100000" custLinFactNeighborY="100000">
        <dgm:presLayoutVars>
          <dgm:bulletEnabled val="1"/>
        </dgm:presLayoutVars>
      </dgm:prSet>
      <dgm:spPr/>
      <dgm:t>
        <a:bodyPr/>
        <a:lstStyle/>
        <a:p>
          <a:endParaRPr lang="es-EC"/>
        </a:p>
      </dgm:t>
    </dgm:pt>
    <dgm:pt modelId="{D19D7B4B-074A-430E-AAB3-0CB18290F029}" type="pres">
      <dgm:prSet presAssocID="{C56D32BE-1D70-4F0F-A8D2-D9DA9B82718D}" presName="sibTrans" presStyleLbl="sibTrans2D1" presStyleIdx="2" presStyleCnt="3"/>
      <dgm:spPr/>
      <dgm:t>
        <a:bodyPr/>
        <a:lstStyle/>
        <a:p>
          <a:endParaRPr lang="es-EC"/>
        </a:p>
      </dgm:t>
    </dgm:pt>
    <dgm:pt modelId="{572EFEB4-5058-4D1C-985A-648482599E0F}" type="pres">
      <dgm:prSet presAssocID="{C56D32BE-1D70-4F0F-A8D2-D9DA9B82718D}" presName="connectorText" presStyleLbl="sibTrans2D1" presStyleIdx="2" presStyleCnt="3"/>
      <dgm:spPr/>
      <dgm:t>
        <a:bodyPr/>
        <a:lstStyle/>
        <a:p>
          <a:endParaRPr lang="es-EC"/>
        </a:p>
      </dgm:t>
    </dgm:pt>
    <dgm:pt modelId="{872497AE-E200-48F8-B0AE-5EF8137AAE22}" type="pres">
      <dgm:prSet presAssocID="{ECAF6F9D-C8C5-4411-9C15-4140059928F2}" presName="node" presStyleLbl="node1" presStyleIdx="3" presStyleCnt="4" custScaleX="190200" custScaleY="150449" custLinFactX="-22444" custLinFactNeighborX="-100000" custLinFactNeighborY="-54015">
        <dgm:presLayoutVars>
          <dgm:bulletEnabled val="1"/>
        </dgm:presLayoutVars>
      </dgm:prSet>
      <dgm:spPr/>
      <dgm:t>
        <a:bodyPr/>
        <a:lstStyle/>
        <a:p>
          <a:endParaRPr lang="es-EC"/>
        </a:p>
      </dgm:t>
    </dgm:pt>
  </dgm:ptLst>
  <dgm:cxnLst>
    <dgm:cxn modelId="{D2BAA757-84D8-418A-92A2-7500EEA6EE15}" type="presOf" srcId="{D30C28A1-D0FC-44FD-A56B-A69D8A305F24}" destId="{C4313C20-43ED-4212-A15E-42AFAB493200}" srcOrd="1" destOrd="0" presId="urn:microsoft.com/office/officeart/2005/8/layout/process1"/>
    <dgm:cxn modelId="{5E8FCF20-1344-4662-95D3-FC76FFDF61D6}" srcId="{9B414F0D-CED5-4097-9D4A-BF4FD0570A86}" destId="{4599400B-4920-4283-8F43-D706EE74EAA6}" srcOrd="2" destOrd="0" parTransId="{F823998D-A61A-413A-943B-430F0BB6EE00}" sibTransId="{C56D32BE-1D70-4F0F-A8D2-D9DA9B82718D}"/>
    <dgm:cxn modelId="{0F9A0B65-0BEB-4033-A850-2CC726BDA841}" type="presOf" srcId="{ECAF6F9D-C8C5-4411-9C15-4140059928F2}" destId="{872497AE-E200-48F8-B0AE-5EF8137AAE22}" srcOrd="0" destOrd="0" presId="urn:microsoft.com/office/officeart/2005/8/layout/process1"/>
    <dgm:cxn modelId="{E33998A5-CC87-449B-89EE-76690B5BD9E7}" type="presOf" srcId="{D30C28A1-D0FC-44FD-A56B-A69D8A305F24}" destId="{E126DE41-BECD-43FD-945E-DF6E719B51C7}" srcOrd="0" destOrd="0" presId="urn:microsoft.com/office/officeart/2005/8/layout/process1"/>
    <dgm:cxn modelId="{A3BF0F5E-F917-44DB-8C56-7B66617C3009}" type="presOf" srcId="{4599400B-4920-4283-8F43-D706EE74EAA6}" destId="{9255FA89-53E2-4E22-8670-8B2E37B9E73A}" srcOrd="0" destOrd="0" presId="urn:microsoft.com/office/officeart/2005/8/layout/process1"/>
    <dgm:cxn modelId="{B79A2D1D-CAFA-42C9-B60A-387E8C352C01}" type="presOf" srcId="{C56D32BE-1D70-4F0F-A8D2-D9DA9B82718D}" destId="{D19D7B4B-074A-430E-AAB3-0CB18290F029}" srcOrd="0" destOrd="0" presId="urn:microsoft.com/office/officeart/2005/8/layout/process1"/>
    <dgm:cxn modelId="{33C3D279-1C6C-4C04-9E7A-C7E63D1FB7F3}" srcId="{9B414F0D-CED5-4097-9D4A-BF4FD0570A86}" destId="{6C3AE39C-B58D-4A66-A5E1-6D08C71F2C10}" srcOrd="1" destOrd="0" parTransId="{F5799145-72E9-4A29-A221-A208653E5961}" sibTransId="{D9DDAF82-16EB-47A9-8FAC-5F4B24EEDE13}"/>
    <dgm:cxn modelId="{BC4660B7-58B4-4717-85A7-CEFFC8D2B31B}" type="presOf" srcId="{6C3AE39C-B58D-4A66-A5E1-6D08C71F2C10}" destId="{C35728ED-D8AD-4EFB-8360-1CD0B2C5D71D}" srcOrd="0" destOrd="0" presId="urn:microsoft.com/office/officeart/2005/8/layout/process1"/>
    <dgm:cxn modelId="{3BF5A902-5936-4DEF-9250-12B9D4C27554}" type="presOf" srcId="{D9DDAF82-16EB-47A9-8FAC-5F4B24EEDE13}" destId="{616F144C-B354-4841-B650-7157E4610DAC}" srcOrd="1" destOrd="0" presId="urn:microsoft.com/office/officeart/2005/8/layout/process1"/>
    <dgm:cxn modelId="{B3457D0D-FF18-4A5E-8A89-5600B0B1D748}" srcId="{9B414F0D-CED5-4097-9D4A-BF4FD0570A86}" destId="{51F39D90-E1F3-48AC-B0C5-B02705308A5E}" srcOrd="0" destOrd="0" parTransId="{35190F74-577F-4BDC-A1A5-885B398AB8A1}" sibTransId="{D30C28A1-D0FC-44FD-A56B-A69D8A305F24}"/>
    <dgm:cxn modelId="{47CC0C81-3C3C-4248-914F-301143887DF7}" type="presOf" srcId="{9B414F0D-CED5-4097-9D4A-BF4FD0570A86}" destId="{1BBBEFFE-44D1-4F3A-88F4-BD75B9E67B7B}" srcOrd="0" destOrd="0" presId="urn:microsoft.com/office/officeart/2005/8/layout/process1"/>
    <dgm:cxn modelId="{D37BA144-A7DE-47C6-8530-178775C69F30}" srcId="{9B414F0D-CED5-4097-9D4A-BF4FD0570A86}" destId="{ECAF6F9D-C8C5-4411-9C15-4140059928F2}" srcOrd="3" destOrd="0" parTransId="{4287E284-F022-4DB4-9353-5944C4B8EDE2}" sibTransId="{F170C405-3F3F-4A19-B8B4-93C3080C72A7}"/>
    <dgm:cxn modelId="{8C049E05-3F76-4ED8-A9F9-B6FC1D07205E}" type="presOf" srcId="{D9DDAF82-16EB-47A9-8FAC-5F4B24EEDE13}" destId="{28CD0CE8-A0F2-4F0F-8E40-C959B93B43CC}" srcOrd="0" destOrd="0" presId="urn:microsoft.com/office/officeart/2005/8/layout/process1"/>
    <dgm:cxn modelId="{7CA177EC-B0AA-4B4C-B2D8-00B5D12EA971}" type="presOf" srcId="{51F39D90-E1F3-48AC-B0C5-B02705308A5E}" destId="{A99289D7-7809-4811-899B-35A412D24B23}" srcOrd="0" destOrd="0" presId="urn:microsoft.com/office/officeart/2005/8/layout/process1"/>
    <dgm:cxn modelId="{87248478-0A51-457E-806C-42DCF02D7D95}" type="presOf" srcId="{C56D32BE-1D70-4F0F-A8D2-D9DA9B82718D}" destId="{572EFEB4-5058-4D1C-985A-648482599E0F}" srcOrd="1" destOrd="0" presId="urn:microsoft.com/office/officeart/2005/8/layout/process1"/>
    <dgm:cxn modelId="{21CFA7FB-9D69-4DF4-AA75-FA23702D49A7}" type="presParOf" srcId="{1BBBEFFE-44D1-4F3A-88F4-BD75B9E67B7B}" destId="{A99289D7-7809-4811-899B-35A412D24B23}" srcOrd="0" destOrd="0" presId="urn:microsoft.com/office/officeart/2005/8/layout/process1"/>
    <dgm:cxn modelId="{8B6085CF-1351-4694-B278-D73E3774D457}" type="presParOf" srcId="{1BBBEFFE-44D1-4F3A-88F4-BD75B9E67B7B}" destId="{E126DE41-BECD-43FD-945E-DF6E719B51C7}" srcOrd="1" destOrd="0" presId="urn:microsoft.com/office/officeart/2005/8/layout/process1"/>
    <dgm:cxn modelId="{CA3E5CAA-EC7B-4024-8993-3E329D6AB584}" type="presParOf" srcId="{E126DE41-BECD-43FD-945E-DF6E719B51C7}" destId="{C4313C20-43ED-4212-A15E-42AFAB493200}" srcOrd="0" destOrd="0" presId="urn:microsoft.com/office/officeart/2005/8/layout/process1"/>
    <dgm:cxn modelId="{AC73851C-211C-4A35-A318-948155E39C39}" type="presParOf" srcId="{1BBBEFFE-44D1-4F3A-88F4-BD75B9E67B7B}" destId="{C35728ED-D8AD-4EFB-8360-1CD0B2C5D71D}" srcOrd="2" destOrd="0" presId="urn:microsoft.com/office/officeart/2005/8/layout/process1"/>
    <dgm:cxn modelId="{B5865B07-9161-4780-AD45-0F4C0E90FD09}" type="presParOf" srcId="{1BBBEFFE-44D1-4F3A-88F4-BD75B9E67B7B}" destId="{28CD0CE8-A0F2-4F0F-8E40-C959B93B43CC}" srcOrd="3" destOrd="0" presId="urn:microsoft.com/office/officeart/2005/8/layout/process1"/>
    <dgm:cxn modelId="{5156DB4F-591A-4C7B-9327-FF2B491060D8}" type="presParOf" srcId="{28CD0CE8-A0F2-4F0F-8E40-C959B93B43CC}" destId="{616F144C-B354-4841-B650-7157E4610DAC}" srcOrd="0" destOrd="0" presId="urn:microsoft.com/office/officeart/2005/8/layout/process1"/>
    <dgm:cxn modelId="{A1B62200-D605-4707-936F-EB2B3160B468}" type="presParOf" srcId="{1BBBEFFE-44D1-4F3A-88F4-BD75B9E67B7B}" destId="{9255FA89-53E2-4E22-8670-8B2E37B9E73A}" srcOrd="4" destOrd="0" presId="urn:microsoft.com/office/officeart/2005/8/layout/process1"/>
    <dgm:cxn modelId="{097BBE64-1D55-47C7-A508-5DD4F1DB44C5}" type="presParOf" srcId="{1BBBEFFE-44D1-4F3A-88F4-BD75B9E67B7B}" destId="{D19D7B4B-074A-430E-AAB3-0CB18290F029}" srcOrd="5" destOrd="0" presId="urn:microsoft.com/office/officeart/2005/8/layout/process1"/>
    <dgm:cxn modelId="{F8573336-9026-4440-86ED-187F12D8517C}" type="presParOf" srcId="{D19D7B4B-074A-430E-AAB3-0CB18290F029}" destId="{572EFEB4-5058-4D1C-985A-648482599E0F}" srcOrd="0" destOrd="0" presId="urn:microsoft.com/office/officeart/2005/8/layout/process1"/>
    <dgm:cxn modelId="{C9E45915-9175-46C9-A29E-644F00C27F04}" type="presParOf" srcId="{1BBBEFFE-44D1-4F3A-88F4-BD75B9E67B7B}" destId="{872497AE-E200-48F8-B0AE-5EF8137AAE2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4E78FF-F823-402F-9490-6CCD81D1681A}"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s-EC"/>
        </a:p>
      </dgm:t>
    </dgm:pt>
    <dgm:pt modelId="{0B5568B5-C161-42E0-9B77-B29A8D5240D4}">
      <dgm:prSet phldrT="[Texto]" custT="1"/>
      <dgm:spPr/>
      <dgm:t>
        <a:bodyPr/>
        <a:lstStyle/>
        <a:p>
          <a:r>
            <a:rPr lang="es-EC" sz="1800" b="1" dirty="0" smtClean="0"/>
            <a:t>Variables a Medir</a:t>
          </a:r>
          <a:endParaRPr lang="es-EC" sz="1800" b="1" dirty="0"/>
        </a:p>
      </dgm:t>
    </dgm:pt>
    <dgm:pt modelId="{26174F4C-0EC1-41AE-991C-C31F898B4126}" type="parTrans" cxnId="{7B1E1F2E-156F-48E8-858A-49F22A38E4E4}">
      <dgm:prSet/>
      <dgm:spPr/>
      <dgm:t>
        <a:bodyPr/>
        <a:lstStyle/>
        <a:p>
          <a:endParaRPr lang="es-EC"/>
        </a:p>
      </dgm:t>
    </dgm:pt>
    <dgm:pt modelId="{E40273F7-3BD6-40E9-9EEA-245D622B51A0}" type="sibTrans" cxnId="{7B1E1F2E-156F-48E8-858A-49F22A38E4E4}">
      <dgm:prSet/>
      <dgm:spPr/>
      <dgm:t>
        <a:bodyPr/>
        <a:lstStyle/>
        <a:p>
          <a:endParaRPr lang="es-EC"/>
        </a:p>
      </dgm:t>
    </dgm:pt>
    <dgm:pt modelId="{1319F691-0AC3-4DA5-8B48-683A92A52866}">
      <dgm:prSet phldrT="[Texto]"/>
      <dgm:spPr/>
      <dgm:t>
        <a:bodyPr/>
        <a:lstStyle/>
        <a:p>
          <a:r>
            <a:rPr lang="es-EC" b="1" dirty="0" smtClean="0"/>
            <a:t>Altura</a:t>
          </a:r>
          <a:endParaRPr lang="es-EC" b="1" dirty="0"/>
        </a:p>
      </dgm:t>
    </dgm:pt>
    <dgm:pt modelId="{7D831DA3-E5EA-4E3C-B607-037647E25AE2}" type="parTrans" cxnId="{558CD3ED-8421-41BE-AF0E-BCD945AD2D31}">
      <dgm:prSet/>
      <dgm:spPr/>
      <dgm:t>
        <a:bodyPr/>
        <a:lstStyle/>
        <a:p>
          <a:endParaRPr lang="es-EC"/>
        </a:p>
      </dgm:t>
    </dgm:pt>
    <dgm:pt modelId="{8945AD13-5F21-45CC-8AAB-C26918B171AE}" type="sibTrans" cxnId="{558CD3ED-8421-41BE-AF0E-BCD945AD2D31}">
      <dgm:prSet/>
      <dgm:spPr/>
      <dgm:t>
        <a:bodyPr/>
        <a:lstStyle/>
        <a:p>
          <a:endParaRPr lang="es-EC"/>
        </a:p>
      </dgm:t>
    </dgm:pt>
    <dgm:pt modelId="{D1C452BD-00F0-4B48-A89A-36D8675F19D9}">
      <dgm:prSet phldrT="[Texto]"/>
      <dgm:spPr/>
      <dgm:t>
        <a:bodyPr/>
        <a:lstStyle/>
        <a:p>
          <a:r>
            <a:rPr lang="es-EC" b="1" dirty="0" smtClean="0"/>
            <a:t>Índice de Cobertura</a:t>
          </a:r>
          <a:endParaRPr lang="es-EC" b="1" dirty="0"/>
        </a:p>
      </dgm:t>
    </dgm:pt>
    <dgm:pt modelId="{E4AE6004-A0E5-44DA-ABD5-23EC8C4D200C}" type="parTrans" cxnId="{F33707DD-0ABD-430F-820E-C11A024A9761}">
      <dgm:prSet/>
      <dgm:spPr/>
      <dgm:t>
        <a:bodyPr/>
        <a:lstStyle/>
        <a:p>
          <a:endParaRPr lang="es-EC"/>
        </a:p>
      </dgm:t>
    </dgm:pt>
    <dgm:pt modelId="{CF005FFD-F833-434A-9A21-6C0BD617FCAA}" type="sibTrans" cxnId="{F33707DD-0ABD-430F-820E-C11A024A9761}">
      <dgm:prSet/>
      <dgm:spPr/>
      <dgm:t>
        <a:bodyPr/>
        <a:lstStyle/>
        <a:p>
          <a:endParaRPr lang="es-EC"/>
        </a:p>
      </dgm:t>
    </dgm:pt>
    <dgm:pt modelId="{70FA9890-9E1A-4147-A768-FCC8DD9A2945}">
      <dgm:prSet phldrT="[Texto]"/>
      <dgm:spPr/>
      <dgm:t>
        <a:bodyPr/>
        <a:lstStyle/>
        <a:p>
          <a:r>
            <a:rPr lang="es-EC" b="1" dirty="0" smtClean="0"/>
            <a:t>Producción Primaria</a:t>
          </a:r>
          <a:endParaRPr lang="es-EC" b="1" dirty="0"/>
        </a:p>
      </dgm:t>
    </dgm:pt>
    <dgm:pt modelId="{C46F56A3-E6DD-4AA6-977F-9A1AAF561631}" type="parTrans" cxnId="{AAE7240C-3261-43F7-9A46-5C5AF4749885}">
      <dgm:prSet/>
      <dgm:spPr/>
      <dgm:t>
        <a:bodyPr/>
        <a:lstStyle/>
        <a:p>
          <a:endParaRPr lang="es-EC"/>
        </a:p>
      </dgm:t>
    </dgm:pt>
    <dgm:pt modelId="{73913DB9-2AE4-4AE1-A0DD-F5E35A559FC0}" type="sibTrans" cxnId="{AAE7240C-3261-43F7-9A46-5C5AF4749885}">
      <dgm:prSet/>
      <dgm:spPr/>
      <dgm:t>
        <a:bodyPr/>
        <a:lstStyle/>
        <a:p>
          <a:endParaRPr lang="es-EC"/>
        </a:p>
      </dgm:t>
    </dgm:pt>
    <dgm:pt modelId="{3A9E0D98-3480-480C-8CBA-5AD7D1D6F71C}">
      <dgm:prSet/>
      <dgm:spPr/>
      <dgm:t>
        <a:bodyPr/>
        <a:lstStyle/>
        <a:p>
          <a:r>
            <a:rPr lang="es-EC" b="1" dirty="0" smtClean="0"/>
            <a:t>Valor Nutricional</a:t>
          </a:r>
          <a:endParaRPr lang="es-EC" b="1" dirty="0"/>
        </a:p>
      </dgm:t>
    </dgm:pt>
    <dgm:pt modelId="{40632F79-15AC-436A-B163-7DCD4DBB0EAF}" type="parTrans" cxnId="{90963510-9B1B-4340-A590-C9F88CFEDC6A}">
      <dgm:prSet/>
      <dgm:spPr/>
      <dgm:t>
        <a:bodyPr/>
        <a:lstStyle/>
        <a:p>
          <a:endParaRPr lang="es-EC"/>
        </a:p>
      </dgm:t>
    </dgm:pt>
    <dgm:pt modelId="{AFD0A5FC-4B04-4C6F-B203-0431474C44FD}" type="sibTrans" cxnId="{90963510-9B1B-4340-A590-C9F88CFEDC6A}">
      <dgm:prSet/>
      <dgm:spPr/>
      <dgm:t>
        <a:bodyPr/>
        <a:lstStyle/>
        <a:p>
          <a:endParaRPr lang="es-EC"/>
        </a:p>
      </dgm:t>
    </dgm:pt>
    <dgm:pt modelId="{00273CB1-BF4F-4E91-8518-185DC741C568}">
      <dgm:prSet/>
      <dgm:spPr/>
      <dgm:t>
        <a:bodyPr/>
        <a:lstStyle/>
        <a:p>
          <a:r>
            <a:rPr lang="es-EC" b="1" dirty="0" smtClean="0"/>
            <a:t>Digestibilidad</a:t>
          </a:r>
          <a:endParaRPr lang="es-EC" b="1" dirty="0"/>
        </a:p>
      </dgm:t>
    </dgm:pt>
    <dgm:pt modelId="{965EBFFA-7E83-4085-907C-9533966FAC15}" type="parTrans" cxnId="{1343BDBE-55F3-4176-AFB9-6854DBAE32CE}">
      <dgm:prSet/>
      <dgm:spPr/>
      <dgm:t>
        <a:bodyPr/>
        <a:lstStyle/>
        <a:p>
          <a:endParaRPr lang="es-EC"/>
        </a:p>
      </dgm:t>
    </dgm:pt>
    <dgm:pt modelId="{E231CB58-2122-4629-84BE-4702E6C2CE3E}" type="sibTrans" cxnId="{1343BDBE-55F3-4176-AFB9-6854DBAE32CE}">
      <dgm:prSet/>
      <dgm:spPr/>
      <dgm:t>
        <a:bodyPr/>
        <a:lstStyle/>
        <a:p>
          <a:endParaRPr lang="es-EC"/>
        </a:p>
      </dgm:t>
    </dgm:pt>
    <dgm:pt modelId="{E39FBE55-C9B0-4356-96F1-A23070A75793}">
      <dgm:prSet/>
      <dgm:spPr/>
      <dgm:t>
        <a:bodyPr/>
        <a:lstStyle/>
        <a:p>
          <a:r>
            <a:rPr lang="es-ES" dirty="0" smtClean="0">
              <a:latin typeface="Times New Roman" pitchFamily="18" charset="0"/>
              <a:cs typeface="Times New Roman" pitchFamily="18" charset="0"/>
            </a:rPr>
            <a:t>Proteína (%)</a:t>
          </a:r>
        </a:p>
        <a:p>
          <a:r>
            <a:rPr lang="es-ES" dirty="0" smtClean="0">
              <a:latin typeface="Times New Roman" pitchFamily="18" charset="0"/>
              <a:cs typeface="Times New Roman" pitchFamily="18" charset="0"/>
            </a:rPr>
            <a:t>Fibra (%)</a:t>
          </a:r>
        </a:p>
        <a:p>
          <a:r>
            <a:rPr lang="es-ES" dirty="0" smtClean="0">
              <a:latin typeface="Times New Roman" pitchFamily="18" charset="0"/>
              <a:cs typeface="Times New Roman" pitchFamily="18" charset="0"/>
            </a:rPr>
            <a:t>Grasa (%)</a:t>
          </a:r>
        </a:p>
        <a:p>
          <a:r>
            <a:rPr lang="es-ES" dirty="0" smtClean="0">
              <a:latin typeface="Times New Roman" pitchFamily="18" charset="0"/>
              <a:cs typeface="Times New Roman" pitchFamily="18" charset="0"/>
            </a:rPr>
            <a:t>Ceniza (%)</a:t>
          </a:r>
          <a:endParaRPr lang="es-EC" dirty="0"/>
        </a:p>
      </dgm:t>
    </dgm:pt>
    <dgm:pt modelId="{5DF7FF9B-45BB-44E8-ADC4-A0A37A05CC67}" type="parTrans" cxnId="{040AA0EB-E892-460E-8005-241BC25DAEE0}">
      <dgm:prSet/>
      <dgm:spPr/>
      <dgm:t>
        <a:bodyPr/>
        <a:lstStyle/>
        <a:p>
          <a:endParaRPr lang="es-EC"/>
        </a:p>
      </dgm:t>
    </dgm:pt>
    <dgm:pt modelId="{0CD97FEA-9928-43D8-BF0B-DDBC669DD2ED}" type="sibTrans" cxnId="{040AA0EB-E892-460E-8005-241BC25DAEE0}">
      <dgm:prSet/>
      <dgm:spPr/>
      <dgm:t>
        <a:bodyPr/>
        <a:lstStyle/>
        <a:p>
          <a:endParaRPr lang="es-EC"/>
        </a:p>
      </dgm:t>
    </dgm:pt>
    <dgm:pt modelId="{C434DB1C-B20E-4031-A9FD-49C1C59B4B73}">
      <dgm:prSet/>
      <dgm:spPr/>
      <dgm:t>
        <a:bodyPr/>
        <a:lstStyle/>
        <a:p>
          <a:r>
            <a:rPr lang="es-EC" dirty="0" smtClean="0"/>
            <a:t>Digestibilidad </a:t>
          </a:r>
          <a:r>
            <a:rPr lang="es-ES" dirty="0" smtClean="0">
              <a:latin typeface="Times New Roman" pitchFamily="18" charset="0"/>
              <a:cs typeface="Times New Roman" pitchFamily="18" charset="0"/>
            </a:rPr>
            <a:t>(%)</a:t>
          </a:r>
          <a:r>
            <a:rPr lang="es-EC" dirty="0" smtClean="0"/>
            <a:t> </a:t>
          </a:r>
          <a:endParaRPr lang="es-EC" dirty="0"/>
        </a:p>
      </dgm:t>
    </dgm:pt>
    <dgm:pt modelId="{67DE287C-AB79-43F3-931C-409E1C672FCA}" type="parTrans" cxnId="{053DD4FE-9482-45F7-9AAE-67C65AA06D13}">
      <dgm:prSet/>
      <dgm:spPr/>
      <dgm:t>
        <a:bodyPr/>
        <a:lstStyle/>
        <a:p>
          <a:endParaRPr lang="es-EC"/>
        </a:p>
      </dgm:t>
    </dgm:pt>
    <dgm:pt modelId="{85BF030E-2338-4913-976A-9ED8412077A2}" type="sibTrans" cxnId="{053DD4FE-9482-45F7-9AAE-67C65AA06D13}">
      <dgm:prSet/>
      <dgm:spPr/>
      <dgm:t>
        <a:bodyPr/>
        <a:lstStyle/>
        <a:p>
          <a:endParaRPr lang="es-EC"/>
        </a:p>
      </dgm:t>
    </dgm:pt>
    <mc:AlternateContent xmlns:mc="http://schemas.openxmlformats.org/markup-compatibility/2006" xmlns:a14="http://schemas.microsoft.com/office/drawing/2010/main">
      <mc:Choice Requires="a14">
        <dgm:pt modelId="{812EDDE3-FC49-460E-B4D8-E560830DDDED}">
          <dgm:prSet/>
          <dgm:spPr/>
          <dgm:t>
            <a:bodyPr/>
            <a:lstStyle/>
            <a:p>
              <a:r>
                <a:rPr lang="es-ES" dirty="0" smtClean="0">
                  <a:latin typeface="Times New Roman" pitchFamily="18" charset="0"/>
                  <a:cs typeface="Times New Roman" pitchFamily="18" charset="0"/>
                </a:rPr>
                <a:t>Materia verde </a:t>
              </a:r>
              <a:r>
                <a:rPr lang="en-US" dirty="0" smtClean="0">
                  <a:latin typeface="Times New Roman" pitchFamily="18" charset="0"/>
                  <a:cs typeface="Times New Roman" pitchFamily="18" charset="0"/>
                </a:rPr>
                <a:t>(Kg</a:t>
              </a:r>
              <a14:m>
                <m:oMath xmlns:m="http://schemas.openxmlformats.org/officeDocument/2006/math">
                  <m:r>
                    <a:rPr lang="en-US" b="0" i="1" smtClean="0">
                      <a:latin typeface="Cambria Math"/>
                    </a:rPr>
                    <m:t>. </m:t>
                  </m:r>
                  <m:sSup>
                    <m:sSupPr>
                      <m:ctrlPr>
                        <a:rPr lang="en-US" b="0" i="1" smtClean="0">
                          <a:latin typeface="Cambria Math"/>
                        </a:rPr>
                      </m:ctrlPr>
                    </m:sSupPr>
                    <m:e>
                      <m:r>
                        <a:rPr lang="es-EC" b="0" i="1" smtClean="0">
                          <a:latin typeface="Cambria Math" panose="02040503050406030204" pitchFamily="18" charset="0"/>
                        </a:rPr>
                        <m:t>h</m:t>
                      </m:r>
                      <m:r>
                        <a:rPr lang="en-US" b="0" i="1" smtClean="0">
                          <a:latin typeface="Cambria Math"/>
                        </a:rPr>
                        <m:t>𝑎</m:t>
                      </m:r>
                    </m:e>
                    <m:sup>
                      <m:r>
                        <a:rPr lang="en-US" b="0" i="1" smtClean="0">
                          <a:latin typeface="Cambria Math"/>
                        </a:rPr>
                        <m:t>−1</m:t>
                      </m:r>
                    </m:sup>
                  </m:sSup>
                </m:oMath>
              </a14:m>
              <a:r>
                <a:rPr lang="en-US" dirty="0" smtClean="0">
                  <a:latin typeface="Times New Roman" pitchFamily="18" charset="0"/>
                  <a:cs typeface="Times New Roman" pitchFamily="18" charset="0"/>
                </a:rPr>
                <a:t>)</a:t>
              </a:r>
            </a:p>
            <a:p>
              <a:r>
                <a:rPr lang="es-ES" dirty="0" smtClean="0">
                  <a:latin typeface="Times New Roman" pitchFamily="18" charset="0"/>
                  <a:cs typeface="Times New Roman" pitchFamily="18" charset="0"/>
                </a:rPr>
                <a:t>Materia seca </a:t>
              </a:r>
              <a:r>
                <a:rPr lang="en-US" dirty="0" smtClean="0">
                  <a:latin typeface="Times New Roman" pitchFamily="18" charset="0"/>
                  <a:cs typeface="Times New Roman" pitchFamily="18" charset="0"/>
                </a:rPr>
                <a:t>(Kg.</a:t>
              </a:r>
              <a14:m>
                <m:oMath xmlns:m="http://schemas.openxmlformats.org/officeDocument/2006/math">
                  <m:r>
                    <a:rPr lang="en-US" b="0" i="1" smtClean="0">
                      <a:latin typeface="Cambria Math"/>
                    </a:rPr>
                    <m:t>. </m:t>
                  </m:r>
                  <m:sSup>
                    <m:sSupPr>
                      <m:ctrlPr>
                        <a:rPr lang="en-US" b="0" i="1" smtClean="0">
                          <a:latin typeface="Cambria Math"/>
                        </a:rPr>
                      </m:ctrlPr>
                    </m:sSupPr>
                    <m:e>
                      <m:r>
                        <a:rPr lang="es-EC" b="0" i="1" smtClean="0">
                          <a:latin typeface="Cambria Math" panose="02040503050406030204" pitchFamily="18" charset="0"/>
                        </a:rPr>
                        <m:t>h</m:t>
                      </m:r>
                      <m:r>
                        <a:rPr lang="en-US" b="0" i="1" smtClean="0">
                          <a:latin typeface="Cambria Math"/>
                        </a:rPr>
                        <m:t>𝑎</m:t>
                      </m:r>
                    </m:e>
                    <m:sup>
                      <m:r>
                        <a:rPr lang="en-US" b="0" i="1" smtClean="0">
                          <a:latin typeface="Cambria Math"/>
                        </a:rPr>
                        <m:t>−1</m:t>
                      </m:r>
                    </m:sup>
                  </m:sSup>
                </m:oMath>
              </a14:m>
              <a:r>
                <a:rPr lang="en-US" dirty="0" smtClean="0">
                  <a:latin typeface="Times New Roman" pitchFamily="18" charset="0"/>
                  <a:cs typeface="Times New Roman" pitchFamily="18" charset="0"/>
                </a:rPr>
                <a:t>)</a:t>
              </a:r>
              <a:endParaRPr lang="es-EC" dirty="0"/>
            </a:p>
          </dgm:t>
        </dgm:pt>
      </mc:Choice>
      <mc:Fallback xmlns="">
        <dgm:pt modelId="{812EDDE3-FC49-460E-B4D8-E560830DDDED}">
          <dgm:prSet/>
          <dgm:spPr/>
          <dgm:t>
            <a:bodyPr/>
            <a:lstStyle/>
            <a:p>
              <a:r>
                <a:rPr lang="es-ES" dirty="0" smtClean="0">
                  <a:latin typeface="Times New Roman" pitchFamily="18" charset="0"/>
                  <a:cs typeface="Times New Roman" pitchFamily="18" charset="0"/>
                </a:rPr>
                <a:t>Materia verde </a:t>
              </a:r>
              <a:r>
                <a:rPr lang="en-US" dirty="0" smtClean="0">
                  <a:latin typeface="Times New Roman" pitchFamily="18" charset="0"/>
                  <a:cs typeface="Times New Roman" pitchFamily="18" charset="0"/>
                </a:rPr>
                <a:t>(Kg</a:t>
              </a:r>
              <a:r>
                <a:rPr lang="en-US" b="0" i="0" smtClean="0">
                  <a:latin typeface="Cambria Math"/>
                </a:rPr>
                <a:t>. </a:t>
              </a:r>
              <a:r>
                <a:rPr lang="en-US" b="0" i="0" smtClean="0">
                  <a:latin typeface="Cambria Math" panose="02040503050406030204" pitchFamily="18" charset="0"/>
                </a:rPr>
                <a:t>〖</a:t>
              </a:r>
              <a:r>
                <a:rPr lang="es-EC" b="0" i="0" smtClean="0">
                  <a:latin typeface="Cambria Math" panose="02040503050406030204" pitchFamily="18" charset="0"/>
                </a:rPr>
                <a:t>ℎ</a:t>
              </a:r>
              <a:r>
                <a:rPr lang="en-US" b="0" i="0" smtClean="0">
                  <a:latin typeface="Cambria Math"/>
                </a:rPr>
                <a:t>𝑎</a:t>
              </a:r>
              <a:r>
                <a:rPr lang="en-US" b="0" i="0" smtClean="0">
                  <a:latin typeface="Cambria Math" panose="02040503050406030204" pitchFamily="18" charset="0"/>
                </a:rPr>
                <a:t>〗^(</a:t>
              </a:r>
              <a:r>
                <a:rPr lang="en-US" b="0" i="0" smtClean="0">
                  <a:latin typeface="Cambria Math"/>
                </a:rPr>
                <a:t>−1</a:t>
              </a:r>
              <a:r>
                <a:rPr lang="en-US" b="0" i="0" smtClean="0">
                  <a:latin typeface="Cambria Math" panose="02040503050406030204" pitchFamily="18" charset="0"/>
                </a:rPr>
                <a:t>)</a:t>
              </a:r>
              <a:r>
                <a:rPr lang="en-US" dirty="0" smtClean="0">
                  <a:latin typeface="Times New Roman" pitchFamily="18" charset="0"/>
                  <a:cs typeface="Times New Roman" pitchFamily="18" charset="0"/>
                </a:rPr>
                <a:t>)</a:t>
              </a:r>
            </a:p>
            <a:p>
              <a:r>
                <a:rPr lang="es-ES" dirty="0" smtClean="0">
                  <a:latin typeface="Times New Roman" pitchFamily="18" charset="0"/>
                  <a:cs typeface="Times New Roman" pitchFamily="18" charset="0"/>
                </a:rPr>
                <a:t>Materia seca </a:t>
              </a:r>
              <a:r>
                <a:rPr lang="en-US" dirty="0" smtClean="0">
                  <a:latin typeface="Times New Roman" pitchFamily="18" charset="0"/>
                  <a:cs typeface="Times New Roman" pitchFamily="18" charset="0"/>
                </a:rPr>
                <a:t>(Kg.</a:t>
              </a:r>
              <a:r>
                <a:rPr lang="en-US" b="0" i="0" smtClean="0">
                  <a:latin typeface="Cambria Math"/>
                </a:rPr>
                <a:t>. </a:t>
              </a:r>
              <a:r>
                <a:rPr lang="en-US" b="0" i="0" smtClean="0">
                  <a:latin typeface="Cambria Math" panose="02040503050406030204" pitchFamily="18" charset="0"/>
                </a:rPr>
                <a:t>〖</a:t>
              </a:r>
              <a:r>
                <a:rPr lang="es-EC" b="0" i="0" smtClean="0">
                  <a:latin typeface="Cambria Math" panose="02040503050406030204" pitchFamily="18" charset="0"/>
                </a:rPr>
                <a:t>ℎ</a:t>
              </a:r>
              <a:r>
                <a:rPr lang="en-US" b="0" i="0" smtClean="0">
                  <a:latin typeface="Cambria Math"/>
                </a:rPr>
                <a:t>𝑎</a:t>
              </a:r>
              <a:r>
                <a:rPr lang="en-US" b="0" i="0" smtClean="0">
                  <a:latin typeface="Cambria Math" panose="02040503050406030204" pitchFamily="18" charset="0"/>
                </a:rPr>
                <a:t>〗^(</a:t>
              </a:r>
              <a:r>
                <a:rPr lang="en-US" b="0" i="0" smtClean="0">
                  <a:latin typeface="Cambria Math"/>
                </a:rPr>
                <a:t>−1</a:t>
              </a:r>
              <a:r>
                <a:rPr lang="en-US" b="0" i="0" smtClean="0">
                  <a:latin typeface="Cambria Math" panose="02040503050406030204" pitchFamily="18" charset="0"/>
                </a:rPr>
                <a:t>)</a:t>
              </a:r>
              <a:r>
                <a:rPr lang="en-US" dirty="0" smtClean="0">
                  <a:latin typeface="Times New Roman" pitchFamily="18" charset="0"/>
                  <a:cs typeface="Times New Roman" pitchFamily="18" charset="0"/>
                </a:rPr>
                <a:t>)</a:t>
              </a:r>
              <a:endParaRPr lang="es-EC" dirty="0"/>
            </a:p>
          </dgm:t>
        </dgm:pt>
      </mc:Fallback>
    </mc:AlternateContent>
    <dgm:pt modelId="{801D9585-6F89-4C08-9767-3C5F192C9213}" type="parTrans" cxnId="{CF3A0710-BD0F-4BE6-AE13-61DBBA27FE2B}">
      <dgm:prSet/>
      <dgm:spPr/>
      <dgm:t>
        <a:bodyPr/>
        <a:lstStyle/>
        <a:p>
          <a:endParaRPr lang="es-EC"/>
        </a:p>
      </dgm:t>
    </dgm:pt>
    <dgm:pt modelId="{028B839C-450E-4BEC-ABD4-5EF01CE87F28}" type="sibTrans" cxnId="{CF3A0710-BD0F-4BE6-AE13-61DBBA27FE2B}">
      <dgm:prSet/>
      <dgm:spPr/>
      <dgm:t>
        <a:bodyPr/>
        <a:lstStyle/>
        <a:p>
          <a:endParaRPr lang="es-EC"/>
        </a:p>
      </dgm:t>
    </dgm:pt>
    <dgm:pt modelId="{698F267D-D64C-40AF-ADA6-7BB3083156ED}">
      <dgm:prSet/>
      <dgm:spPr/>
      <dgm:t>
        <a:bodyPr/>
        <a:lstStyle/>
        <a:p>
          <a:r>
            <a:rPr lang="es-EC" dirty="0" smtClean="0"/>
            <a:t>% de Cobertura </a:t>
          </a:r>
          <a:endParaRPr lang="es-EC" dirty="0"/>
        </a:p>
      </dgm:t>
    </dgm:pt>
    <dgm:pt modelId="{483DDE41-5BE5-4A09-8529-77118A61E504}" type="parTrans" cxnId="{023D3839-32DB-46AF-9DE7-B8006C246A7D}">
      <dgm:prSet/>
      <dgm:spPr/>
      <dgm:t>
        <a:bodyPr/>
        <a:lstStyle/>
        <a:p>
          <a:endParaRPr lang="es-EC"/>
        </a:p>
      </dgm:t>
    </dgm:pt>
    <dgm:pt modelId="{01537F9A-9DF9-4854-9E51-D70868100B64}" type="sibTrans" cxnId="{023D3839-32DB-46AF-9DE7-B8006C246A7D}">
      <dgm:prSet/>
      <dgm:spPr/>
      <dgm:t>
        <a:bodyPr/>
        <a:lstStyle/>
        <a:p>
          <a:endParaRPr lang="es-EC"/>
        </a:p>
      </dgm:t>
    </dgm:pt>
    <dgm:pt modelId="{28ABCECC-F13C-4919-8581-F38E6FDCE849}">
      <dgm:prSet/>
      <dgm:spPr/>
      <dgm:t>
        <a:bodyPr/>
        <a:lstStyle/>
        <a:p>
          <a:r>
            <a:rPr lang="es-EC" dirty="0" smtClean="0"/>
            <a:t>Altura Planta (cm)</a:t>
          </a:r>
          <a:endParaRPr lang="es-EC" dirty="0"/>
        </a:p>
      </dgm:t>
    </dgm:pt>
    <dgm:pt modelId="{414264A2-C1AE-4736-84A4-055BA83671F0}" type="parTrans" cxnId="{0E222270-27EB-4AB8-8E54-7109EDBB7C72}">
      <dgm:prSet/>
      <dgm:spPr/>
      <dgm:t>
        <a:bodyPr/>
        <a:lstStyle/>
        <a:p>
          <a:endParaRPr lang="es-EC"/>
        </a:p>
      </dgm:t>
    </dgm:pt>
    <dgm:pt modelId="{DE133218-EB9C-4585-B892-3D24EE11CDFA}" type="sibTrans" cxnId="{0E222270-27EB-4AB8-8E54-7109EDBB7C72}">
      <dgm:prSet/>
      <dgm:spPr/>
      <dgm:t>
        <a:bodyPr/>
        <a:lstStyle/>
        <a:p>
          <a:endParaRPr lang="es-EC"/>
        </a:p>
      </dgm:t>
    </dgm:pt>
    <dgm:pt modelId="{F7E7C6D2-4D73-4E09-AA5C-4D9C91AF5F2B}" type="pres">
      <dgm:prSet presAssocID="{8A4E78FF-F823-402F-9490-6CCD81D1681A}" presName="hierChild1" presStyleCnt="0">
        <dgm:presLayoutVars>
          <dgm:orgChart val="1"/>
          <dgm:chPref val="1"/>
          <dgm:dir/>
          <dgm:animOne val="branch"/>
          <dgm:animLvl val="lvl"/>
          <dgm:resizeHandles/>
        </dgm:presLayoutVars>
      </dgm:prSet>
      <dgm:spPr/>
      <dgm:t>
        <a:bodyPr/>
        <a:lstStyle/>
        <a:p>
          <a:endParaRPr lang="es-EC"/>
        </a:p>
      </dgm:t>
    </dgm:pt>
    <dgm:pt modelId="{B2EFA8AC-88E4-4F68-A26A-48CB476EE8F0}" type="pres">
      <dgm:prSet presAssocID="{0B5568B5-C161-42E0-9B77-B29A8D5240D4}" presName="hierRoot1" presStyleCnt="0">
        <dgm:presLayoutVars>
          <dgm:hierBranch val="init"/>
        </dgm:presLayoutVars>
      </dgm:prSet>
      <dgm:spPr/>
      <dgm:t>
        <a:bodyPr/>
        <a:lstStyle/>
        <a:p>
          <a:endParaRPr lang="es-EC"/>
        </a:p>
      </dgm:t>
    </dgm:pt>
    <dgm:pt modelId="{F92A2F10-6FD5-445B-A6DA-9E4DB96C273F}" type="pres">
      <dgm:prSet presAssocID="{0B5568B5-C161-42E0-9B77-B29A8D5240D4}" presName="rootComposite1" presStyleCnt="0"/>
      <dgm:spPr/>
      <dgm:t>
        <a:bodyPr/>
        <a:lstStyle/>
        <a:p>
          <a:endParaRPr lang="es-EC"/>
        </a:p>
      </dgm:t>
    </dgm:pt>
    <dgm:pt modelId="{2826E488-E1F9-4FEA-B4F8-6E14E6FE74F5}" type="pres">
      <dgm:prSet presAssocID="{0B5568B5-C161-42E0-9B77-B29A8D5240D4}" presName="rootText1" presStyleLbl="node0" presStyleIdx="0" presStyleCnt="1" custLinFactNeighborX="1274" custLinFactNeighborY="-37045">
        <dgm:presLayoutVars>
          <dgm:chPref val="3"/>
        </dgm:presLayoutVars>
      </dgm:prSet>
      <dgm:spPr/>
      <dgm:t>
        <a:bodyPr/>
        <a:lstStyle/>
        <a:p>
          <a:endParaRPr lang="es-EC"/>
        </a:p>
      </dgm:t>
    </dgm:pt>
    <dgm:pt modelId="{85A37BDA-067A-4E97-8B2B-731484D635C9}" type="pres">
      <dgm:prSet presAssocID="{0B5568B5-C161-42E0-9B77-B29A8D5240D4}" presName="rootConnector1" presStyleLbl="node1" presStyleIdx="0" presStyleCnt="0"/>
      <dgm:spPr/>
      <dgm:t>
        <a:bodyPr/>
        <a:lstStyle/>
        <a:p>
          <a:endParaRPr lang="es-EC"/>
        </a:p>
      </dgm:t>
    </dgm:pt>
    <dgm:pt modelId="{58A65C30-E169-49C2-B6A4-ACF4E8BAFE3D}" type="pres">
      <dgm:prSet presAssocID="{0B5568B5-C161-42E0-9B77-B29A8D5240D4}" presName="hierChild2" presStyleCnt="0"/>
      <dgm:spPr/>
      <dgm:t>
        <a:bodyPr/>
        <a:lstStyle/>
        <a:p>
          <a:endParaRPr lang="es-EC"/>
        </a:p>
      </dgm:t>
    </dgm:pt>
    <dgm:pt modelId="{F9181A16-55B3-460B-837B-753A2A2E40E3}" type="pres">
      <dgm:prSet presAssocID="{7D831DA3-E5EA-4E3C-B607-037647E25AE2}" presName="Name37" presStyleLbl="parChTrans1D2" presStyleIdx="0" presStyleCnt="5"/>
      <dgm:spPr/>
      <dgm:t>
        <a:bodyPr/>
        <a:lstStyle/>
        <a:p>
          <a:endParaRPr lang="es-EC"/>
        </a:p>
      </dgm:t>
    </dgm:pt>
    <dgm:pt modelId="{83894786-A0AA-42BE-8886-BEDFFCBC0B53}" type="pres">
      <dgm:prSet presAssocID="{1319F691-0AC3-4DA5-8B48-683A92A52866}" presName="hierRoot2" presStyleCnt="0">
        <dgm:presLayoutVars>
          <dgm:hierBranch val="init"/>
        </dgm:presLayoutVars>
      </dgm:prSet>
      <dgm:spPr/>
      <dgm:t>
        <a:bodyPr/>
        <a:lstStyle/>
        <a:p>
          <a:endParaRPr lang="es-EC"/>
        </a:p>
      </dgm:t>
    </dgm:pt>
    <dgm:pt modelId="{86F316FA-3908-46BB-8919-0B8EC2F59EDD}" type="pres">
      <dgm:prSet presAssocID="{1319F691-0AC3-4DA5-8B48-683A92A52866}" presName="rootComposite" presStyleCnt="0"/>
      <dgm:spPr/>
      <dgm:t>
        <a:bodyPr/>
        <a:lstStyle/>
        <a:p>
          <a:endParaRPr lang="es-EC"/>
        </a:p>
      </dgm:t>
    </dgm:pt>
    <dgm:pt modelId="{176D6290-19DF-400D-A261-E286C4A7F174}" type="pres">
      <dgm:prSet presAssocID="{1319F691-0AC3-4DA5-8B48-683A92A52866}" presName="rootText" presStyleLbl="node2" presStyleIdx="0" presStyleCnt="5">
        <dgm:presLayoutVars>
          <dgm:chPref val="3"/>
        </dgm:presLayoutVars>
      </dgm:prSet>
      <dgm:spPr/>
      <dgm:t>
        <a:bodyPr/>
        <a:lstStyle/>
        <a:p>
          <a:endParaRPr lang="es-EC"/>
        </a:p>
      </dgm:t>
    </dgm:pt>
    <dgm:pt modelId="{C6711B14-FB4F-4267-BE86-02ABAE9B3F16}" type="pres">
      <dgm:prSet presAssocID="{1319F691-0AC3-4DA5-8B48-683A92A52866}" presName="rootConnector" presStyleLbl="node2" presStyleIdx="0" presStyleCnt="5"/>
      <dgm:spPr/>
      <dgm:t>
        <a:bodyPr/>
        <a:lstStyle/>
        <a:p>
          <a:endParaRPr lang="es-EC"/>
        </a:p>
      </dgm:t>
    </dgm:pt>
    <dgm:pt modelId="{630702F4-AEDB-4CAA-875E-295FF34CBBF8}" type="pres">
      <dgm:prSet presAssocID="{1319F691-0AC3-4DA5-8B48-683A92A52866}" presName="hierChild4" presStyleCnt="0"/>
      <dgm:spPr/>
      <dgm:t>
        <a:bodyPr/>
        <a:lstStyle/>
        <a:p>
          <a:endParaRPr lang="es-EC"/>
        </a:p>
      </dgm:t>
    </dgm:pt>
    <dgm:pt modelId="{8C37D9E9-3DBF-4225-ADA3-BE14ED5353F9}" type="pres">
      <dgm:prSet presAssocID="{414264A2-C1AE-4736-84A4-055BA83671F0}" presName="Name37" presStyleLbl="parChTrans1D3" presStyleIdx="0" presStyleCnt="5"/>
      <dgm:spPr/>
      <dgm:t>
        <a:bodyPr/>
        <a:lstStyle/>
        <a:p>
          <a:endParaRPr lang="es-EC"/>
        </a:p>
      </dgm:t>
    </dgm:pt>
    <dgm:pt modelId="{FD18277E-608E-430B-A8D6-91244BC7C747}" type="pres">
      <dgm:prSet presAssocID="{28ABCECC-F13C-4919-8581-F38E6FDCE849}" presName="hierRoot2" presStyleCnt="0">
        <dgm:presLayoutVars>
          <dgm:hierBranch val="init"/>
        </dgm:presLayoutVars>
      </dgm:prSet>
      <dgm:spPr/>
      <dgm:t>
        <a:bodyPr/>
        <a:lstStyle/>
        <a:p>
          <a:endParaRPr lang="es-EC"/>
        </a:p>
      </dgm:t>
    </dgm:pt>
    <dgm:pt modelId="{E4FDCEAA-9E28-40C2-BE4E-78B82A4B4EF0}" type="pres">
      <dgm:prSet presAssocID="{28ABCECC-F13C-4919-8581-F38E6FDCE849}" presName="rootComposite" presStyleCnt="0"/>
      <dgm:spPr/>
      <dgm:t>
        <a:bodyPr/>
        <a:lstStyle/>
        <a:p>
          <a:endParaRPr lang="es-EC"/>
        </a:p>
      </dgm:t>
    </dgm:pt>
    <dgm:pt modelId="{204B5E65-8F94-4A08-A820-3EA3BAFF16FC}" type="pres">
      <dgm:prSet presAssocID="{28ABCECC-F13C-4919-8581-F38E6FDCE849}" presName="rootText" presStyleLbl="node3" presStyleIdx="0" presStyleCnt="5">
        <dgm:presLayoutVars>
          <dgm:chPref val="3"/>
        </dgm:presLayoutVars>
      </dgm:prSet>
      <dgm:spPr/>
      <dgm:t>
        <a:bodyPr/>
        <a:lstStyle/>
        <a:p>
          <a:endParaRPr lang="es-EC"/>
        </a:p>
      </dgm:t>
    </dgm:pt>
    <dgm:pt modelId="{B4B3BDBB-55ED-4F93-A45E-1340D14D000B}" type="pres">
      <dgm:prSet presAssocID="{28ABCECC-F13C-4919-8581-F38E6FDCE849}" presName="rootConnector" presStyleLbl="node3" presStyleIdx="0" presStyleCnt="5"/>
      <dgm:spPr/>
      <dgm:t>
        <a:bodyPr/>
        <a:lstStyle/>
        <a:p>
          <a:endParaRPr lang="es-EC"/>
        </a:p>
      </dgm:t>
    </dgm:pt>
    <dgm:pt modelId="{F6BE655E-EFCB-4470-98C0-B9633C70EFE7}" type="pres">
      <dgm:prSet presAssocID="{28ABCECC-F13C-4919-8581-F38E6FDCE849}" presName="hierChild4" presStyleCnt="0"/>
      <dgm:spPr/>
      <dgm:t>
        <a:bodyPr/>
        <a:lstStyle/>
        <a:p>
          <a:endParaRPr lang="es-EC"/>
        </a:p>
      </dgm:t>
    </dgm:pt>
    <dgm:pt modelId="{6DAABB03-29B5-4860-B15C-9C4E73875869}" type="pres">
      <dgm:prSet presAssocID="{28ABCECC-F13C-4919-8581-F38E6FDCE849}" presName="hierChild5" presStyleCnt="0"/>
      <dgm:spPr/>
      <dgm:t>
        <a:bodyPr/>
        <a:lstStyle/>
        <a:p>
          <a:endParaRPr lang="es-EC"/>
        </a:p>
      </dgm:t>
    </dgm:pt>
    <dgm:pt modelId="{55DE5AE0-776F-481C-A009-2359C32358EA}" type="pres">
      <dgm:prSet presAssocID="{1319F691-0AC3-4DA5-8B48-683A92A52866}" presName="hierChild5" presStyleCnt="0"/>
      <dgm:spPr/>
      <dgm:t>
        <a:bodyPr/>
        <a:lstStyle/>
        <a:p>
          <a:endParaRPr lang="es-EC"/>
        </a:p>
      </dgm:t>
    </dgm:pt>
    <dgm:pt modelId="{C8D86493-457A-442C-98F6-A0072342DD8D}" type="pres">
      <dgm:prSet presAssocID="{E4AE6004-A0E5-44DA-ABD5-23EC8C4D200C}" presName="Name37" presStyleLbl="parChTrans1D2" presStyleIdx="1" presStyleCnt="5"/>
      <dgm:spPr/>
      <dgm:t>
        <a:bodyPr/>
        <a:lstStyle/>
        <a:p>
          <a:endParaRPr lang="es-EC"/>
        </a:p>
      </dgm:t>
    </dgm:pt>
    <dgm:pt modelId="{B950F3F4-44DA-43BB-8748-3B78F35D3292}" type="pres">
      <dgm:prSet presAssocID="{D1C452BD-00F0-4B48-A89A-36D8675F19D9}" presName="hierRoot2" presStyleCnt="0">
        <dgm:presLayoutVars>
          <dgm:hierBranch val="init"/>
        </dgm:presLayoutVars>
      </dgm:prSet>
      <dgm:spPr/>
      <dgm:t>
        <a:bodyPr/>
        <a:lstStyle/>
        <a:p>
          <a:endParaRPr lang="es-EC"/>
        </a:p>
      </dgm:t>
    </dgm:pt>
    <dgm:pt modelId="{7A7E42A3-BB36-474A-B81D-AB8A38D66DA5}" type="pres">
      <dgm:prSet presAssocID="{D1C452BD-00F0-4B48-A89A-36D8675F19D9}" presName="rootComposite" presStyleCnt="0"/>
      <dgm:spPr/>
      <dgm:t>
        <a:bodyPr/>
        <a:lstStyle/>
        <a:p>
          <a:endParaRPr lang="es-EC"/>
        </a:p>
      </dgm:t>
    </dgm:pt>
    <dgm:pt modelId="{2D771D17-A0BB-45C3-8E1D-29166C142772}" type="pres">
      <dgm:prSet presAssocID="{D1C452BD-00F0-4B48-A89A-36D8675F19D9}" presName="rootText" presStyleLbl="node2" presStyleIdx="1" presStyleCnt="5">
        <dgm:presLayoutVars>
          <dgm:chPref val="3"/>
        </dgm:presLayoutVars>
      </dgm:prSet>
      <dgm:spPr/>
      <dgm:t>
        <a:bodyPr/>
        <a:lstStyle/>
        <a:p>
          <a:endParaRPr lang="es-EC"/>
        </a:p>
      </dgm:t>
    </dgm:pt>
    <dgm:pt modelId="{3781E1D3-8E28-4054-9657-E3F06890C8E6}" type="pres">
      <dgm:prSet presAssocID="{D1C452BD-00F0-4B48-A89A-36D8675F19D9}" presName="rootConnector" presStyleLbl="node2" presStyleIdx="1" presStyleCnt="5"/>
      <dgm:spPr/>
      <dgm:t>
        <a:bodyPr/>
        <a:lstStyle/>
        <a:p>
          <a:endParaRPr lang="es-EC"/>
        </a:p>
      </dgm:t>
    </dgm:pt>
    <dgm:pt modelId="{CDFC2EAD-E4D2-4C38-97EE-75BB349CED3B}" type="pres">
      <dgm:prSet presAssocID="{D1C452BD-00F0-4B48-A89A-36D8675F19D9}" presName="hierChild4" presStyleCnt="0"/>
      <dgm:spPr/>
      <dgm:t>
        <a:bodyPr/>
        <a:lstStyle/>
        <a:p>
          <a:endParaRPr lang="es-EC"/>
        </a:p>
      </dgm:t>
    </dgm:pt>
    <dgm:pt modelId="{F5A8373F-DF7A-454E-B890-8A8E151B720E}" type="pres">
      <dgm:prSet presAssocID="{483DDE41-5BE5-4A09-8529-77118A61E504}" presName="Name37" presStyleLbl="parChTrans1D3" presStyleIdx="1" presStyleCnt="5"/>
      <dgm:spPr/>
      <dgm:t>
        <a:bodyPr/>
        <a:lstStyle/>
        <a:p>
          <a:endParaRPr lang="es-EC"/>
        </a:p>
      </dgm:t>
    </dgm:pt>
    <dgm:pt modelId="{20DE8BF5-21FB-4F15-BB44-14165BBDAF03}" type="pres">
      <dgm:prSet presAssocID="{698F267D-D64C-40AF-ADA6-7BB3083156ED}" presName="hierRoot2" presStyleCnt="0">
        <dgm:presLayoutVars>
          <dgm:hierBranch val="init"/>
        </dgm:presLayoutVars>
      </dgm:prSet>
      <dgm:spPr/>
      <dgm:t>
        <a:bodyPr/>
        <a:lstStyle/>
        <a:p>
          <a:endParaRPr lang="es-EC"/>
        </a:p>
      </dgm:t>
    </dgm:pt>
    <dgm:pt modelId="{98F05B70-3B50-47EB-871D-E373D4CE1028}" type="pres">
      <dgm:prSet presAssocID="{698F267D-D64C-40AF-ADA6-7BB3083156ED}" presName="rootComposite" presStyleCnt="0"/>
      <dgm:spPr/>
      <dgm:t>
        <a:bodyPr/>
        <a:lstStyle/>
        <a:p>
          <a:endParaRPr lang="es-EC"/>
        </a:p>
      </dgm:t>
    </dgm:pt>
    <dgm:pt modelId="{C94C0E7B-5AEF-41B0-A39C-08C28F89A7B7}" type="pres">
      <dgm:prSet presAssocID="{698F267D-D64C-40AF-ADA6-7BB3083156ED}" presName="rootText" presStyleLbl="node3" presStyleIdx="1" presStyleCnt="5">
        <dgm:presLayoutVars>
          <dgm:chPref val="3"/>
        </dgm:presLayoutVars>
      </dgm:prSet>
      <dgm:spPr/>
      <dgm:t>
        <a:bodyPr/>
        <a:lstStyle/>
        <a:p>
          <a:endParaRPr lang="es-EC"/>
        </a:p>
      </dgm:t>
    </dgm:pt>
    <dgm:pt modelId="{A79E9AC4-DDA0-46A7-847E-EC53FAF99183}" type="pres">
      <dgm:prSet presAssocID="{698F267D-D64C-40AF-ADA6-7BB3083156ED}" presName="rootConnector" presStyleLbl="node3" presStyleIdx="1" presStyleCnt="5"/>
      <dgm:spPr/>
      <dgm:t>
        <a:bodyPr/>
        <a:lstStyle/>
        <a:p>
          <a:endParaRPr lang="es-EC"/>
        </a:p>
      </dgm:t>
    </dgm:pt>
    <dgm:pt modelId="{F4528DE6-ED3C-496F-9F65-9B7155452303}" type="pres">
      <dgm:prSet presAssocID="{698F267D-D64C-40AF-ADA6-7BB3083156ED}" presName="hierChild4" presStyleCnt="0"/>
      <dgm:spPr/>
      <dgm:t>
        <a:bodyPr/>
        <a:lstStyle/>
        <a:p>
          <a:endParaRPr lang="es-EC"/>
        </a:p>
      </dgm:t>
    </dgm:pt>
    <dgm:pt modelId="{92C5D4A7-F8B8-4157-AFD9-75773C1EBB61}" type="pres">
      <dgm:prSet presAssocID="{698F267D-D64C-40AF-ADA6-7BB3083156ED}" presName="hierChild5" presStyleCnt="0"/>
      <dgm:spPr/>
      <dgm:t>
        <a:bodyPr/>
        <a:lstStyle/>
        <a:p>
          <a:endParaRPr lang="es-EC"/>
        </a:p>
      </dgm:t>
    </dgm:pt>
    <dgm:pt modelId="{CD8769E5-79FC-46A3-A72F-9D79006A99BD}" type="pres">
      <dgm:prSet presAssocID="{D1C452BD-00F0-4B48-A89A-36D8675F19D9}" presName="hierChild5" presStyleCnt="0"/>
      <dgm:spPr/>
      <dgm:t>
        <a:bodyPr/>
        <a:lstStyle/>
        <a:p>
          <a:endParaRPr lang="es-EC"/>
        </a:p>
      </dgm:t>
    </dgm:pt>
    <dgm:pt modelId="{1FE81CCF-D463-4401-9543-D28BD98C0118}" type="pres">
      <dgm:prSet presAssocID="{C46F56A3-E6DD-4AA6-977F-9A1AAF561631}" presName="Name37" presStyleLbl="parChTrans1D2" presStyleIdx="2" presStyleCnt="5"/>
      <dgm:spPr/>
      <dgm:t>
        <a:bodyPr/>
        <a:lstStyle/>
        <a:p>
          <a:endParaRPr lang="es-EC"/>
        </a:p>
      </dgm:t>
    </dgm:pt>
    <dgm:pt modelId="{B68E130E-F4D9-452F-9075-13E1D8E81040}" type="pres">
      <dgm:prSet presAssocID="{70FA9890-9E1A-4147-A768-FCC8DD9A2945}" presName="hierRoot2" presStyleCnt="0">
        <dgm:presLayoutVars>
          <dgm:hierBranch val="init"/>
        </dgm:presLayoutVars>
      </dgm:prSet>
      <dgm:spPr/>
      <dgm:t>
        <a:bodyPr/>
        <a:lstStyle/>
        <a:p>
          <a:endParaRPr lang="es-EC"/>
        </a:p>
      </dgm:t>
    </dgm:pt>
    <dgm:pt modelId="{A00D4FB9-E814-4DF6-A04B-7DF367D026C4}" type="pres">
      <dgm:prSet presAssocID="{70FA9890-9E1A-4147-A768-FCC8DD9A2945}" presName="rootComposite" presStyleCnt="0"/>
      <dgm:spPr/>
      <dgm:t>
        <a:bodyPr/>
        <a:lstStyle/>
        <a:p>
          <a:endParaRPr lang="es-EC"/>
        </a:p>
      </dgm:t>
    </dgm:pt>
    <dgm:pt modelId="{96C74235-DF70-410D-87C5-C1E686B1E149}" type="pres">
      <dgm:prSet presAssocID="{70FA9890-9E1A-4147-A768-FCC8DD9A2945}" presName="rootText" presStyleLbl="node2" presStyleIdx="2" presStyleCnt="5">
        <dgm:presLayoutVars>
          <dgm:chPref val="3"/>
        </dgm:presLayoutVars>
      </dgm:prSet>
      <dgm:spPr/>
      <dgm:t>
        <a:bodyPr/>
        <a:lstStyle/>
        <a:p>
          <a:endParaRPr lang="es-EC"/>
        </a:p>
      </dgm:t>
    </dgm:pt>
    <dgm:pt modelId="{57C40195-9C65-4637-83A5-D62F3170A281}" type="pres">
      <dgm:prSet presAssocID="{70FA9890-9E1A-4147-A768-FCC8DD9A2945}" presName="rootConnector" presStyleLbl="node2" presStyleIdx="2" presStyleCnt="5"/>
      <dgm:spPr/>
      <dgm:t>
        <a:bodyPr/>
        <a:lstStyle/>
        <a:p>
          <a:endParaRPr lang="es-EC"/>
        </a:p>
      </dgm:t>
    </dgm:pt>
    <dgm:pt modelId="{D18737AE-51E6-44EB-AC6D-9FBEBA698AAC}" type="pres">
      <dgm:prSet presAssocID="{70FA9890-9E1A-4147-A768-FCC8DD9A2945}" presName="hierChild4" presStyleCnt="0"/>
      <dgm:spPr/>
      <dgm:t>
        <a:bodyPr/>
        <a:lstStyle/>
        <a:p>
          <a:endParaRPr lang="es-EC"/>
        </a:p>
      </dgm:t>
    </dgm:pt>
    <dgm:pt modelId="{B9780BE2-FFB8-40EA-BB92-C24D673099C2}" type="pres">
      <dgm:prSet presAssocID="{801D9585-6F89-4C08-9767-3C5F192C9213}" presName="Name37" presStyleLbl="parChTrans1D3" presStyleIdx="2" presStyleCnt="5"/>
      <dgm:spPr/>
      <dgm:t>
        <a:bodyPr/>
        <a:lstStyle/>
        <a:p>
          <a:endParaRPr lang="es-EC"/>
        </a:p>
      </dgm:t>
    </dgm:pt>
    <dgm:pt modelId="{FC551B4C-DAB1-433C-B505-9BA1FB1AC788}" type="pres">
      <dgm:prSet presAssocID="{812EDDE3-FC49-460E-B4D8-E560830DDDED}" presName="hierRoot2" presStyleCnt="0">
        <dgm:presLayoutVars>
          <dgm:hierBranch val="init"/>
        </dgm:presLayoutVars>
      </dgm:prSet>
      <dgm:spPr/>
      <dgm:t>
        <a:bodyPr/>
        <a:lstStyle/>
        <a:p>
          <a:endParaRPr lang="es-EC"/>
        </a:p>
      </dgm:t>
    </dgm:pt>
    <dgm:pt modelId="{4283E552-045E-417B-B339-16780CA023D7}" type="pres">
      <dgm:prSet presAssocID="{812EDDE3-FC49-460E-B4D8-E560830DDDED}" presName="rootComposite" presStyleCnt="0"/>
      <dgm:spPr/>
      <dgm:t>
        <a:bodyPr/>
        <a:lstStyle/>
        <a:p>
          <a:endParaRPr lang="es-EC"/>
        </a:p>
      </dgm:t>
    </dgm:pt>
    <dgm:pt modelId="{C542EB83-79C9-4303-B39D-67CA68847275}" type="pres">
      <dgm:prSet presAssocID="{812EDDE3-FC49-460E-B4D8-E560830DDDED}" presName="rootText" presStyleLbl="node3" presStyleIdx="2" presStyleCnt="5">
        <dgm:presLayoutVars>
          <dgm:chPref val="3"/>
        </dgm:presLayoutVars>
      </dgm:prSet>
      <dgm:spPr/>
      <dgm:t>
        <a:bodyPr/>
        <a:lstStyle/>
        <a:p>
          <a:endParaRPr lang="es-EC"/>
        </a:p>
      </dgm:t>
    </dgm:pt>
    <dgm:pt modelId="{220B7D15-36E2-4685-BD18-ECF0D337E543}" type="pres">
      <dgm:prSet presAssocID="{812EDDE3-FC49-460E-B4D8-E560830DDDED}" presName="rootConnector" presStyleLbl="node3" presStyleIdx="2" presStyleCnt="5"/>
      <dgm:spPr/>
      <dgm:t>
        <a:bodyPr/>
        <a:lstStyle/>
        <a:p>
          <a:endParaRPr lang="es-EC"/>
        </a:p>
      </dgm:t>
    </dgm:pt>
    <dgm:pt modelId="{B02DDD6E-FC09-4E15-9B64-C7ED6A4B517E}" type="pres">
      <dgm:prSet presAssocID="{812EDDE3-FC49-460E-B4D8-E560830DDDED}" presName="hierChild4" presStyleCnt="0"/>
      <dgm:spPr/>
      <dgm:t>
        <a:bodyPr/>
        <a:lstStyle/>
        <a:p>
          <a:endParaRPr lang="es-EC"/>
        </a:p>
      </dgm:t>
    </dgm:pt>
    <dgm:pt modelId="{1C4AFB4C-A21B-4159-93A4-8CEC395C0C62}" type="pres">
      <dgm:prSet presAssocID="{812EDDE3-FC49-460E-B4D8-E560830DDDED}" presName="hierChild5" presStyleCnt="0"/>
      <dgm:spPr/>
      <dgm:t>
        <a:bodyPr/>
        <a:lstStyle/>
        <a:p>
          <a:endParaRPr lang="es-EC"/>
        </a:p>
      </dgm:t>
    </dgm:pt>
    <dgm:pt modelId="{836C23B6-DE08-41F7-8CB6-869FBE63BE0C}" type="pres">
      <dgm:prSet presAssocID="{70FA9890-9E1A-4147-A768-FCC8DD9A2945}" presName="hierChild5" presStyleCnt="0"/>
      <dgm:spPr/>
      <dgm:t>
        <a:bodyPr/>
        <a:lstStyle/>
        <a:p>
          <a:endParaRPr lang="es-EC"/>
        </a:p>
      </dgm:t>
    </dgm:pt>
    <dgm:pt modelId="{9DC0E332-55BF-4DC6-A002-CE7D555B723E}" type="pres">
      <dgm:prSet presAssocID="{40632F79-15AC-436A-B163-7DCD4DBB0EAF}" presName="Name37" presStyleLbl="parChTrans1D2" presStyleIdx="3" presStyleCnt="5"/>
      <dgm:spPr/>
      <dgm:t>
        <a:bodyPr/>
        <a:lstStyle/>
        <a:p>
          <a:endParaRPr lang="es-EC"/>
        </a:p>
      </dgm:t>
    </dgm:pt>
    <dgm:pt modelId="{28B9E610-7734-4934-A3B9-110006A9EACD}" type="pres">
      <dgm:prSet presAssocID="{3A9E0D98-3480-480C-8CBA-5AD7D1D6F71C}" presName="hierRoot2" presStyleCnt="0">
        <dgm:presLayoutVars>
          <dgm:hierBranch val="init"/>
        </dgm:presLayoutVars>
      </dgm:prSet>
      <dgm:spPr/>
      <dgm:t>
        <a:bodyPr/>
        <a:lstStyle/>
        <a:p>
          <a:endParaRPr lang="es-EC"/>
        </a:p>
      </dgm:t>
    </dgm:pt>
    <dgm:pt modelId="{99A5878A-1A63-4600-B2E0-5BC5F0927227}" type="pres">
      <dgm:prSet presAssocID="{3A9E0D98-3480-480C-8CBA-5AD7D1D6F71C}" presName="rootComposite" presStyleCnt="0"/>
      <dgm:spPr/>
      <dgm:t>
        <a:bodyPr/>
        <a:lstStyle/>
        <a:p>
          <a:endParaRPr lang="es-EC"/>
        </a:p>
      </dgm:t>
    </dgm:pt>
    <dgm:pt modelId="{7333EF5A-04E7-4FBD-9099-DC8897E77E83}" type="pres">
      <dgm:prSet presAssocID="{3A9E0D98-3480-480C-8CBA-5AD7D1D6F71C}" presName="rootText" presStyleLbl="node2" presStyleIdx="3" presStyleCnt="5">
        <dgm:presLayoutVars>
          <dgm:chPref val="3"/>
        </dgm:presLayoutVars>
      </dgm:prSet>
      <dgm:spPr/>
      <dgm:t>
        <a:bodyPr/>
        <a:lstStyle/>
        <a:p>
          <a:endParaRPr lang="es-EC"/>
        </a:p>
      </dgm:t>
    </dgm:pt>
    <dgm:pt modelId="{E8EA99AE-EB4F-4665-A375-136F839FFE03}" type="pres">
      <dgm:prSet presAssocID="{3A9E0D98-3480-480C-8CBA-5AD7D1D6F71C}" presName="rootConnector" presStyleLbl="node2" presStyleIdx="3" presStyleCnt="5"/>
      <dgm:spPr/>
      <dgm:t>
        <a:bodyPr/>
        <a:lstStyle/>
        <a:p>
          <a:endParaRPr lang="es-EC"/>
        </a:p>
      </dgm:t>
    </dgm:pt>
    <dgm:pt modelId="{68D72A23-6997-449D-BCED-E5347417DF5A}" type="pres">
      <dgm:prSet presAssocID="{3A9E0D98-3480-480C-8CBA-5AD7D1D6F71C}" presName="hierChild4" presStyleCnt="0"/>
      <dgm:spPr/>
      <dgm:t>
        <a:bodyPr/>
        <a:lstStyle/>
        <a:p>
          <a:endParaRPr lang="es-EC"/>
        </a:p>
      </dgm:t>
    </dgm:pt>
    <dgm:pt modelId="{1210A961-8FB6-4CA4-8E9E-3C954E98AACC}" type="pres">
      <dgm:prSet presAssocID="{5DF7FF9B-45BB-44E8-ADC4-A0A37A05CC67}" presName="Name37" presStyleLbl="parChTrans1D3" presStyleIdx="3" presStyleCnt="5"/>
      <dgm:spPr/>
      <dgm:t>
        <a:bodyPr/>
        <a:lstStyle/>
        <a:p>
          <a:endParaRPr lang="es-EC"/>
        </a:p>
      </dgm:t>
    </dgm:pt>
    <dgm:pt modelId="{6630AC37-CC6A-47E5-9474-7FDFF406601A}" type="pres">
      <dgm:prSet presAssocID="{E39FBE55-C9B0-4356-96F1-A23070A75793}" presName="hierRoot2" presStyleCnt="0">
        <dgm:presLayoutVars>
          <dgm:hierBranch val="init"/>
        </dgm:presLayoutVars>
      </dgm:prSet>
      <dgm:spPr/>
      <dgm:t>
        <a:bodyPr/>
        <a:lstStyle/>
        <a:p>
          <a:endParaRPr lang="es-EC"/>
        </a:p>
      </dgm:t>
    </dgm:pt>
    <dgm:pt modelId="{40292D69-61F2-4C73-9E50-FD6FC01A28D5}" type="pres">
      <dgm:prSet presAssocID="{E39FBE55-C9B0-4356-96F1-A23070A75793}" presName="rootComposite" presStyleCnt="0"/>
      <dgm:spPr/>
      <dgm:t>
        <a:bodyPr/>
        <a:lstStyle/>
        <a:p>
          <a:endParaRPr lang="es-EC"/>
        </a:p>
      </dgm:t>
    </dgm:pt>
    <dgm:pt modelId="{0FD406D5-2864-4950-AD72-26EA440A5316}" type="pres">
      <dgm:prSet presAssocID="{E39FBE55-C9B0-4356-96F1-A23070A75793}" presName="rootText" presStyleLbl="node3" presStyleIdx="3" presStyleCnt="5">
        <dgm:presLayoutVars>
          <dgm:chPref val="3"/>
        </dgm:presLayoutVars>
      </dgm:prSet>
      <dgm:spPr/>
      <dgm:t>
        <a:bodyPr/>
        <a:lstStyle/>
        <a:p>
          <a:endParaRPr lang="es-EC"/>
        </a:p>
      </dgm:t>
    </dgm:pt>
    <dgm:pt modelId="{926CE3CB-6203-4198-AAB4-368117430D76}" type="pres">
      <dgm:prSet presAssocID="{E39FBE55-C9B0-4356-96F1-A23070A75793}" presName="rootConnector" presStyleLbl="node3" presStyleIdx="3" presStyleCnt="5"/>
      <dgm:spPr/>
      <dgm:t>
        <a:bodyPr/>
        <a:lstStyle/>
        <a:p>
          <a:endParaRPr lang="es-EC"/>
        </a:p>
      </dgm:t>
    </dgm:pt>
    <dgm:pt modelId="{BDC75BBB-D6F7-49A6-B968-D88803DFE621}" type="pres">
      <dgm:prSet presAssocID="{E39FBE55-C9B0-4356-96F1-A23070A75793}" presName="hierChild4" presStyleCnt="0"/>
      <dgm:spPr/>
      <dgm:t>
        <a:bodyPr/>
        <a:lstStyle/>
        <a:p>
          <a:endParaRPr lang="es-EC"/>
        </a:p>
      </dgm:t>
    </dgm:pt>
    <dgm:pt modelId="{31A1D430-4EFB-46D2-84C3-E4B1B4E3CC6E}" type="pres">
      <dgm:prSet presAssocID="{E39FBE55-C9B0-4356-96F1-A23070A75793}" presName="hierChild5" presStyleCnt="0"/>
      <dgm:spPr/>
      <dgm:t>
        <a:bodyPr/>
        <a:lstStyle/>
        <a:p>
          <a:endParaRPr lang="es-EC"/>
        </a:p>
      </dgm:t>
    </dgm:pt>
    <dgm:pt modelId="{7CD0AACC-8B59-4737-A351-CB508A05CFC2}" type="pres">
      <dgm:prSet presAssocID="{3A9E0D98-3480-480C-8CBA-5AD7D1D6F71C}" presName="hierChild5" presStyleCnt="0"/>
      <dgm:spPr/>
      <dgm:t>
        <a:bodyPr/>
        <a:lstStyle/>
        <a:p>
          <a:endParaRPr lang="es-EC"/>
        </a:p>
      </dgm:t>
    </dgm:pt>
    <dgm:pt modelId="{D1616A25-CEA9-4AB1-95B1-A7EC345028D7}" type="pres">
      <dgm:prSet presAssocID="{965EBFFA-7E83-4085-907C-9533966FAC15}" presName="Name37" presStyleLbl="parChTrans1D2" presStyleIdx="4" presStyleCnt="5"/>
      <dgm:spPr/>
      <dgm:t>
        <a:bodyPr/>
        <a:lstStyle/>
        <a:p>
          <a:endParaRPr lang="es-EC"/>
        </a:p>
      </dgm:t>
    </dgm:pt>
    <dgm:pt modelId="{4B626459-14DC-484E-A3A1-7CCC93169BA4}" type="pres">
      <dgm:prSet presAssocID="{00273CB1-BF4F-4E91-8518-185DC741C568}" presName="hierRoot2" presStyleCnt="0">
        <dgm:presLayoutVars>
          <dgm:hierBranch val="init"/>
        </dgm:presLayoutVars>
      </dgm:prSet>
      <dgm:spPr/>
      <dgm:t>
        <a:bodyPr/>
        <a:lstStyle/>
        <a:p>
          <a:endParaRPr lang="es-EC"/>
        </a:p>
      </dgm:t>
    </dgm:pt>
    <dgm:pt modelId="{0641F574-944C-4323-A53A-08A4D01DCB88}" type="pres">
      <dgm:prSet presAssocID="{00273CB1-BF4F-4E91-8518-185DC741C568}" presName="rootComposite" presStyleCnt="0"/>
      <dgm:spPr/>
      <dgm:t>
        <a:bodyPr/>
        <a:lstStyle/>
        <a:p>
          <a:endParaRPr lang="es-EC"/>
        </a:p>
      </dgm:t>
    </dgm:pt>
    <dgm:pt modelId="{6B14354E-85D3-4D84-A5AA-161556279782}" type="pres">
      <dgm:prSet presAssocID="{00273CB1-BF4F-4E91-8518-185DC741C568}" presName="rootText" presStyleLbl="node2" presStyleIdx="4" presStyleCnt="5">
        <dgm:presLayoutVars>
          <dgm:chPref val="3"/>
        </dgm:presLayoutVars>
      </dgm:prSet>
      <dgm:spPr/>
      <dgm:t>
        <a:bodyPr/>
        <a:lstStyle/>
        <a:p>
          <a:endParaRPr lang="es-EC"/>
        </a:p>
      </dgm:t>
    </dgm:pt>
    <dgm:pt modelId="{8513B78E-FDF3-46C6-8B7A-140BD8D9372C}" type="pres">
      <dgm:prSet presAssocID="{00273CB1-BF4F-4E91-8518-185DC741C568}" presName="rootConnector" presStyleLbl="node2" presStyleIdx="4" presStyleCnt="5"/>
      <dgm:spPr/>
      <dgm:t>
        <a:bodyPr/>
        <a:lstStyle/>
        <a:p>
          <a:endParaRPr lang="es-EC"/>
        </a:p>
      </dgm:t>
    </dgm:pt>
    <dgm:pt modelId="{A13059E2-8B16-4CFD-A458-C78B380A03F0}" type="pres">
      <dgm:prSet presAssocID="{00273CB1-BF4F-4E91-8518-185DC741C568}" presName="hierChild4" presStyleCnt="0"/>
      <dgm:spPr/>
      <dgm:t>
        <a:bodyPr/>
        <a:lstStyle/>
        <a:p>
          <a:endParaRPr lang="es-EC"/>
        </a:p>
      </dgm:t>
    </dgm:pt>
    <dgm:pt modelId="{1A4D575A-67D9-41D0-9813-63530CFA9375}" type="pres">
      <dgm:prSet presAssocID="{67DE287C-AB79-43F3-931C-409E1C672FCA}" presName="Name37" presStyleLbl="parChTrans1D3" presStyleIdx="4" presStyleCnt="5"/>
      <dgm:spPr/>
      <dgm:t>
        <a:bodyPr/>
        <a:lstStyle/>
        <a:p>
          <a:endParaRPr lang="es-EC"/>
        </a:p>
      </dgm:t>
    </dgm:pt>
    <dgm:pt modelId="{95C274AC-309C-45A5-8875-4CD961FF3FDE}" type="pres">
      <dgm:prSet presAssocID="{C434DB1C-B20E-4031-A9FD-49C1C59B4B73}" presName="hierRoot2" presStyleCnt="0">
        <dgm:presLayoutVars>
          <dgm:hierBranch val="init"/>
        </dgm:presLayoutVars>
      </dgm:prSet>
      <dgm:spPr/>
      <dgm:t>
        <a:bodyPr/>
        <a:lstStyle/>
        <a:p>
          <a:endParaRPr lang="es-EC"/>
        </a:p>
      </dgm:t>
    </dgm:pt>
    <dgm:pt modelId="{26E8C99E-F98E-4CFD-A14D-1F041A8D31BB}" type="pres">
      <dgm:prSet presAssocID="{C434DB1C-B20E-4031-A9FD-49C1C59B4B73}" presName="rootComposite" presStyleCnt="0"/>
      <dgm:spPr/>
      <dgm:t>
        <a:bodyPr/>
        <a:lstStyle/>
        <a:p>
          <a:endParaRPr lang="es-EC"/>
        </a:p>
      </dgm:t>
    </dgm:pt>
    <dgm:pt modelId="{0BEC0E67-FBCD-4B42-8093-290AC3D9142E}" type="pres">
      <dgm:prSet presAssocID="{C434DB1C-B20E-4031-A9FD-49C1C59B4B73}" presName="rootText" presStyleLbl="node3" presStyleIdx="4" presStyleCnt="5">
        <dgm:presLayoutVars>
          <dgm:chPref val="3"/>
        </dgm:presLayoutVars>
      </dgm:prSet>
      <dgm:spPr/>
      <dgm:t>
        <a:bodyPr/>
        <a:lstStyle/>
        <a:p>
          <a:endParaRPr lang="es-EC"/>
        </a:p>
      </dgm:t>
    </dgm:pt>
    <dgm:pt modelId="{E1AF93FF-FFF9-4DB5-B22A-5273D9BEA126}" type="pres">
      <dgm:prSet presAssocID="{C434DB1C-B20E-4031-A9FD-49C1C59B4B73}" presName="rootConnector" presStyleLbl="node3" presStyleIdx="4" presStyleCnt="5"/>
      <dgm:spPr/>
      <dgm:t>
        <a:bodyPr/>
        <a:lstStyle/>
        <a:p>
          <a:endParaRPr lang="es-EC"/>
        </a:p>
      </dgm:t>
    </dgm:pt>
    <dgm:pt modelId="{A5043953-E300-42E4-B5E1-2CE099195C08}" type="pres">
      <dgm:prSet presAssocID="{C434DB1C-B20E-4031-A9FD-49C1C59B4B73}" presName="hierChild4" presStyleCnt="0"/>
      <dgm:spPr/>
      <dgm:t>
        <a:bodyPr/>
        <a:lstStyle/>
        <a:p>
          <a:endParaRPr lang="es-EC"/>
        </a:p>
      </dgm:t>
    </dgm:pt>
    <dgm:pt modelId="{F60F2402-0CDE-4095-A700-6329E99E5BD2}" type="pres">
      <dgm:prSet presAssocID="{C434DB1C-B20E-4031-A9FD-49C1C59B4B73}" presName="hierChild5" presStyleCnt="0"/>
      <dgm:spPr/>
      <dgm:t>
        <a:bodyPr/>
        <a:lstStyle/>
        <a:p>
          <a:endParaRPr lang="es-EC"/>
        </a:p>
      </dgm:t>
    </dgm:pt>
    <dgm:pt modelId="{E7394D25-647B-4D80-AB17-379F44A5DE5C}" type="pres">
      <dgm:prSet presAssocID="{00273CB1-BF4F-4E91-8518-185DC741C568}" presName="hierChild5" presStyleCnt="0"/>
      <dgm:spPr/>
      <dgm:t>
        <a:bodyPr/>
        <a:lstStyle/>
        <a:p>
          <a:endParaRPr lang="es-EC"/>
        </a:p>
      </dgm:t>
    </dgm:pt>
    <dgm:pt modelId="{87407B49-49DF-446F-A82C-54E82B094E89}" type="pres">
      <dgm:prSet presAssocID="{0B5568B5-C161-42E0-9B77-B29A8D5240D4}" presName="hierChild3" presStyleCnt="0"/>
      <dgm:spPr/>
      <dgm:t>
        <a:bodyPr/>
        <a:lstStyle/>
        <a:p>
          <a:endParaRPr lang="es-EC"/>
        </a:p>
      </dgm:t>
    </dgm:pt>
  </dgm:ptLst>
  <dgm:cxnLst>
    <dgm:cxn modelId="{F33707DD-0ABD-430F-820E-C11A024A9761}" srcId="{0B5568B5-C161-42E0-9B77-B29A8D5240D4}" destId="{D1C452BD-00F0-4B48-A89A-36D8675F19D9}" srcOrd="1" destOrd="0" parTransId="{E4AE6004-A0E5-44DA-ABD5-23EC8C4D200C}" sibTransId="{CF005FFD-F833-434A-9A21-6C0BD617FCAA}"/>
    <dgm:cxn modelId="{21844EAE-6848-45FF-B163-FDB6D06191D3}" type="presOf" srcId="{E39FBE55-C9B0-4356-96F1-A23070A75793}" destId="{0FD406D5-2864-4950-AD72-26EA440A5316}" srcOrd="0" destOrd="0" presId="urn:microsoft.com/office/officeart/2005/8/layout/orgChart1"/>
    <dgm:cxn modelId="{06906427-B013-4D7B-9B3E-1AFE4131BFD8}" type="presOf" srcId="{5DF7FF9B-45BB-44E8-ADC4-A0A37A05CC67}" destId="{1210A961-8FB6-4CA4-8E9E-3C954E98AACC}" srcOrd="0" destOrd="0" presId="urn:microsoft.com/office/officeart/2005/8/layout/orgChart1"/>
    <dgm:cxn modelId="{2C87FDAF-D16D-41C6-9D4E-9167C4178BCC}" type="presOf" srcId="{698F267D-D64C-40AF-ADA6-7BB3083156ED}" destId="{A79E9AC4-DDA0-46A7-847E-EC53FAF99183}" srcOrd="1" destOrd="0" presId="urn:microsoft.com/office/officeart/2005/8/layout/orgChart1"/>
    <dgm:cxn modelId="{D2F13043-BEC3-4F31-82AF-58D5AA776681}" type="presOf" srcId="{28ABCECC-F13C-4919-8581-F38E6FDCE849}" destId="{204B5E65-8F94-4A08-A820-3EA3BAFF16FC}" srcOrd="0" destOrd="0" presId="urn:microsoft.com/office/officeart/2005/8/layout/orgChart1"/>
    <dgm:cxn modelId="{F4B71311-4334-4A40-9723-A03611B0B48C}" type="presOf" srcId="{812EDDE3-FC49-460E-B4D8-E560830DDDED}" destId="{C542EB83-79C9-4303-B39D-67CA68847275}" srcOrd="0" destOrd="0" presId="urn:microsoft.com/office/officeart/2005/8/layout/orgChart1"/>
    <dgm:cxn modelId="{C1541885-474B-4247-9D37-CBCDD2B3BECF}" type="presOf" srcId="{40632F79-15AC-436A-B163-7DCD4DBB0EAF}" destId="{9DC0E332-55BF-4DC6-A002-CE7D555B723E}" srcOrd="0" destOrd="0" presId="urn:microsoft.com/office/officeart/2005/8/layout/orgChart1"/>
    <dgm:cxn modelId="{245815C4-B7EB-4AF7-BE6B-BC3B02C0FF4F}" type="presOf" srcId="{965EBFFA-7E83-4085-907C-9533966FAC15}" destId="{D1616A25-CEA9-4AB1-95B1-A7EC345028D7}" srcOrd="0" destOrd="0" presId="urn:microsoft.com/office/officeart/2005/8/layout/orgChart1"/>
    <dgm:cxn modelId="{D684CB5C-2D85-471F-BFD8-5E786E7E9999}" type="presOf" srcId="{E4AE6004-A0E5-44DA-ABD5-23EC8C4D200C}" destId="{C8D86493-457A-442C-98F6-A0072342DD8D}" srcOrd="0" destOrd="0" presId="urn:microsoft.com/office/officeart/2005/8/layout/orgChart1"/>
    <dgm:cxn modelId="{6FD999E5-CB24-4352-A016-6CB4237FB769}" type="presOf" srcId="{00273CB1-BF4F-4E91-8518-185DC741C568}" destId="{8513B78E-FDF3-46C6-8B7A-140BD8D9372C}" srcOrd="1" destOrd="0" presId="urn:microsoft.com/office/officeart/2005/8/layout/orgChart1"/>
    <dgm:cxn modelId="{50D1EDCA-693C-4C39-A292-A97FC298E2EE}" type="presOf" srcId="{698F267D-D64C-40AF-ADA6-7BB3083156ED}" destId="{C94C0E7B-5AEF-41B0-A39C-08C28F89A7B7}" srcOrd="0" destOrd="0" presId="urn:microsoft.com/office/officeart/2005/8/layout/orgChart1"/>
    <dgm:cxn modelId="{23E035FD-B015-45B6-914E-73B5A2BC584A}" type="presOf" srcId="{28ABCECC-F13C-4919-8581-F38E6FDCE849}" destId="{B4B3BDBB-55ED-4F93-A45E-1340D14D000B}" srcOrd="1" destOrd="0" presId="urn:microsoft.com/office/officeart/2005/8/layout/orgChart1"/>
    <dgm:cxn modelId="{90963510-9B1B-4340-A590-C9F88CFEDC6A}" srcId="{0B5568B5-C161-42E0-9B77-B29A8D5240D4}" destId="{3A9E0D98-3480-480C-8CBA-5AD7D1D6F71C}" srcOrd="3" destOrd="0" parTransId="{40632F79-15AC-436A-B163-7DCD4DBB0EAF}" sibTransId="{AFD0A5FC-4B04-4C6F-B203-0431474C44FD}"/>
    <dgm:cxn modelId="{37273243-CAE3-4671-BC57-85838F8F2CA1}" type="presOf" srcId="{7D831DA3-E5EA-4E3C-B607-037647E25AE2}" destId="{F9181A16-55B3-460B-837B-753A2A2E40E3}" srcOrd="0" destOrd="0" presId="urn:microsoft.com/office/officeart/2005/8/layout/orgChart1"/>
    <dgm:cxn modelId="{0E222270-27EB-4AB8-8E54-7109EDBB7C72}" srcId="{1319F691-0AC3-4DA5-8B48-683A92A52866}" destId="{28ABCECC-F13C-4919-8581-F38E6FDCE849}" srcOrd="0" destOrd="0" parTransId="{414264A2-C1AE-4736-84A4-055BA83671F0}" sibTransId="{DE133218-EB9C-4585-B892-3D24EE11CDFA}"/>
    <dgm:cxn modelId="{7B1E1F2E-156F-48E8-858A-49F22A38E4E4}" srcId="{8A4E78FF-F823-402F-9490-6CCD81D1681A}" destId="{0B5568B5-C161-42E0-9B77-B29A8D5240D4}" srcOrd="0" destOrd="0" parTransId="{26174F4C-0EC1-41AE-991C-C31F898B4126}" sibTransId="{E40273F7-3BD6-40E9-9EEA-245D622B51A0}"/>
    <dgm:cxn modelId="{558CD3ED-8421-41BE-AF0E-BCD945AD2D31}" srcId="{0B5568B5-C161-42E0-9B77-B29A8D5240D4}" destId="{1319F691-0AC3-4DA5-8B48-683A92A52866}" srcOrd="0" destOrd="0" parTransId="{7D831DA3-E5EA-4E3C-B607-037647E25AE2}" sibTransId="{8945AD13-5F21-45CC-8AAB-C26918B171AE}"/>
    <dgm:cxn modelId="{5E33277F-D792-4406-AA9C-EF0C591044CE}" type="presOf" srcId="{D1C452BD-00F0-4B48-A89A-36D8675F19D9}" destId="{3781E1D3-8E28-4054-9657-E3F06890C8E6}" srcOrd="1" destOrd="0" presId="urn:microsoft.com/office/officeart/2005/8/layout/orgChart1"/>
    <dgm:cxn modelId="{222D3016-F4A8-4694-ADF3-FCE604413438}" type="presOf" srcId="{3A9E0D98-3480-480C-8CBA-5AD7D1D6F71C}" destId="{7333EF5A-04E7-4FBD-9099-DC8897E77E83}" srcOrd="0" destOrd="0" presId="urn:microsoft.com/office/officeart/2005/8/layout/orgChart1"/>
    <dgm:cxn modelId="{F248ACC8-A9DC-4EF4-AC6F-AFCC84F6D00F}" type="presOf" srcId="{0B5568B5-C161-42E0-9B77-B29A8D5240D4}" destId="{2826E488-E1F9-4FEA-B4F8-6E14E6FE74F5}" srcOrd="0" destOrd="0" presId="urn:microsoft.com/office/officeart/2005/8/layout/orgChart1"/>
    <dgm:cxn modelId="{9EE3FD76-1DA6-457F-9298-64CE387C8FCC}" type="presOf" srcId="{414264A2-C1AE-4736-84A4-055BA83671F0}" destId="{8C37D9E9-3DBF-4225-ADA3-BE14ED5353F9}" srcOrd="0" destOrd="0" presId="urn:microsoft.com/office/officeart/2005/8/layout/orgChart1"/>
    <dgm:cxn modelId="{3C3BC3FA-46DF-424C-BC73-C17752B3FCC6}" type="presOf" srcId="{D1C452BD-00F0-4B48-A89A-36D8675F19D9}" destId="{2D771D17-A0BB-45C3-8E1D-29166C142772}" srcOrd="0" destOrd="0" presId="urn:microsoft.com/office/officeart/2005/8/layout/orgChart1"/>
    <dgm:cxn modelId="{040AA0EB-E892-460E-8005-241BC25DAEE0}" srcId="{3A9E0D98-3480-480C-8CBA-5AD7D1D6F71C}" destId="{E39FBE55-C9B0-4356-96F1-A23070A75793}" srcOrd="0" destOrd="0" parTransId="{5DF7FF9B-45BB-44E8-ADC4-A0A37A05CC67}" sibTransId="{0CD97FEA-9928-43D8-BF0B-DDBC669DD2ED}"/>
    <dgm:cxn modelId="{AAE7240C-3261-43F7-9A46-5C5AF4749885}" srcId="{0B5568B5-C161-42E0-9B77-B29A8D5240D4}" destId="{70FA9890-9E1A-4147-A768-FCC8DD9A2945}" srcOrd="2" destOrd="0" parTransId="{C46F56A3-E6DD-4AA6-977F-9A1AAF561631}" sibTransId="{73913DB9-2AE4-4AE1-A0DD-F5E35A559FC0}"/>
    <dgm:cxn modelId="{45FD580F-6F64-4099-BBE7-C65E29A65EF5}" type="presOf" srcId="{67DE287C-AB79-43F3-931C-409E1C672FCA}" destId="{1A4D575A-67D9-41D0-9813-63530CFA9375}" srcOrd="0" destOrd="0" presId="urn:microsoft.com/office/officeart/2005/8/layout/orgChart1"/>
    <dgm:cxn modelId="{6397F136-AD34-49C2-9519-A4AADE163B84}" type="presOf" srcId="{C434DB1C-B20E-4031-A9FD-49C1C59B4B73}" destId="{E1AF93FF-FFF9-4DB5-B22A-5273D9BEA126}" srcOrd="1" destOrd="0" presId="urn:microsoft.com/office/officeart/2005/8/layout/orgChart1"/>
    <dgm:cxn modelId="{CF3A0710-BD0F-4BE6-AE13-61DBBA27FE2B}" srcId="{70FA9890-9E1A-4147-A768-FCC8DD9A2945}" destId="{812EDDE3-FC49-460E-B4D8-E560830DDDED}" srcOrd="0" destOrd="0" parTransId="{801D9585-6F89-4C08-9767-3C5F192C9213}" sibTransId="{028B839C-450E-4BEC-ABD4-5EF01CE87F28}"/>
    <dgm:cxn modelId="{06FBC2A2-5D22-4EBD-AB5D-C0A489EB8315}" type="presOf" srcId="{1319F691-0AC3-4DA5-8B48-683A92A52866}" destId="{176D6290-19DF-400D-A261-E286C4A7F174}" srcOrd="0" destOrd="0" presId="urn:microsoft.com/office/officeart/2005/8/layout/orgChart1"/>
    <dgm:cxn modelId="{1F2D7AB6-F003-4686-9391-A55FCE0B7004}" type="presOf" srcId="{70FA9890-9E1A-4147-A768-FCC8DD9A2945}" destId="{57C40195-9C65-4637-83A5-D62F3170A281}" srcOrd="1" destOrd="0" presId="urn:microsoft.com/office/officeart/2005/8/layout/orgChart1"/>
    <dgm:cxn modelId="{68516616-2107-4513-B3E1-266504663C42}" type="presOf" srcId="{483DDE41-5BE5-4A09-8529-77118A61E504}" destId="{F5A8373F-DF7A-454E-B890-8A8E151B720E}" srcOrd="0" destOrd="0" presId="urn:microsoft.com/office/officeart/2005/8/layout/orgChart1"/>
    <dgm:cxn modelId="{6FCB26C5-020D-4AB5-81E4-8B945D21CA67}" type="presOf" srcId="{801D9585-6F89-4C08-9767-3C5F192C9213}" destId="{B9780BE2-FFB8-40EA-BB92-C24D673099C2}" srcOrd="0" destOrd="0" presId="urn:microsoft.com/office/officeart/2005/8/layout/orgChart1"/>
    <dgm:cxn modelId="{2ECB2084-50CE-4CB8-A733-A09D8D0E0A41}" type="presOf" srcId="{8A4E78FF-F823-402F-9490-6CCD81D1681A}" destId="{F7E7C6D2-4D73-4E09-AA5C-4D9C91AF5F2B}" srcOrd="0" destOrd="0" presId="urn:microsoft.com/office/officeart/2005/8/layout/orgChart1"/>
    <dgm:cxn modelId="{275D7633-C8C4-40A2-BC6B-9D2ED3CCE9BC}" type="presOf" srcId="{70FA9890-9E1A-4147-A768-FCC8DD9A2945}" destId="{96C74235-DF70-410D-87C5-C1E686B1E149}" srcOrd="0" destOrd="0" presId="urn:microsoft.com/office/officeart/2005/8/layout/orgChart1"/>
    <dgm:cxn modelId="{053DD4FE-9482-45F7-9AAE-67C65AA06D13}" srcId="{00273CB1-BF4F-4E91-8518-185DC741C568}" destId="{C434DB1C-B20E-4031-A9FD-49C1C59B4B73}" srcOrd="0" destOrd="0" parTransId="{67DE287C-AB79-43F3-931C-409E1C672FCA}" sibTransId="{85BF030E-2338-4913-976A-9ED8412077A2}"/>
    <dgm:cxn modelId="{5C87A11B-D3A2-49D5-B06A-3FF8C758E9F5}" type="presOf" srcId="{00273CB1-BF4F-4E91-8518-185DC741C568}" destId="{6B14354E-85D3-4D84-A5AA-161556279782}" srcOrd="0" destOrd="0" presId="urn:microsoft.com/office/officeart/2005/8/layout/orgChart1"/>
    <dgm:cxn modelId="{75D8B9FB-B1EA-46B2-9174-8296567A7ABA}" type="presOf" srcId="{E39FBE55-C9B0-4356-96F1-A23070A75793}" destId="{926CE3CB-6203-4198-AAB4-368117430D76}" srcOrd="1" destOrd="0" presId="urn:microsoft.com/office/officeart/2005/8/layout/orgChart1"/>
    <dgm:cxn modelId="{73342716-D102-4ADA-99E8-9FCD5423E4EB}" type="presOf" srcId="{3A9E0D98-3480-480C-8CBA-5AD7D1D6F71C}" destId="{E8EA99AE-EB4F-4665-A375-136F839FFE03}" srcOrd="1" destOrd="0" presId="urn:microsoft.com/office/officeart/2005/8/layout/orgChart1"/>
    <dgm:cxn modelId="{62B1A842-F524-4F90-A75A-6AED78F4A66E}" type="presOf" srcId="{1319F691-0AC3-4DA5-8B48-683A92A52866}" destId="{C6711B14-FB4F-4267-BE86-02ABAE9B3F16}" srcOrd="1" destOrd="0" presId="urn:microsoft.com/office/officeart/2005/8/layout/orgChart1"/>
    <dgm:cxn modelId="{023D3839-32DB-46AF-9DE7-B8006C246A7D}" srcId="{D1C452BD-00F0-4B48-A89A-36D8675F19D9}" destId="{698F267D-D64C-40AF-ADA6-7BB3083156ED}" srcOrd="0" destOrd="0" parTransId="{483DDE41-5BE5-4A09-8529-77118A61E504}" sibTransId="{01537F9A-9DF9-4854-9E51-D70868100B64}"/>
    <dgm:cxn modelId="{887BB5C6-A058-4E27-950C-E76D5B3D993C}" type="presOf" srcId="{C434DB1C-B20E-4031-A9FD-49C1C59B4B73}" destId="{0BEC0E67-FBCD-4B42-8093-290AC3D9142E}" srcOrd="0" destOrd="0" presId="urn:microsoft.com/office/officeart/2005/8/layout/orgChart1"/>
    <dgm:cxn modelId="{BD5BB5A0-BFD3-4FCD-B559-A43AC639D657}" type="presOf" srcId="{0B5568B5-C161-42E0-9B77-B29A8D5240D4}" destId="{85A37BDA-067A-4E97-8B2B-731484D635C9}" srcOrd="1" destOrd="0" presId="urn:microsoft.com/office/officeart/2005/8/layout/orgChart1"/>
    <dgm:cxn modelId="{CB5A9D2D-9F04-4525-88C1-4C6A519E7AA2}" type="presOf" srcId="{812EDDE3-FC49-460E-B4D8-E560830DDDED}" destId="{220B7D15-36E2-4685-BD18-ECF0D337E543}" srcOrd="1" destOrd="0" presId="urn:microsoft.com/office/officeart/2005/8/layout/orgChart1"/>
    <dgm:cxn modelId="{8AE1E030-6596-4DC1-AED8-723BA689DB3A}" type="presOf" srcId="{C46F56A3-E6DD-4AA6-977F-9A1AAF561631}" destId="{1FE81CCF-D463-4401-9543-D28BD98C0118}" srcOrd="0" destOrd="0" presId="urn:microsoft.com/office/officeart/2005/8/layout/orgChart1"/>
    <dgm:cxn modelId="{1343BDBE-55F3-4176-AFB9-6854DBAE32CE}" srcId="{0B5568B5-C161-42E0-9B77-B29A8D5240D4}" destId="{00273CB1-BF4F-4E91-8518-185DC741C568}" srcOrd="4" destOrd="0" parTransId="{965EBFFA-7E83-4085-907C-9533966FAC15}" sibTransId="{E231CB58-2122-4629-84BE-4702E6C2CE3E}"/>
    <dgm:cxn modelId="{DFFB3A06-E090-41E9-913D-997B70389400}" type="presParOf" srcId="{F7E7C6D2-4D73-4E09-AA5C-4D9C91AF5F2B}" destId="{B2EFA8AC-88E4-4F68-A26A-48CB476EE8F0}" srcOrd="0" destOrd="0" presId="urn:microsoft.com/office/officeart/2005/8/layout/orgChart1"/>
    <dgm:cxn modelId="{73378D87-E486-4A56-A22C-99EF2472DCEC}" type="presParOf" srcId="{B2EFA8AC-88E4-4F68-A26A-48CB476EE8F0}" destId="{F92A2F10-6FD5-445B-A6DA-9E4DB96C273F}" srcOrd="0" destOrd="0" presId="urn:microsoft.com/office/officeart/2005/8/layout/orgChart1"/>
    <dgm:cxn modelId="{A8888A78-8E07-4A5B-851C-7077AA3FFA68}" type="presParOf" srcId="{F92A2F10-6FD5-445B-A6DA-9E4DB96C273F}" destId="{2826E488-E1F9-4FEA-B4F8-6E14E6FE74F5}" srcOrd="0" destOrd="0" presId="urn:microsoft.com/office/officeart/2005/8/layout/orgChart1"/>
    <dgm:cxn modelId="{EAC79941-B6D6-45E1-80DE-57352A6AFEB2}" type="presParOf" srcId="{F92A2F10-6FD5-445B-A6DA-9E4DB96C273F}" destId="{85A37BDA-067A-4E97-8B2B-731484D635C9}" srcOrd="1" destOrd="0" presId="urn:microsoft.com/office/officeart/2005/8/layout/orgChart1"/>
    <dgm:cxn modelId="{35D254CA-C255-4E6E-B36D-D2FA1BA23281}" type="presParOf" srcId="{B2EFA8AC-88E4-4F68-A26A-48CB476EE8F0}" destId="{58A65C30-E169-49C2-B6A4-ACF4E8BAFE3D}" srcOrd="1" destOrd="0" presId="urn:microsoft.com/office/officeart/2005/8/layout/orgChart1"/>
    <dgm:cxn modelId="{2B6F3844-1115-462A-A29D-52AF022E76DF}" type="presParOf" srcId="{58A65C30-E169-49C2-B6A4-ACF4E8BAFE3D}" destId="{F9181A16-55B3-460B-837B-753A2A2E40E3}" srcOrd="0" destOrd="0" presId="urn:microsoft.com/office/officeart/2005/8/layout/orgChart1"/>
    <dgm:cxn modelId="{59BD53A8-AD90-4E11-A3C8-670C4E35D0AE}" type="presParOf" srcId="{58A65C30-E169-49C2-B6A4-ACF4E8BAFE3D}" destId="{83894786-A0AA-42BE-8886-BEDFFCBC0B53}" srcOrd="1" destOrd="0" presId="urn:microsoft.com/office/officeart/2005/8/layout/orgChart1"/>
    <dgm:cxn modelId="{082B2307-EA7A-4456-BC41-8BBBC453F265}" type="presParOf" srcId="{83894786-A0AA-42BE-8886-BEDFFCBC0B53}" destId="{86F316FA-3908-46BB-8919-0B8EC2F59EDD}" srcOrd="0" destOrd="0" presId="urn:microsoft.com/office/officeart/2005/8/layout/orgChart1"/>
    <dgm:cxn modelId="{E5B97F81-94A9-4893-99FB-6BB5F861899E}" type="presParOf" srcId="{86F316FA-3908-46BB-8919-0B8EC2F59EDD}" destId="{176D6290-19DF-400D-A261-E286C4A7F174}" srcOrd="0" destOrd="0" presId="urn:microsoft.com/office/officeart/2005/8/layout/orgChart1"/>
    <dgm:cxn modelId="{0FA1AFD0-436B-4842-A16E-7D1ADBD71009}" type="presParOf" srcId="{86F316FA-3908-46BB-8919-0B8EC2F59EDD}" destId="{C6711B14-FB4F-4267-BE86-02ABAE9B3F16}" srcOrd="1" destOrd="0" presId="urn:microsoft.com/office/officeart/2005/8/layout/orgChart1"/>
    <dgm:cxn modelId="{B82E00F2-A0A9-41FF-AFD4-3E97E8316F78}" type="presParOf" srcId="{83894786-A0AA-42BE-8886-BEDFFCBC0B53}" destId="{630702F4-AEDB-4CAA-875E-295FF34CBBF8}" srcOrd="1" destOrd="0" presId="urn:microsoft.com/office/officeart/2005/8/layout/orgChart1"/>
    <dgm:cxn modelId="{D3E39A65-E1C7-46B0-B283-D4974E867C14}" type="presParOf" srcId="{630702F4-AEDB-4CAA-875E-295FF34CBBF8}" destId="{8C37D9E9-3DBF-4225-ADA3-BE14ED5353F9}" srcOrd="0" destOrd="0" presId="urn:microsoft.com/office/officeart/2005/8/layout/orgChart1"/>
    <dgm:cxn modelId="{A5CF8F22-5B5E-4762-8707-31614087E258}" type="presParOf" srcId="{630702F4-AEDB-4CAA-875E-295FF34CBBF8}" destId="{FD18277E-608E-430B-A8D6-91244BC7C747}" srcOrd="1" destOrd="0" presId="urn:microsoft.com/office/officeart/2005/8/layout/orgChart1"/>
    <dgm:cxn modelId="{535C3841-72EC-494E-AF65-35DDB999831A}" type="presParOf" srcId="{FD18277E-608E-430B-A8D6-91244BC7C747}" destId="{E4FDCEAA-9E28-40C2-BE4E-78B82A4B4EF0}" srcOrd="0" destOrd="0" presId="urn:microsoft.com/office/officeart/2005/8/layout/orgChart1"/>
    <dgm:cxn modelId="{7172CEDB-3AF1-4143-BBB5-CE3BB36610AB}" type="presParOf" srcId="{E4FDCEAA-9E28-40C2-BE4E-78B82A4B4EF0}" destId="{204B5E65-8F94-4A08-A820-3EA3BAFF16FC}" srcOrd="0" destOrd="0" presId="urn:microsoft.com/office/officeart/2005/8/layout/orgChart1"/>
    <dgm:cxn modelId="{B2B763F5-C32B-4B87-B659-45D4ED923FE4}" type="presParOf" srcId="{E4FDCEAA-9E28-40C2-BE4E-78B82A4B4EF0}" destId="{B4B3BDBB-55ED-4F93-A45E-1340D14D000B}" srcOrd="1" destOrd="0" presId="urn:microsoft.com/office/officeart/2005/8/layout/orgChart1"/>
    <dgm:cxn modelId="{C2346F7D-1F2A-42CC-9D07-BE614F59B4AE}" type="presParOf" srcId="{FD18277E-608E-430B-A8D6-91244BC7C747}" destId="{F6BE655E-EFCB-4470-98C0-B9633C70EFE7}" srcOrd="1" destOrd="0" presId="urn:microsoft.com/office/officeart/2005/8/layout/orgChart1"/>
    <dgm:cxn modelId="{6D2C35E8-D490-44B0-8DE3-F91694B3994F}" type="presParOf" srcId="{FD18277E-608E-430B-A8D6-91244BC7C747}" destId="{6DAABB03-29B5-4860-B15C-9C4E73875869}" srcOrd="2" destOrd="0" presId="urn:microsoft.com/office/officeart/2005/8/layout/orgChart1"/>
    <dgm:cxn modelId="{BB4B5C3D-D620-4A46-AE99-1B508EA45AB5}" type="presParOf" srcId="{83894786-A0AA-42BE-8886-BEDFFCBC0B53}" destId="{55DE5AE0-776F-481C-A009-2359C32358EA}" srcOrd="2" destOrd="0" presId="urn:microsoft.com/office/officeart/2005/8/layout/orgChart1"/>
    <dgm:cxn modelId="{5DDA1918-2C80-4488-BBC6-F56434284300}" type="presParOf" srcId="{58A65C30-E169-49C2-B6A4-ACF4E8BAFE3D}" destId="{C8D86493-457A-442C-98F6-A0072342DD8D}" srcOrd="2" destOrd="0" presId="urn:microsoft.com/office/officeart/2005/8/layout/orgChart1"/>
    <dgm:cxn modelId="{6133EE6B-7ECC-4B11-A966-51A8D15C128C}" type="presParOf" srcId="{58A65C30-E169-49C2-B6A4-ACF4E8BAFE3D}" destId="{B950F3F4-44DA-43BB-8748-3B78F35D3292}" srcOrd="3" destOrd="0" presId="urn:microsoft.com/office/officeart/2005/8/layout/orgChart1"/>
    <dgm:cxn modelId="{37143D40-9381-415B-8235-C402F2450EBF}" type="presParOf" srcId="{B950F3F4-44DA-43BB-8748-3B78F35D3292}" destId="{7A7E42A3-BB36-474A-B81D-AB8A38D66DA5}" srcOrd="0" destOrd="0" presId="urn:microsoft.com/office/officeart/2005/8/layout/orgChart1"/>
    <dgm:cxn modelId="{D575174D-E4B5-40E4-B0B6-5FD31ECDE093}" type="presParOf" srcId="{7A7E42A3-BB36-474A-B81D-AB8A38D66DA5}" destId="{2D771D17-A0BB-45C3-8E1D-29166C142772}" srcOrd="0" destOrd="0" presId="urn:microsoft.com/office/officeart/2005/8/layout/orgChart1"/>
    <dgm:cxn modelId="{3047C195-CED3-4CE1-B294-DDA3A550853A}" type="presParOf" srcId="{7A7E42A3-BB36-474A-B81D-AB8A38D66DA5}" destId="{3781E1D3-8E28-4054-9657-E3F06890C8E6}" srcOrd="1" destOrd="0" presId="urn:microsoft.com/office/officeart/2005/8/layout/orgChart1"/>
    <dgm:cxn modelId="{481FC472-B861-43ED-81CC-86D4EFA34B25}" type="presParOf" srcId="{B950F3F4-44DA-43BB-8748-3B78F35D3292}" destId="{CDFC2EAD-E4D2-4C38-97EE-75BB349CED3B}" srcOrd="1" destOrd="0" presId="urn:microsoft.com/office/officeart/2005/8/layout/orgChart1"/>
    <dgm:cxn modelId="{D75AFC37-F038-45FA-A4B7-F399FD7D9138}" type="presParOf" srcId="{CDFC2EAD-E4D2-4C38-97EE-75BB349CED3B}" destId="{F5A8373F-DF7A-454E-B890-8A8E151B720E}" srcOrd="0" destOrd="0" presId="urn:microsoft.com/office/officeart/2005/8/layout/orgChart1"/>
    <dgm:cxn modelId="{4856FDDD-4DD9-4C3B-A95B-052413F1464F}" type="presParOf" srcId="{CDFC2EAD-E4D2-4C38-97EE-75BB349CED3B}" destId="{20DE8BF5-21FB-4F15-BB44-14165BBDAF03}" srcOrd="1" destOrd="0" presId="urn:microsoft.com/office/officeart/2005/8/layout/orgChart1"/>
    <dgm:cxn modelId="{1B02DCE2-F96D-4DF1-9F0B-25022913A967}" type="presParOf" srcId="{20DE8BF5-21FB-4F15-BB44-14165BBDAF03}" destId="{98F05B70-3B50-47EB-871D-E373D4CE1028}" srcOrd="0" destOrd="0" presId="urn:microsoft.com/office/officeart/2005/8/layout/orgChart1"/>
    <dgm:cxn modelId="{5C663B31-8E21-4A1D-877A-506DACF5D538}" type="presParOf" srcId="{98F05B70-3B50-47EB-871D-E373D4CE1028}" destId="{C94C0E7B-5AEF-41B0-A39C-08C28F89A7B7}" srcOrd="0" destOrd="0" presId="urn:microsoft.com/office/officeart/2005/8/layout/orgChart1"/>
    <dgm:cxn modelId="{51C777E5-2FAF-47C6-9D12-E4D935DE61A8}" type="presParOf" srcId="{98F05B70-3B50-47EB-871D-E373D4CE1028}" destId="{A79E9AC4-DDA0-46A7-847E-EC53FAF99183}" srcOrd="1" destOrd="0" presId="urn:microsoft.com/office/officeart/2005/8/layout/orgChart1"/>
    <dgm:cxn modelId="{B3745534-9ABE-48F5-AE8A-84C5B063FDF6}" type="presParOf" srcId="{20DE8BF5-21FB-4F15-BB44-14165BBDAF03}" destId="{F4528DE6-ED3C-496F-9F65-9B7155452303}" srcOrd="1" destOrd="0" presId="urn:microsoft.com/office/officeart/2005/8/layout/orgChart1"/>
    <dgm:cxn modelId="{D0F0ED8D-37D0-4ED2-A14F-1ADA71DCC4C8}" type="presParOf" srcId="{20DE8BF5-21FB-4F15-BB44-14165BBDAF03}" destId="{92C5D4A7-F8B8-4157-AFD9-75773C1EBB61}" srcOrd="2" destOrd="0" presId="urn:microsoft.com/office/officeart/2005/8/layout/orgChart1"/>
    <dgm:cxn modelId="{C8AF9E0C-DA66-4E15-88D8-E1BD0BE30657}" type="presParOf" srcId="{B950F3F4-44DA-43BB-8748-3B78F35D3292}" destId="{CD8769E5-79FC-46A3-A72F-9D79006A99BD}" srcOrd="2" destOrd="0" presId="urn:microsoft.com/office/officeart/2005/8/layout/orgChart1"/>
    <dgm:cxn modelId="{97901F7F-EDD5-4856-A742-7AA69714FADD}" type="presParOf" srcId="{58A65C30-E169-49C2-B6A4-ACF4E8BAFE3D}" destId="{1FE81CCF-D463-4401-9543-D28BD98C0118}" srcOrd="4" destOrd="0" presId="urn:microsoft.com/office/officeart/2005/8/layout/orgChart1"/>
    <dgm:cxn modelId="{1E09B066-B2C1-495B-BF62-46C7CAC05E3F}" type="presParOf" srcId="{58A65C30-E169-49C2-B6A4-ACF4E8BAFE3D}" destId="{B68E130E-F4D9-452F-9075-13E1D8E81040}" srcOrd="5" destOrd="0" presId="urn:microsoft.com/office/officeart/2005/8/layout/orgChart1"/>
    <dgm:cxn modelId="{B0ED24F8-D9D3-4653-9D29-A58C1BDEEE62}" type="presParOf" srcId="{B68E130E-F4D9-452F-9075-13E1D8E81040}" destId="{A00D4FB9-E814-4DF6-A04B-7DF367D026C4}" srcOrd="0" destOrd="0" presId="urn:microsoft.com/office/officeart/2005/8/layout/orgChart1"/>
    <dgm:cxn modelId="{E144B1DA-E6E4-4252-9A4C-50E7BE2D6FFF}" type="presParOf" srcId="{A00D4FB9-E814-4DF6-A04B-7DF367D026C4}" destId="{96C74235-DF70-410D-87C5-C1E686B1E149}" srcOrd="0" destOrd="0" presId="urn:microsoft.com/office/officeart/2005/8/layout/orgChart1"/>
    <dgm:cxn modelId="{6ABC47C9-A778-44E5-A4BB-256145477B39}" type="presParOf" srcId="{A00D4FB9-E814-4DF6-A04B-7DF367D026C4}" destId="{57C40195-9C65-4637-83A5-D62F3170A281}" srcOrd="1" destOrd="0" presId="urn:microsoft.com/office/officeart/2005/8/layout/orgChart1"/>
    <dgm:cxn modelId="{EFE2D3D2-1654-47F9-B664-6D7B7CA6CBD3}" type="presParOf" srcId="{B68E130E-F4D9-452F-9075-13E1D8E81040}" destId="{D18737AE-51E6-44EB-AC6D-9FBEBA698AAC}" srcOrd="1" destOrd="0" presId="urn:microsoft.com/office/officeart/2005/8/layout/orgChart1"/>
    <dgm:cxn modelId="{DB1763A0-6355-491B-8F1C-8769528329AA}" type="presParOf" srcId="{D18737AE-51E6-44EB-AC6D-9FBEBA698AAC}" destId="{B9780BE2-FFB8-40EA-BB92-C24D673099C2}" srcOrd="0" destOrd="0" presId="urn:microsoft.com/office/officeart/2005/8/layout/orgChart1"/>
    <dgm:cxn modelId="{9AAA1C6D-73ED-46EE-AD02-C6C9774774E5}" type="presParOf" srcId="{D18737AE-51E6-44EB-AC6D-9FBEBA698AAC}" destId="{FC551B4C-DAB1-433C-B505-9BA1FB1AC788}" srcOrd="1" destOrd="0" presId="urn:microsoft.com/office/officeart/2005/8/layout/orgChart1"/>
    <dgm:cxn modelId="{D2550438-F206-4230-83A3-D2E87A31D1F6}" type="presParOf" srcId="{FC551B4C-DAB1-433C-B505-9BA1FB1AC788}" destId="{4283E552-045E-417B-B339-16780CA023D7}" srcOrd="0" destOrd="0" presId="urn:microsoft.com/office/officeart/2005/8/layout/orgChart1"/>
    <dgm:cxn modelId="{88386317-8F1E-4A77-8AE6-C6D43F744999}" type="presParOf" srcId="{4283E552-045E-417B-B339-16780CA023D7}" destId="{C542EB83-79C9-4303-B39D-67CA68847275}" srcOrd="0" destOrd="0" presId="urn:microsoft.com/office/officeart/2005/8/layout/orgChart1"/>
    <dgm:cxn modelId="{9F4381E5-1C1F-4140-98A7-831A2A6F8840}" type="presParOf" srcId="{4283E552-045E-417B-B339-16780CA023D7}" destId="{220B7D15-36E2-4685-BD18-ECF0D337E543}" srcOrd="1" destOrd="0" presId="urn:microsoft.com/office/officeart/2005/8/layout/orgChart1"/>
    <dgm:cxn modelId="{EDC2FB59-2870-455B-B0D1-18463E02478E}" type="presParOf" srcId="{FC551B4C-DAB1-433C-B505-9BA1FB1AC788}" destId="{B02DDD6E-FC09-4E15-9B64-C7ED6A4B517E}" srcOrd="1" destOrd="0" presId="urn:microsoft.com/office/officeart/2005/8/layout/orgChart1"/>
    <dgm:cxn modelId="{73FAF30C-6E12-4F55-97DE-81C329E04DD6}" type="presParOf" srcId="{FC551B4C-DAB1-433C-B505-9BA1FB1AC788}" destId="{1C4AFB4C-A21B-4159-93A4-8CEC395C0C62}" srcOrd="2" destOrd="0" presId="urn:microsoft.com/office/officeart/2005/8/layout/orgChart1"/>
    <dgm:cxn modelId="{ED143634-12EC-4E92-BE23-4708364DBE30}" type="presParOf" srcId="{B68E130E-F4D9-452F-9075-13E1D8E81040}" destId="{836C23B6-DE08-41F7-8CB6-869FBE63BE0C}" srcOrd="2" destOrd="0" presId="urn:microsoft.com/office/officeart/2005/8/layout/orgChart1"/>
    <dgm:cxn modelId="{1D7D7248-5BF6-4C82-A856-5C6ACEC06025}" type="presParOf" srcId="{58A65C30-E169-49C2-B6A4-ACF4E8BAFE3D}" destId="{9DC0E332-55BF-4DC6-A002-CE7D555B723E}" srcOrd="6" destOrd="0" presId="urn:microsoft.com/office/officeart/2005/8/layout/orgChart1"/>
    <dgm:cxn modelId="{BCB622EF-8CC7-4756-BA78-34AF3FE81C7C}" type="presParOf" srcId="{58A65C30-E169-49C2-B6A4-ACF4E8BAFE3D}" destId="{28B9E610-7734-4934-A3B9-110006A9EACD}" srcOrd="7" destOrd="0" presId="urn:microsoft.com/office/officeart/2005/8/layout/orgChart1"/>
    <dgm:cxn modelId="{43688C2E-B617-4049-99B9-5E22F5823FDD}" type="presParOf" srcId="{28B9E610-7734-4934-A3B9-110006A9EACD}" destId="{99A5878A-1A63-4600-B2E0-5BC5F0927227}" srcOrd="0" destOrd="0" presId="urn:microsoft.com/office/officeart/2005/8/layout/orgChart1"/>
    <dgm:cxn modelId="{2C8C4914-DC54-489F-88EB-8DED04D72348}" type="presParOf" srcId="{99A5878A-1A63-4600-B2E0-5BC5F0927227}" destId="{7333EF5A-04E7-4FBD-9099-DC8897E77E83}" srcOrd="0" destOrd="0" presId="urn:microsoft.com/office/officeart/2005/8/layout/orgChart1"/>
    <dgm:cxn modelId="{3CB43519-0411-46DE-959D-FDE2E3074F24}" type="presParOf" srcId="{99A5878A-1A63-4600-B2E0-5BC5F0927227}" destId="{E8EA99AE-EB4F-4665-A375-136F839FFE03}" srcOrd="1" destOrd="0" presId="urn:microsoft.com/office/officeart/2005/8/layout/orgChart1"/>
    <dgm:cxn modelId="{AB5229F7-F4A4-4FF7-944D-FF60A6B53E58}" type="presParOf" srcId="{28B9E610-7734-4934-A3B9-110006A9EACD}" destId="{68D72A23-6997-449D-BCED-E5347417DF5A}" srcOrd="1" destOrd="0" presId="urn:microsoft.com/office/officeart/2005/8/layout/orgChart1"/>
    <dgm:cxn modelId="{B9D72868-A383-4A73-8012-612C7DA03D2D}" type="presParOf" srcId="{68D72A23-6997-449D-BCED-E5347417DF5A}" destId="{1210A961-8FB6-4CA4-8E9E-3C954E98AACC}" srcOrd="0" destOrd="0" presId="urn:microsoft.com/office/officeart/2005/8/layout/orgChart1"/>
    <dgm:cxn modelId="{A04CF5C2-3F9B-4091-A514-FBBD1884643B}" type="presParOf" srcId="{68D72A23-6997-449D-BCED-E5347417DF5A}" destId="{6630AC37-CC6A-47E5-9474-7FDFF406601A}" srcOrd="1" destOrd="0" presId="urn:microsoft.com/office/officeart/2005/8/layout/orgChart1"/>
    <dgm:cxn modelId="{CA6F2ED1-1D3D-430D-B180-3F1C6D7C9518}" type="presParOf" srcId="{6630AC37-CC6A-47E5-9474-7FDFF406601A}" destId="{40292D69-61F2-4C73-9E50-FD6FC01A28D5}" srcOrd="0" destOrd="0" presId="urn:microsoft.com/office/officeart/2005/8/layout/orgChart1"/>
    <dgm:cxn modelId="{F669BDFA-C40B-492B-8028-393EF9781F83}" type="presParOf" srcId="{40292D69-61F2-4C73-9E50-FD6FC01A28D5}" destId="{0FD406D5-2864-4950-AD72-26EA440A5316}" srcOrd="0" destOrd="0" presId="urn:microsoft.com/office/officeart/2005/8/layout/orgChart1"/>
    <dgm:cxn modelId="{BE04DB85-A978-4E57-AF07-4EC0D9A6F758}" type="presParOf" srcId="{40292D69-61F2-4C73-9E50-FD6FC01A28D5}" destId="{926CE3CB-6203-4198-AAB4-368117430D76}" srcOrd="1" destOrd="0" presId="urn:microsoft.com/office/officeart/2005/8/layout/orgChart1"/>
    <dgm:cxn modelId="{99F55C37-8E93-42F3-8855-16659CDC0D64}" type="presParOf" srcId="{6630AC37-CC6A-47E5-9474-7FDFF406601A}" destId="{BDC75BBB-D6F7-49A6-B968-D88803DFE621}" srcOrd="1" destOrd="0" presId="urn:microsoft.com/office/officeart/2005/8/layout/orgChart1"/>
    <dgm:cxn modelId="{9C1DF840-B2DE-4D60-80DD-D4A19CEDB3C0}" type="presParOf" srcId="{6630AC37-CC6A-47E5-9474-7FDFF406601A}" destId="{31A1D430-4EFB-46D2-84C3-E4B1B4E3CC6E}" srcOrd="2" destOrd="0" presId="urn:microsoft.com/office/officeart/2005/8/layout/orgChart1"/>
    <dgm:cxn modelId="{94402930-1428-4E8F-B80B-4E31FB649EA0}" type="presParOf" srcId="{28B9E610-7734-4934-A3B9-110006A9EACD}" destId="{7CD0AACC-8B59-4737-A351-CB508A05CFC2}" srcOrd="2" destOrd="0" presId="urn:microsoft.com/office/officeart/2005/8/layout/orgChart1"/>
    <dgm:cxn modelId="{39137D17-9EF2-434D-B326-290366E20A19}" type="presParOf" srcId="{58A65C30-E169-49C2-B6A4-ACF4E8BAFE3D}" destId="{D1616A25-CEA9-4AB1-95B1-A7EC345028D7}" srcOrd="8" destOrd="0" presId="urn:microsoft.com/office/officeart/2005/8/layout/orgChart1"/>
    <dgm:cxn modelId="{0F0D7286-ECE9-4D45-B7D6-3544D492319F}" type="presParOf" srcId="{58A65C30-E169-49C2-B6A4-ACF4E8BAFE3D}" destId="{4B626459-14DC-484E-A3A1-7CCC93169BA4}" srcOrd="9" destOrd="0" presId="urn:microsoft.com/office/officeart/2005/8/layout/orgChart1"/>
    <dgm:cxn modelId="{E371BCD6-F08F-4830-ADB4-79476E1F5E1C}" type="presParOf" srcId="{4B626459-14DC-484E-A3A1-7CCC93169BA4}" destId="{0641F574-944C-4323-A53A-08A4D01DCB88}" srcOrd="0" destOrd="0" presId="urn:microsoft.com/office/officeart/2005/8/layout/orgChart1"/>
    <dgm:cxn modelId="{E417E687-E6F0-4196-AFA3-65419D57E631}" type="presParOf" srcId="{0641F574-944C-4323-A53A-08A4D01DCB88}" destId="{6B14354E-85D3-4D84-A5AA-161556279782}" srcOrd="0" destOrd="0" presId="urn:microsoft.com/office/officeart/2005/8/layout/orgChart1"/>
    <dgm:cxn modelId="{DF02873C-6630-46B8-9B9F-A6E605123C6C}" type="presParOf" srcId="{0641F574-944C-4323-A53A-08A4D01DCB88}" destId="{8513B78E-FDF3-46C6-8B7A-140BD8D9372C}" srcOrd="1" destOrd="0" presId="urn:microsoft.com/office/officeart/2005/8/layout/orgChart1"/>
    <dgm:cxn modelId="{D4AD61BE-CC90-4365-A7E3-DFAB1D081710}" type="presParOf" srcId="{4B626459-14DC-484E-A3A1-7CCC93169BA4}" destId="{A13059E2-8B16-4CFD-A458-C78B380A03F0}" srcOrd="1" destOrd="0" presId="urn:microsoft.com/office/officeart/2005/8/layout/orgChart1"/>
    <dgm:cxn modelId="{22CE6CEE-2D06-456D-83DB-B5C359F38A41}" type="presParOf" srcId="{A13059E2-8B16-4CFD-A458-C78B380A03F0}" destId="{1A4D575A-67D9-41D0-9813-63530CFA9375}" srcOrd="0" destOrd="0" presId="urn:microsoft.com/office/officeart/2005/8/layout/orgChart1"/>
    <dgm:cxn modelId="{0551886F-5B01-4DDD-A054-168B2AD32B86}" type="presParOf" srcId="{A13059E2-8B16-4CFD-A458-C78B380A03F0}" destId="{95C274AC-309C-45A5-8875-4CD961FF3FDE}" srcOrd="1" destOrd="0" presId="urn:microsoft.com/office/officeart/2005/8/layout/orgChart1"/>
    <dgm:cxn modelId="{F0E1F8A1-92A6-47F7-88B1-C90366C9469C}" type="presParOf" srcId="{95C274AC-309C-45A5-8875-4CD961FF3FDE}" destId="{26E8C99E-F98E-4CFD-A14D-1F041A8D31BB}" srcOrd="0" destOrd="0" presId="urn:microsoft.com/office/officeart/2005/8/layout/orgChart1"/>
    <dgm:cxn modelId="{8F1196D2-0060-4163-B405-B2D62B32779D}" type="presParOf" srcId="{26E8C99E-F98E-4CFD-A14D-1F041A8D31BB}" destId="{0BEC0E67-FBCD-4B42-8093-290AC3D9142E}" srcOrd="0" destOrd="0" presId="urn:microsoft.com/office/officeart/2005/8/layout/orgChart1"/>
    <dgm:cxn modelId="{919C346C-AF0B-4D5B-AF3E-1B166DCABAF4}" type="presParOf" srcId="{26E8C99E-F98E-4CFD-A14D-1F041A8D31BB}" destId="{E1AF93FF-FFF9-4DB5-B22A-5273D9BEA126}" srcOrd="1" destOrd="0" presId="urn:microsoft.com/office/officeart/2005/8/layout/orgChart1"/>
    <dgm:cxn modelId="{15214ED8-39DF-4732-9CC4-7B9A6AB45DC6}" type="presParOf" srcId="{95C274AC-309C-45A5-8875-4CD961FF3FDE}" destId="{A5043953-E300-42E4-B5E1-2CE099195C08}" srcOrd="1" destOrd="0" presId="urn:microsoft.com/office/officeart/2005/8/layout/orgChart1"/>
    <dgm:cxn modelId="{69A1B031-C095-4CFB-923E-E96743DADFE1}" type="presParOf" srcId="{95C274AC-309C-45A5-8875-4CD961FF3FDE}" destId="{F60F2402-0CDE-4095-A700-6329E99E5BD2}" srcOrd="2" destOrd="0" presId="urn:microsoft.com/office/officeart/2005/8/layout/orgChart1"/>
    <dgm:cxn modelId="{D04F7B30-6D5B-4A6E-81C6-E964AE28957D}" type="presParOf" srcId="{4B626459-14DC-484E-A3A1-7CCC93169BA4}" destId="{E7394D25-647B-4D80-AB17-379F44A5DE5C}" srcOrd="2" destOrd="0" presId="urn:microsoft.com/office/officeart/2005/8/layout/orgChart1"/>
    <dgm:cxn modelId="{37CCF324-0263-45F0-A060-0F449F638B31}" type="presParOf" srcId="{B2EFA8AC-88E4-4F68-A26A-48CB476EE8F0}" destId="{87407B49-49DF-446F-A82C-54E82B094E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4E78FF-F823-402F-9490-6CCD81D1681A}"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s-EC"/>
        </a:p>
      </dgm:t>
    </dgm:pt>
    <dgm:pt modelId="{0B5568B5-C161-42E0-9B77-B29A8D5240D4}">
      <dgm:prSet phldrT="[Texto]" custT="1"/>
      <dgm:spPr/>
      <dgm:t>
        <a:bodyPr/>
        <a:lstStyle/>
        <a:p>
          <a:r>
            <a:rPr lang="es-EC" sz="1800" b="1" dirty="0" smtClean="0"/>
            <a:t>Variables a Medir</a:t>
          </a:r>
          <a:endParaRPr lang="es-EC" sz="1800" b="1" dirty="0"/>
        </a:p>
      </dgm:t>
    </dgm:pt>
    <dgm:pt modelId="{26174F4C-0EC1-41AE-991C-C31F898B4126}" type="parTrans" cxnId="{7B1E1F2E-156F-48E8-858A-49F22A38E4E4}">
      <dgm:prSet/>
      <dgm:spPr/>
      <dgm:t>
        <a:bodyPr/>
        <a:lstStyle/>
        <a:p>
          <a:endParaRPr lang="es-EC"/>
        </a:p>
      </dgm:t>
    </dgm:pt>
    <dgm:pt modelId="{E40273F7-3BD6-40E9-9EEA-245D622B51A0}" type="sibTrans" cxnId="{7B1E1F2E-156F-48E8-858A-49F22A38E4E4}">
      <dgm:prSet/>
      <dgm:spPr/>
      <dgm:t>
        <a:bodyPr/>
        <a:lstStyle/>
        <a:p>
          <a:endParaRPr lang="es-EC"/>
        </a:p>
      </dgm:t>
    </dgm:pt>
    <dgm:pt modelId="{1319F691-0AC3-4DA5-8B48-683A92A52866}">
      <dgm:prSet phldrT="[Texto]"/>
      <dgm:spPr/>
      <dgm:t>
        <a:bodyPr/>
        <a:lstStyle/>
        <a:p>
          <a:r>
            <a:rPr lang="es-EC" b="1" dirty="0" smtClean="0"/>
            <a:t>Altura</a:t>
          </a:r>
          <a:endParaRPr lang="es-EC" b="1" dirty="0"/>
        </a:p>
      </dgm:t>
    </dgm:pt>
    <dgm:pt modelId="{7D831DA3-E5EA-4E3C-B607-037647E25AE2}" type="parTrans" cxnId="{558CD3ED-8421-41BE-AF0E-BCD945AD2D31}">
      <dgm:prSet/>
      <dgm:spPr/>
      <dgm:t>
        <a:bodyPr/>
        <a:lstStyle/>
        <a:p>
          <a:endParaRPr lang="es-EC"/>
        </a:p>
      </dgm:t>
    </dgm:pt>
    <dgm:pt modelId="{8945AD13-5F21-45CC-8AAB-C26918B171AE}" type="sibTrans" cxnId="{558CD3ED-8421-41BE-AF0E-BCD945AD2D31}">
      <dgm:prSet/>
      <dgm:spPr/>
      <dgm:t>
        <a:bodyPr/>
        <a:lstStyle/>
        <a:p>
          <a:endParaRPr lang="es-EC"/>
        </a:p>
      </dgm:t>
    </dgm:pt>
    <dgm:pt modelId="{D1C452BD-00F0-4B48-A89A-36D8675F19D9}">
      <dgm:prSet phldrT="[Texto]"/>
      <dgm:spPr/>
      <dgm:t>
        <a:bodyPr/>
        <a:lstStyle/>
        <a:p>
          <a:r>
            <a:rPr lang="es-EC" b="1" dirty="0" smtClean="0"/>
            <a:t>Índice de Cobertura</a:t>
          </a:r>
          <a:endParaRPr lang="es-EC" b="1" dirty="0"/>
        </a:p>
      </dgm:t>
    </dgm:pt>
    <dgm:pt modelId="{E4AE6004-A0E5-44DA-ABD5-23EC8C4D200C}" type="parTrans" cxnId="{F33707DD-0ABD-430F-820E-C11A024A9761}">
      <dgm:prSet/>
      <dgm:spPr/>
      <dgm:t>
        <a:bodyPr/>
        <a:lstStyle/>
        <a:p>
          <a:endParaRPr lang="es-EC"/>
        </a:p>
      </dgm:t>
    </dgm:pt>
    <dgm:pt modelId="{CF005FFD-F833-434A-9A21-6C0BD617FCAA}" type="sibTrans" cxnId="{F33707DD-0ABD-430F-820E-C11A024A9761}">
      <dgm:prSet/>
      <dgm:spPr/>
      <dgm:t>
        <a:bodyPr/>
        <a:lstStyle/>
        <a:p>
          <a:endParaRPr lang="es-EC"/>
        </a:p>
      </dgm:t>
    </dgm:pt>
    <dgm:pt modelId="{70FA9890-9E1A-4147-A768-FCC8DD9A2945}">
      <dgm:prSet phldrT="[Texto]"/>
      <dgm:spPr/>
      <dgm:t>
        <a:bodyPr/>
        <a:lstStyle/>
        <a:p>
          <a:r>
            <a:rPr lang="es-EC" b="1" dirty="0" smtClean="0"/>
            <a:t>Producción Primaria</a:t>
          </a:r>
          <a:endParaRPr lang="es-EC" b="1" dirty="0"/>
        </a:p>
      </dgm:t>
    </dgm:pt>
    <dgm:pt modelId="{C46F56A3-E6DD-4AA6-977F-9A1AAF561631}" type="parTrans" cxnId="{AAE7240C-3261-43F7-9A46-5C5AF4749885}">
      <dgm:prSet/>
      <dgm:spPr/>
      <dgm:t>
        <a:bodyPr/>
        <a:lstStyle/>
        <a:p>
          <a:endParaRPr lang="es-EC"/>
        </a:p>
      </dgm:t>
    </dgm:pt>
    <dgm:pt modelId="{73913DB9-2AE4-4AE1-A0DD-F5E35A559FC0}" type="sibTrans" cxnId="{AAE7240C-3261-43F7-9A46-5C5AF4749885}">
      <dgm:prSet/>
      <dgm:spPr/>
      <dgm:t>
        <a:bodyPr/>
        <a:lstStyle/>
        <a:p>
          <a:endParaRPr lang="es-EC"/>
        </a:p>
      </dgm:t>
    </dgm:pt>
    <dgm:pt modelId="{3A9E0D98-3480-480C-8CBA-5AD7D1D6F71C}">
      <dgm:prSet/>
      <dgm:spPr/>
      <dgm:t>
        <a:bodyPr/>
        <a:lstStyle/>
        <a:p>
          <a:r>
            <a:rPr lang="es-EC" b="1" dirty="0" smtClean="0"/>
            <a:t>Valor Nutricional</a:t>
          </a:r>
          <a:endParaRPr lang="es-EC" b="1" dirty="0"/>
        </a:p>
      </dgm:t>
    </dgm:pt>
    <dgm:pt modelId="{40632F79-15AC-436A-B163-7DCD4DBB0EAF}" type="parTrans" cxnId="{90963510-9B1B-4340-A590-C9F88CFEDC6A}">
      <dgm:prSet/>
      <dgm:spPr/>
      <dgm:t>
        <a:bodyPr/>
        <a:lstStyle/>
        <a:p>
          <a:endParaRPr lang="es-EC"/>
        </a:p>
      </dgm:t>
    </dgm:pt>
    <dgm:pt modelId="{AFD0A5FC-4B04-4C6F-B203-0431474C44FD}" type="sibTrans" cxnId="{90963510-9B1B-4340-A590-C9F88CFEDC6A}">
      <dgm:prSet/>
      <dgm:spPr/>
      <dgm:t>
        <a:bodyPr/>
        <a:lstStyle/>
        <a:p>
          <a:endParaRPr lang="es-EC"/>
        </a:p>
      </dgm:t>
    </dgm:pt>
    <dgm:pt modelId="{00273CB1-BF4F-4E91-8518-185DC741C568}">
      <dgm:prSet/>
      <dgm:spPr/>
      <dgm:t>
        <a:bodyPr/>
        <a:lstStyle/>
        <a:p>
          <a:r>
            <a:rPr lang="es-EC" b="1" dirty="0" smtClean="0"/>
            <a:t>Digestibilidad</a:t>
          </a:r>
          <a:endParaRPr lang="es-EC" b="1" dirty="0"/>
        </a:p>
      </dgm:t>
    </dgm:pt>
    <dgm:pt modelId="{965EBFFA-7E83-4085-907C-9533966FAC15}" type="parTrans" cxnId="{1343BDBE-55F3-4176-AFB9-6854DBAE32CE}">
      <dgm:prSet/>
      <dgm:spPr/>
      <dgm:t>
        <a:bodyPr/>
        <a:lstStyle/>
        <a:p>
          <a:endParaRPr lang="es-EC"/>
        </a:p>
      </dgm:t>
    </dgm:pt>
    <dgm:pt modelId="{E231CB58-2122-4629-84BE-4702E6C2CE3E}" type="sibTrans" cxnId="{1343BDBE-55F3-4176-AFB9-6854DBAE32CE}">
      <dgm:prSet/>
      <dgm:spPr/>
      <dgm:t>
        <a:bodyPr/>
        <a:lstStyle/>
        <a:p>
          <a:endParaRPr lang="es-EC"/>
        </a:p>
      </dgm:t>
    </dgm:pt>
    <dgm:pt modelId="{E39FBE55-C9B0-4356-96F1-A23070A75793}">
      <dgm:prSet/>
      <dgm:spPr/>
      <dgm:t>
        <a:bodyPr/>
        <a:lstStyle/>
        <a:p>
          <a:r>
            <a:rPr lang="es-ES" dirty="0" smtClean="0">
              <a:latin typeface="Times New Roman" pitchFamily="18" charset="0"/>
              <a:cs typeface="Times New Roman" pitchFamily="18" charset="0"/>
            </a:rPr>
            <a:t>Proteína (%)</a:t>
          </a:r>
        </a:p>
        <a:p>
          <a:r>
            <a:rPr lang="es-ES" dirty="0" smtClean="0">
              <a:latin typeface="Times New Roman" pitchFamily="18" charset="0"/>
              <a:cs typeface="Times New Roman" pitchFamily="18" charset="0"/>
            </a:rPr>
            <a:t>Fibra (%)</a:t>
          </a:r>
        </a:p>
        <a:p>
          <a:r>
            <a:rPr lang="es-ES" dirty="0" smtClean="0">
              <a:latin typeface="Times New Roman" pitchFamily="18" charset="0"/>
              <a:cs typeface="Times New Roman" pitchFamily="18" charset="0"/>
            </a:rPr>
            <a:t>Grasa (%)</a:t>
          </a:r>
        </a:p>
        <a:p>
          <a:r>
            <a:rPr lang="es-ES" dirty="0" smtClean="0">
              <a:latin typeface="Times New Roman" pitchFamily="18" charset="0"/>
              <a:cs typeface="Times New Roman" pitchFamily="18" charset="0"/>
            </a:rPr>
            <a:t>Ceniza (%)</a:t>
          </a:r>
          <a:endParaRPr lang="es-EC" dirty="0"/>
        </a:p>
      </dgm:t>
    </dgm:pt>
    <dgm:pt modelId="{5DF7FF9B-45BB-44E8-ADC4-A0A37A05CC67}" type="parTrans" cxnId="{040AA0EB-E892-460E-8005-241BC25DAEE0}">
      <dgm:prSet/>
      <dgm:spPr/>
      <dgm:t>
        <a:bodyPr/>
        <a:lstStyle/>
        <a:p>
          <a:endParaRPr lang="es-EC"/>
        </a:p>
      </dgm:t>
    </dgm:pt>
    <dgm:pt modelId="{0CD97FEA-9928-43D8-BF0B-DDBC669DD2ED}" type="sibTrans" cxnId="{040AA0EB-E892-460E-8005-241BC25DAEE0}">
      <dgm:prSet/>
      <dgm:spPr/>
      <dgm:t>
        <a:bodyPr/>
        <a:lstStyle/>
        <a:p>
          <a:endParaRPr lang="es-EC"/>
        </a:p>
      </dgm:t>
    </dgm:pt>
    <dgm:pt modelId="{C434DB1C-B20E-4031-A9FD-49C1C59B4B73}">
      <dgm:prSet/>
      <dgm:spPr/>
      <dgm:t>
        <a:bodyPr/>
        <a:lstStyle/>
        <a:p>
          <a:r>
            <a:rPr lang="es-EC" dirty="0" smtClean="0"/>
            <a:t>Digestibilidad </a:t>
          </a:r>
          <a:r>
            <a:rPr lang="es-ES" dirty="0" smtClean="0">
              <a:latin typeface="Times New Roman" pitchFamily="18" charset="0"/>
              <a:cs typeface="Times New Roman" pitchFamily="18" charset="0"/>
            </a:rPr>
            <a:t>(%)</a:t>
          </a:r>
          <a:r>
            <a:rPr lang="es-EC" dirty="0" smtClean="0"/>
            <a:t> </a:t>
          </a:r>
          <a:endParaRPr lang="es-EC" dirty="0"/>
        </a:p>
      </dgm:t>
    </dgm:pt>
    <dgm:pt modelId="{67DE287C-AB79-43F3-931C-409E1C672FCA}" type="parTrans" cxnId="{053DD4FE-9482-45F7-9AAE-67C65AA06D13}">
      <dgm:prSet/>
      <dgm:spPr/>
      <dgm:t>
        <a:bodyPr/>
        <a:lstStyle/>
        <a:p>
          <a:endParaRPr lang="es-EC"/>
        </a:p>
      </dgm:t>
    </dgm:pt>
    <dgm:pt modelId="{85BF030E-2338-4913-976A-9ED8412077A2}" type="sibTrans" cxnId="{053DD4FE-9482-45F7-9AAE-67C65AA06D13}">
      <dgm:prSet/>
      <dgm:spPr/>
      <dgm:t>
        <a:bodyPr/>
        <a:lstStyle/>
        <a:p>
          <a:endParaRPr lang="es-EC"/>
        </a:p>
      </dgm:t>
    </dgm:pt>
    <dgm:pt modelId="{812EDDE3-FC49-460E-B4D8-E560830DDDED}">
      <dgm:prSet/>
      <dgm:spPr>
        <a:blipFill rotWithShape="0">
          <a:blip xmlns:r="http://schemas.openxmlformats.org/officeDocument/2006/relationships" r:embed="rId1"/>
          <a:stretch>
            <a:fillRect/>
          </a:stretch>
        </a:blipFill>
      </dgm:spPr>
      <dgm:t>
        <a:bodyPr/>
        <a:lstStyle/>
        <a:p>
          <a:r>
            <a:rPr lang="es-EC">
              <a:noFill/>
            </a:rPr>
            <a:t> </a:t>
          </a:r>
        </a:p>
      </dgm:t>
    </dgm:pt>
    <dgm:pt modelId="{801D9585-6F89-4C08-9767-3C5F192C9213}" type="parTrans" cxnId="{CF3A0710-BD0F-4BE6-AE13-61DBBA27FE2B}">
      <dgm:prSet/>
      <dgm:spPr/>
      <dgm:t>
        <a:bodyPr/>
        <a:lstStyle/>
        <a:p>
          <a:endParaRPr lang="es-EC"/>
        </a:p>
      </dgm:t>
    </dgm:pt>
    <dgm:pt modelId="{028B839C-450E-4BEC-ABD4-5EF01CE87F28}" type="sibTrans" cxnId="{CF3A0710-BD0F-4BE6-AE13-61DBBA27FE2B}">
      <dgm:prSet/>
      <dgm:spPr/>
      <dgm:t>
        <a:bodyPr/>
        <a:lstStyle/>
        <a:p>
          <a:endParaRPr lang="es-EC"/>
        </a:p>
      </dgm:t>
    </dgm:pt>
    <dgm:pt modelId="{698F267D-D64C-40AF-ADA6-7BB3083156ED}">
      <dgm:prSet/>
      <dgm:spPr/>
      <dgm:t>
        <a:bodyPr/>
        <a:lstStyle/>
        <a:p>
          <a:r>
            <a:rPr lang="es-EC" dirty="0" smtClean="0"/>
            <a:t>% de Cobertura </a:t>
          </a:r>
          <a:endParaRPr lang="es-EC" dirty="0"/>
        </a:p>
      </dgm:t>
    </dgm:pt>
    <dgm:pt modelId="{483DDE41-5BE5-4A09-8529-77118A61E504}" type="parTrans" cxnId="{023D3839-32DB-46AF-9DE7-B8006C246A7D}">
      <dgm:prSet/>
      <dgm:spPr/>
      <dgm:t>
        <a:bodyPr/>
        <a:lstStyle/>
        <a:p>
          <a:endParaRPr lang="es-EC"/>
        </a:p>
      </dgm:t>
    </dgm:pt>
    <dgm:pt modelId="{01537F9A-9DF9-4854-9E51-D70868100B64}" type="sibTrans" cxnId="{023D3839-32DB-46AF-9DE7-B8006C246A7D}">
      <dgm:prSet/>
      <dgm:spPr/>
      <dgm:t>
        <a:bodyPr/>
        <a:lstStyle/>
        <a:p>
          <a:endParaRPr lang="es-EC"/>
        </a:p>
      </dgm:t>
    </dgm:pt>
    <dgm:pt modelId="{28ABCECC-F13C-4919-8581-F38E6FDCE849}">
      <dgm:prSet/>
      <dgm:spPr/>
      <dgm:t>
        <a:bodyPr/>
        <a:lstStyle/>
        <a:p>
          <a:r>
            <a:rPr lang="es-EC" dirty="0" smtClean="0"/>
            <a:t>Altura Planta (cm)</a:t>
          </a:r>
          <a:endParaRPr lang="es-EC" dirty="0"/>
        </a:p>
      </dgm:t>
    </dgm:pt>
    <dgm:pt modelId="{414264A2-C1AE-4736-84A4-055BA83671F0}" type="parTrans" cxnId="{0E222270-27EB-4AB8-8E54-7109EDBB7C72}">
      <dgm:prSet/>
      <dgm:spPr/>
      <dgm:t>
        <a:bodyPr/>
        <a:lstStyle/>
        <a:p>
          <a:endParaRPr lang="es-EC"/>
        </a:p>
      </dgm:t>
    </dgm:pt>
    <dgm:pt modelId="{DE133218-EB9C-4585-B892-3D24EE11CDFA}" type="sibTrans" cxnId="{0E222270-27EB-4AB8-8E54-7109EDBB7C72}">
      <dgm:prSet/>
      <dgm:spPr/>
      <dgm:t>
        <a:bodyPr/>
        <a:lstStyle/>
        <a:p>
          <a:endParaRPr lang="es-EC"/>
        </a:p>
      </dgm:t>
    </dgm:pt>
    <dgm:pt modelId="{F7E7C6D2-4D73-4E09-AA5C-4D9C91AF5F2B}" type="pres">
      <dgm:prSet presAssocID="{8A4E78FF-F823-402F-9490-6CCD81D1681A}" presName="hierChild1" presStyleCnt="0">
        <dgm:presLayoutVars>
          <dgm:orgChart val="1"/>
          <dgm:chPref val="1"/>
          <dgm:dir/>
          <dgm:animOne val="branch"/>
          <dgm:animLvl val="lvl"/>
          <dgm:resizeHandles/>
        </dgm:presLayoutVars>
      </dgm:prSet>
      <dgm:spPr/>
      <dgm:t>
        <a:bodyPr/>
        <a:lstStyle/>
        <a:p>
          <a:endParaRPr lang="es-EC"/>
        </a:p>
      </dgm:t>
    </dgm:pt>
    <dgm:pt modelId="{B2EFA8AC-88E4-4F68-A26A-48CB476EE8F0}" type="pres">
      <dgm:prSet presAssocID="{0B5568B5-C161-42E0-9B77-B29A8D5240D4}" presName="hierRoot1" presStyleCnt="0">
        <dgm:presLayoutVars>
          <dgm:hierBranch val="init"/>
        </dgm:presLayoutVars>
      </dgm:prSet>
      <dgm:spPr/>
      <dgm:t>
        <a:bodyPr/>
        <a:lstStyle/>
        <a:p>
          <a:endParaRPr lang="es-EC"/>
        </a:p>
      </dgm:t>
    </dgm:pt>
    <dgm:pt modelId="{F92A2F10-6FD5-445B-A6DA-9E4DB96C273F}" type="pres">
      <dgm:prSet presAssocID="{0B5568B5-C161-42E0-9B77-B29A8D5240D4}" presName="rootComposite1" presStyleCnt="0"/>
      <dgm:spPr/>
      <dgm:t>
        <a:bodyPr/>
        <a:lstStyle/>
        <a:p>
          <a:endParaRPr lang="es-EC"/>
        </a:p>
      </dgm:t>
    </dgm:pt>
    <dgm:pt modelId="{2826E488-E1F9-4FEA-B4F8-6E14E6FE74F5}" type="pres">
      <dgm:prSet presAssocID="{0B5568B5-C161-42E0-9B77-B29A8D5240D4}" presName="rootText1" presStyleLbl="node0" presStyleIdx="0" presStyleCnt="1" custLinFactNeighborX="1274" custLinFactNeighborY="-37045">
        <dgm:presLayoutVars>
          <dgm:chPref val="3"/>
        </dgm:presLayoutVars>
      </dgm:prSet>
      <dgm:spPr/>
      <dgm:t>
        <a:bodyPr/>
        <a:lstStyle/>
        <a:p>
          <a:endParaRPr lang="es-EC"/>
        </a:p>
      </dgm:t>
    </dgm:pt>
    <dgm:pt modelId="{85A37BDA-067A-4E97-8B2B-731484D635C9}" type="pres">
      <dgm:prSet presAssocID="{0B5568B5-C161-42E0-9B77-B29A8D5240D4}" presName="rootConnector1" presStyleLbl="node1" presStyleIdx="0" presStyleCnt="0"/>
      <dgm:spPr/>
      <dgm:t>
        <a:bodyPr/>
        <a:lstStyle/>
        <a:p>
          <a:endParaRPr lang="es-EC"/>
        </a:p>
      </dgm:t>
    </dgm:pt>
    <dgm:pt modelId="{58A65C30-E169-49C2-B6A4-ACF4E8BAFE3D}" type="pres">
      <dgm:prSet presAssocID="{0B5568B5-C161-42E0-9B77-B29A8D5240D4}" presName="hierChild2" presStyleCnt="0"/>
      <dgm:spPr/>
      <dgm:t>
        <a:bodyPr/>
        <a:lstStyle/>
        <a:p>
          <a:endParaRPr lang="es-EC"/>
        </a:p>
      </dgm:t>
    </dgm:pt>
    <dgm:pt modelId="{F9181A16-55B3-460B-837B-753A2A2E40E3}" type="pres">
      <dgm:prSet presAssocID="{7D831DA3-E5EA-4E3C-B607-037647E25AE2}" presName="Name37" presStyleLbl="parChTrans1D2" presStyleIdx="0" presStyleCnt="5"/>
      <dgm:spPr/>
      <dgm:t>
        <a:bodyPr/>
        <a:lstStyle/>
        <a:p>
          <a:endParaRPr lang="es-EC"/>
        </a:p>
      </dgm:t>
    </dgm:pt>
    <dgm:pt modelId="{83894786-A0AA-42BE-8886-BEDFFCBC0B53}" type="pres">
      <dgm:prSet presAssocID="{1319F691-0AC3-4DA5-8B48-683A92A52866}" presName="hierRoot2" presStyleCnt="0">
        <dgm:presLayoutVars>
          <dgm:hierBranch val="init"/>
        </dgm:presLayoutVars>
      </dgm:prSet>
      <dgm:spPr/>
      <dgm:t>
        <a:bodyPr/>
        <a:lstStyle/>
        <a:p>
          <a:endParaRPr lang="es-EC"/>
        </a:p>
      </dgm:t>
    </dgm:pt>
    <dgm:pt modelId="{86F316FA-3908-46BB-8919-0B8EC2F59EDD}" type="pres">
      <dgm:prSet presAssocID="{1319F691-0AC3-4DA5-8B48-683A92A52866}" presName="rootComposite" presStyleCnt="0"/>
      <dgm:spPr/>
      <dgm:t>
        <a:bodyPr/>
        <a:lstStyle/>
        <a:p>
          <a:endParaRPr lang="es-EC"/>
        </a:p>
      </dgm:t>
    </dgm:pt>
    <dgm:pt modelId="{176D6290-19DF-400D-A261-E286C4A7F174}" type="pres">
      <dgm:prSet presAssocID="{1319F691-0AC3-4DA5-8B48-683A92A52866}" presName="rootText" presStyleLbl="node2" presStyleIdx="0" presStyleCnt="5">
        <dgm:presLayoutVars>
          <dgm:chPref val="3"/>
        </dgm:presLayoutVars>
      </dgm:prSet>
      <dgm:spPr/>
      <dgm:t>
        <a:bodyPr/>
        <a:lstStyle/>
        <a:p>
          <a:endParaRPr lang="es-EC"/>
        </a:p>
      </dgm:t>
    </dgm:pt>
    <dgm:pt modelId="{C6711B14-FB4F-4267-BE86-02ABAE9B3F16}" type="pres">
      <dgm:prSet presAssocID="{1319F691-0AC3-4DA5-8B48-683A92A52866}" presName="rootConnector" presStyleLbl="node2" presStyleIdx="0" presStyleCnt="5"/>
      <dgm:spPr/>
      <dgm:t>
        <a:bodyPr/>
        <a:lstStyle/>
        <a:p>
          <a:endParaRPr lang="es-EC"/>
        </a:p>
      </dgm:t>
    </dgm:pt>
    <dgm:pt modelId="{630702F4-AEDB-4CAA-875E-295FF34CBBF8}" type="pres">
      <dgm:prSet presAssocID="{1319F691-0AC3-4DA5-8B48-683A92A52866}" presName="hierChild4" presStyleCnt="0"/>
      <dgm:spPr/>
      <dgm:t>
        <a:bodyPr/>
        <a:lstStyle/>
        <a:p>
          <a:endParaRPr lang="es-EC"/>
        </a:p>
      </dgm:t>
    </dgm:pt>
    <dgm:pt modelId="{8C37D9E9-3DBF-4225-ADA3-BE14ED5353F9}" type="pres">
      <dgm:prSet presAssocID="{414264A2-C1AE-4736-84A4-055BA83671F0}" presName="Name37" presStyleLbl="parChTrans1D3" presStyleIdx="0" presStyleCnt="5"/>
      <dgm:spPr/>
      <dgm:t>
        <a:bodyPr/>
        <a:lstStyle/>
        <a:p>
          <a:endParaRPr lang="es-EC"/>
        </a:p>
      </dgm:t>
    </dgm:pt>
    <dgm:pt modelId="{FD18277E-608E-430B-A8D6-91244BC7C747}" type="pres">
      <dgm:prSet presAssocID="{28ABCECC-F13C-4919-8581-F38E6FDCE849}" presName="hierRoot2" presStyleCnt="0">
        <dgm:presLayoutVars>
          <dgm:hierBranch val="init"/>
        </dgm:presLayoutVars>
      </dgm:prSet>
      <dgm:spPr/>
      <dgm:t>
        <a:bodyPr/>
        <a:lstStyle/>
        <a:p>
          <a:endParaRPr lang="es-EC"/>
        </a:p>
      </dgm:t>
    </dgm:pt>
    <dgm:pt modelId="{E4FDCEAA-9E28-40C2-BE4E-78B82A4B4EF0}" type="pres">
      <dgm:prSet presAssocID="{28ABCECC-F13C-4919-8581-F38E6FDCE849}" presName="rootComposite" presStyleCnt="0"/>
      <dgm:spPr/>
      <dgm:t>
        <a:bodyPr/>
        <a:lstStyle/>
        <a:p>
          <a:endParaRPr lang="es-EC"/>
        </a:p>
      </dgm:t>
    </dgm:pt>
    <dgm:pt modelId="{204B5E65-8F94-4A08-A820-3EA3BAFF16FC}" type="pres">
      <dgm:prSet presAssocID="{28ABCECC-F13C-4919-8581-F38E6FDCE849}" presName="rootText" presStyleLbl="node3" presStyleIdx="0" presStyleCnt="5">
        <dgm:presLayoutVars>
          <dgm:chPref val="3"/>
        </dgm:presLayoutVars>
      </dgm:prSet>
      <dgm:spPr/>
      <dgm:t>
        <a:bodyPr/>
        <a:lstStyle/>
        <a:p>
          <a:endParaRPr lang="es-EC"/>
        </a:p>
      </dgm:t>
    </dgm:pt>
    <dgm:pt modelId="{B4B3BDBB-55ED-4F93-A45E-1340D14D000B}" type="pres">
      <dgm:prSet presAssocID="{28ABCECC-F13C-4919-8581-F38E6FDCE849}" presName="rootConnector" presStyleLbl="node3" presStyleIdx="0" presStyleCnt="5"/>
      <dgm:spPr/>
      <dgm:t>
        <a:bodyPr/>
        <a:lstStyle/>
        <a:p>
          <a:endParaRPr lang="es-EC"/>
        </a:p>
      </dgm:t>
    </dgm:pt>
    <dgm:pt modelId="{F6BE655E-EFCB-4470-98C0-B9633C70EFE7}" type="pres">
      <dgm:prSet presAssocID="{28ABCECC-F13C-4919-8581-F38E6FDCE849}" presName="hierChild4" presStyleCnt="0"/>
      <dgm:spPr/>
      <dgm:t>
        <a:bodyPr/>
        <a:lstStyle/>
        <a:p>
          <a:endParaRPr lang="es-EC"/>
        </a:p>
      </dgm:t>
    </dgm:pt>
    <dgm:pt modelId="{6DAABB03-29B5-4860-B15C-9C4E73875869}" type="pres">
      <dgm:prSet presAssocID="{28ABCECC-F13C-4919-8581-F38E6FDCE849}" presName="hierChild5" presStyleCnt="0"/>
      <dgm:spPr/>
      <dgm:t>
        <a:bodyPr/>
        <a:lstStyle/>
        <a:p>
          <a:endParaRPr lang="es-EC"/>
        </a:p>
      </dgm:t>
    </dgm:pt>
    <dgm:pt modelId="{55DE5AE0-776F-481C-A009-2359C32358EA}" type="pres">
      <dgm:prSet presAssocID="{1319F691-0AC3-4DA5-8B48-683A92A52866}" presName="hierChild5" presStyleCnt="0"/>
      <dgm:spPr/>
      <dgm:t>
        <a:bodyPr/>
        <a:lstStyle/>
        <a:p>
          <a:endParaRPr lang="es-EC"/>
        </a:p>
      </dgm:t>
    </dgm:pt>
    <dgm:pt modelId="{C8D86493-457A-442C-98F6-A0072342DD8D}" type="pres">
      <dgm:prSet presAssocID="{E4AE6004-A0E5-44DA-ABD5-23EC8C4D200C}" presName="Name37" presStyleLbl="parChTrans1D2" presStyleIdx="1" presStyleCnt="5"/>
      <dgm:spPr/>
      <dgm:t>
        <a:bodyPr/>
        <a:lstStyle/>
        <a:p>
          <a:endParaRPr lang="es-EC"/>
        </a:p>
      </dgm:t>
    </dgm:pt>
    <dgm:pt modelId="{B950F3F4-44DA-43BB-8748-3B78F35D3292}" type="pres">
      <dgm:prSet presAssocID="{D1C452BD-00F0-4B48-A89A-36D8675F19D9}" presName="hierRoot2" presStyleCnt="0">
        <dgm:presLayoutVars>
          <dgm:hierBranch val="init"/>
        </dgm:presLayoutVars>
      </dgm:prSet>
      <dgm:spPr/>
      <dgm:t>
        <a:bodyPr/>
        <a:lstStyle/>
        <a:p>
          <a:endParaRPr lang="es-EC"/>
        </a:p>
      </dgm:t>
    </dgm:pt>
    <dgm:pt modelId="{7A7E42A3-BB36-474A-B81D-AB8A38D66DA5}" type="pres">
      <dgm:prSet presAssocID="{D1C452BD-00F0-4B48-A89A-36D8675F19D9}" presName="rootComposite" presStyleCnt="0"/>
      <dgm:spPr/>
      <dgm:t>
        <a:bodyPr/>
        <a:lstStyle/>
        <a:p>
          <a:endParaRPr lang="es-EC"/>
        </a:p>
      </dgm:t>
    </dgm:pt>
    <dgm:pt modelId="{2D771D17-A0BB-45C3-8E1D-29166C142772}" type="pres">
      <dgm:prSet presAssocID="{D1C452BD-00F0-4B48-A89A-36D8675F19D9}" presName="rootText" presStyleLbl="node2" presStyleIdx="1" presStyleCnt="5">
        <dgm:presLayoutVars>
          <dgm:chPref val="3"/>
        </dgm:presLayoutVars>
      </dgm:prSet>
      <dgm:spPr/>
      <dgm:t>
        <a:bodyPr/>
        <a:lstStyle/>
        <a:p>
          <a:endParaRPr lang="es-EC"/>
        </a:p>
      </dgm:t>
    </dgm:pt>
    <dgm:pt modelId="{3781E1D3-8E28-4054-9657-E3F06890C8E6}" type="pres">
      <dgm:prSet presAssocID="{D1C452BD-00F0-4B48-A89A-36D8675F19D9}" presName="rootConnector" presStyleLbl="node2" presStyleIdx="1" presStyleCnt="5"/>
      <dgm:spPr/>
      <dgm:t>
        <a:bodyPr/>
        <a:lstStyle/>
        <a:p>
          <a:endParaRPr lang="es-EC"/>
        </a:p>
      </dgm:t>
    </dgm:pt>
    <dgm:pt modelId="{CDFC2EAD-E4D2-4C38-97EE-75BB349CED3B}" type="pres">
      <dgm:prSet presAssocID="{D1C452BD-00F0-4B48-A89A-36D8675F19D9}" presName="hierChild4" presStyleCnt="0"/>
      <dgm:spPr/>
      <dgm:t>
        <a:bodyPr/>
        <a:lstStyle/>
        <a:p>
          <a:endParaRPr lang="es-EC"/>
        </a:p>
      </dgm:t>
    </dgm:pt>
    <dgm:pt modelId="{F5A8373F-DF7A-454E-B890-8A8E151B720E}" type="pres">
      <dgm:prSet presAssocID="{483DDE41-5BE5-4A09-8529-77118A61E504}" presName="Name37" presStyleLbl="parChTrans1D3" presStyleIdx="1" presStyleCnt="5"/>
      <dgm:spPr/>
      <dgm:t>
        <a:bodyPr/>
        <a:lstStyle/>
        <a:p>
          <a:endParaRPr lang="es-EC"/>
        </a:p>
      </dgm:t>
    </dgm:pt>
    <dgm:pt modelId="{20DE8BF5-21FB-4F15-BB44-14165BBDAF03}" type="pres">
      <dgm:prSet presAssocID="{698F267D-D64C-40AF-ADA6-7BB3083156ED}" presName="hierRoot2" presStyleCnt="0">
        <dgm:presLayoutVars>
          <dgm:hierBranch val="init"/>
        </dgm:presLayoutVars>
      </dgm:prSet>
      <dgm:spPr/>
      <dgm:t>
        <a:bodyPr/>
        <a:lstStyle/>
        <a:p>
          <a:endParaRPr lang="es-EC"/>
        </a:p>
      </dgm:t>
    </dgm:pt>
    <dgm:pt modelId="{98F05B70-3B50-47EB-871D-E373D4CE1028}" type="pres">
      <dgm:prSet presAssocID="{698F267D-D64C-40AF-ADA6-7BB3083156ED}" presName="rootComposite" presStyleCnt="0"/>
      <dgm:spPr/>
      <dgm:t>
        <a:bodyPr/>
        <a:lstStyle/>
        <a:p>
          <a:endParaRPr lang="es-EC"/>
        </a:p>
      </dgm:t>
    </dgm:pt>
    <dgm:pt modelId="{C94C0E7B-5AEF-41B0-A39C-08C28F89A7B7}" type="pres">
      <dgm:prSet presAssocID="{698F267D-D64C-40AF-ADA6-7BB3083156ED}" presName="rootText" presStyleLbl="node3" presStyleIdx="1" presStyleCnt="5">
        <dgm:presLayoutVars>
          <dgm:chPref val="3"/>
        </dgm:presLayoutVars>
      </dgm:prSet>
      <dgm:spPr/>
      <dgm:t>
        <a:bodyPr/>
        <a:lstStyle/>
        <a:p>
          <a:endParaRPr lang="es-EC"/>
        </a:p>
      </dgm:t>
    </dgm:pt>
    <dgm:pt modelId="{A79E9AC4-DDA0-46A7-847E-EC53FAF99183}" type="pres">
      <dgm:prSet presAssocID="{698F267D-D64C-40AF-ADA6-7BB3083156ED}" presName="rootConnector" presStyleLbl="node3" presStyleIdx="1" presStyleCnt="5"/>
      <dgm:spPr/>
      <dgm:t>
        <a:bodyPr/>
        <a:lstStyle/>
        <a:p>
          <a:endParaRPr lang="es-EC"/>
        </a:p>
      </dgm:t>
    </dgm:pt>
    <dgm:pt modelId="{F4528DE6-ED3C-496F-9F65-9B7155452303}" type="pres">
      <dgm:prSet presAssocID="{698F267D-D64C-40AF-ADA6-7BB3083156ED}" presName="hierChild4" presStyleCnt="0"/>
      <dgm:spPr/>
      <dgm:t>
        <a:bodyPr/>
        <a:lstStyle/>
        <a:p>
          <a:endParaRPr lang="es-EC"/>
        </a:p>
      </dgm:t>
    </dgm:pt>
    <dgm:pt modelId="{92C5D4A7-F8B8-4157-AFD9-75773C1EBB61}" type="pres">
      <dgm:prSet presAssocID="{698F267D-D64C-40AF-ADA6-7BB3083156ED}" presName="hierChild5" presStyleCnt="0"/>
      <dgm:spPr/>
      <dgm:t>
        <a:bodyPr/>
        <a:lstStyle/>
        <a:p>
          <a:endParaRPr lang="es-EC"/>
        </a:p>
      </dgm:t>
    </dgm:pt>
    <dgm:pt modelId="{CD8769E5-79FC-46A3-A72F-9D79006A99BD}" type="pres">
      <dgm:prSet presAssocID="{D1C452BD-00F0-4B48-A89A-36D8675F19D9}" presName="hierChild5" presStyleCnt="0"/>
      <dgm:spPr/>
      <dgm:t>
        <a:bodyPr/>
        <a:lstStyle/>
        <a:p>
          <a:endParaRPr lang="es-EC"/>
        </a:p>
      </dgm:t>
    </dgm:pt>
    <dgm:pt modelId="{1FE81CCF-D463-4401-9543-D28BD98C0118}" type="pres">
      <dgm:prSet presAssocID="{C46F56A3-E6DD-4AA6-977F-9A1AAF561631}" presName="Name37" presStyleLbl="parChTrans1D2" presStyleIdx="2" presStyleCnt="5"/>
      <dgm:spPr/>
      <dgm:t>
        <a:bodyPr/>
        <a:lstStyle/>
        <a:p>
          <a:endParaRPr lang="es-EC"/>
        </a:p>
      </dgm:t>
    </dgm:pt>
    <dgm:pt modelId="{B68E130E-F4D9-452F-9075-13E1D8E81040}" type="pres">
      <dgm:prSet presAssocID="{70FA9890-9E1A-4147-A768-FCC8DD9A2945}" presName="hierRoot2" presStyleCnt="0">
        <dgm:presLayoutVars>
          <dgm:hierBranch val="init"/>
        </dgm:presLayoutVars>
      </dgm:prSet>
      <dgm:spPr/>
      <dgm:t>
        <a:bodyPr/>
        <a:lstStyle/>
        <a:p>
          <a:endParaRPr lang="es-EC"/>
        </a:p>
      </dgm:t>
    </dgm:pt>
    <dgm:pt modelId="{A00D4FB9-E814-4DF6-A04B-7DF367D026C4}" type="pres">
      <dgm:prSet presAssocID="{70FA9890-9E1A-4147-A768-FCC8DD9A2945}" presName="rootComposite" presStyleCnt="0"/>
      <dgm:spPr/>
      <dgm:t>
        <a:bodyPr/>
        <a:lstStyle/>
        <a:p>
          <a:endParaRPr lang="es-EC"/>
        </a:p>
      </dgm:t>
    </dgm:pt>
    <dgm:pt modelId="{96C74235-DF70-410D-87C5-C1E686B1E149}" type="pres">
      <dgm:prSet presAssocID="{70FA9890-9E1A-4147-A768-FCC8DD9A2945}" presName="rootText" presStyleLbl="node2" presStyleIdx="2" presStyleCnt="5">
        <dgm:presLayoutVars>
          <dgm:chPref val="3"/>
        </dgm:presLayoutVars>
      </dgm:prSet>
      <dgm:spPr/>
      <dgm:t>
        <a:bodyPr/>
        <a:lstStyle/>
        <a:p>
          <a:endParaRPr lang="es-EC"/>
        </a:p>
      </dgm:t>
    </dgm:pt>
    <dgm:pt modelId="{57C40195-9C65-4637-83A5-D62F3170A281}" type="pres">
      <dgm:prSet presAssocID="{70FA9890-9E1A-4147-A768-FCC8DD9A2945}" presName="rootConnector" presStyleLbl="node2" presStyleIdx="2" presStyleCnt="5"/>
      <dgm:spPr/>
      <dgm:t>
        <a:bodyPr/>
        <a:lstStyle/>
        <a:p>
          <a:endParaRPr lang="es-EC"/>
        </a:p>
      </dgm:t>
    </dgm:pt>
    <dgm:pt modelId="{D18737AE-51E6-44EB-AC6D-9FBEBA698AAC}" type="pres">
      <dgm:prSet presAssocID="{70FA9890-9E1A-4147-A768-FCC8DD9A2945}" presName="hierChild4" presStyleCnt="0"/>
      <dgm:spPr/>
      <dgm:t>
        <a:bodyPr/>
        <a:lstStyle/>
        <a:p>
          <a:endParaRPr lang="es-EC"/>
        </a:p>
      </dgm:t>
    </dgm:pt>
    <dgm:pt modelId="{B9780BE2-FFB8-40EA-BB92-C24D673099C2}" type="pres">
      <dgm:prSet presAssocID="{801D9585-6F89-4C08-9767-3C5F192C9213}" presName="Name37" presStyleLbl="parChTrans1D3" presStyleIdx="2" presStyleCnt="5"/>
      <dgm:spPr/>
      <dgm:t>
        <a:bodyPr/>
        <a:lstStyle/>
        <a:p>
          <a:endParaRPr lang="es-EC"/>
        </a:p>
      </dgm:t>
    </dgm:pt>
    <dgm:pt modelId="{FC551B4C-DAB1-433C-B505-9BA1FB1AC788}" type="pres">
      <dgm:prSet presAssocID="{812EDDE3-FC49-460E-B4D8-E560830DDDED}" presName="hierRoot2" presStyleCnt="0">
        <dgm:presLayoutVars>
          <dgm:hierBranch val="init"/>
        </dgm:presLayoutVars>
      </dgm:prSet>
      <dgm:spPr/>
      <dgm:t>
        <a:bodyPr/>
        <a:lstStyle/>
        <a:p>
          <a:endParaRPr lang="es-EC"/>
        </a:p>
      </dgm:t>
    </dgm:pt>
    <dgm:pt modelId="{4283E552-045E-417B-B339-16780CA023D7}" type="pres">
      <dgm:prSet presAssocID="{812EDDE3-FC49-460E-B4D8-E560830DDDED}" presName="rootComposite" presStyleCnt="0"/>
      <dgm:spPr/>
      <dgm:t>
        <a:bodyPr/>
        <a:lstStyle/>
        <a:p>
          <a:endParaRPr lang="es-EC"/>
        </a:p>
      </dgm:t>
    </dgm:pt>
    <dgm:pt modelId="{C542EB83-79C9-4303-B39D-67CA68847275}" type="pres">
      <dgm:prSet presAssocID="{812EDDE3-FC49-460E-B4D8-E560830DDDED}" presName="rootText" presStyleLbl="node3" presStyleIdx="2" presStyleCnt="5">
        <dgm:presLayoutVars>
          <dgm:chPref val="3"/>
        </dgm:presLayoutVars>
      </dgm:prSet>
      <dgm:spPr/>
      <dgm:t>
        <a:bodyPr/>
        <a:lstStyle/>
        <a:p>
          <a:endParaRPr lang="es-EC"/>
        </a:p>
      </dgm:t>
    </dgm:pt>
    <dgm:pt modelId="{220B7D15-36E2-4685-BD18-ECF0D337E543}" type="pres">
      <dgm:prSet presAssocID="{812EDDE3-FC49-460E-B4D8-E560830DDDED}" presName="rootConnector" presStyleLbl="node3" presStyleIdx="2" presStyleCnt="5"/>
      <dgm:spPr/>
      <dgm:t>
        <a:bodyPr/>
        <a:lstStyle/>
        <a:p>
          <a:endParaRPr lang="es-EC"/>
        </a:p>
      </dgm:t>
    </dgm:pt>
    <dgm:pt modelId="{B02DDD6E-FC09-4E15-9B64-C7ED6A4B517E}" type="pres">
      <dgm:prSet presAssocID="{812EDDE3-FC49-460E-B4D8-E560830DDDED}" presName="hierChild4" presStyleCnt="0"/>
      <dgm:spPr/>
      <dgm:t>
        <a:bodyPr/>
        <a:lstStyle/>
        <a:p>
          <a:endParaRPr lang="es-EC"/>
        </a:p>
      </dgm:t>
    </dgm:pt>
    <dgm:pt modelId="{1C4AFB4C-A21B-4159-93A4-8CEC395C0C62}" type="pres">
      <dgm:prSet presAssocID="{812EDDE3-FC49-460E-B4D8-E560830DDDED}" presName="hierChild5" presStyleCnt="0"/>
      <dgm:spPr/>
      <dgm:t>
        <a:bodyPr/>
        <a:lstStyle/>
        <a:p>
          <a:endParaRPr lang="es-EC"/>
        </a:p>
      </dgm:t>
    </dgm:pt>
    <dgm:pt modelId="{836C23B6-DE08-41F7-8CB6-869FBE63BE0C}" type="pres">
      <dgm:prSet presAssocID="{70FA9890-9E1A-4147-A768-FCC8DD9A2945}" presName="hierChild5" presStyleCnt="0"/>
      <dgm:spPr/>
      <dgm:t>
        <a:bodyPr/>
        <a:lstStyle/>
        <a:p>
          <a:endParaRPr lang="es-EC"/>
        </a:p>
      </dgm:t>
    </dgm:pt>
    <dgm:pt modelId="{9DC0E332-55BF-4DC6-A002-CE7D555B723E}" type="pres">
      <dgm:prSet presAssocID="{40632F79-15AC-436A-B163-7DCD4DBB0EAF}" presName="Name37" presStyleLbl="parChTrans1D2" presStyleIdx="3" presStyleCnt="5"/>
      <dgm:spPr/>
      <dgm:t>
        <a:bodyPr/>
        <a:lstStyle/>
        <a:p>
          <a:endParaRPr lang="es-EC"/>
        </a:p>
      </dgm:t>
    </dgm:pt>
    <dgm:pt modelId="{28B9E610-7734-4934-A3B9-110006A9EACD}" type="pres">
      <dgm:prSet presAssocID="{3A9E0D98-3480-480C-8CBA-5AD7D1D6F71C}" presName="hierRoot2" presStyleCnt="0">
        <dgm:presLayoutVars>
          <dgm:hierBranch val="init"/>
        </dgm:presLayoutVars>
      </dgm:prSet>
      <dgm:spPr/>
      <dgm:t>
        <a:bodyPr/>
        <a:lstStyle/>
        <a:p>
          <a:endParaRPr lang="es-EC"/>
        </a:p>
      </dgm:t>
    </dgm:pt>
    <dgm:pt modelId="{99A5878A-1A63-4600-B2E0-5BC5F0927227}" type="pres">
      <dgm:prSet presAssocID="{3A9E0D98-3480-480C-8CBA-5AD7D1D6F71C}" presName="rootComposite" presStyleCnt="0"/>
      <dgm:spPr/>
      <dgm:t>
        <a:bodyPr/>
        <a:lstStyle/>
        <a:p>
          <a:endParaRPr lang="es-EC"/>
        </a:p>
      </dgm:t>
    </dgm:pt>
    <dgm:pt modelId="{7333EF5A-04E7-4FBD-9099-DC8897E77E83}" type="pres">
      <dgm:prSet presAssocID="{3A9E0D98-3480-480C-8CBA-5AD7D1D6F71C}" presName="rootText" presStyleLbl="node2" presStyleIdx="3" presStyleCnt="5">
        <dgm:presLayoutVars>
          <dgm:chPref val="3"/>
        </dgm:presLayoutVars>
      </dgm:prSet>
      <dgm:spPr/>
      <dgm:t>
        <a:bodyPr/>
        <a:lstStyle/>
        <a:p>
          <a:endParaRPr lang="es-EC"/>
        </a:p>
      </dgm:t>
    </dgm:pt>
    <dgm:pt modelId="{E8EA99AE-EB4F-4665-A375-136F839FFE03}" type="pres">
      <dgm:prSet presAssocID="{3A9E0D98-3480-480C-8CBA-5AD7D1D6F71C}" presName="rootConnector" presStyleLbl="node2" presStyleIdx="3" presStyleCnt="5"/>
      <dgm:spPr/>
      <dgm:t>
        <a:bodyPr/>
        <a:lstStyle/>
        <a:p>
          <a:endParaRPr lang="es-EC"/>
        </a:p>
      </dgm:t>
    </dgm:pt>
    <dgm:pt modelId="{68D72A23-6997-449D-BCED-E5347417DF5A}" type="pres">
      <dgm:prSet presAssocID="{3A9E0D98-3480-480C-8CBA-5AD7D1D6F71C}" presName="hierChild4" presStyleCnt="0"/>
      <dgm:spPr/>
      <dgm:t>
        <a:bodyPr/>
        <a:lstStyle/>
        <a:p>
          <a:endParaRPr lang="es-EC"/>
        </a:p>
      </dgm:t>
    </dgm:pt>
    <dgm:pt modelId="{1210A961-8FB6-4CA4-8E9E-3C954E98AACC}" type="pres">
      <dgm:prSet presAssocID="{5DF7FF9B-45BB-44E8-ADC4-A0A37A05CC67}" presName="Name37" presStyleLbl="parChTrans1D3" presStyleIdx="3" presStyleCnt="5"/>
      <dgm:spPr/>
      <dgm:t>
        <a:bodyPr/>
        <a:lstStyle/>
        <a:p>
          <a:endParaRPr lang="es-EC"/>
        </a:p>
      </dgm:t>
    </dgm:pt>
    <dgm:pt modelId="{6630AC37-CC6A-47E5-9474-7FDFF406601A}" type="pres">
      <dgm:prSet presAssocID="{E39FBE55-C9B0-4356-96F1-A23070A75793}" presName="hierRoot2" presStyleCnt="0">
        <dgm:presLayoutVars>
          <dgm:hierBranch val="init"/>
        </dgm:presLayoutVars>
      </dgm:prSet>
      <dgm:spPr/>
      <dgm:t>
        <a:bodyPr/>
        <a:lstStyle/>
        <a:p>
          <a:endParaRPr lang="es-EC"/>
        </a:p>
      </dgm:t>
    </dgm:pt>
    <dgm:pt modelId="{40292D69-61F2-4C73-9E50-FD6FC01A28D5}" type="pres">
      <dgm:prSet presAssocID="{E39FBE55-C9B0-4356-96F1-A23070A75793}" presName="rootComposite" presStyleCnt="0"/>
      <dgm:spPr/>
      <dgm:t>
        <a:bodyPr/>
        <a:lstStyle/>
        <a:p>
          <a:endParaRPr lang="es-EC"/>
        </a:p>
      </dgm:t>
    </dgm:pt>
    <dgm:pt modelId="{0FD406D5-2864-4950-AD72-26EA440A5316}" type="pres">
      <dgm:prSet presAssocID="{E39FBE55-C9B0-4356-96F1-A23070A75793}" presName="rootText" presStyleLbl="node3" presStyleIdx="3" presStyleCnt="5">
        <dgm:presLayoutVars>
          <dgm:chPref val="3"/>
        </dgm:presLayoutVars>
      </dgm:prSet>
      <dgm:spPr/>
      <dgm:t>
        <a:bodyPr/>
        <a:lstStyle/>
        <a:p>
          <a:endParaRPr lang="es-EC"/>
        </a:p>
      </dgm:t>
    </dgm:pt>
    <dgm:pt modelId="{926CE3CB-6203-4198-AAB4-368117430D76}" type="pres">
      <dgm:prSet presAssocID="{E39FBE55-C9B0-4356-96F1-A23070A75793}" presName="rootConnector" presStyleLbl="node3" presStyleIdx="3" presStyleCnt="5"/>
      <dgm:spPr/>
      <dgm:t>
        <a:bodyPr/>
        <a:lstStyle/>
        <a:p>
          <a:endParaRPr lang="es-EC"/>
        </a:p>
      </dgm:t>
    </dgm:pt>
    <dgm:pt modelId="{BDC75BBB-D6F7-49A6-B968-D88803DFE621}" type="pres">
      <dgm:prSet presAssocID="{E39FBE55-C9B0-4356-96F1-A23070A75793}" presName="hierChild4" presStyleCnt="0"/>
      <dgm:spPr/>
      <dgm:t>
        <a:bodyPr/>
        <a:lstStyle/>
        <a:p>
          <a:endParaRPr lang="es-EC"/>
        </a:p>
      </dgm:t>
    </dgm:pt>
    <dgm:pt modelId="{31A1D430-4EFB-46D2-84C3-E4B1B4E3CC6E}" type="pres">
      <dgm:prSet presAssocID="{E39FBE55-C9B0-4356-96F1-A23070A75793}" presName="hierChild5" presStyleCnt="0"/>
      <dgm:spPr/>
      <dgm:t>
        <a:bodyPr/>
        <a:lstStyle/>
        <a:p>
          <a:endParaRPr lang="es-EC"/>
        </a:p>
      </dgm:t>
    </dgm:pt>
    <dgm:pt modelId="{7CD0AACC-8B59-4737-A351-CB508A05CFC2}" type="pres">
      <dgm:prSet presAssocID="{3A9E0D98-3480-480C-8CBA-5AD7D1D6F71C}" presName="hierChild5" presStyleCnt="0"/>
      <dgm:spPr/>
      <dgm:t>
        <a:bodyPr/>
        <a:lstStyle/>
        <a:p>
          <a:endParaRPr lang="es-EC"/>
        </a:p>
      </dgm:t>
    </dgm:pt>
    <dgm:pt modelId="{D1616A25-CEA9-4AB1-95B1-A7EC345028D7}" type="pres">
      <dgm:prSet presAssocID="{965EBFFA-7E83-4085-907C-9533966FAC15}" presName="Name37" presStyleLbl="parChTrans1D2" presStyleIdx="4" presStyleCnt="5"/>
      <dgm:spPr/>
      <dgm:t>
        <a:bodyPr/>
        <a:lstStyle/>
        <a:p>
          <a:endParaRPr lang="es-EC"/>
        </a:p>
      </dgm:t>
    </dgm:pt>
    <dgm:pt modelId="{4B626459-14DC-484E-A3A1-7CCC93169BA4}" type="pres">
      <dgm:prSet presAssocID="{00273CB1-BF4F-4E91-8518-185DC741C568}" presName="hierRoot2" presStyleCnt="0">
        <dgm:presLayoutVars>
          <dgm:hierBranch val="init"/>
        </dgm:presLayoutVars>
      </dgm:prSet>
      <dgm:spPr/>
      <dgm:t>
        <a:bodyPr/>
        <a:lstStyle/>
        <a:p>
          <a:endParaRPr lang="es-EC"/>
        </a:p>
      </dgm:t>
    </dgm:pt>
    <dgm:pt modelId="{0641F574-944C-4323-A53A-08A4D01DCB88}" type="pres">
      <dgm:prSet presAssocID="{00273CB1-BF4F-4E91-8518-185DC741C568}" presName="rootComposite" presStyleCnt="0"/>
      <dgm:spPr/>
      <dgm:t>
        <a:bodyPr/>
        <a:lstStyle/>
        <a:p>
          <a:endParaRPr lang="es-EC"/>
        </a:p>
      </dgm:t>
    </dgm:pt>
    <dgm:pt modelId="{6B14354E-85D3-4D84-A5AA-161556279782}" type="pres">
      <dgm:prSet presAssocID="{00273CB1-BF4F-4E91-8518-185DC741C568}" presName="rootText" presStyleLbl="node2" presStyleIdx="4" presStyleCnt="5">
        <dgm:presLayoutVars>
          <dgm:chPref val="3"/>
        </dgm:presLayoutVars>
      </dgm:prSet>
      <dgm:spPr/>
      <dgm:t>
        <a:bodyPr/>
        <a:lstStyle/>
        <a:p>
          <a:endParaRPr lang="es-EC"/>
        </a:p>
      </dgm:t>
    </dgm:pt>
    <dgm:pt modelId="{8513B78E-FDF3-46C6-8B7A-140BD8D9372C}" type="pres">
      <dgm:prSet presAssocID="{00273CB1-BF4F-4E91-8518-185DC741C568}" presName="rootConnector" presStyleLbl="node2" presStyleIdx="4" presStyleCnt="5"/>
      <dgm:spPr/>
      <dgm:t>
        <a:bodyPr/>
        <a:lstStyle/>
        <a:p>
          <a:endParaRPr lang="es-EC"/>
        </a:p>
      </dgm:t>
    </dgm:pt>
    <dgm:pt modelId="{A13059E2-8B16-4CFD-A458-C78B380A03F0}" type="pres">
      <dgm:prSet presAssocID="{00273CB1-BF4F-4E91-8518-185DC741C568}" presName="hierChild4" presStyleCnt="0"/>
      <dgm:spPr/>
      <dgm:t>
        <a:bodyPr/>
        <a:lstStyle/>
        <a:p>
          <a:endParaRPr lang="es-EC"/>
        </a:p>
      </dgm:t>
    </dgm:pt>
    <dgm:pt modelId="{1A4D575A-67D9-41D0-9813-63530CFA9375}" type="pres">
      <dgm:prSet presAssocID="{67DE287C-AB79-43F3-931C-409E1C672FCA}" presName="Name37" presStyleLbl="parChTrans1D3" presStyleIdx="4" presStyleCnt="5"/>
      <dgm:spPr/>
      <dgm:t>
        <a:bodyPr/>
        <a:lstStyle/>
        <a:p>
          <a:endParaRPr lang="es-EC"/>
        </a:p>
      </dgm:t>
    </dgm:pt>
    <dgm:pt modelId="{95C274AC-309C-45A5-8875-4CD961FF3FDE}" type="pres">
      <dgm:prSet presAssocID="{C434DB1C-B20E-4031-A9FD-49C1C59B4B73}" presName="hierRoot2" presStyleCnt="0">
        <dgm:presLayoutVars>
          <dgm:hierBranch val="init"/>
        </dgm:presLayoutVars>
      </dgm:prSet>
      <dgm:spPr/>
      <dgm:t>
        <a:bodyPr/>
        <a:lstStyle/>
        <a:p>
          <a:endParaRPr lang="es-EC"/>
        </a:p>
      </dgm:t>
    </dgm:pt>
    <dgm:pt modelId="{26E8C99E-F98E-4CFD-A14D-1F041A8D31BB}" type="pres">
      <dgm:prSet presAssocID="{C434DB1C-B20E-4031-A9FD-49C1C59B4B73}" presName="rootComposite" presStyleCnt="0"/>
      <dgm:spPr/>
      <dgm:t>
        <a:bodyPr/>
        <a:lstStyle/>
        <a:p>
          <a:endParaRPr lang="es-EC"/>
        </a:p>
      </dgm:t>
    </dgm:pt>
    <dgm:pt modelId="{0BEC0E67-FBCD-4B42-8093-290AC3D9142E}" type="pres">
      <dgm:prSet presAssocID="{C434DB1C-B20E-4031-A9FD-49C1C59B4B73}" presName="rootText" presStyleLbl="node3" presStyleIdx="4" presStyleCnt="5">
        <dgm:presLayoutVars>
          <dgm:chPref val="3"/>
        </dgm:presLayoutVars>
      </dgm:prSet>
      <dgm:spPr/>
      <dgm:t>
        <a:bodyPr/>
        <a:lstStyle/>
        <a:p>
          <a:endParaRPr lang="es-EC"/>
        </a:p>
      </dgm:t>
    </dgm:pt>
    <dgm:pt modelId="{E1AF93FF-FFF9-4DB5-B22A-5273D9BEA126}" type="pres">
      <dgm:prSet presAssocID="{C434DB1C-B20E-4031-A9FD-49C1C59B4B73}" presName="rootConnector" presStyleLbl="node3" presStyleIdx="4" presStyleCnt="5"/>
      <dgm:spPr/>
      <dgm:t>
        <a:bodyPr/>
        <a:lstStyle/>
        <a:p>
          <a:endParaRPr lang="es-EC"/>
        </a:p>
      </dgm:t>
    </dgm:pt>
    <dgm:pt modelId="{A5043953-E300-42E4-B5E1-2CE099195C08}" type="pres">
      <dgm:prSet presAssocID="{C434DB1C-B20E-4031-A9FD-49C1C59B4B73}" presName="hierChild4" presStyleCnt="0"/>
      <dgm:spPr/>
      <dgm:t>
        <a:bodyPr/>
        <a:lstStyle/>
        <a:p>
          <a:endParaRPr lang="es-EC"/>
        </a:p>
      </dgm:t>
    </dgm:pt>
    <dgm:pt modelId="{F60F2402-0CDE-4095-A700-6329E99E5BD2}" type="pres">
      <dgm:prSet presAssocID="{C434DB1C-B20E-4031-A9FD-49C1C59B4B73}" presName="hierChild5" presStyleCnt="0"/>
      <dgm:spPr/>
      <dgm:t>
        <a:bodyPr/>
        <a:lstStyle/>
        <a:p>
          <a:endParaRPr lang="es-EC"/>
        </a:p>
      </dgm:t>
    </dgm:pt>
    <dgm:pt modelId="{E7394D25-647B-4D80-AB17-379F44A5DE5C}" type="pres">
      <dgm:prSet presAssocID="{00273CB1-BF4F-4E91-8518-185DC741C568}" presName="hierChild5" presStyleCnt="0"/>
      <dgm:spPr/>
      <dgm:t>
        <a:bodyPr/>
        <a:lstStyle/>
        <a:p>
          <a:endParaRPr lang="es-EC"/>
        </a:p>
      </dgm:t>
    </dgm:pt>
    <dgm:pt modelId="{87407B49-49DF-446F-A82C-54E82B094E89}" type="pres">
      <dgm:prSet presAssocID="{0B5568B5-C161-42E0-9B77-B29A8D5240D4}" presName="hierChild3" presStyleCnt="0"/>
      <dgm:spPr/>
      <dgm:t>
        <a:bodyPr/>
        <a:lstStyle/>
        <a:p>
          <a:endParaRPr lang="es-EC"/>
        </a:p>
      </dgm:t>
    </dgm:pt>
  </dgm:ptLst>
  <dgm:cxnLst>
    <dgm:cxn modelId="{F33707DD-0ABD-430F-820E-C11A024A9761}" srcId="{0B5568B5-C161-42E0-9B77-B29A8D5240D4}" destId="{D1C452BD-00F0-4B48-A89A-36D8675F19D9}" srcOrd="1" destOrd="0" parTransId="{E4AE6004-A0E5-44DA-ABD5-23EC8C4D200C}" sibTransId="{CF005FFD-F833-434A-9A21-6C0BD617FCAA}"/>
    <dgm:cxn modelId="{21844EAE-6848-45FF-B163-FDB6D06191D3}" type="presOf" srcId="{E39FBE55-C9B0-4356-96F1-A23070A75793}" destId="{0FD406D5-2864-4950-AD72-26EA440A5316}" srcOrd="0" destOrd="0" presId="urn:microsoft.com/office/officeart/2005/8/layout/orgChart1"/>
    <dgm:cxn modelId="{06906427-B013-4D7B-9B3E-1AFE4131BFD8}" type="presOf" srcId="{5DF7FF9B-45BB-44E8-ADC4-A0A37A05CC67}" destId="{1210A961-8FB6-4CA4-8E9E-3C954E98AACC}" srcOrd="0" destOrd="0" presId="urn:microsoft.com/office/officeart/2005/8/layout/orgChart1"/>
    <dgm:cxn modelId="{2C87FDAF-D16D-41C6-9D4E-9167C4178BCC}" type="presOf" srcId="{698F267D-D64C-40AF-ADA6-7BB3083156ED}" destId="{A79E9AC4-DDA0-46A7-847E-EC53FAF99183}" srcOrd="1" destOrd="0" presId="urn:microsoft.com/office/officeart/2005/8/layout/orgChart1"/>
    <dgm:cxn modelId="{D2F13043-BEC3-4F31-82AF-58D5AA776681}" type="presOf" srcId="{28ABCECC-F13C-4919-8581-F38E6FDCE849}" destId="{204B5E65-8F94-4A08-A820-3EA3BAFF16FC}" srcOrd="0" destOrd="0" presId="urn:microsoft.com/office/officeart/2005/8/layout/orgChart1"/>
    <dgm:cxn modelId="{F4B71311-4334-4A40-9723-A03611B0B48C}" type="presOf" srcId="{812EDDE3-FC49-460E-B4D8-E560830DDDED}" destId="{C542EB83-79C9-4303-B39D-67CA68847275}" srcOrd="0" destOrd="0" presId="urn:microsoft.com/office/officeart/2005/8/layout/orgChart1"/>
    <dgm:cxn modelId="{C1541885-474B-4247-9D37-CBCDD2B3BECF}" type="presOf" srcId="{40632F79-15AC-436A-B163-7DCD4DBB0EAF}" destId="{9DC0E332-55BF-4DC6-A002-CE7D555B723E}" srcOrd="0" destOrd="0" presId="urn:microsoft.com/office/officeart/2005/8/layout/orgChart1"/>
    <dgm:cxn modelId="{245815C4-B7EB-4AF7-BE6B-BC3B02C0FF4F}" type="presOf" srcId="{965EBFFA-7E83-4085-907C-9533966FAC15}" destId="{D1616A25-CEA9-4AB1-95B1-A7EC345028D7}" srcOrd="0" destOrd="0" presId="urn:microsoft.com/office/officeart/2005/8/layout/orgChart1"/>
    <dgm:cxn modelId="{D684CB5C-2D85-471F-BFD8-5E786E7E9999}" type="presOf" srcId="{E4AE6004-A0E5-44DA-ABD5-23EC8C4D200C}" destId="{C8D86493-457A-442C-98F6-A0072342DD8D}" srcOrd="0" destOrd="0" presId="urn:microsoft.com/office/officeart/2005/8/layout/orgChart1"/>
    <dgm:cxn modelId="{6FD999E5-CB24-4352-A016-6CB4237FB769}" type="presOf" srcId="{00273CB1-BF4F-4E91-8518-185DC741C568}" destId="{8513B78E-FDF3-46C6-8B7A-140BD8D9372C}" srcOrd="1" destOrd="0" presId="urn:microsoft.com/office/officeart/2005/8/layout/orgChart1"/>
    <dgm:cxn modelId="{50D1EDCA-693C-4C39-A292-A97FC298E2EE}" type="presOf" srcId="{698F267D-D64C-40AF-ADA6-7BB3083156ED}" destId="{C94C0E7B-5AEF-41B0-A39C-08C28F89A7B7}" srcOrd="0" destOrd="0" presId="urn:microsoft.com/office/officeart/2005/8/layout/orgChart1"/>
    <dgm:cxn modelId="{23E035FD-B015-45B6-914E-73B5A2BC584A}" type="presOf" srcId="{28ABCECC-F13C-4919-8581-F38E6FDCE849}" destId="{B4B3BDBB-55ED-4F93-A45E-1340D14D000B}" srcOrd="1" destOrd="0" presId="urn:microsoft.com/office/officeart/2005/8/layout/orgChart1"/>
    <dgm:cxn modelId="{90963510-9B1B-4340-A590-C9F88CFEDC6A}" srcId="{0B5568B5-C161-42E0-9B77-B29A8D5240D4}" destId="{3A9E0D98-3480-480C-8CBA-5AD7D1D6F71C}" srcOrd="3" destOrd="0" parTransId="{40632F79-15AC-436A-B163-7DCD4DBB0EAF}" sibTransId="{AFD0A5FC-4B04-4C6F-B203-0431474C44FD}"/>
    <dgm:cxn modelId="{37273243-CAE3-4671-BC57-85838F8F2CA1}" type="presOf" srcId="{7D831DA3-E5EA-4E3C-B607-037647E25AE2}" destId="{F9181A16-55B3-460B-837B-753A2A2E40E3}" srcOrd="0" destOrd="0" presId="urn:microsoft.com/office/officeart/2005/8/layout/orgChart1"/>
    <dgm:cxn modelId="{0E222270-27EB-4AB8-8E54-7109EDBB7C72}" srcId="{1319F691-0AC3-4DA5-8B48-683A92A52866}" destId="{28ABCECC-F13C-4919-8581-F38E6FDCE849}" srcOrd="0" destOrd="0" parTransId="{414264A2-C1AE-4736-84A4-055BA83671F0}" sibTransId="{DE133218-EB9C-4585-B892-3D24EE11CDFA}"/>
    <dgm:cxn modelId="{7B1E1F2E-156F-48E8-858A-49F22A38E4E4}" srcId="{8A4E78FF-F823-402F-9490-6CCD81D1681A}" destId="{0B5568B5-C161-42E0-9B77-B29A8D5240D4}" srcOrd="0" destOrd="0" parTransId="{26174F4C-0EC1-41AE-991C-C31F898B4126}" sibTransId="{E40273F7-3BD6-40E9-9EEA-245D622B51A0}"/>
    <dgm:cxn modelId="{558CD3ED-8421-41BE-AF0E-BCD945AD2D31}" srcId="{0B5568B5-C161-42E0-9B77-B29A8D5240D4}" destId="{1319F691-0AC3-4DA5-8B48-683A92A52866}" srcOrd="0" destOrd="0" parTransId="{7D831DA3-E5EA-4E3C-B607-037647E25AE2}" sibTransId="{8945AD13-5F21-45CC-8AAB-C26918B171AE}"/>
    <dgm:cxn modelId="{5E33277F-D792-4406-AA9C-EF0C591044CE}" type="presOf" srcId="{D1C452BD-00F0-4B48-A89A-36D8675F19D9}" destId="{3781E1D3-8E28-4054-9657-E3F06890C8E6}" srcOrd="1" destOrd="0" presId="urn:microsoft.com/office/officeart/2005/8/layout/orgChart1"/>
    <dgm:cxn modelId="{222D3016-F4A8-4694-ADF3-FCE604413438}" type="presOf" srcId="{3A9E0D98-3480-480C-8CBA-5AD7D1D6F71C}" destId="{7333EF5A-04E7-4FBD-9099-DC8897E77E83}" srcOrd="0" destOrd="0" presId="urn:microsoft.com/office/officeart/2005/8/layout/orgChart1"/>
    <dgm:cxn modelId="{F248ACC8-A9DC-4EF4-AC6F-AFCC84F6D00F}" type="presOf" srcId="{0B5568B5-C161-42E0-9B77-B29A8D5240D4}" destId="{2826E488-E1F9-4FEA-B4F8-6E14E6FE74F5}" srcOrd="0" destOrd="0" presId="urn:microsoft.com/office/officeart/2005/8/layout/orgChart1"/>
    <dgm:cxn modelId="{9EE3FD76-1DA6-457F-9298-64CE387C8FCC}" type="presOf" srcId="{414264A2-C1AE-4736-84A4-055BA83671F0}" destId="{8C37D9E9-3DBF-4225-ADA3-BE14ED5353F9}" srcOrd="0" destOrd="0" presId="urn:microsoft.com/office/officeart/2005/8/layout/orgChart1"/>
    <dgm:cxn modelId="{3C3BC3FA-46DF-424C-BC73-C17752B3FCC6}" type="presOf" srcId="{D1C452BD-00F0-4B48-A89A-36D8675F19D9}" destId="{2D771D17-A0BB-45C3-8E1D-29166C142772}" srcOrd="0" destOrd="0" presId="urn:microsoft.com/office/officeart/2005/8/layout/orgChart1"/>
    <dgm:cxn modelId="{040AA0EB-E892-460E-8005-241BC25DAEE0}" srcId="{3A9E0D98-3480-480C-8CBA-5AD7D1D6F71C}" destId="{E39FBE55-C9B0-4356-96F1-A23070A75793}" srcOrd="0" destOrd="0" parTransId="{5DF7FF9B-45BB-44E8-ADC4-A0A37A05CC67}" sibTransId="{0CD97FEA-9928-43D8-BF0B-DDBC669DD2ED}"/>
    <dgm:cxn modelId="{AAE7240C-3261-43F7-9A46-5C5AF4749885}" srcId="{0B5568B5-C161-42E0-9B77-B29A8D5240D4}" destId="{70FA9890-9E1A-4147-A768-FCC8DD9A2945}" srcOrd="2" destOrd="0" parTransId="{C46F56A3-E6DD-4AA6-977F-9A1AAF561631}" sibTransId="{73913DB9-2AE4-4AE1-A0DD-F5E35A559FC0}"/>
    <dgm:cxn modelId="{45FD580F-6F64-4099-BBE7-C65E29A65EF5}" type="presOf" srcId="{67DE287C-AB79-43F3-931C-409E1C672FCA}" destId="{1A4D575A-67D9-41D0-9813-63530CFA9375}" srcOrd="0" destOrd="0" presId="urn:microsoft.com/office/officeart/2005/8/layout/orgChart1"/>
    <dgm:cxn modelId="{6397F136-AD34-49C2-9519-A4AADE163B84}" type="presOf" srcId="{C434DB1C-B20E-4031-A9FD-49C1C59B4B73}" destId="{E1AF93FF-FFF9-4DB5-B22A-5273D9BEA126}" srcOrd="1" destOrd="0" presId="urn:microsoft.com/office/officeart/2005/8/layout/orgChart1"/>
    <dgm:cxn modelId="{CF3A0710-BD0F-4BE6-AE13-61DBBA27FE2B}" srcId="{70FA9890-9E1A-4147-A768-FCC8DD9A2945}" destId="{812EDDE3-FC49-460E-B4D8-E560830DDDED}" srcOrd="0" destOrd="0" parTransId="{801D9585-6F89-4C08-9767-3C5F192C9213}" sibTransId="{028B839C-450E-4BEC-ABD4-5EF01CE87F28}"/>
    <dgm:cxn modelId="{06FBC2A2-5D22-4EBD-AB5D-C0A489EB8315}" type="presOf" srcId="{1319F691-0AC3-4DA5-8B48-683A92A52866}" destId="{176D6290-19DF-400D-A261-E286C4A7F174}" srcOrd="0" destOrd="0" presId="urn:microsoft.com/office/officeart/2005/8/layout/orgChart1"/>
    <dgm:cxn modelId="{1F2D7AB6-F003-4686-9391-A55FCE0B7004}" type="presOf" srcId="{70FA9890-9E1A-4147-A768-FCC8DD9A2945}" destId="{57C40195-9C65-4637-83A5-D62F3170A281}" srcOrd="1" destOrd="0" presId="urn:microsoft.com/office/officeart/2005/8/layout/orgChart1"/>
    <dgm:cxn modelId="{68516616-2107-4513-B3E1-266504663C42}" type="presOf" srcId="{483DDE41-5BE5-4A09-8529-77118A61E504}" destId="{F5A8373F-DF7A-454E-B890-8A8E151B720E}" srcOrd="0" destOrd="0" presId="urn:microsoft.com/office/officeart/2005/8/layout/orgChart1"/>
    <dgm:cxn modelId="{6FCB26C5-020D-4AB5-81E4-8B945D21CA67}" type="presOf" srcId="{801D9585-6F89-4C08-9767-3C5F192C9213}" destId="{B9780BE2-FFB8-40EA-BB92-C24D673099C2}" srcOrd="0" destOrd="0" presId="urn:microsoft.com/office/officeart/2005/8/layout/orgChart1"/>
    <dgm:cxn modelId="{2ECB2084-50CE-4CB8-A733-A09D8D0E0A41}" type="presOf" srcId="{8A4E78FF-F823-402F-9490-6CCD81D1681A}" destId="{F7E7C6D2-4D73-4E09-AA5C-4D9C91AF5F2B}" srcOrd="0" destOrd="0" presId="urn:microsoft.com/office/officeart/2005/8/layout/orgChart1"/>
    <dgm:cxn modelId="{275D7633-C8C4-40A2-BC6B-9D2ED3CCE9BC}" type="presOf" srcId="{70FA9890-9E1A-4147-A768-FCC8DD9A2945}" destId="{96C74235-DF70-410D-87C5-C1E686B1E149}" srcOrd="0" destOrd="0" presId="urn:microsoft.com/office/officeart/2005/8/layout/orgChart1"/>
    <dgm:cxn modelId="{053DD4FE-9482-45F7-9AAE-67C65AA06D13}" srcId="{00273CB1-BF4F-4E91-8518-185DC741C568}" destId="{C434DB1C-B20E-4031-A9FD-49C1C59B4B73}" srcOrd="0" destOrd="0" parTransId="{67DE287C-AB79-43F3-931C-409E1C672FCA}" sibTransId="{85BF030E-2338-4913-976A-9ED8412077A2}"/>
    <dgm:cxn modelId="{5C87A11B-D3A2-49D5-B06A-3FF8C758E9F5}" type="presOf" srcId="{00273CB1-BF4F-4E91-8518-185DC741C568}" destId="{6B14354E-85D3-4D84-A5AA-161556279782}" srcOrd="0" destOrd="0" presId="urn:microsoft.com/office/officeart/2005/8/layout/orgChart1"/>
    <dgm:cxn modelId="{75D8B9FB-B1EA-46B2-9174-8296567A7ABA}" type="presOf" srcId="{E39FBE55-C9B0-4356-96F1-A23070A75793}" destId="{926CE3CB-6203-4198-AAB4-368117430D76}" srcOrd="1" destOrd="0" presId="urn:microsoft.com/office/officeart/2005/8/layout/orgChart1"/>
    <dgm:cxn modelId="{73342716-D102-4ADA-99E8-9FCD5423E4EB}" type="presOf" srcId="{3A9E0D98-3480-480C-8CBA-5AD7D1D6F71C}" destId="{E8EA99AE-EB4F-4665-A375-136F839FFE03}" srcOrd="1" destOrd="0" presId="urn:microsoft.com/office/officeart/2005/8/layout/orgChart1"/>
    <dgm:cxn modelId="{62B1A842-F524-4F90-A75A-6AED78F4A66E}" type="presOf" srcId="{1319F691-0AC3-4DA5-8B48-683A92A52866}" destId="{C6711B14-FB4F-4267-BE86-02ABAE9B3F16}" srcOrd="1" destOrd="0" presId="urn:microsoft.com/office/officeart/2005/8/layout/orgChart1"/>
    <dgm:cxn modelId="{023D3839-32DB-46AF-9DE7-B8006C246A7D}" srcId="{D1C452BD-00F0-4B48-A89A-36D8675F19D9}" destId="{698F267D-D64C-40AF-ADA6-7BB3083156ED}" srcOrd="0" destOrd="0" parTransId="{483DDE41-5BE5-4A09-8529-77118A61E504}" sibTransId="{01537F9A-9DF9-4854-9E51-D70868100B64}"/>
    <dgm:cxn modelId="{887BB5C6-A058-4E27-950C-E76D5B3D993C}" type="presOf" srcId="{C434DB1C-B20E-4031-A9FD-49C1C59B4B73}" destId="{0BEC0E67-FBCD-4B42-8093-290AC3D9142E}" srcOrd="0" destOrd="0" presId="urn:microsoft.com/office/officeart/2005/8/layout/orgChart1"/>
    <dgm:cxn modelId="{BD5BB5A0-BFD3-4FCD-B559-A43AC639D657}" type="presOf" srcId="{0B5568B5-C161-42E0-9B77-B29A8D5240D4}" destId="{85A37BDA-067A-4E97-8B2B-731484D635C9}" srcOrd="1" destOrd="0" presId="urn:microsoft.com/office/officeart/2005/8/layout/orgChart1"/>
    <dgm:cxn modelId="{CB5A9D2D-9F04-4525-88C1-4C6A519E7AA2}" type="presOf" srcId="{812EDDE3-FC49-460E-B4D8-E560830DDDED}" destId="{220B7D15-36E2-4685-BD18-ECF0D337E543}" srcOrd="1" destOrd="0" presId="urn:microsoft.com/office/officeart/2005/8/layout/orgChart1"/>
    <dgm:cxn modelId="{8AE1E030-6596-4DC1-AED8-723BA689DB3A}" type="presOf" srcId="{C46F56A3-E6DD-4AA6-977F-9A1AAF561631}" destId="{1FE81CCF-D463-4401-9543-D28BD98C0118}" srcOrd="0" destOrd="0" presId="urn:microsoft.com/office/officeart/2005/8/layout/orgChart1"/>
    <dgm:cxn modelId="{1343BDBE-55F3-4176-AFB9-6854DBAE32CE}" srcId="{0B5568B5-C161-42E0-9B77-B29A8D5240D4}" destId="{00273CB1-BF4F-4E91-8518-185DC741C568}" srcOrd="4" destOrd="0" parTransId="{965EBFFA-7E83-4085-907C-9533966FAC15}" sibTransId="{E231CB58-2122-4629-84BE-4702E6C2CE3E}"/>
    <dgm:cxn modelId="{DFFB3A06-E090-41E9-913D-997B70389400}" type="presParOf" srcId="{F7E7C6D2-4D73-4E09-AA5C-4D9C91AF5F2B}" destId="{B2EFA8AC-88E4-4F68-A26A-48CB476EE8F0}" srcOrd="0" destOrd="0" presId="urn:microsoft.com/office/officeart/2005/8/layout/orgChart1"/>
    <dgm:cxn modelId="{73378D87-E486-4A56-A22C-99EF2472DCEC}" type="presParOf" srcId="{B2EFA8AC-88E4-4F68-A26A-48CB476EE8F0}" destId="{F92A2F10-6FD5-445B-A6DA-9E4DB96C273F}" srcOrd="0" destOrd="0" presId="urn:microsoft.com/office/officeart/2005/8/layout/orgChart1"/>
    <dgm:cxn modelId="{A8888A78-8E07-4A5B-851C-7077AA3FFA68}" type="presParOf" srcId="{F92A2F10-6FD5-445B-A6DA-9E4DB96C273F}" destId="{2826E488-E1F9-4FEA-B4F8-6E14E6FE74F5}" srcOrd="0" destOrd="0" presId="urn:microsoft.com/office/officeart/2005/8/layout/orgChart1"/>
    <dgm:cxn modelId="{EAC79941-B6D6-45E1-80DE-57352A6AFEB2}" type="presParOf" srcId="{F92A2F10-6FD5-445B-A6DA-9E4DB96C273F}" destId="{85A37BDA-067A-4E97-8B2B-731484D635C9}" srcOrd="1" destOrd="0" presId="urn:microsoft.com/office/officeart/2005/8/layout/orgChart1"/>
    <dgm:cxn modelId="{35D254CA-C255-4E6E-B36D-D2FA1BA23281}" type="presParOf" srcId="{B2EFA8AC-88E4-4F68-A26A-48CB476EE8F0}" destId="{58A65C30-E169-49C2-B6A4-ACF4E8BAFE3D}" srcOrd="1" destOrd="0" presId="urn:microsoft.com/office/officeart/2005/8/layout/orgChart1"/>
    <dgm:cxn modelId="{2B6F3844-1115-462A-A29D-52AF022E76DF}" type="presParOf" srcId="{58A65C30-E169-49C2-B6A4-ACF4E8BAFE3D}" destId="{F9181A16-55B3-460B-837B-753A2A2E40E3}" srcOrd="0" destOrd="0" presId="urn:microsoft.com/office/officeart/2005/8/layout/orgChart1"/>
    <dgm:cxn modelId="{59BD53A8-AD90-4E11-A3C8-670C4E35D0AE}" type="presParOf" srcId="{58A65C30-E169-49C2-B6A4-ACF4E8BAFE3D}" destId="{83894786-A0AA-42BE-8886-BEDFFCBC0B53}" srcOrd="1" destOrd="0" presId="urn:microsoft.com/office/officeart/2005/8/layout/orgChart1"/>
    <dgm:cxn modelId="{082B2307-EA7A-4456-BC41-8BBBC453F265}" type="presParOf" srcId="{83894786-A0AA-42BE-8886-BEDFFCBC0B53}" destId="{86F316FA-3908-46BB-8919-0B8EC2F59EDD}" srcOrd="0" destOrd="0" presId="urn:microsoft.com/office/officeart/2005/8/layout/orgChart1"/>
    <dgm:cxn modelId="{E5B97F81-94A9-4893-99FB-6BB5F861899E}" type="presParOf" srcId="{86F316FA-3908-46BB-8919-0B8EC2F59EDD}" destId="{176D6290-19DF-400D-A261-E286C4A7F174}" srcOrd="0" destOrd="0" presId="urn:microsoft.com/office/officeart/2005/8/layout/orgChart1"/>
    <dgm:cxn modelId="{0FA1AFD0-436B-4842-A16E-7D1ADBD71009}" type="presParOf" srcId="{86F316FA-3908-46BB-8919-0B8EC2F59EDD}" destId="{C6711B14-FB4F-4267-BE86-02ABAE9B3F16}" srcOrd="1" destOrd="0" presId="urn:microsoft.com/office/officeart/2005/8/layout/orgChart1"/>
    <dgm:cxn modelId="{B82E00F2-A0A9-41FF-AFD4-3E97E8316F78}" type="presParOf" srcId="{83894786-A0AA-42BE-8886-BEDFFCBC0B53}" destId="{630702F4-AEDB-4CAA-875E-295FF34CBBF8}" srcOrd="1" destOrd="0" presId="urn:microsoft.com/office/officeart/2005/8/layout/orgChart1"/>
    <dgm:cxn modelId="{D3E39A65-E1C7-46B0-B283-D4974E867C14}" type="presParOf" srcId="{630702F4-AEDB-4CAA-875E-295FF34CBBF8}" destId="{8C37D9E9-3DBF-4225-ADA3-BE14ED5353F9}" srcOrd="0" destOrd="0" presId="urn:microsoft.com/office/officeart/2005/8/layout/orgChart1"/>
    <dgm:cxn modelId="{A5CF8F22-5B5E-4762-8707-31614087E258}" type="presParOf" srcId="{630702F4-AEDB-4CAA-875E-295FF34CBBF8}" destId="{FD18277E-608E-430B-A8D6-91244BC7C747}" srcOrd="1" destOrd="0" presId="urn:microsoft.com/office/officeart/2005/8/layout/orgChart1"/>
    <dgm:cxn modelId="{535C3841-72EC-494E-AF65-35DDB999831A}" type="presParOf" srcId="{FD18277E-608E-430B-A8D6-91244BC7C747}" destId="{E4FDCEAA-9E28-40C2-BE4E-78B82A4B4EF0}" srcOrd="0" destOrd="0" presId="urn:microsoft.com/office/officeart/2005/8/layout/orgChart1"/>
    <dgm:cxn modelId="{7172CEDB-3AF1-4143-BBB5-CE3BB36610AB}" type="presParOf" srcId="{E4FDCEAA-9E28-40C2-BE4E-78B82A4B4EF0}" destId="{204B5E65-8F94-4A08-A820-3EA3BAFF16FC}" srcOrd="0" destOrd="0" presId="urn:microsoft.com/office/officeart/2005/8/layout/orgChart1"/>
    <dgm:cxn modelId="{B2B763F5-C32B-4B87-B659-45D4ED923FE4}" type="presParOf" srcId="{E4FDCEAA-9E28-40C2-BE4E-78B82A4B4EF0}" destId="{B4B3BDBB-55ED-4F93-A45E-1340D14D000B}" srcOrd="1" destOrd="0" presId="urn:microsoft.com/office/officeart/2005/8/layout/orgChart1"/>
    <dgm:cxn modelId="{C2346F7D-1F2A-42CC-9D07-BE614F59B4AE}" type="presParOf" srcId="{FD18277E-608E-430B-A8D6-91244BC7C747}" destId="{F6BE655E-EFCB-4470-98C0-B9633C70EFE7}" srcOrd="1" destOrd="0" presId="urn:microsoft.com/office/officeart/2005/8/layout/orgChart1"/>
    <dgm:cxn modelId="{6D2C35E8-D490-44B0-8DE3-F91694B3994F}" type="presParOf" srcId="{FD18277E-608E-430B-A8D6-91244BC7C747}" destId="{6DAABB03-29B5-4860-B15C-9C4E73875869}" srcOrd="2" destOrd="0" presId="urn:microsoft.com/office/officeart/2005/8/layout/orgChart1"/>
    <dgm:cxn modelId="{BB4B5C3D-D620-4A46-AE99-1B508EA45AB5}" type="presParOf" srcId="{83894786-A0AA-42BE-8886-BEDFFCBC0B53}" destId="{55DE5AE0-776F-481C-A009-2359C32358EA}" srcOrd="2" destOrd="0" presId="urn:microsoft.com/office/officeart/2005/8/layout/orgChart1"/>
    <dgm:cxn modelId="{5DDA1918-2C80-4488-BBC6-F56434284300}" type="presParOf" srcId="{58A65C30-E169-49C2-B6A4-ACF4E8BAFE3D}" destId="{C8D86493-457A-442C-98F6-A0072342DD8D}" srcOrd="2" destOrd="0" presId="urn:microsoft.com/office/officeart/2005/8/layout/orgChart1"/>
    <dgm:cxn modelId="{6133EE6B-7ECC-4B11-A966-51A8D15C128C}" type="presParOf" srcId="{58A65C30-E169-49C2-B6A4-ACF4E8BAFE3D}" destId="{B950F3F4-44DA-43BB-8748-3B78F35D3292}" srcOrd="3" destOrd="0" presId="urn:microsoft.com/office/officeart/2005/8/layout/orgChart1"/>
    <dgm:cxn modelId="{37143D40-9381-415B-8235-C402F2450EBF}" type="presParOf" srcId="{B950F3F4-44DA-43BB-8748-3B78F35D3292}" destId="{7A7E42A3-BB36-474A-B81D-AB8A38D66DA5}" srcOrd="0" destOrd="0" presId="urn:microsoft.com/office/officeart/2005/8/layout/orgChart1"/>
    <dgm:cxn modelId="{D575174D-E4B5-40E4-B0B6-5FD31ECDE093}" type="presParOf" srcId="{7A7E42A3-BB36-474A-B81D-AB8A38D66DA5}" destId="{2D771D17-A0BB-45C3-8E1D-29166C142772}" srcOrd="0" destOrd="0" presId="urn:microsoft.com/office/officeart/2005/8/layout/orgChart1"/>
    <dgm:cxn modelId="{3047C195-CED3-4CE1-B294-DDA3A550853A}" type="presParOf" srcId="{7A7E42A3-BB36-474A-B81D-AB8A38D66DA5}" destId="{3781E1D3-8E28-4054-9657-E3F06890C8E6}" srcOrd="1" destOrd="0" presId="urn:microsoft.com/office/officeart/2005/8/layout/orgChart1"/>
    <dgm:cxn modelId="{481FC472-B861-43ED-81CC-86D4EFA34B25}" type="presParOf" srcId="{B950F3F4-44DA-43BB-8748-3B78F35D3292}" destId="{CDFC2EAD-E4D2-4C38-97EE-75BB349CED3B}" srcOrd="1" destOrd="0" presId="urn:microsoft.com/office/officeart/2005/8/layout/orgChart1"/>
    <dgm:cxn modelId="{D75AFC37-F038-45FA-A4B7-F399FD7D9138}" type="presParOf" srcId="{CDFC2EAD-E4D2-4C38-97EE-75BB349CED3B}" destId="{F5A8373F-DF7A-454E-B890-8A8E151B720E}" srcOrd="0" destOrd="0" presId="urn:microsoft.com/office/officeart/2005/8/layout/orgChart1"/>
    <dgm:cxn modelId="{4856FDDD-4DD9-4C3B-A95B-052413F1464F}" type="presParOf" srcId="{CDFC2EAD-E4D2-4C38-97EE-75BB349CED3B}" destId="{20DE8BF5-21FB-4F15-BB44-14165BBDAF03}" srcOrd="1" destOrd="0" presId="urn:microsoft.com/office/officeart/2005/8/layout/orgChart1"/>
    <dgm:cxn modelId="{1B02DCE2-F96D-4DF1-9F0B-25022913A967}" type="presParOf" srcId="{20DE8BF5-21FB-4F15-BB44-14165BBDAF03}" destId="{98F05B70-3B50-47EB-871D-E373D4CE1028}" srcOrd="0" destOrd="0" presId="urn:microsoft.com/office/officeart/2005/8/layout/orgChart1"/>
    <dgm:cxn modelId="{5C663B31-8E21-4A1D-877A-506DACF5D538}" type="presParOf" srcId="{98F05B70-3B50-47EB-871D-E373D4CE1028}" destId="{C94C0E7B-5AEF-41B0-A39C-08C28F89A7B7}" srcOrd="0" destOrd="0" presId="urn:microsoft.com/office/officeart/2005/8/layout/orgChart1"/>
    <dgm:cxn modelId="{51C777E5-2FAF-47C6-9D12-E4D935DE61A8}" type="presParOf" srcId="{98F05B70-3B50-47EB-871D-E373D4CE1028}" destId="{A79E9AC4-DDA0-46A7-847E-EC53FAF99183}" srcOrd="1" destOrd="0" presId="urn:microsoft.com/office/officeart/2005/8/layout/orgChart1"/>
    <dgm:cxn modelId="{B3745534-9ABE-48F5-AE8A-84C5B063FDF6}" type="presParOf" srcId="{20DE8BF5-21FB-4F15-BB44-14165BBDAF03}" destId="{F4528DE6-ED3C-496F-9F65-9B7155452303}" srcOrd="1" destOrd="0" presId="urn:microsoft.com/office/officeart/2005/8/layout/orgChart1"/>
    <dgm:cxn modelId="{D0F0ED8D-37D0-4ED2-A14F-1ADA71DCC4C8}" type="presParOf" srcId="{20DE8BF5-21FB-4F15-BB44-14165BBDAF03}" destId="{92C5D4A7-F8B8-4157-AFD9-75773C1EBB61}" srcOrd="2" destOrd="0" presId="urn:microsoft.com/office/officeart/2005/8/layout/orgChart1"/>
    <dgm:cxn modelId="{C8AF9E0C-DA66-4E15-88D8-E1BD0BE30657}" type="presParOf" srcId="{B950F3F4-44DA-43BB-8748-3B78F35D3292}" destId="{CD8769E5-79FC-46A3-A72F-9D79006A99BD}" srcOrd="2" destOrd="0" presId="urn:microsoft.com/office/officeart/2005/8/layout/orgChart1"/>
    <dgm:cxn modelId="{97901F7F-EDD5-4856-A742-7AA69714FADD}" type="presParOf" srcId="{58A65C30-E169-49C2-B6A4-ACF4E8BAFE3D}" destId="{1FE81CCF-D463-4401-9543-D28BD98C0118}" srcOrd="4" destOrd="0" presId="urn:microsoft.com/office/officeart/2005/8/layout/orgChart1"/>
    <dgm:cxn modelId="{1E09B066-B2C1-495B-BF62-46C7CAC05E3F}" type="presParOf" srcId="{58A65C30-E169-49C2-B6A4-ACF4E8BAFE3D}" destId="{B68E130E-F4D9-452F-9075-13E1D8E81040}" srcOrd="5" destOrd="0" presId="urn:microsoft.com/office/officeart/2005/8/layout/orgChart1"/>
    <dgm:cxn modelId="{B0ED24F8-D9D3-4653-9D29-A58C1BDEEE62}" type="presParOf" srcId="{B68E130E-F4D9-452F-9075-13E1D8E81040}" destId="{A00D4FB9-E814-4DF6-A04B-7DF367D026C4}" srcOrd="0" destOrd="0" presId="urn:microsoft.com/office/officeart/2005/8/layout/orgChart1"/>
    <dgm:cxn modelId="{E144B1DA-E6E4-4252-9A4C-50E7BE2D6FFF}" type="presParOf" srcId="{A00D4FB9-E814-4DF6-A04B-7DF367D026C4}" destId="{96C74235-DF70-410D-87C5-C1E686B1E149}" srcOrd="0" destOrd="0" presId="urn:microsoft.com/office/officeart/2005/8/layout/orgChart1"/>
    <dgm:cxn modelId="{6ABC47C9-A778-44E5-A4BB-256145477B39}" type="presParOf" srcId="{A00D4FB9-E814-4DF6-A04B-7DF367D026C4}" destId="{57C40195-9C65-4637-83A5-D62F3170A281}" srcOrd="1" destOrd="0" presId="urn:microsoft.com/office/officeart/2005/8/layout/orgChart1"/>
    <dgm:cxn modelId="{EFE2D3D2-1654-47F9-B664-6D7B7CA6CBD3}" type="presParOf" srcId="{B68E130E-F4D9-452F-9075-13E1D8E81040}" destId="{D18737AE-51E6-44EB-AC6D-9FBEBA698AAC}" srcOrd="1" destOrd="0" presId="urn:microsoft.com/office/officeart/2005/8/layout/orgChart1"/>
    <dgm:cxn modelId="{DB1763A0-6355-491B-8F1C-8769528329AA}" type="presParOf" srcId="{D18737AE-51E6-44EB-AC6D-9FBEBA698AAC}" destId="{B9780BE2-FFB8-40EA-BB92-C24D673099C2}" srcOrd="0" destOrd="0" presId="urn:microsoft.com/office/officeart/2005/8/layout/orgChart1"/>
    <dgm:cxn modelId="{9AAA1C6D-73ED-46EE-AD02-C6C9774774E5}" type="presParOf" srcId="{D18737AE-51E6-44EB-AC6D-9FBEBA698AAC}" destId="{FC551B4C-DAB1-433C-B505-9BA1FB1AC788}" srcOrd="1" destOrd="0" presId="urn:microsoft.com/office/officeart/2005/8/layout/orgChart1"/>
    <dgm:cxn modelId="{D2550438-F206-4230-83A3-D2E87A31D1F6}" type="presParOf" srcId="{FC551B4C-DAB1-433C-B505-9BA1FB1AC788}" destId="{4283E552-045E-417B-B339-16780CA023D7}" srcOrd="0" destOrd="0" presId="urn:microsoft.com/office/officeart/2005/8/layout/orgChart1"/>
    <dgm:cxn modelId="{88386317-8F1E-4A77-8AE6-C6D43F744999}" type="presParOf" srcId="{4283E552-045E-417B-B339-16780CA023D7}" destId="{C542EB83-79C9-4303-B39D-67CA68847275}" srcOrd="0" destOrd="0" presId="urn:microsoft.com/office/officeart/2005/8/layout/orgChart1"/>
    <dgm:cxn modelId="{9F4381E5-1C1F-4140-98A7-831A2A6F8840}" type="presParOf" srcId="{4283E552-045E-417B-B339-16780CA023D7}" destId="{220B7D15-36E2-4685-BD18-ECF0D337E543}" srcOrd="1" destOrd="0" presId="urn:microsoft.com/office/officeart/2005/8/layout/orgChart1"/>
    <dgm:cxn modelId="{EDC2FB59-2870-455B-B0D1-18463E02478E}" type="presParOf" srcId="{FC551B4C-DAB1-433C-B505-9BA1FB1AC788}" destId="{B02DDD6E-FC09-4E15-9B64-C7ED6A4B517E}" srcOrd="1" destOrd="0" presId="urn:microsoft.com/office/officeart/2005/8/layout/orgChart1"/>
    <dgm:cxn modelId="{73FAF30C-6E12-4F55-97DE-81C329E04DD6}" type="presParOf" srcId="{FC551B4C-DAB1-433C-B505-9BA1FB1AC788}" destId="{1C4AFB4C-A21B-4159-93A4-8CEC395C0C62}" srcOrd="2" destOrd="0" presId="urn:microsoft.com/office/officeart/2005/8/layout/orgChart1"/>
    <dgm:cxn modelId="{ED143634-12EC-4E92-BE23-4708364DBE30}" type="presParOf" srcId="{B68E130E-F4D9-452F-9075-13E1D8E81040}" destId="{836C23B6-DE08-41F7-8CB6-869FBE63BE0C}" srcOrd="2" destOrd="0" presId="urn:microsoft.com/office/officeart/2005/8/layout/orgChart1"/>
    <dgm:cxn modelId="{1D7D7248-5BF6-4C82-A856-5C6ACEC06025}" type="presParOf" srcId="{58A65C30-E169-49C2-B6A4-ACF4E8BAFE3D}" destId="{9DC0E332-55BF-4DC6-A002-CE7D555B723E}" srcOrd="6" destOrd="0" presId="urn:microsoft.com/office/officeart/2005/8/layout/orgChart1"/>
    <dgm:cxn modelId="{BCB622EF-8CC7-4756-BA78-34AF3FE81C7C}" type="presParOf" srcId="{58A65C30-E169-49C2-B6A4-ACF4E8BAFE3D}" destId="{28B9E610-7734-4934-A3B9-110006A9EACD}" srcOrd="7" destOrd="0" presId="urn:microsoft.com/office/officeart/2005/8/layout/orgChart1"/>
    <dgm:cxn modelId="{43688C2E-B617-4049-99B9-5E22F5823FDD}" type="presParOf" srcId="{28B9E610-7734-4934-A3B9-110006A9EACD}" destId="{99A5878A-1A63-4600-B2E0-5BC5F0927227}" srcOrd="0" destOrd="0" presId="urn:microsoft.com/office/officeart/2005/8/layout/orgChart1"/>
    <dgm:cxn modelId="{2C8C4914-DC54-489F-88EB-8DED04D72348}" type="presParOf" srcId="{99A5878A-1A63-4600-B2E0-5BC5F0927227}" destId="{7333EF5A-04E7-4FBD-9099-DC8897E77E83}" srcOrd="0" destOrd="0" presId="urn:microsoft.com/office/officeart/2005/8/layout/orgChart1"/>
    <dgm:cxn modelId="{3CB43519-0411-46DE-959D-FDE2E3074F24}" type="presParOf" srcId="{99A5878A-1A63-4600-B2E0-5BC5F0927227}" destId="{E8EA99AE-EB4F-4665-A375-136F839FFE03}" srcOrd="1" destOrd="0" presId="urn:microsoft.com/office/officeart/2005/8/layout/orgChart1"/>
    <dgm:cxn modelId="{AB5229F7-F4A4-4FF7-944D-FF60A6B53E58}" type="presParOf" srcId="{28B9E610-7734-4934-A3B9-110006A9EACD}" destId="{68D72A23-6997-449D-BCED-E5347417DF5A}" srcOrd="1" destOrd="0" presId="urn:microsoft.com/office/officeart/2005/8/layout/orgChart1"/>
    <dgm:cxn modelId="{B9D72868-A383-4A73-8012-612C7DA03D2D}" type="presParOf" srcId="{68D72A23-6997-449D-BCED-E5347417DF5A}" destId="{1210A961-8FB6-4CA4-8E9E-3C954E98AACC}" srcOrd="0" destOrd="0" presId="urn:microsoft.com/office/officeart/2005/8/layout/orgChart1"/>
    <dgm:cxn modelId="{A04CF5C2-3F9B-4091-A514-FBBD1884643B}" type="presParOf" srcId="{68D72A23-6997-449D-BCED-E5347417DF5A}" destId="{6630AC37-CC6A-47E5-9474-7FDFF406601A}" srcOrd="1" destOrd="0" presId="urn:microsoft.com/office/officeart/2005/8/layout/orgChart1"/>
    <dgm:cxn modelId="{CA6F2ED1-1D3D-430D-B180-3F1C6D7C9518}" type="presParOf" srcId="{6630AC37-CC6A-47E5-9474-7FDFF406601A}" destId="{40292D69-61F2-4C73-9E50-FD6FC01A28D5}" srcOrd="0" destOrd="0" presId="urn:microsoft.com/office/officeart/2005/8/layout/orgChart1"/>
    <dgm:cxn modelId="{F669BDFA-C40B-492B-8028-393EF9781F83}" type="presParOf" srcId="{40292D69-61F2-4C73-9E50-FD6FC01A28D5}" destId="{0FD406D5-2864-4950-AD72-26EA440A5316}" srcOrd="0" destOrd="0" presId="urn:microsoft.com/office/officeart/2005/8/layout/orgChart1"/>
    <dgm:cxn modelId="{BE04DB85-A978-4E57-AF07-4EC0D9A6F758}" type="presParOf" srcId="{40292D69-61F2-4C73-9E50-FD6FC01A28D5}" destId="{926CE3CB-6203-4198-AAB4-368117430D76}" srcOrd="1" destOrd="0" presId="urn:microsoft.com/office/officeart/2005/8/layout/orgChart1"/>
    <dgm:cxn modelId="{99F55C37-8E93-42F3-8855-16659CDC0D64}" type="presParOf" srcId="{6630AC37-CC6A-47E5-9474-7FDFF406601A}" destId="{BDC75BBB-D6F7-49A6-B968-D88803DFE621}" srcOrd="1" destOrd="0" presId="urn:microsoft.com/office/officeart/2005/8/layout/orgChart1"/>
    <dgm:cxn modelId="{9C1DF840-B2DE-4D60-80DD-D4A19CEDB3C0}" type="presParOf" srcId="{6630AC37-CC6A-47E5-9474-7FDFF406601A}" destId="{31A1D430-4EFB-46D2-84C3-E4B1B4E3CC6E}" srcOrd="2" destOrd="0" presId="urn:microsoft.com/office/officeart/2005/8/layout/orgChart1"/>
    <dgm:cxn modelId="{94402930-1428-4E8F-B80B-4E31FB649EA0}" type="presParOf" srcId="{28B9E610-7734-4934-A3B9-110006A9EACD}" destId="{7CD0AACC-8B59-4737-A351-CB508A05CFC2}" srcOrd="2" destOrd="0" presId="urn:microsoft.com/office/officeart/2005/8/layout/orgChart1"/>
    <dgm:cxn modelId="{39137D17-9EF2-434D-B326-290366E20A19}" type="presParOf" srcId="{58A65C30-E169-49C2-B6A4-ACF4E8BAFE3D}" destId="{D1616A25-CEA9-4AB1-95B1-A7EC345028D7}" srcOrd="8" destOrd="0" presId="urn:microsoft.com/office/officeart/2005/8/layout/orgChart1"/>
    <dgm:cxn modelId="{0F0D7286-ECE9-4D45-B7D6-3544D492319F}" type="presParOf" srcId="{58A65C30-E169-49C2-B6A4-ACF4E8BAFE3D}" destId="{4B626459-14DC-484E-A3A1-7CCC93169BA4}" srcOrd="9" destOrd="0" presId="urn:microsoft.com/office/officeart/2005/8/layout/orgChart1"/>
    <dgm:cxn modelId="{E371BCD6-F08F-4830-ADB4-79476E1F5E1C}" type="presParOf" srcId="{4B626459-14DC-484E-A3A1-7CCC93169BA4}" destId="{0641F574-944C-4323-A53A-08A4D01DCB88}" srcOrd="0" destOrd="0" presId="urn:microsoft.com/office/officeart/2005/8/layout/orgChart1"/>
    <dgm:cxn modelId="{E417E687-E6F0-4196-AFA3-65419D57E631}" type="presParOf" srcId="{0641F574-944C-4323-A53A-08A4D01DCB88}" destId="{6B14354E-85D3-4D84-A5AA-161556279782}" srcOrd="0" destOrd="0" presId="urn:microsoft.com/office/officeart/2005/8/layout/orgChart1"/>
    <dgm:cxn modelId="{DF02873C-6630-46B8-9B9F-A6E605123C6C}" type="presParOf" srcId="{0641F574-944C-4323-A53A-08A4D01DCB88}" destId="{8513B78E-FDF3-46C6-8B7A-140BD8D9372C}" srcOrd="1" destOrd="0" presId="urn:microsoft.com/office/officeart/2005/8/layout/orgChart1"/>
    <dgm:cxn modelId="{D4AD61BE-CC90-4365-A7E3-DFAB1D081710}" type="presParOf" srcId="{4B626459-14DC-484E-A3A1-7CCC93169BA4}" destId="{A13059E2-8B16-4CFD-A458-C78B380A03F0}" srcOrd="1" destOrd="0" presId="urn:microsoft.com/office/officeart/2005/8/layout/orgChart1"/>
    <dgm:cxn modelId="{22CE6CEE-2D06-456D-83DB-B5C359F38A41}" type="presParOf" srcId="{A13059E2-8B16-4CFD-A458-C78B380A03F0}" destId="{1A4D575A-67D9-41D0-9813-63530CFA9375}" srcOrd="0" destOrd="0" presId="urn:microsoft.com/office/officeart/2005/8/layout/orgChart1"/>
    <dgm:cxn modelId="{0551886F-5B01-4DDD-A054-168B2AD32B86}" type="presParOf" srcId="{A13059E2-8B16-4CFD-A458-C78B380A03F0}" destId="{95C274AC-309C-45A5-8875-4CD961FF3FDE}" srcOrd="1" destOrd="0" presId="urn:microsoft.com/office/officeart/2005/8/layout/orgChart1"/>
    <dgm:cxn modelId="{F0E1F8A1-92A6-47F7-88B1-C90366C9469C}" type="presParOf" srcId="{95C274AC-309C-45A5-8875-4CD961FF3FDE}" destId="{26E8C99E-F98E-4CFD-A14D-1F041A8D31BB}" srcOrd="0" destOrd="0" presId="urn:microsoft.com/office/officeart/2005/8/layout/orgChart1"/>
    <dgm:cxn modelId="{8F1196D2-0060-4163-B405-B2D62B32779D}" type="presParOf" srcId="{26E8C99E-F98E-4CFD-A14D-1F041A8D31BB}" destId="{0BEC0E67-FBCD-4B42-8093-290AC3D9142E}" srcOrd="0" destOrd="0" presId="urn:microsoft.com/office/officeart/2005/8/layout/orgChart1"/>
    <dgm:cxn modelId="{919C346C-AF0B-4D5B-AF3E-1B166DCABAF4}" type="presParOf" srcId="{26E8C99E-F98E-4CFD-A14D-1F041A8D31BB}" destId="{E1AF93FF-FFF9-4DB5-B22A-5273D9BEA126}" srcOrd="1" destOrd="0" presId="urn:microsoft.com/office/officeart/2005/8/layout/orgChart1"/>
    <dgm:cxn modelId="{15214ED8-39DF-4732-9CC4-7B9A6AB45DC6}" type="presParOf" srcId="{95C274AC-309C-45A5-8875-4CD961FF3FDE}" destId="{A5043953-E300-42E4-B5E1-2CE099195C08}" srcOrd="1" destOrd="0" presId="urn:microsoft.com/office/officeart/2005/8/layout/orgChart1"/>
    <dgm:cxn modelId="{69A1B031-C095-4CFB-923E-E96743DADFE1}" type="presParOf" srcId="{95C274AC-309C-45A5-8875-4CD961FF3FDE}" destId="{F60F2402-0CDE-4095-A700-6329E99E5BD2}" srcOrd="2" destOrd="0" presId="urn:microsoft.com/office/officeart/2005/8/layout/orgChart1"/>
    <dgm:cxn modelId="{D04F7B30-6D5B-4A6E-81C6-E964AE28957D}" type="presParOf" srcId="{4B626459-14DC-484E-A3A1-7CCC93169BA4}" destId="{E7394D25-647B-4D80-AB17-379F44A5DE5C}" srcOrd="2" destOrd="0" presId="urn:microsoft.com/office/officeart/2005/8/layout/orgChart1"/>
    <dgm:cxn modelId="{37CCF324-0263-45F0-A060-0F449F638B31}" type="presParOf" srcId="{B2EFA8AC-88E4-4F68-A26A-48CB476EE8F0}" destId="{87407B49-49DF-446F-A82C-54E82B094E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966A1-E577-4285-9108-BA5B24C7D577}">
      <dsp:nvSpPr>
        <dsp:cNvPr id="0" name=""/>
        <dsp:cNvSpPr/>
      </dsp:nvSpPr>
      <dsp:spPr>
        <a:xfrm>
          <a:off x="0" y="0"/>
          <a:ext cx="62886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C780E-DC3B-4DCE-94F3-64C5A9379874}">
      <dsp:nvSpPr>
        <dsp:cNvPr id="0" name=""/>
        <dsp:cNvSpPr/>
      </dsp:nvSpPr>
      <dsp:spPr>
        <a:xfrm>
          <a:off x="0" y="895084"/>
          <a:ext cx="1732053" cy="23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a:lnSpc>
              <a:spcPct val="90000"/>
            </a:lnSpc>
            <a:spcBef>
              <a:spcPct val="0"/>
            </a:spcBef>
            <a:spcAft>
              <a:spcPct val="35000"/>
            </a:spcAft>
          </a:pPr>
          <a:r>
            <a:rPr lang="es-MX" sz="2600" kern="1200" dirty="0" smtClean="0">
              <a:solidFill>
                <a:prstClr val="black"/>
              </a:solidFill>
              <a:latin typeface="Times New Roman" panose="02020603050405020304" pitchFamily="18" charset="0"/>
              <a:cs typeface="Times New Roman" panose="02020603050405020304" pitchFamily="18" charset="0"/>
            </a:rPr>
            <a:t>La producción forrajera en el Ecuador</a:t>
          </a:r>
          <a:endParaRPr lang="es-EC" sz="2600" kern="1200" dirty="0"/>
        </a:p>
      </dsp:txBody>
      <dsp:txXfrm>
        <a:off x="0" y="895084"/>
        <a:ext cx="1732053" cy="2326080"/>
      </dsp:txXfrm>
    </dsp:sp>
    <dsp:sp modelId="{9EF9D0B6-49A4-4E3F-85E8-3567661D5BE1}">
      <dsp:nvSpPr>
        <dsp:cNvPr id="0" name=""/>
        <dsp:cNvSpPr/>
      </dsp:nvSpPr>
      <dsp:spPr>
        <a:xfrm>
          <a:off x="1817447" y="73543"/>
          <a:ext cx="4468956" cy="147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kern="1200" dirty="0" smtClean="0"/>
            <a:t>Representa una parte fundamental en el desarrollo del país y su producción pecuaria</a:t>
          </a:r>
          <a:endParaRPr lang="es-EC" sz="2400" kern="1200" dirty="0"/>
        </a:p>
      </dsp:txBody>
      <dsp:txXfrm>
        <a:off x="1817447" y="73543"/>
        <a:ext cx="4468956" cy="1470862"/>
      </dsp:txXfrm>
    </dsp:sp>
    <dsp:sp modelId="{D76C65AE-43CC-4F81-BA0D-EFB50DFFAC74}">
      <dsp:nvSpPr>
        <dsp:cNvPr id="0" name=""/>
        <dsp:cNvSpPr/>
      </dsp:nvSpPr>
      <dsp:spPr>
        <a:xfrm>
          <a:off x="1732053" y="1544405"/>
          <a:ext cx="45543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9E1D7-6E15-44A7-B720-A00013658C0A}">
      <dsp:nvSpPr>
        <dsp:cNvPr id="0" name=""/>
        <dsp:cNvSpPr/>
      </dsp:nvSpPr>
      <dsp:spPr>
        <a:xfrm>
          <a:off x="1817447" y="1617948"/>
          <a:ext cx="4468956" cy="147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kern="1200" dirty="0" smtClean="0"/>
            <a:t>Constituye</a:t>
          </a:r>
          <a:r>
            <a:rPr lang="es-EC" sz="4000" kern="1200" dirty="0" smtClean="0"/>
            <a:t> </a:t>
          </a:r>
          <a:r>
            <a:rPr lang="es-EC" sz="2400" kern="1200" dirty="0" smtClean="0"/>
            <a:t>la dieta básica en la alimentación de rumiantes</a:t>
          </a:r>
          <a:endParaRPr lang="es-EC" sz="2400" kern="1200" dirty="0"/>
        </a:p>
      </dsp:txBody>
      <dsp:txXfrm>
        <a:off x="1817447" y="1617948"/>
        <a:ext cx="4468956" cy="1470862"/>
      </dsp:txXfrm>
    </dsp:sp>
    <dsp:sp modelId="{4AF3358B-C468-4DE2-89B0-A8050ECDB732}">
      <dsp:nvSpPr>
        <dsp:cNvPr id="0" name=""/>
        <dsp:cNvSpPr/>
      </dsp:nvSpPr>
      <dsp:spPr>
        <a:xfrm>
          <a:off x="1732053" y="3088810"/>
          <a:ext cx="45543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4901E-FC56-4E60-87CB-A316F99B0B3B}">
      <dsp:nvSpPr>
        <dsp:cNvPr id="0" name=""/>
        <dsp:cNvSpPr/>
      </dsp:nvSpPr>
      <dsp:spPr>
        <a:xfrm>
          <a:off x="1817447" y="3162353"/>
          <a:ext cx="4468956" cy="147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kern="1200" dirty="0" smtClean="0"/>
            <a:t>Restaura la fertilidad del suelo</a:t>
          </a:r>
          <a:endParaRPr lang="es-EC" sz="2400" kern="1200" dirty="0"/>
        </a:p>
      </dsp:txBody>
      <dsp:txXfrm>
        <a:off x="1817447" y="3162353"/>
        <a:ext cx="4468956" cy="1470862"/>
      </dsp:txXfrm>
    </dsp:sp>
    <dsp:sp modelId="{B370D432-7F49-4122-9E4C-7A0B316F244D}">
      <dsp:nvSpPr>
        <dsp:cNvPr id="0" name=""/>
        <dsp:cNvSpPr/>
      </dsp:nvSpPr>
      <dsp:spPr>
        <a:xfrm>
          <a:off x="1732053" y="4633215"/>
          <a:ext cx="45543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9CFD1-C128-4869-A4B0-709475899429}">
      <dsp:nvSpPr>
        <dsp:cNvPr id="0" name=""/>
        <dsp:cNvSpPr/>
      </dsp:nvSpPr>
      <dsp:spPr>
        <a:xfrm>
          <a:off x="0" y="5451"/>
          <a:ext cx="563097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B1153-C044-4494-88A1-76543256F40C}">
      <dsp:nvSpPr>
        <dsp:cNvPr id="0" name=""/>
        <dsp:cNvSpPr/>
      </dsp:nvSpPr>
      <dsp:spPr>
        <a:xfrm flipH="1">
          <a:off x="0" y="5451"/>
          <a:ext cx="37344" cy="439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s-EC" sz="500" kern="1200" dirty="0"/>
        </a:p>
      </dsp:txBody>
      <dsp:txXfrm>
        <a:off x="0" y="5451"/>
        <a:ext cx="37344" cy="4398805"/>
      </dsp:txXfrm>
    </dsp:sp>
    <dsp:sp modelId="{32CAEAA6-F5E4-4F0B-8CD3-C0D340FA0300}">
      <dsp:nvSpPr>
        <dsp:cNvPr id="0" name=""/>
        <dsp:cNvSpPr/>
      </dsp:nvSpPr>
      <dsp:spPr>
        <a:xfrm>
          <a:off x="115210" y="76959"/>
          <a:ext cx="5429667" cy="143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kern="1200" dirty="0" smtClean="0"/>
            <a:t>El manejo adecuado de la fertilización incide en su calidad.</a:t>
          </a:r>
          <a:endParaRPr lang="es-EC" sz="2400" kern="1200" dirty="0"/>
        </a:p>
      </dsp:txBody>
      <dsp:txXfrm>
        <a:off x="115210" y="76959"/>
        <a:ext cx="5429667" cy="1430154"/>
      </dsp:txXfrm>
    </dsp:sp>
    <dsp:sp modelId="{D121F2D9-5303-4198-8110-4719C691FA4C}">
      <dsp:nvSpPr>
        <dsp:cNvPr id="0" name=""/>
        <dsp:cNvSpPr/>
      </dsp:nvSpPr>
      <dsp:spPr>
        <a:xfrm>
          <a:off x="37344" y="1507113"/>
          <a:ext cx="5548701" cy="457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0CB49-B763-47F5-A6FB-E03FBB86C78E}">
      <dsp:nvSpPr>
        <dsp:cNvPr id="0" name=""/>
        <dsp:cNvSpPr/>
      </dsp:nvSpPr>
      <dsp:spPr>
        <a:xfrm>
          <a:off x="115210" y="1624341"/>
          <a:ext cx="5310352" cy="143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kern="1200" dirty="0" smtClean="0"/>
            <a:t>responder de manera óptima a las aplicaciones aumentando su rendimiento.</a:t>
          </a:r>
          <a:endParaRPr lang="es-EC" sz="2400" kern="1200" dirty="0"/>
        </a:p>
      </dsp:txBody>
      <dsp:txXfrm>
        <a:off x="115210" y="1624341"/>
        <a:ext cx="5310352" cy="1430154"/>
      </dsp:txXfrm>
    </dsp:sp>
    <dsp:sp modelId="{3ECC211D-154A-4397-86A9-CA35AA1F1BE9}">
      <dsp:nvSpPr>
        <dsp:cNvPr id="0" name=""/>
        <dsp:cNvSpPr/>
      </dsp:nvSpPr>
      <dsp:spPr>
        <a:xfrm>
          <a:off x="37344" y="3054496"/>
          <a:ext cx="5589524" cy="4740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C4DCB-03C2-423F-B5BD-7465D96CE4AD}">
      <dsp:nvSpPr>
        <dsp:cNvPr id="0" name=""/>
        <dsp:cNvSpPr/>
      </dsp:nvSpPr>
      <dsp:spPr>
        <a:xfrm>
          <a:off x="115210" y="3173406"/>
          <a:ext cx="5191077" cy="1430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C" sz="2400" kern="1200" dirty="0" smtClean="0"/>
            <a:t>La escasa producción en los meses fríos del año es consecuencia de la baja cantidad de nutrientes</a:t>
          </a:r>
          <a:endParaRPr lang="es-EC" sz="2400" kern="1200" dirty="0"/>
        </a:p>
      </dsp:txBody>
      <dsp:txXfrm>
        <a:off x="115210" y="3173406"/>
        <a:ext cx="5191077" cy="1430154"/>
      </dsp:txXfrm>
    </dsp:sp>
    <dsp:sp modelId="{5C8D729A-1D83-4A5A-9E28-0A48111A9A20}">
      <dsp:nvSpPr>
        <dsp:cNvPr id="0" name=""/>
        <dsp:cNvSpPr/>
      </dsp:nvSpPr>
      <dsp:spPr>
        <a:xfrm>
          <a:off x="37344" y="4603560"/>
          <a:ext cx="41528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289D7-7809-4811-899B-35A412D24B23}">
      <dsp:nvSpPr>
        <dsp:cNvPr id="0" name=""/>
        <dsp:cNvSpPr/>
      </dsp:nvSpPr>
      <dsp:spPr>
        <a:xfrm>
          <a:off x="223432" y="2194463"/>
          <a:ext cx="2433325" cy="2223870"/>
        </a:xfrm>
        <a:prstGeom prst="roundRect">
          <a:avLst>
            <a:gd name="adj" fmla="val 10000"/>
          </a:avLst>
        </a:prstGeom>
        <a:solidFill>
          <a:schemeClr val="accent5">
            <a:lumMod val="9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Falta de información sobre niveles adecuados de fertilización y manejo de pasturas en nuestro país</a:t>
          </a:r>
          <a:endParaRPr lang="es-EC" sz="1500" kern="1200" dirty="0">
            <a:solidFill>
              <a:schemeClr val="tx1"/>
            </a:solidFill>
          </a:endParaRPr>
        </a:p>
      </dsp:txBody>
      <dsp:txXfrm>
        <a:off x="288567" y="2259598"/>
        <a:ext cx="2303055" cy="2093600"/>
      </dsp:txXfrm>
    </dsp:sp>
    <dsp:sp modelId="{E126DE41-BECD-43FD-945E-DF6E719B51C7}">
      <dsp:nvSpPr>
        <dsp:cNvPr id="0" name=""/>
        <dsp:cNvSpPr/>
      </dsp:nvSpPr>
      <dsp:spPr>
        <a:xfrm rot="20238076">
          <a:off x="3083865" y="2214908"/>
          <a:ext cx="1077367" cy="357212"/>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3088015" y="2307027"/>
        <a:ext cx="970203" cy="214328"/>
      </dsp:txXfrm>
    </dsp:sp>
    <dsp:sp modelId="{C35728ED-D8AD-4EFB-8360-1CD0B2C5D71D}">
      <dsp:nvSpPr>
        <dsp:cNvPr id="0" name=""/>
        <dsp:cNvSpPr/>
      </dsp:nvSpPr>
      <dsp:spPr>
        <a:xfrm>
          <a:off x="4532081" y="321139"/>
          <a:ext cx="2822673" cy="2203188"/>
        </a:xfrm>
        <a:prstGeom prst="roundRect">
          <a:avLst>
            <a:gd name="adj" fmla="val 10000"/>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Baja en la producción de leche en el Ecuador debido a la eficiencia productiva</a:t>
          </a:r>
          <a:endParaRPr lang="es-EC" sz="1600" kern="1200" dirty="0">
            <a:solidFill>
              <a:schemeClr val="tx1"/>
            </a:solidFill>
          </a:endParaRPr>
        </a:p>
      </dsp:txBody>
      <dsp:txXfrm>
        <a:off x="4596610" y="385668"/>
        <a:ext cx="2693615" cy="2074130"/>
      </dsp:txXfrm>
    </dsp:sp>
    <dsp:sp modelId="{28CD0CE8-A0F2-4F0F-8E40-C959B93B43CC}">
      <dsp:nvSpPr>
        <dsp:cNvPr id="0" name=""/>
        <dsp:cNvSpPr/>
      </dsp:nvSpPr>
      <dsp:spPr>
        <a:xfrm rot="5317573">
          <a:off x="5727872" y="2838792"/>
          <a:ext cx="507577" cy="357212"/>
        </a:xfrm>
        <a:prstGeom prst="rightArrow">
          <a:avLst>
            <a:gd name="adj1" fmla="val 60000"/>
            <a:gd name="adj2" fmla="val 5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5780169" y="2856667"/>
        <a:ext cx="400413" cy="214328"/>
      </dsp:txXfrm>
    </dsp:sp>
    <dsp:sp modelId="{9255FA89-53E2-4E22-8670-8B2E37B9E73A}">
      <dsp:nvSpPr>
        <dsp:cNvPr id="0" name=""/>
        <dsp:cNvSpPr/>
      </dsp:nvSpPr>
      <dsp:spPr>
        <a:xfrm>
          <a:off x="4569315" y="3481745"/>
          <a:ext cx="2902757" cy="2326559"/>
        </a:xfrm>
        <a:prstGeom prst="roundRect">
          <a:avLst>
            <a:gd name="adj" fmla="val 10000"/>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Dificultades para mantener una producción constante y de buena calidad</a:t>
          </a:r>
          <a:endParaRPr lang="es-EC" sz="1600" kern="1200" dirty="0">
            <a:solidFill>
              <a:schemeClr val="tx1"/>
            </a:solidFill>
          </a:endParaRPr>
        </a:p>
      </dsp:txBody>
      <dsp:txXfrm>
        <a:off x="4637458" y="3549888"/>
        <a:ext cx="2766471" cy="2190273"/>
      </dsp:txXfrm>
    </dsp:sp>
    <dsp:sp modelId="{D19D7B4B-074A-430E-AAB3-0CB18290F029}">
      <dsp:nvSpPr>
        <dsp:cNvPr id="0" name=""/>
        <dsp:cNvSpPr/>
      </dsp:nvSpPr>
      <dsp:spPr>
        <a:xfrm rot="19942018">
          <a:off x="7801325" y="3295387"/>
          <a:ext cx="912404" cy="357212"/>
        </a:xfrm>
        <a:prstGeom prst="rightArrow">
          <a:avLst>
            <a:gd name="adj1" fmla="val 60000"/>
            <a:gd name="adj2" fmla="val 50000"/>
          </a:avLst>
        </a:prstGeom>
        <a:solidFill>
          <a:schemeClr val="accent4">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7807437" y="3391681"/>
        <a:ext cx="805240" cy="214328"/>
      </dsp:txXfrm>
    </dsp:sp>
    <dsp:sp modelId="{872497AE-E200-48F8-B0AE-5EF8137AAE22}">
      <dsp:nvSpPr>
        <dsp:cNvPr id="0" name=""/>
        <dsp:cNvSpPr/>
      </dsp:nvSpPr>
      <dsp:spPr>
        <a:xfrm>
          <a:off x="8997228" y="1263097"/>
          <a:ext cx="2739592" cy="2213059"/>
        </a:xfrm>
        <a:prstGeom prst="roundRect">
          <a:avLst>
            <a:gd name="adj" fmla="val 1000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Necesidad de encontrar las dosis óptimas de fertilización debido a su influencia en el desarrollo, producción de biomasa y proteína</a:t>
          </a:r>
          <a:endParaRPr lang="es-EC" sz="1600" kern="1200" dirty="0">
            <a:solidFill>
              <a:schemeClr val="tx1"/>
            </a:solidFill>
          </a:endParaRPr>
        </a:p>
      </dsp:txBody>
      <dsp:txXfrm>
        <a:off x="9062046" y="1327915"/>
        <a:ext cx="2609956" cy="2083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D575A-67D9-41D0-9813-63530CFA9375}">
      <dsp:nvSpPr>
        <dsp:cNvPr id="0" name=""/>
        <dsp:cNvSpPr/>
      </dsp:nvSpPr>
      <dsp:spPr>
        <a:xfrm>
          <a:off x="9610722" y="3175274"/>
          <a:ext cx="291802" cy="894861"/>
        </a:xfrm>
        <a:custGeom>
          <a:avLst/>
          <a:gdLst/>
          <a:ahLst/>
          <a:cxnLst/>
          <a:rect l="0" t="0" r="0" b="0"/>
          <a:pathLst>
            <a:path>
              <a:moveTo>
                <a:pt x="0" y="0"/>
              </a:moveTo>
              <a:lnTo>
                <a:pt x="0" y="894861"/>
              </a:lnTo>
              <a:lnTo>
                <a:pt x="291802" y="8948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16A25-CEA9-4AB1-95B1-A7EC345028D7}">
      <dsp:nvSpPr>
        <dsp:cNvPr id="0" name=""/>
        <dsp:cNvSpPr/>
      </dsp:nvSpPr>
      <dsp:spPr>
        <a:xfrm>
          <a:off x="5705896" y="1433747"/>
          <a:ext cx="4682966" cy="768851"/>
        </a:xfrm>
        <a:custGeom>
          <a:avLst/>
          <a:gdLst/>
          <a:ahLst/>
          <a:cxnLst/>
          <a:rect l="0" t="0" r="0" b="0"/>
          <a:pathLst>
            <a:path>
              <a:moveTo>
                <a:pt x="0" y="0"/>
              </a:moveTo>
              <a:lnTo>
                <a:pt x="0" y="564589"/>
              </a:lnTo>
              <a:lnTo>
                <a:pt x="4682966" y="564589"/>
              </a:lnTo>
              <a:lnTo>
                <a:pt x="4682966" y="7688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0A961-8FB6-4CA4-8E9E-3C954E98AACC}">
      <dsp:nvSpPr>
        <dsp:cNvPr id="0" name=""/>
        <dsp:cNvSpPr/>
      </dsp:nvSpPr>
      <dsp:spPr>
        <a:xfrm>
          <a:off x="7256847" y="3175274"/>
          <a:ext cx="291802" cy="894861"/>
        </a:xfrm>
        <a:custGeom>
          <a:avLst/>
          <a:gdLst/>
          <a:ahLst/>
          <a:cxnLst/>
          <a:rect l="0" t="0" r="0" b="0"/>
          <a:pathLst>
            <a:path>
              <a:moveTo>
                <a:pt x="0" y="0"/>
              </a:moveTo>
              <a:lnTo>
                <a:pt x="0" y="894861"/>
              </a:lnTo>
              <a:lnTo>
                <a:pt x="291802" y="8948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0E332-55BF-4DC6-A002-CE7D555B723E}">
      <dsp:nvSpPr>
        <dsp:cNvPr id="0" name=""/>
        <dsp:cNvSpPr/>
      </dsp:nvSpPr>
      <dsp:spPr>
        <a:xfrm>
          <a:off x="5705896" y="1433747"/>
          <a:ext cx="2329091" cy="768851"/>
        </a:xfrm>
        <a:custGeom>
          <a:avLst/>
          <a:gdLst/>
          <a:ahLst/>
          <a:cxnLst/>
          <a:rect l="0" t="0" r="0" b="0"/>
          <a:pathLst>
            <a:path>
              <a:moveTo>
                <a:pt x="0" y="0"/>
              </a:moveTo>
              <a:lnTo>
                <a:pt x="0" y="564589"/>
              </a:lnTo>
              <a:lnTo>
                <a:pt x="2329091" y="564589"/>
              </a:lnTo>
              <a:lnTo>
                <a:pt x="2329091" y="7688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80BE2-FFB8-40EA-BB92-C24D673099C2}">
      <dsp:nvSpPr>
        <dsp:cNvPr id="0" name=""/>
        <dsp:cNvSpPr/>
      </dsp:nvSpPr>
      <dsp:spPr>
        <a:xfrm>
          <a:off x="4902972" y="3175274"/>
          <a:ext cx="291802" cy="894861"/>
        </a:xfrm>
        <a:custGeom>
          <a:avLst/>
          <a:gdLst/>
          <a:ahLst/>
          <a:cxnLst/>
          <a:rect l="0" t="0" r="0" b="0"/>
          <a:pathLst>
            <a:path>
              <a:moveTo>
                <a:pt x="0" y="0"/>
              </a:moveTo>
              <a:lnTo>
                <a:pt x="0" y="894861"/>
              </a:lnTo>
              <a:lnTo>
                <a:pt x="291802" y="8948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81CCF-D463-4401-9543-D28BD98C0118}">
      <dsp:nvSpPr>
        <dsp:cNvPr id="0" name=""/>
        <dsp:cNvSpPr/>
      </dsp:nvSpPr>
      <dsp:spPr>
        <a:xfrm>
          <a:off x="5635392" y="1433747"/>
          <a:ext cx="91440" cy="768851"/>
        </a:xfrm>
        <a:custGeom>
          <a:avLst/>
          <a:gdLst/>
          <a:ahLst/>
          <a:cxnLst/>
          <a:rect l="0" t="0" r="0" b="0"/>
          <a:pathLst>
            <a:path>
              <a:moveTo>
                <a:pt x="70503" y="0"/>
              </a:moveTo>
              <a:lnTo>
                <a:pt x="70503" y="564589"/>
              </a:lnTo>
              <a:lnTo>
                <a:pt x="45720" y="564589"/>
              </a:lnTo>
              <a:lnTo>
                <a:pt x="45720" y="7688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8373F-DF7A-454E-B890-8A8E151B720E}">
      <dsp:nvSpPr>
        <dsp:cNvPr id="0" name=""/>
        <dsp:cNvSpPr/>
      </dsp:nvSpPr>
      <dsp:spPr>
        <a:xfrm>
          <a:off x="2549097" y="3175274"/>
          <a:ext cx="291802" cy="894861"/>
        </a:xfrm>
        <a:custGeom>
          <a:avLst/>
          <a:gdLst/>
          <a:ahLst/>
          <a:cxnLst/>
          <a:rect l="0" t="0" r="0" b="0"/>
          <a:pathLst>
            <a:path>
              <a:moveTo>
                <a:pt x="0" y="0"/>
              </a:moveTo>
              <a:lnTo>
                <a:pt x="0" y="894861"/>
              </a:lnTo>
              <a:lnTo>
                <a:pt x="291802" y="8948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86493-457A-442C-98F6-A0072342DD8D}">
      <dsp:nvSpPr>
        <dsp:cNvPr id="0" name=""/>
        <dsp:cNvSpPr/>
      </dsp:nvSpPr>
      <dsp:spPr>
        <a:xfrm>
          <a:off x="3327237" y="1433747"/>
          <a:ext cx="2378658" cy="768851"/>
        </a:xfrm>
        <a:custGeom>
          <a:avLst/>
          <a:gdLst/>
          <a:ahLst/>
          <a:cxnLst/>
          <a:rect l="0" t="0" r="0" b="0"/>
          <a:pathLst>
            <a:path>
              <a:moveTo>
                <a:pt x="2378658" y="0"/>
              </a:moveTo>
              <a:lnTo>
                <a:pt x="2378658" y="564589"/>
              </a:lnTo>
              <a:lnTo>
                <a:pt x="0" y="564589"/>
              </a:lnTo>
              <a:lnTo>
                <a:pt x="0" y="7688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7D9E9-3DBF-4225-ADA3-BE14ED5353F9}">
      <dsp:nvSpPr>
        <dsp:cNvPr id="0" name=""/>
        <dsp:cNvSpPr/>
      </dsp:nvSpPr>
      <dsp:spPr>
        <a:xfrm>
          <a:off x="195222" y="3175274"/>
          <a:ext cx="291802" cy="894861"/>
        </a:xfrm>
        <a:custGeom>
          <a:avLst/>
          <a:gdLst/>
          <a:ahLst/>
          <a:cxnLst/>
          <a:rect l="0" t="0" r="0" b="0"/>
          <a:pathLst>
            <a:path>
              <a:moveTo>
                <a:pt x="0" y="0"/>
              </a:moveTo>
              <a:lnTo>
                <a:pt x="0" y="894861"/>
              </a:lnTo>
              <a:lnTo>
                <a:pt x="291802" y="8948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81A16-55B3-460B-837B-753A2A2E40E3}">
      <dsp:nvSpPr>
        <dsp:cNvPr id="0" name=""/>
        <dsp:cNvSpPr/>
      </dsp:nvSpPr>
      <dsp:spPr>
        <a:xfrm>
          <a:off x="973362" y="1433747"/>
          <a:ext cx="4732533" cy="768851"/>
        </a:xfrm>
        <a:custGeom>
          <a:avLst/>
          <a:gdLst/>
          <a:ahLst/>
          <a:cxnLst/>
          <a:rect l="0" t="0" r="0" b="0"/>
          <a:pathLst>
            <a:path>
              <a:moveTo>
                <a:pt x="4732533" y="0"/>
              </a:moveTo>
              <a:lnTo>
                <a:pt x="4732533" y="564589"/>
              </a:lnTo>
              <a:lnTo>
                <a:pt x="0" y="564589"/>
              </a:lnTo>
              <a:lnTo>
                <a:pt x="0" y="76885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6E488-E1F9-4FEA-B4F8-6E14E6FE74F5}">
      <dsp:nvSpPr>
        <dsp:cNvPr id="0" name=""/>
        <dsp:cNvSpPr/>
      </dsp:nvSpPr>
      <dsp:spPr>
        <a:xfrm>
          <a:off x="4733220" y="461072"/>
          <a:ext cx="1945351" cy="97267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Variables a Medir</a:t>
          </a:r>
          <a:endParaRPr lang="es-EC" sz="1800" b="1" kern="1200" dirty="0"/>
        </a:p>
      </dsp:txBody>
      <dsp:txXfrm>
        <a:off x="4733220" y="461072"/>
        <a:ext cx="1945351" cy="972675"/>
      </dsp:txXfrm>
    </dsp:sp>
    <dsp:sp modelId="{176D6290-19DF-400D-A261-E286C4A7F174}">
      <dsp:nvSpPr>
        <dsp:cNvPr id="0" name=""/>
        <dsp:cNvSpPr/>
      </dsp:nvSpPr>
      <dsp:spPr>
        <a:xfrm>
          <a:off x="687" y="2202599"/>
          <a:ext cx="1945351" cy="9726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Altura</a:t>
          </a:r>
          <a:endParaRPr lang="es-EC" sz="1400" b="1" kern="1200" dirty="0"/>
        </a:p>
      </dsp:txBody>
      <dsp:txXfrm>
        <a:off x="687" y="2202599"/>
        <a:ext cx="1945351" cy="972675"/>
      </dsp:txXfrm>
    </dsp:sp>
    <dsp:sp modelId="{204B5E65-8F94-4A08-A820-3EA3BAFF16FC}">
      <dsp:nvSpPr>
        <dsp:cNvPr id="0" name=""/>
        <dsp:cNvSpPr/>
      </dsp:nvSpPr>
      <dsp:spPr>
        <a:xfrm>
          <a:off x="487024" y="3583798"/>
          <a:ext cx="1945351" cy="97267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Altura Planta (cm)</a:t>
          </a:r>
          <a:endParaRPr lang="es-EC" sz="1400" kern="1200" dirty="0"/>
        </a:p>
      </dsp:txBody>
      <dsp:txXfrm>
        <a:off x="487024" y="3583798"/>
        <a:ext cx="1945351" cy="972675"/>
      </dsp:txXfrm>
    </dsp:sp>
    <dsp:sp modelId="{2D771D17-A0BB-45C3-8E1D-29166C142772}">
      <dsp:nvSpPr>
        <dsp:cNvPr id="0" name=""/>
        <dsp:cNvSpPr/>
      </dsp:nvSpPr>
      <dsp:spPr>
        <a:xfrm>
          <a:off x="2354562" y="2202599"/>
          <a:ext cx="1945351" cy="9726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Índice de Cobertura</a:t>
          </a:r>
          <a:endParaRPr lang="es-EC" sz="1400" b="1" kern="1200" dirty="0"/>
        </a:p>
      </dsp:txBody>
      <dsp:txXfrm>
        <a:off x="2354562" y="2202599"/>
        <a:ext cx="1945351" cy="972675"/>
      </dsp:txXfrm>
    </dsp:sp>
    <dsp:sp modelId="{C94C0E7B-5AEF-41B0-A39C-08C28F89A7B7}">
      <dsp:nvSpPr>
        <dsp:cNvPr id="0" name=""/>
        <dsp:cNvSpPr/>
      </dsp:nvSpPr>
      <dsp:spPr>
        <a:xfrm>
          <a:off x="2840899" y="3583798"/>
          <a:ext cx="1945351" cy="97267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 de Cobertura </a:t>
          </a:r>
          <a:endParaRPr lang="es-EC" sz="1400" kern="1200" dirty="0"/>
        </a:p>
      </dsp:txBody>
      <dsp:txXfrm>
        <a:off x="2840899" y="3583798"/>
        <a:ext cx="1945351" cy="972675"/>
      </dsp:txXfrm>
    </dsp:sp>
    <dsp:sp modelId="{96C74235-DF70-410D-87C5-C1E686B1E149}">
      <dsp:nvSpPr>
        <dsp:cNvPr id="0" name=""/>
        <dsp:cNvSpPr/>
      </dsp:nvSpPr>
      <dsp:spPr>
        <a:xfrm>
          <a:off x="4708436" y="2202599"/>
          <a:ext cx="1945351" cy="9726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Producción Primaria</a:t>
          </a:r>
          <a:endParaRPr lang="es-EC" sz="1400" b="1" kern="1200" dirty="0"/>
        </a:p>
      </dsp:txBody>
      <dsp:txXfrm>
        <a:off x="4708436" y="2202599"/>
        <a:ext cx="1945351" cy="972675"/>
      </dsp:txXfrm>
    </dsp:sp>
    <dsp:sp modelId="{C542EB83-79C9-4303-B39D-67CA68847275}">
      <dsp:nvSpPr>
        <dsp:cNvPr id="0" name=""/>
        <dsp:cNvSpPr/>
      </dsp:nvSpPr>
      <dsp:spPr>
        <a:xfrm>
          <a:off x="5194774" y="3583798"/>
          <a:ext cx="1945351" cy="97267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Materia verde </a:t>
          </a:r>
          <a:r>
            <a:rPr lang="en-US" sz="1400" kern="1200" dirty="0" smtClean="0">
              <a:latin typeface="Times New Roman" pitchFamily="18" charset="0"/>
              <a:cs typeface="Times New Roman" pitchFamily="18" charset="0"/>
            </a:rPr>
            <a:t>(Kg</a:t>
          </a:r>
          <a14:m xmlns:a14="http://schemas.microsoft.com/office/drawing/2010/main">
            <m:oMath xmlns:m="http://schemas.openxmlformats.org/officeDocument/2006/math">
              <m:r>
                <a:rPr lang="en-US" sz="1400" b="0" i="1" kern="1200" smtClean="0">
                  <a:latin typeface="Cambria Math"/>
                </a:rPr>
                <m:t>. </m:t>
              </m:r>
              <m:sSup>
                <m:sSupPr>
                  <m:ctrlPr>
                    <a:rPr lang="en-US" sz="1400" b="0" i="1" kern="1200" smtClean="0">
                      <a:latin typeface="Cambria Math"/>
                    </a:rPr>
                  </m:ctrlPr>
                </m:sSupPr>
                <m:e>
                  <m:r>
                    <a:rPr lang="es-EC" sz="1400" b="0" i="1" kern="1200" smtClean="0">
                      <a:latin typeface="Cambria Math" panose="02040503050406030204" pitchFamily="18" charset="0"/>
                    </a:rPr>
                    <m:t>h</m:t>
                  </m:r>
                  <m:r>
                    <a:rPr lang="en-US" sz="1400" b="0" i="1" kern="1200" smtClean="0">
                      <a:latin typeface="Cambria Math"/>
                    </a:rPr>
                    <m:t>𝑎</m:t>
                  </m:r>
                </m:e>
                <m:sup>
                  <m:r>
                    <a:rPr lang="en-US" sz="1400" b="0" i="1" kern="1200" smtClean="0">
                      <a:latin typeface="Cambria Math"/>
                    </a:rPr>
                    <m:t>−1</m:t>
                  </m:r>
                </m:sup>
              </m:sSup>
            </m:oMath>
          </a14:m>
          <a:r>
            <a:rPr lang="en-US" sz="1400" kern="1200" dirty="0" smtClean="0">
              <a:latin typeface="Times New Roman" pitchFamily="18" charset="0"/>
              <a:cs typeface="Times New Roman" pitchFamily="18" charset="0"/>
            </a:rPr>
            <a:t>)</a:t>
          </a:r>
        </a:p>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Materia seca </a:t>
          </a:r>
          <a:r>
            <a:rPr lang="en-US" sz="1400" kern="1200" dirty="0" smtClean="0">
              <a:latin typeface="Times New Roman" pitchFamily="18" charset="0"/>
              <a:cs typeface="Times New Roman" pitchFamily="18" charset="0"/>
            </a:rPr>
            <a:t>(Kg.</a:t>
          </a:r>
          <a14:m xmlns:a14="http://schemas.microsoft.com/office/drawing/2010/main">
            <m:oMath xmlns:m="http://schemas.openxmlformats.org/officeDocument/2006/math">
              <m:r>
                <a:rPr lang="en-US" sz="1400" b="0" i="1" kern="1200" smtClean="0">
                  <a:latin typeface="Cambria Math"/>
                </a:rPr>
                <m:t>. </m:t>
              </m:r>
              <m:sSup>
                <m:sSupPr>
                  <m:ctrlPr>
                    <a:rPr lang="en-US" sz="1400" b="0" i="1" kern="1200" smtClean="0">
                      <a:latin typeface="Cambria Math"/>
                    </a:rPr>
                  </m:ctrlPr>
                </m:sSupPr>
                <m:e>
                  <m:r>
                    <a:rPr lang="es-EC" sz="1400" b="0" i="1" kern="1200" smtClean="0">
                      <a:latin typeface="Cambria Math" panose="02040503050406030204" pitchFamily="18" charset="0"/>
                    </a:rPr>
                    <m:t>h</m:t>
                  </m:r>
                  <m:r>
                    <a:rPr lang="en-US" sz="1400" b="0" i="1" kern="1200" smtClean="0">
                      <a:latin typeface="Cambria Math"/>
                    </a:rPr>
                    <m:t>𝑎</m:t>
                  </m:r>
                </m:e>
                <m:sup>
                  <m:r>
                    <a:rPr lang="en-US" sz="1400" b="0" i="1" kern="1200" smtClean="0">
                      <a:latin typeface="Cambria Math"/>
                    </a:rPr>
                    <m:t>−1</m:t>
                  </m:r>
                </m:sup>
              </m:sSup>
            </m:oMath>
          </a14:m>
          <a:r>
            <a:rPr lang="en-US" sz="1400" kern="1200" dirty="0" smtClean="0">
              <a:latin typeface="Times New Roman" pitchFamily="18" charset="0"/>
              <a:cs typeface="Times New Roman" pitchFamily="18" charset="0"/>
            </a:rPr>
            <a:t>)</a:t>
          </a:r>
          <a:endParaRPr lang="es-EC" sz="1400" kern="1200" dirty="0"/>
        </a:p>
      </dsp:txBody>
      <dsp:txXfrm>
        <a:off x="5194774" y="3583798"/>
        <a:ext cx="1945351" cy="972675"/>
      </dsp:txXfrm>
    </dsp:sp>
    <dsp:sp modelId="{7333EF5A-04E7-4FBD-9099-DC8897E77E83}">
      <dsp:nvSpPr>
        <dsp:cNvPr id="0" name=""/>
        <dsp:cNvSpPr/>
      </dsp:nvSpPr>
      <dsp:spPr>
        <a:xfrm>
          <a:off x="7062311" y="2202599"/>
          <a:ext cx="1945351" cy="9726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Valor Nutricional</a:t>
          </a:r>
          <a:endParaRPr lang="es-EC" sz="1400" b="1" kern="1200" dirty="0"/>
        </a:p>
      </dsp:txBody>
      <dsp:txXfrm>
        <a:off x="7062311" y="2202599"/>
        <a:ext cx="1945351" cy="972675"/>
      </dsp:txXfrm>
    </dsp:sp>
    <dsp:sp modelId="{0FD406D5-2864-4950-AD72-26EA440A5316}">
      <dsp:nvSpPr>
        <dsp:cNvPr id="0" name=""/>
        <dsp:cNvSpPr/>
      </dsp:nvSpPr>
      <dsp:spPr>
        <a:xfrm>
          <a:off x="7548649" y="3583798"/>
          <a:ext cx="1945351" cy="97267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Proteína (%)</a:t>
          </a:r>
        </a:p>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Fibra (%)</a:t>
          </a:r>
        </a:p>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Grasa (%)</a:t>
          </a:r>
        </a:p>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Ceniza (%)</a:t>
          </a:r>
          <a:endParaRPr lang="es-EC" sz="1400" kern="1200" dirty="0"/>
        </a:p>
      </dsp:txBody>
      <dsp:txXfrm>
        <a:off x="7548649" y="3583798"/>
        <a:ext cx="1945351" cy="972675"/>
      </dsp:txXfrm>
    </dsp:sp>
    <dsp:sp modelId="{6B14354E-85D3-4D84-A5AA-161556279782}">
      <dsp:nvSpPr>
        <dsp:cNvPr id="0" name=""/>
        <dsp:cNvSpPr/>
      </dsp:nvSpPr>
      <dsp:spPr>
        <a:xfrm>
          <a:off x="9416186" y="2202599"/>
          <a:ext cx="1945351" cy="9726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Digestibilidad</a:t>
          </a:r>
          <a:endParaRPr lang="es-EC" sz="1400" b="1" kern="1200" dirty="0"/>
        </a:p>
      </dsp:txBody>
      <dsp:txXfrm>
        <a:off x="9416186" y="2202599"/>
        <a:ext cx="1945351" cy="972675"/>
      </dsp:txXfrm>
    </dsp:sp>
    <dsp:sp modelId="{0BEC0E67-FBCD-4B42-8093-290AC3D9142E}">
      <dsp:nvSpPr>
        <dsp:cNvPr id="0" name=""/>
        <dsp:cNvSpPr/>
      </dsp:nvSpPr>
      <dsp:spPr>
        <a:xfrm>
          <a:off x="9902524" y="3583798"/>
          <a:ext cx="1945351" cy="97267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Digestibilidad </a:t>
          </a:r>
          <a:r>
            <a:rPr lang="es-ES" sz="1400" kern="1200" dirty="0" smtClean="0">
              <a:latin typeface="Times New Roman" pitchFamily="18" charset="0"/>
              <a:cs typeface="Times New Roman" pitchFamily="18" charset="0"/>
            </a:rPr>
            <a:t>(%)</a:t>
          </a:r>
          <a:r>
            <a:rPr lang="es-EC" sz="1400" kern="1200" dirty="0" smtClean="0"/>
            <a:t> </a:t>
          </a:r>
          <a:endParaRPr lang="es-EC" sz="1400" kern="1200" dirty="0"/>
        </a:p>
      </dsp:txBody>
      <dsp:txXfrm>
        <a:off x="9902524" y="3583798"/>
        <a:ext cx="1945351" cy="972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52698A-6408-4E9A-AA5D-004336F04574}" type="datetimeFigureOut">
              <a:rPr lang="es-EC"/>
              <a:pPr>
                <a:defRPr/>
              </a:pPr>
              <a:t>01/06/2021</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31DF2B-E15E-4EFA-AD59-C61873B2CE37}" type="slidenum">
              <a:rPr lang="es-EC"/>
              <a:pPr>
                <a:defRPr/>
              </a:pPr>
              <a:t>‹Nº›</a:t>
            </a:fld>
            <a:endParaRPr lang="es-EC"/>
          </a:p>
        </p:txBody>
      </p:sp>
    </p:spTree>
    <p:extLst>
      <p:ext uri="{BB962C8B-B14F-4D97-AF65-F5344CB8AC3E}">
        <p14:creationId xmlns:p14="http://schemas.microsoft.com/office/powerpoint/2010/main" val="2260531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246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buClr>
                <a:srgbClr val="000000"/>
              </a:buClr>
              <a:buSzPct val="100000"/>
              <a:buFont typeface="Times New Roman" panose="02020603050405020304" pitchFamily="18" charset="0"/>
              <a:buNone/>
            </a:pPr>
            <a:endParaRPr lang="es-ES" altLang="es-US">
              <a:solidFill>
                <a:srgbClr val="FFFFFF"/>
              </a:solidFill>
              <a:latin typeface="Arial" panose="020B0604020202020204" pitchFamily="34" charset="0"/>
            </a:endParaRPr>
          </a:p>
        </p:txBody>
      </p:sp>
      <p:sp>
        <p:nvSpPr>
          <p:cNvPr id="2" name="1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151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11</a:t>
            </a:fld>
            <a:endParaRPr lang="es-EC"/>
          </a:p>
        </p:txBody>
      </p:sp>
    </p:spTree>
    <p:extLst>
      <p:ext uri="{BB962C8B-B14F-4D97-AF65-F5344CB8AC3E}">
        <p14:creationId xmlns:p14="http://schemas.microsoft.com/office/powerpoint/2010/main" val="265051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6354"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p>
        </p:txBody>
      </p:sp>
      <p:sp>
        <p:nvSpPr>
          <p:cNvPr id="4" name="Rectangle 25"/>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p>
        </p:txBody>
      </p:sp>
      <p:sp>
        <p:nvSpPr>
          <p:cNvPr id="5" name="Rectangle 26"/>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p>
        </p:txBody>
      </p:sp>
      <p:sp>
        <p:nvSpPr>
          <p:cNvPr id="6" name="Rectangle 27"/>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86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52890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01396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0"/>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427782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8226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74169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2" y="1604965"/>
            <a:ext cx="5380567"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3370" y="1604965"/>
            <a:ext cx="5380567"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0294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6176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43201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4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5602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4488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9945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3208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2853" y="273050"/>
            <a:ext cx="2741083" cy="530225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3050"/>
            <a:ext cx="8020051" cy="53022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7122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28255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08661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23833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8507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42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2542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5182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sp>
        <p:nvSpPr>
          <p:cNvPr id="1027"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sp>
        <p:nvSpPr>
          <p:cNvPr id="1028" name="Line 23"/>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9" name="Line 24"/>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30"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7009" r:id="rId14" imgW="7748626" imgH="4759452" progId="">
                  <p:embed/>
                </p:oleObj>
              </mc:Choice>
              <mc:Fallback>
                <p:oleObj r:id="rId14" imgW="7748626" imgH="4759452"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51" name="Rectangle 2"/>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hangingPunct="1">
              <a:buSzPct val="100000"/>
              <a:defRPr/>
            </a:pPr>
            <a:endParaRPr lang="es-ES" altLang="es-US" sz="1400">
              <a:solidFill>
                <a:srgbClr val="000000"/>
              </a:solidFill>
            </a:endParaRPr>
          </a:p>
        </p:txBody>
      </p:sp>
      <p:sp>
        <p:nvSpPr>
          <p:cNvPr id="2052" name="Rectangle 3"/>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hangingPunct="1">
              <a:buSzPct val="100000"/>
              <a:defRPr/>
            </a:pPr>
            <a:endParaRPr lang="es-ES" altLang="es-US" sz="1400">
              <a:solidFill>
                <a:srgbClr val="000000"/>
              </a:solidFill>
            </a:endParaRPr>
          </a:p>
        </p:txBody>
      </p:sp>
      <p:sp>
        <p:nvSpPr>
          <p:cNvPr id="2053" name="Rectangle 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hangingPunct="1">
              <a:buSzPct val="100000"/>
              <a:defRPr/>
            </a:pPr>
            <a:endParaRPr lang="es-ES" altLang="es-US" sz="1400">
              <a:solidFill>
                <a:srgbClr val="000000"/>
              </a:solidFill>
            </a:endParaRPr>
          </a:p>
        </p:txBody>
      </p:sp>
      <p:sp>
        <p:nvSpPr>
          <p:cNvPr id="2054" name="Rectangle 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hangingPunct="1">
              <a:buSzPct val="100000"/>
              <a:defRPr/>
            </a:pPr>
            <a:endParaRPr lang="es-ES" altLang="es-US" sz="1400">
              <a:solidFill>
                <a:srgbClr val="000000"/>
              </a:solidFill>
            </a:endParaRPr>
          </a:p>
        </p:txBody>
      </p:sp>
      <p:pic>
        <p:nvPicPr>
          <p:cNvPr id="2055" name="Picture 6"/>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6" name="Oval 7"/>
          <p:cNvSpPr>
            <a:spLocks noChangeArrowheads="1"/>
          </p:cNvSpPr>
          <p:nvPr/>
        </p:nvSpPr>
        <p:spPr bwMode="auto">
          <a:xfrm>
            <a:off x="289984" y="260355"/>
            <a:ext cx="1056216" cy="792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buClr>
                <a:srgbClr val="000000"/>
              </a:buClr>
              <a:buSzPct val="100000"/>
              <a:buFont typeface="Times New Roman" panose="02020603050405020304" pitchFamily="18" charset="0"/>
              <a:buNone/>
            </a:pPr>
            <a:endParaRPr lang="es-ES" altLang="es-US">
              <a:solidFill>
                <a:srgbClr val="FFFFFF"/>
              </a:solidFill>
              <a:latin typeface="Arial"/>
            </a:endParaRPr>
          </a:p>
        </p:txBody>
      </p:sp>
      <p:sp>
        <p:nvSpPr>
          <p:cNvPr id="2" name="Rectangle 8"/>
          <p:cNvSpPr>
            <a:spLocks noGrp="1" noChangeArrowheads="1"/>
          </p:cNvSpPr>
          <p:nvPr>
            <p:ph type="title"/>
          </p:nvPr>
        </p:nvSpPr>
        <p:spPr bwMode="auto">
          <a:xfrm>
            <a:off x="609600" y="273050"/>
            <a:ext cx="10964333" cy="1138238"/>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8" name="Rectangle 9"/>
          <p:cNvSpPr>
            <a:spLocks noGrp="1" noChangeArrowheads="1"/>
          </p:cNvSpPr>
          <p:nvPr>
            <p:ph type="body" idx="1"/>
          </p:nvPr>
        </p:nvSpPr>
        <p:spPr bwMode="auto">
          <a:xfrm>
            <a:off x="609600" y="1604965"/>
            <a:ext cx="1096433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s-US"/>
              <a:t>Click to edit the outline text format</a:t>
            </a:r>
          </a:p>
          <a:p>
            <a:pPr lvl="1"/>
            <a:r>
              <a:rPr lang="en-GB" altLang="es-US"/>
              <a:t>Second Outline Level</a:t>
            </a:r>
          </a:p>
          <a:p>
            <a:pPr lvl="2"/>
            <a:r>
              <a:rPr lang="en-GB" altLang="es-US"/>
              <a:t>Third Outline Level</a:t>
            </a:r>
          </a:p>
          <a:p>
            <a:pPr lvl="3"/>
            <a:r>
              <a:rPr lang="en-GB" altLang="es-US"/>
              <a:t>Fourth Outline Level</a:t>
            </a:r>
          </a:p>
          <a:p>
            <a:pPr lvl="4"/>
            <a:r>
              <a:rPr lang="en-GB" altLang="es-US"/>
              <a:t>Fifth Outline Level</a:t>
            </a:r>
          </a:p>
          <a:p>
            <a:pPr lvl="4"/>
            <a:r>
              <a:rPr lang="en-GB" altLang="es-US"/>
              <a:t>Sixth Outline Level</a:t>
            </a:r>
          </a:p>
          <a:p>
            <a:pPr lvl="4"/>
            <a:r>
              <a:rPr lang="en-GB" altLang="es-US"/>
              <a:t>Seventh Outline Level</a:t>
            </a:r>
          </a:p>
        </p:txBody>
      </p:sp>
      <p:pic>
        <p:nvPicPr>
          <p:cNvPr id="2059" name="Picture 10"/>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72533" y="182563"/>
            <a:ext cx="3945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3363158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2pPr>
      <a:lvl3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3pPr>
      <a:lvl4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4pPr>
      <a:lvl5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5pPr>
      <a:lvl6pPr marL="25146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6pPr>
      <a:lvl7pPr marL="29718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7pPr>
      <a:lvl8pPr marL="34290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8pPr>
      <a:lvl9pPr marL="38862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9pPr>
    </p:titleStyle>
    <p:bodyStyle>
      <a:lvl1pPr marL="342900" indent="-3429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1pPr>
      <a:lvl2pPr marL="742950" indent="-28575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2pPr>
      <a:lvl3pPr marL="11430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3pPr>
      <a:lvl4pPr marL="16002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4pPr>
      <a:lvl5pPr marL="20574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5pPr>
      <a:lvl6pPr marL="25146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6pPr>
      <a:lvl7pPr marL="29718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7pPr>
      <a:lvl8pPr marL="34290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8pPr>
      <a:lvl9pPr marL="38862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696178" y="1432621"/>
            <a:ext cx="9345697" cy="4385816"/>
          </a:xfrm>
          <a:prstGeom prst="rect">
            <a:avLst/>
          </a:prstGeom>
        </p:spPr>
        <p:txBody>
          <a:bodyPr wrap="square">
            <a:spAutoFit/>
          </a:bodyPr>
          <a:lstStyle/>
          <a:p>
            <a:pPr algn="ctr"/>
            <a:r>
              <a:rPr lang="es-EC" sz="2000" b="1" dirty="0"/>
              <a:t>Efecto de tres niveles de fertilización </a:t>
            </a:r>
            <a:r>
              <a:rPr lang="es-EC" sz="2000" b="1" dirty="0" smtClean="0"/>
              <a:t>N, </a:t>
            </a:r>
            <a:r>
              <a:rPr lang="es-EC" sz="2000" b="1" dirty="0"/>
              <a:t>P</a:t>
            </a:r>
            <a:r>
              <a:rPr lang="es-EC" sz="2000" b="1" dirty="0" smtClean="0"/>
              <a:t>, </a:t>
            </a:r>
            <a:r>
              <a:rPr lang="es-EC" sz="2000" b="1" dirty="0"/>
              <a:t>K</a:t>
            </a:r>
            <a:r>
              <a:rPr lang="es-EC" sz="2000" b="1" dirty="0" smtClean="0"/>
              <a:t> </a:t>
            </a:r>
            <a:r>
              <a:rPr lang="es-EC" sz="2000" b="1" dirty="0"/>
              <a:t>(0%; 25%; 50%) mediante la respuesta agronómica y digestibilidad para mejorar la productividad en </a:t>
            </a:r>
            <a:r>
              <a:rPr lang="es-EC" sz="2000" b="1" i="1" dirty="0" err="1"/>
              <a:t>lolium</a:t>
            </a:r>
            <a:r>
              <a:rPr lang="es-EC" sz="2000" b="1" i="1" dirty="0"/>
              <a:t> perenne</a:t>
            </a:r>
            <a:r>
              <a:rPr lang="es-EC" sz="2000" b="1" dirty="0"/>
              <a:t> (</a:t>
            </a:r>
            <a:r>
              <a:rPr lang="es-EC" sz="2000" b="1" dirty="0" err="1"/>
              <a:t>var</a:t>
            </a:r>
            <a:r>
              <a:rPr lang="es-EC" sz="2000" b="1" dirty="0"/>
              <a:t>. Amazon) en la </a:t>
            </a:r>
            <a:r>
              <a:rPr lang="es-EC" sz="2000" b="1" dirty="0" smtClean="0"/>
              <a:t>hacienda </a:t>
            </a:r>
            <a:r>
              <a:rPr lang="es-EC" sz="2000" b="1" dirty="0"/>
              <a:t>E</a:t>
            </a:r>
            <a:r>
              <a:rPr lang="es-EC" sz="2000" b="1" dirty="0" smtClean="0"/>
              <a:t>l Prado </a:t>
            </a:r>
            <a:r>
              <a:rPr lang="es-EC" sz="2000" b="1" dirty="0"/>
              <a:t>IASA I</a:t>
            </a:r>
            <a:endParaRPr lang="es-EC" sz="2000" dirty="0"/>
          </a:p>
          <a:p>
            <a:pPr algn="ctr"/>
            <a:r>
              <a:rPr lang="es-EC" sz="2000" b="1" dirty="0"/>
              <a:t> </a:t>
            </a:r>
            <a:endParaRPr lang="es-EC" sz="2000" dirty="0"/>
          </a:p>
          <a:p>
            <a:pPr algn="ctr"/>
            <a:r>
              <a:rPr lang="es-EC" dirty="0"/>
              <a:t>Muñoz Cáceres, Cristian </a:t>
            </a:r>
            <a:r>
              <a:rPr lang="es-EC" dirty="0" smtClean="0"/>
              <a:t>Andrés</a:t>
            </a:r>
          </a:p>
          <a:p>
            <a:pPr algn="ctr"/>
            <a:endParaRPr lang="es-EC" dirty="0"/>
          </a:p>
          <a:p>
            <a:pPr algn="ctr"/>
            <a:r>
              <a:rPr lang="es-EC" dirty="0" smtClean="0"/>
              <a:t>Departamento </a:t>
            </a:r>
            <a:r>
              <a:rPr lang="es-EC" dirty="0"/>
              <a:t>de Ciencias de la Vida y la Agricultura</a:t>
            </a:r>
          </a:p>
          <a:p>
            <a:pPr algn="ctr"/>
            <a:r>
              <a:rPr lang="es-EC" dirty="0"/>
              <a:t>Carrera de Ingeniería Agropecuaria</a:t>
            </a:r>
          </a:p>
          <a:p>
            <a:pPr algn="ctr"/>
            <a:r>
              <a:rPr lang="es-EC" b="1" dirty="0"/>
              <a:t> </a:t>
            </a:r>
            <a:endParaRPr lang="es-EC" dirty="0"/>
          </a:p>
          <a:p>
            <a:pPr algn="ctr"/>
            <a:r>
              <a:rPr lang="es-EC" dirty="0"/>
              <a:t>Trabajo de titulación previo a la obtención del título de Ingeniero Agropecuario</a:t>
            </a:r>
          </a:p>
          <a:p>
            <a:pPr algn="ctr"/>
            <a:r>
              <a:rPr lang="es-EC" dirty="0"/>
              <a:t> Ing. Pazmiño Morales, Julio César, </a:t>
            </a:r>
            <a:r>
              <a:rPr lang="es-EC" dirty="0" err="1"/>
              <a:t>Mgs</a:t>
            </a:r>
            <a:r>
              <a:rPr lang="es-EC" b="1" dirty="0"/>
              <a:t> </a:t>
            </a:r>
            <a:endParaRPr lang="es-EC" dirty="0"/>
          </a:p>
          <a:p>
            <a:pPr algn="ctr"/>
            <a:r>
              <a:rPr lang="es-EC" b="1" dirty="0"/>
              <a:t> </a:t>
            </a:r>
            <a:endParaRPr lang="es-EC" dirty="0"/>
          </a:p>
          <a:p>
            <a:pPr algn="ctr"/>
            <a:r>
              <a:rPr lang="es-EC" dirty="0"/>
              <a:t>02 de septiembre del 2020</a:t>
            </a:r>
          </a:p>
          <a:p>
            <a:r>
              <a:rPr lang="es-EC" b="1" dirty="0">
                <a:latin typeface="Times New Roman" panose="02020603050405020304" pitchFamily="18" charset="0"/>
                <a:ea typeface="Calibri" panose="020F0502020204030204" pitchFamily="34" charset="0"/>
              </a:rPr>
              <a:t/>
            </a:r>
            <a:br>
              <a:rPr lang="es-EC" b="1" dirty="0">
                <a:latin typeface="Times New Roman" panose="02020603050405020304" pitchFamily="18" charset="0"/>
                <a:ea typeface="Calibri" panose="020F0502020204030204" pitchFamily="34" charset="0"/>
              </a:rPr>
            </a:br>
            <a:endParaRPr lang="en-US" sz="1900" b="1" dirty="0">
              <a:solidFill>
                <a:srgbClr val="000000"/>
              </a:solidFill>
              <a:latin typeface="Times New Roman" panose="02020603050405020304" pitchFamily="18" charset="0"/>
              <a:cs typeface="Times New Roman" panose="02020603050405020304" pitchFamily="18" charset="0"/>
            </a:endParaRPr>
          </a:p>
        </p:txBody>
      </p:sp>
      <p:sp>
        <p:nvSpPr>
          <p:cNvPr id="2" name="AutoShape 2" descr="Resultado de imagen para uc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4" name="AutoShape 4" descr="Resultado de imagen para uc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47177" y="42183"/>
            <a:ext cx="1330496" cy="1365663"/>
          </a:xfrm>
          <a:prstGeom prst="rect">
            <a:avLst/>
          </a:prstGeom>
        </p:spPr>
      </p:pic>
    </p:spTree>
    <p:extLst>
      <p:ext uri="{BB962C8B-B14F-4D97-AF65-F5344CB8AC3E}">
        <p14:creationId xmlns:p14="http://schemas.microsoft.com/office/powerpoint/2010/main" val="158155024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59897" y="-10391"/>
            <a:ext cx="2448273" cy="648246"/>
          </a:xfrm>
        </p:spPr>
        <p:txBody>
          <a:bodyPr/>
          <a:lstStyle/>
          <a:p>
            <a:pPr algn="l">
              <a:defRPr/>
            </a:pPr>
            <a:r>
              <a:rPr lang="es-EC" sz="2800" dirty="0">
                <a:solidFill>
                  <a:srgbClr val="0070C0"/>
                </a:solidFill>
                <a:latin typeface="Times New Roman" pitchFamily="18" charset="0"/>
                <a:cs typeface="Times New Roman" pitchFamily="18" charset="0"/>
              </a:rPr>
              <a:t>OBJETIVOS</a:t>
            </a:r>
          </a:p>
        </p:txBody>
      </p:sp>
      <p:sp>
        <p:nvSpPr>
          <p:cNvPr id="4103" name="4 Rectángulo"/>
          <p:cNvSpPr>
            <a:spLocks noChangeArrowheads="1"/>
          </p:cNvSpPr>
          <p:nvPr/>
        </p:nvSpPr>
        <p:spPr bwMode="auto">
          <a:xfrm>
            <a:off x="407368" y="576863"/>
            <a:ext cx="1144927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200000"/>
              </a:lnSpc>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Determinar el efecto de tres niveles de fertilización  N, P, K (0%; 25%; 50%) mediante la respuesta agronómica </a:t>
            </a:r>
            <a:r>
              <a:rPr lang="es-EC" sz="2000" dirty="0" smtClean="0">
                <a:latin typeface="Times New Roman" panose="02020603050405020304" pitchFamily="18" charset="0"/>
                <a:ea typeface="Times New Roman" panose="02020603050405020304" pitchFamily="18" charset="0"/>
                <a:cs typeface="Times New Roman" panose="02020603050405020304" pitchFamily="18" charset="0"/>
              </a:rPr>
              <a:t>y de digestibilidad </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para mejorar la productividad en </a:t>
            </a:r>
            <a:r>
              <a:rPr lang="es-EC" sz="2000" i="1" dirty="0" err="1">
                <a:latin typeface="Times New Roman" panose="02020603050405020304" pitchFamily="18" charset="0"/>
                <a:ea typeface="Times New Roman" panose="02020603050405020304" pitchFamily="18" charset="0"/>
                <a:cs typeface="Times New Roman" panose="02020603050405020304" pitchFamily="18" charset="0"/>
              </a:rPr>
              <a:t>Lolium</a:t>
            </a:r>
            <a:r>
              <a:rPr lang="es-EC" sz="2000" i="1" dirty="0">
                <a:latin typeface="Times New Roman" panose="02020603050405020304" pitchFamily="18" charset="0"/>
                <a:ea typeface="Times New Roman" panose="02020603050405020304" pitchFamily="18" charset="0"/>
                <a:cs typeface="Times New Roman" panose="02020603050405020304" pitchFamily="18" charset="0"/>
              </a:rPr>
              <a:t> perenne</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EC" sz="2000" dirty="0" err="1" smtClean="0">
                <a:latin typeface="Times New Roman" panose="02020603050405020304" pitchFamily="18" charset="0"/>
                <a:ea typeface="Times New Roman" panose="02020603050405020304" pitchFamily="18" charset="0"/>
                <a:cs typeface="Times New Roman" panose="02020603050405020304" pitchFamily="18" charset="0"/>
              </a:rPr>
              <a:t>var</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 A</a:t>
            </a:r>
            <a:r>
              <a:rPr lang="es-EC" sz="2000" dirty="0" smtClean="0">
                <a:latin typeface="Times New Roman" panose="02020603050405020304" pitchFamily="18" charset="0"/>
                <a:ea typeface="Times New Roman" panose="02020603050405020304" pitchFamily="18" charset="0"/>
                <a:cs typeface="Times New Roman" panose="02020603050405020304" pitchFamily="18" charset="0"/>
              </a:rPr>
              <a:t>mazon</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 en la hacienda </a:t>
            </a:r>
            <a:r>
              <a:rPr lang="es-EC" sz="2000" dirty="0" smtClean="0">
                <a:latin typeface="Times New Roman" panose="02020603050405020304" pitchFamily="18" charset="0"/>
                <a:ea typeface="Times New Roman" panose="02020603050405020304" pitchFamily="18" charset="0"/>
                <a:cs typeface="Times New Roman" panose="02020603050405020304" pitchFamily="18" charset="0"/>
              </a:rPr>
              <a:t>El </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P</a:t>
            </a:r>
            <a:r>
              <a:rPr lang="es-EC" sz="2000" dirty="0" smtClean="0">
                <a:latin typeface="Times New Roman" panose="02020603050405020304" pitchFamily="18" charset="0"/>
                <a:ea typeface="Times New Roman" panose="02020603050405020304" pitchFamily="18" charset="0"/>
                <a:cs typeface="Times New Roman" panose="02020603050405020304" pitchFamily="18" charset="0"/>
              </a:rPr>
              <a:t>rado </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IASA I.</a:t>
            </a:r>
          </a:p>
          <a:p>
            <a:pPr algn="just"/>
            <a:endParaRPr lang="es-ES" sz="2000" dirty="0">
              <a:latin typeface="Times New Roman" panose="02020603050405020304" pitchFamily="18" charset="0"/>
              <a:cs typeface="Times New Roman" panose="02020603050405020304" pitchFamily="18" charset="0"/>
            </a:endParaRPr>
          </a:p>
        </p:txBody>
      </p:sp>
      <p:sp>
        <p:nvSpPr>
          <p:cNvPr id="5" name="4 Rectángulo"/>
          <p:cNvSpPr/>
          <p:nvPr/>
        </p:nvSpPr>
        <p:spPr>
          <a:xfrm>
            <a:off x="423836" y="176753"/>
            <a:ext cx="2469158" cy="400110"/>
          </a:xfrm>
          <a:prstGeom prst="rect">
            <a:avLst/>
          </a:prstGeom>
        </p:spPr>
        <p:txBody>
          <a:bodyPr wrap="square">
            <a:spAutoFit/>
          </a:bodyPr>
          <a:lstStyle/>
          <a:p>
            <a:pPr algn="just"/>
            <a:r>
              <a:rPr lang="es-ES" sz="2000" b="1" dirty="0">
                <a:latin typeface="Times New Roman" pitchFamily="18" charset="0"/>
                <a:cs typeface="Times New Roman" pitchFamily="18" charset="0"/>
              </a:rPr>
              <a:t>GENERAL</a:t>
            </a:r>
          </a:p>
        </p:txBody>
      </p:sp>
      <p:sp>
        <p:nvSpPr>
          <p:cNvPr id="7" name="4 Rectángulo"/>
          <p:cNvSpPr/>
          <p:nvPr/>
        </p:nvSpPr>
        <p:spPr>
          <a:xfrm>
            <a:off x="423836" y="2616930"/>
            <a:ext cx="2469158" cy="400110"/>
          </a:xfrm>
          <a:prstGeom prst="rect">
            <a:avLst/>
          </a:prstGeom>
        </p:spPr>
        <p:txBody>
          <a:bodyPr wrap="square">
            <a:spAutoFit/>
          </a:bodyPr>
          <a:lstStyle/>
          <a:p>
            <a:pPr algn="just"/>
            <a:r>
              <a:rPr lang="es-ES" sz="2000" b="1" dirty="0">
                <a:latin typeface="Times New Roman" pitchFamily="18" charset="0"/>
                <a:cs typeface="Times New Roman" pitchFamily="18" charset="0"/>
              </a:rPr>
              <a:t>ESPECÍFICOS</a:t>
            </a:r>
          </a:p>
        </p:txBody>
      </p:sp>
      <p:sp>
        <p:nvSpPr>
          <p:cNvPr id="4" name="Rectángulo 3"/>
          <p:cNvSpPr/>
          <p:nvPr/>
        </p:nvSpPr>
        <p:spPr>
          <a:xfrm>
            <a:off x="264017" y="3017040"/>
            <a:ext cx="11808647" cy="2862322"/>
          </a:xfrm>
          <a:prstGeom prst="rect">
            <a:avLst/>
          </a:prstGeom>
        </p:spPr>
        <p:txBody>
          <a:bodyPr wrap="square">
            <a:spAutoFit/>
          </a:bodyPr>
          <a:lstStyle/>
          <a:p>
            <a:pPr marL="342900" lvl="0" indent="-342900">
              <a:lnSpc>
                <a:spcPct val="200000"/>
              </a:lnSpc>
              <a:buFont typeface="Arial" panose="020B0604020202020204" pitchFamily="34" charset="0"/>
              <a:buChar char="−"/>
            </a:pPr>
            <a:r>
              <a:rPr lang="es-EC" sz="2000" dirty="0">
                <a:solidFill>
                  <a:srgbClr val="000000"/>
                </a:solidFill>
                <a:latin typeface="Times New Roman" panose="02020603050405020304" pitchFamily="18" charset="0"/>
                <a:ea typeface="Noto Sans Symbols"/>
                <a:cs typeface="Times New Roman" panose="02020603050405020304" pitchFamily="18" charset="0"/>
              </a:rPr>
              <a:t>Determinar el nivel adecuado de N, P, K en la respuesta productiva de </a:t>
            </a:r>
            <a:r>
              <a:rPr lang="es-EC" sz="2000" i="1" dirty="0" err="1">
                <a:latin typeface="Times New Roman" panose="02020603050405020304" pitchFamily="18" charset="0"/>
                <a:ea typeface="Noto Sans Symbols"/>
                <a:cs typeface="Times New Roman" panose="02020603050405020304" pitchFamily="18" charset="0"/>
              </a:rPr>
              <a:t>Lolium</a:t>
            </a:r>
            <a:r>
              <a:rPr lang="es-EC" sz="2000" i="1" dirty="0">
                <a:latin typeface="Times New Roman" panose="02020603050405020304" pitchFamily="18" charset="0"/>
                <a:ea typeface="Noto Sans Symbols"/>
                <a:cs typeface="Times New Roman" panose="02020603050405020304" pitchFamily="18" charset="0"/>
              </a:rPr>
              <a:t> </a:t>
            </a:r>
            <a:r>
              <a:rPr lang="es-EC" sz="2000" i="1" dirty="0" err="1">
                <a:latin typeface="Times New Roman" panose="02020603050405020304" pitchFamily="18" charset="0"/>
                <a:ea typeface="Noto Sans Symbols"/>
                <a:cs typeface="Times New Roman" panose="02020603050405020304" pitchFamily="18" charset="0"/>
              </a:rPr>
              <a:t>pernne</a:t>
            </a:r>
            <a:r>
              <a:rPr lang="es-EC" sz="2000" i="1" dirty="0">
                <a:latin typeface="Times New Roman" panose="02020603050405020304" pitchFamily="18" charset="0"/>
                <a:ea typeface="Noto Sans Symbols"/>
                <a:cs typeface="Times New Roman" panose="02020603050405020304" pitchFamily="18" charset="0"/>
              </a:rPr>
              <a:t> </a:t>
            </a:r>
            <a:r>
              <a:rPr lang="es-EC" sz="2000" dirty="0">
                <a:latin typeface="Times New Roman" panose="02020603050405020304" pitchFamily="18" charset="0"/>
                <a:ea typeface="Noto Sans Symbols"/>
                <a:cs typeface="Times New Roman" panose="02020603050405020304" pitchFamily="18" charset="0"/>
              </a:rPr>
              <a:t>(</a:t>
            </a:r>
            <a:r>
              <a:rPr lang="es-EC" sz="2000" dirty="0" err="1" smtClean="0">
                <a:latin typeface="Times New Roman" panose="02020603050405020304" pitchFamily="18" charset="0"/>
                <a:ea typeface="Noto Sans Symbols"/>
                <a:cs typeface="Times New Roman" panose="02020603050405020304" pitchFamily="18" charset="0"/>
              </a:rPr>
              <a:t>var.Amazon</a:t>
            </a:r>
            <a:r>
              <a:rPr lang="es-EC" sz="2000" dirty="0">
                <a:latin typeface="Times New Roman" panose="02020603050405020304" pitchFamily="18" charset="0"/>
                <a:ea typeface="Noto Sans Symbols"/>
                <a:cs typeface="Times New Roman" panose="02020603050405020304" pitchFamily="18" charset="0"/>
              </a:rPr>
              <a:t>).</a:t>
            </a:r>
          </a:p>
          <a:p>
            <a:pPr marL="342900" lvl="0" indent="-342900">
              <a:lnSpc>
                <a:spcPct val="200000"/>
              </a:lnSpc>
              <a:buFont typeface="Arial" panose="020B0604020202020204" pitchFamily="34" charset="0"/>
              <a:buChar char="−"/>
            </a:pPr>
            <a:r>
              <a:rPr lang="es-EC" sz="2000" dirty="0">
                <a:solidFill>
                  <a:srgbClr val="000000"/>
                </a:solidFill>
                <a:latin typeface="Times New Roman" panose="02020603050405020304" pitchFamily="18" charset="0"/>
                <a:ea typeface="Noto Sans Symbols"/>
                <a:cs typeface="Times New Roman" panose="02020603050405020304" pitchFamily="18" charset="0"/>
              </a:rPr>
              <a:t>Determinar el valor nutricional y de digestibilidad de la materia seca a los diferentes niveles de fertilización.</a:t>
            </a:r>
            <a:endParaRPr lang="es-EC" sz="2000" dirty="0">
              <a:latin typeface="Times New Roman" panose="02020603050405020304" pitchFamily="18" charset="0"/>
              <a:ea typeface="Noto Sans Symbols"/>
              <a:cs typeface="Times New Roman" panose="02020603050405020304" pitchFamily="18" charset="0"/>
            </a:endParaRPr>
          </a:p>
          <a:p>
            <a:pPr marL="342900" lvl="0" indent="-342900">
              <a:lnSpc>
                <a:spcPct val="200000"/>
              </a:lnSpc>
              <a:buFont typeface="Arial" panose="020B0604020202020204" pitchFamily="34" charset="0"/>
              <a:buChar char="−"/>
            </a:pPr>
            <a:r>
              <a:rPr lang="es-EC" sz="2000" dirty="0">
                <a:solidFill>
                  <a:srgbClr val="000000"/>
                </a:solidFill>
                <a:latin typeface="Times New Roman" panose="02020603050405020304" pitchFamily="18" charset="0"/>
                <a:ea typeface="Noto Sans Symbols"/>
                <a:cs typeface="Times New Roman" panose="02020603050405020304" pitchFamily="18" charset="0"/>
              </a:rPr>
              <a:t>Determinar el índice de cobertura y la altura de acuerdo a los niveles de fertilización.</a:t>
            </a:r>
            <a:endParaRPr lang="es-EC" sz="2000" dirty="0">
              <a:latin typeface="Times New Roman" panose="02020603050405020304" pitchFamily="18" charset="0"/>
              <a:ea typeface="Noto Sans Symbols"/>
              <a:cs typeface="Times New Roman" panose="02020603050405020304" pitchFamily="18" charset="0"/>
            </a:endParaRPr>
          </a:p>
          <a:p>
            <a:pPr marL="342900" lvl="0" indent="-342900">
              <a:lnSpc>
                <a:spcPct val="200000"/>
              </a:lnSpc>
              <a:buFont typeface="Arial" panose="020B0604020202020204" pitchFamily="34" charset="0"/>
              <a:buChar char="−"/>
            </a:pPr>
            <a:r>
              <a:rPr lang="es-EC" sz="2000" dirty="0">
                <a:solidFill>
                  <a:srgbClr val="000000"/>
                </a:solidFill>
                <a:latin typeface="Times New Roman" panose="02020603050405020304" pitchFamily="18" charset="0"/>
                <a:ea typeface="Noto Sans Symbols"/>
                <a:cs typeface="Times New Roman" panose="02020603050405020304" pitchFamily="18" charset="0"/>
              </a:rPr>
              <a:t>Determinar el tratamiento más rentable económicamente para la producción de </a:t>
            </a:r>
            <a:r>
              <a:rPr lang="es-EC" sz="2000" i="1" dirty="0" err="1">
                <a:latin typeface="Times New Roman" panose="02020603050405020304" pitchFamily="18" charset="0"/>
                <a:ea typeface="Noto Sans Symbols"/>
                <a:cs typeface="Times New Roman" panose="02020603050405020304" pitchFamily="18" charset="0"/>
              </a:rPr>
              <a:t>Lolium</a:t>
            </a:r>
            <a:r>
              <a:rPr lang="es-EC" sz="2000" i="1" dirty="0">
                <a:latin typeface="Times New Roman" panose="02020603050405020304" pitchFamily="18" charset="0"/>
                <a:ea typeface="Noto Sans Symbols"/>
                <a:cs typeface="Times New Roman" panose="02020603050405020304" pitchFamily="18" charset="0"/>
              </a:rPr>
              <a:t> </a:t>
            </a:r>
            <a:r>
              <a:rPr lang="es-EC" sz="2000" i="1" dirty="0" err="1">
                <a:latin typeface="Times New Roman" panose="02020603050405020304" pitchFamily="18" charset="0"/>
                <a:ea typeface="Noto Sans Symbols"/>
                <a:cs typeface="Times New Roman" panose="02020603050405020304" pitchFamily="18" charset="0"/>
              </a:rPr>
              <a:t>pernne</a:t>
            </a:r>
            <a:r>
              <a:rPr lang="es-EC" sz="2000" i="1" dirty="0">
                <a:latin typeface="Times New Roman" panose="02020603050405020304" pitchFamily="18" charset="0"/>
                <a:ea typeface="Noto Sans Symbols"/>
                <a:cs typeface="Times New Roman" panose="02020603050405020304" pitchFamily="18" charset="0"/>
              </a:rPr>
              <a:t> </a:t>
            </a:r>
            <a:r>
              <a:rPr lang="es-EC" sz="2000" dirty="0">
                <a:latin typeface="Times New Roman" panose="02020603050405020304" pitchFamily="18" charset="0"/>
                <a:ea typeface="Noto Sans Symbols"/>
                <a:cs typeface="Times New Roman" panose="02020603050405020304" pitchFamily="18" charset="0"/>
              </a:rPr>
              <a:t>(</a:t>
            </a:r>
            <a:r>
              <a:rPr lang="es-EC" sz="2000" dirty="0" err="1" smtClean="0">
                <a:latin typeface="Times New Roman" panose="02020603050405020304" pitchFamily="18" charset="0"/>
                <a:ea typeface="Noto Sans Symbols"/>
                <a:cs typeface="Times New Roman" panose="02020603050405020304" pitchFamily="18" charset="0"/>
              </a:rPr>
              <a:t>var.Amazon</a:t>
            </a:r>
            <a:r>
              <a:rPr lang="es-EC" sz="2000" dirty="0">
                <a:latin typeface="Times New Roman" panose="02020603050405020304" pitchFamily="18" charset="0"/>
                <a:ea typeface="Noto Sans Symbols"/>
                <a:cs typeface="Times New Roman" panose="02020603050405020304" pitchFamily="18" charset="0"/>
              </a:rPr>
              <a:t>).</a:t>
            </a:r>
          </a:p>
          <a:p>
            <a:pPr lvl="0"/>
            <a:endParaRPr lang="es-EC" sz="2000" dirty="0">
              <a:latin typeface="Times New Roman" panose="02020603050405020304" pitchFamily="18" charset="0"/>
              <a:cs typeface="Times New Roman" panose="02020603050405020304" pitchFamily="18" charset="0"/>
            </a:endParaRPr>
          </a:p>
        </p:txBody>
      </p:sp>
      <p:grpSp>
        <p:nvGrpSpPr>
          <p:cNvPr id="14" name="Grupo 13">
            <a:extLst>
              <a:ext uri="{FF2B5EF4-FFF2-40B4-BE49-F238E27FC236}">
                <a16:creationId xmlns="" xmlns:a16="http://schemas.microsoft.com/office/drawing/2014/main" id="{2B70CB08-7E9D-429E-B7F0-F4F4689AE29E}"/>
              </a:ext>
            </a:extLst>
          </p:cNvPr>
          <p:cNvGrpSpPr/>
          <p:nvPr/>
        </p:nvGrpSpPr>
        <p:grpSpPr>
          <a:xfrm>
            <a:off x="8832304" y="6018112"/>
            <a:ext cx="3240360" cy="582613"/>
            <a:chOff x="8832304" y="6018112"/>
            <a:chExt cx="3240360" cy="582613"/>
          </a:xfrm>
        </p:grpSpPr>
        <p:sp>
          <p:nvSpPr>
            <p:cNvPr id="15" name="Rectángulo redondeado 6">
              <a:extLst>
                <a:ext uri="{FF2B5EF4-FFF2-40B4-BE49-F238E27FC236}">
                  <a16:creationId xmlns="" xmlns:a16="http://schemas.microsoft.com/office/drawing/2014/main" id="{DFFC6607-88E6-463A-8F7E-B32BD1056EF3}"/>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6" name="Imagen 5">
              <a:extLst>
                <a:ext uri="{FF2B5EF4-FFF2-40B4-BE49-F238E27FC236}">
                  <a16:creationId xmlns="" xmlns:a16="http://schemas.microsoft.com/office/drawing/2014/main" id="{C9F61F51-EB4F-482B-AB60-31442B872C0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857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0790" y="5783"/>
            <a:ext cx="3621087" cy="706437"/>
          </a:xfrm>
        </p:spPr>
        <p:txBody>
          <a:bodyPr/>
          <a:lstStyle/>
          <a:p>
            <a:pPr>
              <a:defRPr/>
            </a:pPr>
            <a:r>
              <a:rPr lang="es-EC" sz="2800" dirty="0">
                <a:solidFill>
                  <a:srgbClr val="0070C0"/>
                </a:solidFill>
                <a:latin typeface="Times New Roman" pitchFamily="18" charset="0"/>
                <a:cs typeface="Times New Roman" pitchFamily="18" charset="0"/>
              </a:rPr>
              <a:t>METODOLOGÍA</a:t>
            </a:r>
          </a:p>
        </p:txBody>
      </p:sp>
      <p:sp>
        <p:nvSpPr>
          <p:cNvPr id="8196" name="CuadroTexto 3"/>
          <p:cNvSpPr txBox="1">
            <a:spLocks noChangeArrowheads="1"/>
          </p:cNvSpPr>
          <p:nvPr/>
        </p:nvSpPr>
        <p:spPr bwMode="auto">
          <a:xfrm>
            <a:off x="1797138" y="602197"/>
            <a:ext cx="2674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C" sz="2000" b="1" dirty="0">
                <a:solidFill>
                  <a:srgbClr val="0070C0"/>
                </a:solidFill>
                <a:latin typeface="Times New Roman" pitchFamily="18" charset="0"/>
                <a:ea typeface="Calibri Light" pitchFamily="34" charset="0"/>
                <a:cs typeface="Times New Roman" pitchFamily="18" charset="0"/>
              </a:rPr>
              <a:t>ÁREA DE ESTUDIO</a:t>
            </a:r>
          </a:p>
        </p:txBody>
      </p:sp>
      <p:grpSp>
        <p:nvGrpSpPr>
          <p:cNvPr id="11" name="Grupo 10"/>
          <p:cNvGrpSpPr/>
          <p:nvPr/>
        </p:nvGrpSpPr>
        <p:grpSpPr>
          <a:xfrm>
            <a:off x="8832304" y="6018112"/>
            <a:ext cx="3240360" cy="582613"/>
            <a:chOff x="8832304" y="6018112"/>
            <a:chExt cx="3240360" cy="582613"/>
          </a:xfrm>
        </p:grpSpPr>
        <p:sp>
          <p:nvSpPr>
            <p:cNvPr id="6" name="Rectángulo redondeado 5"/>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8198"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lecha abajo 3"/>
          <p:cNvSpPr/>
          <p:nvPr/>
        </p:nvSpPr>
        <p:spPr>
          <a:xfrm>
            <a:off x="2555285" y="4697395"/>
            <a:ext cx="302735" cy="289854"/>
          </a:xfrm>
          <a:prstGeom prst="downArrow">
            <a:avLst/>
          </a:prstGeom>
          <a:solidFill>
            <a:schemeClr val="bg2"/>
          </a:solidFill>
          <a:ln w="19050">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EC" b="1">
              <a:ln w="12700">
                <a:solidFill>
                  <a:schemeClr val="tx1"/>
                </a:solidFill>
                <a:prstDash val="solid"/>
              </a:ln>
              <a:solidFill>
                <a:schemeClr val="tx2">
                  <a:lumMod val="75000"/>
                  <a:lumOff val="25000"/>
                </a:schemeClr>
              </a:solidFill>
              <a:effectLst>
                <a:outerShdw blurRad="41275" dist="20320" dir="1800000" algn="tl" rotWithShape="0">
                  <a:srgbClr val="000000">
                    <a:alpha val="40000"/>
                  </a:srgbClr>
                </a:outerShdw>
              </a:effectLst>
            </a:endParaRPr>
          </a:p>
        </p:txBody>
      </p:sp>
      <p:sp>
        <p:nvSpPr>
          <p:cNvPr id="12" name="CuadroTexto 11"/>
          <p:cNvSpPr txBox="1"/>
          <p:nvPr/>
        </p:nvSpPr>
        <p:spPr>
          <a:xfrm>
            <a:off x="1493326" y="5085184"/>
            <a:ext cx="2426654" cy="338554"/>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sz="1600" b="1" dirty="0" err="1">
                <a:solidFill>
                  <a:srgbClr val="000000"/>
                </a:solidFill>
                <a:latin typeface="Times New Roman" pitchFamily="18" charset="0"/>
                <a:ea typeface="Calibri Light" pitchFamily="34" charset="0"/>
                <a:cs typeface="Times New Roman" pitchFamily="18" charset="0"/>
              </a:rPr>
              <a:t>°T</a:t>
            </a:r>
            <a:r>
              <a:rPr lang="es-EC" sz="1600" b="1" dirty="0">
                <a:solidFill>
                  <a:srgbClr val="000000"/>
                </a:solidFill>
                <a:latin typeface="Times New Roman" pitchFamily="18" charset="0"/>
                <a:ea typeface="Calibri Light" pitchFamily="34" charset="0"/>
                <a:cs typeface="Times New Roman" pitchFamily="18" charset="0"/>
              </a:rPr>
              <a:t> media: </a:t>
            </a:r>
            <a:r>
              <a:rPr lang="es-EC" sz="1600" dirty="0">
                <a:solidFill>
                  <a:srgbClr val="000000"/>
                </a:solidFill>
                <a:latin typeface="Times New Roman" pitchFamily="18" charset="0"/>
                <a:ea typeface="Calibri Light" pitchFamily="34" charset="0"/>
                <a:cs typeface="Times New Roman" pitchFamily="18" charset="0"/>
              </a:rPr>
              <a:t>19 ± 1°C.</a:t>
            </a:r>
          </a:p>
        </p:txBody>
      </p:sp>
      <p:sp>
        <p:nvSpPr>
          <p:cNvPr id="14" name="CuadroTexto 3"/>
          <p:cNvSpPr txBox="1">
            <a:spLocks noChangeArrowheads="1"/>
          </p:cNvSpPr>
          <p:nvPr/>
        </p:nvSpPr>
        <p:spPr bwMode="auto">
          <a:xfrm>
            <a:off x="6236847" y="802252"/>
            <a:ext cx="382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b="1" dirty="0">
                <a:latin typeface="Times New Roman" pitchFamily="18" charset="0"/>
                <a:ea typeface="Calibri Light" pitchFamily="34" charset="0"/>
                <a:cs typeface="Times New Roman" pitchFamily="18" charset="0"/>
              </a:rPr>
              <a:t>Coordenadas referenciales</a:t>
            </a:r>
          </a:p>
        </p:txBody>
      </p:sp>
      <p:sp>
        <p:nvSpPr>
          <p:cNvPr id="3" name="Rectángulo 2"/>
          <p:cNvSpPr/>
          <p:nvPr/>
        </p:nvSpPr>
        <p:spPr>
          <a:xfrm>
            <a:off x="1271464" y="3672681"/>
            <a:ext cx="3534626" cy="584775"/>
          </a:xfrm>
          <a:prstGeom prst="rect">
            <a:avLst/>
          </a:prstGeom>
        </p:spPr>
        <p:txBody>
          <a:bodyPr wrap="square">
            <a:spAutoFit/>
          </a:bodyPr>
          <a:lstStyle/>
          <a:p>
            <a:pPr algn="ctr"/>
            <a:r>
              <a:rPr lang="es-ES" sz="1600" b="1" i="1" dirty="0">
                <a:latin typeface="Times New Roman" panose="02020603050405020304" pitchFamily="18" charset="0"/>
                <a:cs typeface="Times New Roman" panose="02020603050405020304" pitchFamily="18" charset="0"/>
              </a:rPr>
              <a:t>Figura 1 </a:t>
            </a:r>
            <a:r>
              <a:rPr lang="es-EC" sz="1600" dirty="0">
                <a:latin typeface="Times New Roman" panose="02020603050405020304" pitchFamily="18" charset="0"/>
                <a:cs typeface="Times New Roman" panose="02020603050405020304" pitchFamily="18" charset="0"/>
              </a:rPr>
              <a:t>Ubicación </a:t>
            </a:r>
            <a:r>
              <a:rPr lang="es-EC" sz="1600" dirty="0" smtClean="0">
                <a:latin typeface="Times New Roman" panose="02020603050405020304" pitchFamily="18" charset="0"/>
                <a:cs typeface="Times New Roman" panose="02020603050405020304" pitchFamily="18" charset="0"/>
              </a:rPr>
              <a:t>Lote 23 hacienda “El Prado” IASA </a:t>
            </a:r>
            <a:r>
              <a:rPr lang="es-EC" sz="1600" dirty="0">
                <a:latin typeface="Times New Roman" panose="02020603050405020304" pitchFamily="18" charset="0"/>
                <a:cs typeface="Times New Roman" panose="02020603050405020304" pitchFamily="18" charset="0"/>
              </a:rPr>
              <a:t>1</a:t>
            </a:r>
            <a:endParaRPr lang="es-ES" sz="1600" dirty="0">
              <a:latin typeface="Times New Roman" panose="02020603050405020304" pitchFamily="18" charset="0"/>
              <a:cs typeface="Times New Roman" panose="02020603050405020304" pitchFamily="18" charset="0"/>
            </a:endParaRPr>
          </a:p>
        </p:txBody>
      </p:sp>
      <p:sp>
        <p:nvSpPr>
          <p:cNvPr id="7" name="Rectángulo 6"/>
          <p:cNvSpPr/>
          <p:nvPr/>
        </p:nvSpPr>
        <p:spPr>
          <a:xfrm>
            <a:off x="6236847" y="1232543"/>
            <a:ext cx="3990195"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Longitud 78°24’44”O, latitud 0°23’20”S.</a:t>
            </a:r>
            <a:endParaRPr lang="es-EC" dirty="0"/>
          </a:p>
        </p:txBody>
      </p:sp>
      <p:sp>
        <p:nvSpPr>
          <p:cNvPr id="5" name="Rectángulo 4"/>
          <p:cNvSpPr/>
          <p:nvPr/>
        </p:nvSpPr>
        <p:spPr>
          <a:xfrm>
            <a:off x="156100" y="5860049"/>
            <a:ext cx="1337226" cy="338554"/>
          </a:xfrm>
          <a:prstGeom prst="rect">
            <a:avLst/>
          </a:prstGeom>
        </p:spPr>
        <p:txBody>
          <a:bodyPr wrap="none">
            <a:spAutoFit/>
          </a:bodyPr>
          <a:lstStyle/>
          <a:p>
            <a:r>
              <a:rPr lang="es-EC" sz="1600" dirty="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(Arce , 2009)</a:t>
            </a:r>
            <a:endParaRPr lang="es-EC" sz="1600" dirty="0"/>
          </a:p>
        </p:txBody>
      </p:sp>
      <p:sp>
        <p:nvSpPr>
          <p:cNvPr id="8" name="Flecha derecha 7"/>
          <p:cNvSpPr/>
          <p:nvPr/>
        </p:nvSpPr>
        <p:spPr>
          <a:xfrm>
            <a:off x="5447928" y="1232543"/>
            <a:ext cx="648072" cy="369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22" name="Rectángulo 21"/>
          <p:cNvSpPr/>
          <p:nvPr/>
        </p:nvSpPr>
        <p:spPr>
          <a:xfrm>
            <a:off x="1583009" y="4323537"/>
            <a:ext cx="2358338" cy="307777"/>
          </a:xfrm>
          <a:prstGeom prst="rect">
            <a:avLst/>
          </a:prstGeom>
        </p:spPr>
        <p:txBody>
          <a:bodyPr wrap="none">
            <a:spAutoFit/>
          </a:bodyPr>
          <a:lstStyle/>
          <a:p>
            <a:pPr algn="ctr"/>
            <a:r>
              <a:rPr lang="es-EC" sz="1400" b="1" dirty="0">
                <a:latin typeface="Times New Roman" pitchFamily="18" charset="0"/>
                <a:cs typeface="Times New Roman" pitchFamily="18" charset="0"/>
              </a:rPr>
              <a:t>Fuente:</a:t>
            </a:r>
            <a:r>
              <a:rPr lang="es-EC" sz="1400" dirty="0">
                <a:latin typeface="Times New Roman" pitchFamily="18" charset="0"/>
                <a:cs typeface="Times New Roman" pitchFamily="18" charset="0"/>
              </a:rPr>
              <a:t> (Google </a:t>
            </a:r>
            <a:r>
              <a:rPr lang="es-EC" sz="1400" dirty="0" err="1">
                <a:latin typeface="Times New Roman" pitchFamily="18" charset="0"/>
                <a:cs typeface="Times New Roman" pitchFamily="18" charset="0"/>
              </a:rPr>
              <a:t>Maps</a:t>
            </a:r>
            <a:r>
              <a:rPr lang="es-EC" sz="1400" dirty="0">
                <a:latin typeface="Times New Roman" pitchFamily="18" charset="0"/>
                <a:cs typeface="Times New Roman" pitchFamily="18" charset="0"/>
              </a:rPr>
              <a:t>, 2018)</a:t>
            </a:r>
          </a:p>
        </p:txBody>
      </p:sp>
      <p:pic>
        <p:nvPicPr>
          <p:cNvPr id="19" name="Imagen 18"/>
          <p:cNvPicPr/>
          <p:nvPr/>
        </p:nvPicPr>
        <p:blipFill>
          <a:blip r:embed="rId4">
            <a:extLst>
              <a:ext uri="{28A0092B-C50C-407E-A947-70E740481C1C}">
                <a14:useLocalDpi xmlns:a14="http://schemas.microsoft.com/office/drawing/2010/main" val="0"/>
              </a:ext>
            </a:extLst>
          </a:blip>
          <a:srcRect/>
          <a:stretch>
            <a:fillRect/>
          </a:stretch>
        </p:blipFill>
        <p:spPr bwMode="auto">
          <a:xfrm>
            <a:off x="1359022" y="1002307"/>
            <a:ext cx="3550622" cy="2572439"/>
          </a:xfrm>
          <a:prstGeom prst="rect">
            <a:avLst/>
          </a:prstGeom>
          <a:noFill/>
          <a:ln>
            <a:noFill/>
          </a:ln>
        </p:spPr>
      </p:pic>
      <mc:AlternateContent xmlns:mc="http://schemas.openxmlformats.org/markup-compatibility/2006" xmlns:a14="http://schemas.microsoft.com/office/drawing/2010/main">
        <mc:Choice Requires="a14">
          <p:sp>
            <p:nvSpPr>
              <p:cNvPr id="20" name="Rectángulo 19"/>
              <p:cNvSpPr/>
              <p:nvPr/>
            </p:nvSpPr>
            <p:spPr>
              <a:xfrm>
                <a:off x="5447928" y="2169101"/>
                <a:ext cx="6096000" cy="2308324"/>
              </a:xfrm>
              <a:prstGeom prst="rect">
                <a:avLst/>
              </a:prstGeom>
            </p:spPr>
            <p:txBody>
              <a:bodyPr>
                <a:spAutoFit/>
              </a:bodyPr>
              <a:lstStyle/>
              <a:p>
                <a:pPr indent="457200">
                  <a:lnSpc>
                    <a:spcPct val="200000"/>
                  </a:lnSpc>
                </a:pPr>
                <a:r>
                  <a:rPr lang="es-EC" dirty="0">
                    <a:latin typeface="Times New Roman" panose="02020603050405020304" pitchFamily="18" charset="0"/>
                    <a:ea typeface="Times New Roman" panose="02020603050405020304" pitchFamily="18" charset="0"/>
                    <a:cs typeface="Times New Roman" panose="02020603050405020304" pitchFamily="18" charset="0"/>
                  </a:rPr>
                  <a:t>La fase práctica del presente ensayo se realizó en la parroquia de San Fernando, Cantón Rumiñahui, Provincia de Pichincha, Hacienda “El Prado”, lote 23 el cual posee una extensión de 18,980.00</a:t>
                </a:r>
                <a14:m>
                  <m:oMath xmlns:m="http://schemas.openxmlformats.org/officeDocument/2006/math">
                    <m:sSup>
                      <m:sSupPr>
                        <m:ctrlPr>
                          <a:rPr lang="es-EC" i="1">
                            <a:effectLst/>
                            <a:latin typeface="Cambria Math"/>
                            <a:ea typeface="Times New Roman" panose="02020603050405020304" pitchFamily="18" charset="0"/>
                            <a:cs typeface="Arial" panose="020B0604020202020204" pitchFamily="34" charset="0"/>
                          </a:rPr>
                        </m:ctrlPr>
                      </m:sSupPr>
                      <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m</m:t>
                        </m:r>
                      </m:e>
                      <m:sup>
                        <m:r>
                          <a:rPr lang="es-EC">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s-EC"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5447928" y="2169101"/>
                <a:ext cx="6096000" cy="2308324"/>
              </a:xfrm>
              <a:prstGeom prst="rect">
                <a:avLst/>
              </a:prstGeom>
              <a:blipFill rotWithShape="0">
                <a:blip r:embed="rId5"/>
                <a:stretch>
                  <a:fillRect l="-900"/>
                </a:stretch>
              </a:blipFill>
            </p:spPr>
            <p:txBody>
              <a:bodyPr/>
              <a:lstStyle/>
              <a:p>
                <a:r>
                  <a:rPr lang="es-EC">
                    <a:noFill/>
                  </a:rPr>
                  <a:t> </a:t>
                </a:r>
              </a:p>
            </p:txBody>
          </p:sp>
        </mc:Fallback>
      </mc:AlternateContent>
    </p:spTree>
    <p:extLst>
      <p:ext uri="{BB962C8B-B14F-4D97-AF65-F5344CB8AC3E}">
        <p14:creationId xmlns:p14="http://schemas.microsoft.com/office/powerpoint/2010/main" val="2181350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203371431"/>
                  </p:ext>
                </p:extLst>
              </p:nvPr>
            </p:nvGraphicFramePr>
            <p:xfrm>
              <a:off x="2063552" y="908720"/>
              <a:ext cx="7848873" cy="4947031"/>
            </p:xfrm>
            <a:graphic>
              <a:graphicData uri="http://schemas.openxmlformats.org/drawingml/2006/table">
                <a:tbl>
                  <a:tblPr firstRow="1" firstCol="1" bandRow="1">
                    <a:tableStyleId>{46F890A9-2807-4EBB-B81D-B2AA78EC7F39}</a:tableStyleId>
                  </a:tblPr>
                  <a:tblGrid>
                    <a:gridCol w="2505965"/>
                    <a:gridCol w="2598712"/>
                    <a:gridCol w="2744196"/>
                  </a:tblGrid>
                  <a:tr h="1147308">
                    <a:tc>
                      <a:txBody>
                        <a:bodyPr/>
                        <a:lstStyle/>
                        <a:p>
                          <a:pPr algn="just">
                            <a:lnSpc>
                              <a:spcPct val="150000"/>
                            </a:lnSpc>
                            <a:spcAft>
                              <a:spcPts val="0"/>
                            </a:spcAft>
                          </a:pPr>
                          <a:r>
                            <a:rPr lang="es-EC" sz="1800" dirty="0">
                              <a:effectLst/>
                            </a:rPr>
                            <a:t>Código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Descripción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800" dirty="0">
                              <a:effectLst/>
                            </a:rPr>
                            <a:t>Recomendación(</a:t>
                          </a:r>
                          <a14:m>
                            <m:oMath xmlns:m="http://schemas.openxmlformats.org/officeDocument/2006/math">
                              <m:r>
                                <a:rPr lang="es-EC" sz="1800">
                                  <a:effectLst/>
                                  <a:latin typeface="Cambria Math" panose="02040503050406030204" pitchFamily="18" charset="0"/>
                                </a:rPr>
                                <m:t>𝒌𝒈</m:t>
                              </m:r>
                              <m:r>
                                <a:rPr lang="es-EC" sz="1800">
                                  <a:effectLst/>
                                  <a:latin typeface="Cambria Math" panose="02040503050406030204" pitchFamily="18" charset="0"/>
                                </a:rPr>
                                <m:t>×</m:t>
                              </m:r>
                              <m:sSup>
                                <m:sSupPr>
                                  <m:ctrlPr>
                                    <a:rPr lang="es-EC" sz="1800" i="1">
                                      <a:effectLst/>
                                      <a:latin typeface="Cambria Math"/>
                                    </a:rPr>
                                  </m:ctrlPr>
                                </m:sSupPr>
                                <m:e>
                                  <m:r>
                                    <a:rPr lang="es-EC" sz="1800">
                                      <a:effectLst/>
                                      <a:latin typeface="Cambria Math" panose="02040503050406030204" pitchFamily="18" charset="0"/>
                                    </a:rPr>
                                    <m:t>𝒉𝒂</m:t>
                                  </m:r>
                                </m:e>
                                <m:sup>
                                  <m:r>
                                    <a:rPr lang="es-EC" sz="1800">
                                      <a:effectLst/>
                                      <a:latin typeface="Cambria Math" panose="02040503050406030204" pitchFamily="18" charset="0"/>
                                    </a:rPr>
                                    <m:t>−</m:t>
                                  </m:r>
                                  <m:r>
                                    <a:rPr lang="es-EC" sz="1800">
                                      <a:effectLst/>
                                      <a:latin typeface="Cambria Math" panose="02040503050406030204" pitchFamily="18" charset="0"/>
                                    </a:rPr>
                                    <m:t>𝟏</m:t>
                                  </m:r>
                                </m:sup>
                              </m:sSup>
                              <m:r>
                                <a:rPr lang="es-EC" sz="1800">
                                  <a:effectLst/>
                                  <a:latin typeface="Cambria Math" panose="02040503050406030204" pitchFamily="18" charset="0"/>
                                </a:rPr>
                                <m:t>)</m:t>
                              </m:r>
                            </m:oMath>
                          </a14:m>
                          <a:r>
                            <a:rPr lang="es-EC" sz="1800" dirty="0">
                              <a:effectLst/>
                            </a:rPr>
                            <a:t> de acuerdo al análisis de suelo</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r h="1105729">
                    <a:tc>
                      <a:txBody>
                        <a:bodyPr/>
                        <a:lstStyle/>
                        <a:p>
                          <a:pPr algn="ctr">
                            <a:lnSpc>
                              <a:spcPct val="150000"/>
                            </a:lnSpc>
                            <a:spcAft>
                              <a:spcPts val="0"/>
                            </a:spcAft>
                          </a:pPr>
                          <a:r>
                            <a:rPr lang="es-EC" sz="1800">
                              <a:effectLst/>
                            </a:rPr>
                            <a:t>T0</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Fertilización recomendada por el análisis de suelo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N: 80</a:t>
                          </a:r>
                        </a:p>
                        <a:p>
                          <a:pPr algn="ctr">
                            <a:lnSpc>
                              <a:spcPct val="150000"/>
                            </a:lnSpc>
                            <a:spcAft>
                              <a:spcPts val="0"/>
                            </a:spcAft>
                          </a:pPr>
                          <a:r>
                            <a:rPr lang="es-EC" sz="1800" dirty="0">
                              <a:effectLst/>
                            </a:rPr>
                            <a:t>P: 40</a:t>
                          </a:r>
                        </a:p>
                        <a:p>
                          <a:pPr algn="ctr">
                            <a:lnSpc>
                              <a:spcPct val="150000"/>
                            </a:lnSpc>
                            <a:spcAft>
                              <a:spcPts val="0"/>
                            </a:spcAft>
                          </a:pPr>
                          <a:r>
                            <a:rPr lang="es-EC" sz="1800" dirty="0">
                              <a:effectLst/>
                            </a:rPr>
                            <a:t>K: 30</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r h="1105729">
                    <a:tc>
                      <a:txBody>
                        <a:bodyPr/>
                        <a:lstStyle/>
                        <a:p>
                          <a:pPr algn="ctr">
                            <a:lnSpc>
                              <a:spcPct val="150000"/>
                            </a:lnSpc>
                            <a:spcAft>
                              <a:spcPts val="0"/>
                            </a:spcAft>
                          </a:pPr>
                          <a:r>
                            <a:rPr lang="es-EC" sz="1800">
                              <a:effectLst/>
                            </a:rPr>
                            <a:t>T1</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Fertilización a un 25% extra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N: 100</a:t>
                          </a:r>
                        </a:p>
                        <a:p>
                          <a:pPr algn="ctr">
                            <a:lnSpc>
                              <a:spcPct val="150000"/>
                            </a:lnSpc>
                            <a:spcAft>
                              <a:spcPts val="0"/>
                            </a:spcAft>
                          </a:pPr>
                          <a:r>
                            <a:rPr lang="es-EC" sz="1800">
                              <a:effectLst/>
                            </a:rPr>
                            <a:t>P: 50</a:t>
                          </a:r>
                        </a:p>
                        <a:p>
                          <a:pPr algn="ctr">
                            <a:lnSpc>
                              <a:spcPct val="150000"/>
                            </a:lnSpc>
                            <a:spcAft>
                              <a:spcPts val="0"/>
                            </a:spcAft>
                          </a:pPr>
                          <a:r>
                            <a:rPr lang="es-EC" sz="1800">
                              <a:effectLst/>
                            </a:rPr>
                            <a:t>K: 37,5</a:t>
                          </a:r>
                          <a:endParaRPr lang="es-EC" sz="1800">
                            <a:effectLst/>
                            <a:latin typeface="Times New Roman" panose="02020603050405020304" pitchFamily="18" charset="0"/>
                            <a:ea typeface="Times New Roman" panose="02020603050405020304" pitchFamily="18" charset="0"/>
                          </a:endParaRPr>
                        </a:p>
                      </a:txBody>
                      <a:tcPr marL="68580" marR="68580" marT="0" marB="0"/>
                    </a:tc>
                  </a:tr>
                  <a:tr h="1105729">
                    <a:tc>
                      <a:txBody>
                        <a:bodyPr/>
                        <a:lstStyle/>
                        <a:p>
                          <a:pPr algn="ctr">
                            <a:lnSpc>
                              <a:spcPct val="150000"/>
                            </a:lnSpc>
                            <a:spcAft>
                              <a:spcPts val="0"/>
                            </a:spcAft>
                          </a:pPr>
                          <a:r>
                            <a:rPr lang="es-EC" sz="1800">
                              <a:effectLst/>
                            </a:rPr>
                            <a:t>T2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Fertilización a un 50% extra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N: 120</a:t>
                          </a:r>
                        </a:p>
                        <a:p>
                          <a:pPr algn="ctr">
                            <a:lnSpc>
                              <a:spcPct val="150000"/>
                            </a:lnSpc>
                            <a:spcAft>
                              <a:spcPts val="0"/>
                            </a:spcAft>
                          </a:pPr>
                          <a:r>
                            <a:rPr lang="es-EC" sz="1800" dirty="0">
                              <a:effectLst/>
                            </a:rPr>
                            <a:t>P: 60</a:t>
                          </a:r>
                        </a:p>
                        <a:p>
                          <a:pPr algn="ctr">
                            <a:lnSpc>
                              <a:spcPct val="150000"/>
                            </a:lnSpc>
                            <a:spcAft>
                              <a:spcPts val="0"/>
                            </a:spcAft>
                          </a:pPr>
                          <a:r>
                            <a:rPr lang="es-EC" sz="1800" dirty="0">
                              <a:effectLst/>
                            </a:rPr>
                            <a:t>K: 45</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203371431"/>
                  </p:ext>
                </p:extLst>
              </p:nvPr>
            </p:nvGraphicFramePr>
            <p:xfrm>
              <a:off x="2063552" y="908720"/>
              <a:ext cx="7848873" cy="4984179"/>
            </p:xfrm>
            <a:graphic>
              <a:graphicData uri="http://schemas.openxmlformats.org/drawingml/2006/table">
                <a:tbl>
                  <a:tblPr firstRow="1" firstCol="1" bandRow="1">
                    <a:tableStyleId>{46F890A9-2807-4EBB-B81D-B2AA78EC7F39}</a:tableStyleId>
                  </a:tblPr>
                  <a:tblGrid>
                    <a:gridCol w="2505965"/>
                    <a:gridCol w="2598712"/>
                    <a:gridCol w="2744196"/>
                  </a:tblGrid>
                  <a:tr h="1280859">
                    <a:tc>
                      <a:txBody>
                        <a:bodyPr/>
                        <a:lstStyle/>
                        <a:p>
                          <a:pPr algn="just">
                            <a:lnSpc>
                              <a:spcPct val="150000"/>
                            </a:lnSpc>
                            <a:spcAft>
                              <a:spcPts val="0"/>
                            </a:spcAft>
                          </a:pPr>
                          <a:r>
                            <a:rPr lang="es-EC" sz="1800" dirty="0">
                              <a:effectLst/>
                            </a:rPr>
                            <a:t>Código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C" sz="1800">
                              <a:effectLst/>
                            </a:rPr>
                            <a:t>Descripción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2"/>
                          <a:stretch>
                            <a:fillRect l="-185809" b="-297143"/>
                          </a:stretch>
                        </a:blipFill>
                      </a:tcPr>
                    </a:tc>
                  </a:tr>
                  <a:tr h="1234440">
                    <a:tc>
                      <a:txBody>
                        <a:bodyPr/>
                        <a:lstStyle/>
                        <a:p>
                          <a:pPr algn="ctr">
                            <a:lnSpc>
                              <a:spcPct val="150000"/>
                            </a:lnSpc>
                            <a:spcAft>
                              <a:spcPts val="0"/>
                            </a:spcAft>
                          </a:pPr>
                          <a:r>
                            <a:rPr lang="es-EC" sz="1800">
                              <a:effectLst/>
                            </a:rPr>
                            <a:t>T0</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Fertilización recomendada por el análisis de suelo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N: 80</a:t>
                          </a:r>
                        </a:p>
                        <a:p>
                          <a:pPr algn="ctr">
                            <a:lnSpc>
                              <a:spcPct val="150000"/>
                            </a:lnSpc>
                            <a:spcAft>
                              <a:spcPts val="0"/>
                            </a:spcAft>
                          </a:pPr>
                          <a:r>
                            <a:rPr lang="es-EC" sz="1800" dirty="0">
                              <a:effectLst/>
                            </a:rPr>
                            <a:t>P: 40</a:t>
                          </a:r>
                        </a:p>
                        <a:p>
                          <a:pPr algn="ctr">
                            <a:lnSpc>
                              <a:spcPct val="150000"/>
                            </a:lnSpc>
                            <a:spcAft>
                              <a:spcPts val="0"/>
                            </a:spcAft>
                          </a:pPr>
                          <a:r>
                            <a:rPr lang="es-EC" sz="1800" dirty="0">
                              <a:effectLst/>
                            </a:rPr>
                            <a:t>K: 30</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r h="1234440">
                    <a:tc>
                      <a:txBody>
                        <a:bodyPr/>
                        <a:lstStyle/>
                        <a:p>
                          <a:pPr algn="ctr">
                            <a:lnSpc>
                              <a:spcPct val="150000"/>
                            </a:lnSpc>
                            <a:spcAft>
                              <a:spcPts val="0"/>
                            </a:spcAft>
                          </a:pPr>
                          <a:r>
                            <a:rPr lang="es-EC" sz="1800">
                              <a:effectLst/>
                            </a:rPr>
                            <a:t>T1</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Fertilización a un 25% extra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N: 100</a:t>
                          </a:r>
                        </a:p>
                        <a:p>
                          <a:pPr algn="ctr">
                            <a:lnSpc>
                              <a:spcPct val="150000"/>
                            </a:lnSpc>
                            <a:spcAft>
                              <a:spcPts val="0"/>
                            </a:spcAft>
                          </a:pPr>
                          <a:r>
                            <a:rPr lang="es-EC" sz="1800">
                              <a:effectLst/>
                            </a:rPr>
                            <a:t>P: 50</a:t>
                          </a:r>
                        </a:p>
                        <a:p>
                          <a:pPr algn="ctr">
                            <a:lnSpc>
                              <a:spcPct val="150000"/>
                            </a:lnSpc>
                            <a:spcAft>
                              <a:spcPts val="0"/>
                            </a:spcAft>
                          </a:pPr>
                          <a:r>
                            <a:rPr lang="es-EC" sz="1800">
                              <a:effectLst/>
                            </a:rPr>
                            <a:t>K: 37,5</a:t>
                          </a:r>
                          <a:endParaRPr lang="es-EC" sz="1800">
                            <a:effectLst/>
                            <a:latin typeface="Times New Roman" panose="02020603050405020304" pitchFamily="18" charset="0"/>
                            <a:ea typeface="Times New Roman" panose="02020603050405020304" pitchFamily="18" charset="0"/>
                          </a:endParaRPr>
                        </a:p>
                      </a:txBody>
                      <a:tcPr marL="68580" marR="68580" marT="0" marB="0"/>
                    </a:tc>
                  </a:tr>
                  <a:tr h="1234440">
                    <a:tc>
                      <a:txBody>
                        <a:bodyPr/>
                        <a:lstStyle/>
                        <a:p>
                          <a:pPr algn="ctr">
                            <a:lnSpc>
                              <a:spcPct val="150000"/>
                            </a:lnSpc>
                            <a:spcAft>
                              <a:spcPts val="0"/>
                            </a:spcAft>
                          </a:pPr>
                          <a:r>
                            <a:rPr lang="es-EC" sz="1800">
                              <a:effectLst/>
                            </a:rPr>
                            <a:t>T2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a:effectLst/>
                            </a:rPr>
                            <a:t>Fertilización a un 50% extra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N: 120</a:t>
                          </a:r>
                        </a:p>
                        <a:p>
                          <a:pPr algn="ctr">
                            <a:lnSpc>
                              <a:spcPct val="150000"/>
                            </a:lnSpc>
                            <a:spcAft>
                              <a:spcPts val="0"/>
                            </a:spcAft>
                          </a:pPr>
                          <a:r>
                            <a:rPr lang="es-EC" sz="1800" dirty="0">
                              <a:effectLst/>
                            </a:rPr>
                            <a:t>P: 60</a:t>
                          </a:r>
                        </a:p>
                        <a:p>
                          <a:pPr algn="ctr">
                            <a:lnSpc>
                              <a:spcPct val="150000"/>
                            </a:lnSpc>
                            <a:spcAft>
                              <a:spcPts val="0"/>
                            </a:spcAft>
                          </a:pPr>
                          <a:r>
                            <a:rPr lang="es-EC" sz="1800" dirty="0">
                              <a:effectLst/>
                            </a:rPr>
                            <a:t>K: 45</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Fallback>
      </mc:AlternateContent>
      <p:sp>
        <p:nvSpPr>
          <p:cNvPr id="3" name="Rectángulo 2"/>
          <p:cNvSpPr/>
          <p:nvPr/>
        </p:nvSpPr>
        <p:spPr>
          <a:xfrm>
            <a:off x="4727848" y="-12879"/>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994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9416" y="980728"/>
            <a:ext cx="3284113"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Diseño Experimental</a:t>
            </a:r>
            <a:endParaRPr lang="es-EC" b="1" dirty="0">
              <a:latin typeface="Times New Roman" panose="02020603050405020304" pitchFamily="18" charset="0"/>
              <a:cs typeface="Times New Roman" panose="02020603050405020304" pitchFamily="18" charset="0"/>
            </a:endParaRPr>
          </a:p>
        </p:txBody>
      </p:sp>
      <p:sp>
        <p:nvSpPr>
          <p:cNvPr id="3" name="Rectángulo 2"/>
          <p:cNvSpPr/>
          <p:nvPr/>
        </p:nvSpPr>
        <p:spPr>
          <a:xfrm>
            <a:off x="479376" y="1628800"/>
            <a:ext cx="4473262" cy="1200329"/>
          </a:xfrm>
          <a:prstGeom prst="rect">
            <a:avLst/>
          </a:prstGeom>
        </p:spPr>
        <p:txBody>
          <a:bodyPr wrap="square">
            <a:spAutoFit/>
          </a:bodyPr>
          <a:lstStyle/>
          <a:p>
            <a:r>
              <a:rPr lang="es-EC" dirty="0" smtClean="0">
                <a:latin typeface="Times New Roman" panose="02020603050405020304" pitchFamily="18" charset="0"/>
                <a:ea typeface="Times New Roman" panose="02020603050405020304" pitchFamily="18" charset="0"/>
                <a:cs typeface="Times New Roman" panose="02020603050405020304" pitchFamily="18" charset="0"/>
              </a:rPr>
              <a:t>Se </a:t>
            </a:r>
            <a:r>
              <a:rPr lang="es-EC" dirty="0">
                <a:latin typeface="Times New Roman" panose="02020603050405020304" pitchFamily="18" charset="0"/>
                <a:ea typeface="Times New Roman" panose="02020603050405020304" pitchFamily="18" charset="0"/>
                <a:cs typeface="Times New Roman" panose="02020603050405020304" pitchFamily="18" charset="0"/>
              </a:rPr>
              <a:t>evaluó el rendimiento del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Ray</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Grass</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i="1" dirty="0" err="1">
                <a:latin typeface="Times New Roman" panose="02020603050405020304" pitchFamily="18" charset="0"/>
                <a:ea typeface="Times New Roman" panose="02020603050405020304" pitchFamily="18" charset="0"/>
                <a:cs typeface="Times New Roman" panose="02020603050405020304" pitchFamily="18" charset="0"/>
              </a:rPr>
              <a:t>lolium</a:t>
            </a:r>
            <a:r>
              <a:rPr lang="es-EC" i="1" dirty="0">
                <a:latin typeface="Times New Roman" panose="02020603050405020304" pitchFamily="18" charset="0"/>
                <a:ea typeface="Times New Roman" panose="02020603050405020304" pitchFamily="18" charset="0"/>
                <a:cs typeface="Times New Roman" panose="02020603050405020304" pitchFamily="18" charset="0"/>
              </a:rPr>
              <a:t> perenne</a:t>
            </a:r>
            <a:r>
              <a:rPr lang="es-EC" dirty="0">
                <a:latin typeface="Times New Roman" panose="02020603050405020304" pitchFamily="18" charset="0"/>
                <a:ea typeface="Times New Roman" panose="02020603050405020304" pitchFamily="18" charset="0"/>
                <a:cs typeface="Times New Roman" panose="02020603050405020304" pitchFamily="18" charset="0"/>
              </a:rPr>
              <a:t>) sometido a los 3 niveles de fertilización (T0, T1, T2)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ea typeface="Times New Roman" panose="02020603050405020304" pitchFamily="18" charset="0"/>
                <a:cs typeface="Times New Roman" panose="02020603050405020304" pitchFamily="18" charset="0"/>
              </a:rPr>
              <a:t>DBCA) con 3 repeticiones evaluado en 3 cortes consecutivos</a:t>
            </a:r>
            <a:endParaRPr lang="es-EC"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0" y="3118702"/>
                <a:ext cx="6096000" cy="1244956"/>
              </a:xfrm>
              <a:prstGeom prst="rect">
                <a:avLst/>
              </a:prstGeom>
            </p:spPr>
            <p:txBody>
              <a:bodyPr>
                <a:spAutoFit/>
              </a:bodyPr>
              <a:lstStyle/>
              <a:p>
                <a:pPr indent="457200">
                  <a:lnSpc>
                    <a:spcPct val="200000"/>
                  </a:lnSpc>
                </a:pPr>
                <a:r>
                  <a:rPr lang="es-EC" dirty="0">
                    <a:latin typeface="Times New Roman" panose="02020603050405020304" pitchFamily="18" charset="0"/>
                    <a:ea typeface="Times New Roman" panose="02020603050405020304" pitchFamily="18" charset="0"/>
                    <a:cs typeface="Times New Roman" panose="02020603050405020304" pitchFamily="18" charset="0"/>
                  </a:rPr>
                  <a:t>El modelo matemático para el experimento fue:</a:t>
                </a:r>
                <a:endParaRPr lang="es-EC"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nSpc>
                    <a:spcPct val="200000"/>
                  </a:lnSpc>
                </a:pPr>
                <a14:m>
                  <m:oMathPara xmlns:m="http://schemas.openxmlformats.org/officeDocument/2006/math">
                    <m:oMathParaPr>
                      <m:jc m:val="centerGroup"/>
                    </m:oMathParaPr>
                    <m:oMath xmlns:m="http://schemas.openxmlformats.org/officeDocument/2006/math">
                      <m:sSub>
                        <m:sSubPr>
                          <m:ctrlPr>
                            <a:rPr lang="es-EC" i="1">
                              <a:effectLst/>
                              <a:latin typeface="Cambria Math"/>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𝑌</m:t>
                          </m:r>
                        </m:e>
                        <m:sub>
                          <m:r>
                            <a:rPr lang="es-EC" i="1">
                              <a:effectLst/>
                              <a:latin typeface="Cambria Math" panose="02040503050406030204" pitchFamily="18" charset="0"/>
                              <a:ea typeface="Times New Roman" panose="02020603050405020304" pitchFamily="18" charset="0"/>
                              <a:cs typeface="Arial" panose="020B0604020202020204" pitchFamily="34" charset="0"/>
                            </a:rPr>
                            <m:t>𝑖𝑗</m:t>
                          </m:r>
                        </m:sub>
                      </m:sSub>
                      <m:r>
                        <a:rPr lang="es-EC" i="1">
                          <a:effectLst/>
                          <a:latin typeface="Cambria Math" panose="02040503050406030204" pitchFamily="18" charset="0"/>
                          <a:ea typeface="Times New Roman" panose="02020603050405020304" pitchFamily="18" charset="0"/>
                          <a:cs typeface="Arial" panose="020B0604020202020204" pitchFamily="34" charset="0"/>
                        </a:rPr>
                        <m:t>= </m:t>
                      </m:r>
                      <m:r>
                        <a:rPr lang="es-EC" i="1">
                          <a:effectLst/>
                          <a:latin typeface="Cambria Math" panose="02040503050406030204" pitchFamily="18" charset="0"/>
                          <a:ea typeface="Times New Roman" panose="02020603050405020304" pitchFamily="18" charset="0"/>
                          <a:cs typeface="Arial" panose="020B0604020202020204" pitchFamily="34" charset="0"/>
                        </a:rPr>
                        <m:t>𝜇</m:t>
                      </m:r>
                      <m:r>
                        <a:rPr lang="es-EC" i="1">
                          <a:effectLst/>
                          <a:latin typeface="Cambria Math" panose="02040503050406030204" pitchFamily="18" charset="0"/>
                          <a:ea typeface="Times New Roman" panose="02020603050405020304" pitchFamily="18" charset="0"/>
                          <a:cs typeface="Arial" panose="020B0604020202020204" pitchFamily="34" charset="0"/>
                        </a:rPr>
                        <m:t> + </m:t>
                      </m:r>
                      <m:sSub>
                        <m:sSubPr>
                          <m:ctrlPr>
                            <a:rPr lang="es-EC" i="1">
                              <a:effectLst/>
                              <a:latin typeface="Cambria Math"/>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effectLst/>
                              <a:latin typeface="Cambria Math" panose="02040503050406030204" pitchFamily="18" charset="0"/>
                              <a:ea typeface="Times New Roman" panose="02020603050405020304" pitchFamily="18" charset="0"/>
                              <a:cs typeface="Arial" panose="020B0604020202020204" pitchFamily="34" charset="0"/>
                            </a:rPr>
                            <m:t>𝑖</m:t>
                          </m:r>
                          <m:r>
                            <a:rPr lang="es-EC" i="1">
                              <a:effectLst/>
                              <a:latin typeface="Cambria Math" panose="02040503050406030204" pitchFamily="18" charset="0"/>
                              <a:ea typeface="Times New Roman" panose="02020603050405020304" pitchFamily="18" charset="0"/>
                              <a:cs typeface="Arial" panose="020B0604020202020204" pitchFamily="34" charset="0"/>
                            </a:rPr>
                            <m:t> </m:t>
                          </m:r>
                        </m:sub>
                      </m:sSub>
                      <m:r>
                        <a:rPr lang="es-EC" i="1">
                          <a:effectLst/>
                          <a:latin typeface="Cambria Math" panose="02040503050406030204" pitchFamily="18" charset="0"/>
                          <a:ea typeface="Times New Roman" panose="02020603050405020304" pitchFamily="18" charset="0"/>
                          <a:cs typeface="Arial" panose="020B0604020202020204" pitchFamily="34" charset="0"/>
                        </a:rPr>
                        <m:t> + </m:t>
                      </m:r>
                      <m:sSub>
                        <m:sSubPr>
                          <m:ctrlPr>
                            <a:rPr lang="es-EC" i="1">
                              <a:effectLst/>
                              <a:latin typeface="Cambria Math"/>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𝐵</m:t>
                          </m:r>
                        </m:e>
                        <m:sub>
                          <m:r>
                            <a:rPr lang="es-EC" i="1">
                              <a:effectLst/>
                              <a:latin typeface="Cambria Math" panose="02040503050406030204" pitchFamily="18" charset="0"/>
                              <a:ea typeface="Times New Roman" panose="02020603050405020304" pitchFamily="18" charset="0"/>
                              <a:cs typeface="Arial" panose="020B0604020202020204" pitchFamily="34" charset="0"/>
                            </a:rPr>
                            <m:t>𝑗</m:t>
                          </m:r>
                        </m:sub>
                      </m:sSub>
                      <m:r>
                        <a:rPr lang="es-EC"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C" i="1">
                              <a:effectLst/>
                              <a:latin typeface="Cambria Math"/>
                              <a:ea typeface="Times New Roman" panose="02020603050405020304" pitchFamily="18" charset="0"/>
                              <a:cs typeface="Arial" panose="020B0604020202020204" pitchFamily="34" charset="0"/>
                            </a:rPr>
                          </m:ctrlPr>
                        </m:sSubPr>
                        <m:e>
                          <m:r>
                            <a:rPr lang="es-EC" i="1">
                              <a:effectLst/>
                              <a:latin typeface="Cambria Math" panose="02040503050406030204" pitchFamily="18" charset="0"/>
                              <a:ea typeface="Times New Roman" panose="02020603050405020304" pitchFamily="18" charset="0"/>
                              <a:cs typeface="Arial" panose="020B0604020202020204" pitchFamily="34" charset="0"/>
                            </a:rPr>
                            <m:t>𝜖</m:t>
                          </m:r>
                        </m:e>
                        <m:sub>
                          <m:r>
                            <a:rPr lang="es-EC" i="1">
                              <a:effectLst/>
                              <a:latin typeface="Cambria Math" panose="02040503050406030204" pitchFamily="18" charset="0"/>
                              <a:ea typeface="Times New Roman" panose="02020603050405020304" pitchFamily="18" charset="0"/>
                              <a:cs typeface="Arial" panose="020B0604020202020204" pitchFamily="34" charset="0"/>
                            </a:rPr>
                            <m:t>𝑖𝑗</m:t>
                          </m:r>
                        </m:sub>
                      </m:sSub>
                    </m:oMath>
                  </m:oMathPara>
                </a14:m>
                <a:endParaRPr lang="es-EC" sz="2000" dirty="0">
                  <a:effectLst/>
                  <a:latin typeface="Times New Roman" panose="02020603050405020304" pitchFamily="18" charset="0"/>
                  <a:ea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0" y="3118702"/>
                <a:ext cx="6096000" cy="1244956"/>
              </a:xfrm>
              <a:prstGeom prst="rect">
                <a:avLst/>
              </a:prstGeom>
              <a:blipFill rotWithShape="0">
                <a:blip r:embed="rId2"/>
                <a:stretch>
                  <a:fillRect/>
                </a:stretch>
              </a:blipFill>
            </p:spPr>
            <p:txBody>
              <a:bodyPr/>
              <a:lstStyle/>
              <a:p>
                <a:r>
                  <a:rPr lang="es-EC">
                    <a:noFill/>
                  </a:rPr>
                  <a:t> </a:t>
                </a:r>
              </a:p>
            </p:txBody>
          </p:sp>
        </mc:Fallback>
      </mc:AlternateContent>
      <p:sp>
        <p:nvSpPr>
          <p:cNvPr id="5" name="CuadroTexto 4"/>
          <p:cNvSpPr txBox="1"/>
          <p:nvPr/>
        </p:nvSpPr>
        <p:spPr>
          <a:xfrm>
            <a:off x="7392144" y="1165394"/>
            <a:ext cx="2712567" cy="369332"/>
          </a:xfrm>
          <a:prstGeom prst="rect">
            <a:avLst/>
          </a:prstGeom>
          <a:noFill/>
        </p:spPr>
        <p:txBody>
          <a:bodyPr wrap="square" rtlCol="0">
            <a:spAutoFit/>
          </a:bodyPr>
          <a:lstStyle/>
          <a:p>
            <a:r>
              <a:rPr lang="es-EC" b="1" dirty="0" smtClean="0"/>
              <a:t>Croquis del ensayo</a:t>
            </a:r>
            <a:endParaRPr lang="es-EC"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375920" y="1825648"/>
            <a:ext cx="6426557" cy="3831063"/>
          </a:xfrm>
          <a:prstGeom prst="rect">
            <a:avLst/>
          </a:prstGeom>
          <a:noFill/>
          <a:ln>
            <a:noFill/>
          </a:ln>
        </p:spPr>
      </p:pic>
      <p:sp>
        <p:nvSpPr>
          <p:cNvPr id="7" name="Rectángulo 6"/>
          <p:cNvSpPr/>
          <p:nvPr/>
        </p:nvSpPr>
        <p:spPr>
          <a:xfrm>
            <a:off x="4727848" y="-12879"/>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2010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Diagrama 2"/>
              <p:cNvGraphicFramePr/>
              <p:nvPr>
                <p:extLst>
                  <p:ext uri="{D42A27DB-BD31-4B8C-83A1-F6EECF244321}">
                    <p14:modId xmlns:p14="http://schemas.microsoft.com/office/powerpoint/2010/main" val="2492113822"/>
                  </p:ext>
                </p:extLst>
              </p:nvPr>
            </p:nvGraphicFramePr>
            <p:xfrm>
              <a:off x="191344" y="908720"/>
              <a:ext cx="11848563" cy="5377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3" name="Diagrama 2"/>
              <p:cNvGraphicFramePr/>
              <p:nvPr>
                <p:extLst>
                  <p:ext uri="{D42A27DB-BD31-4B8C-83A1-F6EECF244321}">
                    <p14:modId xmlns:p14="http://schemas.microsoft.com/office/powerpoint/2010/main" val="2492113822"/>
                  </p:ext>
                </p:extLst>
              </p:nvPr>
            </p:nvGraphicFramePr>
            <p:xfrm>
              <a:off x="191344" y="908720"/>
              <a:ext cx="11848563" cy="53778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4" name="Rectángulo 3"/>
          <p:cNvSpPr/>
          <p:nvPr/>
        </p:nvSpPr>
        <p:spPr>
          <a:xfrm>
            <a:off x="4583832" y="0"/>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5232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HP\Desktop\CHRIS\tesis\Camera\20200226_08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8484" y="877266"/>
            <a:ext cx="2577935" cy="3240360"/>
          </a:xfrm>
          <a:prstGeom prst="rect">
            <a:avLst/>
          </a:prstGeom>
          <a:noFill/>
          <a:ln>
            <a:noFill/>
          </a:ln>
        </p:spPr>
      </p:pic>
      <p:pic>
        <p:nvPicPr>
          <p:cNvPr id="3" name="Imagen 2" descr="C:\Users\HP\Desktop\CHRIS\Camera\WhatsApp Images\IMG-20200209-WA07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635" y="3534226"/>
            <a:ext cx="3560614" cy="2285734"/>
          </a:xfrm>
          <a:prstGeom prst="rect">
            <a:avLst/>
          </a:prstGeom>
          <a:noFill/>
          <a:ln>
            <a:noFill/>
          </a:ln>
        </p:spPr>
      </p:pic>
      <p:pic>
        <p:nvPicPr>
          <p:cNvPr id="4" name="Imagen 3" descr="C:\Users\HP\Desktop\CHRIS\Camera\WhatsApp Images\IMG-20200209-WA08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0256" y="1257418"/>
            <a:ext cx="3384376" cy="2535132"/>
          </a:xfrm>
          <a:prstGeom prst="rect">
            <a:avLst/>
          </a:prstGeom>
          <a:noFill/>
          <a:ln>
            <a:noFill/>
          </a:ln>
        </p:spPr>
      </p:pic>
      <p:sp>
        <p:nvSpPr>
          <p:cNvPr id="5" name="CuadroTexto 4"/>
          <p:cNvSpPr txBox="1"/>
          <p:nvPr/>
        </p:nvSpPr>
        <p:spPr>
          <a:xfrm>
            <a:off x="335360" y="323165"/>
            <a:ext cx="3800315" cy="400110"/>
          </a:xfrm>
          <a:prstGeom prst="rect">
            <a:avLst/>
          </a:prstGeom>
          <a:noFill/>
        </p:spPr>
        <p:txBody>
          <a:bodyPr wrap="square" rtlCol="0">
            <a:spAutoFit/>
          </a:bodyPr>
          <a:lstStyle/>
          <a:p>
            <a:r>
              <a:rPr lang="es-EC" sz="2000" b="1" dirty="0" smtClean="0">
                <a:latin typeface="Times New Roman" panose="02020603050405020304" pitchFamily="18" charset="0"/>
                <a:cs typeface="Times New Roman" panose="02020603050405020304" pitchFamily="18" charset="0"/>
              </a:rPr>
              <a:t>Instalación de la Investigación</a:t>
            </a:r>
            <a:endParaRPr lang="es-EC" sz="2000" b="1" dirty="0">
              <a:latin typeface="Times New Roman" panose="02020603050405020304" pitchFamily="18" charset="0"/>
              <a:cs typeface="Times New Roman" panose="02020603050405020304" pitchFamily="18" charset="0"/>
            </a:endParaRPr>
          </a:p>
        </p:txBody>
      </p:sp>
      <p:sp>
        <p:nvSpPr>
          <p:cNvPr id="6" name="Rectángulo 5"/>
          <p:cNvSpPr/>
          <p:nvPr/>
        </p:nvSpPr>
        <p:spPr>
          <a:xfrm>
            <a:off x="4727848" y="0"/>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
        <p:nvSpPr>
          <p:cNvPr id="7" name="Flecha abajo 6"/>
          <p:cNvSpPr/>
          <p:nvPr/>
        </p:nvSpPr>
        <p:spPr>
          <a:xfrm rot="14286642">
            <a:off x="8335022" y="3705541"/>
            <a:ext cx="777617" cy="1742546"/>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8" name="Flecha abajo 7"/>
          <p:cNvSpPr/>
          <p:nvPr/>
        </p:nvSpPr>
        <p:spPr>
          <a:xfrm rot="17481592">
            <a:off x="2565890" y="3594581"/>
            <a:ext cx="777617" cy="1742546"/>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9" name="Rectángulo 8"/>
          <p:cNvSpPr/>
          <p:nvPr/>
        </p:nvSpPr>
        <p:spPr>
          <a:xfrm>
            <a:off x="777449" y="781210"/>
            <a:ext cx="2534668"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Identificación de la variedad</a:t>
            </a:r>
            <a:endParaRPr lang="es-EC" sz="1600" dirty="0"/>
          </a:p>
        </p:txBody>
      </p:sp>
      <p:sp>
        <p:nvSpPr>
          <p:cNvPr id="10" name="Rectángulo 9"/>
          <p:cNvSpPr/>
          <p:nvPr/>
        </p:nvSpPr>
        <p:spPr>
          <a:xfrm>
            <a:off x="3983480" y="3080427"/>
            <a:ext cx="4416776" cy="338554"/>
          </a:xfrm>
          <a:prstGeom prst="rect">
            <a:avLst/>
          </a:prstGeom>
        </p:spPr>
        <p:txBody>
          <a:bodyPr wrap="square">
            <a:spAutoFit/>
          </a:bodyPr>
          <a:lstStyle/>
          <a:p>
            <a:r>
              <a:rPr lang="es-EC" sz="1600" dirty="0">
                <a:latin typeface="Times New Roman" panose="02020603050405020304" pitchFamily="18" charset="0"/>
                <a:ea typeface="Times New Roman" panose="02020603050405020304" pitchFamily="18" charset="0"/>
              </a:rPr>
              <a:t>Corte de igualación mediante rastra destrabada</a:t>
            </a:r>
            <a:endParaRPr lang="es-EC" sz="1600" dirty="0"/>
          </a:p>
        </p:txBody>
      </p:sp>
      <p:sp>
        <p:nvSpPr>
          <p:cNvPr id="11" name="Rectángulo 10"/>
          <p:cNvSpPr/>
          <p:nvPr/>
        </p:nvSpPr>
        <p:spPr>
          <a:xfrm>
            <a:off x="8544272" y="824075"/>
            <a:ext cx="2601994"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Resiembra de </a:t>
            </a:r>
            <a:r>
              <a:rPr lang="es-EC" sz="1600" dirty="0" err="1">
                <a:latin typeface="Times New Roman" panose="02020603050405020304" pitchFamily="18" charset="0"/>
                <a:ea typeface="Times New Roman" panose="02020603050405020304" pitchFamily="18" charset="0"/>
              </a:rPr>
              <a:t>lolium</a:t>
            </a:r>
            <a:r>
              <a:rPr lang="es-EC" sz="1600" dirty="0">
                <a:latin typeface="Times New Roman" panose="02020603050405020304" pitchFamily="18" charset="0"/>
                <a:ea typeface="Times New Roman" panose="02020603050405020304" pitchFamily="18" charset="0"/>
              </a:rPr>
              <a:t> perenne</a:t>
            </a:r>
            <a:endParaRPr lang="es-EC" sz="1600" dirty="0"/>
          </a:p>
        </p:txBody>
      </p:sp>
    </p:spTree>
    <p:extLst>
      <p:ext uri="{BB962C8B-B14F-4D97-AF65-F5344CB8AC3E}">
        <p14:creationId xmlns:p14="http://schemas.microsoft.com/office/powerpoint/2010/main" val="283412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HP\Desktop\CHRIS\Camera\20200211_0943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68" y="1988840"/>
            <a:ext cx="3024336" cy="2514600"/>
          </a:xfrm>
          <a:prstGeom prst="rect">
            <a:avLst/>
          </a:prstGeom>
          <a:noFill/>
          <a:ln>
            <a:noFill/>
          </a:ln>
        </p:spPr>
      </p:pic>
      <p:pic>
        <p:nvPicPr>
          <p:cNvPr id="3" name="Imagen 2" descr="C:\Users\HP\Desktop\CHRIS\tesis\Camera\20200603_1246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94684" y="1733707"/>
            <a:ext cx="2514600" cy="3024336"/>
          </a:xfrm>
          <a:prstGeom prst="rect">
            <a:avLst/>
          </a:prstGeom>
          <a:noFill/>
          <a:ln>
            <a:noFill/>
          </a:ln>
        </p:spPr>
      </p:pic>
      <p:pic>
        <p:nvPicPr>
          <p:cNvPr id="4" name="Imagen 3" descr="C:\Users\HP\Desktop\CHRIS\tesis\Camera\20200603_12492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015163" y="1615739"/>
            <a:ext cx="2514601" cy="3260271"/>
          </a:xfrm>
          <a:prstGeom prst="rect">
            <a:avLst/>
          </a:prstGeom>
          <a:noFill/>
          <a:ln>
            <a:noFill/>
          </a:ln>
        </p:spPr>
      </p:pic>
      <p:sp>
        <p:nvSpPr>
          <p:cNvPr id="5" name="CuadroTexto 4"/>
          <p:cNvSpPr txBox="1"/>
          <p:nvPr/>
        </p:nvSpPr>
        <p:spPr>
          <a:xfrm>
            <a:off x="407368" y="620688"/>
            <a:ext cx="3796485" cy="400110"/>
          </a:xfrm>
          <a:prstGeom prst="rect">
            <a:avLst/>
          </a:prstGeom>
          <a:noFill/>
        </p:spPr>
        <p:txBody>
          <a:bodyPr wrap="square" rtlCol="0">
            <a:spAutoFit/>
          </a:bodyPr>
          <a:lstStyle/>
          <a:p>
            <a:r>
              <a:rPr lang="es-EC" sz="2000" b="1" dirty="0" smtClean="0">
                <a:latin typeface="Times New Roman" panose="02020603050405020304" pitchFamily="18" charset="0"/>
                <a:cs typeface="Times New Roman" panose="02020603050405020304" pitchFamily="18" charset="0"/>
              </a:rPr>
              <a:t>Delimitación del área del ensayo </a:t>
            </a:r>
            <a:endParaRPr lang="es-EC" sz="2000" b="1" dirty="0">
              <a:latin typeface="Times New Roman" panose="02020603050405020304" pitchFamily="18" charset="0"/>
              <a:cs typeface="Times New Roman" panose="02020603050405020304" pitchFamily="18" charset="0"/>
            </a:endParaRPr>
          </a:p>
        </p:txBody>
      </p:sp>
      <p:sp>
        <p:nvSpPr>
          <p:cNvPr id="6" name="Rectángulo 5"/>
          <p:cNvSpPr/>
          <p:nvPr/>
        </p:nvSpPr>
        <p:spPr>
          <a:xfrm>
            <a:off x="4439815" y="0"/>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
        <p:nvSpPr>
          <p:cNvPr id="7" name="Flecha derecha 6"/>
          <p:cNvSpPr/>
          <p:nvPr/>
        </p:nvSpPr>
        <p:spPr>
          <a:xfrm>
            <a:off x="3575720" y="2852936"/>
            <a:ext cx="720080" cy="79208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8" name="Flecha derecha 7"/>
          <p:cNvSpPr/>
          <p:nvPr/>
        </p:nvSpPr>
        <p:spPr>
          <a:xfrm>
            <a:off x="7724152" y="2849829"/>
            <a:ext cx="720080" cy="79208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9" name="CuadroTexto 8"/>
          <p:cNvSpPr txBox="1"/>
          <p:nvPr/>
        </p:nvSpPr>
        <p:spPr>
          <a:xfrm>
            <a:off x="623392" y="1484784"/>
            <a:ext cx="2376264" cy="338554"/>
          </a:xfrm>
          <a:prstGeom prst="rect">
            <a:avLst/>
          </a:prstGeom>
          <a:noFill/>
        </p:spPr>
        <p:txBody>
          <a:bodyPr wrap="square" rtlCol="0">
            <a:spAutoFit/>
          </a:bodyPr>
          <a:lstStyle/>
          <a:p>
            <a:r>
              <a:rPr lang="es-EC" sz="1600" dirty="0" smtClean="0">
                <a:latin typeface="Times New Roman" panose="02020603050405020304" pitchFamily="18" charset="0"/>
                <a:cs typeface="Times New Roman" panose="02020603050405020304" pitchFamily="18" charset="0"/>
              </a:rPr>
              <a:t>Clavado de estacas</a:t>
            </a:r>
            <a:endParaRPr lang="es-EC" sz="16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4537178" y="1484784"/>
            <a:ext cx="3096344" cy="338554"/>
          </a:xfrm>
          <a:prstGeom prst="rect">
            <a:avLst/>
          </a:prstGeom>
          <a:noFill/>
        </p:spPr>
        <p:txBody>
          <a:bodyPr wrap="square" rtlCol="0">
            <a:spAutoFit/>
          </a:bodyPr>
          <a:lstStyle/>
          <a:p>
            <a:r>
              <a:rPr lang="es-EC" sz="1600" dirty="0" smtClean="0">
                <a:latin typeface="Times New Roman" panose="02020603050405020304" pitchFamily="18" charset="0"/>
                <a:cs typeface="Times New Roman" panose="02020603050405020304" pitchFamily="18" charset="0"/>
              </a:rPr>
              <a:t>Adquisición de fertilizante</a:t>
            </a:r>
            <a:endParaRPr lang="es-EC" sz="16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9120336" y="1484784"/>
            <a:ext cx="2304256" cy="338554"/>
          </a:xfrm>
          <a:prstGeom prst="rect">
            <a:avLst/>
          </a:prstGeom>
          <a:noFill/>
        </p:spPr>
        <p:txBody>
          <a:bodyPr wrap="square" rtlCol="0">
            <a:spAutoFit/>
          </a:bodyPr>
          <a:lstStyle/>
          <a:p>
            <a:r>
              <a:rPr lang="es-EC" sz="1600" dirty="0" smtClean="0">
                <a:latin typeface="Times New Roman" panose="02020603050405020304" pitchFamily="18" charset="0"/>
                <a:cs typeface="Times New Roman" panose="02020603050405020304" pitchFamily="18" charset="0"/>
              </a:rPr>
              <a:t>Fertilización del área</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96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74326" y="433633"/>
            <a:ext cx="2160240" cy="400110"/>
          </a:xfrm>
          <a:prstGeom prst="rect">
            <a:avLst/>
          </a:prstGeom>
          <a:noFill/>
        </p:spPr>
        <p:txBody>
          <a:bodyPr wrap="square" rtlCol="0">
            <a:spAutoFit/>
          </a:bodyPr>
          <a:lstStyle/>
          <a:p>
            <a:r>
              <a:rPr lang="es-EC" sz="2000" b="1" dirty="0" smtClean="0">
                <a:latin typeface="Times New Roman" panose="02020603050405020304" pitchFamily="18" charset="0"/>
                <a:cs typeface="Times New Roman" panose="02020603050405020304" pitchFamily="18" charset="0"/>
              </a:rPr>
              <a:t>Primer corte</a:t>
            </a:r>
            <a:endParaRPr lang="es-EC" sz="2000" b="1" dirty="0">
              <a:latin typeface="Times New Roman" panose="02020603050405020304" pitchFamily="18" charset="0"/>
              <a:cs typeface="Times New Roman" panose="02020603050405020304" pitchFamily="18" charset="0"/>
            </a:endParaRPr>
          </a:p>
        </p:txBody>
      </p:sp>
      <p:pic>
        <p:nvPicPr>
          <p:cNvPr id="3" name="Imagen 2" descr="C:\Users\HP\Desktop\CHRIS\tesis\Camera\20200509_1148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088" y="1245807"/>
            <a:ext cx="3318653" cy="1944516"/>
          </a:xfrm>
          <a:prstGeom prst="rect">
            <a:avLst/>
          </a:prstGeom>
          <a:noFill/>
          <a:ln>
            <a:noFill/>
          </a:ln>
        </p:spPr>
      </p:pic>
      <p:pic>
        <p:nvPicPr>
          <p:cNvPr id="4" name="Imagen 3" descr="C:\Users\HP\Desktop\CHRIS\Camera\Camera\20200709_1432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8894" y="3821353"/>
            <a:ext cx="3297847" cy="2037977"/>
          </a:xfrm>
          <a:prstGeom prst="rect">
            <a:avLst/>
          </a:prstGeom>
          <a:noFill/>
          <a:ln>
            <a:noFill/>
          </a:ln>
        </p:spPr>
      </p:pic>
      <p:pic>
        <p:nvPicPr>
          <p:cNvPr id="5" name="Imagen 4" descr="C:\Users\HP\Desktop\CHRIS\Camera\WhatsApp Images\IMG-20200709-WA002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472" y="1223493"/>
            <a:ext cx="3112207" cy="1966830"/>
          </a:xfrm>
          <a:prstGeom prst="rect">
            <a:avLst/>
          </a:prstGeom>
          <a:noFill/>
          <a:ln>
            <a:noFill/>
          </a:ln>
        </p:spPr>
      </p:pic>
      <p:pic>
        <p:nvPicPr>
          <p:cNvPr id="6" name="Imagen 5" descr="C:\Users\HP\Desktop\CHRIS\tesis\Camera\20200509_10161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6252" y="3828194"/>
            <a:ext cx="3246645" cy="2109985"/>
          </a:xfrm>
          <a:prstGeom prst="rect">
            <a:avLst/>
          </a:prstGeom>
          <a:noFill/>
          <a:ln>
            <a:noFill/>
          </a:ln>
        </p:spPr>
      </p:pic>
      <p:sp>
        <p:nvSpPr>
          <p:cNvPr id="7" name="Rectángulo 6"/>
          <p:cNvSpPr/>
          <p:nvPr/>
        </p:nvSpPr>
        <p:spPr>
          <a:xfrm>
            <a:off x="4295800" y="101556"/>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
        <p:nvSpPr>
          <p:cNvPr id="8" name="Flecha derecha 7"/>
          <p:cNvSpPr/>
          <p:nvPr/>
        </p:nvSpPr>
        <p:spPr>
          <a:xfrm>
            <a:off x="4992668" y="1774860"/>
            <a:ext cx="1368152" cy="86409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9" name="Flecha derecha 8"/>
          <p:cNvSpPr/>
          <p:nvPr/>
        </p:nvSpPr>
        <p:spPr>
          <a:xfrm rot="10800000">
            <a:off x="4991696" y="4231964"/>
            <a:ext cx="1368152" cy="86409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1" name="Flecha doblada 10"/>
          <p:cNvSpPr/>
          <p:nvPr/>
        </p:nvSpPr>
        <p:spPr>
          <a:xfrm rot="7108922">
            <a:off x="10026912" y="2936539"/>
            <a:ext cx="1457750" cy="1311653"/>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12" name="Rectángulo 11"/>
          <p:cNvSpPr/>
          <p:nvPr/>
        </p:nvSpPr>
        <p:spPr>
          <a:xfrm>
            <a:off x="2063552" y="865544"/>
            <a:ext cx="1415900"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Toma de </a:t>
            </a:r>
            <a:r>
              <a:rPr lang="es-EC" sz="1600" dirty="0" smtClean="0">
                <a:latin typeface="Times New Roman" panose="02020603050405020304" pitchFamily="18" charset="0"/>
                <a:ea typeface="Times New Roman" panose="02020603050405020304" pitchFamily="18" charset="0"/>
              </a:rPr>
              <a:t>altura</a:t>
            </a:r>
            <a:endParaRPr lang="es-EC" sz="1600" dirty="0"/>
          </a:p>
        </p:txBody>
      </p:sp>
      <p:sp>
        <p:nvSpPr>
          <p:cNvPr id="13" name="Rectángulo 12"/>
          <p:cNvSpPr/>
          <p:nvPr/>
        </p:nvSpPr>
        <p:spPr>
          <a:xfrm>
            <a:off x="7584569" y="830359"/>
            <a:ext cx="1946495"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Toma % de cobertura</a:t>
            </a:r>
            <a:endParaRPr lang="es-EC" sz="1600" dirty="0"/>
          </a:p>
        </p:txBody>
      </p:sp>
      <p:sp>
        <p:nvSpPr>
          <p:cNvPr id="14" name="CuadroTexto 13"/>
          <p:cNvSpPr txBox="1"/>
          <p:nvPr/>
        </p:nvSpPr>
        <p:spPr>
          <a:xfrm>
            <a:off x="1555472" y="3423088"/>
            <a:ext cx="2688204" cy="338554"/>
          </a:xfrm>
          <a:prstGeom prst="rect">
            <a:avLst/>
          </a:prstGeom>
          <a:noFill/>
        </p:spPr>
        <p:txBody>
          <a:bodyPr wrap="square" rtlCol="0">
            <a:spAutoFit/>
          </a:bodyPr>
          <a:lstStyle/>
          <a:p>
            <a:r>
              <a:rPr lang="es-EC" sz="1600" dirty="0" smtClean="0">
                <a:latin typeface="Times New Roman" panose="02020603050405020304" pitchFamily="18" charset="0"/>
                <a:cs typeface="Times New Roman" panose="02020603050405020304" pitchFamily="18" charset="0"/>
              </a:rPr>
              <a:t>Igualación mediante Bovinos</a:t>
            </a:r>
            <a:endParaRPr lang="es-EC" sz="1600"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7644806" y="3407517"/>
            <a:ext cx="2367597" cy="338554"/>
          </a:xfrm>
          <a:prstGeom prst="rect">
            <a:avLst/>
          </a:prstGeom>
          <a:noFill/>
        </p:spPr>
        <p:txBody>
          <a:bodyPr wrap="square" rtlCol="0">
            <a:spAutoFit/>
          </a:bodyPr>
          <a:lstStyle/>
          <a:p>
            <a:r>
              <a:rPr lang="es-EC" sz="1600" dirty="0" smtClean="0">
                <a:latin typeface="Times New Roman" panose="02020603050405020304" pitchFamily="18" charset="0"/>
                <a:cs typeface="Times New Roman" panose="02020603050405020304" pitchFamily="18" charset="0"/>
              </a:rPr>
              <a:t>Corte del </a:t>
            </a:r>
            <a:r>
              <a:rPr lang="es-EC" sz="1600" dirty="0" err="1" smtClean="0">
                <a:latin typeface="Times New Roman" panose="02020603050405020304" pitchFamily="18" charset="0"/>
                <a:cs typeface="Times New Roman" panose="02020603050405020304" pitchFamily="18" charset="0"/>
              </a:rPr>
              <a:t>rye</a:t>
            </a:r>
            <a:r>
              <a:rPr lang="es-EC" sz="1600" dirty="0" smtClean="0">
                <a:latin typeface="Times New Roman" panose="02020603050405020304" pitchFamily="18" charset="0"/>
                <a:cs typeface="Times New Roman" panose="02020603050405020304" pitchFamily="18" charset="0"/>
              </a:rPr>
              <a:t> </a:t>
            </a:r>
            <a:r>
              <a:rPr lang="es-EC" sz="1600" dirty="0" err="1" smtClean="0">
                <a:latin typeface="Times New Roman" panose="02020603050405020304" pitchFamily="18" charset="0"/>
                <a:cs typeface="Times New Roman" panose="02020603050405020304" pitchFamily="18" charset="0"/>
              </a:rPr>
              <a:t>grass</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363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1384" y="548680"/>
            <a:ext cx="3672408"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Determinación del rendimiento</a:t>
            </a:r>
            <a:endParaRPr lang="es-EC" b="1" dirty="0">
              <a:latin typeface="Times New Roman" panose="02020603050405020304" pitchFamily="18" charset="0"/>
              <a:cs typeface="Times New Roman" panose="02020603050405020304" pitchFamily="18" charset="0"/>
            </a:endParaRPr>
          </a:p>
        </p:txBody>
      </p:sp>
      <p:pic>
        <p:nvPicPr>
          <p:cNvPr id="3" name="Imagen 2" descr="C:\Users\HP\Desktop\CHRIS\Camera\Camera\20200710_0942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997" y="998511"/>
            <a:ext cx="2989181" cy="2070449"/>
          </a:xfrm>
          <a:prstGeom prst="rect">
            <a:avLst/>
          </a:prstGeom>
          <a:noFill/>
          <a:ln>
            <a:noFill/>
          </a:ln>
        </p:spPr>
      </p:pic>
      <p:pic>
        <p:nvPicPr>
          <p:cNvPr id="4" name="Imagen 3" descr="C:\Users\HP\Desktop\CHRIS\20200723_2103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86153" y="3539899"/>
            <a:ext cx="2202867" cy="2989181"/>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4727848" y="569647"/>
                <a:ext cx="6310648" cy="5567678"/>
              </a:xfrm>
              <a:prstGeom prst="rect">
                <a:avLst/>
              </a:prstGeom>
            </p:spPr>
            <p:txBody>
              <a:bodyPr wrap="square">
                <a:spAutoFit/>
              </a:bodyPr>
              <a:lstStyle/>
              <a:p>
                <a:pPr algn="just">
                  <a:lnSpc>
                    <a:spcPct val="200000"/>
                  </a:lnSpc>
                </a:pPr>
                <a:r>
                  <a:rPr lang="es-EC" dirty="0">
                    <a:latin typeface="Times New Roman" panose="02020603050405020304" pitchFamily="18" charset="0"/>
                    <a:ea typeface="Times New Roman" panose="02020603050405020304" pitchFamily="18" charset="0"/>
                    <a:cs typeface="Times New Roman" panose="02020603050405020304" pitchFamily="18" charset="0"/>
                  </a:rPr>
                  <a:t>Para calcular la cantidad de materia seca se realizó una relación entre la diferencia de pesos de esta forma:</a:t>
                </a:r>
                <a:endParaRPr lang="es-EC"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MS</m:t>
                      </m:r>
                      <m:r>
                        <a:rPr lang="es-EC">
                          <a:effectLst/>
                          <a:latin typeface="Cambria Math" panose="02040503050406030204" pitchFamily="18" charset="0"/>
                          <a:ea typeface="Times New Roman" panose="02020603050405020304" pitchFamily="18" charset="0"/>
                          <a:cs typeface="Arial" panose="020B0604020202020204" pitchFamily="34" charset="0"/>
                        </a:rPr>
                        <m:t>=</m:t>
                      </m:r>
                      <m:f>
                        <m:fPr>
                          <m:ctrlPr>
                            <a:rPr lang="es-EC" i="1">
                              <a:effectLst/>
                              <a:latin typeface="Cambria Math"/>
                              <a:ea typeface="Times New Roman" panose="02020603050405020304" pitchFamily="18" charset="0"/>
                              <a:cs typeface="Arial" panose="020B0604020202020204" pitchFamily="34" charset="0"/>
                            </a:rPr>
                          </m:ctrlPr>
                        </m:fPr>
                        <m:num>
                          <m:sSub>
                            <m:sSubPr>
                              <m:ctrlPr>
                                <a:rPr lang="es-EC" i="1">
                                  <a:effectLst/>
                                  <a:latin typeface="Cambria Math"/>
                                  <a:ea typeface="Times New Roman" panose="02020603050405020304" pitchFamily="18" charset="0"/>
                                  <a:cs typeface="Arial" panose="020B0604020202020204" pitchFamily="34" charset="0"/>
                                </a:rPr>
                              </m:ctrlPr>
                            </m:sSubPr>
                            <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i</m:t>
                              </m:r>
                              <m:r>
                                <a:rPr lang="es-EC">
                                  <a:effectLst/>
                                  <a:latin typeface="Cambria Math" panose="02040503050406030204" pitchFamily="18" charset="0"/>
                                  <a:ea typeface="Times New Roman" panose="02020603050405020304" pitchFamily="18" charset="0"/>
                                  <a:cs typeface="Arial" panose="020B0604020202020204" pitchFamily="34" charset="0"/>
                                </a:rPr>
                                <m:t> </m:t>
                              </m:r>
                            </m:sub>
                          </m:sSub>
                          <m:r>
                            <a:rPr lang="es-EC"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C" i="1">
                                  <a:effectLst/>
                                  <a:latin typeface="Cambria Math"/>
                                  <a:ea typeface="Times New Roman" panose="02020603050405020304" pitchFamily="18" charset="0"/>
                                  <a:cs typeface="Arial" panose="020B0604020202020204" pitchFamily="34" charset="0"/>
                                </a:rPr>
                              </m:ctrlPr>
                            </m:sSubPr>
                            <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f</m:t>
                              </m:r>
                            </m:sub>
                          </m:sSub>
                        </m:num>
                        <m:den>
                          <m:sSub>
                            <m:sSubPr>
                              <m:ctrlPr>
                                <a:rPr lang="es-EC" i="1">
                                  <a:effectLst/>
                                  <a:latin typeface="Cambria Math"/>
                                  <a:ea typeface="Times New Roman" panose="02020603050405020304" pitchFamily="18" charset="0"/>
                                  <a:cs typeface="Arial" panose="020B0604020202020204" pitchFamily="34" charset="0"/>
                                </a:rPr>
                              </m:ctrlPr>
                            </m:sSubPr>
                            <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i</m:t>
                              </m:r>
                            </m:sub>
                          </m:sSub>
                        </m:den>
                      </m:f>
                    </m:oMath>
                  </m:oMathPara>
                </a14:m>
                <a:endParaRPr lang="es-EC"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Dónde:</a:t>
                </a:r>
              </a:p>
              <a:p>
                <a:pPr algn="just">
                  <a:lnSpc>
                    <a:spcPct val="200000"/>
                  </a:lnSpc>
                </a:pPr>
                <a14:m>
                  <m:oMath xmlns:m="http://schemas.openxmlformats.org/officeDocument/2006/math">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MS</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 Cantidad de materia seca expresada en gramos</a:t>
                </a:r>
              </a:p>
              <a:p>
                <a:pPr algn="just">
                  <a:lnSpc>
                    <a:spcPct val="200000"/>
                  </a:lnSpc>
                </a:pPr>
                <a14:m>
                  <m:oMath xmlns:m="http://schemas.openxmlformats.org/officeDocument/2006/math">
                    <m:sSub>
                      <m:sSubPr>
                        <m:ctrlPr>
                          <a:rPr lang="es-EC" i="1">
                            <a:effectLst/>
                            <a:latin typeface="Cambria Math"/>
                            <a:ea typeface="Times New Roman" panose="02020603050405020304" pitchFamily="18" charset="0"/>
                            <a:cs typeface="Arial" panose="020B0604020202020204" pitchFamily="34" charset="0"/>
                          </a:rPr>
                        </m:ctrlPr>
                      </m:sSubPr>
                      <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i</m:t>
                        </m:r>
                        <m:r>
                          <a:rPr lang="es-EC">
                            <a:effectLst/>
                            <a:latin typeface="Cambria Math" panose="02040503050406030204" pitchFamily="18" charset="0"/>
                            <a:ea typeface="Times New Roman" panose="02020603050405020304" pitchFamily="18" charset="0"/>
                            <a:cs typeface="Arial" panose="020B0604020202020204" pitchFamily="34" charset="0"/>
                          </a:rPr>
                          <m:t> </m:t>
                        </m:r>
                      </m:sub>
                    </m:sSub>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Peso de la materia verde</a:t>
                </a:r>
              </a:p>
              <a:p>
                <a:pPr algn="just">
                  <a:lnSpc>
                    <a:spcPct val="200000"/>
                  </a:lnSpc>
                </a:pPr>
                <a14:m>
                  <m:oMath xmlns:m="http://schemas.openxmlformats.org/officeDocument/2006/math">
                    <m:sSub>
                      <m:sSubPr>
                        <m:ctrlPr>
                          <a:rPr lang="es-EC" i="1">
                            <a:effectLst/>
                            <a:latin typeface="Cambria Math"/>
                            <a:ea typeface="Times New Roman" panose="02020603050405020304" pitchFamily="18" charset="0"/>
                            <a:cs typeface="Arial" panose="020B0604020202020204" pitchFamily="34" charset="0"/>
                          </a:rPr>
                        </m:ctrlPr>
                      </m:sSubPr>
                      <m:e>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s-EC">
                            <a:effectLst/>
                            <a:latin typeface="Cambria Math" panose="02040503050406030204" pitchFamily="18" charset="0"/>
                            <a:ea typeface="Times New Roman" panose="02020603050405020304" pitchFamily="18" charset="0"/>
                            <a:cs typeface="Arial" panose="020B0604020202020204" pitchFamily="34" charset="0"/>
                          </a:rPr>
                          <m:t>f</m:t>
                        </m:r>
                      </m:sub>
                    </m:sSub>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 Peso después del secado</a:t>
                </a:r>
              </a:p>
              <a:p>
                <a:pPr algn="just">
                  <a:lnSpc>
                    <a:spcPct val="200000"/>
                  </a:lnSpc>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Con la cantidad de materia seca obtenida se procedió a realizar </a:t>
                </a:r>
                <a:r>
                  <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rPr>
                  <a:t>la </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transformación a kilogramos por hectárea.</a:t>
                </a:r>
              </a:p>
            </p:txBody>
          </p:sp>
        </mc:Choice>
        <mc:Fallback xmlns="">
          <p:sp>
            <p:nvSpPr>
              <p:cNvPr id="5" name="Rectángulo 4"/>
              <p:cNvSpPr>
                <a:spLocks noRot="1" noChangeAspect="1" noMove="1" noResize="1" noEditPoints="1" noAdjustHandles="1" noChangeArrowheads="1" noChangeShapeType="1" noTextEdit="1"/>
              </p:cNvSpPr>
              <p:nvPr/>
            </p:nvSpPr>
            <p:spPr>
              <a:xfrm>
                <a:off x="4727848" y="569647"/>
                <a:ext cx="6310648" cy="5567678"/>
              </a:xfrm>
              <a:prstGeom prst="rect">
                <a:avLst/>
              </a:prstGeom>
              <a:blipFill rotWithShape="0">
                <a:blip r:embed="rId4"/>
                <a:stretch>
                  <a:fillRect l="-870" r="-773" b="-766"/>
                </a:stretch>
              </a:blipFill>
            </p:spPr>
            <p:txBody>
              <a:bodyPr/>
              <a:lstStyle/>
              <a:p>
                <a:r>
                  <a:rPr lang="es-EC">
                    <a:noFill/>
                  </a:rPr>
                  <a:t> </a:t>
                </a:r>
              </a:p>
            </p:txBody>
          </p:sp>
        </mc:Fallback>
      </mc:AlternateContent>
      <p:sp>
        <p:nvSpPr>
          <p:cNvPr id="6" name="Rectángulo 5"/>
          <p:cNvSpPr/>
          <p:nvPr/>
        </p:nvSpPr>
        <p:spPr>
          <a:xfrm>
            <a:off x="4367808" y="0"/>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
        <p:nvSpPr>
          <p:cNvPr id="7" name="Flecha abajo 6"/>
          <p:cNvSpPr/>
          <p:nvPr/>
        </p:nvSpPr>
        <p:spPr>
          <a:xfrm>
            <a:off x="1955538" y="3195153"/>
            <a:ext cx="864096" cy="628680"/>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88772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623392" y="513656"/>
            <a:ext cx="4013908"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Digestibilidad in situ</a:t>
            </a:r>
            <a:endParaRPr lang="es-ES" b="1" dirty="0">
              <a:latin typeface="Times New Roman" pitchFamily="18" charset="0"/>
              <a:cs typeface="Times New Roman" pitchFamily="18" charset="0"/>
            </a:endParaRPr>
          </a:p>
        </p:txBody>
      </p:sp>
      <p:pic>
        <p:nvPicPr>
          <p:cNvPr id="3" name="Imagen 2" descr="C:\Users\HP\Desktop\CHRIS\tesis\Camera\20200618_1330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731" y="1268760"/>
            <a:ext cx="2447893" cy="1963479"/>
          </a:xfrm>
          <a:prstGeom prst="rect">
            <a:avLst/>
          </a:prstGeom>
          <a:noFill/>
          <a:ln>
            <a:noFill/>
          </a:ln>
        </p:spPr>
      </p:pic>
      <p:pic>
        <p:nvPicPr>
          <p:cNvPr id="4" name="Imagen 3" descr="C:\Users\HP\Desktop\CHRIS\Camera\20200728_1009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780954" y="1053099"/>
            <a:ext cx="1963479" cy="2394804"/>
          </a:xfrm>
          <a:prstGeom prst="rect">
            <a:avLst/>
          </a:prstGeom>
          <a:noFill/>
          <a:ln>
            <a:noFill/>
          </a:ln>
        </p:spPr>
      </p:pic>
      <p:pic>
        <p:nvPicPr>
          <p:cNvPr id="5" name="Imagen 4" descr="C:\Users\HP\Desktop\CHRIS\Camera\20200728_1122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590147" y="901851"/>
            <a:ext cx="1963479" cy="2697297"/>
          </a:xfrm>
          <a:prstGeom prst="rect">
            <a:avLst/>
          </a:prstGeom>
          <a:noFill/>
          <a:ln>
            <a:noFill/>
          </a:ln>
        </p:spPr>
      </p:pic>
      <p:pic>
        <p:nvPicPr>
          <p:cNvPr id="6" name="Imagen 5" descr="C:\Users\HP\Desktop\CHRIS\Camera\IMG-20200728-WA006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3238" y="3717032"/>
            <a:ext cx="2697296" cy="2016224"/>
          </a:xfrm>
          <a:prstGeom prst="rect">
            <a:avLst/>
          </a:prstGeom>
          <a:noFill/>
          <a:ln>
            <a:noFill/>
          </a:ln>
        </p:spPr>
      </p:pic>
      <p:pic>
        <p:nvPicPr>
          <p:cNvPr id="7" name="Imagen 6" descr="C:\Users\HP\Desktop\CHRIS\Camera\20200728_14524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5291" y="3717032"/>
            <a:ext cx="2394805" cy="2016224"/>
          </a:xfrm>
          <a:prstGeom prst="rect">
            <a:avLst/>
          </a:prstGeom>
          <a:noFill/>
          <a:ln>
            <a:noFill/>
          </a:ln>
        </p:spPr>
      </p:pic>
      <p:pic>
        <p:nvPicPr>
          <p:cNvPr id="8" name="Imagen 7" descr="C:\Users\HP\Desktop\CHRIS\Camera\IMG-20200801-WA002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416" y="3717032"/>
            <a:ext cx="2462733" cy="2016224"/>
          </a:xfrm>
          <a:prstGeom prst="rect">
            <a:avLst/>
          </a:prstGeom>
          <a:noFill/>
          <a:ln>
            <a:noFill/>
          </a:ln>
        </p:spPr>
      </p:pic>
      <p:sp>
        <p:nvSpPr>
          <p:cNvPr id="9" name="Rectángulo 8"/>
          <p:cNvSpPr/>
          <p:nvPr/>
        </p:nvSpPr>
        <p:spPr>
          <a:xfrm>
            <a:off x="4336693" y="66110"/>
            <a:ext cx="285199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METODOLOGÍA</a:t>
            </a:r>
            <a:endParaRPr lang="es-EC" sz="2800" b="1" i="1" dirty="0">
              <a:effectLst>
                <a:outerShdw blurRad="38100" dist="38100" dir="2700000" algn="tl">
                  <a:srgbClr val="000000">
                    <a:alpha val="43137"/>
                  </a:srgbClr>
                </a:outerShdw>
              </a:effectLst>
            </a:endParaRPr>
          </a:p>
        </p:txBody>
      </p:sp>
      <p:sp>
        <p:nvSpPr>
          <p:cNvPr id="10" name="Flecha derecha 9"/>
          <p:cNvSpPr/>
          <p:nvPr/>
        </p:nvSpPr>
        <p:spPr>
          <a:xfrm>
            <a:off x="3503712" y="1844823"/>
            <a:ext cx="862226" cy="8854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1" name="Flecha derecha 10"/>
          <p:cNvSpPr/>
          <p:nvPr/>
        </p:nvSpPr>
        <p:spPr>
          <a:xfrm>
            <a:off x="7159449" y="1857362"/>
            <a:ext cx="862226" cy="8854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2" name="Flecha derecha 11"/>
          <p:cNvSpPr/>
          <p:nvPr/>
        </p:nvSpPr>
        <p:spPr>
          <a:xfrm rot="10800000">
            <a:off x="3473989" y="4221088"/>
            <a:ext cx="862226" cy="8854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3" name="Flecha derecha 12"/>
          <p:cNvSpPr/>
          <p:nvPr/>
        </p:nvSpPr>
        <p:spPr>
          <a:xfrm rot="10800000">
            <a:off x="7159449" y="4221088"/>
            <a:ext cx="862226" cy="885497"/>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5" name="Flecha doblada 14"/>
          <p:cNvSpPr/>
          <p:nvPr/>
        </p:nvSpPr>
        <p:spPr>
          <a:xfrm rot="7422152">
            <a:off x="10713905" y="2948925"/>
            <a:ext cx="1100338" cy="1130644"/>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sp>
        <p:nvSpPr>
          <p:cNvPr id="16" name="Rectángulo 15"/>
          <p:cNvSpPr/>
          <p:nvPr/>
        </p:nvSpPr>
        <p:spPr>
          <a:xfrm>
            <a:off x="691724" y="928812"/>
            <a:ext cx="2811988" cy="338554"/>
          </a:xfrm>
          <a:prstGeom prst="rect">
            <a:avLst/>
          </a:prstGeom>
        </p:spPr>
        <p:txBody>
          <a:bodyPr wrap="none">
            <a:spAutoFit/>
          </a:bodyPr>
          <a:lstStyle/>
          <a:p>
            <a:r>
              <a:rPr lang="es-EC" sz="1600" dirty="0" smtClean="0">
                <a:latin typeface="Times New Roman" panose="02020603050405020304" pitchFamily="18" charset="0"/>
                <a:ea typeface="Times New Roman" panose="02020603050405020304" pitchFamily="18" charset="0"/>
              </a:rPr>
              <a:t>Elaboración y sellado de fundas</a:t>
            </a:r>
            <a:endParaRPr lang="es-EC" sz="1600" dirty="0"/>
          </a:p>
        </p:txBody>
      </p:sp>
      <p:sp>
        <p:nvSpPr>
          <p:cNvPr id="17" name="Rectángulo 16"/>
          <p:cNvSpPr/>
          <p:nvPr/>
        </p:nvSpPr>
        <p:spPr>
          <a:xfrm>
            <a:off x="4323190" y="912664"/>
            <a:ext cx="2927404"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Molienda de </a:t>
            </a:r>
            <a:r>
              <a:rPr lang="es-EC" sz="1600" dirty="0" err="1">
                <a:latin typeface="Times New Roman" panose="02020603050405020304" pitchFamily="18" charset="0"/>
                <a:ea typeface="Times New Roman" panose="02020603050405020304" pitchFamily="18" charset="0"/>
              </a:rPr>
              <a:t>lolium</a:t>
            </a:r>
            <a:r>
              <a:rPr lang="es-EC" sz="1600" dirty="0">
                <a:latin typeface="Times New Roman" panose="02020603050405020304" pitchFamily="18" charset="0"/>
                <a:ea typeface="Times New Roman" panose="02020603050405020304" pitchFamily="18" charset="0"/>
              </a:rPr>
              <a:t> perenne seco</a:t>
            </a:r>
            <a:endParaRPr lang="es-EC" sz="1600" dirty="0"/>
          </a:p>
        </p:txBody>
      </p:sp>
      <p:sp>
        <p:nvSpPr>
          <p:cNvPr id="18" name="Rectángulo 17"/>
          <p:cNvSpPr/>
          <p:nvPr/>
        </p:nvSpPr>
        <p:spPr>
          <a:xfrm>
            <a:off x="7477762" y="912664"/>
            <a:ext cx="4065537"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Pesado del pasto molido en la balanza analítica</a:t>
            </a:r>
            <a:endParaRPr lang="es-EC" sz="1600" dirty="0"/>
          </a:p>
        </p:txBody>
      </p:sp>
      <p:sp>
        <p:nvSpPr>
          <p:cNvPr id="19" name="Rectángulo 18"/>
          <p:cNvSpPr/>
          <p:nvPr/>
        </p:nvSpPr>
        <p:spPr>
          <a:xfrm>
            <a:off x="7159448" y="3312696"/>
            <a:ext cx="4233018"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Colocado de los tratamientos en la Vaca fistulada</a:t>
            </a:r>
            <a:endParaRPr lang="es-EC" sz="1600" dirty="0"/>
          </a:p>
        </p:txBody>
      </p:sp>
      <p:sp>
        <p:nvSpPr>
          <p:cNvPr id="20" name="Rectángulo 19"/>
          <p:cNvSpPr/>
          <p:nvPr/>
        </p:nvSpPr>
        <p:spPr>
          <a:xfrm>
            <a:off x="4855232" y="3305359"/>
            <a:ext cx="1814920"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Sellado de la fistula</a:t>
            </a:r>
            <a:endParaRPr lang="es-EC" sz="1600" dirty="0"/>
          </a:p>
        </p:txBody>
      </p:sp>
      <p:sp>
        <p:nvSpPr>
          <p:cNvPr id="21" name="Rectángulo 20"/>
          <p:cNvSpPr/>
          <p:nvPr/>
        </p:nvSpPr>
        <p:spPr>
          <a:xfrm>
            <a:off x="323377" y="3294314"/>
            <a:ext cx="3583032" cy="338554"/>
          </a:xfrm>
          <a:prstGeom prst="rect">
            <a:avLst/>
          </a:prstGeom>
        </p:spPr>
        <p:txBody>
          <a:bodyPr wrap="none">
            <a:spAutoFit/>
          </a:bodyPr>
          <a:lstStyle/>
          <a:p>
            <a:r>
              <a:rPr lang="es-EC" sz="1600" dirty="0">
                <a:latin typeface="Times New Roman" panose="02020603050405020304" pitchFamily="18" charset="0"/>
                <a:ea typeface="Times New Roman" panose="02020603050405020304" pitchFamily="18" charset="0"/>
              </a:rPr>
              <a:t>Pesado de las muestras luego de 72 horas</a:t>
            </a:r>
            <a:endParaRPr lang="es-EC" sz="1600" dirty="0"/>
          </a:p>
        </p:txBody>
      </p:sp>
    </p:spTree>
    <p:extLst>
      <p:ext uri="{BB962C8B-B14F-4D97-AF65-F5344CB8AC3E}">
        <p14:creationId xmlns:p14="http://schemas.microsoft.com/office/powerpoint/2010/main" val="413755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79776" y="21215"/>
            <a:ext cx="303640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ANTECEDENTES</a:t>
            </a:r>
            <a:endParaRPr lang="es-EC" sz="2800" b="1" i="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2214656925"/>
              </p:ext>
            </p:extLst>
          </p:nvPr>
        </p:nvGraphicFramePr>
        <p:xfrm>
          <a:off x="455433" y="882481"/>
          <a:ext cx="6288640" cy="4706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0096" y="836712"/>
            <a:ext cx="5040560" cy="4536504"/>
          </a:xfrm>
          <a:prstGeom prst="rect">
            <a:avLst/>
          </a:prstGeom>
        </p:spPr>
      </p:pic>
      <p:sp>
        <p:nvSpPr>
          <p:cNvPr id="5" name="CuadroTexto 4"/>
          <p:cNvSpPr txBox="1"/>
          <p:nvPr/>
        </p:nvSpPr>
        <p:spPr>
          <a:xfrm>
            <a:off x="8472264" y="5517232"/>
            <a:ext cx="2736304" cy="307777"/>
          </a:xfrm>
          <a:prstGeom prst="rect">
            <a:avLst/>
          </a:prstGeom>
          <a:noFill/>
        </p:spPr>
        <p:txBody>
          <a:bodyPr wrap="square" rtlCol="0">
            <a:spAutoFit/>
          </a:bodyPr>
          <a:lstStyle/>
          <a:p>
            <a:r>
              <a:rPr lang="es-EC" sz="1400" dirty="0" smtClean="0">
                <a:latin typeface="Times New Roman" panose="02020603050405020304" pitchFamily="18" charset="0"/>
                <a:cs typeface="Times New Roman" panose="02020603050405020304" pitchFamily="18" charset="0"/>
              </a:rPr>
              <a:t>Fuente: elabcrural.com</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3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367808" y="21215"/>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ángulo 3"/>
          <p:cNvSpPr/>
          <p:nvPr/>
        </p:nvSpPr>
        <p:spPr>
          <a:xfrm>
            <a:off x="551549" y="620688"/>
            <a:ext cx="910827" cy="400110"/>
          </a:xfrm>
          <a:prstGeom prst="rect">
            <a:avLst/>
          </a:prstGeom>
        </p:spPr>
        <p:txBody>
          <a:bodyPr wrap="none">
            <a:spAutoFit/>
          </a:bodyPr>
          <a:lstStyle/>
          <a:p>
            <a:r>
              <a:rPr lang="es-EC" sz="2000" b="1" dirty="0">
                <a:latin typeface="Times New Roman" panose="02020603050405020304" pitchFamily="18" charset="0"/>
                <a:ea typeface="Times New Roman" panose="02020603050405020304" pitchFamily="18" charset="0"/>
              </a:rPr>
              <a:t>Altura</a:t>
            </a:r>
            <a:endParaRPr lang="es-EC" sz="2000" b="1" dirty="0"/>
          </a:p>
        </p:txBody>
      </p:sp>
      <p:graphicFrame>
        <p:nvGraphicFramePr>
          <p:cNvPr id="5" name="Tabla 4"/>
          <p:cNvGraphicFramePr>
            <a:graphicFrameLocks noGrp="1"/>
          </p:cNvGraphicFramePr>
          <p:nvPr>
            <p:extLst>
              <p:ext uri="{D42A27DB-BD31-4B8C-83A1-F6EECF244321}">
                <p14:modId xmlns:p14="http://schemas.microsoft.com/office/powerpoint/2010/main" val="3014233302"/>
              </p:ext>
            </p:extLst>
          </p:nvPr>
        </p:nvGraphicFramePr>
        <p:xfrm>
          <a:off x="628088" y="1268760"/>
          <a:ext cx="4724400" cy="2743200"/>
        </p:xfrm>
        <a:graphic>
          <a:graphicData uri="http://schemas.openxmlformats.org/drawingml/2006/table">
            <a:tbl>
              <a:tblPr firstRow="1" firstCol="1" bandRow="1">
                <a:tableStyleId>{46F890A9-2807-4EBB-B81D-B2AA78EC7F39}</a:tableStyleId>
              </a:tblPr>
              <a:tblGrid>
                <a:gridCol w="914400"/>
                <a:gridCol w="762000"/>
                <a:gridCol w="762000"/>
                <a:gridCol w="762000"/>
                <a:gridCol w="762000"/>
                <a:gridCol w="762000"/>
              </a:tblGrid>
              <a:tr h="190500">
                <a:tc>
                  <a:txBody>
                    <a:bodyPr/>
                    <a:lstStyle/>
                    <a:p>
                      <a:pPr algn="ctr">
                        <a:lnSpc>
                          <a:spcPct val="200000"/>
                        </a:lnSpc>
                        <a:spcAft>
                          <a:spcPts val="0"/>
                        </a:spcAft>
                      </a:pPr>
                      <a:r>
                        <a:rPr lang="es-EC" sz="1100" dirty="0">
                          <a:effectLst/>
                        </a:rPr>
                        <a:t>F de Variación</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S. C</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GL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CM</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p-valor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Modelo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699,42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116,57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4,35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0,0057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Tratamiento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564,64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282,32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0,0007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repetición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3,46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1,73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0,9376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corte</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131,41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65,66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0,1117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Error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535,84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26,79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Total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1235,26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r>
            </a:tbl>
          </a:graphicData>
        </a:graphic>
      </p:graphicFrame>
      <p:sp>
        <p:nvSpPr>
          <p:cNvPr id="6" name="Rectángulo 5"/>
          <p:cNvSpPr/>
          <p:nvPr/>
        </p:nvSpPr>
        <p:spPr>
          <a:xfrm>
            <a:off x="572057" y="4077072"/>
            <a:ext cx="4824371" cy="954107"/>
          </a:xfrm>
          <a:prstGeom prst="rect">
            <a:avLst/>
          </a:prstGeom>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Se realizó un análisis de varianza (ANAVA) del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Rye</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Grass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con los niveles de fertilización. Se observó que no existe diferencias entre repetición, pero existe diferencias entre tratamientos (F = 10,54; p = 0,0007).</a:t>
            </a:r>
            <a:endParaRPr lang="es-EC" sz="1400"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776221063"/>
              </p:ext>
            </p:extLst>
          </p:nvPr>
        </p:nvGraphicFramePr>
        <p:xfrm>
          <a:off x="6397869" y="1412776"/>
          <a:ext cx="4738691" cy="1800200"/>
        </p:xfrm>
        <a:graphic>
          <a:graphicData uri="http://schemas.openxmlformats.org/drawingml/2006/table">
            <a:tbl>
              <a:tblPr firstRow="1" firstCol="1" bandRow="1">
                <a:tableStyleId>{46F890A9-2807-4EBB-B81D-B2AA78EC7F39}</a:tableStyleId>
              </a:tblPr>
              <a:tblGrid>
                <a:gridCol w="1027668"/>
                <a:gridCol w="856390"/>
                <a:gridCol w="1141853"/>
                <a:gridCol w="856390"/>
                <a:gridCol w="856390"/>
              </a:tblGrid>
              <a:tr h="480053">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Media ± E.E</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CV</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r>
              <a:tr h="440049">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41,46 ± 1,75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12,69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smtClean="0">
                          <a:effectLst/>
                        </a:rPr>
                        <a:t>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440049">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40,54 ± 0,83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6,12</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rPr>
                        <a:t>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440049">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50,67 ± 2,36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13,96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rPr>
                        <a:t>b</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8" name="Rectángulo 7"/>
          <p:cNvSpPr/>
          <p:nvPr/>
        </p:nvSpPr>
        <p:spPr>
          <a:xfrm>
            <a:off x="6312024" y="3626440"/>
            <a:ext cx="4824536" cy="738664"/>
          </a:xfrm>
          <a:prstGeom prst="rect">
            <a:avLst/>
          </a:prstGeom>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Se observó que el tratamiento T2 presenta mayor altura con una media de 50,67 cm y un coeficiente de variación 13,96. Obteniendo el mejor resultado con una prueba de Duncan al 5%</a:t>
            </a:r>
            <a:endParaRPr lang="es-EC" sz="1400" dirty="0">
              <a:latin typeface="Times New Roman" panose="02020603050405020304" pitchFamily="18" charset="0"/>
              <a:cs typeface="Times New Roman" panose="02020603050405020304" pitchFamily="18" charset="0"/>
            </a:endParaRPr>
          </a:p>
        </p:txBody>
      </p:sp>
      <p:sp>
        <p:nvSpPr>
          <p:cNvPr id="12" name="Flecha derecha 11"/>
          <p:cNvSpPr/>
          <p:nvPr/>
        </p:nvSpPr>
        <p:spPr>
          <a:xfrm>
            <a:off x="5951984" y="2996952"/>
            <a:ext cx="360040"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8602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7368" y="692696"/>
            <a:ext cx="2629887" cy="369332"/>
          </a:xfrm>
          <a:prstGeom prst="rect">
            <a:avLst/>
          </a:prstGeom>
        </p:spPr>
        <p:txBody>
          <a:bodyPr wrap="none">
            <a:spAutoFit/>
          </a:bodyPr>
          <a:lstStyle/>
          <a:p>
            <a:r>
              <a:rPr lang="es-EC" b="1" dirty="0" smtClean="0">
                <a:latin typeface="Times New Roman" panose="02020603050405020304" pitchFamily="18" charset="0"/>
                <a:ea typeface="Times New Roman" panose="02020603050405020304" pitchFamily="18" charset="0"/>
              </a:rPr>
              <a:t>Porcentaje </a:t>
            </a:r>
            <a:r>
              <a:rPr lang="es-EC" b="1" dirty="0">
                <a:latin typeface="Times New Roman" panose="02020603050405020304" pitchFamily="18" charset="0"/>
                <a:ea typeface="Times New Roman" panose="02020603050405020304" pitchFamily="18" charset="0"/>
              </a:rPr>
              <a:t>de Cobertura</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3519269119"/>
              </p:ext>
            </p:extLst>
          </p:nvPr>
        </p:nvGraphicFramePr>
        <p:xfrm>
          <a:off x="419200" y="1340768"/>
          <a:ext cx="5308600" cy="2407920"/>
        </p:xfrm>
        <a:graphic>
          <a:graphicData uri="http://schemas.openxmlformats.org/drawingml/2006/table">
            <a:tbl>
              <a:tblPr firstRow="1" firstCol="1" bandRow="1">
                <a:tableStyleId>{46F890A9-2807-4EBB-B81D-B2AA78EC7F39}</a:tableStyleId>
              </a:tblPr>
              <a:tblGrid>
                <a:gridCol w="1117600"/>
                <a:gridCol w="762000"/>
                <a:gridCol w="1143000"/>
                <a:gridCol w="762000"/>
                <a:gridCol w="762000"/>
                <a:gridCol w="762000"/>
              </a:tblGrid>
              <a:tr h="190500">
                <a:tc>
                  <a:txBody>
                    <a:bodyPr/>
                    <a:lstStyle/>
                    <a:p>
                      <a:pPr algn="ctr">
                        <a:lnSpc>
                          <a:spcPct val="200000"/>
                        </a:lnSpc>
                        <a:spcAft>
                          <a:spcPts val="0"/>
                        </a:spcAft>
                      </a:pPr>
                      <a:r>
                        <a:rPr lang="es-EC" sz="1100" dirty="0">
                          <a:effectLst/>
                        </a:rPr>
                        <a:t>F de Variación</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S. C</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GL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CM</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p-valor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Modelo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131,33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21,89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0,0109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Tratamiento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112,67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56,33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9,77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0,0011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repetición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12,67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6,33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0,3527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corte</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0,52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0,6027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Error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115,33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5,77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Total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246,67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r>
            </a:tbl>
          </a:graphicData>
        </a:graphic>
      </p:graphicFrame>
      <p:sp>
        <p:nvSpPr>
          <p:cNvPr id="4" name="Rectángulo 3"/>
          <p:cNvSpPr/>
          <p:nvPr/>
        </p:nvSpPr>
        <p:spPr>
          <a:xfrm>
            <a:off x="358903" y="4029745"/>
            <a:ext cx="5305049" cy="523220"/>
          </a:xfrm>
          <a:prstGeom prst="rect">
            <a:avLst/>
          </a:prstGeom>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No se encontraron diferencias estadísticas entre repeticiones, Sin embargo existe diferencias entre tratamientos  (F = 9,77; p = 0,0011) </a:t>
            </a:r>
            <a:endParaRPr lang="es-EC" sz="1400" dirty="0">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524233783"/>
              </p:ext>
            </p:extLst>
          </p:nvPr>
        </p:nvGraphicFramePr>
        <p:xfrm>
          <a:off x="6816080" y="1412776"/>
          <a:ext cx="4546600" cy="1371600"/>
        </p:xfrm>
        <a:graphic>
          <a:graphicData uri="http://schemas.openxmlformats.org/drawingml/2006/table">
            <a:tbl>
              <a:tblPr firstRow="1" firstCol="1" bandRow="1">
                <a:tableStyleId>{46F890A9-2807-4EBB-B81D-B2AA78EC7F39}</a:tableStyleId>
              </a:tblPr>
              <a:tblGrid>
                <a:gridCol w="1117600"/>
                <a:gridCol w="762000"/>
                <a:gridCol w="1143000"/>
                <a:gridCol w="762000"/>
                <a:gridCol w="762000"/>
              </a:tblGrid>
              <a:tr h="190500">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Media ± E.E</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CV</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92,67 ± 0,94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3,05</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rPr>
                        <a:t>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95,00 ± 0,47 </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1,49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rPr>
                        <a:t>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97,67 ± 0,87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2,66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rPr>
                        <a:t>b</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7" name="Rectángulo 6"/>
          <p:cNvSpPr/>
          <p:nvPr/>
        </p:nvSpPr>
        <p:spPr>
          <a:xfrm>
            <a:off x="6312024" y="3121804"/>
            <a:ext cx="5712296" cy="1815882"/>
          </a:xfrm>
          <a:prstGeom prst="rect">
            <a:avLst/>
          </a:prstGeom>
        </p:spPr>
        <p:txBody>
          <a:bodyPr wrap="square">
            <a:spAutoFit/>
          </a:bodyPr>
          <a:lstStyle/>
          <a:p>
            <a:pPr algn="just"/>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Existe un mayor porcentaje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con el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T2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que corresponde a un 50% de fertilización extra, proporcionando una media de 97,67% de cobertura y un coeficiente de variación de 2,66. Esto concuerda con la investigación realizada por (Gómez y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Suquilanda</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2009, p. 64) los cuales al analizar el porcentaje de cobertura presentaron un mejor índice con fertilización completa obteniendo 84% de cobertura, debido a que los pastos responden rápidamente a una mayor aplicación de fertilizante lo que permite una mejor asimilación por parte de la planta.</a:t>
            </a:r>
          </a:p>
        </p:txBody>
      </p:sp>
      <p:sp>
        <p:nvSpPr>
          <p:cNvPr id="8" name="Rectángulo 7"/>
          <p:cNvSpPr/>
          <p:nvPr/>
        </p:nvSpPr>
        <p:spPr>
          <a:xfrm>
            <a:off x="3896747" y="25758"/>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lecha derecha 9"/>
          <p:cNvSpPr/>
          <p:nvPr/>
        </p:nvSpPr>
        <p:spPr>
          <a:xfrm>
            <a:off x="6312023" y="2420888"/>
            <a:ext cx="360040"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54265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4076207767"/>
              </p:ext>
            </p:extLst>
          </p:nvPr>
        </p:nvGraphicFramePr>
        <p:xfrm>
          <a:off x="335360" y="1412776"/>
          <a:ext cx="5688632"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623392" y="5301208"/>
            <a:ext cx="5256584" cy="738664"/>
          </a:xfrm>
          <a:prstGeom prst="rect">
            <a:avLst/>
          </a:prstGeom>
        </p:spPr>
        <p:txBody>
          <a:bodyPr wrap="square">
            <a:spAutoFit/>
          </a:bodyPr>
          <a:lstStyle/>
          <a:p>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Se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realizó un análisis de regresión para la relación entre altura y % de cobertura con la cual se obtuvo un modelo lineal de primer orden con un R = 0,85 para la siguiente ecuación </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y = 0,1673x + 87,714</a:t>
            </a:r>
            <a:endParaRPr lang="es-EC" sz="14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263352" y="692696"/>
            <a:ext cx="3672408"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Correlación Altura y % Cobertura</a:t>
            </a:r>
            <a:endParaRPr lang="es-EC" b="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839363682"/>
              </p:ext>
            </p:extLst>
          </p:nvPr>
        </p:nvGraphicFramePr>
        <p:xfrm>
          <a:off x="6816079" y="1700808"/>
          <a:ext cx="4335147" cy="1872209"/>
        </p:xfrm>
        <a:graphic>
          <a:graphicData uri="http://schemas.openxmlformats.org/drawingml/2006/table">
            <a:tbl>
              <a:tblPr firstRow="1" firstCol="1" bandRow="1">
                <a:tableStyleId>{46F890A9-2807-4EBB-B81D-B2AA78EC7F39}</a:tableStyleId>
              </a:tblPr>
              <a:tblGrid>
                <a:gridCol w="1216130"/>
                <a:gridCol w="1001519"/>
                <a:gridCol w="1015826"/>
                <a:gridCol w="1101672"/>
              </a:tblGrid>
              <a:tr h="495050">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Producción</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Altura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 Cobertura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59053">
                <a:tc>
                  <a:txBody>
                    <a:bodyPr/>
                    <a:lstStyle/>
                    <a:p>
                      <a:pPr algn="ctr">
                        <a:lnSpc>
                          <a:spcPct val="200000"/>
                        </a:lnSpc>
                        <a:spcAft>
                          <a:spcPts val="0"/>
                        </a:spcAft>
                      </a:pPr>
                      <a:r>
                        <a:rPr lang="es-EC" sz="1100">
                          <a:effectLst/>
                        </a:rPr>
                        <a:t>Producción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0,37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59053">
                <a:tc>
                  <a:txBody>
                    <a:bodyPr/>
                    <a:lstStyle/>
                    <a:p>
                      <a:pPr algn="ctr">
                        <a:lnSpc>
                          <a:spcPct val="200000"/>
                        </a:lnSpc>
                        <a:spcAft>
                          <a:spcPts val="0"/>
                        </a:spcAft>
                      </a:pPr>
                      <a:r>
                        <a:rPr lang="es-EC" sz="1100" dirty="0">
                          <a:effectLst/>
                        </a:rPr>
                        <a:t>Altura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59053">
                <a:tc>
                  <a:txBody>
                    <a:bodyPr/>
                    <a:lstStyle/>
                    <a:p>
                      <a:pPr algn="ctr">
                        <a:lnSpc>
                          <a:spcPct val="200000"/>
                        </a:lnSpc>
                        <a:spcAft>
                          <a:spcPts val="0"/>
                        </a:spcAft>
                      </a:pPr>
                      <a:r>
                        <a:rPr lang="es-EC" sz="1100" dirty="0">
                          <a:effectLst/>
                        </a:rPr>
                        <a:t>% Cobertura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0,46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1</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6" name="Rectángulo 5"/>
          <p:cNvSpPr/>
          <p:nvPr/>
        </p:nvSpPr>
        <p:spPr>
          <a:xfrm>
            <a:off x="6816080" y="3933056"/>
            <a:ext cx="4392488" cy="738664"/>
          </a:xfrm>
          <a:prstGeom prst="rect">
            <a:avLst/>
          </a:prstGeom>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Se encontró una correlación positiva entre: altura y % de cobertura (p= 0,46); producción y altura (p=0); producción y % de cobertura (p= 0,09)</a:t>
            </a:r>
            <a:endParaRPr lang="es-EC" sz="1400" dirty="0">
              <a:latin typeface="Times New Roman" panose="02020603050405020304" pitchFamily="18" charset="0"/>
              <a:cs typeface="Times New Roman" panose="02020603050405020304" pitchFamily="18" charset="0"/>
            </a:endParaRPr>
          </a:p>
        </p:txBody>
      </p:sp>
      <p:sp>
        <p:nvSpPr>
          <p:cNvPr id="7" name="Rectángulo 6"/>
          <p:cNvSpPr/>
          <p:nvPr/>
        </p:nvSpPr>
        <p:spPr>
          <a:xfrm>
            <a:off x="4079776" y="0"/>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29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8217" y="260648"/>
            <a:ext cx="4320480" cy="400110"/>
          </a:xfrm>
          <a:prstGeom prst="rect">
            <a:avLst/>
          </a:prstGeom>
          <a:noFill/>
        </p:spPr>
        <p:txBody>
          <a:bodyPr wrap="square" rtlCol="0">
            <a:spAutoFit/>
          </a:bodyPr>
          <a:lstStyle/>
          <a:p>
            <a:r>
              <a:rPr lang="es-EC" sz="2000" b="1" dirty="0" smtClean="0">
                <a:latin typeface="Times New Roman" panose="02020603050405020304" pitchFamily="18" charset="0"/>
                <a:cs typeface="Times New Roman" panose="02020603050405020304" pitchFamily="18" charset="0"/>
              </a:rPr>
              <a:t>Producción Primaria:</a:t>
            </a:r>
            <a:endParaRPr lang="es-EC" sz="20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479376" y="652046"/>
            <a:ext cx="1495025" cy="369332"/>
          </a:xfrm>
          <a:prstGeom prst="rect">
            <a:avLst/>
          </a:prstGeom>
        </p:spPr>
        <p:txBody>
          <a:bodyPr wrap="none">
            <a:spAutoFit/>
          </a:bodyPr>
          <a:lstStyle/>
          <a:p>
            <a:r>
              <a:rPr lang="es-EC" dirty="0">
                <a:latin typeface="Times New Roman" panose="02020603050405020304" pitchFamily="18" charset="0"/>
                <a:cs typeface="Times New Roman" panose="02020603050405020304" pitchFamily="18" charset="0"/>
              </a:rPr>
              <a:t>Materia Verde</a:t>
            </a:r>
          </a:p>
        </p:txBody>
      </p:sp>
      <p:graphicFrame>
        <p:nvGraphicFramePr>
          <p:cNvPr id="4" name="Tabla 3"/>
          <p:cNvGraphicFramePr>
            <a:graphicFrameLocks noGrp="1"/>
          </p:cNvGraphicFramePr>
          <p:nvPr>
            <p:extLst>
              <p:ext uri="{D42A27DB-BD31-4B8C-83A1-F6EECF244321}">
                <p14:modId xmlns:p14="http://schemas.microsoft.com/office/powerpoint/2010/main" val="1912370510"/>
              </p:ext>
            </p:extLst>
          </p:nvPr>
        </p:nvGraphicFramePr>
        <p:xfrm>
          <a:off x="331111" y="1055658"/>
          <a:ext cx="3967740" cy="1371600"/>
        </p:xfrm>
        <a:graphic>
          <a:graphicData uri="http://schemas.openxmlformats.org/drawingml/2006/table">
            <a:tbl>
              <a:tblPr firstRow="1" firstCol="1" bandRow="1">
                <a:tableStyleId>{46F890A9-2807-4EBB-B81D-B2AA78EC7F39}</a:tableStyleId>
              </a:tblPr>
              <a:tblGrid>
                <a:gridCol w="951030"/>
                <a:gridCol w="613568"/>
                <a:gridCol w="1247588"/>
                <a:gridCol w="541986"/>
                <a:gridCol w="613568"/>
              </a:tblGrid>
              <a:tr h="327356">
                <a:tc>
                  <a:txBody>
                    <a:bodyPr/>
                    <a:lstStyle/>
                    <a:p>
                      <a:pPr algn="l">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rPr>
                        <a:t>Media ± E.E</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rPr>
                        <a:t>CV</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r>
              <a:tr h="300076">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a:effectLst/>
                        </a:rPr>
                        <a:t>12743,33 ±  652</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a:effectLst/>
                        </a:rPr>
                        <a:t>15,35</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latin typeface="+mn-lt"/>
                          <a:ea typeface="+mn-ea"/>
                        </a:rPr>
                        <a:t>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300076">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a:effectLst/>
                        </a:rPr>
                        <a:t>14847,78 ± 800,5</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rPr>
                        <a:t>16,18</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latin typeface="+mn-lt"/>
                          <a:ea typeface="+mn-ea"/>
                        </a:rPr>
                        <a:t>b</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300076">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a:effectLst/>
                        </a:rPr>
                        <a:t>18740 ±  1179,62</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a:effectLst/>
                        </a:rPr>
                        <a:t>18,88</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latin typeface="+mn-lt"/>
                          <a:ea typeface="+mn-ea"/>
                        </a:rPr>
                        <a:t>c</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5" name="Rectángulo 4"/>
          <p:cNvSpPr/>
          <p:nvPr/>
        </p:nvSpPr>
        <p:spPr>
          <a:xfrm>
            <a:off x="577865" y="2564904"/>
            <a:ext cx="1396536" cy="369332"/>
          </a:xfrm>
          <a:prstGeom prst="rect">
            <a:avLst/>
          </a:prstGeom>
        </p:spPr>
        <p:txBody>
          <a:bodyPr wrap="none">
            <a:spAutoFit/>
          </a:bodyPr>
          <a:lstStyle/>
          <a:p>
            <a:r>
              <a:rPr lang="es-EC" dirty="0" smtClean="0">
                <a:latin typeface="Times New Roman" panose="02020603050405020304" pitchFamily="18" charset="0"/>
                <a:ea typeface="Times New Roman" panose="02020603050405020304" pitchFamily="18" charset="0"/>
              </a:rPr>
              <a:t>Materia </a:t>
            </a:r>
            <a:r>
              <a:rPr lang="es-EC" dirty="0">
                <a:latin typeface="Times New Roman" panose="02020603050405020304" pitchFamily="18" charset="0"/>
                <a:ea typeface="Times New Roman" panose="02020603050405020304" pitchFamily="18" charset="0"/>
              </a:rPr>
              <a:t>Seca</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718453047"/>
              </p:ext>
            </p:extLst>
          </p:nvPr>
        </p:nvGraphicFramePr>
        <p:xfrm>
          <a:off x="318217" y="2997729"/>
          <a:ext cx="4047976" cy="1377939"/>
        </p:xfrm>
        <a:graphic>
          <a:graphicData uri="http://schemas.openxmlformats.org/drawingml/2006/table">
            <a:tbl>
              <a:tblPr firstRow="1" firstCol="1" bandRow="1">
                <a:tableStyleId>{46F890A9-2807-4EBB-B81D-B2AA78EC7F39}</a:tableStyleId>
              </a:tblPr>
              <a:tblGrid>
                <a:gridCol w="970262"/>
                <a:gridCol w="625976"/>
                <a:gridCol w="1272817"/>
                <a:gridCol w="552945"/>
                <a:gridCol w="625976"/>
              </a:tblGrid>
              <a:tr h="95745">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dirty="0">
                          <a:effectLst/>
                        </a:rPr>
                        <a:t>Media ± E.E</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CV</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37393">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dirty="0">
                          <a:effectLst/>
                        </a:rPr>
                        <a:t>9</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4163,56 ± 338,45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24,39</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latin typeface="+mn-lt"/>
                          <a:ea typeface="+mn-ea"/>
                        </a:rPr>
                        <a:t>a</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r>
              <a:tr h="337393">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dirty="0">
                          <a:effectLst/>
                        </a:rPr>
                        <a:t>4663,33 ± 226,23 </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14,55</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latin typeface="+mn-lt"/>
                          <a:ea typeface="+mn-ea"/>
                        </a:rPr>
                        <a:t>b</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r>
              <a:tr h="337393">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9</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dirty="0">
                          <a:effectLst/>
                        </a:rPr>
                        <a:t>7173,33 ±  671,4</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24,08</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100" dirty="0">
                          <a:effectLst/>
                          <a:latin typeface="+mn-lt"/>
                          <a:ea typeface="+mn-ea"/>
                        </a:rPr>
                        <a:t>c</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mc:AlternateContent xmlns:mc="http://schemas.openxmlformats.org/markup-compatibility/2006" xmlns:a14="http://schemas.microsoft.com/office/drawing/2010/main">
        <mc:Choice Requires="a14">
          <p:sp>
            <p:nvSpPr>
              <p:cNvPr id="7" name="Rectángulo 6"/>
              <p:cNvSpPr/>
              <p:nvPr/>
            </p:nvSpPr>
            <p:spPr>
              <a:xfrm>
                <a:off x="311336" y="4477762"/>
                <a:ext cx="11329280" cy="1600438"/>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Se observó un mejor rendimiento con el T2 el cual tiene un 50% extra de fertilización base con una media de </a:t>
                </a:r>
                <a:r>
                  <a:rPr lang="es-EC"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7173,33 </a:t>
                </a:r>
                <a14:m>
                  <m:oMath xmlns:m="http://schemas.openxmlformats.org/officeDocument/2006/math">
                    <m:r>
                      <a:rPr lang="es-EC" sz="1400" i="1">
                        <a:latin typeface="Cambria Math" panose="02040503050406030204" pitchFamily="18" charset="0"/>
                        <a:ea typeface="Times New Roman" panose="02020603050405020304" pitchFamily="18" charset="0"/>
                        <a:cs typeface="Arial" panose="020B0604020202020204" pitchFamily="34" charset="0"/>
                      </a:rPr>
                      <m:t>𝑘𝑔</m:t>
                    </m:r>
                    <m:r>
                      <a:rPr lang="es-EC" sz="1400" i="1">
                        <a:latin typeface="Cambria Math" panose="02040503050406030204" pitchFamily="18" charset="0"/>
                        <a:ea typeface="Times New Roman" panose="02020603050405020304" pitchFamily="18" charset="0"/>
                        <a:cs typeface="Arial" panose="020B0604020202020204" pitchFamily="34" charset="0"/>
                      </a:rPr>
                      <m:t>×</m:t>
                    </m:r>
                    <m:sSup>
                      <m:sSupPr>
                        <m:ctrlPr>
                          <a:rPr lang="es-EC" sz="1400" i="1">
                            <a:latin typeface="Cambria Math"/>
                            <a:cs typeface="Arial" panose="020B0604020202020204" pitchFamily="34" charset="0"/>
                          </a:rPr>
                        </m:ctrlPr>
                      </m:sSupPr>
                      <m:e>
                        <m:r>
                          <a:rPr lang="es-EC" sz="1400" i="1">
                            <a:latin typeface="Cambria Math" panose="02040503050406030204" pitchFamily="18" charset="0"/>
                            <a:ea typeface="Times New Roman" panose="02020603050405020304" pitchFamily="18" charset="0"/>
                            <a:cs typeface="Arial" panose="020B0604020202020204" pitchFamily="34" charset="0"/>
                          </a:rPr>
                          <m:t>h𝑎</m:t>
                        </m:r>
                      </m:e>
                      <m:sup>
                        <m:r>
                          <a:rPr lang="es-EC" sz="1400" i="1">
                            <a:latin typeface="Cambria Math" panose="02040503050406030204" pitchFamily="18" charset="0"/>
                            <a:ea typeface="Times New Roman" panose="02020603050405020304" pitchFamily="18" charset="0"/>
                            <a:cs typeface="Arial" panose="020B0604020202020204" pitchFamily="34" charset="0"/>
                          </a:rPr>
                          <m:t>−1</m:t>
                        </m:r>
                      </m:sup>
                    </m:sSup>
                  </m:oMath>
                </a14:m>
                <a:r>
                  <a:rPr lang="es-EC" sz="1400" dirty="0">
                    <a:latin typeface="Times New Roman" panose="02020603050405020304" pitchFamily="18" charset="0"/>
                    <a:ea typeface="Times New Roman" panose="02020603050405020304" pitchFamily="18" charset="0"/>
                    <a:cs typeface="Times New Roman" panose="02020603050405020304" pitchFamily="18" charset="0"/>
                  </a:rPr>
                  <a:t> y un coeficiente de variación entre 14,55 y 24,39%.</a:t>
                </a:r>
              </a:p>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Caiza</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2018, p. 85) concluye que la producción de biomasa está relacionada directamente con las dosis de fertilización, obteniendo su mejor rendimiento en materia seca de 4277 </a:t>
                </a:r>
                <a14:m>
                  <m:oMath xmlns:m="http://schemas.openxmlformats.org/officeDocument/2006/math">
                    <m:r>
                      <a:rPr lang="es-EC" sz="1400" i="1">
                        <a:latin typeface="Cambria Math" panose="02040503050406030204" pitchFamily="18" charset="0"/>
                        <a:ea typeface="Times New Roman" panose="02020603050405020304" pitchFamily="18" charset="0"/>
                        <a:cs typeface="Arial" panose="020B0604020202020204" pitchFamily="34" charset="0"/>
                      </a:rPr>
                      <m:t>𝑘𝑔</m:t>
                    </m:r>
                    <m:r>
                      <a:rPr lang="es-EC" sz="1400" i="1">
                        <a:latin typeface="Cambria Math" panose="02040503050406030204" pitchFamily="18" charset="0"/>
                        <a:ea typeface="Times New Roman" panose="02020603050405020304" pitchFamily="18" charset="0"/>
                        <a:cs typeface="Arial" panose="020B0604020202020204" pitchFamily="34" charset="0"/>
                      </a:rPr>
                      <m:t>×</m:t>
                    </m:r>
                    <m:sSup>
                      <m:sSupPr>
                        <m:ctrlPr>
                          <a:rPr lang="es-EC" sz="1400" i="1">
                            <a:latin typeface="Cambria Math"/>
                            <a:cs typeface="Arial" panose="020B0604020202020204" pitchFamily="34" charset="0"/>
                          </a:rPr>
                        </m:ctrlPr>
                      </m:sSupPr>
                      <m:e>
                        <m:r>
                          <a:rPr lang="es-EC" sz="1400" i="1">
                            <a:latin typeface="Cambria Math" panose="02040503050406030204" pitchFamily="18" charset="0"/>
                            <a:ea typeface="Times New Roman" panose="02020603050405020304" pitchFamily="18" charset="0"/>
                            <a:cs typeface="Arial" panose="020B0604020202020204" pitchFamily="34" charset="0"/>
                          </a:rPr>
                          <m:t>h𝑎</m:t>
                        </m:r>
                      </m:e>
                      <m:sup>
                        <m:r>
                          <a:rPr lang="es-EC" sz="1400" i="1">
                            <a:latin typeface="Cambria Math" panose="02040503050406030204" pitchFamily="18" charset="0"/>
                            <a:ea typeface="Times New Roman" panose="02020603050405020304" pitchFamily="18" charset="0"/>
                            <a:cs typeface="Arial" panose="020B0604020202020204" pitchFamily="34" charset="0"/>
                          </a:rPr>
                          <m:t>−1</m:t>
                        </m:r>
                      </m:sup>
                    </m:sSup>
                  </m:oMath>
                </a14:m>
                <a:r>
                  <a:rPr lang="es-EC" sz="1400" dirty="0">
                    <a:latin typeface="Times New Roman" panose="02020603050405020304" pitchFamily="18" charset="0"/>
                    <a:ea typeface="Times New Roman" panose="02020603050405020304" pitchFamily="18" charset="0"/>
                    <a:cs typeface="Times New Roman" panose="02020603050405020304" pitchFamily="18" charset="0"/>
                  </a:rPr>
                  <a:t> con su mayor tratamiento de 350 </a:t>
                </a:r>
                <a14:m>
                  <m:oMath xmlns:m="http://schemas.openxmlformats.org/officeDocument/2006/math">
                    <m:r>
                      <a:rPr lang="es-EC" sz="1400" i="1">
                        <a:latin typeface="Cambria Math" panose="02040503050406030204" pitchFamily="18" charset="0"/>
                        <a:ea typeface="Times New Roman" panose="02020603050405020304" pitchFamily="18" charset="0"/>
                        <a:cs typeface="Arial" panose="020B0604020202020204" pitchFamily="34" charset="0"/>
                      </a:rPr>
                      <m:t>𝑘𝑔</m:t>
                    </m:r>
                    <m:r>
                      <a:rPr lang="es-EC" sz="1400" i="1">
                        <a:latin typeface="Cambria Math" panose="02040503050406030204" pitchFamily="18" charset="0"/>
                        <a:ea typeface="Times New Roman" panose="02020603050405020304" pitchFamily="18" charset="0"/>
                        <a:cs typeface="Arial" panose="020B0604020202020204" pitchFamily="34" charset="0"/>
                      </a:rPr>
                      <m:t>×</m:t>
                    </m:r>
                    <m:sSup>
                      <m:sSupPr>
                        <m:ctrlPr>
                          <a:rPr lang="es-EC" sz="1400" i="1">
                            <a:latin typeface="Cambria Math"/>
                            <a:cs typeface="Arial" panose="020B0604020202020204" pitchFamily="34" charset="0"/>
                          </a:rPr>
                        </m:ctrlPr>
                      </m:sSupPr>
                      <m:e>
                        <m:r>
                          <a:rPr lang="es-EC" sz="1400" i="1">
                            <a:latin typeface="Cambria Math" panose="02040503050406030204" pitchFamily="18" charset="0"/>
                            <a:ea typeface="Times New Roman" panose="02020603050405020304" pitchFamily="18" charset="0"/>
                            <a:cs typeface="Arial" panose="020B0604020202020204" pitchFamily="34" charset="0"/>
                          </a:rPr>
                          <m:t>h𝑎</m:t>
                        </m:r>
                      </m:e>
                      <m:sup>
                        <m:r>
                          <a:rPr lang="es-EC" sz="1400" i="1">
                            <a:latin typeface="Cambria Math" panose="02040503050406030204" pitchFamily="18" charset="0"/>
                            <a:ea typeface="Times New Roman" panose="02020603050405020304" pitchFamily="18" charset="0"/>
                            <a:cs typeface="Arial" panose="020B0604020202020204" pitchFamily="34" charset="0"/>
                          </a:rPr>
                          <m:t>−1</m:t>
                        </m:r>
                      </m:sup>
                    </m:sSup>
                  </m:oMath>
                </a14:m>
                <a:r>
                  <a:rPr lang="es-EC" sz="1400" dirty="0">
                    <a:latin typeface="Times New Roman" panose="02020603050405020304" pitchFamily="18" charset="0"/>
                    <a:ea typeface="Times New Roman" panose="02020603050405020304" pitchFamily="18" charset="0"/>
                    <a:cs typeface="Times New Roman" panose="02020603050405020304" pitchFamily="18" charset="0"/>
                  </a:rPr>
                  <a:t> de N, por otra parte (Jaramillo, 2020, p. 55) obtiene valores de materia seca entre 1510,62 </a:t>
                </a:r>
                <a14:m>
                  <m:oMath xmlns:m="http://schemas.openxmlformats.org/officeDocument/2006/math">
                    <m:r>
                      <a:rPr lang="es-EC" sz="1400" i="1">
                        <a:latin typeface="Cambria Math" panose="02040503050406030204" pitchFamily="18" charset="0"/>
                        <a:ea typeface="Times New Roman" panose="02020603050405020304" pitchFamily="18" charset="0"/>
                        <a:cs typeface="Arial" panose="020B0604020202020204" pitchFamily="34" charset="0"/>
                      </a:rPr>
                      <m:t>𝑘𝑔</m:t>
                    </m:r>
                    <m:r>
                      <a:rPr lang="es-EC" sz="1400" i="1">
                        <a:latin typeface="Cambria Math" panose="02040503050406030204" pitchFamily="18" charset="0"/>
                        <a:ea typeface="Times New Roman" panose="02020603050405020304" pitchFamily="18" charset="0"/>
                        <a:cs typeface="Arial" panose="020B0604020202020204" pitchFamily="34" charset="0"/>
                      </a:rPr>
                      <m:t>×</m:t>
                    </m:r>
                    <m:sSup>
                      <m:sSupPr>
                        <m:ctrlPr>
                          <a:rPr lang="es-EC" sz="1400" i="1">
                            <a:latin typeface="Cambria Math"/>
                            <a:cs typeface="Arial" panose="020B0604020202020204" pitchFamily="34" charset="0"/>
                          </a:rPr>
                        </m:ctrlPr>
                      </m:sSupPr>
                      <m:e>
                        <m:r>
                          <a:rPr lang="es-EC" sz="1400" i="1">
                            <a:latin typeface="Cambria Math" panose="02040503050406030204" pitchFamily="18" charset="0"/>
                            <a:ea typeface="Times New Roman" panose="02020603050405020304" pitchFamily="18" charset="0"/>
                            <a:cs typeface="Arial" panose="020B0604020202020204" pitchFamily="34" charset="0"/>
                          </a:rPr>
                          <m:t>h𝑎</m:t>
                        </m:r>
                      </m:e>
                      <m:sup>
                        <m:r>
                          <a:rPr lang="es-EC" sz="1400" i="1">
                            <a:latin typeface="Cambria Math" panose="02040503050406030204" pitchFamily="18" charset="0"/>
                            <a:ea typeface="Times New Roman" panose="02020603050405020304" pitchFamily="18" charset="0"/>
                            <a:cs typeface="Arial" panose="020B0604020202020204" pitchFamily="34" charset="0"/>
                          </a:rPr>
                          <m:t>−1</m:t>
                        </m:r>
                      </m:sup>
                    </m:sSup>
                  </m:oMath>
                </a14:m>
                <a:r>
                  <a:rPr lang="es-EC" sz="1400" dirty="0">
                    <a:latin typeface="Times New Roman" panose="02020603050405020304" pitchFamily="18" charset="0"/>
                    <a:ea typeface="Times New Roman" panose="02020603050405020304" pitchFamily="18" charset="0"/>
                    <a:cs typeface="Times New Roman" panose="02020603050405020304" pitchFamily="18" charset="0"/>
                  </a:rPr>
                  <a:t> a los 40 días y 3484,56 </a:t>
                </a:r>
                <a14:m>
                  <m:oMath xmlns:m="http://schemas.openxmlformats.org/officeDocument/2006/math">
                    <m:r>
                      <a:rPr lang="es-EC" sz="1400" i="1">
                        <a:latin typeface="Cambria Math" panose="02040503050406030204" pitchFamily="18" charset="0"/>
                        <a:ea typeface="Times New Roman" panose="02020603050405020304" pitchFamily="18" charset="0"/>
                        <a:cs typeface="Arial" panose="020B0604020202020204" pitchFamily="34" charset="0"/>
                      </a:rPr>
                      <m:t>𝑘𝑔</m:t>
                    </m:r>
                    <m:r>
                      <a:rPr lang="es-EC" sz="1400" i="1">
                        <a:latin typeface="Cambria Math" panose="02040503050406030204" pitchFamily="18" charset="0"/>
                        <a:ea typeface="Times New Roman" panose="02020603050405020304" pitchFamily="18" charset="0"/>
                        <a:cs typeface="Arial" panose="020B0604020202020204" pitchFamily="34" charset="0"/>
                      </a:rPr>
                      <m:t>×</m:t>
                    </m:r>
                    <m:sSup>
                      <m:sSupPr>
                        <m:ctrlPr>
                          <a:rPr lang="es-EC" sz="1400" i="1">
                            <a:latin typeface="Cambria Math"/>
                            <a:cs typeface="Arial" panose="020B0604020202020204" pitchFamily="34" charset="0"/>
                          </a:rPr>
                        </m:ctrlPr>
                      </m:sSupPr>
                      <m:e>
                        <m:r>
                          <a:rPr lang="es-EC" sz="1400" i="1">
                            <a:latin typeface="Cambria Math" panose="02040503050406030204" pitchFamily="18" charset="0"/>
                            <a:ea typeface="Times New Roman" panose="02020603050405020304" pitchFamily="18" charset="0"/>
                            <a:cs typeface="Arial" panose="020B0604020202020204" pitchFamily="34" charset="0"/>
                          </a:rPr>
                          <m:t>h𝑎</m:t>
                        </m:r>
                      </m:e>
                      <m:sup>
                        <m:r>
                          <a:rPr lang="es-EC" sz="1400" i="1">
                            <a:latin typeface="Cambria Math" panose="02040503050406030204" pitchFamily="18" charset="0"/>
                            <a:ea typeface="Times New Roman" panose="02020603050405020304" pitchFamily="18" charset="0"/>
                            <a:cs typeface="Arial" panose="020B0604020202020204" pitchFamily="34" charset="0"/>
                          </a:rPr>
                          <m:t>−1</m:t>
                        </m:r>
                      </m:sup>
                    </m:sSup>
                  </m:oMath>
                </a14:m>
                <a:r>
                  <a:rPr lang="es-EC" sz="1400" dirty="0">
                    <a:latin typeface="Times New Roman" panose="02020603050405020304" pitchFamily="18" charset="0"/>
                    <a:ea typeface="Times New Roman" panose="02020603050405020304" pitchFamily="18" charset="0"/>
                    <a:cs typeface="Times New Roman" panose="02020603050405020304" pitchFamily="18" charset="0"/>
                  </a:rPr>
                  <a:t> a los 60 días. Tomando en cuenta estas dos investigaciones se puede notar un aumento considerado en el proyecto realizado tanto utilizando una menor cantidad de Nitrógeno como en menor tiempo, esto a su vez mejora la eficiencia productiva del pasto y permite más cortes por año </a:t>
                </a:r>
                <a:endParaRPr lang="es-EC" sz="1400" dirty="0">
                  <a:latin typeface="Times New Roman" panose="02020603050405020304" pitchFamily="18"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311336" y="4477762"/>
                <a:ext cx="11329280" cy="1600438"/>
              </a:xfrm>
              <a:prstGeom prst="rect">
                <a:avLst/>
              </a:prstGeom>
              <a:blipFill rotWithShape="0">
                <a:blip r:embed="rId2"/>
                <a:stretch>
                  <a:fillRect l="-161" t="-763" r="-108" b="-3053"/>
                </a:stretch>
              </a:blipFill>
            </p:spPr>
            <p:txBody>
              <a:bodyPr/>
              <a:lstStyle/>
              <a:p>
                <a:r>
                  <a:rPr lang="es-EC">
                    <a:noFill/>
                  </a:rPr>
                  <a:t> </a:t>
                </a:r>
              </a:p>
            </p:txBody>
          </p:sp>
        </mc:Fallback>
      </mc:AlternateContent>
      <p:graphicFrame>
        <p:nvGraphicFramePr>
          <p:cNvPr id="8" name="Gráfico 7"/>
          <p:cNvGraphicFramePr/>
          <p:nvPr>
            <p:extLst>
              <p:ext uri="{D42A27DB-BD31-4B8C-83A1-F6EECF244321}">
                <p14:modId xmlns:p14="http://schemas.microsoft.com/office/powerpoint/2010/main" val="4166168874"/>
              </p:ext>
            </p:extLst>
          </p:nvPr>
        </p:nvGraphicFramePr>
        <p:xfrm>
          <a:off x="5735960" y="1021378"/>
          <a:ext cx="5116400" cy="297850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3560699" y="106760"/>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313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5360" y="549854"/>
            <a:ext cx="4248472"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Correlación Fertilización y Materia Seca</a:t>
            </a:r>
            <a:endParaRPr lang="es-EC" b="1" dirty="0">
              <a:latin typeface="Times New Roman" panose="02020603050405020304" pitchFamily="18"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805455935"/>
              </p:ext>
            </p:extLst>
          </p:nvPr>
        </p:nvGraphicFramePr>
        <p:xfrm>
          <a:off x="623392" y="1268760"/>
          <a:ext cx="5526546" cy="3585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676832857"/>
              </p:ext>
            </p:extLst>
          </p:nvPr>
        </p:nvGraphicFramePr>
        <p:xfrm>
          <a:off x="7176120" y="1556792"/>
          <a:ext cx="4032447" cy="1656184"/>
        </p:xfrm>
        <a:graphic>
          <a:graphicData uri="http://schemas.openxmlformats.org/drawingml/2006/table">
            <a:tbl>
              <a:tblPr firstRow="1" firstCol="1" bandRow="1">
                <a:tableStyleId>{46F890A9-2807-4EBB-B81D-B2AA78EC7F39}</a:tableStyleId>
              </a:tblPr>
              <a:tblGrid>
                <a:gridCol w="1361251"/>
                <a:gridCol w="1361251"/>
                <a:gridCol w="1309945"/>
              </a:tblGrid>
              <a:tr h="584536">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Fertilización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err="1">
                          <a:effectLst/>
                        </a:rPr>
                        <a:t>M.seca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535824">
                <a:tc>
                  <a:txBody>
                    <a:bodyPr/>
                    <a:lstStyle/>
                    <a:p>
                      <a:pPr algn="ctr">
                        <a:lnSpc>
                          <a:spcPct val="200000"/>
                        </a:lnSpc>
                        <a:spcAft>
                          <a:spcPts val="0"/>
                        </a:spcAft>
                      </a:pPr>
                      <a:r>
                        <a:rPr lang="es-EC" sz="1100">
                          <a:effectLst/>
                        </a:rPr>
                        <a:t>Fertilización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0,01</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535824">
                <a:tc>
                  <a:txBody>
                    <a:bodyPr/>
                    <a:lstStyle/>
                    <a:p>
                      <a:pPr algn="ctr">
                        <a:lnSpc>
                          <a:spcPct val="200000"/>
                        </a:lnSpc>
                        <a:spcAft>
                          <a:spcPts val="0"/>
                        </a:spcAft>
                      </a:pPr>
                      <a:r>
                        <a:rPr lang="es-EC" sz="1100">
                          <a:effectLst/>
                        </a:rPr>
                        <a:t>M.seca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0,81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1</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5" name="Rectángulo 4"/>
          <p:cNvSpPr/>
          <p:nvPr/>
        </p:nvSpPr>
        <p:spPr>
          <a:xfrm>
            <a:off x="551384" y="5013176"/>
            <a:ext cx="5688632" cy="954107"/>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Se obtuvo la siguiente ecuación para la materia seca </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y = 57,407x + 3799,2 donde la variable “x” representa los tratamientos en porcentaje: 0%, 25%, 50%, mientras que la variable “y” el rendimiento de materia seca por hectárea </a:t>
            </a:r>
            <a:endParaRPr lang="es-EC" sz="1400" dirty="0">
              <a:latin typeface="Times New Roman" panose="02020603050405020304" pitchFamily="18" charset="0"/>
              <a:cs typeface="Times New Roman" panose="02020603050405020304" pitchFamily="18" charset="0"/>
            </a:endParaRPr>
          </a:p>
        </p:txBody>
      </p:sp>
      <p:sp>
        <p:nvSpPr>
          <p:cNvPr id="6" name="Rectángulo 5"/>
          <p:cNvSpPr/>
          <p:nvPr/>
        </p:nvSpPr>
        <p:spPr>
          <a:xfrm>
            <a:off x="7032104" y="3645024"/>
            <a:ext cx="4320480" cy="523220"/>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Se encontró una correlación positiva entre materia seca y los niveles de fertilización R: 0,9; (p = 0,81).</a:t>
            </a:r>
          </a:p>
        </p:txBody>
      </p:sp>
      <p:sp>
        <p:nvSpPr>
          <p:cNvPr id="7" name="Rectángulo 6"/>
          <p:cNvSpPr/>
          <p:nvPr/>
        </p:nvSpPr>
        <p:spPr>
          <a:xfrm>
            <a:off x="4007768" y="26634"/>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360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3392" y="692696"/>
            <a:ext cx="1556836"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Digestibilidad</a:t>
            </a:r>
          </a:p>
        </p:txBody>
      </p:sp>
      <p:graphicFrame>
        <p:nvGraphicFramePr>
          <p:cNvPr id="3" name="Tabla 2"/>
          <p:cNvGraphicFramePr>
            <a:graphicFrameLocks noGrp="1"/>
          </p:cNvGraphicFramePr>
          <p:nvPr>
            <p:extLst>
              <p:ext uri="{D42A27DB-BD31-4B8C-83A1-F6EECF244321}">
                <p14:modId xmlns:p14="http://schemas.microsoft.com/office/powerpoint/2010/main" val="3736227623"/>
              </p:ext>
            </p:extLst>
          </p:nvPr>
        </p:nvGraphicFramePr>
        <p:xfrm>
          <a:off x="623392" y="1412776"/>
          <a:ext cx="5372100" cy="2072640"/>
        </p:xfrm>
        <a:graphic>
          <a:graphicData uri="http://schemas.openxmlformats.org/drawingml/2006/table">
            <a:tbl>
              <a:tblPr firstRow="1" firstCol="1" bandRow="1">
                <a:tableStyleId>{46F890A9-2807-4EBB-B81D-B2AA78EC7F39}</a:tableStyleId>
              </a:tblPr>
              <a:tblGrid>
                <a:gridCol w="1079500"/>
                <a:gridCol w="889000"/>
                <a:gridCol w="901700"/>
                <a:gridCol w="977900"/>
                <a:gridCol w="762000"/>
                <a:gridCol w="762000"/>
              </a:tblGrid>
              <a:tr h="190500">
                <a:tc>
                  <a:txBody>
                    <a:bodyPr/>
                    <a:lstStyle/>
                    <a:p>
                      <a:pPr algn="l">
                        <a:lnSpc>
                          <a:spcPct val="200000"/>
                        </a:lnSpc>
                        <a:spcAft>
                          <a:spcPts val="0"/>
                        </a:spcAft>
                      </a:pPr>
                      <a:r>
                        <a:rPr lang="es-EC" sz="1100" dirty="0">
                          <a:effectLst/>
                        </a:rPr>
                        <a:t>F de Variación</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S. C</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GL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CM</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p-valor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Modelo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213,37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53,34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39,45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0,0018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Tratamiento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209,02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104,51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77,3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0,0006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repetición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4,35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1,61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0,3072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Error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5,41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1,35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Total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218,78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8</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r>
            </a:tbl>
          </a:graphicData>
        </a:graphic>
      </p:graphicFrame>
      <p:sp>
        <p:nvSpPr>
          <p:cNvPr id="4" name="Rectángulo 3"/>
          <p:cNvSpPr/>
          <p:nvPr/>
        </p:nvSpPr>
        <p:spPr>
          <a:xfrm>
            <a:off x="551384" y="3717032"/>
            <a:ext cx="5472608" cy="1169551"/>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En el análisis no se encontró diferencia entre repeticiones (F= 1,61; p=0,3072), (Villalobos y Sánchez, 2010, p. 74) concluyen que las dosis de fertilización no producen cambios en el valor de digestibilidad, sin embargo en el estudio se muestran diferencias significativas entre tratamientos (F= 77,3; p= 0,0006)</a:t>
            </a:r>
            <a:endParaRPr lang="es-EC" sz="1400"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352797605"/>
              </p:ext>
            </p:extLst>
          </p:nvPr>
        </p:nvGraphicFramePr>
        <p:xfrm>
          <a:off x="6923298" y="1556792"/>
          <a:ext cx="4610100" cy="1371600"/>
        </p:xfrm>
        <a:graphic>
          <a:graphicData uri="http://schemas.openxmlformats.org/drawingml/2006/table">
            <a:tbl>
              <a:tblPr firstRow="1" firstCol="1" bandRow="1">
                <a:tableStyleId>{46F890A9-2807-4EBB-B81D-B2AA78EC7F39}</a:tableStyleId>
              </a:tblPr>
              <a:tblGrid>
                <a:gridCol w="1079500"/>
                <a:gridCol w="889000"/>
                <a:gridCol w="901700"/>
                <a:gridCol w="977900"/>
                <a:gridCol w="762000"/>
              </a:tblGrid>
              <a:tr h="190500">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Media ± E.E</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CV</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40,33 ± 1,09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4,66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latin typeface="+mn-lt"/>
                          <a:ea typeface="+mn-ea"/>
                        </a:rPr>
                        <a:t>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45,94 ± 0,58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2,18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latin typeface="+mn-lt"/>
                          <a:ea typeface="+mn-ea"/>
                        </a:rPr>
                        <a:t>b</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52,13 ± 0,34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1,12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lnSpc>
                          <a:spcPct val="200000"/>
                        </a:lnSpc>
                        <a:spcAft>
                          <a:spcPts val="0"/>
                        </a:spcAft>
                      </a:pPr>
                      <a:r>
                        <a:rPr lang="es-EC" sz="1100" dirty="0">
                          <a:effectLst/>
                          <a:latin typeface="+mn-lt"/>
                          <a:ea typeface="+mn-ea"/>
                        </a:rPr>
                        <a:t>c</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6" name="Rectángulo 5"/>
          <p:cNvSpPr/>
          <p:nvPr/>
        </p:nvSpPr>
        <p:spPr>
          <a:xfrm>
            <a:off x="6816080" y="3501008"/>
            <a:ext cx="4824536" cy="1169551"/>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El porcentaje de digestibilidad para los 3 niveles de fertilización es diferente, siendo T2 (50%) el mejor nivel con una media de 52,13 % de digestibilidad y un error estándar de 0,34. Por otra parte el tratamiento menos digestible resultó T0 (0%) con una media de 40,33% y un error estándar de 1,09.</a:t>
            </a:r>
          </a:p>
        </p:txBody>
      </p:sp>
      <p:sp>
        <p:nvSpPr>
          <p:cNvPr id="7" name="Rectángulo 6"/>
          <p:cNvSpPr/>
          <p:nvPr/>
        </p:nvSpPr>
        <p:spPr>
          <a:xfrm>
            <a:off x="3791744" y="58831"/>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echa derecha 7"/>
          <p:cNvSpPr/>
          <p:nvPr/>
        </p:nvSpPr>
        <p:spPr>
          <a:xfrm>
            <a:off x="6456040" y="2564904"/>
            <a:ext cx="360040"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56941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3392" y="836712"/>
            <a:ext cx="4392488"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Correlación Digestibilidad y Fertilización</a:t>
            </a:r>
            <a:endParaRPr lang="es-EC" b="1" dirty="0">
              <a:latin typeface="Times New Roman" panose="02020603050405020304" pitchFamily="18"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968366045"/>
              </p:ext>
            </p:extLst>
          </p:nvPr>
        </p:nvGraphicFramePr>
        <p:xfrm>
          <a:off x="623392" y="1484784"/>
          <a:ext cx="5832648" cy="341925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645261" y="5157192"/>
            <a:ext cx="5810779" cy="738664"/>
          </a:xfrm>
          <a:prstGeom prst="rect">
            <a:avLst/>
          </a:prstGeom>
        </p:spPr>
        <p:txBody>
          <a:bodyPr wrap="square">
            <a:spAutoFit/>
          </a:bodyPr>
          <a:lstStyle/>
          <a:p>
            <a:pPr algn="just">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con un R= 0,92 se obtuvo la siguiente ecuación: </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y = 0,236x + 40,231. Donde la variable  “x” representa los niveles de fertilización en porcentaje y la variable “y” representa el porcentaje de digestibilidad.</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666164925"/>
              </p:ext>
            </p:extLst>
          </p:nvPr>
        </p:nvGraphicFramePr>
        <p:xfrm>
          <a:off x="7536160" y="1988840"/>
          <a:ext cx="3888432" cy="1282050"/>
        </p:xfrm>
        <a:graphic>
          <a:graphicData uri="http://schemas.openxmlformats.org/drawingml/2006/table">
            <a:tbl>
              <a:tblPr firstRow="1" firstCol="1" bandRow="1">
                <a:tableStyleId>{46F890A9-2807-4EBB-B81D-B2AA78EC7F39}</a:tableStyleId>
              </a:tblPr>
              <a:tblGrid>
                <a:gridCol w="1341043"/>
                <a:gridCol w="1206346"/>
                <a:gridCol w="1341043"/>
              </a:tblGrid>
              <a:tr h="452488">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Fertilización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Digestibilidad</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14781">
                <a:tc>
                  <a:txBody>
                    <a:bodyPr/>
                    <a:lstStyle/>
                    <a:p>
                      <a:pPr algn="ctr">
                        <a:lnSpc>
                          <a:spcPct val="200000"/>
                        </a:lnSpc>
                        <a:spcAft>
                          <a:spcPts val="0"/>
                        </a:spcAft>
                      </a:pPr>
                      <a:r>
                        <a:rPr lang="es-EC" sz="1100">
                          <a:effectLst/>
                        </a:rPr>
                        <a:t>Fertilización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&lt;0,001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14781">
                <a:tc>
                  <a:txBody>
                    <a:bodyPr/>
                    <a:lstStyle/>
                    <a:p>
                      <a:pPr algn="ctr">
                        <a:lnSpc>
                          <a:spcPct val="200000"/>
                        </a:lnSpc>
                        <a:spcAft>
                          <a:spcPts val="0"/>
                        </a:spcAft>
                      </a:pPr>
                      <a:r>
                        <a:rPr lang="es-EC" sz="1100">
                          <a:effectLst/>
                        </a:rPr>
                        <a:t>Digestibilidad</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0,95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1</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6" name="Rectángulo 5"/>
          <p:cNvSpPr/>
          <p:nvPr/>
        </p:nvSpPr>
        <p:spPr>
          <a:xfrm>
            <a:off x="7392144" y="3645024"/>
            <a:ext cx="4248472" cy="523220"/>
          </a:xfrm>
          <a:prstGeom prst="rect">
            <a:avLst/>
          </a:prstGeom>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Se encontró una correlación positiva entre los niveles de fertilización y la digestibilidad (p = 0,95)</a:t>
            </a:r>
            <a:endParaRPr lang="es-EC" sz="1400" dirty="0">
              <a:latin typeface="Times New Roman" panose="02020603050405020304" pitchFamily="18" charset="0"/>
              <a:cs typeface="Times New Roman" panose="02020603050405020304" pitchFamily="18" charset="0"/>
            </a:endParaRPr>
          </a:p>
        </p:txBody>
      </p:sp>
      <p:sp>
        <p:nvSpPr>
          <p:cNvPr id="7" name="Rectángulo 6"/>
          <p:cNvSpPr/>
          <p:nvPr/>
        </p:nvSpPr>
        <p:spPr>
          <a:xfrm>
            <a:off x="3791744" y="0"/>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096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3392" y="764704"/>
            <a:ext cx="2520280" cy="400110"/>
          </a:xfrm>
          <a:prstGeom prst="rect">
            <a:avLst/>
          </a:prstGeom>
          <a:noFill/>
        </p:spPr>
        <p:txBody>
          <a:bodyPr wrap="square" rtlCol="0">
            <a:spAutoFit/>
          </a:bodyPr>
          <a:lstStyle/>
          <a:p>
            <a:r>
              <a:rPr lang="es-EC" sz="2000" b="1" dirty="0" smtClean="0">
                <a:latin typeface="Times New Roman" panose="02020603050405020304" pitchFamily="18" charset="0"/>
                <a:cs typeface="Times New Roman" panose="02020603050405020304" pitchFamily="18" charset="0"/>
              </a:rPr>
              <a:t>Valor nutricional</a:t>
            </a:r>
            <a:endParaRPr lang="es-EC" sz="2000"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3849671"/>
              </p:ext>
            </p:extLst>
          </p:nvPr>
        </p:nvGraphicFramePr>
        <p:xfrm>
          <a:off x="407368" y="1753074"/>
          <a:ext cx="5504752" cy="2664295"/>
        </p:xfrm>
        <a:graphic>
          <a:graphicData uri="http://schemas.openxmlformats.org/drawingml/2006/table">
            <a:tbl>
              <a:tblPr firstRow="1" firstCol="1" bandRow="1">
                <a:tableStyleId>{46F890A9-2807-4EBB-B81D-B2AA78EC7F39}</a:tableStyleId>
              </a:tblPr>
              <a:tblGrid>
                <a:gridCol w="990605"/>
                <a:gridCol w="752358"/>
                <a:gridCol w="815054"/>
                <a:gridCol w="714740"/>
                <a:gridCol w="727279"/>
                <a:gridCol w="752358"/>
                <a:gridCol w="752358"/>
              </a:tblGrid>
              <a:tr h="532859">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Base</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Proteína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Grasa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Ceniza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Fibra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Otros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Húmeda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13,12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2,48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10,77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34,94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28,46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Seca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14,62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2,76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38,92</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Húmeda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15,34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10,16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30,61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23,24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Seca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18,75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2,99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12,42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37,42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28,42</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4" name="Rectángulo 3"/>
          <p:cNvSpPr/>
          <p:nvPr/>
        </p:nvSpPr>
        <p:spPr>
          <a:xfrm>
            <a:off x="6168008" y="1484784"/>
            <a:ext cx="5616624" cy="1169551"/>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En el porcentaje de proteína el tratamiento con mayor valor fue el T2 con un 18,75% de proteína el cual se ubica entre los mejores valores nutricionales publicados por la FEDNA para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rye</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gras,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esto concuerda con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Anglade</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et al., 2015, p. 15)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establecen que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un mayor nivel de fertilización se ve representado en el porcentaje de proteína total. </a:t>
            </a:r>
          </a:p>
        </p:txBody>
      </p:sp>
      <p:sp>
        <p:nvSpPr>
          <p:cNvPr id="5" name="Rectángulo 4"/>
          <p:cNvSpPr/>
          <p:nvPr/>
        </p:nvSpPr>
        <p:spPr>
          <a:xfrm>
            <a:off x="6168008" y="4653136"/>
            <a:ext cx="5616624" cy="954107"/>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Para el porcentaje de grasa el tratamiento T2 presentó una mayor cantidad  con un 2,99% frente al T1 que posee 2,76% rangos que se encuentran en el valor de primera publicados por la FEDNA los cuales van desde 2,33% siendo de mala calidad hasta 3,99% siendo excelente.</a:t>
            </a:r>
          </a:p>
        </p:txBody>
      </p:sp>
      <p:sp>
        <p:nvSpPr>
          <p:cNvPr id="7" name="Rectángulo 6"/>
          <p:cNvSpPr/>
          <p:nvPr/>
        </p:nvSpPr>
        <p:spPr>
          <a:xfrm>
            <a:off x="6168008" y="2996952"/>
            <a:ext cx="5609414" cy="954107"/>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En general esto se debe a que los nitratos son absorbidos de manera rápida en las pasturas antes que su incorporación a las proteínas y hasta que se consuman se tiene una excelente absorción del elemento el cual se almacena en las hojas y presenta un forraje abundante (Yara, 2018)</a:t>
            </a:r>
            <a:r>
              <a:rPr lang="es-EC"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3431704" y="0"/>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0" name="Conector recto 9"/>
          <p:cNvCxnSpPr/>
          <p:nvPr/>
        </p:nvCxnSpPr>
        <p:spPr>
          <a:xfrm>
            <a:off x="2351584" y="4418240"/>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3143672" y="4418240"/>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692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7448" y="560383"/>
            <a:ext cx="2664296" cy="400110"/>
          </a:xfrm>
          <a:prstGeom prst="rect">
            <a:avLst/>
          </a:prstGeom>
          <a:noFill/>
        </p:spPr>
        <p:txBody>
          <a:bodyPr wrap="square" rtlCol="0">
            <a:spAutoFit/>
          </a:bodyPr>
          <a:lstStyle/>
          <a:p>
            <a:r>
              <a:rPr lang="es-EC" sz="2000" b="1" dirty="0" smtClean="0">
                <a:latin typeface="Times New Roman" panose="02020603050405020304" pitchFamily="18" charset="0"/>
                <a:cs typeface="Times New Roman" panose="02020603050405020304" pitchFamily="18" charset="0"/>
              </a:rPr>
              <a:t>Valor nutricional</a:t>
            </a:r>
            <a:endParaRPr lang="es-EC" sz="2000"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21684619"/>
              </p:ext>
            </p:extLst>
          </p:nvPr>
        </p:nvGraphicFramePr>
        <p:xfrm>
          <a:off x="581164" y="1052736"/>
          <a:ext cx="5256584" cy="2801996"/>
        </p:xfrm>
        <a:graphic>
          <a:graphicData uri="http://schemas.openxmlformats.org/drawingml/2006/table">
            <a:tbl>
              <a:tblPr firstRow="1" firstCol="1" bandRow="1">
                <a:tableStyleId>{46F890A9-2807-4EBB-B81D-B2AA78EC7F39}</a:tableStyleId>
              </a:tblPr>
              <a:tblGrid>
                <a:gridCol w="945946"/>
                <a:gridCol w="718440"/>
                <a:gridCol w="778309"/>
                <a:gridCol w="682518"/>
                <a:gridCol w="694491"/>
                <a:gridCol w="718440"/>
                <a:gridCol w="718440"/>
              </a:tblGrid>
              <a:tr h="532859">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Base</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Proteína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Grasa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Ceniza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Fibra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Otros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Húmeda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13,12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2,48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10,77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34,94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28,46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Seca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14,62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2,76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38,92</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Húmeda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15,34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10,16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30,61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23,24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532859">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Seca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18,75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2,99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12,42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37,42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28,42</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4" name="Rectángulo 3"/>
          <p:cNvSpPr/>
          <p:nvPr/>
        </p:nvSpPr>
        <p:spPr>
          <a:xfrm>
            <a:off x="551384" y="4229799"/>
            <a:ext cx="5328592" cy="1384995"/>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En el porcentaje de ceniza el tratamiento T2 presentó mayor valor con 12,42% en su base seca frente a 12,00 del tratamiento T1, estos valores se ubican en el mejor rango de calidad publicado por la FEDNA la cual establece un valor de 12,4 e inferior para la calidad excelente. Estos valores superan a la investigación realizada por  (Cruz Parra, 2012, p. 96) el cual obtiene valores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menores.</a:t>
            </a:r>
            <a:endParaRPr lang="es-EC" sz="1400" dirty="0">
              <a:latin typeface="Times New Roman" panose="02020603050405020304" pitchFamily="18" charset="0"/>
              <a:cs typeface="Times New Roman" panose="02020603050405020304" pitchFamily="18" charset="0"/>
            </a:endParaRPr>
          </a:p>
        </p:txBody>
      </p:sp>
      <p:sp>
        <p:nvSpPr>
          <p:cNvPr id="5" name="Rectángulo 4"/>
          <p:cNvSpPr/>
          <p:nvPr/>
        </p:nvSpPr>
        <p:spPr>
          <a:xfrm>
            <a:off x="6096000" y="2523132"/>
            <a:ext cx="5904656" cy="954107"/>
          </a:xfrm>
          <a:prstGeom prst="rect">
            <a:avLst/>
          </a:prstGeom>
        </p:spPr>
        <p:txBody>
          <a:bodyPr wrap="square">
            <a:spAutoFit/>
          </a:bodyPr>
          <a:lstStyle/>
          <a:p>
            <a:pPr algn="just">
              <a:spcAft>
                <a:spcPts val="0"/>
              </a:spcAft>
            </a:pP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Esto </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se debe principalmente al contenido de lignina que tiene la planta que interfiere en la degradación de polisacáridos de la fibra creando puentes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ferulados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y actuando a su vez como barrera física entre las enzimas microbianas de celulosa,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hemicelulosa</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y polisacáridos (K.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Lyons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2006, p.8).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6057842" y="3933056"/>
            <a:ext cx="5942814" cy="1384995"/>
          </a:xfrm>
          <a:prstGeom prst="rect">
            <a:avLst/>
          </a:prstGeom>
        </p:spPr>
        <p:txBody>
          <a:bodyPr wrap="square">
            <a:spAutoFit/>
          </a:bodyPr>
          <a:lstStyle/>
          <a:p>
            <a:pPr algn="just">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Por otra parte para el animal “la lignina influye en la cantidad de materia seca que el animal puede ingerir”, esto se debe a que la porción no digerible se almacena en el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rúmen</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generando la sensación de llenura en el animal que a su vez reduce el consumo de pasto. Debido a esto se establece que la lignina se encuentra correlacionada negativamente con la digestibilidad (H. G. Jung &amp; Allen, 1995, p. 46).</a:t>
            </a:r>
          </a:p>
        </p:txBody>
      </p:sp>
      <p:sp>
        <p:nvSpPr>
          <p:cNvPr id="7" name="Rectángulo 6"/>
          <p:cNvSpPr/>
          <p:nvPr/>
        </p:nvSpPr>
        <p:spPr>
          <a:xfrm>
            <a:off x="6096000" y="1341116"/>
            <a:ext cx="5904656" cy="954107"/>
          </a:xfrm>
          <a:prstGeom prst="rect">
            <a:avLst/>
          </a:prstGeom>
        </p:spPr>
        <p:txBody>
          <a:bodyPr wrap="square">
            <a:spAutoFit/>
          </a:bodyPr>
          <a:lstStyle/>
          <a:p>
            <a:pPr algn="just"/>
            <a:r>
              <a:rPr lang="es-EC" sz="1400" dirty="0">
                <a:latin typeface="Times New Roman" panose="02020603050405020304" pitchFamily="18" charset="0"/>
                <a:ea typeface="Times New Roman" panose="02020603050405020304" pitchFamily="18" charset="0"/>
                <a:cs typeface="Times New Roman" panose="02020603050405020304" pitchFamily="18" charset="0"/>
              </a:rPr>
              <a:t>En el porcentaje de Fibra el T1 presentó un mayor cantidad con un valor de 38,92% mientras que el T2 presenta un valor de 37,42% esto concuerda con el valor de proteína ya  que normalmente cuanta más fibra aporta un pasto menor cantidad de proteína posee (Parsi et al., 2001).</a:t>
            </a:r>
          </a:p>
        </p:txBody>
      </p:sp>
      <p:sp>
        <p:nvSpPr>
          <p:cNvPr id="8" name="Rectángulo 7"/>
          <p:cNvSpPr/>
          <p:nvPr/>
        </p:nvSpPr>
        <p:spPr>
          <a:xfrm>
            <a:off x="3680723" y="56651"/>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Conector recto 8"/>
          <p:cNvCxnSpPr/>
          <p:nvPr/>
        </p:nvCxnSpPr>
        <p:spPr>
          <a:xfrm>
            <a:off x="3863752" y="3789040"/>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583832" y="2780928"/>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979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09392" y="692696"/>
            <a:ext cx="4104456" cy="369332"/>
          </a:xfrm>
          <a:prstGeom prst="rect">
            <a:avLst/>
          </a:prstGeom>
          <a:noFill/>
        </p:spPr>
        <p:txBody>
          <a:bodyPr wrap="square" rtlCol="0">
            <a:spAutoFit/>
          </a:bodyPr>
          <a:lstStyle/>
          <a:p>
            <a:r>
              <a:rPr lang="es-EC" b="1" dirty="0" smtClean="0"/>
              <a:t>Correlación Digestibilidad y Fibra</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672068962"/>
              </p:ext>
            </p:extLst>
          </p:nvPr>
        </p:nvGraphicFramePr>
        <p:xfrm>
          <a:off x="6820024" y="1412776"/>
          <a:ext cx="4892599" cy="1371600"/>
        </p:xfrm>
        <a:graphic>
          <a:graphicData uri="http://schemas.openxmlformats.org/drawingml/2006/table">
            <a:tbl>
              <a:tblPr firstRow="1" firstCol="1" bandRow="1">
                <a:tableStyleId>{46F890A9-2807-4EBB-B81D-B2AA78EC7F39}</a:tableStyleId>
              </a:tblPr>
              <a:tblGrid>
                <a:gridCol w="1084594"/>
                <a:gridCol w="1568002"/>
                <a:gridCol w="1280002"/>
                <a:gridCol w="960001"/>
              </a:tblGrid>
              <a:tr h="190500">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Digestibilidad</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Fibra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Proteína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Digestibilidad</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1</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Fibra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0,001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Proteína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1</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graphicFrame>
        <p:nvGraphicFramePr>
          <p:cNvPr id="4" name="Gráfico 3"/>
          <p:cNvGraphicFramePr/>
          <p:nvPr>
            <p:extLst>
              <p:ext uri="{D42A27DB-BD31-4B8C-83A1-F6EECF244321}">
                <p14:modId xmlns:p14="http://schemas.microsoft.com/office/powerpoint/2010/main" val="491243480"/>
              </p:ext>
            </p:extLst>
          </p:nvPr>
        </p:nvGraphicFramePr>
        <p:xfrm>
          <a:off x="661406" y="1340768"/>
          <a:ext cx="5362586"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623392" y="4869160"/>
            <a:ext cx="5417368" cy="954107"/>
          </a:xfrm>
          <a:prstGeom prst="rect">
            <a:avLst/>
          </a:prstGeom>
        </p:spPr>
        <p:txBody>
          <a:bodyPr wrap="square">
            <a:spAutoFit/>
          </a:bodyPr>
          <a:lstStyle/>
          <a:p>
            <a:pPr algn="just">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Se estableció una ecuación para la correlación negativa entre fibra y digestibilidad: </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y = -4,1267x + 206,55, en la cual la variable “y” representa la fibra en porcentaje y la variable “x” representa el porcentaje de digestibilidad.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6744072" y="3140968"/>
            <a:ext cx="4968552" cy="2339102"/>
          </a:xfrm>
          <a:prstGeom prst="rect">
            <a:avLst/>
          </a:prstGeom>
        </p:spPr>
        <p:txBody>
          <a:bodyPr wrap="square">
            <a:spAutoFit/>
          </a:bodyPr>
          <a:lstStyle/>
          <a:p>
            <a:pPr algn="just">
              <a:spcAft>
                <a:spcPts val="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Los coeficientes de correlación establecen que existe una correlación positiva entre digestibilidad y proteína, mientras que se establece una correlación negativa entre fibra y digestibilidad, esto concuerda con (</a:t>
            </a:r>
            <a:r>
              <a:rPr lang="es-EC" sz="1400" dirty="0" err="1">
                <a:latin typeface="Times New Roman" panose="02020603050405020304" pitchFamily="18" charset="0"/>
                <a:ea typeface="Times New Roman" panose="02020603050405020304" pitchFamily="18" charset="0"/>
                <a:cs typeface="Times New Roman" panose="02020603050405020304" pitchFamily="18" charset="0"/>
              </a:rPr>
              <a:t>Villabolobos</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2012) el cual estable que a una mayor porcentaje de digestibilidad permite mejor absorción de los macronutrientes en el animal debido a que las bacterias del rumen sintetizan el NH</a:t>
            </a:r>
            <a:r>
              <a:rPr lang="es-EC" sz="14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s-EC" sz="1400" dirty="0">
                <a:latin typeface="Times New Roman" panose="02020603050405020304" pitchFamily="18" charset="0"/>
                <a:ea typeface="Times New Roman" panose="02020603050405020304" pitchFamily="18" charset="0"/>
                <a:cs typeface="Times New Roman" panose="02020603050405020304" pitchFamily="18" charset="0"/>
              </a:rPr>
              <a:t> y lo transforman a proteína bacteriana, de esta forma la calidad de la proteína bacteriana es elevada para los rumiantes y esto puede verse reflejado en una mayor síntesis de la proteína </a:t>
            </a:r>
            <a:r>
              <a:rPr lang="es-EC" dirty="0">
                <a:latin typeface="Arial" panose="020B0604020202020204" pitchFamily="34" charset="0"/>
                <a:ea typeface="Times New Roman" panose="02020603050405020304" pitchFamily="18" charset="0"/>
              </a:rPr>
              <a:t>.</a:t>
            </a:r>
            <a:endParaRPr lang="es-EC" sz="20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3719736" y="38339"/>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909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03809326"/>
              </p:ext>
            </p:extLst>
          </p:nvPr>
        </p:nvGraphicFramePr>
        <p:xfrm>
          <a:off x="623392" y="980728"/>
          <a:ext cx="5630979"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8088" y="1052736"/>
            <a:ext cx="4870472" cy="3312368"/>
          </a:xfrm>
          <a:prstGeom prst="rect">
            <a:avLst/>
          </a:prstGeom>
        </p:spPr>
      </p:pic>
      <p:sp>
        <p:nvSpPr>
          <p:cNvPr id="4" name="CuadroTexto 3"/>
          <p:cNvSpPr txBox="1"/>
          <p:nvPr/>
        </p:nvSpPr>
        <p:spPr>
          <a:xfrm>
            <a:off x="8256240" y="4509120"/>
            <a:ext cx="3240360" cy="307777"/>
          </a:xfrm>
          <a:prstGeom prst="rect">
            <a:avLst/>
          </a:prstGeom>
          <a:noFill/>
        </p:spPr>
        <p:txBody>
          <a:bodyPr wrap="square" rtlCol="0">
            <a:spAutoFit/>
          </a:bodyPr>
          <a:lstStyle/>
          <a:p>
            <a:r>
              <a:rPr lang="es-EC" sz="1400" dirty="0" smtClean="0">
                <a:latin typeface="Times New Roman" panose="02020603050405020304" pitchFamily="18" charset="0"/>
                <a:cs typeface="Times New Roman" panose="02020603050405020304" pitchFamily="18" charset="0"/>
              </a:rPr>
              <a:t>Fuente: infocampo.com.ar</a:t>
            </a:r>
            <a:endParaRPr lang="es-EC" sz="1400" dirty="0">
              <a:latin typeface="Times New Roman" panose="02020603050405020304" pitchFamily="18" charset="0"/>
              <a:cs typeface="Times New Roman" panose="02020603050405020304" pitchFamily="18" charset="0"/>
            </a:endParaRPr>
          </a:p>
        </p:txBody>
      </p:sp>
      <p:sp>
        <p:nvSpPr>
          <p:cNvPr id="6" name="Rectángulo 5"/>
          <p:cNvSpPr/>
          <p:nvPr/>
        </p:nvSpPr>
        <p:spPr>
          <a:xfrm>
            <a:off x="4295800" y="0"/>
            <a:ext cx="3036409" cy="523220"/>
          </a:xfrm>
          <a:prstGeom prst="rect">
            <a:avLst/>
          </a:prstGeom>
        </p:spPr>
        <p:txBody>
          <a:bodyPr wrap="none">
            <a:spAutoFit/>
          </a:bodyPr>
          <a:lstStyle/>
          <a:p>
            <a:r>
              <a:rPr lang="es-EC"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ANTECEDENTES</a:t>
            </a:r>
            <a:endParaRPr lang="es-EC"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495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5400" y="692696"/>
            <a:ext cx="2326278" cy="400110"/>
          </a:xfrm>
          <a:prstGeom prst="rect">
            <a:avLst/>
          </a:prstGeom>
        </p:spPr>
        <p:txBody>
          <a:bodyPr wrap="none">
            <a:spAutoFit/>
          </a:bodyPr>
          <a:lstStyle/>
          <a:p>
            <a:r>
              <a:rPr lang="es-EC" sz="2000" b="1" dirty="0">
                <a:latin typeface="Times New Roman" panose="02020603050405020304" pitchFamily="18" charset="0"/>
                <a:ea typeface="Times New Roman" panose="02020603050405020304" pitchFamily="18" charset="0"/>
              </a:rPr>
              <a:t>Análisis Económico</a:t>
            </a:r>
            <a:endParaRPr lang="es-EC" sz="2000" b="1" dirty="0"/>
          </a:p>
        </p:txBody>
      </p:sp>
      <p:graphicFrame>
        <p:nvGraphicFramePr>
          <p:cNvPr id="3" name="Tabla 2"/>
          <p:cNvGraphicFramePr>
            <a:graphicFrameLocks noGrp="1"/>
          </p:cNvGraphicFramePr>
          <p:nvPr>
            <p:extLst>
              <p:ext uri="{D42A27DB-BD31-4B8C-83A1-F6EECF244321}">
                <p14:modId xmlns:p14="http://schemas.microsoft.com/office/powerpoint/2010/main" val="538242458"/>
              </p:ext>
            </p:extLst>
          </p:nvPr>
        </p:nvGraphicFramePr>
        <p:xfrm>
          <a:off x="983432" y="2060848"/>
          <a:ext cx="2667000" cy="2011680"/>
        </p:xfrm>
        <a:graphic>
          <a:graphicData uri="http://schemas.openxmlformats.org/drawingml/2006/table">
            <a:tbl>
              <a:tblPr firstRow="1" firstCol="1" bandRow="1">
                <a:tableStyleId>{46F890A9-2807-4EBB-B81D-B2AA78EC7F39}</a:tableStyleId>
              </a:tblPr>
              <a:tblGrid>
                <a:gridCol w="1384300"/>
                <a:gridCol w="1282700"/>
              </a:tblGrid>
              <a:tr h="190500">
                <a:tc>
                  <a:txBody>
                    <a:bodyPr/>
                    <a:lstStyle/>
                    <a:p>
                      <a:pPr algn="l">
                        <a:lnSpc>
                          <a:spcPct val="200000"/>
                        </a:lnSpc>
                        <a:spcAft>
                          <a:spcPts val="0"/>
                        </a:spcAft>
                      </a:pPr>
                      <a:r>
                        <a:rPr lang="es-EC" sz="1100" dirty="0">
                          <a:effectLst/>
                        </a:rPr>
                        <a:t>Variables</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Valor $/ha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semilla (25kg)</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85,04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tractor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riego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65,6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mano de obra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l">
                        <a:lnSpc>
                          <a:spcPct val="200000"/>
                        </a:lnSpc>
                        <a:spcAft>
                          <a:spcPts val="0"/>
                        </a:spcAft>
                      </a:pPr>
                      <a:r>
                        <a:rPr lang="es-EC" sz="1100">
                          <a:effectLst/>
                        </a:rPr>
                        <a:t>Total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220,64</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011128760"/>
              </p:ext>
            </p:extLst>
          </p:nvPr>
        </p:nvGraphicFramePr>
        <p:xfrm>
          <a:off x="4799856" y="1916832"/>
          <a:ext cx="6591300" cy="3352800"/>
        </p:xfrm>
        <a:graphic>
          <a:graphicData uri="http://schemas.openxmlformats.org/drawingml/2006/table">
            <a:tbl>
              <a:tblPr firstRow="1" firstCol="1" bandRow="1">
                <a:tableStyleId>{46F890A9-2807-4EBB-B81D-B2AA78EC7F39}</a:tableStyleId>
              </a:tblPr>
              <a:tblGrid>
                <a:gridCol w="1384300"/>
                <a:gridCol w="1282700"/>
                <a:gridCol w="863600"/>
                <a:gridCol w="1320800"/>
                <a:gridCol w="977900"/>
                <a:gridCol w="762000"/>
              </a:tblGrid>
              <a:tr h="190500">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Requerimiento/ha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Fertilizante</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Número sacos/ha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Precio (50kg)</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Total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N: 80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Urea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25,8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36,12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 40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DAP</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0,87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32,63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28,3881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K: 30</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KCL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28,93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14,465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N: 100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Urea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1,75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25,8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45,15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 50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DAP</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32,63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35,2404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K: 37,5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KCL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0,63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28,93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18,2259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N: 120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Urea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25,8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54,18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P: 60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100">
                          <a:effectLst/>
                        </a:rPr>
                        <a:t>DAP</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32,63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42,419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K: 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KCL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0,75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a:effectLst/>
                        </a:rPr>
                        <a:t>28,93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lnSpc>
                          <a:spcPct val="200000"/>
                        </a:lnSpc>
                        <a:spcAft>
                          <a:spcPts val="0"/>
                        </a:spcAft>
                      </a:pPr>
                      <a:r>
                        <a:rPr lang="es-EC" sz="1100" dirty="0">
                          <a:effectLst/>
                        </a:rPr>
                        <a:t>21,6975</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5" name="CuadroTexto 4"/>
          <p:cNvSpPr txBox="1"/>
          <p:nvPr/>
        </p:nvSpPr>
        <p:spPr>
          <a:xfrm>
            <a:off x="1343472" y="1412776"/>
            <a:ext cx="2073499" cy="369332"/>
          </a:xfrm>
          <a:prstGeom prst="rect">
            <a:avLst/>
          </a:prstGeom>
          <a:noFill/>
        </p:spPr>
        <p:txBody>
          <a:bodyPr wrap="square" rtlCol="0">
            <a:spAutoFit/>
          </a:bodyPr>
          <a:lstStyle/>
          <a:p>
            <a:r>
              <a:rPr lang="es-EC" b="1" dirty="0" smtClean="0"/>
              <a:t>Costos Fijos</a:t>
            </a:r>
            <a:endParaRPr lang="es-EC" b="1" dirty="0"/>
          </a:p>
        </p:txBody>
      </p:sp>
      <p:sp>
        <p:nvSpPr>
          <p:cNvPr id="6" name="CuadroTexto 5"/>
          <p:cNvSpPr txBox="1"/>
          <p:nvPr/>
        </p:nvSpPr>
        <p:spPr>
          <a:xfrm>
            <a:off x="6600056" y="1228110"/>
            <a:ext cx="3477296" cy="369332"/>
          </a:xfrm>
          <a:prstGeom prst="rect">
            <a:avLst/>
          </a:prstGeom>
          <a:noFill/>
        </p:spPr>
        <p:txBody>
          <a:bodyPr wrap="square" rtlCol="0">
            <a:spAutoFit/>
          </a:bodyPr>
          <a:lstStyle/>
          <a:p>
            <a:r>
              <a:rPr lang="es-EC" b="1" dirty="0" smtClean="0"/>
              <a:t>Costos Variables</a:t>
            </a:r>
            <a:endParaRPr lang="es-EC" b="1" dirty="0"/>
          </a:p>
        </p:txBody>
      </p:sp>
      <p:sp>
        <p:nvSpPr>
          <p:cNvPr id="7" name="Rectángulo 6"/>
          <p:cNvSpPr/>
          <p:nvPr/>
        </p:nvSpPr>
        <p:spPr>
          <a:xfrm>
            <a:off x="3416971" y="105082"/>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615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44757783"/>
              </p:ext>
            </p:extLst>
          </p:nvPr>
        </p:nvGraphicFramePr>
        <p:xfrm>
          <a:off x="911424" y="1121420"/>
          <a:ext cx="5995403" cy="1341120"/>
        </p:xfrm>
        <a:graphic>
          <a:graphicData uri="http://schemas.openxmlformats.org/drawingml/2006/table">
            <a:tbl>
              <a:tblPr firstRow="1" firstCol="1" bandRow="1">
                <a:tableStyleId>{46F890A9-2807-4EBB-B81D-B2AA78EC7F39}</a:tableStyleId>
              </a:tblPr>
              <a:tblGrid>
                <a:gridCol w="922338"/>
                <a:gridCol w="1329582"/>
                <a:gridCol w="942325"/>
                <a:gridCol w="774514"/>
                <a:gridCol w="968142"/>
                <a:gridCol w="1058502"/>
              </a:tblGrid>
              <a:tr h="190500">
                <a:tc>
                  <a:txBody>
                    <a:bodyPr/>
                    <a:lstStyle/>
                    <a:p>
                      <a:pPr algn="ctr">
                        <a:lnSpc>
                          <a:spcPct val="200000"/>
                        </a:lnSpc>
                        <a:spcAft>
                          <a:spcPts val="0"/>
                        </a:spcAft>
                      </a:pPr>
                      <a:r>
                        <a:rPr lang="es-EC" sz="1100" dirty="0">
                          <a:effectLst/>
                        </a:rPr>
                        <a:t>Tratamiento</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Rend. (m.seca)</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B. Bruto</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C. Fijos</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 Variables</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B. Neto</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T0</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4163,56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582,9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220,64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78,97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503,93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a:effectLst/>
                        </a:rPr>
                        <a:t>T1</a:t>
                      </a:r>
                      <a:endParaRPr lang="es-EC"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4663,33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652,86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220,64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98,62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554,24</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100" dirty="0">
                          <a:effectLst/>
                        </a:rPr>
                        <a:t>T2</a:t>
                      </a:r>
                      <a:endParaRPr lang="es-EC"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7173,33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1004,26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220,64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118,3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885,96</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874061023"/>
              </p:ext>
            </p:extLst>
          </p:nvPr>
        </p:nvGraphicFramePr>
        <p:xfrm>
          <a:off x="839416" y="3212976"/>
          <a:ext cx="6048671" cy="2592290"/>
        </p:xfrm>
        <a:graphic>
          <a:graphicData uri="http://schemas.openxmlformats.org/drawingml/2006/table">
            <a:tbl>
              <a:tblPr firstRow="1" firstCol="1" bandRow="1">
                <a:tableStyleId>{46F890A9-2807-4EBB-B81D-B2AA78EC7F39}</a:tableStyleId>
              </a:tblPr>
              <a:tblGrid>
                <a:gridCol w="1030882"/>
                <a:gridCol w="1055723"/>
                <a:gridCol w="1068143"/>
                <a:gridCol w="906680"/>
                <a:gridCol w="968781"/>
                <a:gridCol w="1018462"/>
              </a:tblGrid>
              <a:tr h="419341">
                <a:tc>
                  <a:txBody>
                    <a:bodyPr/>
                    <a:lstStyle/>
                    <a:p>
                      <a:pPr algn="ctr">
                        <a:lnSpc>
                          <a:spcPct val="200000"/>
                        </a:lnSpc>
                        <a:spcAft>
                          <a:spcPts val="0"/>
                        </a:spcAft>
                      </a:pPr>
                      <a:r>
                        <a:rPr lang="es-EC" sz="1100" dirty="0">
                          <a:effectLst/>
                        </a:rPr>
                        <a:t>Tratamiento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C. Variables</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C.V. Marginal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err="1" smtClean="0">
                          <a:effectLst/>
                        </a:rPr>
                        <a:t>B.Neto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B.N.Marginal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T.R.Marginal</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19341">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78,97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19,65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503,93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50,31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2,56</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r h="419341">
                <a:tc>
                  <a:txBody>
                    <a:bodyPr/>
                    <a:lstStyle/>
                    <a:p>
                      <a:pPr algn="ctr">
                        <a:lnSpc>
                          <a:spcPct val="200000"/>
                        </a:lnSpc>
                        <a:spcAft>
                          <a:spcPts val="0"/>
                        </a:spcAft>
                      </a:pPr>
                      <a:r>
                        <a:rPr lang="es-EC" sz="1100">
                          <a:effectLst/>
                        </a:rPr>
                        <a:t>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98,62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19,68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554,24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331,72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16,86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57463">
                <a:tc>
                  <a:txBody>
                    <a:bodyPr/>
                    <a:lstStyle/>
                    <a:p>
                      <a:pPr algn="ctr">
                        <a:lnSpc>
                          <a:spcPct val="200000"/>
                        </a:lnSpc>
                        <a:spcAft>
                          <a:spcPts val="0"/>
                        </a:spcAft>
                      </a:pPr>
                      <a:r>
                        <a:rPr lang="es-EC" sz="1100">
                          <a:effectLst/>
                        </a:rPr>
                        <a:t>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118,3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885,96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r>
              <a:tr h="419341">
                <a:tc>
                  <a:txBody>
                    <a:bodyPr/>
                    <a:lstStyle/>
                    <a:p>
                      <a:pPr algn="ctr">
                        <a:lnSpc>
                          <a:spcPct val="200000"/>
                        </a:lnSpc>
                        <a:spcAft>
                          <a:spcPts val="0"/>
                        </a:spcAft>
                      </a:pPr>
                      <a:r>
                        <a:rPr lang="es-EC" sz="1100">
                          <a:effectLst/>
                        </a:rPr>
                        <a:t>*T0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78,97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39,33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503,93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382,03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9,7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457463">
                <a:tc>
                  <a:txBody>
                    <a:bodyPr/>
                    <a:lstStyle/>
                    <a:p>
                      <a:pPr algn="ctr">
                        <a:lnSpc>
                          <a:spcPct val="200000"/>
                        </a:lnSpc>
                        <a:spcAft>
                          <a:spcPts val="0"/>
                        </a:spcAft>
                      </a:pPr>
                      <a:r>
                        <a:rPr lang="es-EC" sz="1100" dirty="0">
                          <a:effectLst/>
                        </a:rPr>
                        <a:t>*T2</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dirty="0">
                          <a:effectLst/>
                        </a:rPr>
                        <a:t>118,3</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100">
                          <a:effectLst/>
                        </a:rPr>
                        <a:t>885,96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200000"/>
                        </a:lnSpc>
                      </a:pPr>
                      <a:endParaRPr lang="es-EC" sz="1200">
                        <a:effectLst/>
                        <a:latin typeface="Times New Roman" panose="02020603050405020304" pitchFamily="18" charset="0"/>
                      </a:endParaRPr>
                    </a:p>
                  </a:txBody>
                  <a:tcPr marL="44450" marR="44450" marT="0" marB="0" anchor="b"/>
                </a:tc>
                <a:tc>
                  <a:txBody>
                    <a:bodyPr/>
                    <a:lstStyle/>
                    <a:p>
                      <a:pPr algn="just">
                        <a:lnSpc>
                          <a:spcPct val="200000"/>
                        </a:lnSpc>
                      </a:pPr>
                      <a:endParaRPr lang="es-EC" sz="1200" dirty="0">
                        <a:effectLst/>
                        <a:latin typeface="Times New Roman" panose="02020603050405020304" pitchFamily="18" charset="0"/>
                      </a:endParaRPr>
                    </a:p>
                  </a:txBody>
                  <a:tcPr marL="44450" marR="44450" marT="0" marB="0" anchor="b"/>
                </a:tc>
              </a:tr>
            </a:tbl>
          </a:graphicData>
        </a:graphic>
      </p:graphicFrame>
      <p:sp>
        <p:nvSpPr>
          <p:cNvPr id="4" name="Rectángulo 3"/>
          <p:cNvSpPr/>
          <p:nvPr/>
        </p:nvSpPr>
        <p:spPr>
          <a:xfrm>
            <a:off x="7536160" y="1268760"/>
            <a:ext cx="4146997" cy="523220"/>
          </a:xfrm>
          <a:prstGeom prst="rect">
            <a:avLst/>
          </a:prstGeom>
        </p:spPr>
        <p:txBody>
          <a:bodyPr wrap="square">
            <a:spAutoFit/>
          </a:bodyPr>
          <a:lstStyle/>
          <a:p>
            <a:r>
              <a:rPr lang="es-EC" sz="1400" dirty="0">
                <a:latin typeface="Times New Roman" panose="02020603050405020304" pitchFamily="18" charset="0"/>
                <a:ea typeface="Times New Roman" panose="02020603050405020304" pitchFamily="18" charset="0"/>
                <a:cs typeface="Times New Roman" panose="02020603050405020304" pitchFamily="18" charset="0"/>
              </a:rPr>
              <a:t>Beneficio bruto, Costos variables y Beneficio neto para los niveles de </a:t>
            </a:r>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fertilización.</a:t>
            </a:r>
            <a:endParaRPr lang="es-EC" sz="1400" dirty="0">
              <a:latin typeface="Times New Roman" panose="02020603050405020304" pitchFamily="18" charset="0"/>
              <a:cs typeface="Times New Roman" panose="02020603050405020304" pitchFamily="18" charset="0"/>
            </a:endParaRPr>
          </a:p>
        </p:txBody>
      </p:sp>
      <p:sp>
        <p:nvSpPr>
          <p:cNvPr id="5" name="Rectángulo 4"/>
          <p:cNvSpPr/>
          <p:nvPr/>
        </p:nvSpPr>
        <p:spPr>
          <a:xfrm>
            <a:off x="7536160" y="3284984"/>
            <a:ext cx="4142704" cy="1815882"/>
          </a:xfrm>
          <a:prstGeom prst="rect">
            <a:avLst/>
          </a:prstGeom>
        </p:spPr>
        <p:txBody>
          <a:bodyPr wrap="square">
            <a:spAutoFit/>
          </a:bodyPr>
          <a:lstStyle/>
          <a:p>
            <a:pPr algn="just"/>
            <a:r>
              <a:rPr lang="es-EC" sz="1400" dirty="0">
                <a:latin typeface="Arial" panose="020B0604020202020204" pitchFamily="34" charset="0"/>
                <a:ea typeface="Times New Roman" panose="02020603050405020304" pitchFamily="18" charset="0"/>
              </a:rPr>
              <a:t>Se puede observar que la mejor opción económica es el T2 debido a que con una inversión de 39, 33 dólares se obtiene un beneficio neto marginal de 382,03 dólares lo que equivale a que por cada dólar invertido para pasar del T0 al T2 se obtiene un retorno de 9,7 dólares, mientras que para pasar del T0 al T1 se obtiene un tasa de retorno de 2,56 dólares.</a:t>
            </a:r>
            <a:endParaRPr lang="es-EC" sz="1400" dirty="0">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647728" y="51515"/>
            <a:ext cx="4830553"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RESULTADOS Y DISCUSION</a:t>
            </a:r>
            <a:endParaRPr lang="es-EC"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Flecha derecha 6"/>
          <p:cNvSpPr/>
          <p:nvPr/>
        </p:nvSpPr>
        <p:spPr>
          <a:xfrm>
            <a:off x="335360" y="3861048"/>
            <a:ext cx="360040"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derecha 7"/>
          <p:cNvSpPr/>
          <p:nvPr/>
        </p:nvSpPr>
        <p:spPr>
          <a:xfrm>
            <a:off x="335360" y="5229200"/>
            <a:ext cx="360040"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45719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79776" y="0"/>
            <a:ext cx="3384377" cy="720254"/>
          </a:xfrm>
        </p:spPr>
        <p:txBody>
          <a:bodyPr/>
          <a:lstStyle/>
          <a:p>
            <a:pPr>
              <a:defRPr/>
            </a:pPr>
            <a:r>
              <a:rPr lang="es-EC" sz="2800" dirty="0">
                <a:solidFill>
                  <a:srgbClr val="0070C0"/>
                </a:solidFill>
                <a:latin typeface="Times New Roman" pitchFamily="18" charset="0"/>
                <a:cs typeface="Times New Roman" pitchFamily="18" charset="0"/>
              </a:rPr>
              <a:t>CONCLUSIONES</a:t>
            </a:r>
          </a:p>
        </p:txBody>
      </p:sp>
      <mc:AlternateContent xmlns:mc="http://schemas.openxmlformats.org/markup-compatibility/2006" xmlns:a14="http://schemas.microsoft.com/office/drawing/2010/main">
        <mc:Choice Requires="a14">
          <p:sp>
            <p:nvSpPr>
              <p:cNvPr id="3" name="2 Rectángulo"/>
              <p:cNvSpPr/>
              <p:nvPr/>
            </p:nvSpPr>
            <p:spPr>
              <a:xfrm>
                <a:off x="407368" y="682875"/>
                <a:ext cx="11521280" cy="5909823"/>
              </a:xfrm>
              <a:prstGeom prst="rect">
                <a:avLst/>
              </a:prstGeom>
            </p:spPr>
            <p:txBody>
              <a:bodyPr wrap="square">
                <a:spAutoFit/>
              </a:bodyPr>
              <a:lstStyle/>
              <a:p>
                <a:pPr marL="285750" lvl="0" indent="-285750">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El efecto de los niveles de fertilización (T0, T1, T2) mejoran el comportamiento agronómico y productividad en </a:t>
                </a:r>
                <a:r>
                  <a:rPr lang="es-EC" i="1" dirty="0" err="1">
                    <a:latin typeface="Times New Roman" panose="02020603050405020304" pitchFamily="18" charset="0"/>
                    <a:cs typeface="Times New Roman" panose="02020603050405020304" pitchFamily="18" charset="0"/>
                  </a:rPr>
                  <a:t>lolium</a:t>
                </a:r>
                <a:r>
                  <a:rPr lang="es-EC" i="1" dirty="0">
                    <a:latin typeface="Times New Roman" panose="02020603050405020304" pitchFamily="18" charset="0"/>
                    <a:cs typeface="Times New Roman" panose="02020603050405020304" pitchFamily="18" charset="0"/>
                  </a:rPr>
                  <a:t> perenne</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var</a:t>
                </a:r>
                <a:r>
                  <a:rPr lang="es-EC" dirty="0">
                    <a:latin typeface="Times New Roman" panose="02020603050405020304" pitchFamily="18" charset="0"/>
                    <a:cs typeface="Times New Roman" panose="02020603050405020304" pitchFamily="18" charset="0"/>
                  </a:rPr>
                  <a:t> Amazon</a:t>
                </a:r>
                <a:r>
                  <a:rPr lang="es-EC" dirty="0" smtClean="0">
                    <a:latin typeface="Times New Roman" panose="02020603050405020304" pitchFamily="18" charset="0"/>
                    <a:cs typeface="Times New Roman" panose="02020603050405020304" pitchFamily="18" charset="0"/>
                  </a:rPr>
                  <a:t>.</a:t>
                </a:r>
              </a:p>
              <a:p>
                <a:pPr marL="285750" lvl="0" indent="-285750">
                  <a:buFont typeface="Wingdings" panose="05000000000000000000" pitchFamily="2" charset="2"/>
                  <a:buChar char="§"/>
                </a:pPr>
                <a:endParaRPr lang="es-EC"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El tratamiento T2 con un 50% de fertilización extra de (N, P, K) es el más productivo con un valor de 18740 </a:t>
                </a:r>
                <a14:m>
                  <m:oMath xmlns:m="http://schemas.openxmlformats.org/officeDocument/2006/math">
                    <m:r>
                      <a:rPr lang="es-EC" i="1">
                        <a:latin typeface="Cambria Math" panose="02040503050406030204" pitchFamily="18" charset="0"/>
                      </a:rPr>
                      <m:t>𝑘𝑔</m:t>
                    </m:r>
                    <m:r>
                      <a:rPr lang="es-EC" i="1">
                        <a:latin typeface="Cambria Math" panose="02040503050406030204" pitchFamily="18" charset="0"/>
                      </a:rPr>
                      <m:t>×</m:t>
                    </m:r>
                    <m:sSup>
                      <m:sSupPr>
                        <m:ctrlPr>
                          <a:rPr lang="es-EC" i="1">
                            <a:latin typeface="Cambria Math"/>
                          </a:rPr>
                        </m:ctrlPr>
                      </m:sSupPr>
                      <m:e>
                        <m:r>
                          <a:rPr lang="es-EC" i="1">
                            <a:latin typeface="Cambria Math" panose="02040503050406030204" pitchFamily="18" charset="0"/>
                          </a:rPr>
                          <m:t>h𝑎</m:t>
                        </m:r>
                      </m:e>
                      <m:sup>
                        <m:r>
                          <a:rPr lang="es-EC" i="1">
                            <a:latin typeface="Cambria Math" panose="02040503050406030204" pitchFamily="18" charset="0"/>
                          </a:rPr>
                          <m:t>−1</m:t>
                        </m:r>
                      </m:sup>
                    </m:sSup>
                  </m:oMath>
                </a14:m>
                <a:r>
                  <a:rPr lang="es-EC" dirty="0">
                    <a:latin typeface="Times New Roman" panose="02020603050405020304" pitchFamily="18" charset="0"/>
                    <a:cs typeface="Times New Roman" panose="02020603050405020304" pitchFamily="18" charset="0"/>
                  </a:rPr>
                  <a:t> en materia verde y 7173,33 </a:t>
                </a:r>
                <a14:m>
                  <m:oMath xmlns:m="http://schemas.openxmlformats.org/officeDocument/2006/math">
                    <m:r>
                      <a:rPr lang="es-EC" i="1">
                        <a:latin typeface="Cambria Math" panose="02040503050406030204" pitchFamily="18" charset="0"/>
                      </a:rPr>
                      <m:t>𝑘𝑔</m:t>
                    </m:r>
                    <m:r>
                      <a:rPr lang="es-EC" i="1">
                        <a:latin typeface="Cambria Math" panose="02040503050406030204" pitchFamily="18" charset="0"/>
                      </a:rPr>
                      <m:t>×</m:t>
                    </m:r>
                    <m:sSup>
                      <m:sSupPr>
                        <m:ctrlPr>
                          <a:rPr lang="es-EC" i="1">
                            <a:latin typeface="Cambria Math"/>
                          </a:rPr>
                        </m:ctrlPr>
                      </m:sSupPr>
                      <m:e>
                        <m:r>
                          <a:rPr lang="es-EC" i="1">
                            <a:latin typeface="Cambria Math" panose="02040503050406030204" pitchFamily="18" charset="0"/>
                          </a:rPr>
                          <m:t>h𝑎</m:t>
                        </m:r>
                      </m:e>
                      <m:sup>
                        <m:r>
                          <a:rPr lang="es-EC" i="1">
                            <a:latin typeface="Cambria Math" panose="02040503050406030204" pitchFamily="18" charset="0"/>
                          </a:rPr>
                          <m:t>−1</m:t>
                        </m:r>
                      </m:sup>
                    </m:sSup>
                  </m:oMath>
                </a14:m>
                <a:r>
                  <a:rPr lang="es-EC" dirty="0">
                    <a:latin typeface="Times New Roman" panose="02020603050405020304" pitchFamily="18" charset="0"/>
                    <a:cs typeface="Times New Roman" panose="02020603050405020304" pitchFamily="18" charset="0"/>
                  </a:rPr>
                  <a:t> en materia seca</a:t>
                </a:r>
                <a:r>
                  <a:rPr lang="es-EC" dirty="0" smtClean="0">
                    <a:latin typeface="Times New Roman" panose="02020603050405020304" pitchFamily="18" charset="0"/>
                    <a:cs typeface="Times New Roman" panose="02020603050405020304" pitchFamily="18" charset="0"/>
                  </a:rPr>
                  <a:t>.</a:t>
                </a:r>
              </a:p>
              <a:p>
                <a:pPr lvl="0"/>
                <a:endParaRPr lang="es-EC"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En el índice de cobertura y la altura el tratamiento T2 fue el mejor con un porcentaje de 97,67%  y una media de 50,67 cm para la altura, mientras que el T0 fue el que presentó menor índice de cobertura con 92,67% y el T1 menor altura con 40,54 cm. </a:t>
                </a:r>
                <a:endParaRPr lang="es-EC" dirty="0" smtClean="0">
                  <a:latin typeface="Times New Roman" panose="02020603050405020304" pitchFamily="18" charset="0"/>
                  <a:cs typeface="Times New Roman" panose="02020603050405020304" pitchFamily="18" charset="0"/>
                </a:endParaRPr>
              </a:p>
              <a:p>
                <a:pPr lvl="0"/>
                <a:endParaRPr lang="es-EC"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En el valor nutricional para </a:t>
                </a:r>
                <a:r>
                  <a:rPr lang="es-EC" dirty="0" err="1">
                    <a:latin typeface="Times New Roman" panose="02020603050405020304" pitchFamily="18" charset="0"/>
                    <a:cs typeface="Times New Roman" panose="02020603050405020304" pitchFamily="18" charset="0"/>
                  </a:rPr>
                  <a:t>Rye</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Grass</a:t>
                </a:r>
                <a:r>
                  <a:rPr lang="es-EC" dirty="0">
                    <a:latin typeface="Times New Roman" panose="02020603050405020304" pitchFamily="18" charset="0"/>
                    <a:cs typeface="Times New Roman" panose="02020603050405020304" pitchFamily="18" charset="0"/>
                  </a:rPr>
                  <a:t> se determinó que el mayor contenido de proteína, grasa y ceniza fue en el tratamiento T2 con porcentajes de: 18,75%; 2,99%; 12,42% </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respectivamente, mientras que el tratamiento T1 presentó mayor contenido de fibra con un porcentaje de 38,92%.  </a:t>
                </a:r>
                <a:endParaRPr lang="es-EC" dirty="0" smtClean="0">
                  <a:latin typeface="Times New Roman" panose="02020603050405020304" pitchFamily="18" charset="0"/>
                  <a:cs typeface="Times New Roman" panose="02020603050405020304" pitchFamily="18" charset="0"/>
                </a:endParaRPr>
              </a:p>
              <a:p>
                <a:pPr lvl="0"/>
                <a:endParaRPr lang="es-EC"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En digestibilidad el tratamiento </a:t>
                </a:r>
                <a:r>
                  <a:rPr lang="es-EC" dirty="0" smtClean="0">
                    <a:latin typeface="Times New Roman" panose="02020603050405020304" pitchFamily="18" charset="0"/>
                    <a:cs typeface="Times New Roman" panose="02020603050405020304" pitchFamily="18" charset="0"/>
                  </a:rPr>
                  <a:t>T2 (50%) </a:t>
                </a:r>
                <a:r>
                  <a:rPr lang="es-EC" dirty="0">
                    <a:latin typeface="Times New Roman" panose="02020603050405020304" pitchFamily="18" charset="0"/>
                    <a:cs typeface="Times New Roman" panose="02020603050405020304" pitchFamily="18" charset="0"/>
                  </a:rPr>
                  <a:t>resulto ser el más digestible con un porcentaje de 52,13%, mientras que el T0 fue el menos digestible con 40,33% de digestibilidad. </a:t>
                </a:r>
                <a:endParaRPr lang="es-EC" dirty="0" smtClean="0">
                  <a:latin typeface="Times New Roman" panose="02020603050405020304" pitchFamily="18" charset="0"/>
                  <a:cs typeface="Times New Roman" panose="02020603050405020304" pitchFamily="18" charset="0"/>
                </a:endParaRPr>
              </a:p>
              <a:p>
                <a:pPr lvl="0"/>
                <a:endParaRPr lang="es-EC"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s-EC" dirty="0">
                    <a:latin typeface="Times New Roman" panose="02020603050405020304" pitchFamily="18" charset="0"/>
                    <a:cs typeface="Times New Roman" panose="02020603050405020304" pitchFamily="18" charset="0"/>
                  </a:rPr>
                  <a:t>Económicamente el T2 fue el mejor con una TRM de 9,67 dólares en comparación con el T1 que tiene una TRM de 2,56 dólares</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a:p>
                <a:pPr algn="just">
                  <a:lnSpc>
                    <a:spcPct val="200000"/>
                  </a:lnSpc>
                </a:pPr>
                <a:r>
                  <a:rPr lang="es-EC" sz="1600" dirty="0">
                    <a:latin typeface="Times New Roman" panose="02020603050405020304" pitchFamily="18" charset="0"/>
                    <a:cs typeface="Times New Roman" panose="02020603050405020304" pitchFamily="18" charset="0"/>
                  </a:rPr>
                  <a:t> </a:t>
                </a:r>
              </a:p>
            </p:txBody>
          </p:sp>
        </mc:Choice>
        <mc:Fallback xmlns="">
          <p:sp>
            <p:nvSpPr>
              <p:cNvPr id="3" name="2 Rectángulo"/>
              <p:cNvSpPr>
                <a:spLocks noRot="1" noChangeAspect="1" noMove="1" noResize="1" noEditPoints="1" noAdjustHandles="1" noChangeArrowheads="1" noChangeShapeType="1" noTextEdit="1"/>
              </p:cNvSpPr>
              <p:nvPr/>
            </p:nvSpPr>
            <p:spPr>
              <a:xfrm>
                <a:off x="407368" y="682875"/>
                <a:ext cx="11521280" cy="5909823"/>
              </a:xfrm>
              <a:prstGeom prst="rect">
                <a:avLst/>
              </a:prstGeom>
              <a:blipFill rotWithShape="0">
                <a:blip r:embed="rId2"/>
                <a:stretch>
                  <a:fillRect l="-370" t="-516" r="-899"/>
                </a:stretch>
              </a:blipFill>
            </p:spPr>
            <p:txBody>
              <a:bodyPr/>
              <a:lstStyle/>
              <a:p>
                <a:r>
                  <a:rPr lang="es-EC">
                    <a:noFill/>
                  </a:rPr>
                  <a:t> </a:t>
                </a:r>
              </a:p>
            </p:txBody>
          </p:sp>
        </mc:Fallback>
      </mc:AlternateContent>
      <p:grpSp>
        <p:nvGrpSpPr>
          <p:cNvPr id="5" name="Grupo 4">
            <a:extLst>
              <a:ext uri="{FF2B5EF4-FFF2-40B4-BE49-F238E27FC236}">
                <a16:creationId xmlns="" xmlns:a16="http://schemas.microsoft.com/office/drawing/2014/main" id="{F58202AB-A33A-4529-AF77-64861FB92F96}"/>
              </a:ext>
            </a:extLst>
          </p:cNvPr>
          <p:cNvGrpSpPr/>
          <p:nvPr/>
        </p:nvGrpSpPr>
        <p:grpSpPr>
          <a:xfrm>
            <a:off x="8832304" y="6021288"/>
            <a:ext cx="3240360" cy="582613"/>
            <a:chOff x="8832304" y="6018112"/>
            <a:chExt cx="3240360" cy="582613"/>
          </a:xfrm>
        </p:grpSpPr>
        <p:sp>
          <p:nvSpPr>
            <p:cNvPr id="6" name="Rectángulo redondeado 17">
              <a:extLst>
                <a:ext uri="{FF2B5EF4-FFF2-40B4-BE49-F238E27FC236}">
                  <a16:creationId xmlns="" xmlns:a16="http://schemas.microsoft.com/office/drawing/2014/main" id="{EFD2512E-5F78-451A-84D6-585BC39287C4}"/>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 xmlns:a16="http://schemas.microsoft.com/office/drawing/2014/main" id="{FD911C84-7E91-43A4-AF35-487FE2DFF99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4899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3392" y="6851"/>
            <a:ext cx="4752529" cy="648246"/>
          </a:xfrm>
        </p:spPr>
        <p:txBody>
          <a:bodyPr/>
          <a:lstStyle/>
          <a:p>
            <a:pPr>
              <a:defRPr/>
            </a:pPr>
            <a:r>
              <a:rPr lang="es-EC" sz="2800" dirty="0">
                <a:solidFill>
                  <a:srgbClr val="0070C0"/>
                </a:solidFill>
                <a:latin typeface="Times New Roman" pitchFamily="18" charset="0"/>
                <a:cs typeface="Times New Roman" pitchFamily="18" charset="0"/>
              </a:rPr>
              <a:t>RECOMENDACIONES</a:t>
            </a:r>
          </a:p>
        </p:txBody>
      </p:sp>
      <mc:AlternateContent xmlns:mc="http://schemas.openxmlformats.org/markup-compatibility/2006" xmlns:a14="http://schemas.microsoft.com/office/drawing/2010/main">
        <mc:Choice Requires="a14">
          <p:sp>
            <p:nvSpPr>
              <p:cNvPr id="5" name="4 Rectángulo"/>
              <p:cNvSpPr/>
              <p:nvPr/>
            </p:nvSpPr>
            <p:spPr>
              <a:xfrm>
                <a:off x="1631506" y="1124744"/>
                <a:ext cx="8856984" cy="3389454"/>
              </a:xfrm>
              <a:prstGeom prst="rect">
                <a:avLst/>
              </a:prstGeom>
            </p:spPr>
            <p:txBody>
              <a:bodyPr wrap="square">
                <a:spAutoFit/>
              </a:bodyPr>
              <a:lstStyle/>
              <a:p>
                <a:pPr marL="285750" lvl="0" indent="-28575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Se recomienda en suelos que posean las mismas condiciones del ensayo, fertilizar </a:t>
                </a:r>
                <a:r>
                  <a:rPr lang="es-EC" sz="2000" dirty="0" err="1">
                    <a:latin typeface="Times New Roman" panose="02020603050405020304" pitchFamily="18" charset="0"/>
                    <a:cs typeface="Times New Roman" panose="02020603050405020304" pitchFamily="18" charset="0"/>
                  </a:rPr>
                  <a:t>rye</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grass</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var</a:t>
                </a:r>
                <a:r>
                  <a:rPr lang="es-EC" sz="2000" dirty="0">
                    <a:latin typeface="Times New Roman" panose="02020603050405020304" pitchFamily="18" charset="0"/>
                    <a:cs typeface="Times New Roman" panose="02020603050405020304" pitchFamily="18" charset="0"/>
                  </a:rPr>
                  <a:t> Amazon con el </a:t>
                </a:r>
                <a:r>
                  <a:rPr lang="es-EC" sz="2000" dirty="0" smtClean="0">
                    <a:latin typeface="Times New Roman" panose="02020603050405020304" pitchFamily="18" charset="0"/>
                    <a:cs typeface="Times New Roman" panose="02020603050405020304" pitchFamily="18" charset="0"/>
                  </a:rPr>
                  <a:t>T2 (50%) </a:t>
                </a:r>
                <a:r>
                  <a:rPr lang="es-EC" sz="2000" dirty="0">
                    <a:latin typeface="Times New Roman" panose="02020603050405020304" pitchFamily="18" charset="0"/>
                    <a:cs typeface="Times New Roman" panose="02020603050405020304" pitchFamily="18" charset="0"/>
                  </a:rPr>
                  <a:t>con valores de N: 120; P: 60; K: 45 </a:t>
                </a:r>
                <a14:m>
                  <m:oMath xmlns:m="http://schemas.openxmlformats.org/officeDocument/2006/math">
                    <m:r>
                      <a:rPr lang="es-EC" sz="2000" i="1">
                        <a:latin typeface="Cambria Math" panose="02040503050406030204" pitchFamily="18" charset="0"/>
                      </a:rPr>
                      <m:t>(</m:t>
                    </m:r>
                    <m:r>
                      <m:rPr>
                        <m:sty m:val="p"/>
                      </m:rPr>
                      <a:rPr lang="es-EC" sz="2000">
                        <a:latin typeface="Cambria Math" panose="02040503050406030204" pitchFamily="18" charset="0"/>
                      </a:rPr>
                      <m:t>kg</m:t>
                    </m:r>
                    <m:r>
                      <a:rPr lang="es-EC" sz="2000">
                        <a:latin typeface="Cambria Math" panose="02040503050406030204" pitchFamily="18" charset="0"/>
                      </a:rPr>
                      <m:t>×</m:t>
                    </m:r>
                    <m:sSup>
                      <m:sSupPr>
                        <m:ctrlPr>
                          <a:rPr lang="es-EC" sz="2000" i="1">
                            <a:latin typeface="Cambria Math"/>
                          </a:rPr>
                        </m:ctrlPr>
                      </m:sSupPr>
                      <m:e>
                        <m:r>
                          <m:rPr>
                            <m:sty m:val="p"/>
                          </m:rPr>
                          <a:rPr lang="es-EC" sz="2000">
                            <a:latin typeface="Cambria Math" panose="02040503050406030204" pitchFamily="18" charset="0"/>
                          </a:rPr>
                          <m:t>ha</m:t>
                        </m:r>
                      </m:e>
                      <m:sup>
                        <m:r>
                          <a:rPr lang="es-EC" sz="2000" i="1">
                            <a:latin typeface="Cambria Math" panose="02040503050406030204" pitchFamily="18" charset="0"/>
                          </a:rPr>
                          <m:t>−</m:t>
                        </m:r>
                        <m:r>
                          <a:rPr lang="es-EC" sz="2000">
                            <a:latin typeface="Cambria Math" panose="02040503050406030204" pitchFamily="18" charset="0"/>
                          </a:rPr>
                          <m:t>1</m:t>
                        </m:r>
                      </m:sup>
                    </m:sSup>
                    <m:r>
                      <a:rPr lang="es-EC" sz="2000" i="1">
                        <a:latin typeface="Cambria Math" panose="02040503050406030204" pitchFamily="18" charset="0"/>
                      </a:rPr>
                      <m:t>)</m:t>
                    </m:r>
                  </m:oMath>
                </a14:m>
                <a:r>
                  <a:rPr lang="es-EC" sz="2000" dirty="0">
                    <a:latin typeface="Times New Roman" panose="02020603050405020304" pitchFamily="18" charset="0"/>
                    <a:cs typeface="Times New Roman" panose="02020603050405020304" pitchFamily="18" charset="0"/>
                  </a:rPr>
                  <a:t> por presentar los más altos valores en las variables analizadas. </a:t>
                </a:r>
                <a:endParaRPr lang="es-EC" sz="2000" dirty="0" smtClean="0">
                  <a:latin typeface="Times New Roman" panose="02020603050405020304" pitchFamily="18" charset="0"/>
                  <a:cs typeface="Times New Roman" panose="02020603050405020304" pitchFamily="18" charset="0"/>
                </a:endParaRPr>
              </a:p>
              <a:p>
                <a:pPr lvl="0"/>
                <a:endParaRPr lang="es-EC" sz="20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Se recomienda aplicar el T2, en edades de corte más jóvenes para observar si hay efecto sobre la digestibilidad del </a:t>
                </a:r>
                <a:r>
                  <a:rPr lang="es-EC" sz="2000" dirty="0" err="1">
                    <a:latin typeface="Times New Roman" panose="02020603050405020304" pitchFamily="18" charset="0"/>
                    <a:cs typeface="Times New Roman" panose="02020603050405020304" pitchFamily="18" charset="0"/>
                  </a:rPr>
                  <a:t>rye</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grass</a:t>
                </a:r>
                <a:r>
                  <a:rPr lang="es-EC" sz="2000" dirty="0">
                    <a:latin typeface="Times New Roman" panose="02020603050405020304" pitchFamily="18" charset="0"/>
                    <a:cs typeface="Times New Roman" panose="02020603050405020304" pitchFamily="18" charset="0"/>
                  </a:rPr>
                  <a:t> y valor nutritivo</a:t>
                </a:r>
                <a:r>
                  <a:rPr lang="es-EC" sz="2000" dirty="0" smtClean="0">
                    <a:latin typeface="Times New Roman" panose="02020603050405020304" pitchFamily="18" charset="0"/>
                    <a:cs typeface="Times New Roman" panose="02020603050405020304" pitchFamily="18" charset="0"/>
                  </a:rPr>
                  <a:t>.</a:t>
                </a:r>
              </a:p>
              <a:p>
                <a:pPr lvl="0"/>
                <a:endParaRPr lang="es-EC" sz="20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Se recomienda realizar estudios con niveles más altos de fertilización a los analizados en el presente estudio.</a:t>
                </a:r>
              </a:p>
              <a:p>
                <a:pPr marL="285750" indent="-285750" algn="just">
                  <a:lnSpc>
                    <a:spcPct val="200000"/>
                  </a:lnSpc>
                  <a:buFont typeface="Arial" panose="020B0604020202020204" pitchFamily="34" charset="0"/>
                  <a:buChar char="•"/>
                </a:pPr>
                <a:endParaRPr lang="es-EC" sz="1600" dirty="0">
                  <a:latin typeface="Times New Roman" panose="02020603050405020304" pitchFamily="18" charset="0"/>
                  <a:cs typeface="Times New Roman" panose="02020603050405020304" pitchFamily="18"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1631506" y="1124744"/>
                <a:ext cx="8856984" cy="3389454"/>
              </a:xfrm>
              <a:prstGeom prst="rect">
                <a:avLst/>
              </a:prstGeom>
              <a:blipFill rotWithShape="0">
                <a:blip r:embed="rId2"/>
                <a:stretch>
                  <a:fillRect l="-619" t="-1079" r="-344"/>
                </a:stretch>
              </a:blipFill>
            </p:spPr>
            <p:txBody>
              <a:bodyPr/>
              <a:lstStyle/>
              <a:p>
                <a:r>
                  <a:rPr lang="es-EC">
                    <a:noFill/>
                  </a:rPr>
                  <a:t> </a:t>
                </a:r>
              </a:p>
            </p:txBody>
          </p:sp>
        </mc:Fallback>
      </mc:AlternateContent>
      <p:grpSp>
        <p:nvGrpSpPr>
          <p:cNvPr id="4" name="Grupo 3">
            <a:extLst>
              <a:ext uri="{FF2B5EF4-FFF2-40B4-BE49-F238E27FC236}">
                <a16:creationId xmlns="" xmlns:a16="http://schemas.microsoft.com/office/drawing/2014/main" id="{A830B095-5D23-4BA7-B27B-43B778CC5C92}"/>
              </a:ext>
            </a:extLst>
          </p:cNvPr>
          <p:cNvGrpSpPr/>
          <p:nvPr/>
        </p:nvGrpSpPr>
        <p:grpSpPr>
          <a:xfrm>
            <a:off x="8832304" y="6021288"/>
            <a:ext cx="3240360" cy="582613"/>
            <a:chOff x="8832304" y="6018112"/>
            <a:chExt cx="3240360" cy="582613"/>
          </a:xfrm>
        </p:grpSpPr>
        <p:sp>
          <p:nvSpPr>
            <p:cNvPr id="6" name="Rectángulo redondeado 17">
              <a:extLst>
                <a:ext uri="{FF2B5EF4-FFF2-40B4-BE49-F238E27FC236}">
                  <a16:creationId xmlns="" xmlns:a16="http://schemas.microsoft.com/office/drawing/2014/main" id="{B44FDA97-0863-4AC0-97CE-7B1379659447}"/>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 xmlns:a16="http://schemas.microsoft.com/office/drawing/2014/main" id="{A8133BEA-61C8-4E47-8515-40E4D317F35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057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42671F20-A995-43AB-8E42-8CC8224B8A4B}"/>
              </a:ext>
            </a:extLst>
          </p:cNvPr>
          <p:cNvPicPr>
            <a:picLocks noChangeAspect="1"/>
          </p:cNvPicPr>
          <p:nvPr/>
        </p:nvPicPr>
        <p:blipFill>
          <a:blip r:embed="rId2"/>
          <a:stretch>
            <a:fillRect/>
          </a:stretch>
        </p:blipFill>
        <p:spPr>
          <a:xfrm>
            <a:off x="7233523" y="3700730"/>
            <a:ext cx="4414099" cy="1521990"/>
          </a:xfrm>
          <a:prstGeom prst="rect">
            <a:avLst/>
          </a:prstGeom>
        </p:spPr>
      </p:pic>
      <p:pic>
        <p:nvPicPr>
          <p:cNvPr id="5" name="Imagen 4">
            <a:extLst>
              <a:ext uri="{FF2B5EF4-FFF2-40B4-BE49-F238E27FC236}">
                <a16:creationId xmlns="" xmlns:a16="http://schemas.microsoft.com/office/drawing/2014/main" id="{8F55D57B-CA5B-4FC4-A8CD-77ED4B2DCD0A}"/>
              </a:ext>
            </a:extLst>
          </p:cNvPr>
          <p:cNvPicPr>
            <a:picLocks noChangeAspect="1"/>
          </p:cNvPicPr>
          <p:nvPr/>
        </p:nvPicPr>
        <p:blipFill>
          <a:blip r:embed="rId3"/>
          <a:stretch>
            <a:fillRect/>
          </a:stretch>
        </p:blipFill>
        <p:spPr>
          <a:xfrm>
            <a:off x="7928960" y="1092787"/>
            <a:ext cx="3023223" cy="2207071"/>
          </a:xfrm>
          <a:prstGeom prst="rect">
            <a:avLst/>
          </a:prstGeom>
        </p:spPr>
      </p:pic>
      <p:grpSp>
        <p:nvGrpSpPr>
          <p:cNvPr id="7" name="Grupo 6">
            <a:extLst>
              <a:ext uri="{FF2B5EF4-FFF2-40B4-BE49-F238E27FC236}">
                <a16:creationId xmlns="" xmlns:a16="http://schemas.microsoft.com/office/drawing/2014/main" id="{7451E80B-0ED3-46FF-8444-18A9CBDE63F3}"/>
              </a:ext>
            </a:extLst>
          </p:cNvPr>
          <p:cNvGrpSpPr/>
          <p:nvPr/>
        </p:nvGrpSpPr>
        <p:grpSpPr>
          <a:xfrm>
            <a:off x="8832304" y="6021288"/>
            <a:ext cx="3240360" cy="582613"/>
            <a:chOff x="8832304" y="6018112"/>
            <a:chExt cx="3240360" cy="582613"/>
          </a:xfrm>
        </p:grpSpPr>
        <p:sp>
          <p:nvSpPr>
            <p:cNvPr id="8" name="Rectángulo redondeado 17">
              <a:extLst>
                <a:ext uri="{FF2B5EF4-FFF2-40B4-BE49-F238E27FC236}">
                  <a16:creationId xmlns="" xmlns:a16="http://schemas.microsoft.com/office/drawing/2014/main" id="{F1AF6A5C-645F-45B6-8CC7-88920AA337EB}"/>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9" name="Imagen 5">
              <a:extLst>
                <a:ext uri="{FF2B5EF4-FFF2-40B4-BE49-F238E27FC236}">
                  <a16:creationId xmlns="" xmlns:a16="http://schemas.microsoft.com/office/drawing/2014/main" id="{25DA1AA9-E446-47CE-BF0D-0B310C93163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Resultado de imagen para grac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00" y="692696"/>
            <a:ext cx="5063256" cy="220095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472" y="2893647"/>
            <a:ext cx="4123157" cy="3093715"/>
          </a:xfrm>
          <a:prstGeom prst="rect">
            <a:avLst/>
          </a:prstGeom>
        </p:spPr>
      </p:pic>
    </p:spTree>
    <p:extLst>
      <p:ext uri="{BB962C8B-B14F-4D97-AF65-F5344CB8AC3E}">
        <p14:creationId xmlns:p14="http://schemas.microsoft.com/office/powerpoint/2010/main" val="3920805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89150353"/>
              </p:ext>
            </p:extLst>
          </p:nvPr>
        </p:nvGraphicFramePr>
        <p:xfrm>
          <a:off x="0" y="404664"/>
          <a:ext cx="12645698" cy="6328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a:extLst>
              <a:ext uri="{FF2B5EF4-FFF2-40B4-BE49-F238E27FC236}">
                <a16:creationId xmlns="" xmlns:a16="http://schemas.microsoft.com/office/drawing/2014/main" id="{F75A1D2E-9BF5-4DE9-9737-71815B28DF64}"/>
              </a:ext>
            </a:extLst>
          </p:cNvPr>
          <p:cNvSpPr txBox="1">
            <a:spLocks/>
          </p:cNvSpPr>
          <p:nvPr/>
        </p:nvSpPr>
        <p:spPr>
          <a:xfrm>
            <a:off x="407368" y="0"/>
            <a:ext cx="3528391" cy="52702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defRPr/>
            </a:pPr>
            <a:r>
              <a:rPr lang="es-EC" sz="2800" kern="0" dirty="0">
                <a:solidFill>
                  <a:srgbClr val="0070C0"/>
                </a:solidFill>
                <a:latin typeface="Times New Roman" pitchFamily="18" charset="0"/>
                <a:cs typeface="Times New Roman" pitchFamily="18" charset="0"/>
              </a:rPr>
              <a:t>JUSTIFICACIÓN</a:t>
            </a:r>
          </a:p>
        </p:txBody>
      </p:sp>
    </p:spTree>
    <p:extLst>
      <p:ext uri="{BB962C8B-B14F-4D97-AF65-F5344CB8AC3E}">
        <p14:creationId xmlns:p14="http://schemas.microsoft.com/office/powerpoint/2010/main" val="3319285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124744"/>
            <a:ext cx="7992888" cy="3851920"/>
          </a:xfrm>
          <a:prstGeom prst="rect">
            <a:avLst/>
          </a:prstGeom>
          <a:noFill/>
          <a:ln>
            <a:noFill/>
          </a:ln>
        </p:spPr>
      </p:pic>
      <p:sp>
        <p:nvSpPr>
          <p:cNvPr id="3" name="Rectángulo 2"/>
          <p:cNvSpPr/>
          <p:nvPr/>
        </p:nvSpPr>
        <p:spPr>
          <a:xfrm>
            <a:off x="3852673" y="116632"/>
            <a:ext cx="4099199"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MARCO REFERENCIAL</a:t>
            </a:r>
            <a:endParaRPr lang="es-EC" sz="2800" b="1" i="1" dirty="0">
              <a:effectLst>
                <a:outerShdw blurRad="38100" dist="38100" dir="2700000" algn="tl">
                  <a:srgbClr val="000000">
                    <a:alpha val="43137"/>
                  </a:srgbClr>
                </a:outerShdw>
              </a:effectLst>
            </a:endParaRPr>
          </a:p>
        </p:txBody>
      </p:sp>
      <p:sp>
        <p:nvSpPr>
          <p:cNvPr id="4" name="CuadroTexto 3"/>
          <p:cNvSpPr txBox="1"/>
          <p:nvPr/>
        </p:nvSpPr>
        <p:spPr>
          <a:xfrm>
            <a:off x="5375920" y="5138929"/>
            <a:ext cx="3168352" cy="307777"/>
          </a:xfrm>
          <a:prstGeom prst="rect">
            <a:avLst/>
          </a:prstGeom>
          <a:noFill/>
        </p:spPr>
        <p:txBody>
          <a:bodyPr wrap="square" rtlCol="0">
            <a:spAutoFit/>
          </a:bodyPr>
          <a:lstStyle/>
          <a:p>
            <a:r>
              <a:rPr lang="es-EC" sz="1400" dirty="0" smtClean="0">
                <a:latin typeface="Times New Roman" panose="02020603050405020304" pitchFamily="18" charset="0"/>
                <a:cs typeface="Times New Roman" panose="02020603050405020304" pitchFamily="18" charset="0"/>
              </a:rPr>
              <a:t>Fuente: Agrigan.com</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31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5400" y="836712"/>
            <a:ext cx="5582548" cy="3970318"/>
          </a:xfrm>
          <a:prstGeom prst="rect">
            <a:avLst/>
          </a:prstGeom>
        </p:spPr>
        <p:txBody>
          <a:bodyPr wrap="square">
            <a:spAutoFit/>
          </a:bodyPr>
          <a:lstStyle/>
          <a:p>
            <a:pPr algn="just"/>
            <a:endParaRPr lang="es-EC" dirty="0" smtClean="0"/>
          </a:p>
          <a:p>
            <a:pPr algn="just"/>
            <a:r>
              <a:rPr lang="es-EC" dirty="0"/>
              <a:t>F</a:t>
            </a:r>
            <a:r>
              <a:rPr lang="es-EC" dirty="0" smtClean="0"/>
              <a:t>ertilizar </a:t>
            </a:r>
            <a:r>
              <a:rPr lang="es-EC" dirty="0"/>
              <a:t>en cada corte siguiendo la dosis que emite el análisis de </a:t>
            </a:r>
            <a:r>
              <a:rPr lang="es-EC" dirty="0" smtClean="0"/>
              <a:t>suelo y requerimiento de la planta.</a:t>
            </a:r>
          </a:p>
          <a:p>
            <a:pPr algn="just"/>
            <a:endParaRPr lang="es-EC" dirty="0"/>
          </a:p>
          <a:p>
            <a:pPr algn="just"/>
            <a:r>
              <a:rPr lang="es-EC" dirty="0"/>
              <a:t>Los rendimientos se verán notablemente afectados si los nutrientes removidos por el pasto no son restituidos al </a:t>
            </a:r>
            <a:r>
              <a:rPr lang="es-EC" dirty="0" smtClean="0"/>
              <a:t>suelo.</a:t>
            </a:r>
          </a:p>
          <a:p>
            <a:pPr algn="just"/>
            <a:endParaRPr lang="es-EC" dirty="0" smtClean="0"/>
          </a:p>
          <a:p>
            <a:pPr algn="just"/>
            <a:r>
              <a:rPr lang="es-EC" dirty="0"/>
              <a:t>Los cultivos forrajeros mal nutridos producen un rendimiento inferior a los </a:t>
            </a:r>
            <a:r>
              <a:rPr lang="es-EC" dirty="0" smtClean="0"/>
              <a:t>fertilizados.</a:t>
            </a:r>
          </a:p>
          <a:p>
            <a:pPr algn="just"/>
            <a:endParaRPr lang="es-EC" dirty="0"/>
          </a:p>
          <a:p>
            <a:pPr algn="just"/>
            <a:r>
              <a:rPr lang="es-EC" dirty="0"/>
              <a:t>En nuestro entorno productivo los nutrientes que representan un factor limitante son principalmente </a:t>
            </a:r>
            <a:r>
              <a:rPr lang="es-EC" dirty="0" smtClean="0"/>
              <a:t>fósforo (P), potasio </a:t>
            </a:r>
            <a:r>
              <a:rPr lang="es-EC" dirty="0"/>
              <a:t>(K) y nitrógeno (</a:t>
            </a:r>
            <a:r>
              <a:rPr lang="es-EC" dirty="0" smtClean="0"/>
              <a:t>N)</a:t>
            </a:r>
            <a:endParaRPr lang="es-EC" dirty="0"/>
          </a:p>
        </p:txBody>
      </p:sp>
      <p:sp>
        <p:nvSpPr>
          <p:cNvPr id="3" name="CuadroTexto 2"/>
          <p:cNvSpPr txBox="1"/>
          <p:nvPr/>
        </p:nvSpPr>
        <p:spPr>
          <a:xfrm>
            <a:off x="721173" y="467380"/>
            <a:ext cx="2301766" cy="400110"/>
          </a:xfrm>
          <a:prstGeom prst="rect">
            <a:avLst/>
          </a:prstGeom>
          <a:noFill/>
        </p:spPr>
        <p:txBody>
          <a:bodyPr wrap="square" rtlCol="0">
            <a:spAutoFit/>
          </a:bodyPr>
          <a:lstStyle/>
          <a:p>
            <a:r>
              <a:rPr lang="es-EC" sz="2000" b="1" u="sng" dirty="0">
                <a:latin typeface="Times New Roman" panose="02020603050405020304" pitchFamily="18" charset="0"/>
                <a:cs typeface="Times New Roman" panose="02020603050405020304" pitchFamily="18" charset="0"/>
              </a:rPr>
              <a:t>Fertilización</a:t>
            </a:r>
          </a:p>
        </p:txBody>
      </p:sp>
      <p:sp>
        <p:nvSpPr>
          <p:cNvPr id="4" name="Rectángulo 3"/>
          <p:cNvSpPr/>
          <p:nvPr/>
        </p:nvSpPr>
        <p:spPr>
          <a:xfrm>
            <a:off x="4007768" y="722"/>
            <a:ext cx="4099199"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MARCO REFERENCIAL</a:t>
            </a:r>
            <a:endParaRPr lang="es-EC" sz="2800" b="1" i="1"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821788"/>
            <a:ext cx="5250462" cy="3744416"/>
          </a:xfrm>
          <a:prstGeom prst="rect">
            <a:avLst/>
          </a:prstGeom>
        </p:spPr>
      </p:pic>
      <p:sp>
        <p:nvSpPr>
          <p:cNvPr id="7" name="CuadroTexto 6"/>
          <p:cNvSpPr txBox="1"/>
          <p:nvPr/>
        </p:nvSpPr>
        <p:spPr>
          <a:xfrm>
            <a:off x="8106967" y="4710161"/>
            <a:ext cx="3744416" cy="307777"/>
          </a:xfrm>
          <a:prstGeom prst="rect">
            <a:avLst/>
          </a:prstGeom>
          <a:noFill/>
        </p:spPr>
        <p:txBody>
          <a:bodyPr wrap="square" rtlCol="0">
            <a:spAutoFit/>
          </a:bodyPr>
          <a:lstStyle/>
          <a:p>
            <a:r>
              <a:rPr lang="es-EC" sz="1400" dirty="0" smtClean="0">
                <a:latin typeface="Times New Roman" panose="02020603050405020304" pitchFamily="18" charset="0"/>
                <a:cs typeface="Times New Roman" panose="02020603050405020304" pitchFamily="18" charset="0"/>
              </a:rPr>
              <a:t>Fuente: revistacampo.com</a:t>
            </a:r>
            <a:endParaRPr lang="es-EC"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378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7883" y="678349"/>
            <a:ext cx="5679582" cy="4431983"/>
          </a:xfrm>
          <a:prstGeom prst="rect">
            <a:avLst/>
          </a:prstGeom>
        </p:spPr>
        <p:txBody>
          <a:bodyPr wrap="square">
            <a:spAutoFit/>
          </a:bodyPr>
          <a:lstStyle/>
          <a:p>
            <a:pPr>
              <a:lnSpc>
                <a:spcPct val="200000"/>
              </a:lnSpc>
              <a:spcAft>
                <a:spcPts val="0"/>
              </a:spcAft>
            </a:pPr>
            <a:r>
              <a:rPr lang="es-EC" sz="2000" b="1" dirty="0">
                <a:solidFill>
                  <a:srgbClr val="000000"/>
                </a:solidFill>
                <a:latin typeface="Times New Roman" panose="02020603050405020304" pitchFamily="18" charset="0"/>
              </a:rPr>
              <a:t>Factores a Considerar </a:t>
            </a:r>
          </a:p>
          <a:p>
            <a:pPr marL="342900" lvl="0" indent="-342900">
              <a:lnSpc>
                <a:spcPct val="200000"/>
              </a:lnSpc>
              <a:buFont typeface="Wingdings" panose="05000000000000000000" pitchFamily="2" charset="2"/>
              <a:buChar char="§"/>
            </a:pPr>
            <a:r>
              <a:rPr lang="es-EC" dirty="0" smtClean="0">
                <a:latin typeface="Arial" panose="020B0604020202020204" pitchFamily="34" charset="0"/>
                <a:ea typeface="Times New Roman" panose="02020603050405020304" pitchFamily="18" charset="0"/>
              </a:rPr>
              <a:t>El </a:t>
            </a:r>
            <a:r>
              <a:rPr lang="es-EC" dirty="0">
                <a:latin typeface="Arial" panose="020B0604020202020204" pitchFamily="34" charset="0"/>
                <a:ea typeface="Times New Roman" panose="02020603050405020304" pitchFamily="18" charset="0"/>
              </a:rPr>
              <a:t>nivel </a:t>
            </a:r>
            <a:r>
              <a:rPr lang="es-EC" dirty="0" smtClean="0">
                <a:latin typeface="Arial" panose="020B0604020202020204" pitchFamily="34" charset="0"/>
                <a:ea typeface="Times New Roman" panose="02020603050405020304" pitchFamily="18" charset="0"/>
              </a:rPr>
              <a:t>depende </a:t>
            </a:r>
            <a:r>
              <a:rPr lang="es-EC" dirty="0">
                <a:latin typeface="Arial" panose="020B0604020202020204" pitchFamily="34" charset="0"/>
                <a:ea typeface="Times New Roman" panose="02020603050405020304" pitchFamily="18" charset="0"/>
              </a:rPr>
              <a:t>del potencial </a:t>
            </a:r>
            <a:r>
              <a:rPr lang="es-EC" dirty="0" smtClean="0">
                <a:latin typeface="Arial" panose="020B0604020202020204" pitchFamily="34" charset="0"/>
                <a:ea typeface="Times New Roman" panose="02020603050405020304" pitchFamily="18" charset="0"/>
              </a:rPr>
              <a:t>productivo, especie </a:t>
            </a:r>
            <a:r>
              <a:rPr lang="es-EC" dirty="0">
                <a:latin typeface="Arial" panose="020B0604020202020204" pitchFamily="34" charset="0"/>
                <a:ea typeface="Times New Roman" panose="02020603050405020304" pitchFamily="18" charset="0"/>
              </a:rPr>
              <a:t>forrajera, </a:t>
            </a:r>
            <a:r>
              <a:rPr lang="es-EC" dirty="0" smtClean="0">
                <a:latin typeface="Arial" panose="020B0604020202020204" pitchFamily="34" charset="0"/>
                <a:ea typeface="Times New Roman" panose="02020603050405020304" pitchFamily="18" charset="0"/>
              </a:rPr>
              <a:t>y sistema </a:t>
            </a:r>
            <a:r>
              <a:rPr lang="es-EC" dirty="0">
                <a:latin typeface="Arial" panose="020B0604020202020204" pitchFamily="34" charset="0"/>
                <a:ea typeface="Times New Roman" panose="02020603050405020304" pitchFamily="18" charset="0"/>
              </a:rPr>
              <a:t>de explotación.</a:t>
            </a:r>
            <a:endParaRPr lang="es-EC" sz="2000" dirty="0">
              <a:latin typeface="Times New Roman" panose="02020603050405020304" pitchFamily="18" charset="0"/>
              <a:ea typeface="Times New Roman" panose="02020603050405020304" pitchFamily="18" charset="0"/>
            </a:endParaRPr>
          </a:p>
          <a:p>
            <a:pPr marL="342900" lvl="0" indent="-342900">
              <a:lnSpc>
                <a:spcPct val="200000"/>
              </a:lnSpc>
              <a:buFont typeface="Wingdings" panose="05000000000000000000" pitchFamily="2" charset="2"/>
              <a:buChar char="§"/>
            </a:pPr>
            <a:r>
              <a:rPr lang="es-EC" dirty="0">
                <a:latin typeface="Arial" panose="020B0604020202020204" pitchFamily="34" charset="0"/>
                <a:ea typeface="Times New Roman" panose="02020603050405020304" pitchFamily="18" charset="0"/>
              </a:rPr>
              <a:t>Los principales objetivos </a:t>
            </a:r>
            <a:r>
              <a:rPr lang="es-EC" dirty="0" smtClean="0">
                <a:latin typeface="Arial" panose="020B0604020202020204" pitchFamily="34" charset="0"/>
                <a:ea typeface="Times New Roman" panose="02020603050405020304" pitchFamily="18" charset="0"/>
              </a:rPr>
              <a:t>deben </a:t>
            </a:r>
            <a:r>
              <a:rPr lang="es-EC" dirty="0">
                <a:latin typeface="Arial" panose="020B0604020202020204" pitchFamily="34" charset="0"/>
                <a:ea typeface="Times New Roman" panose="02020603050405020304" pitchFamily="18" charset="0"/>
              </a:rPr>
              <a:t>estar orientados a mejorar la calidad del pasto, </a:t>
            </a:r>
            <a:r>
              <a:rPr lang="es-EC" dirty="0" smtClean="0">
                <a:latin typeface="Arial" panose="020B0604020202020204" pitchFamily="34" charset="0"/>
                <a:ea typeface="Times New Roman" panose="02020603050405020304" pitchFamily="18" charset="0"/>
              </a:rPr>
              <a:t>recuperación </a:t>
            </a:r>
            <a:r>
              <a:rPr lang="es-EC" dirty="0">
                <a:latin typeface="Arial" panose="020B0604020202020204" pitchFamily="34" charset="0"/>
                <a:ea typeface="Times New Roman" panose="02020603050405020304" pitchFamily="18" charset="0"/>
              </a:rPr>
              <a:t>rápida del suelo y </a:t>
            </a:r>
            <a:r>
              <a:rPr lang="es-EC" dirty="0" smtClean="0">
                <a:latin typeface="Arial" panose="020B0604020202020204" pitchFamily="34" charset="0"/>
                <a:ea typeface="Times New Roman" panose="02020603050405020304" pitchFamily="18" charset="0"/>
              </a:rPr>
              <a:t>aumento </a:t>
            </a:r>
            <a:r>
              <a:rPr lang="es-EC" dirty="0">
                <a:latin typeface="Arial" panose="020B0604020202020204" pitchFamily="34" charset="0"/>
                <a:ea typeface="Times New Roman" panose="02020603050405020304" pitchFamily="18" charset="0"/>
              </a:rPr>
              <a:t>en la resistencia </a:t>
            </a:r>
            <a:r>
              <a:rPr lang="es-EC" dirty="0" smtClean="0">
                <a:latin typeface="Arial" panose="020B0604020202020204" pitchFamily="34" charset="0"/>
                <a:ea typeface="Times New Roman" panose="02020603050405020304" pitchFamily="18" charset="0"/>
              </a:rPr>
              <a:t>del forraje.</a:t>
            </a:r>
            <a:endParaRPr lang="es-EC" sz="20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s-EC" dirty="0" smtClean="0">
              <a:latin typeface="Arial" panose="020B0604020202020204" pitchFamily="34" charset="0"/>
              <a:ea typeface="Times New Roman" panose="02020603050405020304" pitchFamily="18" charset="0"/>
            </a:endParaRPr>
          </a:p>
          <a:p>
            <a:pPr marL="342900" indent="-342900">
              <a:buFont typeface="Wingdings" panose="05000000000000000000" pitchFamily="2" charset="2"/>
              <a:buChar char="§"/>
            </a:pPr>
            <a:r>
              <a:rPr lang="es-EC" dirty="0" smtClean="0">
                <a:latin typeface="Arial" panose="020B0604020202020204" pitchFamily="34" charset="0"/>
                <a:ea typeface="Times New Roman" panose="02020603050405020304" pitchFamily="18" charset="0"/>
              </a:rPr>
              <a:t>El nivel adecuado disminuye </a:t>
            </a:r>
            <a:r>
              <a:rPr lang="es-EC" dirty="0">
                <a:latin typeface="Arial" panose="020B0604020202020204" pitchFamily="34" charset="0"/>
                <a:ea typeface="Times New Roman" panose="02020603050405020304" pitchFamily="18" charset="0"/>
              </a:rPr>
              <a:t>los costos de </a:t>
            </a:r>
            <a:r>
              <a:rPr lang="es-EC" dirty="0" smtClean="0">
                <a:latin typeface="Arial" panose="020B0604020202020204" pitchFamily="34" charset="0"/>
                <a:ea typeface="Times New Roman" panose="02020603050405020304" pitchFamily="18" charset="0"/>
              </a:rPr>
              <a:t>                    producción </a:t>
            </a:r>
            <a:r>
              <a:rPr lang="es-EC" dirty="0">
                <a:latin typeface="Arial" panose="020B0604020202020204" pitchFamily="34" charset="0"/>
                <a:ea typeface="Times New Roman" panose="02020603050405020304" pitchFamily="18" charset="0"/>
              </a:rPr>
              <a:t>por unidad de superficie</a:t>
            </a:r>
            <a:endParaRPr lang="es-EC" dirty="0"/>
          </a:p>
        </p:txBody>
      </p:sp>
      <p:sp>
        <p:nvSpPr>
          <p:cNvPr id="3" name="Rectángulo 2"/>
          <p:cNvSpPr/>
          <p:nvPr/>
        </p:nvSpPr>
        <p:spPr>
          <a:xfrm>
            <a:off x="6310648" y="686997"/>
            <a:ext cx="5550794" cy="4832092"/>
          </a:xfrm>
          <a:prstGeom prst="rect">
            <a:avLst/>
          </a:prstGeom>
        </p:spPr>
        <p:txBody>
          <a:bodyPr wrap="square">
            <a:spAutoFit/>
          </a:bodyPr>
          <a:lstStyle/>
          <a:p>
            <a:pPr>
              <a:lnSpc>
                <a:spcPct val="200000"/>
              </a:lnSpc>
              <a:spcAft>
                <a:spcPts val="0"/>
              </a:spcAft>
            </a:pPr>
            <a:r>
              <a:rPr lang="es-EC" sz="2000" b="1" dirty="0">
                <a:solidFill>
                  <a:srgbClr val="000000"/>
                </a:solidFill>
                <a:latin typeface="Times New Roman" panose="02020603050405020304" pitchFamily="18" charset="0"/>
              </a:rPr>
              <a:t>Ventajas</a:t>
            </a:r>
          </a:p>
          <a:p>
            <a:pPr marL="342900" lvl="0" indent="-342900">
              <a:lnSpc>
                <a:spcPct val="200000"/>
              </a:lnSpc>
              <a:buFont typeface="Times New Roman" panose="02020603050405020304" pitchFamily="18" charset="0"/>
              <a:buChar char="-"/>
            </a:pPr>
            <a:r>
              <a:rPr lang="es-EC" dirty="0">
                <a:latin typeface="Arial" panose="020B0604020202020204" pitchFamily="34" charset="0"/>
                <a:ea typeface="Times New Roman" panose="02020603050405020304" pitchFamily="18" charset="0"/>
              </a:rPr>
              <a:t>A</a:t>
            </a:r>
            <a:r>
              <a:rPr lang="es-EC" dirty="0" smtClean="0">
                <a:latin typeface="Arial" panose="020B0604020202020204" pitchFamily="34" charset="0"/>
                <a:ea typeface="Times New Roman" panose="02020603050405020304" pitchFamily="18" charset="0"/>
              </a:rPr>
              <a:t>bundante </a:t>
            </a:r>
            <a:r>
              <a:rPr lang="es-EC" dirty="0">
                <a:latin typeface="Arial" panose="020B0604020202020204" pitchFamily="34" charset="0"/>
                <a:ea typeface="Times New Roman" panose="02020603050405020304" pitchFamily="18" charset="0"/>
              </a:rPr>
              <a:t>y continua producción en todo el año</a:t>
            </a:r>
            <a:endParaRPr lang="es-EC" sz="2000" dirty="0">
              <a:latin typeface="Times New Roman" panose="02020603050405020304" pitchFamily="18" charset="0"/>
              <a:ea typeface="Times New Roman" panose="02020603050405020304" pitchFamily="18" charset="0"/>
            </a:endParaRPr>
          </a:p>
          <a:p>
            <a:pPr marL="342900" lvl="0" indent="-342900">
              <a:lnSpc>
                <a:spcPct val="200000"/>
              </a:lnSpc>
              <a:buFont typeface="Times New Roman" panose="02020603050405020304" pitchFamily="18" charset="0"/>
              <a:buChar char="-"/>
            </a:pPr>
            <a:r>
              <a:rPr lang="es-EC" dirty="0">
                <a:latin typeface="Arial" panose="020B0604020202020204" pitchFamily="34" charset="0"/>
                <a:ea typeface="Times New Roman" panose="02020603050405020304" pitchFamily="18" charset="0"/>
              </a:rPr>
              <a:t>Las especies compensan su crecimiento frente a diferentes factores climáticos</a:t>
            </a:r>
            <a:endParaRPr lang="es-EC" sz="2000" dirty="0">
              <a:latin typeface="Times New Roman" panose="02020603050405020304" pitchFamily="18" charset="0"/>
              <a:ea typeface="Times New Roman" panose="02020603050405020304" pitchFamily="18" charset="0"/>
            </a:endParaRPr>
          </a:p>
          <a:p>
            <a:pPr marL="342900" lvl="0" indent="-342900">
              <a:lnSpc>
                <a:spcPct val="200000"/>
              </a:lnSpc>
              <a:buFont typeface="Times New Roman" panose="02020603050405020304" pitchFamily="18" charset="0"/>
              <a:buChar char="-"/>
            </a:pPr>
            <a:r>
              <a:rPr lang="es-EC" dirty="0">
                <a:latin typeface="Arial" panose="020B0604020202020204" pitchFamily="34" charset="0"/>
                <a:ea typeface="Times New Roman" panose="02020603050405020304" pitchFamily="18" charset="0"/>
              </a:rPr>
              <a:t>Mejora la resistencia de las plantas </a:t>
            </a:r>
            <a:endParaRPr lang="es-EC" dirty="0" smtClean="0">
              <a:latin typeface="Arial" panose="020B0604020202020204" pitchFamily="34" charset="0"/>
              <a:ea typeface="Times New Roman" panose="02020603050405020304" pitchFamily="18" charset="0"/>
            </a:endParaRPr>
          </a:p>
          <a:p>
            <a:pPr marL="342900" lvl="0" indent="-342900">
              <a:lnSpc>
                <a:spcPct val="200000"/>
              </a:lnSpc>
              <a:buFont typeface="Times New Roman" panose="02020603050405020304" pitchFamily="18" charset="0"/>
              <a:buChar char="-"/>
            </a:pPr>
            <a:r>
              <a:rPr lang="es-EC" dirty="0" smtClean="0">
                <a:latin typeface="Arial" panose="020B0604020202020204" pitchFamily="34" charset="0"/>
                <a:ea typeface="Times New Roman" panose="02020603050405020304" pitchFamily="18" charset="0"/>
              </a:rPr>
              <a:t>Acorta </a:t>
            </a:r>
            <a:r>
              <a:rPr lang="es-EC" dirty="0">
                <a:latin typeface="Arial" panose="020B0604020202020204" pitchFamily="34" charset="0"/>
                <a:ea typeface="Times New Roman" panose="02020603050405020304" pitchFamily="18" charset="0"/>
              </a:rPr>
              <a:t>el tiempo de crecimiento</a:t>
            </a:r>
            <a:endParaRPr lang="es-EC" sz="2000" dirty="0">
              <a:latin typeface="Times New Roman" panose="02020603050405020304" pitchFamily="18" charset="0"/>
              <a:ea typeface="Times New Roman" panose="02020603050405020304" pitchFamily="18" charset="0"/>
            </a:endParaRPr>
          </a:p>
          <a:p>
            <a:pPr marL="342900" lvl="0" indent="-342900">
              <a:lnSpc>
                <a:spcPct val="200000"/>
              </a:lnSpc>
              <a:buFont typeface="Times New Roman" panose="02020603050405020304" pitchFamily="18" charset="0"/>
              <a:buChar char="-"/>
            </a:pPr>
            <a:r>
              <a:rPr lang="es-EC" dirty="0">
                <a:latin typeface="Arial" panose="020B0604020202020204" pitchFamily="34" charset="0"/>
                <a:ea typeface="Times New Roman" panose="02020603050405020304" pitchFamily="18" charset="0"/>
              </a:rPr>
              <a:t>Se alarga el periodo de producción (menor variación en el año)</a:t>
            </a:r>
            <a:endParaRPr lang="es-EC" sz="2000"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3791744" y="0"/>
            <a:ext cx="4099199"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MARCO REFERENCIAL</a:t>
            </a:r>
            <a:endParaRPr lang="es-EC"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954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1424" y="764704"/>
            <a:ext cx="3507346" cy="3108543"/>
          </a:xfrm>
          <a:prstGeom prst="rect">
            <a:avLst/>
          </a:prstGeom>
        </p:spPr>
        <p:txBody>
          <a:bodyPr wrap="square">
            <a:spAutoFit/>
          </a:bodyPr>
          <a:lstStyle/>
          <a:p>
            <a:pPr>
              <a:lnSpc>
                <a:spcPct val="200000"/>
              </a:lnSpc>
              <a:spcAft>
                <a:spcPts val="0"/>
              </a:spcAft>
            </a:pPr>
            <a:r>
              <a:rPr lang="es-EC" sz="2000" b="1" dirty="0">
                <a:solidFill>
                  <a:srgbClr val="000000"/>
                </a:solidFill>
                <a:latin typeface="Times New Roman" panose="02020603050405020304" pitchFamily="18" charset="0"/>
              </a:rPr>
              <a:t>Métodos de Aplicación</a:t>
            </a:r>
          </a:p>
          <a:p>
            <a:pPr marL="342900" lvl="0" indent="-342900">
              <a:lnSpc>
                <a:spcPct val="200000"/>
              </a:lnSpc>
              <a:buFont typeface="Times New Roman" panose="02020603050405020304" pitchFamily="18" charset="0"/>
              <a:buChar char="-"/>
            </a:pPr>
            <a:r>
              <a:rPr lang="es-EC" dirty="0" smtClean="0">
                <a:latin typeface="Arial" panose="020B0604020202020204" pitchFamily="34" charset="0"/>
                <a:ea typeface="Times New Roman" panose="02020603050405020304" pitchFamily="18" charset="0"/>
              </a:rPr>
              <a:t>Aplicación </a:t>
            </a:r>
            <a:r>
              <a:rPr lang="es-EC" dirty="0">
                <a:latin typeface="Arial" panose="020B0604020202020204" pitchFamily="34" charset="0"/>
                <a:ea typeface="Times New Roman" panose="02020603050405020304" pitchFamily="18" charset="0"/>
              </a:rPr>
              <a:t>directa al suelo (granulados)</a:t>
            </a:r>
            <a:endParaRPr lang="es-EC" sz="2000" dirty="0">
              <a:latin typeface="Times New Roman" panose="02020603050405020304" pitchFamily="18" charset="0"/>
              <a:ea typeface="Times New Roman" panose="02020603050405020304" pitchFamily="18" charset="0"/>
            </a:endParaRPr>
          </a:p>
          <a:p>
            <a:pPr marL="342900" lvl="0" indent="-342900">
              <a:lnSpc>
                <a:spcPct val="200000"/>
              </a:lnSpc>
              <a:buFont typeface="Times New Roman" panose="02020603050405020304" pitchFamily="18" charset="0"/>
              <a:buChar char="-"/>
            </a:pPr>
            <a:r>
              <a:rPr lang="es-EC" dirty="0">
                <a:latin typeface="Arial" panose="020B0604020202020204" pitchFamily="34" charset="0"/>
                <a:ea typeface="Times New Roman" panose="02020603050405020304" pitchFamily="18" charset="0"/>
              </a:rPr>
              <a:t>En dilución (mediante riego)</a:t>
            </a:r>
            <a:endParaRPr lang="es-EC" sz="2000" dirty="0">
              <a:latin typeface="Times New Roman" panose="02020603050405020304" pitchFamily="18" charset="0"/>
              <a:ea typeface="Times New Roman" panose="02020603050405020304" pitchFamily="18" charset="0"/>
            </a:endParaRPr>
          </a:p>
          <a:p>
            <a:pPr marL="342900" lvl="0" indent="-342900">
              <a:lnSpc>
                <a:spcPct val="200000"/>
              </a:lnSpc>
              <a:buFont typeface="Times New Roman" panose="02020603050405020304" pitchFamily="18" charset="0"/>
              <a:buChar char="-"/>
            </a:pPr>
            <a:r>
              <a:rPr lang="es-EC" dirty="0">
                <a:latin typeface="Arial" panose="020B0604020202020204" pitchFamily="34" charset="0"/>
                <a:ea typeface="Times New Roman" panose="02020603050405020304" pitchFamily="18" charset="0"/>
              </a:rPr>
              <a:t>Aplicado al follaje (foliares)</a:t>
            </a:r>
            <a:endParaRPr lang="es-EC" sz="20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6240016" y="620688"/>
            <a:ext cx="5048518" cy="3539430"/>
          </a:xfrm>
          <a:prstGeom prst="rect">
            <a:avLst/>
          </a:prstGeom>
        </p:spPr>
        <p:txBody>
          <a:bodyPr wrap="square">
            <a:spAutoFit/>
          </a:bodyPr>
          <a:lstStyle/>
          <a:p>
            <a:pPr>
              <a:lnSpc>
                <a:spcPct val="200000"/>
              </a:lnSpc>
              <a:spcAft>
                <a:spcPts val="0"/>
              </a:spcAft>
            </a:pPr>
            <a:r>
              <a:rPr lang="es-EC" sz="2000" b="1" dirty="0">
                <a:solidFill>
                  <a:srgbClr val="000000"/>
                </a:solidFill>
                <a:latin typeface="Times New Roman" panose="02020603050405020304" pitchFamily="18" charset="0"/>
              </a:rPr>
              <a:t>Eficiencia de la Fertilización</a:t>
            </a:r>
          </a:p>
          <a:p>
            <a:pPr algn="just">
              <a:lnSpc>
                <a:spcPct val="200000"/>
              </a:lnSpc>
            </a:pPr>
            <a:r>
              <a:rPr lang="es-EC" dirty="0">
                <a:latin typeface="Arial" panose="020B0604020202020204" pitchFamily="34" charset="0"/>
                <a:ea typeface="Times New Roman" panose="02020603050405020304" pitchFamily="18" charset="0"/>
              </a:rPr>
              <a:t>La cantidad de nutrientes recuperados que se encuentran en el forraje producido tiene un impacto en cuanto a los costos de </a:t>
            </a:r>
            <a:r>
              <a:rPr lang="es-EC" dirty="0" smtClean="0">
                <a:latin typeface="Arial" panose="020B0604020202020204" pitchFamily="34" charset="0"/>
                <a:ea typeface="Times New Roman" panose="02020603050405020304" pitchFamily="18" charset="0"/>
              </a:rPr>
              <a:t>producción. </a:t>
            </a:r>
          </a:p>
          <a:p>
            <a:pPr algn="just">
              <a:lnSpc>
                <a:spcPct val="200000"/>
              </a:lnSpc>
            </a:pPr>
            <a:r>
              <a:rPr lang="es-EC" dirty="0" smtClean="0">
                <a:latin typeface="Arial" panose="020B0604020202020204" pitchFamily="34" charset="0"/>
                <a:ea typeface="Times New Roman" panose="02020603050405020304" pitchFamily="18" charset="0"/>
              </a:rPr>
              <a:t>Los </a:t>
            </a:r>
            <a:r>
              <a:rPr lang="es-EC" dirty="0">
                <a:latin typeface="Arial" panose="020B0604020202020204" pitchFamily="34" charset="0"/>
                <a:ea typeface="Times New Roman" panose="02020603050405020304" pitchFamily="18" charset="0"/>
              </a:rPr>
              <a:t>suelos no poseen la misma respuesta a la </a:t>
            </a:r>
            <a:r>
              <a:rPr lang="es-EC" dirty="0" smtClean="0">
                <a:latin typeface="Arial" panose="020B0604020202020204" pitchFamily="34" charset="0"/>
                <a:ea typeface="Times New Roman" panose="02020603050405020304" pitchFamily="18" charset="0"/>
              </a:rPr>
              <a:t>fertilización. </a:t>
            </a:r>
            <a:endParaRPr lang="es-EC" sz="2000" dirty="0">
              <a:latin typeface="Times New Roman" panose="02020603050405020304" pitchFamily="18" charset="0"/>
              <a:ea typeface="Times New Roman" panose="02020603050405020304" pitchFamily="18" charset="0"/>
            </a:endParaRPr>
          </a:p>
        </p:txBody>
      </p:sp>
      <p:sp>
        <p:nvSpPr>
          <p:cNvPr id="4" name="Rectángulo 3"/>
          <p:cNvSpPr/>
          <p:nvPr/>
        </p:nvSpPr>
        <p:spPr>
          <a:xfrm>
            <a:off x="3863752" y="0"/>
            <a:ext cx="4099199"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MARCO REFERENCIAL</a:t>
            </a:r>
            <a:endParaRPr lang="es-EC"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325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7408" y="692696"/>
            <a:ext cx="3503054" cy="369332"/>
          </a:xfrm>
          <a:prstGeom prst="rect">
            <a:avLst/>
          </a:prstGeom>
          <a:noFill/>
        </p:spPr>
        <p:txBody>
          <a:bodyPr wrap="square" rtlCol="0">
            <a:spAutoFit/>
          </a:bodyPr>
          <a:lstStyle/>
          <a:p>
            <a:r>
              <a:rPr lang="es-EC" b="1" u="sng" dirty="0" smtClean="0"/>
              <a:t>Valor nutricional</a:t>
            </a:r>
            <a:endParaRPr lang="es-EC" b="1" u="sng" dirty="0"/>
          </a:p>
        </p:txBody>
      </p:sp>
      <p:sp>
        <p:nvSpPr>
          <p:cNvPr id="3" name="Rectángulo 2"/>
          <p:cNvSpPr/>
          <p:nvPr/>
        </p:nvSpPr>
        <p:spPr>
          <a:xfrm>
            <a:off x="798490" y="1170836"/>
            <a:ext cx="5562553" cy="5078313"/>
          </a:xfrm>
          <a:prstGeom prst="rect">
            <a:avLst/>
          </a:prstGeom>
        </p:spPr>
        <p:txBody>
          <a:bodyPr wrap="square">
            <a:spAutoFit/>
          </a:bodyPr>
          <a:lstStyle/>
          <a:p>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Proteína</a:t>
            </a:r>
          </a:p>
          <a:p>
            <a:endParaRPr lang="es-EC"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Decide si </a:t>
            </a:r>
            <a:r>
              <a:rPr lang="es-EC" dirty="0">
                <a:latin typeface="Times New Roman" panose="02020603050405020304" pitchFamily="18" charset="0"/>
                <a:cs typeface="Times New Roman" panose="02020603050405020304" pitchFamily="18" charset="0"/>
              </a:rPr>
              <a:t>es apto o no para el </a:t>
            </a:r>
            <a:r>
              <a:rPr lang="es-EC" dirty="0" smtClean="0">
                <a:latin typeface="Times New Roman" panose="02020603050405020304" pitchFamily="18" charset="0"/>
                <a:cs typeface="Times New Roman" panose="02020603050405020304" pitchFamily="18" charset="0"/>
              </a:rPr>
              <a:t>animal</a:t>
            </a:r>
          </a:p>
          <a:p>
            <a:endParaRPr lang="es-EC" dirty="0">
              <a:latin typeface="Times New Roman" panose="02020603050405020304" pitchFamily="18" charset="0"/>
              <a:cs typeface="Times New Roman" panose="02020603050405020304" pitchFamily="18" charset="0"/>
            </a:endParaRPr>
          </a:p>
          <a:p>
            <a:r>
              <a:rPr lang="es-EC" b="1" dirty="0" smtClean="0">
                <a:latin typeface="Times New Roman" panose="02020603050405020304" pitchFamily="18" charset="0"/>
                <a:cs typeface="Times New Roman" panose="02020603050405020304" pitchFamily="18" charset="0"/>
              </a:rPr>
              <a:t>Fibra</a:t>
            </a:r>
          </a:p>
          <a:p>
            <a:endParaRPr lang="es-EC" b="1" dirty="0" smtClean="0">
              <a:latin typeface="Times New Roman" panose="02020603050405020304" pitchFamily="18" charset="0"/>
              <a:cs typeface="Times New Roman" panose="02020603050405020304" pitchFamily="18" charset="0"/>
            </a:endParaRPr>
          </a:p>
          <a:p>
            <a:r>
              <a:rPr lang="es-EC" dirty="0">
                <a:latin typeface="Times New Roman" panose="02020603050405020304" pitchFamily="18" charset="0"/>
                <a:cs typeface="Times New Roman" panose="02020603050405020304" pitchFamily="18" charset="0"/>
              </a:rPr>
              <a:t>Representa la porción no </a:t>
            </a:r>
            <a:r>
              <a:rPr lang="es-EC" dirty="0" smtClean="0">
                <a:latin typeface="Times New Roman" panose="02020603050405020304" pitchFamily="18" charset="0"/>
                <a:cs typeface="Times New Roman" panose="02020603050405020304" pitchFamily="18" charset="0"/>
              </a:rPr>
              <a:t>digerible, a mayor concentración pierde su </a:t>
            </a:r>
            <a:r>
              <a:rPr lang="es-EC" dirty="0">
                <a:latin typeface="Times New Roman" panose="02020603050405020304" pitchFamily="18" charset="0"/>
                <a:cs typeface="Times New Roman" panose="02020603050405020304" pitchFamily="18" charset="0"/>
              </a:rPr>
              <a:t>valor </a:t>
            </a:r>
            <a:r>
              <a:rPr lang="es-EC" dirty="0" smtClean="0">
                <a:latin typeface="Times New Roman" panose="02020603050405020304" pitchFamily="18" charset="0"/>
                <a:cs typeface="Times New Roman" panose="02020603050405020304" pitchFamily="18" charset="0"/>
              </a:rPr>
              <a:t>alimenticio.</a:t>
            </a:r>
          </a:p>
          <a:p>
            <a:endParaRPr lang="es-EC" dirty="0">
              <a:latin typeface="Times New Roman" panose="02020603050405020304" pitchFamily="18" charset="0"/>
              <a:cs typeface="Times New Roman" panose="02020603050405020304" pitchFamily="18" charset="0"/>
            </a:endParaRPr>
          </a:p>
          <a:p>
            <a:r>
              <a:rPr lang="es-EC" b="1" dirty="0" smtClean="0">
                <a:latin typeface="Times New Roman" panose="02020603050405020304" pitchFamily="18" charset="0"/>
                <a:cs typeface="Times New Roman" panose="02020603050405020304" pitchFamily="18" charset="0"/>
              </a:rPr>
              <a:t>Ceniza</a:t>
            </a:r>
          </a:p>
          <a:p>
            <a:endParaRPr lang="es-EC" dirty="0" smtClean="0">
              <a:latin typeface="Times New Roman" panose="02020603050405020304" pitchFamily="18" charset="0"/>
              <a:cs typeface="Times New Roman" panose="02020603050405020304" pitchFamily="18" charset="0"/>
            </a:endParaRPr>
          </a:p>
          <a:p>
            <a:r>
              <a:rPr lang="es-EC" dirty="0">
                <a:latin typeface="Times New Roman" panose="02020603050405020304" pitchFamily="18" charset="0"/>
                <a:cs typeface="Times New Roman" panose="02020603050405020304" pitchFamily="18" charset="0"/>
              </a:rPr>
              <a:t>R</a:t>
            </a:r>
            <a:r>
              <a:rPr lang="es-EC" dirty="0" smtClean="0">
                <a:latin typeface="Times New Roman" panose="02020603050405020304" pitchFamily="18" charset="0"/>
                <a:cs typeface="Times New Roman" panose="02020603050405020304" pitchFamily="18" charset="0"/>
              </a:rPr>
              <a:t>epresentan </a:t>
            </a:r>
            <a:r>
              <a:rPr lang="es-EC" dirty="0">
                <a:latin typeface="Times New Roman" panose="02020603050405020304" pitchFamily="18" charset="0"/>
                <a:cs typeface="Times New Roman" panose="02020603050405020304" pitchFamily="18" charset="0"/>
              </a:rPr>
              <a:t>el contenido de minerales y permiten saber </a:t>
            </a:r>
            <a:r>
              <a:rPr lang="es-EC" dirty="0" smtClean="0">
                <a:latin typeface="Times New Roman" panose="02020603050405020304" pitchFamily="18" charset="0"/>
                <a:cs typeface="Times New Roman" panose="02020603050405020304" pitchFamily="18" charset="0"/>
              </a:rPr>
              <a:t>cuál </a:t>
            </a:r>
            <a:r>
              <a:rPr lang="es-EC" dirty="0">
                <a:latin typeface="Times New Roman" panose="02020603050405020304" pitchFamily="18" charset="0"/>
                <a:cs typeface="Times New Roman" panose="02020603050405020304" pitchFamily="18" charset="0"/>
              </a:rPr>
              <a:t>es el aporte al metabolismo del </a:t>
            </a:r>
            <a:r>
              <a:rPr lang="es-EC" dirty="0" smtClean="0">
                <a:latin typeface="Times New Roman" panose="02020603050405020304" pitchFamily="18" charset="0"/>
                <a:cs typeface="Times New Roman" panose="02020603050405020304" pitchFamily="18" charset="0"/>
              </a:rPr>
              <a:t>animal.</a:t>
            </a:r>
          </a:p>
          <a:p>
            <a:endParaRPr lang="es-EC" dirty="0">
              <a:latin typeface="Times New Roman" panose="02020603050405020304" pitchFamily="18" charset="0"/>
              <a:cs typeface="Times New Roman" panose="02020603050405020304" pitchFamily="18" charset="0"/>
            </a:endParaRPr>
          </a:p>
          <a:p>
            <a:r>
              <a:rPr lang="es-EC" b="1" dirty="0" smtClean="0">
                <a:latin typeface="Times New Roman" panose="02020603050405020304" pitchFamily="18" charset="0"/>
                <a:cs typeface="Times New Roman" panose="02020603050405020304" pitchFamily="18" charset="0"/>
              </a:rPr>
              <a:t>Grasa</a:t>
            </a:r>
          </a:p>
          <a:p>
            <a:endParaRPr lang="es-EC" b="1" dirty="0" smtClean="0">
              <a:latin typeface="Times New Roman" panose="02020603050405020304" pitchFamily="18" charset="0"/>
              <a:cs typeface="Times New Roman" panose="02020603050405020304" pitchFamily="18" charset="0"/>
            </a:endParaRPr>
          </a:p>
          <a:p>
            <a:r>
              <a:rPr lang="es-EC" dirty="0">
                <a:latin typeface="Times New Roman" panose="02020603050405020304" pitchFamily="18" charset="0"/>
                <a:cs typeface="Times New Roman" panose="02020603050405020304" pitchFamily="18" charset="0"/>
              </a:rPr>
              <a:t>Son la fuente concentrada de energía</a:t>
            </a:r>
            <a:r>
              <a:rPr lang="es-EC" dirty="0" smtClean="0">
                <a:latin typeface="Times New Roman" panose="02020603050405020304" pitchFamily="18" charset="0"/>
                <a:cs typeface="Times New Roman" panose="02020603050405020304" pitchFamily="18" charset="0"/>
              </a:rPr>
              <a:t>.</a:t>
            </a:r>
          </a:p>
          <a:p>
            <a:endParaRPr lang="es-EC" dirty="0"/>
          </a:p>
        </p:txBody>
      </p:sp>
      <p:sp>
        <p:nvSpPr>
          <p:cNvPr id="4" name="CuadroTexto 3"/>
          <p:cNvSpPr txBox="1"/>
          <p:nvPr/>
        </p:nvSpPr>
        <p:spPr>
          <a:xfrm>
            <a:off x="6528048" y="692696"/>
            <a:ext cx="3004884" cy="369332"/>
          </a:xfrm>
          <a:prstGeom prst="rect">
            <a:avLst/>
          </a:prstGeom>
          <a:noFill/>
        </p:spPr>
        <p:txBody>
          <a:bodyPr wrap="square" rtlCol="0">
            <a:spAutoFit/>
          </a:bodyPr>
          <a:lstStyle/>
          <a:p>
            <a:r>
              <a:rPr lang="es-EC" b="1" u="sng" dirty="0" smtClean="0"/>
              <a:t>Digestibilidad</a:t>
            </a:r>
            <a:endParaRPr lang="es-EC" b="1" u="sng" dirty="0"/>
          </a:p>
        </p:txBody>
      </p:sp>
      <p:sp>
        <p:nvSpPr>
          <p:cNvPr id="5" name="Rectángulo 4"/>
          <p:cNvSpPr/>
          <p:nvPr/>
        </p:nvSpPr>
        <p:spPr>
          <a:xfrm>
            <a:off x="6528048" y="1340768"/>
            <a:ext cx="5337267" cy="3693319"/>
          </a:xfrm>
          <a:prstGeom prst="rect">
            <a:avLst/>
          </a:prstGeom>
        </p:spPr>
        <p:txBody>
          <a:bodyPr wrap="square">
            <a:spAutoFit/>
          </a:bodyPr>
          <a:lstStyle/>
          <a:p>
            <a:r>
              <a:rPr lang="es-EC" dirty="0">
                <a:ea typeface="Times New Roman" panose="02020603050405020304" pitchFamily="18" charset="0"/>
              </a:rPr>
              <a:t>P</a:t>
            </a:r>
            <a:r>
              <a:rPr lang="es-EC" dirty="0" smtClean="0">
                <a:ea typeface="Times New Roman" panose="02020603050405020304" pitchFamily="18" charset="0"/>
              </a:rPr>
              <a:t>ermite </a:t>
            </a:r>
            <a:r>
              <a:rPr lang="es-EC" dirty="0">
                <a:ea typeface="Times New Roman" panose="02020603050405020304" pitchFamily="18" charset="0"/>
              </a:rPr>
              <a:t>observar los valores de energía, proteínas y el potencial de ingesta del alimento en los sistemas de producción. </a:t>
            </a:r>
            <a:endParaRPr lang="es-EC" dirty="0" smtClean="0">
              <a:ea typeface="Times New Roman" panose="02020603050405020304" pitchFamily="18" charset="0"/>
            </a:endParaRPr>
          </a:p>
          <a:p>
            <a:endParaRPr lang="es-EC" dirty="0">
              <a:latin typeface="Arial" panose="020B0604020202020204" pitchFamily="34" charset="0"/>
            </a:endParaRPr>
          </a:p>
          <a:p>
            <a:r>
              <a:rPr lang="es-EC" b="1" dirty="0"/>
              <a:t>Método in </a:t>
            </a:r>
            <a:r>
              <a:rPr lang="es-EC" b="1" dirty="0" smtClean="0"/>
              <a:t>Situ</a:t>
            </a:r>
          </a:p>
          <a:p>
            <a:endParaRPr lang="es-EC" dirty="0" smtClean="0"/>
          </a:p>
          <a:p>
            <a:r>
              <a:rPr lang="es-EC" dirty="0"/>
              <a:t>A</a:t>
            </a:r>
            <a:r>
              <a:rPr lang="es-EC" dirty="0" smtClean="0"/>
              <a:t>nalizar </a:t>
            </a:r>
            <a:r>
              <a:rPr lang="es-EC" dirty="0"/>
              <a:t>las interacciones que pueden ocurrir entre </a:t>
            </a:r>
            <a:r>
              <a:rPr lang="es-EC" dirty="0" smtClean="0"/>
              <a:t>nutrientes.</a:t>
            </a:r>
          </a:p>
          <a:p>
            <a:endParaRPr lang="es-EC" dirty="0"/>
          </a:p>
          <a:p>
            <a:r>
              <a:rPr lang="es-EC" dirty="0"/>
              <a:t>R</a:t>
            </a:r>
            <a:r>
              <a:rPr lang="es-EC" dirty="0" smtClean="0"/>
              <a:t>equiere </a:t>
            </a:r>
            <a:r>
              <a:rPr lang="es-EC" dirty="0"/>
              <a:t>evaluar sustancias anti-cualitativas que pueden estar afectando la calidad del </a:t>
            </a:r>
            <a:r>
              <a:rPr lang="es-EC" dirty="0" smtClean="0"/>
              <a:t>forraje.</a:t>
            </a:r>
          </a:p>
          <a:p>
            <a:endParaRPr lang="es-EC" dirty="0"/>
          </a:p>
          <a:p>
            <a:endParaRPr lang="es-EC" dirty="0"/>
          </a:p>
        </p:txBody>
      </p:sp>
      <p:sp>
        <p:nvSpPr>
          <p:cNvPr id="6" name="Rectángulo 5"/>
          <p:cNvSpPr/>
          <p:nvPr/>
        </p:nvSpPr>
        <p:spPr>
          <a:xfrm>
            <a:off x="3791744" y="60668"/>
            <a:ext cx="4099199" cy="523220"/>
          </a:xfrm>
          <a:prstGeom prst="rect">
            <a:avLst/>
          </a:prstGeom>
        </p:spPr>
        <p:txBody>
          <a:bodyPr wrap="none">
            <a:spAutoFit/>
          </a:bodyPr>
          <a:lstStyle/>
          <a:p>
            <a:r>
              <a:rPr lang="es-EC"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MARCO REFERENCIAL</a:t>
            </a:r>
            <a:endParaRPr lang="es-EC"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4059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Black"/>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17424</TotalTime>
  <Words>3480</Words>
  <Application>Microsoft Office PowerPoint</Application>
  <PresentationFormat>Personalizado</PresentationFormat>
  <Paragraphs>706</Paragraphs>
  <Slides>34</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34</vt:i4>
      </vt:variant>
    </vt:vector>
  </HeadingPairs>
  <TitlesOfParts>
    <vt:vector size="37" baseType="lpstr">
      <vt:lpstr>Diseño predeterminado</vt:lpstr>
      <vt:lpstr>1_Tema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Carlos Quiloango</dc:creator>
  <cp:lastModifiedBy>User</cp:lastModifiedBy>
  <cp:revision>1096</cp:revision>
  <dcterms:created xsi:type="dcterms:W3CDTF">2008-02-13T16:07:44Z</dcterms:created>
  <dcterms:modified xsi:type="dcterms:W3CDTF">2021-06-01T17:29:20Z</dcterms:modified>
</cp:coreProperties>
</file>