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84" r:id="rId2"/>
    <p:sldMasterId id="2147483697" r:id="rId3"/>
  </p:sldMasterIdLst>
  <p:notesMasterIdLst>
    <p:notesMasterId r:id="rId29"/>
  </p:notesMasterIdLst>
  <p:sldIdLst>
    <p:sldId id="257" r:id="rId4"/>
    <p:sldId id="267" r:id="rId5"/>
    <p:sldId id="274" r:id="rId6"/>
    <p:sldId id="268" r:id="rId7"/>
    <p:sldId id="292" r:id="rId8"/>
    <p:sldId id="269" r:id="rId9"/>
    <p:sldId id="275" r:id="rId10"/>
    <p:sldId id="276" r:id="rId11"/>
    <p:sldId id="286" r:id="rId12"/>
    <p:sldId id="284" r:id="rId13"/>
    <p:sldId id="283" r:id="rId14"/>
    <p:sldId id="285" r:id="rId15"/>
    <p:sldId id="291" r:id="rId16"/>
    <p:sldId id="271" r:id="rId17"/>
    <p:sldId id="287" r:id="rId18"/>
    <p:sldId id="288" r:id="rId19"/>
    <p:sldId id="289" r:id="rId20"/>
    <p:sldId id="290" r:id="rId21"/>
    <p:sldId id="272" r:id="rId22"/>
    <p:sldId id="273" r:id="rId23"/>
    <p:sldId id="266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434" autoAdjust="0"/>
  </p:normalViewPr>
  <p:slideViewPr>
    <p:cSldViewPr snapToGrid="0">
      <p:cViewPr varScale="1">
        <p:scale>
          <a:sx n="75" d="100"/>
          <a:sy n="75" d="100"/>
        </p:scale>
        <p:origin x="-30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369B62-A517-4289-8D6A-3F8828567D5F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1B6CAFF-FCEC-4B0C-A7F1-2196EA467322}">
      <dgm:prSet custT="1"/>
      <dgm:spPr/>
      <dgm:t>
        <a:bodyPr/>
        <a:lstStyle/>
        <a:p>
          <a:pPr rtl="0"/>
          <a:r>
            <a:rPr lang="es-ES_tradnl" sz="2000" dirty="0" smtClean="0">
              <a:latin typeface="Calibri" panose="020F0502020204030204" pitchFamily="34" charset="0"/>
            </a:rPr>
            <a:t>Inoculación de microorganismos</a:t>
          </a:r>
          <a:endParaRPr lang="es-EC" sz="2000" dirty="0">
            <a:latin typeface="Calibri" panose="020F0502020204030204" pitchFamily="34" charset="0"/>
          </a:endParaRPr>
        </a:p>
      </dgm:t>
    </dgm:pt>
    <dgm:pt modelId="{9F2BC9CF-8A89-40BA-AF52-1B055F15A3D2}" type="parTrans" cxnId="{43BA22CF-6C27-4C86-9DCE-61B6D0B33119}">
      <dgm:prSet/>
      <dgm:spPr/>
      <dgm:t>
        <a:bodyPr/>
        <a:lstStyle/>
        <a:p>
          <a:endParaRPr lang="es-EC" sz="2400"/>
        </a:p>
      </dgm:t>
    </dgm:pt>
    <dgm:pt modelId="{A488590A-90E6-4196-A8BC-FEA141195328}" type="sibTrans" cxnId="{43BA22CF-6C27-4C86-9DCE-61B6D0B33119}">
      <dgm:prSet/>
      <dgm:spPr/>
      <dgm:t>
        <a:bodyPr/>
        <a:lstStyle/>
        <a:p>
          <a:endParaRPr lang="es-EC" sz="2400"/>
        </a:p>
      </dgm:t>
    </dgm:pt>
    <dgm:pt modelId="{D7A0AA18-5ADF-46DD-B4B8-3658D8CED435}">
      <dgm:prSet custT="1"/>
      <dgm:spPr/>
      <dgm:t>
        <a:bodyPr/>
        <a:lstStyle/>
        <a:p>
          <a:pPr rtl="0"/>
          <a:r>
            <a:rPr lang="es-ES_tradnl" sz="1800" dirty="0" smtClean="0">
              <a:latin typeface="Calibri" panose="020F0502020204030204" pitchFamily="34" charset="0"/>
            </a:rPr>
            <a:t>Micorrizas: 70-100 dds</a:t>
          </a:r>
          <a:endParaRPr lang="es-EC" sz="1800" dirty="0">
            <a:latin typeface="Calibri" panose="020F0502020204030204" pitchFamily="34" charset="0"/>
          </a:endParaRPr>
        </a:p>
      </dgm:t>
    </dgm:pt>
    <dgm:pt modelId="{6C54BEB5-5828-44E7-AF35-6B01303F2A0D}" type="parTrans" cxnId="{0D2D1B08-27E9-4986-A5AF-F2399090E8F6}">
      <dgm:prSet/>
      <dgm:spPr/>
      <dgm:t>
        <a:bodyPr/>
        <a:lstStyle/>
        <a:p>
          <a:endParaRPr lang="es-EC" sz="2400"/>
        </a:p>
      </dgm:t>
    </dgm:pt>
    <dgm:pt modelId="{2216A5FF-83FC-4FB6-ADCE-50B9B4C00DED}" type="sibTrans" cxnId="{0D2D1B08-27E9-4986-A5AF-F2399090E8F6}">
      <dgm:prSet/>
      <dgm:spPr/>
      <dgm:t>
        <a:bodyPr/>
        <a:lstStyle/>
        <a:p>
          <a:endParaRPr lang="es-EC" sz="2400"/>
        </a:p>
      </dgm:t>
    </dgm:pt>
    <dgm:pt modelId="{4CE4FD95-F3ED-46D9-958D-E60D7ED955AE}">
      <dgm:prSet custT="1"/>
      <dgm:spPr/>
      <dgm:t>
        <a:bodyPr/>
        <a:lstStyle/>
        <a:p>
          <a:pPr rtl="0"/>
          <a:r>
            <a:rPr lang="es-ES_tradnl" sz="1800" dirty="0" smtClean="0">
              <a:latin typeface="Calibri" panose="020F0502020204030204" pitchFamily="34" charset="0"/>
            </a:rPr>
            <a:t>Trichoeb, ReviB, ReFuerza: 90-120-150 dds</a:t>
          </a:r>
          <a:endParaRPr lang="es-EC" sz="1800" dirty="0">
            <a:latin typeface="Calibri" panose="020F0502020204030204" pitchFamily="34" charset="0"/>
          </a:endParaRPr>
        </a:p>
      </dgm:t>
    </dgm:pt>
    <dgm:pt modelId="{0B9DCCC6-B2F7-4A5E-B572-2CE7B9881AD0}" type="parTrans" cxnId="{1BBC7131-D0F5-4ABD-9AF9-971AA30A7A86}">
      <dgm:prSet/>
      <dgm:spPr/>
      <dgm:t>
        <a:bodyPr/>
        <a:lstStyle/>
        <a:p>
          <a:endParaRPr lang="es-EC" sz="2400"/>
        </a:p>
      </dgm:t>
    </dgm:pt>
    <dgm:pt modelId="{BF75D93D-5BDD-4254-8C44-B53E1DD3293E}" type="sibTrans" cxnId="{1BBC7131-D0F5-4ABD-9AF9-971AA30A7A86}">
      <dgm:prSet/>
      <dgm:spPr/>
      <dgm:t>
        <a:bodyPr/>
        <a:lstStyle/>
        <a:p>
          <a:endParaRPr lang="es-EC" sz="2400"/>
        </a:p>
      </dgm:t>
    </dgm:pt>
    <dgm:pt modelId="{440CE57F-03A5-4649-950D-75EA5F95C0A9}">
      <dgm:prSet custT="1"/>
      <dgm:spPr/>
      <dgm:t>
        <a:bodyPr/>
        <a:lstStyle/>
        <a:p>
          <a:pPr rtl="0"/>
          <a:r>
            <a:rPr lang="es-ES_tradnl" sz="2000" i="0" baseline="0" dirty="0" smtClean="0">
              <a:latin typeface="Calibri" panose="020F0502020204030204" pitchFamily="34" charset="0"/>
            </a:rPr>
            <a:t>Fertirriego</a:t>
          </a:r>
          <a:endParaRPr lang="es-EC" sz="2000" dirty="0">
            <a:latin typeface="Calibri" panose="020F0502020204030204" pitchFamily="34" charset="0"/>
          </a:endParaRPr>
        </a:p>
      </dgm:t>
    </dgm:pt>
    <dgm:pt modelId="{65AE9C30-BC05-45AD-8C35-6A70618BD381}" type="parTrans" cxnId="{565A6632-6B4B-43D1-8CD6-ECEB4CB8B0B7}">
      <dgm:prSet/>
      <dgm:spPr/>
      <dgm:t>
        <a:bodyPr/>
        <a:lstStyle/>
        <a:p>
          <a:endParaRPr lang="es-EC" sz="2400"/>
        </a:p>
      </dgm:t>
    </dgm:pt>
    <dgm:pt modelId="{DA6689D9-0CDB-4147-9B4A-C71F2F933426}" type="sibTrans" cxnId="{565A6632-6B4B-43D1-8CD6-ECEB4CB8B0B7}">
      <dgm:prSet/>
      <dgm:spPr/>
      <dgm:t>
        <a:bodyPr/>
        <a:lstStyle/>
        <a:p>
          <a:endParaRPr lang="es-EC" sz="2400"/>
        </a:p>
      </dgm:t>
    </dgm:pt>
    <dgm:pt modelId="{CDA764E3-0EA4-4A7E-BEB6-EA78F94AACFE}">
      <dgm:prSet custT="1"/>
      <dgm:spPr/>
      <dgm:t>
        <a:bodyPr/>
        <a:lstStyle/>
        <a:p>
          <a:pPr rtl="0"/>
          <a:r>
            <a:rPr lang="es-ES_tradnl" sz="2000" i="0" baseline="0" dirty="0" smtClean="0">
              <a:latin typeface="Calibri" panose="020F0502020204030204" pitchFamily="34" charset="0"/>
            </a:rPr>
            <a:t>Control</a:t>
          </a:r>
          <a:r>
            <a:rPr lang="es-ES_tradnl" sz="2000" i="0" dirty="0" smtClean="0">
              <a:latin typeface="Calibri" panose="020F0502020204030204" pitchFamily="34" charset="0"/>
            </a:rPr>
            <a:t> de plagas y enfermedades</a:t>
          </a:r>
          <a:endParaRPr lang="es-EC" sz="2000" dirty="0">
            <a:latin typeface="Calibri" panose="020F0502020204030204" pitchFamily="34" charset="0"/>
          </a:endParaRPr>
        </a:p>
      </dgm:t>
    </dgm:pt>
    <dgm:pt modelId="{A02FFB76-1AE7-4FEA-8D78-25C964FEF3A9}" type="parTrans" cxnId="{0E98FE57-C4AB-4602-A033-12D8DE6D156A}">
      <dgm:prSet/>
      <dgm:spPr/>
      <dgm:t>
        <a:bodyPr/>
        <a:lstStyle/>
        <a:p>
          <a:endParaRPr lang="es-EC" sz="2400"/>
        </a:p>
      </dgm:t>
    </dgm:pt>
    <dgm:pt modelId="{5FF5799D-6202-4524-852F-402404DC855F}" type="sibTrans" cxnId="{0E98FE57-C4AB-4602-A033-12D8DE6D156A}">
      <dgm:prSet/>
      <dgm:spPr/>
      <dgm:t>
        <a:bodyPr/>
        <a:lstStyle/>
        <a:p>
          <a:endParaRPr lang="es-EC" sz="2400"/>
        </a:p>
      </dgm:t>
    </dgm:pt>
    <dgm:pt modelId="{3E08BFE7-2014-4AC9-92C4-761A7A214309}">
      <dgm:prSet custT="1"/>
      <dgm:spPr/>
      <dgm:t>
        <a:bodyPr/>
        <a:lstStyle/>
        <a:p>
          <a:pPr rtl="0"/>
          <a:r>
            <a:rPr lang="es-ES_tradnl" sz="2000" dirty="0" smtClean="0">
              <a:latin typeface="Calibri" panose="020F0502020204030204" pitchFamily="34" charset="0"/>
            </a:rPr>
            <a:t>Instalación del cultivo</a:t>
          </a:r>
          <a:endParaRPr lang="es-EC" sz="2000" dirty="0">
            <a:latin typeface="Calibri" panose="020F0502020204030204" pitchFamily="34" charset="0"/>
          </a:endParaRPr>
        </a:p>
      </dgm:t>
    </dgm:pt>
    <dgm:pt modelId="{817D4636-9045-4240-B6FC-302A516B60F3}" type="parTrans" cxnId="{BCB017D2-5A6A-4C60-9FE3-7C4EAFCFFE7B}">
      <dgm:prSet/>
      <dgm:spPr/>
      <dgm:t>
        <a:bodyPr/>
        <a:lstStyle/>
        <a:p>
          <a:endParaRPr lang="es-EC" sz="2400"/>
        </a:p>
      </dgm:t>
    </dgm:pt>
    <dgm:pt modelId="{CD49B4A6-3F04-4141-9FDB-8ADA88AD9553}" type="sibTrans" cxnId="{BCB017D2-5A6A-4C60-9FE3-7C4EAFCFFE7B}">
      <dgm:prSet/>
      <dgm:spPr/>
      <dgm:t>
        <a:bodyPr/>
        <a:lstStyle/>
        <a:p>
          <a:endParaRPr lang="es-EC" sz="2400"/>
        </a:p>
      </dgm:t>
    </dgm:pt>
    <dgm:pt modelId="{6C352546-64DC-432A-A70D-810FAAA13A9F}" type="pres">
      <dgm:prSet presAssocID="{48369B62-A517-4289-8D6A-3F8828567D5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0A3E80A-249F-4C67-92B8-6B2FD3DB552F}" type="pres">
      <dgm:prSet presAssocID="{CDA764E3-0EA4-4A7E-BEB6-EA78F94AACFE}" presName="boxAndChildren" presStyleCnt="0"/>
      <dgm:spPr/>
    </dgm:pt>
    <dgm:pt modelId="{723AD91A-E787-4E64-8A13-36553559DFDF}" type="pres">
      <dgm:prSet presAssocID="{CDA764E3-0EA4-4A7E-BEB6-EA78F94AACFE}" presName="parentTextBox" presStyleLbl="node1" presStyleIdx="0" presStyleCnt="4"/>
      <dgm:spPr/>
      <dgm:t>
        <a:bodyPr/>
        <a:lstStyle/>
        <a:p>
          <a:endParaRPr lang="es-EC"/>
        </a:p>
      </dgm:t>
    </dgm:pt>
    <dgm:pt modelId="{0817F765-3686-47DC-A9AE-ED697399BC6B}" type="pres">
      <dgm:prSet presAssocID="{DA6689D9-0CDB-4147-9B4A-C71F2F933426}" presName="sp" presStyleCnt="0"/>
      <dgm:spPr/>
    </dgm:pt>
    <dgm:pt modelId="{09CB9FEA-700E-47F8-B37E-659B4753F130}" type="pres">
      <dgm:prSet presAssocID="{440CE57F-03A5-4649-950D-75EA5F95C0A9}" presName="arrowAndChildren" presStyleCnt="0"/>
      <dgm:spPr/>
    </dgm:pt>
    <dgm:pt modelId="{2D4D777E-5628-4D5E-8A14-E35B3201DD7E}" type="pres">
      <dgm:prSet presAssocID="{440CE57F-03A5-4649-950D-75EA5F95C0A9}" presName="parentTextArrow" presStyleLbl="node1" presStyleIdx="1" presStyleCnt="4"/>
      <dgm:spPr/>
      <dgm:t>
        <a:bodyPr/>
        <a:lstStyle/>
        <a:p>
          <a:endParaRPr lang="es-EC"/>
        </a:p>
      </dgm:t>
    </dgm:pt>
    <dgm:pt modelId="{C4C498F2-5092-4D22-822F-E2300C920A53}" type="pres">
      <dgm:prSet presAssocID="{A488590A-90E6-4196-A8BC-FEA141195328}" presName="sp" presStyleCnt="0"/>
      <dgm:spPr/>
    </dgm:pt>
    <dgm:pt modelId="{041677F8-27F1-4A05-8BCF-C0AC84A2AD1A}" type="pres">
      <dgm:prSet presAssocID="{21B6CAFF-FCEC-4B0C-A7F1-2196EA467322}" presName="arrowAndChildren" presStyleCnt="0"/>
      <dgm:spPr/>
    </dgm:pt>
    <dgm:pt modelId="{51A23B0E-7509-4A67-A6F7-0780B4923E93}" type="pres">
      <dgm:prSet presAssocID="{21B6CAFF-FCEC-4B0C-A7F1-2196EA467322}" presName="parentTextArrow" presStyleLbl="node1" presStyleIdx="1" presStyleCnt="4"/>
      <dgm:spPr/>
      <dgm:t>
        <a:bodyPr/>
        <a:lstStyle/>
        <a:p>
          <a:endParaRPr lang="es-EC"/>
        </a:p>
      </dgm:t>
    </dgm:pt>
    <dgm:pt modelId="{52436B89-C955-429C-85AF-4DE926125D14}" type="pres">
      <dgm:prSet presAssocID="{21B6CAFF-FCEC-4B0C-A7F1-2196EA467322}" presName="arrow" presStyleLbl="node1" presStyleIdx="2" presStyleCnt="4"/>
      <dgm:spPr/>
      <dgm:t>
        <a:bodyPr/>
        <a:lstStyle/>
        <a:p>
          <a:endParaRPr lang="es-EC"/>
        </a:p>
      </dgm:t>
    </dgm:pt>
    <dgm:pt modelId="{C822A4F8-A52C-40B4-9F2B-8737AC14449A}" type="pres">
      <dgm:prSet presAssocID="{21B6CAFF-FCEC-4B0C-A7F1-2196EA467322}" presName="descendantArrow" presStyleCnt="0"/>
      <dgm:spPr/>
    </dgm:pt>
    <dgm:pt modelId="{BE78A1F3-C063-49D2-B498-77592EAEE65E}" type="pres">
      <dgm:prSet presAssocID="{D7A0AA18-5ADF-46DD-B4B8-3658D8CED435}" presName="childTextArrow" presStyleLbl="fgAccFollowNode1" presStyleIdx="0" presStyleCnt="2" custLinFactNeighborX="2609" custLinFactNeighborY="-2258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EECDB2-919F-4D5A-A71F-D3EBD0329B70}" type="pres">
      <dgm:prSet presAssocID="{4CE4FD95-F3ED-46D9-958D-E60D7ED955AE}" presName="childTextArrow" presStyleLbl="fgAccFollowNode1" presStyleIdx="1" presStyleCnt="2" custScaleY="186952" custLinFactNeighborX="0" custLinFactNeighborY="379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609573-FE4E-49B9-BC97-5C5054F14BD1}" type="pres">
      <dgm:prSet presAssocID="{CD49B4A6-3F04-4141-9FDB-8ADA88AD9553}" presName="sp" presStyleCnt="0"/>
      <dgm:spPr/>
    </dgm:pt>
    <dgm:pt modelId="{05F6E1E5-49F1-44B7-B8B0-99A894F8AF2F}" type="pres">
      <dgm:prSet presAssocID="{3E08BFE7-2014-4AC9-92C4-761A7A214309}" presName="arrowAndChildren" presStyleCnt="0"/>
      <dgm:spPr/>
    </dgm:pt>
    <dgm:pt modelId="{45CC88B4-6C9F-4085-BAC7-AB204FD6DD9C}" type="pres">
      <dgm:prSet presAssocID="{3E08BFE7-2014-4AC9-92C4-761A7A214309}" presName="parentTextArrow" presStyleLbl="node1" presStyleIdx="3" presStyleCnt="4" custLinFactNeighborX="1304" custLinFactNeighborY="-12744"/>
      <dgm:spPr/>
      <dgm:t>
        <a:bodyPr/>
        <a:lstStyle/>
        <a:p>
          <a:endParaRPr lang="es-EC"/>
        </a:p>
      </dgm:t>
    </dgm:pt>
  </dgm:ptLst>
  <dgm:cxnLst>
    <dgm:cxn modelId="{3139796C-2F03-4DAB-9B7E-A17459C52885}" type="presOf" srcId="{CDA764E3-0EA4-4A7E-BEB6-EA78F94AACFE}" destId="{723AD91A-E787-4E64-8A13-36553559DFDF}" srcOrd="0" destOrd="0" presId="urn:microsoft.com/office/officeart/2005/8/layout/process4"/>
    <dgm:cxn modelId="{43BA22CF-6C27-4C86-9DCE-61B6D0B33119}" srcId="{48369B62-A517-4289-8D6A-3F8828567D5F}" destId="{21B6CAFF-FCEC-4B0C-A7F1-2196EA467322}" srcOrd="1" destOrd="0" parTransId="{9F2BC9CF-8A89-40BA-AF52-1B055F15A3D2}" sibTransId="{A488590A-90E6-4196-A8BC-FEA141195328}"/>
    <dgm:cxn modelId="{530D983D-9B5A-4FCC-B75D-4A45A223ECBB}" type="presOf" srcId="{D7A0AA18-5ADF-46DD-B4B8-3658D8CED435}" destId="{BE78A1F3-C063-49D2-B498-77592EAEE65E}" srcOrd="0" destOrd="0" presId="urn:microsoft.com/office/officeart/2005/8/layout/process4"/>
    <dgm:cxn modelId="{BCB017D2-5A6A-4C60-9FE3-7C4EAFCFFE7B}" srcId="{48369B62-A517-4289-8D6A-3F8828567D5F}" destId="{3E08BFE7-2014-4AC9-92C4-761A7A214309}" srcOrd="0" destOrd="0" parTransId="{817D4636-9045-4240-B6FC-302A516B60F3}" sibTransId="{CD49B4A6-3F04-4141-9FDB-8ADA88AD9553}"/>
    <dgm:cxn modelId="{CCD1A3E4-AABE-410C-9441-F0AEE3144DFA}" type="presOf" srcId="{3E08BFE7-2014-4AC9-92C4-761A7A214309}" destId="{45CC88B4-6C9F-4085-BAC7-AB204FD6DD9C}" srcOrd="0" destOrd="0" presId="urn:microsoft.com/office/officeart/2005/8/layout/process4"/>
    <dgm:cxn modelId="{496EE085-3169-4033-9794-762102DCFCE0}" type="presOf" srcId="{48369B62-A517-4289-8D6A-3F8828567D5F}" destId="{6C352546-64DC-432A-A70D-810FAAA13A9F}" srcOrd="0" destOrd="0" presId="urn:microsoft.com/office/officeart/2005/8/layout/process4"/>
    <dgm:cxn modelId="{1BBC7131-D0F5-4ABD-9AF9-971AA30A7A86}" srcId="{21B6CAFF-FCEC-4B0C-A7F1-2196EA467322}" destId="{4CE4FD95-F3ED-46D9-958D-E60D7ED955AE}" srcOrd="1" destOrd="0" parTransId="{0B9DCCC6-B2F7-4A5E-B572-2CE7B9881AD0}" sibTransId="{BF75D93D-5BDD-4254-8C44-B53E1DD3293E}"/>
    <dgm:cxn modelId="{0A00F146-90F3-4970-AB00-D578E181E7F9}" type="presOf" srcId="{4CE4FD95-F3ED-46D9-958D-E60D7ED955AE}" destId="{EDEECDB2-919F-4D5A-A71F-D3EBD0329B70}" srcOrd="0" destOrd="0" presId="urn:microsoft.com/office/officeart/2005/8/layout/process4"/>
    <dgm:cxn modelId="{0D2D1B08-27E9-4986-A5AF-F2399090E8F6}" srcId="{21B6CAFF-FCEC-4B0C-A7F1-2196EA467322}" destId="{D7A0AA18-5ADF-46DD-B4B8-3658D8CED435}" srcOrd="0" destOrd="0" parTransId="{6C54BEB5-5828-44E7-AF35-6B01303F2A0D}" sibTransId="{2216A5FF-83FC-4FB6-ADCE-50B9B4C00DED}"/>
    <dgm:cxn modelId="{15E48340-AB7F-496A-9695-0FB2AC4293D1}" type="presOf" srcId="{440CE57F-03A5-4649-950D-75EA5F95C0A9}" destId="{2D4D777E-5628-4D5E-8A14-E35B3201DD7E}" srcOrd="0" destOrd="0" presId="urn:microsoft.com/office/officeart/2005/8/layout/process4"/>
    <dgm:cxn modelId="{B4D6A47E-ECB2-4834-A004-AC8A805C8212}" type="presOf" srcId="{21B6CAFF-FCEC-4B0C-A7F1-2196EA467322}" destId="{52436B89-C955-429C-85AF-4DE926125D14}" srcOrd="1" destOrd="0" presId="urn:microsoft.com/office/officeart/2005/8/layout/process4"/>
    <dgm:cxn modelId="{0E98FE57-C4AB-4602-A033-12D8DE6D156A}" srcId="{48369B62-A517-4289-8D6A-3F8828567D5F}" destId="{CDA764E3-0EA4-4A7E-BEB6-EA78F94AACFE}" srcOrd="3" destOrd="0" parTransId="{A02FFB76-1AE7-4FEA-8D78-25C964FEF3A9}" sibTransId="{5FF5799D-6202-4524-852F-402404DC855F}"/>
    <dgm:cxn modelId="{565A6632-6B4B-43D1-8CD6-ECEB4CB8B0B7}" srcId="{48369B62-A517-4289-8D6A-3F8828567D5F}" destId="{440CE57F-03A5-4649-950D-75EA5F95C0A9}" srcOrd="2" destOrd="0" parTransId="{65AE9C30-BC05-45AD-8C35-6A70618BD381}" sibTransId="{DA6689D9-0CDB-4147-9B4A-C71F2F933426}"/>
    <dgm:cxn modelId="{2C7A4ADA-B42F-423F-919A-09BAB9D3F66A}" type="presOf" srcId="{21B6CAFF-FCEC-4B0C-A7F1-2196EA467322}" destId="{51A23B0E-7509-4A67-A6F7-0780B4923E93}" srcOrd="0" destOrd="0" presId="urn:microsoft.com/office/officeart/2005/8/layout/process4"/>
    <dgm:cxn modelId="{275060BE-F40D-4594-8F7A-E36EC74EAD7E}" type="presParOf" srcId="{6C352546-64DC-432A-A70D-810FAAA13A9F}" destId="{B0A3E80A-249F-4C67-92B8-6B2FD3DB552F}" srcOrd="0" destOrd="0" presId="urn:microsoft.com/office/officeart/2005/8/layout/process4"/>
    <dgm:cxn modelId="{D8911AA7-32B7-4898-B2CE-BA6943E1B292}" type="presParOf" srcId="{B0A3E80A-249F-4C67-92B8-6B2FD3DB552F}" destId="{723AD91A-E787-4E64-8A13-36553559DFDF}" srcOrd="0" destOrd="0" presId="urn:microsoft.com/office/officeart/2005/8/layout/process4"/>
    <dgm:cxn modelId="{C52F30CB-FDE2-4ED2-A039-3E0D097AB1B3}" type="presParOf" srcId="{6C352546-64DC-432A-A70D-810FAAA13A9F}" destId="{0817F765-3686-47DC-A9AE-ED697399BC6B}" srcOrd="1" destOrd="0" presId="urn:microsoft.com/office/officeart/2005/8/layout/process4"/>
    <dgm:cxn modelId="{EF0929BE-D29F-4E89-9404-43244CB96612}" type="presParOf" srcId="{6C352546-64DC-432A-A70D-810FAAA13A9F}" destId="{09CB9FEA-700E-47F8-B37E-659B4753F130}" srcOrd="2" destOrd="0" presId="urn:microsoft.com/office/officeart/2005/8/layout/process4"/>
    <dgm:cxn modelId="{99847640-5464-4691-A203-1CF5295CF74E}" type="presParOf" srcId="{09CB9FEA-700E-47F8-B37E-659B4753F130}" destId="{2D4D777E-5628-4D5E-8A14-E35B3201DD7E}" srcOrd="0" destOrd="0" presId="urn:microsoft.com/office/officeart/2005/8/layout/process4"/>
    <dgm:cxn modelId="{AD5876CC-0753-48D5-8C65-CB5CF2952512}" type="presParOf" srcId="{6C352546-64DC-432A-A70D-810FAAA13A9F}" destId="{C4C498F2-5092-4D22-822F-E2300C920A53}" srcOrd="3" destOrd="0" presId="urn:microsoft.com/office/officeart/2005/8/layout/process4"/>
    <dgm:cxn modelId="{1052B6E1-50D9-43A5-ADDB-9C515C96FC63}" type="presParOf" srcId="{6C352546-64DC-432A-A70D-810FAAA13A9F}" destId="{041677F8-27F1-4A05-8BCF-C0AC84A2AD1A}" srcOrd="4" destOrd="0" presId="urn:microsoft.com/office/officeart/2005/8/layout/process4"/>
    <dgm:cxn modelId="{BFD7B367-B818-44B8-8B2E-A25B430785F7}" type="presParOf" srcId="{041677F8-27F1-4A05-8BCF-C0AC84A2AD1A}" destId="{51A23B0E-7509-4A67-A6F7-0780B4923E93}" srcOrd="0" destOrd="0" presId="urn:microsoft.com/office/officeart/2005/8/layout/process4"/>
    <dgm:cxn modelId="{53F7DED8-2E3B-44DC-AA9F-D952D81F4CED}" type="presParOf" srcId="{041677F8-27F1-4A05-8BCF-C0AC84A2AD1A}" destId="{52436B89-C955-429C-85AF-4DE926125D14}" srcOrd="1" destOrd="0" presId="urn:microsoft.com/office/officeart/2005/8/layout/process4"/>
    <dgm:cxn modelId="{22270356-29B6-4DF3-9A6E-C09B1B87FDF8}" type="presParOf" srcId="{041677F8-27F1-4A05-8BCF-C0AC84A2AD1A}" destId="{C822A4F8-A52C-40B4-9F2B-8737AC14449A}" srcOrd="2" destOrd="0" presId="urn:microsoft.com/office/officeart/2005/8/layout/process4"/>
    <dgm:cxn modelId="{DB63A3C5-D85B-4C61-B85D-75EC43108D86}" type="presParOf" srcId="{C822A4F8-A52C-40B4-9F2B-8737AC14449A}" destId="{BE78A1F3-C063-49D2-B498-77592EAEE65E}" srcOrd="0" destOrd="0" presId="urn:microsoft.com/office/officeart/2005/8/layout/process4"/>
    <dgm:cxn modelId="{20F441E3-46C2-4D3D-8853-D5FD3BA369AD}" type="presParOf" srcId="{C822A4F8-A52C-40B4-9F2B-8737AC14449A}" destId="{EDEECDB2-919F-4D5A-A71F-D3EBD0329B70}" srcOrd="1" destOrd="0" presId="urn:microsoft.com/office/officeart/2005/8/layout/process4"/>
    <dgm:cxn modelId="{FA9EE9AC-E701-40F1-8D3A-C3DB044AA764}" type="presParOf" srcId="{6C352546-64DC-432A-A70D-810FAAA13A9F}" destId="{A6609573-FE4E-49B9-BC97-5C5054F14BD1}" srcOrd="5" destOrd="0" presId="urn:microsoft.com/office/officeart/2005/8/layout/process4"/>
    <dgm:cxn modelId="{49428BEB-114E-4C7E-A932-E88B914DD5DA}" type="presParOf" srcId="{6C352546-64DC-432A-A70D-810FAAA13A9F}" destId="{05F6E1E5-49F1-44B7-B8B0-99A894F8AF2F}" srcOrd="6" destOrd="0" presId="urn:microsoft.com/office/officeart/2005/8/layout/process4"/>
    <dgm:cxn modelId="{83C832CF-F009-4391-8343-E01586D6E5D8}" type="presParOf" srcId="{05F6E1E5-49F1-44B7-B8B0-99A894F8AF2F}" destId="{45CC88B4-6C9F-4085-BAC7-AB204FD6DD9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0AE5B7-3598-4DDF-ACD3-D0B8F1952ABB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9A4E23B-CDAF-4315-ADFE-6179A43FD345}">
      <dgm:prSet phldrT="[Texto]" custT="1"/>
      <dgm:spPr/>
      <dgm:t>
        <a:bodyPr/>
        <a:lstStyle/>
        <a:p>
          <a:r>
            <a:rPr lang="es-EC" sz="2000" b="1" dirty="0" smtClean="0">
              <a:latin typeface="Calibri" panose="020F0502020204030204" pitchFamily="34" charset="0"/>
            </a:rPr>
            <a:t>Altura de plántula</a:t>
          </a:r>
          <a:endParaRPr lang="es-EC" sz="2000" b="1" dirty="0">
            <a:latin typeface="Calibri" panose="020F0502020204030204" pitchFamily="34" charset="0"/>
          </a:endParaRPr>
        </a:p>
      </dgm:t>
    </dgm:pt>
    <dgm:pt modelId="{19DCDDF5-BC11-403E-AEE0-B02CBD926C1E}" type="parTrans" cxnId="{64FE4F1F-F7FD-4C45-98BA-57890917F742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AB3F7F0D-ADB3-4F3F-8D2F-FF4FF037DA20}" type="sibTrans" cxnId="{64FE4F1F-F7FD-4C45-98BA-57890917F742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942E8743-7EF5-4F00-8152-FD055D71848D}">
      <dgm:prSet phldrT="[Texto]" custT="1"/>
      <dgm:spPr/>
      <dgm:t>
        <a:bodyPr/>
        <a:lstStyle/>
        <a:p>
          <a:r>
            <a:rPr lang="es-EC" sz="2000" b="1" dirty="0" smtClean="0">
              <a:latin typeface="Calibri" panose="020F0502020204030204" pitchFamily="34" charset="0"/>
            </a:rPr>
            <a:t>Diámetro de tallo</a:t>
          </a:r>
          <a:endParaRPr lang="es-EC" sz="2000" b="1" dirty="0">
            <a:latin typeface="Calibri" panose="020F0502020204030204" pitchFamily="34" charset="0"/>
          </a:endParaRPr>
        </a:p>
      </dgm:t>
    </dgm:pt>
    <dgm:pt modelId="{8AB27B91-2DCF-445E-AFF4-9B7B668A5475}" type="parTrans" cxnId="{F1A3F0E5-C415-46D8-854A-229DE073F957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8B75AE43-8ECF-4BEF-B73F-04A824E80BBF}" type="sibTrans" cxnId="{F1A3F0E5-C415-46D8-854A-229DE073F957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A1C9D6E0-50A8-4184-B8E1-7A585CBE2F5C}">
      <dgm:prSet phldrT="[Texto]" custT="1"/>
      <dgm:spPr/>
      <dgm:t>
        <a:bodyPr/>
        <a:lstStyle/>
        <a:p>
          <a:r>
            <a:rPr lang="es-EC" sz="2000" b="1" dirty="0" smtClean="0">
              <a:latin typeface="Calibri" panose="020F0502020204030204" pitchFamily="34" charset="0"/>
            </a:rPr>
            <a:t>Concentración de clorofila</a:t>
          </a:r>
          <a:endParaRPr lang="es-EC" sz="2000" b="1" dirty="0">
            <a:latin typeface="Calibri" panose="020F0502020204030204" pitchFamily="34" charset="0"/>
          </a:endParaRPr>
        </a:p>
      </dgm:t>
    </dgm:pt>
    <dgm:pt modelId="{7C8E2843-891E-4191-85F7-213C2DB91BC8}" type="parTrans" cxnId="{CC1FA1E3-5C57-46D5-BB6F-57E33EFDB874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B16D473F-166D-4E5B-98D8-2EA5DC7DB816}" type="sibTrans" cxnId="{CC1FA1E3-5C57-46D5-BB6F-57E33EFDB874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62FD5800-A74F-4948-B7C8-3B61F9C9119E}">
      <dgm:prSet phldrT="[Texto]" custT="1"/>
      <dgm:spPr/>
      <dgm:t>
        <a:bodyPr/>
        <a:lstStyle/>
        <a:p>
          <a:r>
            <a:rPr lang="es-EC" sz="2000" b="1" dirty="0" smtClean="0">
              <a:latin typeface="Calibri" panose="020F0502020204030204" pitchFamily="34" charset="0"/>
            </a:rPr>
            <a:t>Área foliar</a:t>
          </a:r>
          <a:endParaRPr lang="es-EC" sz="2000" b="1" dirty="0">
            <a:latin typeface="Calibri" panose="020F0502020204030204" pitchFamily="34" charset="0"/>
          </a:endParaRPr>
        </a:p>
      </dgm:t>
    </dgm:pt>
    <dgm:pt modelId="{5BAA954D-66A9-4511-B687-35D39E54C844}" type="parTrans" cxnId="{6A4DF741-6EB2-4D44-817B-B78744A71ACF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732E3C6B-288F-4A69-A2C7-08BE08DB5D47}" type="sibTrans" cxnId="{6A4DF741-6EB2-4D44-817B-B78744A71ACF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CCC4C369-D4C2-4560-A1E9-3BF0E7713C2F}">
      <dgm:prSet phldrT="[Texto]" custT="1"/>
      <dgm:spPr/>
      <dgm:t>
        <a:bodyPr/>
        <a:lstStyle/>
        <a:p>
          <a:r>
            <a:rPr lang="es-EC" sz="2000" b="1" dirty="0" smtClean="0">
              <a:latin typeface="Calibri" panose="020F0502020204030204" pitchFamily="34" charset="0"/>
            </a:rPr>
            <a:t>Peso fresco de plántula</a:t>
          </a:r>
          <a:endParaRPr lang="es-EC" sz="2000" b="1" dirty="0">
            <a:latin typeface="Calibri" panose="020F0502020204030204" pitchFamily="34" charset="0"/>
          </a:endParaRPr>
        </a:p>
      </dgm:t>
    </dgm:pt>
    <dgm:pt modelId="{7608DE0B-CD94-4A63-86EC-74B92D0FAB60}" type="parTrans" cxnId="{C0FB67E2-9EBF-43AA-97C1-9FDFF3938D17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246F271B-6C93-4DB8-B780-20AC63F11CFD}" type="sibTrans" cxnId="{C0FB67E2-9EBF-43AA-97C1-9FDFF3938D17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CF0F0F05-0A54-4DBE-82A3-3612C15FA4F8}">
      <dgm:prSet phldrT="[Texto]" custT="1"/>
      <dgm:spPr/>
      <dgm:t>
        <a:bodyPr/>
        <a:lstStyle/>
        <a:p>
          <a:r>
            <a:rPr lang="es-EC" sz="2000" b="1" dirty="0" smtClean="0">
              <a:latin typeface="Calibri" panose="020F0502020204030204" pitchFamily="34" charset="0"/>
            </a:rPr>
            <a:t>Peso seco de plántula</a:t>
          </a:r>
          <a:endParaRPr lang="es-EC" sz="2000" b="1" dirty="0">
            <a:latin typeface="Calibri" panose="020F0502020204030204" pitchFamily="34" charset="0"/>
          </a:endParaRPr>
        </a:p>
      </dgm:t>
    </dgm:pt>
    <dgm:pt modelId="{3EE4BAF5-527D-48A4-BACE-7A784A17E50A}" type="parTrans" cxnId="{F5A3C7C6-F0AA-4510-AA97-EDB6F62A3A92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D3BA9F4A-DD3A-472F-A713-DC8E83A800A4}" type="sibTrans" cxnId="{F5A3C7C6-F0AA-4510-AA97-EDB6F62A3A92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F09A74A0-DD23-4A37-931A-7A1DD4157BCE}">
      <dgm:prSet phldrT="[Texto]" custT="1"/>
      <dgm:spPr/>
      <dgm:t>
        <a:bodyPr/>
        <a:lstStyle/>
        <a:p>
          <a:r>
            <a:rPr lang="es-EC" sz="2000" b="1" dirty="0" smtClean="0">
              <a:latin typeface="Calibri" panose="020F0502020204030204" pitchFamily="34" charset="0"/>
            </a:rPr>
            <a:t>Concentración de nutrientes</a:t>
          </a:r>
          <a:endParaRPr lang="es-EC" sz="2000" b="1" dirty="0">
            <a:latin typeface="Calibri" panose="020F0502020204030204" pitchFamily="34" charset="0"/>
          </a:endParaRPr>
        </a:p>
      </dgm:t>
    </dgm:pt>
    <dgm:pt modelId="{5E3756D8-ADB8-46F1-AD04-B32A83EB8BC9}" type="parTrans" cxnId="{BE12B728-6DA1-43CF-9EAB-C295DA4388C3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71D6CD4E-A531-4060-B327-4D8E13A6F5FF}" type="sibTrans" cxnId="{BE12B728-6DA1-43CF-9EAB-C295DA4388C3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02EDD759-EBD0-4106-9853-B1337E9DE1BC}">
      <dgm:prSet phldrT="[Texto]" custT="1"/>
      <dgm:spPr/>
      <dgm:t>
        <a:bodyPr/>
        <a:lstStyle/>
        <a:p>
          <a:r>
            <a:rPr lang="es-EC" sz="2000" b="1" dirty="0" smtClean="0">
              <a:latin typeface="Calibri" panose="020F0502020204030204" pitchFamily="34" charset="0"/>
            </a:rPr>
            <a:t>Relaciones entre variables</a:t>
          </a:r>
          <a:endParaRPr lang="es-EC" sz="2000" b="1" dirty="0">
            <a:latin typeface="Calibri" panose="020F0502020204030204" pitchFamily="34" charset="0"/>
          </a:endParaRPr>
        </a:p>
      </dgm:t>
    </dgm:pt>
    <dgm:pt modelId="{9DC9B18C-E509-4C3C-A160-2F1F5DE8D5E2}" type="parTrans" cxnId="{1BE76C10-A950-4023-A6D7-6993F0DDA25E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4BB1CED4-36FE-447B-876E-2BECDD140C4C}" type="sibTrans" cxnId="{1BE76C10-A950-4023-A6D7-6993F0DDA25E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6AEFC3D9-C344-421D-AF90-198CAC5937DD}" type="pres">
      <dgm:prSet presAssocID="{8E0AE5B7-3598-4DDF-ACD3-D0B8F1952AB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9043E43-076D-44C4-807C-F4CB99970E4F}" type="pres">
      <dgm:prSet presAssocID="{C9A4E23B-CDAF-4315-ADFE-6179A43FD345}" presName="compNode" presStyleCnt="0"/>
      <dgm:spPr/>
    </dgm:pt>
    <dgm:pt modelId="{9AF2A210-3128-4F16-9532-627BCC42CBEA}" type="pres">
      <dgm:prSet presAssocID="{C9A4E23B-CDAF-4315-ADFE-6179A43FD345}" presName="pictRect" presStyleLbl="nod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463F27A-3032-4DC0-9E89-F2FD7DC8BCEE}" type="pres">
      <dgm:prSet presAssocID="{C9A4E23B-CDAF-4315-ADFE-6179A43FD345}" presName="textRec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30D116-2F99-4541-8CE9-F313AA860879}" type="pres">
      <dgm:prSet presAssocID="{AB3F7F0D-ADB3-4F3F-8D2F-FF4FF037DA20}" presName="sibTrans" presStyleLbl="sibTrans2D1" presStyleIdx="0" presStyleCnt="0"/>
      <dgm:spPr/>
      <dgm:t>
        <a:bodyPr/>
        <a:lstStyle/>
        <a:p>
          <a:endParaRPr lang="es-EC"/>
        </a:p>
      </dgm:t>
    </dgm:pt>
    <dgm:pt modelId="{695CA3C8-710E-4AE1-B837-7CAB916F591F}" type="pres">
      <dgm:prSet presAssocID="{942E8743-7EF5-4F00-8152-FD055D71848D}" presName="compNode" presStyleCnt="0"/>
      <dgm:spPr/>
    </dgm:pt>
    <dgm:pt modelId="{CBAE6BF2-0745-45FF-A797-258F697DECF3}" type="pres">
      <dgm:prSet presAssocID="{942E8743-7EF5-4F00-8152-FD055D71848D}" presName="pictRect" presStyleLbl="nod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21BC650-5062-4921-A202-62ED18C06826}" type="pres">
      <dgm:prSet presAssocID="{942E8743-7EF5-4F00-8152-FD055D71848D}" presName="textRec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72BFE0-EC08-408D-BBA3-892B8D7F5DFD}" type="pres">
      <dgm:prSet presAssocID="{8B75AE43-8ECF-4BEF-B73F-04A824E80BB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CE985E2-6C6B-4248-930D-4D6E8876AF21}" type="pres">
      <dgm:prSet presAssocID="{A1C9D6E0-50A8-4184-B8E1-7A585CBE2F5C}" presName="compNode" presStyleCnt="0"/>
      <dgm:spPr/>
    </dgm:pt>
    <dgm:pt modelId="{E6122B89-D64C-44ED-8A19-543E660AE8A2}" type="pres">
      <dgm:prSet presAssocID="{A1C9D6E0-50A8-4184-B8E1-7A585CBE2F5C}" presName="pictRect" presStyleLbl="nod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47D2BBA-57C8-481C-9628-555208DB53C0}" type="pres">
      <dgm:prSet presAssocID="{A1C9D6E0-50A8-4184-B8E1-7A585CBE2F5C}" presName="textRec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DFD37E-5850-4B4A-A82B-8ED0C8A4A511}" type="pres">
      <dgm:prSet presAssocID="{B16D473F-166D-4E5B-98D8-2EA5DC7DB816}" presName="sibTrans" presStyleLbl="sibTrans2D1" presStyleIdx="0" presStyleCnt="0"/>
      <dgm:spPr/>
      <dgm:t>
        <a:bodyPr/>
        <a:lstStyle/>
        <a:p>
          <a:endParaRPr lang="es-EC"/>
        </a:p>
      </dgm:t>
    </dgm:pt>
    <dgm:pt modelId="{066B5447-B4E6-4F6C-B285-5C7D8F4099BE}" type="pres">
      <dgm:prSet presAssocID="{62FD5800-A74F-4948-B7C8-3B61F9C9119E}" presName="compNode" presStyleCnt="0"/>
      <dgm:spPr/>
    </dgm:pt>
    <dgm:pt modelId="{E7E1CB78-DD03-4739-9592-43F7EC884970}" type="pres">
      <dgm:prSet presAssocID="{62FD5800-A74F-4948-B7C8-3B61F9C9119E}" presName="pictRect" presStyleLbl="node1" presStyleIdx="3" presStyleCnt="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3066FFA-2D0B-4D9A-926B-B43FAAD8A908}" type="pres">
      <dgm:prSet presAssocID="{62FD5800-A74F-4948-B7C8-3B61F9C9119E}" presName="textRec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730ACD-8876-41AB-BE1D-8F7F81895C49}" type="pres">
      <dgm:prSet presAssocID="{732E3C6B-288F-4A69-A2C7-08BE08DB5D47}" presName="sibTrans" presStyleLbl="sibTrans2D1" presStyleIdx="0" presStyleCnt="0"/>
      <dgm:spPr/>
      <dgm:t>
        <a:bodyPr/>
        <a:lstStyle/>
        <a:p>
          <a:endParaRPr lang="es-EC"/>
        </a:p>
      </dgm:t>
    </dgm:pt>
    <dgm:pt modelId="{9EFA9D87-449D-4006-9538-00B37920A69E}" type="pres">
      <dgm:prSet presAssocID="{CCC4C369-D4C2-4560-A1E9-3BF0E7713C2F}" presName="compNode" presStyleCnt="0"/>
      <dgm:spPr/>
    </dgm:pt>
    <dgm:pt modelId="{F9CE5B2D-EC82-4DFC-AF31-8D8049D15451}" type="pres">
      <dgm:prSet presAssocID="{CCC4C369-D4C2-4560-A1E9-3BF0E7713C2F}" presName="pictRect" presStyleLbl="node1" presStyleIdx="4" presStyleCnt="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3551062-3704-4C06-B050-1AC317395030}" type="pres">
      <dgm:prSet presAssocID="{CCC4C369-D4C2-4560-A1E9-3BF0E7713C2F}" presName="textRec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A269F8-FBF5-4AD8-B3CF-8A2D06887DA2}" type="pres">
      <dgm:prSet presAssocID="{246F271B-6C93-4DB8-B780-20AC63F11CFD}" presName="sibTrans" presStyleLbl="sibTrans2D1" presStyleIdx="0" presStyleCnt="0"/>
      <dgm:spPr/>
      <dgm:t>
        <a:bodyPr/>
        <a:lstStyle/>
        <a:p>
          <a:endParaRPr lang="es-EC"/>
        </a:p>
      </dgm:t>
    </dgm:pt>
    <dgm:pt modelId="{CA868B49-D684-4797-A1E8-0FAAA4C62234}" type="pres">
      <dgm:prSet presAssocID="{CF0F0F05-0A54-4DBE-82A3-3612C15FA4F8}" presName="compNode" presStyleCnt="0"/>
      <dgm:spPr/>
    </dgm:pt>
    <dgm:pt modelId="{8F6BE320-B933-442A-A9F3-659521E6515B}" type="pres">
      <dgm:prSet presAssocID="{CF0F0F05-0A54-4DBE-82A3-3612C15FA4F8}" presName="pictRect" presStyleLbl="node1" presStyleIdx="5" presStyleCnt="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A05900D-A325-49B6-9207-8FA783241E40}" type="pres">
      <dgm:prSet presAssocID="{CF0F0F05-0A54-4DBE-82A3-3612C15FA4F8}" presName="textRec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AAB9B1-952F-46FC-BB2E-755735745DD8}" type="pres">
      <dgm:prSet presAssocID="{D3BA9F4A-DD3A-472F-A713-DC8E83A800A4}" presName="sibTrans" presStyleLbl="sibTrans2D1" presStyleIdx="0" presStyleCnt="0"/>
      <dgm:spPr/>
      <dgm:t>
        <a:bodyPr/>
        <a:lstStyle/>
        <a:p>
          <a:endParaRPr lang="es-EC"/>
        </a:p>
      </dgm:t>
    </dgm:pt>
    <dgm:pt modelId="{D1D9AF1C-BC82-4B7C-A2A8-42E8D1AE1F35}" type="pres">
      <dgm:prSet presAssocID="{F09A74A0-DD23-4A37-931A-7A1DD4157BCE}" presName="compNode" presStyleCnt="0"/>
      <dgm:spPr/>
    </dgm:pt>
    <dgm:pt modelId="{1A30BB1F-A789-42FB-B1AF-7AD538BE8943}" type="pres">
      <dgm:prSet presAssocID="{F09A74A0-DD23-4A37-931A-7A1DD4157BCE}" presName="pictRect" presStyleLbl="node1" presStyleIdx="6" presStyleCnt="8" custLinFactNeighborX="-5557" custLinFactNeighborY="-6294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E688BC7-0E27-47CD-A505-DEF4F2CB33CE}" type="pres">
      <dgm:prSet presAssocID="{F09A74A0-DD23-4A37-931A-7A1DD4157BCE}" presName="textRect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C7D31B-2FF4-435F-B9E7-AB086690235D}" type="pres">
      <dgm:prSet presAssocID="{71D6CD4E-A531-4060-B327-4D8E13A6F5F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7146A133-325E-4F2B-A724-9B9AF4A1C243}" type="pres">
      <dgm:prSet presAssocID="{02EDD759-EBD0-4106-9853-B1337E9DE1BC}" presName="compNode" presStyleCnt="0"/>
      <dgm:spPr/>
    </dgm:pt>
    <dgm:pt modelId="{2529ACC5-D3A2-4451-880C-9321FC2075E5}" type="pres">
      <dgm:prSet presAssocID="{02EDD759-EBD0-4106-9853-B1337E9DE1BC}" presName="pictRect" presStyleLbl="node1" presStyleIdx="7" presStyleCnt="8" custScaleX="95522" custScaleY="101135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F2512AB-B506-4088-8474-3DA4C4109EC8}" type="pres">
      <dgm:prSet presAssocID="{02EDD759-EBD0-4106-9853-B1337E9DE1BC}" presName="textRec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12F9EB8-8052-4048-A93C-1ED86DEA35E7}" type="presOf" srcId="{8E0AE5B7-3598-4DDF-ACD3-D0B8F1952ABB}" destId="{6AEFC3D9-C344-421D-AF90-198CAC5937DD}" srcOrd="0" destOrd="0" presId="urn:microsoft.com/office/officeart/2005/8/layout/pList1"/>
    <dgm:cxn modelId="{C0FB67E2-9EBF-43AA-97C1-9FDFF3938D17}" srcId="{8E0AE5B7-3598-4DDF-ACD3-D0B8F1952ABB}" destId="{CCC4C369-D4C2-4560-A1E9-3BF0E7713C2F}" srcOrd="4" destOrd="0" parTransId="{7608DE0B-CD94-4A63-86EC-74B92D0FAB60}" sibTransId="{246F271B-6C93-4DB8-B780-20AC63F11CFD}"/>
    <dgm:cxn modelId="{CEB9A1B1-3871-4EEE-9F0D-E9434DACACBA}" type="presOf" srcId="{246F271B-6C93-4DB8-B780-20AC63F11CFD}" destId="{A8A269F8-FBF5-4AD8-B3CF-8A2D06887DA2}" srcOrd="0" destOrd="0" presId="urn:microsoft.com/office/officeart/2005/8/layout/pList1"/>
    <dgm:cxn modelId="{0DDA393F-AEF1-4728-84A4-DB5139679FDE}" type="presOf" srcId="{732E3C6B-288F-4A69-A2C7-08BE08DB5D47}" destId="{AB730ACD-8876-41AB-BE1D-8F7F81895C49}" srcOrd="0" destOrd="0" presId="urn:microsoft.com/office/officeart/2005/8/layout/pList1"/>
    <dgm:cxn modelId="{0984E8CA-E74B-411F-8C22-B5F1DBFBFD90}" type="presOf" srcId="{F09A74A0-DD23-4A37-931A-7A1DD4157BCE}" destId="{9E688BC7-0E27-47CD-A505-DEF4F2CB33CE}" srcOrd="0" destOrd="0" presId="urn:microsoft.com/office/officeart/2005/8/layout/pList1"/>
    <dgm:cxn modelId="{F1A3F0E5-C415-46D8-854A-229DE073F957}" srcId="{8E0AE5B7-3598-4DDF-ACD3-D0B8F1952ABB}" destId="{942E8743-7EF5-4F00-8152-FD055D71848D}" srcOrd="1" destOrd="0" parTransId="{8AB27B91-2DCF-445E-AFF4-9B7B668A5475}" sibTransId="{8B75AE43-8ECF-4BEF-B73F-04A824E80BBF}"/>
    <dgm:cxn modelId="{F5A3C7C6-F0AA-4510-AA97-EDB6F62A3A92}" srcId="{8E0AE5B7-3598-4DDF-ACD3-D0B8F1952ABB}" destId="{CF0F0F05-0A54-4DBE-82A3-3612C15FA4F8}" srcOrd="5" destOrd="0" parTransId="{3EE4BAF5-527D-48A4-BACE-7A784A17E50A}" sibTransId="{D3BA9F4A-DD3A-472F-A713-DC8E83A800A4}"/>
    <dgm:cxn modelId="{6A4DF741-6EB2-4D44-817B-B78744A71ACF}" srcId="{8E0AE5B7-3598-4DDF-ACD3-D0B8F1952ABB}" destId="{62FD5800-A74F-4948-B7C8-3B61F9C9119E}" srcOrd="3" destOrd="0" parTransId="{5BAA954D-66A9-4511-B687-35D39E54C844}" sibTransId="{732E3C6B-288F-4A69-A2C7-08BE08DB5D47}"/>
    <dgm:cxn modelId="{9C178871-B3FB-442A-8C98-21D6D64B3E79}" type="presOf" srcId="{02EDD759-EBD0-4106-9853-B1337E9DE1BC}" destId="{7F2512AB-B506-4088-8474-3DA4C4109EC8}" srcOrd="0" destOrd="0" presId="urn:microsoft.com/office/officeart/2005/8/layout/pList1"/>
    <dgm:cxn modelId="{BE12B728-6DA1-43CF-9EAB-C295DA4388C3}" srcId="{8E0AE5B7-3598-4DDF-ACD3-D0B8F1952ABB}" destId="{F09A74A0-DD23-4A37-931A-7A1DD4157BCE}" srcOrd="6" destOrd="0" parTransId="{5E3756D8-ADB8-46F1-AD04-B32A83EB8BC9}" sibTransId="{71D6CD4E-A531-4060-B327-4D8E13A6F5FF}"/>
    <dgm:cxn modelId="{E2197DD6-9A37-47F1-B56A-511F6E14FB12}" type="presOf" srcId="{942E8743-7EF5-4F00-8152-FD055D71848D}" destId="{421BC650-5062-4921-A202-62ED18C06826}" srcOrd="0" destOrd="0" presId="urn:microsoft.com/office/officeart/2005/8/layout/pList1"/>
    <dgm:cxn modelId="{1BE76C10-A950-4023-A6D7-6993F0DDA25E}" srcId="{8E0AE5B7-3598-4DDF-ACD3-D0B8F1952ABB}" destId="{02EDD759-EBD0-4106-9853-B1337E9DE1BC}" srcOrd="7" destOrd="0" parTransId="{9DC9B18C-E509-4C3C-A160-2F1F5DE8D5E2}" sibTransId="{4BB1CED4-36FE-447B-876E-2BECDD140C4C}"/>
    <dgm:cxn modelId="{83132674-28F7-4483-B111-1F718FE7D681}" type="presOf" srcId="{AB3F7F0D-ADB3-4F3F-8D2F-FF4FF037DA20}" destId="{C030D116-2F99-4541-8CE9-F313AA860879}" srcOrd="0" destOrd="0" presId="urn:microsoft.com/office/officeart/2005/8/layout/pList1"/>
    <dgm:cxn modelId="{CE390F32-0D94-4578-8794-9B35EED6B484}" type="presOf" srcId="{8B75AE43-8ECF-4BEF-B73F-04A824E80BBF}" destId="{4072BFE0-EC08-408D-BBA3-892B8D7F5DFD}" srcOrd="0" destOrd="0" presId="urn:microsoft.com/office/officeart/2005/8/layout/pList1"/>
    <dgm:cxn modelId="{1E69A196-2749-4051-AC22-CD5CCE9D9D3B}" type="presOf" srcId="{B16D473F-166D-4E5B-98D8-2EA5DC7DB816}" destId="{D4DFD37E-5850-4B4A-A82B-8ED0C8A4A511}" srcOrd="0" destOrd="0" presId="urn:microsoft.com/office/officeart/2005/8/layout/pList1"/>
    <dgm:cxn modelId="{ED8CC5C2-0327-4F22-A927-747430AA580C}" type="presOf" srcId="{D3BA9F4A-DD3A-472F-A713-DC8E83A800A4}" destId="{A9AAB9B1-952F-46FC-BB2E-755735745DD8}" srcOrd="0" destOrd="0" presId="urn:microsoft.com/office/officeart/2005/8/layout/pList1"/>
    <dgm:cxn modelId="{E350BC41-797E-4497-ABE7-1E7B4B96B7C4}" type="presOf" srcId="{62FD5800-A74F-4948-B7C8-3B61F9C9119E}" destId="{73066FFA-2D0B-4D9A-926B-B43FAAD8A908}" srcOrd="0" destOrd="0" presId="urn:microsoft.com/office/officeart/2005/8/layout/pList1"/>
    <dgm:cxn modelId="{9EB6B4CA-F348-4F99-9D52-49D6D5255D0C}" type="presOf" srcId="{C9A4E23B-CDAF-4315-ADFE-6179A43FD345}" destId="{B463F27A-3032-4DC0-9E89-F2FD7DC8BCEE}" srcOrd="0" destOrd="0" presId="urn:microsoft.com/office/officeart/2005/8/layout/pList1"/>
    <dgm:cxn modelId="{CC1FA1E3-5C57-46D5-BB6F-57E33EFDB874}" srcId="{8E0AE5B7-3598-4DDF-ACD3-D0B8F1952ABB}" destId="{A1C9D6E0-50A8-4184-B8E1-7A585CBE2F5C}" srcOrd="2" destOrd="0" parTransId="{7C8E2843-891E-4191-85F7-213C2DB91BC8}" sibTransId="{B16D473F-166D-4E5B-98D8-2EA5DC7DB816}"/>
    <dgm:cxn modelId="{64FE4F1F-F7FD-4C45-98BA-57890917F742}" srcId="{8E0AE5B7-3598-4DDF-ACD3-D0B8F1952ABB}" destId="{C9A4E23B-CDAF-4315-ADFE-6179A43FD345}" srcOrd="0" destOrd="0" parTransId="{19DCDDF5-BC11-403E-AEE0-B02CBD926C1E}" sibTransId="{AB3F7F0D-ADB3-4F3F-8D2F-FF4FF037DA20}"/>
    <dgm:cxn modelId="{84DD4849-9DB4-4758-BEEC-9ECDB625F67C}" type="presOf" srcId="{71D6CD4E-A531-4060-B327-4D8E13A6F5FF}" destId="{ACC7D31B-2FF4-435F-B9E7-AB086690235D}" srcOrd="0" destOrd="0" presId="urn:microsoft.com/office/officeart/2005/8/layout/pList1"/>
    <dgm:cxn modelId="{9712E2CA-D720-4D21-8285-C286878F0EC8}" type="presOf" srcId="{A1C9D6E0-50A8-4184-B8E1-7A585CBE2F5C}" destId="{747D2BBA-57C8-481C-9628-555208DB53C0}" srcOrd="0" destOrd="0" presId="urn:microsoft.com/office/officeart/2005/8/layout/pList1"/>
    <dgm:cxn modelId="{8DBC8791-CE67-461F-A877-5DADEF3A928B}" type="presOf" srcId="{CCC4C369-D4C2-4560-A1E9-3BF0E7713C2F}" destId="{13551062-3704-4C06-B050-1AC317395030}" srcOrd="0" destOrd="0" presId="urn:microsoft.com/office/officeart/2005/8/layout/pList1"/>
    <dgm:cxn modelId="{064392C9-80A2-4D4B-A11C-A433AF16DBB0}" type="presOf" srcId="{CF0F0F05-0A54-4DBE-82A3-3612C15FA4F8}" destId="{EA05900D-A325-49B6-9207-8FA783241E40}" srcOrd="0" destOrd="0" presId="urn:microsoft.com/office/officeart/2005/8/layout/pList1"/>
    <dgm:cxn modelId="{0B9468B1-73E8-480C-9FA5-8EDBA914E4A1}" type="presParOf" srcId="{6AEFC3D9-C344-421D-AF90-198CAC5937DD}" destId="{D9043E43-076D-44C4-807C-F4CB99970E4F}" srcOrd="0" destOrd="0" presId="urn:microsoft.com/office/officeart/2005/8/layout/pList1"/>
    <dgm:cxn modelId="{BD1D5AC1-0769-48E8-9D24-D40A77329567}" type="presParOf" srcId="{D9043E43-076D-44C4-807C-F4CB99970E4F}" destId="{9AF2A210-3128-4F16-9532-627BCC42CBEA}" srcOrd="0" destOrd="0" presId="urn:microsoft.com/office/officeart/2005/8/layout/pList1"/>
    <dgm:cxn modelId="{2770E293-C7E9-4A98-B7D4-B944FD8B313D}" type="presParOf" srcId="{D9043E43-076D-44C4-807C-F4CB99970E4F}" destId="{B463F27A-3032-4DC0-9E89-F2FD7DC8BCEE}" srcOrd="1" destOrd="0" presId="urn:microsoft.com/office/officeart/2005/8/layout/pList1"/>
    <dgm:cxn modelId="{E43EC31D-5C39-483E-971D-CAE7F4E1CCA6}" type="presParOf" srcId="{6AEFC3D9-C344-421D-AF90-198CAC5937DD}" destId="{C030D116-2F99-4541-8CE9-F313AA860879}" srcOrd="1" destOrd="0" presId="urn:microsoft.com/office/officeart/2005/8/layout/pList1"/>
    <dgm:cxn modelId="{D8414FE4-83D9-4460-8DC0-FA0169727F58}" type="presParOf" srcId="{6AEFC3D9-C344-421D-AF90-198CAC5937DD}" destId="{695CA3C8-710E-4AE1-B837-7CAB916F591F}" srcOrd="2" destOrd="0" presId="urn:microsoft.com/office/officeart/2005/8/layout/pList1"/>
    <dgm:cxn modelId="{31B1EBEC-701F-453B-854B-1471DDEC4B6F}" type="presParOf" srcId="{695CA3C8-710E-4AE1-B837-7CAB916F591F}" destId="{CBAE6BF2-0745-45FF-A797-258F697DECF3}" srcOrd="0" destOrd="0" presId="urn:microsoft.com/office/officeart/2005/8/layout/pList1"/>
    <dgm:cxn modelId="{0F1AE610-0DB6-4CC8-A48B-F1A801DB5327}" type="presParOf" srcId="{695CA3C8-710E-4AE1-B837-7CAB916F591F}" destId="{421BC650-5062-4921-A202-62ED18C06826}" srcOrd="1" destOrd="0" presId="urn:microsoft.com/office/officeart/2005/8/layout/pList1"/>
    <dgm:cxn modelId="{11A2C9B5-1C91-4978-9EFC-3D5E2F14CD1B}" type="presParOf" srcId="{6AEFC3D9-C344-421D-AF90-198CAC5937DD}" destId="{4072BFE0-EC08-408D-BBA3-892B8D7F5DFD}" srcOrd="3" destOrd="0" presId="urn:microsoft.com/office/officeart/2005/8/layout/pList1"/>
    <dgm:cxn modelId="{D5971D2F-6DA7-47BF-8DCD-7BD41B51EFD5}" type="presParOf" srcId="{6AEFC3D9-C344-421D-AF90-198CAC5937DD}" destId="{BCE985E2-6C6B-4248-930D-4D6E8876AF21}" srcOrd="4" destOrd="0" presId="urn:microsoft.com/office/officeart/2005/8/layout/pList1"/>
    <dgm:cxn modelId="{114EDDA3-4877-45A5-BE59-7B2B18EDEFD8}" type="presParOf" srcId="{BCE985E2-6C6B-4248-930D-4D6E8876AF21}" destId="{E6122B89-D64C-44ED-8A19-543E660AE8A2}" srcOrd="0" destOrd="0" presId="urn:microsoft.com/office/officeart/2005/8/layout/pList1"/>
    <dgm:cxn modelId="{8BD1D660-CA4E-4C92-9241-A7CF9F0E1789}" type="presParOf" srcId="{BCE985E2-6C6B-4248-930D-4D6E8876AF21}" destId="{747D2BBA-57C8-481C-9628-555208DB53C0}" srcOrd="1" destOrd="0" presId="urn:microsoft.com/office/officeart/2005/8/layout/pList1"/>
    <dgm:cxn modelId="{B835137B-AC05-4B47-A00C-8644A6BE9AB6}" type="presParOf" srcId="{6AEFC3D9-C344-421D-AF90-198CAC5937DD}" destId="{D4DFD37E-5850-4B4A-A82B-8ED0C8A4A511}" srcOrd="5" destOrd="0" presId="urn:microsoft.com/office/officeart/2005/8/layout/pList1"/>
    <dgm:cxn modelId="{3C79F79D-CE1F-4AFF-A3E5-1CEAD8732AED}" type="presParOf" srcId="{6AEFC3D9-C344-421D-AF90-198CAC5937DD}" destId="{066B5447-B4E6-4F6C-B285-5C7D8F4099BE}" srcOrd="6" destOrd="0" presId="urn:microsoft.com/office/officeart/2005/8/layout/pList1"/>
    <dgm:cxn modelId="{BD369BC2-7D0B-42A6-A192-EAF1173C9C69}" type="presParOf" srcId="{066B5447-B4E6-4F6C-B285-5C7D8F4099BE}" destId="{E7E1CB78-DD03-4739-9592-43F7EC884970}" srcOrd="0" destOrd="0" presId="urn:microsoft.com/office/officeart/2005/8/layout/pList1"/>
    <dgm:cxn modelId="{84302BC9-E386-46D8-9250-3115DDC31C27}" type="presParOf" srcId="{066B5447-B4E6-4F6C-B285-5C7D8F4099BE}" destId="{73066FFA-2D0B-4D9A-926B-B43FAAD8A908}" srcOrd="1" destOrd="0" presId="urn:microsoft.com/office/officeart/2005/8/layout/pList1"/>
    <dgm:cxn modelId="{BA505BDD-CDA5-4087-9B00-FF3FA7C92F9C}" type="presParOf" srcId="{6AEFC3D9-C344-421D-AF90-198CAC5937DD}" destId="{AB730ACD-8876-41AB-BE1D-8F7F81895C49}" srcOrd="7" destOrd="0" presId="urn:microsoft.com/office/officeart/2005/8/layout/pList1"/>
    <dgm:cxn modelId="{40628732-6DC5-4C46-9AAA-96F7CC844C8B}" type="presParOf" srcId="{6AEFC3D9-C344-421D-AF90-198CAC5937DD}" destId="{9EFA9D87-449D-4006-9538-00B37920A69E}" srcOrd="8" destOrd="0" presId="urn:microsoft.com/office/officeart/2005/8/layout/pList1"/>
    <dgm:cxn modelId="{C29C0DC8-34A3-4DDA-AC1B-F808BC3F07F2}" type="presParOf" srcId="{9EFA9D87-449D-4006-9538-00B37920A69E}" destId="{F9CE5B2D-EC82-4DFC-AF31-8D8049D15451}" srcOrd="0" destOrd="0" presId="urn:microsoft.com/office/officeart/2005/8/layout/pList1"/>
    <dgm:cxn modelId="{2BA324B4-FA72-4CDC-81F1-7D13BCC2A65A}" type="presParOf" srcId="{9EFA9D87-449D-4006-9538-00B37920A69E}" destId="{13551062-3704-4C06-B050-1AC317395030}" srcOrd="1" destOrd="0" presId="urn:microsoft.com/office/officeart/2005/8/layout/pList1"/>
    <dgm:cxn modelId="{E27E19B7-5B93-4C11-807F-3D6F789347B2}" type="presParOf" srcId="{6AEFC3D9-C344-421D-AF90-198CAC5937DD}" destId="{A8A269F8-FBF5-4AD8-B3CF-8A2D06887DA2}" srcOrd="9" destOrd="0" presId="urn:microsoft.com/office/officeart/2005/8/layout/pList1"/>
    <dgm:cxn modelId="{297D76D7-DF1B-4104-AB56-CB66F409179C}" type="presParOf" srcId="{6AEFC3D9-C344-421D-AF90-198CAC5937DD}" destId="{CA868B49-D684-4797-A1E8-0FAAA4C62234}" srcOrd="10" destOrd="0" presId="urn:microsoft.com/office/officeart/2005/8/layout/pList1"/>
    <dgm:cxn modelId="{DEA18924-8364-420A-BBCC-1BF88EBAF437}" type="presParOf" srcId="{CA868B49-D684-4797-A1E8-0FAAA4C62234}" destId="{8F6BE320-B933-442A-A9F3-659521E6515B}" srcOrd="0" destOrd="0" presId="urn:microsoft.com/office/officeart/2005/8/layout/pList1"/>
    <dgm:cxn modelId="{52327639-9D5B-4CDC-B55D-3BA6340E55AF}" type="presParOf" srcId="{CA868B49-D684-4797-A1E8-0FAAA4C62234}" destId="{EA05900D-A325-49B6-9207-8FA783241E40}" srcOrd="1" destOrd="0" presId="urn:microsoft.com/office/officeart/2005/8/layout/pList1"/>
    <dgm:cxn modelId="{FB273306-1045-434D-BAFC-28DA33766FF6}" type="presParOf" srcId="{6AEFC3D9-C344-421D-AF90-198CAC5937DD}" destId="{A9AAB9B1-952F-46FC-BB2E-755735745DD8}" srcOrd="11" destOrd="0" presId="urn:microsoft.com/office/officeart/2005/8/layout/pList1"/>
    <dgm:cxn modelId="{FB845270-5090-40BD-BEB6-3B6EF73F9A3E}" type="presParOf" srcId="{6AEFC3D9-C344-421D-AF90-198CAC5937DD}" destId="{D1D9AF1C-BC82-4B7C-A2A8-42E8D1AE1F35}" srcOrd="12" destOrd="0" presId="urn:microsoft.com/office/officeart/2005/8/layout/pList1"/>
    <dgm:cxn modelId="{5911B9B6-A667-4ECF-8052-8851F06E52BB}" type="presParOf" srcId="{D1D9AF1C-BC82-4B7C-A2A8-42E8D1AE1F35}" destId="{1A30BB1F-A789-42FB-B1AF-7AD538BE8943}" srcOrd="0" destOrd="0" presId="urn:microsoft.com/office/officeart/2005/8/layout/pList1"/>
    <dgm:cxn modelId="{AE1A3EC8-4953-464A-A0F2-8DC9A62740D9}" type="presParOf" srcId="{D1D9AF1C-BC82-4B7C-A2A8-42E8D1AE1F35}" destId="{9E688BC7-0E27-47CD-A505-DEF4F2CB33CE}" srcOrd="1" destOrd="0" presId="urn:microsoft.com/office/officeart/2005/8/layout/pList1"/>
    <dgm:cxn modelId="{B0A3F75C-8BF6-4E0F-8A68-CCA9005725B2}" type="presParOf" srcId="{6AEFC3D9-C344-421D-AF90-198CAC5937DD}" destId="{ACC7D31B-2FF4-435F-B9E7-AB086690235D}" srcOrd="13" destOrd="0" presId="urn:microsoft.com/office/officeart/2005/8/layout/pList1"/>
    <dgm:cxn modelId="{E1A8A81A-3A62-41B4-BBFA-81D56ACCFF9F}" type="presParOf" srcId="{6AEFC3D9-C344-421D-AF90-198CAC5937DD}" destId="{7146A133-325E-4F2B-A724-9B9AF4A1C243}" srcOrd="14" destOrd="0" presId="urn:microsoft.com/office/officeart/2005/8/layout/pList1"/>
    <dgm:cxn modelId="{AF7CC9FA-0B03-435A-9061-219C84F87F30}" type="presParOf" srcId="{7146A133-325E-4F2B-A724-9B9AF4A1C243}" destId="{2529ACC5-D3A2-4451-880C-9321FC2075E5}" srcOrd="0" destOrd="0" presId="urn:microsoft.com/office/officeart/2005/8/layout/pList1"/>
    <dgm:cxn modelId="{0147ABC6-B944-45AD-8BAC-0DA42B0BC790}" type="presParOf" srcId="{7146A133-325E-4F2B-A724-9B9AF4A1C243}" destId="{7F2512AB-B506-4088-8474-3DA4C4109EC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F1CB-A3FB-46EE-B4E0-71EBE68E5817}" type="datetimeFigureOut">
              <a:rPr lang="es-EC" smtClean="0"/>
              <a:t>02/06/2021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7E2B9-1CF7-4B53-99A8-F85DF18FCC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4194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</a:endParaRPr>
          </a:p>
        </p:txBody>
      </p:sp>
      <p:sp>
        <p:nvSpPr>
          <p:cNvPr id="38916" name="1 Marcador de nota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 altLang="es-EC" smtClean="0"/>
          </a:p>
        </p:txBody>
      </p:sp>
    </p:spTree>
    <p:extLst>
      <p:ext uri="{BB962C8B-B14F-4D97-AF65-F5344CB8AC3E}">
        <p14:creationId xmlns:p14="http://schemas.microsoft.com/office/powerpoint/2010/main" val="157196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5616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05561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2853" y="273050"/>
            <a:ext cx="2741083" cy="5302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1" y="273050"/>
            <a:ext cx="8020051" cy="53022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76522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1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1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977">
              <a:solidFill>
                <a:prstClr val="black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977">
              <a:solidFill>
                <a:prstClr val="black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1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977">
              <a:solidFill>
                <a:prstClr val="black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977">
              <a:solidFill>
                <a:prstClr val="black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5722938"/>
            <a:ext cx="12192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7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256">
              <a:solidFill>
                <a:prstClr val="black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36" y="115888"/>
            <a:ext cx="4417484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7759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77719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5" y="4406907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2792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96"/>
            </a:lvl1pPr>
            <a:lvl2pPr marL="319068" indent="0">
              <a:buNone/>
              <a:defRPr sz="1256"/>
            </a:lvl2pPr>
            <a:lvl3pPr marL="638137" indent="0">
              <a:buNone/>
              <a:defRPr sz="1117"/>
            </a:lvl3pPr>
            <a:lvl4pPr marL="957205" indent="0">
              <a:buNone/>
              <a:defRPr sz="977"/>
            </a:lvl4pPr>
            <a:lvl5pPr marL="1276274" indent="0">
              <a:buNone/>
              <a:defRPr sz="977"/>
            </a:lvl5pPr>
            <a:lvl6pPr marL="1595342" indent="0">
              <a:buNone/>
              <a:defRPr sz="977"/>
            </a:lvl6pPr>
            <a:lvl7pPr marL="1914411" indent="0">
              <a:buNone/>
              <a:defRPr sz="977"/>
            </a:lvl7pPr>
            <a:lvl8pPr marL="2233479" indent="0">
              <a:buNone/>
              <a:defRPr sz="977"/>
            </a:lvl8pPr>
            <a:lvl9pPr marL="2552548" indent="0">
              <a:buNone/>
              <a:defRPr sz="97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81899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1954"/>
            </a:lvl1pPr>
            <a:lvl2pPr>
              <a:defRPr sz="1675"/>
            </a:lvl2pPr>
            <a:lvl3pPr>
              <a:defRPr sz="1396"/>
            </a:lvl3pPr>
            <a:lvl4pPr>
              <a:defRPr sz="1256"/>
            </a:lvl4pPr>
            <a:lvl5pPr>
              <a:defRPr sz="1256"/>
            </a:lvl5pPr>
            <a:lvl6pPr>
              <a:defRPr sz="1256"/>
            </a:lvl6pPr>
            <a:lvl7pPr>
              <a:defRPr sz="1256"/>
            </a:lvl7pPr>
            <a:lvl8pPr>
              <a:defRPr sz="1256"/>
            </a:lvl8pPr>
            <a:lvl9pPr>
              <a:defRPr sz="1256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1954"/>
            </a:lvl1pPr>
            <a:lvl2pPr>
              <a:defRPr sz="1675"/>
            </a:lvl2pPr>
            <a:lvl3pPr>
              <a:defRPr sz="1396"/>
            </a:lvl3pPr>
            <a:lvl4pPr>
              <a:defRPr sz="1256"/>
            </a:lvl4pPr>
            <a:lvl5pPr>
              <a:defRPr sz="1256"/>
            </a:lvl5pPr>
            <a:lvl6pPr>
              <a:defRPr sz="1256"/>
            </a:lvl6pPr>
            <a:lvl7pPr>
              <a:defRPr sz="1256"/>
            </a:lvl7pPr>
            <a:lvl8pPr>
              <a:defRPr sz="1256"/>
            </a:lvl8pPr>
            <a:lvl9pPr>
              <a:defRPr sz="1256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661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75" b="1"/>
            </a:lvl1pPr>
            <a:lvl2pPr marL="319068" indent="0">
              <a:buNone/>
              <a:defRPr sz="1396" b="1"/>
            </a:lvl2pPr>
            <a:lvl3pPr marL="638137" indent="0">
              <a:buNone/>
              <a:defRPr sz="1256" b="1"/>
            </a:lvl3pPr>
            <a:lvl4pPr marL="957205" indent="0">
              <a:buNone/>
              <a:defRPr sz="1117" b="1"/>
            </a:lvl4pPr>
            <a:lvl5pPr marL="1276274" indent="0">
              <a:buNone/>
              <a:defRPr sz="1117" b="1"/>
            </a:lvl5pPr>
            <a:lvl6pPr marL="1595342" indent="0">
              <a:buNone/>
              <a:defRPr sz="1117" b="1"/>
            </a:lvl6pPr>
            <a:lvl7pPr marL="1914411" indent="0">
              <a:buNone/>
              <a:defRPr sz="1117" b="1"/>
            </a:lvl7pPr>
            <a:lvl8pPr marL="2233479" indent="0">
              <a:buNone/>
              <a:defRPr sz="1117" b="1"/>
            </a:lvl8pPr>
            <a:lvl9pPr marL="2552548" indent="0">
              <a:buNone/>
              <a:defRPr sz="1117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675"/>
            </a:lvl1pPr>
            <a:lvl2pPr>
              <a:defRPr sz="1396"/>
            </a:lvl2pPr>
            <a:lvl3pPr>
              <a:defRPr sz="1256"/>
            </a:lvl3pPr>
            <a:lvl4pPr>
              <a:defRPr sz="1117"/>
            </a:lvl4pPr>
            <a:lvl5pPr>
              <a:defRPr sz="1117"/>
            </a:lvl5pPr>
            <a:lvl6pPr>
              <a:defRPr sz="1117"/>
            </a:lvl6pPr>
            <a:lvl7pPr>
              <a:defRPr sz="1117"/>
            </a:lvl7pPr>
            <a:lvl8pPr>
              <a:defRPr sz="1117"/>
            </a:lvl8pPr>
            <a:lvl9pPr>
              <a:defRPr sz="111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75" b="1"/>
            </a:lvl1pPr>
            <a:lvl2pPr marL="319068" indent="0">
              <a:buNone/>
              <a:defRPr sz="1396" b="1"/>
            </a:lvl2pPr>
            <a:lvl3pPr marL="638137" indent="0">
              <a:buNone/>
              <a:defRPr sz="1256" b="1"/>
            </a:lvl3pPr>
            <a:lvl4pPr marL="957205" indent="0">
              <a:buNone/>
              <a:defRPr sz="1117" b="1"/>
            </a:lvl4pPr>
            <a:lvl5pPr marL="1276274" indent="0">
              <a:buNone/>
              <a:defRPr sz="1117" b="1"/>
            </a:lvl5pPr>
            <a:lvl6pPr marL="1595342" indent="0">
              <a:buNone/>
              <a:defRPr sz="1117" b="1"/>
            </a:lvl6pPr>
            <a:lvl7pPr marL="1914411" indent="0">
              <a:buNone/>
              <a:defRPr sz="1117" b="1"/>
            </a:lvl7pPr>
            <a:lvl8pPr marL="2233479" indent="0">
              <a:buNone/>
              <a:defRPr sz="1117" b="1"/>
            </a:lvl8pPr>
            <a:lvl9pPr marL="2552548" indent="0">
              <a:buNone/>
              <a:defRPr sz="1117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  <a:prstGeom prst="rect">
            <a:avLst/>
          </a:prstGeom>
        </p:spPr>
        <p:txBody>
          <a:bodyPr/>
          <a:lstStyle>
            <a:lvl1pPr>
              <a:defRPr sz="1675"/>
            </a:lvl1pPr>
            <a:lvl2pPr>
              <a:defRPr sz="1396"/>
            </a:lvl2pPr>
            <a:lvl3pPr>
              <a:defRPr sz="1256"/>
            </a:lvl3pPr>
            <a:lvl4pPr>
              <a:defRPr sz="1117"/>
            </a:lvl4pPr>
            <a:lvl5pPr>
              <a:defRPr sz="1117"/>
            </a:lvl5pPr>
            <a:lvl6pPr>
              <a:defRPr sz="1117"/>
            </a:lvl6pPr>
            <a:lvl7pPr>
              <a:defRPr sz="1117"/>
            </a:lvl7pPr>
            <a:lvl8pPr>
              <a:defRPr sz="1117"/>
            </a:lvl8pPr>
            <a:lvl9pPr>
              <a:defRPr sz="111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1393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3070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009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3" cy="1162050"/>
          </a:xfrm>
          <a:prstGeom prst="rect">
            <a:avLst/>
          </a:prstGeom>
        </p:spPr>
        <p:txBody>
          <a:bodyPr anchor="b"/>
          <a:lstStyle>
            <a:lvl1pPr algn="l">
              <a:defRPr sz="1396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233"/>
            </a:lvl1pPr>
            <a:lvl2pPr>
              <a:defRPr sz="1954"/>
            </a:lvl2pPr>
            <a:lvl3pPr>
              <a:defRPr sz="1675"/>
            </a:lvl3pPr>
            <a:lvl4pPr>
              <a:defRPr sz="1396"/>
            </a:lvl4pPr>
            <a:lvl5pPr>
              <a:defRPr sz="1396"/>
            </a:lvl5pPr>
            <a:lvl6pPr>
              <a:defRPr sz="1396"/>
            </a:lvl6pPr>
            <a:lvl7pPr>
              <a:defRPr sz="1396"/>
            </a:lvl7pPr>
            <a:lvl8pPr>
              <a:defRPr sz="1396"/>
            </a:lvl8pPr>
            <a:lvl9pPr>
              <a:defRPr sz="1396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77"/>
            </a:lvl1pPr>
            <a:lvl2pPr marL="319068" indent="0">
              <a:buNone/>
              <a:defRPr sz="837"/>
            </a:lvl2pPr>
            <a:lvl3pPr marL="638137" indent="0">
              <a:buNone/>
              <a:defRPr sz="698"/>
            </a:lvl3pPr>
            <a:lvl4pPr marL="957205" indent="0">
              <a:buNone/>
              <a:defRPr sz="628"/>
            </a:lvl4pPr>
            <a:lvl5pPr marL="1276274" indent="0">
              <a:buNone/>
              <a:defRPr sz="628"/>
            </a:lvl5pPr>
            <a:lvl6pPr marL="1595342" indent="0">
              <a:buNone/>
              <a:defRPr sz="628"/>
            </a:lvl6pPr>
            <a:lvl7pPr marL="1914411" indent="0">
              <a:buNone/>
              <a:defRPr sz="628"/>
            </a:lvl7pPr>
            <a:lvl8pPr marL="2233479" indent="0">
              <a:buNone/>
              <a:defRPr sz="628"/>
            </a:lvl8pPr>
            <a:lvl9pPr marL="2552548" indent="0">
              <a:buNone/>
              <a:defRPr sz="628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4888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379012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396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33"/>
            </a:lvl1pPr>
            <a:lvl2pPr marL="319068" indent="0">
              <a:buNone/>
              <a:defRPr sz="1954"/>
            </a:lvl2pPr>
            <a:lvl3pPr marL="638137" indent="0">
              <a:buNone/>
              <a:defRPr sz="1675"/>
            </a:lvl3pPr>
            <a:lvl4pPr marL="957205" indent="0">
              <a:buNone/>
              <a:defRPr sz="1396"/>
            </a:lvl4pPr>
            <a:lvl5pPr marL="1276274" indent="0">
              <a:buNone/>
              <a:defRPr sz="1396"/>
            </a:lvl5pPr>
            <a:lvl6pPr marL="1595342" indent="0">
              <a:buNone/>
              <a:defRPr sz="1396"/>
            </a:lvl6pPr>
            <a:lvl7pPr marL="1914411" indent="0">
              <a:buNone/>
              <a:defRPr sz="1396"/>
            </a:lvl7pPr>
            <a:lvl8pPr marL="2233479" indent="0">
              <a:buNone/>
              <a:defRPr sz="1396"/>
            </a:lvl8pPr>
            <a:lvl9pPr marL="2552548" indent="0">
              <a:buNone/>
              <a:defRPr sz="1396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77"/>
            </a:lvl1pPr>
            <a:lvl2pPr marL="319068" indent="0">
              <a:buNone/>
              <a:defRPr sz="837"/>
            </a:lvl2pPr>
            <a:lvl3pPr marL="638137" indent="0">
              <a:buNone/>
              <a:defRPr sz="698"/>
            </a:lvl3pPr>
            <a:lvl4pPr marL="957205" indent="0">
              <a:buNone/>
              <a:defRPr sz="628"/>
            </a:lvl4pPr>
            <a:lvl5pPr marL="1276274" indent="0">
              <a:buNone/>
              <a:defRPr sz="628"/>
            </a:lvl5pPr>
            <a:lvl6pPr marL="1595342" indent="0">
              <a:buNone/>
              <a:defRPr sz="628"/>
            </a:lvl6pPr>
            <a:lvl7pPr marL="1914411" indent="0">
              <a:buNone/>
              <a:defRPr sz="628"/>
            </a:lvl7pPr>
            <a:lvl8pPr marL="2233479" indent="0">
              <a:buNone/>
              <a:defRPr sz="628"/>
            </a:lvl8pPr>
            <a:lvl9pPr marL="2552548" indent="0">
              <a:buNone/>
              <a:defRPr sz="628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80460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3738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0768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1" y="2130432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9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8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57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76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95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33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5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1" y="6356357"/>
            <a:ext cx="2844800" cy="365125"/>
          </a:xfrm>
          <a:prstGeom prst="rect">
            <a:avLst/>
          </a:prstGeom>
        </p:spPr>
        <p:txBody>
          <a:bodyPr/>
          <a:lstStyle/>
          <a:p>
            <a:fld id="{051AE5A9-CDC8-4E90-A896-10FA9FAE5485}" type="datetimeFigureOut">
              <a:rPr lang="es-EC">
                <a:solidFill>
                  <a:prstClr val="black"/>
                </a:solidFill>
              </a:rPr>
              <a:pPr/>
              <a:t>02/06/2021</a:t>
            </a:fld>
            <a:endParaRPr lang="es-EC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2" y="6356357"/>
            <a:ext cx="2844800" cy="365125"/>
          </a:xfrm>
          <a:prstGeom prst="rect">
            <a:avLst/>
          </a:prstGeom>
        </p:spPr>
        <p:txBody>
          <a:bodyPr/>
          <a:lstStyle/>
          <a:p>
            <a:fld id="{B6868DCA-1376-4BF8-8049-D3FB3EDE2122}" type="slidenum">
              <a:rPr lang="es-EC">
                <a:solidFill>
                  <a:prstClr val="black"/>
                </a:solidFill>
              </a:rPr>
              <a:pPr/>
              <a:t>‹Nº›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60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601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601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srgbClr val="000000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2"/>
            <a:ext cx="1056217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47755" y="188640"/>
            <a:ext cx="384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39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392" y="155679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04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692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5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086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931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982774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80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817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48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68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72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2" y="1604965"/>
            <a:ext cx="5380567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3370" y="1604965"/>
            <a:ext cx="5380567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72096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2252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99531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248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1766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2454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r:id="rId14" imgW="9151920" imgH="5621400" progId="">
                  <p:embed/>
                </p:oleObj>
              </mc:Choice>
              <mc:Fallback>
                <p:oleObj r:id="rId14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6" name="Oval 7"/>
          <p:cNvSpPr>
            <a:spLocks noChangeArrowheads="1"/>
          </p:cNvSpPr>
          <p:nvPr/>
        </p:nvSpPr>
        <p:spPr bwMode="auto">
          <a:xfrm>
            <a:off x="290513" y="260350"/>
            <a:ext cx="1055687" cy="7921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 altLang="es-US" smtClean="0">
              <a:solidFill>
                <a:srgbClr val="FFFFFF"/>
              </a:solidFill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4863" cy="1138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64863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US" smtClean="0"/>
              <a:t>Click to edit the outline text format</a:t>
            </a:r>
          </a:p>
          <a:p>
            <a:pPr lvl="1"/>
            <a:r>
              <a:rPr lang="en-GB" altLang="es-US" smtClean="0"/>
              <a:t>Second Outline Level</a:t>
            </a:r>
          </a:p>
          <a:p>
            <a:pPr lvl="2"/>
            <a:r>
              <a:rPr lang="en-GB" altLang="es-US" smtClean="0"/>
              <a:t>Third Outline Level</a:t>
            </a:r>
          </a:p>
          <a:p>
            <a:pPr lvl="3"/>
            <a:r>
              <a:rPr lang="en-GB" altLang="es-US" smtClean="0"/>
              <a:t>Fourth Outline Level</a:t>
            </a:r>
          </a:p>
          <a:p>
            <a:pPr lvl="4"/>
            <a:r>
              <a:rPr lang="en-GB" altLang="es-US" smtClean="0"/>
              <a:t>Fifth Outline Level</a:t>
            </a:r>
          </a:p>
          <a:p>
            <a:pPr lvl="4"/>
            <a:r>
              <a:rPr lang="en-GB" altLang="es-US" smtClean="0"/>
              <a:t>Sixth Outline Level</a:t>
            </a:r>
          </a:p>
          <a:p>
            <a:pPr lvl="4"/>
            <a:r>
              <a:rPr lang="en-GB" altLang="es-US" smtClean="0"/>
              <a:t>Seventh Outline Level</a:t>
            </a:r>
          </a:p>
        </p:txBody>
      </p:sp>
      <p:pic>
        <p:nvPicPr>
          <p:cNvPr id="2059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82563"/>
            <a:ext cx="39449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3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5pPr>
      <a:lvl6pPr marL="25146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6pPr>
      <a:lvl7pPr marL="29718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7pPr>
      <a:lvl8pPr marL="34290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8pPr>
      <a:lvl9pPr marL="38862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9pPr>
    </p:titleStyle>
    <p:bodyStyle>
      <a:lvl1pPr marL="342900" indent="-3429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4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1" y="7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256">
              <a:solidFill>
                <a:prstClr val="black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3" y="6308732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256">
              <a:solidFill>
                <a:prstClr val="black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71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256">
              <a:solidFill>
                <a:prstClr val="black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71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256">
              <a:solidFill>
                <a:prstClr val="black"/>
              </a:solidFill>
            </a:endParaRPr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/>
          <a:srcRect l="3070"/>
          <a:stretch>
            <a:fillRect/>
          </a:stretch>
        </p:blipFill>
        <p:spPr bwMode="auto">
          <a:xfrm>
            <a:off x="8976785" y="5949950"/>
            <a:ext cx="30734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533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233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233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233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233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233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19068" algn="r" rtl="0" eaLnBrk="1" fontAlgn="base" hangingPunct="1">
        <a:spcBef>
          <a:spcPct val="0"/>
        </a:spcBef>
        <a:spcAft>
          <a:spcPct val="0"/>
        </a:spcAft>
        <a:defRPr sz="2233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38137" algn="r" rtl="0" eaLnBrk="1" fontAlgn="base" hangingPunct="1">
        <a:spcBef>
          <a:spcPct val="0"/>
        </a:spcBef>
        <a:spcAft>
          <a:spcPct val="0"/>
        </a:spcAft>
        <a:defRPr sz="2233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957205" algn="r" rtl="0" eaLnBrk="1" fontAlgn="base" hangingPunct="1">
        <a:spcBef>
          <a:spcPct val="0"/>
        </a:spcBef>
        <a:spcAft>
          <a:spcPct val="0"/>
        </a:spcAft>
        <a:defRPr sz="2233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276274" algn="r" rtl="0" eaLnBrk="1" fontAlgn="base" hangingPunct="1">
        <a:spcBef>
          <a:spcPct val="0"/>
        </a:spcBef>
        <a:spcAft>
          <a:spcPct val="0"/>
        </a:spcAft>
        <a:defRPr sz="2233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39301" indent="-239301" algn="l" rtl="0" eaLnBrk="1" fontAlgn="base" hangingPunct="1">
        <a:spcBef>
          <a:spcPct val="20000"/>
        </a:spcBef>
        <a:spcAft>
          <a:spcPct val="0"/>
        </a:spcAft>
        <a:buChar char="•"/>
        <a:defRPr sz="1675">
          <a:solidFill>
            <a:schemeClr val="bg1"/>
          </a:solidFill>
          <a:latin typeface="+mn-lt"/>
          <a:ea typeface="+mn-ea"/>
          <a:cs typeface="+mn-cs"/>
        </a:defRPr>
      </a:lvl1pPr>
      <a:lvl2pPr marL="518487" indent="-199418" algn="l" rtl="0" eaLnBrk="1" fontAlgn="base" hangingPunct="1">
        <a:spcBef>
          <a:spcPct val="20000"/>
        </a:spcBef>
        <a:spcAft>
          <a:spcPct val="0"/>
        </a:spcAft>
        <a:buChar char="–"/>
        <a:defRPr sz="1675">
          <a:solidFill>
            <a:schemeClr val="bg1"/>
          </a:solidFill>
          <a:latin typeface="+mn-lt"/>
        </a:defRPr>
      </a:lvl2pPr>
      <a:lvl3pPr marL="797671" indent="-159534" algn="l" rtl="0" eaLnBrk="1" fontAlgn="base" hangingPunct="1">
        <a:spcBef>
          <a:spcPct val="20000"/>
        </a:spcBef>
        <a:spcAft>
          <a:spcPct val="0"/>
        </a:spcAft>
        <a:buChar char="•"/>
        <a:defRPr sz="1675">
          <a:solidFill>
            <a:schemeClr val="bg1"/>
          </a:solidFill>
          <a:latin typeface="+mn-lt"/>
        </a:defRPr>
      </a:lvl3pPr>
      <a:lvl4pPr marL="1116740" indent="-159534" algn="l" rtl="0" eaLnBrk="1" fontAlgn="base" hangingPunct="1">
        <a:spcBef>
          <a:spcPct val="20000"/>
        </a:spcBef>
        <a:spcAft>
          <a:spcPct val="0"/>
        </a:spcAft>
        <a:buChar char="–"/>
        <a:defRPr sz="1675">
          <a:solidFill>
            <a:schemeClr val="bg1"/>
          </a:solidFill>
          <a:latin typeface="+mn-lt"/>
        </a:defRPr>
      </a:lvl4pPr>
      <a:lvl5pPr marL="1435808" indent="-159534" algn="l" rtl="0" eaLnBrk="1" fontAlgn="base" hangingPunct="1">
        <a:spcBef>
          <a:spcPct val="20000"/>
        </a:spcBef>
        <a:spcAft>
          <a:spcPct val="0"/>
        </a:spcAft>
        <a:buChar char="»"/>
        <a:defRPr sz="1675">
          <a:solidFill>
            <a:schemeClr val="bg1"/>
          </a:solidFill>
          <a:latin typeface="+mn-lt"/>
        </a:defRPr>
      </a:lvl5pPr>
      <a:lvl6pPr marL="1754876" indent="-159534" algn="l" rtl="0" eaLnBrk="1" fontAlgn="base" hangingPunct="1">
        <a:spcBef>
          <a:spcPct val="20000"/>
        </a:spcBef>
        <a:spcAft>
          <a:spcPct val="0"/>
        </a:spcAft>
        <a:buChar char="»"/>
        <a:defRPr sz="1675">
          <a:solidFill>
            <a:schemeClr val="bg1"/>
          </a:solidFill>
          <a:latin typeface="+mn-lt"/>
        </a:defRPr>
      </a:lvl6pPr>
      <a:lvl7pPr marL="2073945" indent="-159534" algn="l" rtl="0" eaLnBrk="1" fontAlgn="base" hangingPunct="1">
        <a:spcBef>
          <a:spcPct val="20000"/>
        </a:spcBef>
        <a:spcAft>
          <a:spcPct val="0"/>
        </a:spcAft>
        <a:buChar char="»"/>
        <a:defRPr sz="1675">
          <a:solidFill>
            <a:schemeClr val="bg1"/>
          </a:solidFill>
          <a:latin typeface="+mn-lt"/>
        </a:defRPr>
      </a:lvl7pPr>
      <a:lvl8pPr marL="2393013" indent="-159534" algn="l" rtl="0" eaLnBrk="1" fontAlgn="base" hangingPunct="1">
        <a:spcBef>
          <a:spcPct val="20000"/>
        </a:spcBef>
        <a:spcAft>
          <a:spcPct val="0"/>
        </a:spcAft>
        <a:buChar char="»"/>
        <a:defRPr sz="1675">
          <a:solidFill>
            <a:schemeClr val="bg1"/>
          </a:solidFill>
          <a:latin typeface="+mn-lt"/>
        </a:defRPr>
      </a:lvl8pPr>
      <a:lvl9pPr marL="2712082" indent="-159534" algn="l" rtl="0" eaLnBrk="1" fontAlgn="base" hangingPunct="1">
        <a:spcBef>
          <a:spcPct val="20000"/>
        </a:spcBef>
        <a:spcAft>
          <a:spcPct val="0"/>
        </a:spcAft>
        <a:buChar char="»"/>
        <a:defRPr sz="1675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63813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1pPr>
      <a:lvl2pPr marL="319068" algn="l" defTabSz="63813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2pPr>
      <a:lvl3pPr marL="638137" algn="l" defTabSz="63813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3pPr>
      <a:lvl4pPr marL="957205" algn="l" defTabSz="63813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4pPr>
      <a:lvl5pPr marL="1276274" algn="l" defTabSz="63813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5pPr>
      <a:lvl6pPr marL="1595342" algn="l" defTabSz="63813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6pPr>
      <a:lvl7pPr marL="1914411" algn="l" defTabSz="63813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7pPr>
      <a:lvl8pPr marL="2233479" algn="l" defTabSz="63813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8pPr>
      <a:lvl9pPr marL="2552548" algn="l" defTabSz="63813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0" y="6308727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38806" r="7258" b="30597"/>
          <a:stretch/>
        </p:blipFill>
        <p:spPr bwMode="auto">
          <a:xfrm>
            <a:off x="8880310" y="5906861"/>
            <a:ext cx="3269713" cy="624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802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7 Rectángulo"/>
          <p:cNvSpPr>
            <a:spLocks noChangeArrowheads="1"/>
          </p:cNvSpPr>
          <p:nvPr/>
        </p:nvSpPr>
        <p:spPr bwMode="auto">
          <a:xfrm>
            <a:off x="1378620" y="1125645"/>
            <a:ext cx="9169176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50825"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C" altLang="es-EC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s-EC" altLang="es-EC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Tema:</a:t>
            </a:r>
            <a:r>
              <a:rPr lang="es-EC" altLang="es-EC" sz="1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s-EC" altLang="es-EC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C" altLang="es-EC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valuación de la aplicación de consorcios microbianos en un sistema de producción de plántulas de   aguacate (</a:t>
            </a:r>
            <a:r>
              <a:rPr lang="es-EC" altLang="es-EC" sz="1800" b="1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C" altLang="es-EC" sz="18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ersea americana M</a:t>
            </a:r>
            <a:r>
              <a:rPr lang="es-EC" altLang="es-EC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ill.) cultivar ‘criollo’.”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EC" altLang="es-EC" sz="18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C" altLang="es-EC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Autor: Morocho Angamarca, Alex Daniel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EC" altLang="es-EC" sz="18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C" altLang="es-EC" sz="1800" dirty="0">
                <a:solidFill>
                  <a:srgbClr val="000000"/>
                </a:solidFill>
                <a:latin typeface="Calibri" panose="020F0502020204030204" pitchFamily="34" charset="0"/>
              </a:rPr>
              <a:t>Departamento de Ciencias de la Vida y de la Agricultura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C" altLang="es-EC" sz="1800" dirty="0">
                <a:solidFill>
                  <a:srgbClr val="000000"/>
                </a:solidFill>
                <a:latin typeface="Calibri" panose="020F0502020204030204" pitchFamily="34" charset="0"/>
              </a:rPr>
              <a:t>Carrera de Ingeniería Agropecuaria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C" altLang="es-EC" sz="1800" dirty="0">
                <a:solidFill>
                  <a:srgbClr val="000000"/>
                </a:solidFill>
                <a:latin typeface="Calibri" panose="020F0502020204030204" pitchFamily="34" charset="0"/>
              </a:rPr>
              <a:t> Trabajo de titulación previo a la obtención del titulo de Ingeniero Agropecuario </a:t>
            </a:r>
            <a:endParaRPr lang="es-EC" altLang="es-EC" sz="18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EC" altLang="es-EC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C" altLang="es-EC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Director:   Ing. Landázuri Abarca, Pablo </a:t>
            </a:r>
            <a:r>
              <a:rPr lang="es-EC" altLang="es-EC" sz="18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s-EC" altLang="es-EC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níbal, </a:t>
            </a:r>
            <a:r>
              <a:rPr lang="es-EC" altLang="es-EC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es-EC" altLang="es-EC" sz="18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gs</a:t>
            </a:r>
            <a:r>
              <a:rPr lang="es-EC" altLang="es-EC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 </a:t>
            </a:r>
            <a:endParaRPr lang="es-EC" altLang="es-EC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C" altLang="es-EC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Sangolquí, </a:t>
            </a:r>
            <a:r>
              <a:rPr lang="es-EC" altLang="es-EC" sz="1800" dirty="0">
                <a:solidFill>
                  <a:srgbClr val="000000"/>
                </a:solidFill>
                <a:latin typeface="Calibri" panose="020F0502020204030204" pitchFamily="34" charset="0"/>
              </a:rPr>
              <a:t> 2020</a:t>
            </a:r>
            <a:endParaRPr lang="es-EC" altLang="es-EC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C" altLang="es-EC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s-EC" altLang="es-EC" sz="20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altLang="es-EC" sz="20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99" name="AutoShape 2" descr="Resultado de imagen para uc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s-EC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AutoShape 4" descr="Resultado de imagen para ucm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s-EC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Image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7938"/>
            <a:ext cx="13303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04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907" y="836024"/>
            <a:ext cx="2134169" cy="2845558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868761407"/>
              </p:ext>
            </p:extLst>
          </p:nvPr>
        </p:nvGraphicFramePr>
        <p:xfrm>
          <a:off x="109905" y="1014597"/>
          <a:ext cx="5427150" cy="5126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751" y="3681582"/>
            <a:ext cx="2996351" cy="22472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3" t="23682" r="13532" b="6866"/>
          <a:stretch/>
        </p:blipFill>
        <p:spPr>
          <a:xfrm>
            <a:off x="8171150" y="1030604"/>
            <a:ext cx="3106735" cy="2650978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180696" y="430102"/>
            <a:ext cx="3217597" cy="405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53010"/>
              </a:buClr>
              <a:buNone/>
              <a:defRPr/>
            </a:pPr>
            <a:r>
              <a:rPr lang="es-ES_tradnl" sz="2000" b="1" noProof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Manejo del cultivo </a:t>
            </a:r>
            <a:endParaRPr kumimoji="0" lang="es-EC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/>
          <a:srcRect l="39650" t="17678" r="40630" b="33628"/>
          <a:stretch/>
        </p:blipFill>
        <p:spPr>
          <a:xfrm>
            <a:off x="6432080" y="3681582"/>
            <a:ext cx="1618719" cy="224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6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576481" y="508478"/>
            <a:ext cx="5427150" cy="5126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  <a:tabLst/>
              <a:defRPr/>
            </a:pPr>
            <a:r>
              <a:rPr lang="es-ES_tradnl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Variables de respuesta</a:t>
            </a:r>
            <a:endParaRPr lang="es-ES_tradnl" sz="2000" noProof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Clr>
                <a:srgbClr val="A53010"/>
              </a:buClr>
              <a:defRPr/>
            </a:pP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270320430"/>
              </p:ext>
            </p:extLst>
          </p:nvPr>
        </p:nvGraphicFramePr>
        <p:xfrm>
          <a:off x="912883" y="91073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errar llave 3"/>
          <p:cNvSpPr/>
          <p:nvPr/>
        </p:nvSpPr>
        <p:spPr>
          <a:xfrm>
            <a:off x="8884693" y="1269241"/>
            <a:ext cx="723331" cy="2074460"/>
          </a:xfrm>
          <a:prstGeom prst="rightBrace">
            <a:avLst>
              <a:gd name="adj1" fmla="val 51887"/>
              <a:gd name="adj2" fmla="val 4934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redondeado 4"/>
          <p:cNvSpPr/>
          <p:nvPr/>
        </p:nvSpPr>
        <p:spPr>
          <a:xfrm>
            <a:off x="9976513" y="1897039"/>
            <a:ext cx="1856096" cy="600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80-110-140-170 dds</a:t>
            </a:r>
            <a:endParaRPr lang="es-EC" dirty="0"/>
          </a:p>
        </p:txBody>
      </p:sp>
      <p:sp>
        <p:nvSpPr>
          <p:cNvPr id="6" name="Cerrar llave 5"/>
          <p:cNvSpPr/>
          <p:nvPr/>
        </p:nvSpPr>
        <p:spPr>
          <a:xfrm>
            <a:off x="8925636" y="3659874"/>
            <a:ext cx="723331" cy="2074460"/>
          </a:xfrm>
          <a:prstGeom prst="rightBrace">
            <a:avLst>
              <a:gd name="adj1" fmla="val 51887"/>
              <a:gd name="adj2" fmla="val 4934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redondeado 6"/>
          <p:cNvSpPr/>
          <p:nvPr/>
        </p:nvSpPr>
        <p:spPr>
          <a:xfrm>
            <a:off x="9976513" y="4260376"/>
            <a:ext cx="1856096" cy="600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170 dds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665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 txBox="1">
            <a:spLocks/>
          </p:cNvSpPr>
          <p:nvPr/>
        </p:nvSpPr>
        <p:spPr>
          <a:xfrm>
            <a:off x="658368" y="466692"/>
            <a:ext cx="5427150" cy="5126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  <a:tabLst/>
              <a:defRPr/>
            </a:pPr>
            <a:r>
              <a:rPr lang="es-ES_tradnl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Diseño experimental</a:t>
            </a:r>
            <a:endParaRPr lang="es-ES_tradnl" noProof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Clr>
                <a:srgbClr val="A53010"/>
              </a:buClr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3147" t="33909" r="11469" b="45756"/>
          <a:stretch/>
        </p:blipFill>
        <p:spPr>
          <a:xfrm>
            <a:off x="3791183" y="4470856"/>
            <a:ext cx="7206019" cy="1487607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53458"/>
              </p:ext>
            </p:extLst>
          </p:nvPr>
        </p:nvGraphicFramePr>
        <p:xfrm>
          <a:off x="3791183" y="2790917"/>
          <a:ext cx="7567329" cy="15240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36239"/>
                <a:gridCol w="5831090"/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Tratamiento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Descripción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4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>
                          <a:effectLst/>
                          <a:latin typeface="Calibri" panose="020F0502020204030204" pitchFamily="34" charset="0"/>
                        </a:rPr>
                        <a:t>T1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 smtClean="0">
                          <a:effectLst/>
                          <a:latin typeface="Calibri" panose="020F0502020204030204" pitchFamily="34" charset="0"/>
                        </a:rPr>
                        <a:t>Trichoeb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5WP + Fungifert Micorriza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>
                          <a:effectLst/>
                          <a:latin typeface="Calibri" panose="020F0502020204030204" pitchFamily="34" charset="0"/>
                        </a:rPr>
                        <a:t>T2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 smtClean="0">
                          <a:effectLst/>
                          <a:latin typeface="Calibri" panose="020F0502020204030204" pitchFamily="34" charset="0"/>
                        </a:rPr>
                        <a:t>ReviB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T3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 smtClean="0">
                          <a:effectLst/>
                          <a:latin typeface="Calibri" panose="020F0502020204030204" pitchFamily="34" charset="0"/>
                        </a:rPr>
                        <a:t>ReFuerza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7219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T4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Testigo: Sin microorganismos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1447799" y="3484779"/>
            <a:ext cx="170597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 smtClean="0">
                <a:latin typeface="Calibri" panose="020F0502020204030204" pitchFamily="34" charset="0"/>
              </a:rPr>
              <a:t>Tratamientos</a:t>
            </a:r>
            <a:endParaRPr lang="es-EC" b="1" dirty="0">
              <a:latin typeface="Calibri" panose="020F0502020204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38367" y="5029993"/>
            <a:ext cx="252483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 smtClean="0">
                <a:latin typeface="Calibri" panose="020F0502020204030204" pitchFamily="34" charset="0"/>
              </a:rPr>
              <a:t>Croquis experimental</a:t>
            </a:r>
            <a:endParaRPr lang="es-EC" b="1" dirty="0">
              <a:latin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39341" y="888877"/>
            <a:ext cx="110923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b="1" dirty="0" smtClean="0">
                <a:latin typeface="Calibri" panose="020F0502020204030204" pitchFamily="34" charset="0"/>
              </a:rPr>
              <a:t>Unidad experimental: </a:t>
            </a:r>
            <a:r>
              <a:rPr lang="es-EC" sz="2000" dirty="0" smtClean="0">
                <a:latin typeface="Calibri" panose="020F0502020204030204" pitchFamily="34" charset="0"/>
              </a:rPr>
              <a:t>Grupo de 11 plántulas de aguacate</a:t>
            </a:r>
            <a:endParaRPr lang="es-EC" sz="2000" b="1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b="1" dirty="0" smtClean="0">
                <a:latin typeface="Calibri" panose="020F0502020204030204" pitchFamily="34" charset="0"/>
              </a:rPr>
              <a:t>Diseño en parcela dividida: </a:t>
            </a:r>
            <a:r>
              <a:rPr lang="es-EC" sz="2000" dirty="0" smtClean="0">
                <a:latin typeface="Calibri" panose="020F0502020204030204" pitchFamily="34" charset="0"/>
              </a:rPr>
              <a:t>Consorcio microbiano (Parcela grande). Tiempo (Parcela pequeña). Altura de plántula, diámetro de tallo, concentración de clorofila y área foliar medidas en el tiempo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b="1" dirty="0" smtClean="0">
                <a:latin typeface="Calibri" panose="020F0502020204030204" pitchFamily="34" charset="0"/>
              </a:rPr>
              <a:t>Diseño de bloques completos al azar </a:t>
            </a:r>
            <a:r>
              <a:rPr lang="es-EC" sz="2000" dirty="0" smtClean="0">
                <a:latin typeface="Calibri" panose="020F0502020204030204" pitchFamily="34" charset="0"/>
              </a:rPr>
              <a:t>con 5 repeticiones. Medidas a los 170 dds.</a:t>
            </a:r>
            <a:endParaRPr lang="es-EC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658368" y="836024"/>
            <a:ext cx="5427150" cy="5126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  <a:tabLst/>
              <a:defRPr/>
            </a:pPr>
            <a:r>
              <a:rPr lang="es-ES_tradnl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Análisis estadístico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Variables se caracterizaron con estadística descriptiva (promedio y desviación estándar).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Análisis 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 varianza (ANOVA</a:t>
            </a:r>
            <a:r>
              <a:rPr lang="es-ES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mediante modelos mixtos.</a:t>
            </a:r>
            <a:endParaRPr lang="es-ES" sz="20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Pruebas de comparación de medias </a:t>
            </a:r>
            <a:r>
              <a:rPr lang="es-ES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LSD de Fisher al 5% para 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establecer diferencias significativas </a:t>
            </a:r>
            <a:r>
              <a:rPr lang="es-ES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entre 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los </a:t>
            </a:r>
            <a:r>
              <a:rPr lang="es-ES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tratamientos.</a:t>
            </a:r>
            <a:endParaRPr lang="es-ES" sz="20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 usó software estadístico </a:t>
            </a:r>
            <a:r>
              <a:rPr lang="es-ES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INFOSTAT</a:t>
            </a:r>
            <a:endParaRPr lang="es-ES_tradnl" noProof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Clr>
                <a:srgbClr val="A53010"/>
              </a:buClr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034" y="1477468"/>
            <a:ext cx="3832798" cy="219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05349" y="104502"/>
            <a:ext cx="5068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</a:rPr>
              <a:t>RESULTADOS Y DISCUSIÓN</a:t>
            </a:r>
            <a:endParaRPr lang="es-EC" sz="2800" b="1" dirty="0">
              <a:latin typeface="Calibri" panose="020F050202020403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492232"/>
              </p:ext>
            </p:extLst>
          </p:nvPr>
        </p:nvGraphicFramePr>
        <p:xfrm>
          <a:off x="473772" y="1566701"/>
          <a:ext cx="10553619" cy="20497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910872"/>
                <a:gridCol w="1774209"/>
                <a:gridCol w="1787857"/>
                <a:gridCol w="2098532"/>
                <a:gridCol w="1982149"/>
              </a:tblGrid>
              <a:tr h="19050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Consorcio microbiano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Altura (cm)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Diámetro (mm)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Clorofila (</a:t>
                      </a:r>
                      <a:r>
                        <a:rPr lang="es-ES" sz="2000" b="1" dirty="0" err="1">
                          <a:effectLst/>
                          <a:latin typeface="Calibri" panose="020F0502020204030204" pitchFamily="34" charset="0"/>
                        </a:rPr>
                        <a:t>μg</a:t>
                      </a: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 mL</a:t>
                      </a:r>
                      <a:r>
                        <a:rPr lang="es-ES" sz="2000" b="1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Área foliar (cm</a:t>
                      </a:r>
                      <a:r>
                        <a:rPr lang="es-ES" sz="2000" b="1" baseline="30000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Trichoderma + Micorrizas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47.73 ± 10.04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7.50 ± 0.75 a 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55.25 ± 3.51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87.52 ± 23.09 a  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  <a:latin typeface="Calibri" panose="020F0502020204030204" pitchFamily="34" charset="0"/>
                        </a:rPr>
                        <a:t>ReviB</a:t>
                      </a:r>
                      <a:endParaRPr lang="es-EC" sz="2000" b="1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47.53 ± 9.85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7.51 ± 0.76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Calibri" panose="020F0502020204030204" pitchFamily="34" charset="0"/>
                        </a:rPr>
                        <a:t>55.51 ± 3.04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89.65 ± 21.54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ReFuerza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43.52 ± 8.65 b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7.26 ± 0.77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54.39 ± 3.25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Calibri" panose="020F0502020204030204" pitchFamily="34" charset="0"/>
                        </a:rPr>
                        <a:t>86.95 ± 27.74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Testigo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42.38 ± 7.52 b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Calibri" panose="020F0502020204030204" pitchFamily="34" charset="0"/>
                        </a:rPr>
                        <a:t>7.19 ± 0.75 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54.04 ± 4.17 </a:t>
                      </a:r>
                      <a:r>
                        <a:rPr lang="es-ES" sz="2000" dirty="0" smtClean="0"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84.44 ± 19.55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364590" y="763980"/>
            <a:ext cx="11167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i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Promedio ± desviación estándar de variables vegetativas de plántulas de aguacate bajo el efecto de 3 consorcios microbianos promotores de crecimiento a los 170 dds</a:t>
            </a:r>
            <a:endParaRPr lang="es-EC" sz="2000" b="1" i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64590" y="3634053"/>
            <a:ext cx="9871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" sz="1600" i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Nota. Medias con una letra común en la misma columna no son significativamente diferentes (LSD Fisher, α= 0.05). </a:t>
            </a:r>
            <a:endParaRPr lang="es-EC" sz="2000" i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777536"/>
              </p:ext>
            </p:extLst>
          </p:nvPr>
        </p:nvGraphicFramePr>
        <p:xfrm>
          <a:off x="536813" y="1554048"/>
          <a:ext cx="11204810" cy="238348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933458"/>
                <a:gridCol w="2070972"/>
                <a:gridCol w="2070972"/>
                <a:gridCol w="2064704"/>
                <a:gridCol w="2064704"/>
              </a:tblGrid>
              <a:tr h="438857"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Consorcio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Microbiano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Peso fresco (g planta</a:t>
                      </a:r>
                      <a:r>
                        <a:rPr lang="es-ES" sz="2000" b="1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Peso seco (g planta</a:t>
                      </a:r>
                      <a:r>
                        <a:rPr lang="es-ES" sz="2000" b="1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Raíz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Parte aérea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Raíz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Parte aérea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Trichoderma + Micorrizas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15.58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 2.84 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>
                          <a:effectLst/>
                          <a:latin typeface="Calibri" panose="020F0502020204030204" pitchFamily="34" charset="0"/>
                        </a:rPr>
                        <a:t>56.07 </a:t>
                      </a:r>
                      <a:r>
                        <a:rPr lang="es-ES" sz="200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>
                          <a:effectLst/>
                          <a:latin typeface="Calibri" panose="020F0502020204030204" pitchFamily="34" charset="0"/>
                        </a:rPr>
                        <a:t> 8.02 a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>
                          <a:effectLst/>
                          <a:latin typeface="Calibri" panose="020F0502020204030204" pitchFamily="34" charset="0"/>
                        </a:rPr>
                        <a:t>5.21 </a:t>
                      </a:r>
                      <a:r>
                        <a:rPr lang="es-ES" sz="200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>
                          <a:effectLst/>
                          <a:latin typeface="Calibri" panose="020F0502020204030204" pitchFamily="34" charset="0"/>
                        </a:rPr>
                        <a:t> 1.08 a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>
                          <a:effectLst/>
                          <a:latin typeface="Calibri" panose="020F0502020204030204" pitchFamily="34" charset="0"/>
                        </a:rPr>
                        <a:t>18.49 </a:t>
                      </a:r>
                      <a:r>
                        <a:rPr lang="es-ES" sz="200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>
                          <a:effectLst/>
                          <a:latin typeface="Calibri" panose="020F0502020204030204" pitchFamily="34" charset="0"/>
                        </a:rPr>
                        <a:t> 2.86 a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ReviB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14.62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 2.81 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59.43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 5.62 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5481320" algn="r"/>
                        </a:tabLst>
                      </a:pP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5.44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 1.07 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19.93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 1.98 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ReFuerza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14.52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 2.96 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54.58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 9.26 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5.49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 0.99 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18.74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 3.31 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203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Testigo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13.20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 3.47 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51.04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 10.65 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4.73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 1.22 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17.02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es-EC" sz="2000" dirty="0">
                          <a:effectLst/>
                          <a:latin typeface="Calibri" panose="020F0502020204030204" pitchFamily="34" charset="0"/>
                        </a:rPr>
                        <a:t> 3.11 a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427631" y="846162"/>
            <a:ext cx="117643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i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Promedio ± desviación estándar de peso fresco y peso seco de plántulas de aguacate bajo el efecto de 3 consorcios microbianos promotores de crecimiento a los 170 dds</a:t>
            </a:r>
            <a:endParaRPr lang="es-EC" sz="2000" b="1" i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27631" y="3961599"/>
            <a:ext cx="9871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" sz="1600" i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Nota. Medias con una letra común en la misma columna no son significativamente diferentes (LSD Fisher, α= 0.05). </a:t>
            </a:r>
            <a:endParaRPr lang="es-EC" sz="2000" i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21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760379"/>
              </p:ext>
            </p:extLst>
          </p:nvPr>
        </p:nvGraphicFramePr>
        <p:xfrm>
          <a:off x="395787" y="1317435"/>
          <a:ext cx="11436822" cy="4077179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760560"/>
                <a:gridCol w="2674127"/>
                <a:gridCol w="2334045"/>
                <a:gridCol w="2334045"/>
                <a:gridCol w="2334045"/>
              </a:tblGrid>
              <a:tr h="289779">
                <a:tc rowSpan="2"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Elemento   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Consorcio microbiano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684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Trichoderma + Micorrizas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ReviB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ReFuerza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Testigo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81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5+ </a:t>
                      </a: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(%)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1.92 ± 0.16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2.04 ± 0.10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1.97 ± 0.11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2.41 ± 0.37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081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5+ </a:t>
                      </a: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(%)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0.11 ± 0.02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0.10 ± 0.01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0.09 ± 0.01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0.10 ± 0.02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</a:tr>
              <a:tr h="31081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1.62 ± 0.31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1.55 ± 0.17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1.39 ± 0.15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5481320" algn="r"/>
                        </a:tabLs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1.54 ± 0.34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</a:tr>
              <a:tr h="31081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Ca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2+ </a:t>
                      </a: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(%)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0.39 ± 0.03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0.36 ± 0.02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0.33 ± 0.05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0.36 ± 0.05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</a:tr>
              <a:tr h="31081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Mg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2+ </a:t>
                      </a: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(%)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0.17 ± 0.03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0.17 ± 0.02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0.15 ± 0.02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0.16 ± 0.02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</a:tr>
              <a:tr h="31081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4+</a:t>
                      </a: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0.25 ± 0.03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0.22 ± 0.02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0.21 ± 0.02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0.23 ± 0.06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</a:tr>
              <a:tr h="31081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3+</a:t>
                      </a: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 (mg kg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83.64 ± 11.25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98.88 ± 14.71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81.98 ± 13.46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93.82 ± 8.99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</a:tr>
              <a:tr h="31081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Zn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 (mg kg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16.28 ± 4.36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12.38 ± 4.79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10.36 ± 4.39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12.42 ± 4.43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</a:tr>
              <a:tr h="31081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Cu</a:t>
                      </a:r>
                      <a:r>
                        <a:rPr lang="en-US" sz="1800" baseline="30000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US" sz="1800" dirty="0">
                          <a:latin typeface="Calibri" panose="020F0502020204030204" pitchFamily="34" charset="0"/>
                        </a:rPr>
                        <a:t>(mg 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kg</a:t>
                      </a:r>
                      <a:r>
                        <a:rPr lang="en-US" sz="1800" baseline="30000" dirty="0" smtClean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es-EC" sz="1800" dirty="0">
                        <a:latin typeface="Calibri" panose="020F0502020204030204" pitchFamily="34" charset="0"/>
                      </a:endParaRPr>
                    </a:p>
                  </a:txBody>
                  <a:tcPr marL="63575" marR="63575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7.08 ± 1.17 a</a:t>
                      </a:r>
                      <a:endParaRPr lang="es-EC" sz="1800" dirty="0">
                        <a:latin typeface="Calibri" panose="020F0502020204030204" pitchFamily="34" charset="0"/>
                      </a:endParaRPr>
                    </a:p>
                  </a:txBody>
                  <a:tcPr marL="63575" marR="63575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5.48 ± 0.58 b</a:t>
                      </a:r>
                      <a:endParaRPr lang="es-EC" sz="1800" dirty="0">
                        <a:latin typeface="Calibri" panose="020F0502020204030204" pitchFamily="34" charset="0"/>
                      </a:endParaRPr>
                    </a:p>
                  </a:txBody>
                  <a:tcPr marL="63575" marR="63575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5.14 ± 0.54 b</a:t>
                      </a:r>
                      <a:endParaRPr lang="es-EC" sz="1800" dirty="0">
                        <a:latin typeface="Calibri" panose="020F0502020204030204" pitchFamily="34" charset="0"/>
                      </a:endParaRPr>
                    </a:p>
                  </a:txBody>
                  <a:tcPr marL="63575" marR="63575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5.36 ± 1.11 b</a:t>
                      </a:r>
                      <a:endParaRPr lang="es-EC" sz="1800" dirty="0">
                        <a:latin typeface="Calibri" panose="020F0502020204030204" pitchFamily="34" charset="0"/>
                      </a:endParaRPr>
                    </a:p>
                  </a:txBody>
                  <a:tcPr marL="63575" marR="63575" marT="0" marB="0">
                    <a:solidFill>
                      <a:srgbClr val="00B050"/>
                    </a:solidFill>
                  </a:tcPr>
                </a:tc>
              </a:tr>
              <a:tr h="31081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3+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 (mg kg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549.26 ± 98.99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673.08 ± 111.96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605.98 ± 124.47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800" dirty="0">
                          <a:effectLst/>
                          <a:latin typeface="Calibri" panose="020F0502020204030204" pitchFamily="34" charset="0"/>
                        </a:rPr>
                        <a:t>651.32 ± 211.35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/>
                </a:tc>
              </a:tr>
              <a:tr h="31081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800" dirty="0">
                          <a:effectLst/>
                          <a:latin typeface="Calibri" panose="020F0502020204030204" pitchFamily="34" charset="0"/>
                        </a:rPr>
                        <a:t>Mn</a:t>
                      </a:r>
                      <a:r>
                        <a:rPr lang="es-EC" sz="1800" baseline="30000" dirty="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s-EC" sz="1800" dirty="0">
                          <a:effectLst/>
                          <a:latin typeface="Calibri" panose="020F0502020204030204" pitchFamily="34" charset="0"/>
                        </a:rPr>
                        <a:t> (mg kg</a:t>
                      </a:r>
                      <a:r>
                        <a:rPr lang="es-EC" sz="1800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s-EC" sz="1800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800" dirty="0">
                          <a:effectLst/>
                          <a:latin typeface="Calibri" panose="020F0502020204030204" pitchFamily="34" charset="0"/>
                        </a:rPr>
                        <a:t>197.28 ± 29.83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</a:rPr>
                        <a:t>249.6</a:t>
                      </a: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4 ± 101.28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234.52 ± 46.91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232.90 ± 102.38 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3575" marR="635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300251" y="531969"/>
            <a:ext cx="11409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i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Promedio ± desviación estándar  de la concentración de nutrientes en la raíz de plántulas de aguacate bajo el efecto de 3 consorcios microbianos promotores de crecimiento</a:t>
            </a:r>
            <a:endParaRPr lang="es-EC" sz="2000" b="1" i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0251" y="5408262"/>
            <a:ext cx="9871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" sz="1600" i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Nota. Medias con una letra común en la misma </a:t>
            </a:r>
            <a:r>
              <a:rPr lang="es-ES" sz="1600" i="1" dirty="0" smtClean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fila </a:t>
            </a:r>
            <a:r>
              <a:rPr lang="es-ES" sz="1600" i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no son significativamente diferentes (LSD Fisher, α= 0.05). </a:t>
            </a:r>
            <a:endParaRPr lang="es-EC" sz="2000" i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35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266425"/>
              </p:ext>
            </p:extLst>
          </p:nvPr>
        </p:nvGraphicFramePr>
        <p:xfrm>
          <a:off x="436730" y="1375252"/>
          <a:ext cx="11218459" cy="3961023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815151"/>
                <a:gridCol w="2602533"/>
                <a:gridCol w="2098401"/>
                <a:gridCol w="2351187"/>
                <a:gridCol w="2351187"/>
              </a:tblGrid>
              <a:tr h="268781"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Elemento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  <a:latin typeface="Calibri" panose="020F0502020204030204" pitchFamily="34" charset="0"/>
                        </a:rPr>
                        <a:t>Consorcio microbiano</a:t>
                      </a:r>
                      <a:endParaRPr lang="es-EC" sz="1800" b="1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39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Trichoderma + Micorrizas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ReviB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ReFuerza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Testigo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5+ </a:t>
                      </a: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(%)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2.34 ± 0.29 ab 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2.27 ± 0.08 b 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2.64 ± 0.26 a 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2.48 ± 0.37 ab 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9439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5+ </a:t>
                      </a: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(%)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0.12 ± 0.02 a 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0.11 ± 0.01 a 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0.11 ± 0.02  a 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0.11 ± 0.02 a 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</a:tr>
              <a:tr h="29439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1.66 ± 0.10 a 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1.51 ± 0.12  a 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1.59 ± 0.23  a 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1.74 ± 0.21  a 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</a:tr>
              <a:tr h="29439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Ca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2+ </a:t>
                      </a: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(%)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1.08 ± 0.09 a 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1.16 ± 0.08  a 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</a:rPr>
                        <a:t>1.40 ± 0.47 a </a:t>
                      </a:r>
                      <a:r>
                        <a:rPr lang="es-EC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1.28 ± 0.25  a 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</a:tr>
              <a:tr h="29439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Mg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2+ 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(%)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0.36 ± 0.03 a 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5481320" algn="r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0.37 ± 0.04  a 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0.40 ± 0.06  a 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0.42 ± 0.08  a 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</a:tr>
              <a:tr h="29439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4+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0.17 ± 0.02  a 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0.16 ± 0.01  a 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0.17 ± 0.0</a:t>
                      </a: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3  a 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0.19 ± 0.03 a 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</a:tr>
              <a:tr h="29439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3+</a:t>
                      </a: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 (mg kg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62.06 ± 1.94  a 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60.54 ± 3.25  a 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57.06 ± 6.10 a 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65.40 ± 7.17 a 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</a:tr>
              <a:tr h="29439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5481320" algn="r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Zn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 (mg kg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12.68 ±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2.43 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a 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7.90 ± 1.66 b 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10.60 ± 3.54 ab 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10.36 ± 3.36 ab 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solidFill>
                      <a:srgbClr val="00B050"/>
                    </a:solidFill>
                  </a:tcPr>
                </a:tc>
              </a:tr>
              <a:tr h="29439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Cu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 (mg kg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4.74 ± 0.11 a </a:t>
                      </a:r>
                      <a:r>
                        <a:rPr lang="en-US" sz="1800" baseline="30000" dirty="0" smtClean="0"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3.46 ± 0.65 b 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2.90 ± 0.43 b 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3.36 ± 0.53 b 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solidFill>
                      <a:srgbClr val="00B050"/>
                    </a:solidFill>
                  </a:tcPr>
                </a:tc>
              </a:tr>
              <a:tr h="33035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3+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 (mg kg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157.28 ± 32.99 a 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148.34 ± 34.75  a 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</a:rPr>
                        <a:t>136.68 ± 27.29  a </a:t>
                      </a:r>
                      <a:r>
                        <a:rPr lang="es-EC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</a:rPr>
                        <a:t>151.60 ± 32.08  a </a:t>
                      </a:r>
                      <a:r>
                        <a:rPr lang="es-EC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/>
                </a:tc>
              </a:tr>
              <a:tr h="32286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800" dirty="0">
                          <a:effectLst/>
                          <a:latin typeface="Calibri" panose="020F0502020204030204" pitchFamily="34" charset="0"/>
                        </a:rPr>
                        <a:t>Mn</a:t>
                      </a:r>
                      <a:r>
                        <a:rPr lang="es-EC" sz="1800" baseline="30000" dirty="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s-EC" sz="1800" dirty="0">
                          <a:effectLst/>
                          <a:latin typeface="Calibri" panose="020F0502020204030204" pitchFamily="34" charset="0"/>
                        </a:rPr>
                        <a:t> (mg kg</a:t>
                      </a:r>
                      <a:r>
                        <a:rPr lang="es-EC" sz="1800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s-EC" sz="1800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800" dirty="0">
                          <a:effectLst/>
                          <a:latin typeface="Calibri" panose="020F0502020204030204" pitchFamily="34" charset="0"/>
                        </a:rPr>
                        <a:t>227.96 ± 81.81  a </a:t>
                      </a:r>
                      <a:r>
                        <a:rPr lang="es-EC" sz="1800" baseline="300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</a:rPr>
                        <a:t>174.28 ± 61.98  a </a:t>
                      </a:r>
                      <a:r>
                        <a:rPr lang="es-EC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</a:rPr>
                        <a:t>205.10 ± 60.42  a </a:t>
                      </a:r>
                      <a:r>
                        <a:rPr lang="es-EC" sz="1800" baseline="300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800" dirty="0">
                          <a:effectLst/>
                          <a:latin typeface="Calibri" panose="020F0502020204030204" pitchFamily="34" charset="0"/>
                        </a:rPr>
                        <a:t>243.90 ± 61.36  a 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6922" marR="5692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341193" y="641150"/>
            <a:ext cx="11341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i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Promedio ± desviación estándar  de la concentración de nutrientes en la parte aérea de plántulas de aguacate bajo el efecto de 3 consorcios microbianos promotores de crecimiento</a:t>
            </a:r>
            <a:endParaRPr lang="es-EC" sz="2000" b="1" i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41193" y="5326375"/>
            <a:ext cx="116005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" sz="1600" i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Nota. Medias con una letra común en la misma </a:t>
            </a:r>
            <a:r>
              <a:rPr lang="es-ES" sz="1600" i="1" dirty="0" smtClean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fila </a:t>
            </a:r>
            <a:r>
              <a:rPr lang="es-ES" sz="1600" i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no son significativamente diferentes (LSD Fisher, α= </a:t>
            </a:r>
            <a:r>
              <a:rPr lang="es-ES" sz="1600" i="1" dirty="0" smtClean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0.05). </a:t>
            </a:r>
            <a:r>
              <a:rPr lang="es-ES" sz="1600" i="1" dirty="0">
                <a:latin typeface="Calibri" panose="020F0502020204030204" pitchFamily="34" charset="0"/>
              </a:rPr>
              <a:t>- = nivel deficiente, x = nivel adecuado, + = nivel </a:t>
            </a:r>
            <a:r>
              <a:rPr lang="es-ES" sz="1600" i="1" dirty="0" smtClean="0">
                <a:latin typeface="Calibri" panose="020F0502020204030204" pitchFamily="34" charset="0"/>
              </a:rPr>
              <a:t>excesivo según niveles de suficiencia de </a:t>
            </a:r>
            <a:r>
              <a:rPr lang="es-ES" sz="1600" i="1" dirty="0" err="1" smtClean="0">
                <a:latin typeface="Calibri" panose="020F0502020204030204" pitchFamily="34" charset="0"/>
              </a:rPr>
              <a:t>Embleton</a:t>
            </a:r>
            <a:r>
              <a:rPr lang="es-ES" sz="1600" i="1" dirty="0" smtClean="0">
                <a:latin typeface="Calibri" panose="020F0502020204030204" pitchFamily="34" charset="0"/>
              </a:rPr>
              <a:t> y Jones (1964).</a:t>
            </a:r>
            <a:endParaRPr lang="es-EC" sz="1600" i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8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040820"/>
              </p:ext>
            </p:extLst>
          </p:nvPr>
        </p:nvGraphicFramePr>
        <p:xfrm>
          <a:off x="122830" y="1102526"/>
          <a:ext cx="5404513" cy="170727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257901"/>
                <a:gridCol w="2146612"/>
              </a:tblGrid>
              <a:tr h="52512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Variables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Coeficiente de correlación (r)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38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Altura-Diámetro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0.61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519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Diámetro-Peso fresco de plántula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0.74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2512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Peso fresco de plántula - Peso seco de plántula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0.95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35112"/>
            <a:ext cx="75677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Coeficientes de correlación de Pearson</a:t>
            </a:r>
            <a:endParaRPr kumimoji="0" lang="es-EC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2830" y="766055"/>
            <a:ext cx="438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Calibri" panose="020F0502020204030204" pitchFamily="34" charset="0"/>
              </a:rPr>
              <a:t>Variables de desarrollo vegetativo</a:t>
            </a:r>
            <a:endParaRPr lang="es-EC" b="1" dirty="0">
              <a:latin typeface="Calibri" panose="020F050202020403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153040"/>
              </p:ext>
            </p:extLst>
          </p:nvPr>
        </p:nvGraphicFramePr>
        <p:xfrm>
          <a:off x="122828" y="3369110"/>
          <a:ext cx="5868538" cy="277497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73709"/>
                <a:gridCol w="1583141"/>
                <a:gridCol w="1531591"/>
                <a:gridCol w="1580097"/>
              </a:tblGrid>
              <a:tr h="306097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Raíz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Parte aérea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  <a:latin typeface="Calibri" panose="020F0502020204030204" pitchFamily="34" charset="0"/>
                        </a:rPr>
                        <a:t>Nutrientes</a:t>
                      </a:r>
                      <a:endParaRPr lang="es-EC" sz="1800" b="1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Coeficiente de correlación (r)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Nutrientes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</a:rPr>
                        <a:t>Coeficiente de correlación (r)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5+</a:t>
                      </a: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-K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0.80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5+</a:t>
                      </a: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-Ca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0.68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5+</a:t>
                      </a: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-Ca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0.63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5+</a:t>
                      </a: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-S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4+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0.84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5+</a:t>
                      </a: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-S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4+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0.67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5+</a:t>
                      </a: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-Mn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0.71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5+</a:t>
                      </a: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-Cu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0.76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-Mg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0.71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-S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4+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Ca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-Mg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0.68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-Cu</a:t>
                      </a:r>
                      <a:r>
                        <a:rPr lang="es-ES" sz="1800" baseline="3000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0.61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Ca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-Mg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0.74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2999778"/>
            <a:ext cx="62233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Concentración de nutrientes en plántulas de aguacate</a:t>
            </a:r>
            <a:endParaRPr kumimoji="0" lang="es-ES" sz="3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761342" y="135112"/>
            <a:ext cx="2431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Análisis de Regresión</a:t>
            </a:r>
            <a:endParaRPr lang="es-EC" sz="2000" b="1" dirty="0">
              <a:latin typeface="Calibri" panose="020F0502020204030204" pitchFamily="34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12" y="735277"/>
            <a:ext cx="5418161" cy="2875395"/>
          </a:xfrm>
          <a:prstGeom prst="rect">
            <a:avLst/>
          </a:prstGeom>
          <a:noFill/>
        </p:spPr>
      </p:pic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13" y="3810727"/>
            <a:ext cx="5418161" cy="2938552"/>
          </a:xfrm>
          <a:prstGeom prst="rect">
            <a:avLst/>
          </a:prstGeom>
          <a:noFill/>
        </p:spPr>
      </p:pic>
      <p:cxnSp>
        <p:nvCxnSpPr>
          <p:cNvPr id="11" name="Conector recto 10"/>
          <p:cNvCxnSpPr/>
          <p:nvPr/>
        </p:nvCxnSpPr>
        <p:spPr>
          <a:xfrm flipV="1">
            <a:off x="7465325" y="2047164"/>
            <a:ext cx="4339988" cy="136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V="1">
            <a:off x="7358417" y="5147480"/>
            <a:ext cx="4339988" cy="136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H="1">
            <a:off x="8712591" y="1776972"/>
            <a:ext cx="15773" cy="338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>
            <a:off x="8104970" y="4890123"/>
            <a:ext cx="15773" cy="338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0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67943" y="130628"/>
            <a:ext cx="3095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</a:rPr>
              <a:t>CONCLUSIONES</a:t>
            </a:r>
            <a:endParaRPr lang="es-EC" sz="2800" b="1" dirty="0">
              <a:latin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6603" y="526413"/>
            <a:ext cx="11409528" cy="555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Los consorcios microbianos </a:t>
            </a:r>
            <a:r>
              <a:rPr lang="es-ES" dirty="0" smtClean="0">
                <a:latin typeface="Calibri" panose="020F0502020204030204" pitchFamily="34" charset="0"/>
                <a:ea typeface="Noto Sans Symbols"/>
                <a:cs typeface="Noto Sans Symbols"/>
              </a:rPr>
              <a:t>T1 y 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T2 (</a:t>
            </a:r>
            <a:r>
              <a:rPr lang="es-ES" dirty="0" smtClean="0">
                <a:latin typeface="Calibri" panose="020F0502020204030204" pitchFamily="34" charset="0"/>
                <a:ea typeface="Noto Sans Symbols"/>
                <a:cs typeface="Noto Sans Symbols"/>
              </a:rPr>
              <a:t>ReviB) aplicados 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en plántulas de aguacate cultivar ‘Criollo’ produjeron el mejor desarrollo vegetativo durante la fase de vivero, especialmente en altura de plántula y diámetro de tallo que son las principales variables consideradas al momento de la injertación. </a:t>
            </a:r>
            <a:endParaRPr lang="es-EC" dirty="0">
              <a:latin typeface="Calibri" panose="020F0502020204030204" pitchFamily="34" charset="0"/>
              <a:ea typeface="Noto Sans Symbols"/>
              <a:cs typeface="Noto Sans Symbols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Las plántulas de aguacate tratadas con el consorcio T1 </a:t>
            </a:r>
            <a:r>
              <a:rPr lang="es-ES" dirty="0" smtClean="0">
                <a:latin typeface="Calibri" panose="020F0502020204030204" pitchFamily="34" charset="0"/>
                <a:ea typeface="Noto Sans Symbols"/>
                <a:cs typeface="Noto Sans Symbols"/>
              </a:rPr>
              <a:t>presentaron 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mayor contenido nutricional de  Cu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2+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 tanto en raíz como en parte aérea y de  Zn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2+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 en parte aérea, comparadas con las no inoculadas. </a:t>
            </a:r>
            <a:endParaRPr lang="es-EC" dirty="0">
              <a:latin typeface="Calibri" panose="020F0502020204030204" pitchFamily="34" charset="0"/>
              <a:ea typeface="Noto Sans Symbols"/>
              <a:cs typeface="Noto Sans Symbols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Las plántulas de aguacate tratadas con el consorcio T2 </a:t>
            </a:r>
            <a:r>
              <a:rPr lang="es-ES" dirty="0" smtClean="0">
                <a:latin typeface="Calibri" panose="020F0502020204030204" pitchFamily="34" charset="0"/>
                <a:ea typeface="Noto Sans Symbols"/>
                <a:cs typeface="Noto Sans Symbols"/>
              </a:rPr>
              <a:t>alcanzaron 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la altura y diámetro adecuados para la injertación en menor tiempo que con los demás tratamientos, 106 y 95 días después de la siembra respectivamente. </a:t>
            </a:r>
            <a:endParaRPr lang="es-ES" dirty="0" smtClean="0">
              <a:latin typeface="Calibri" panose="020F0502020204030204" pitchFamily="34" charset="0"/>
              <a:ea typeface="Noto Sans Symbols"/>
              <a:cs typeface="Noto Sans Symbols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dirty="0" smtClean="0">
                <a:latin typeface="Calibri" panose="020F0502020204030204" pitchFamily="34" charset="0"/>
                <a:ea typeface="Noto Sans Symbols"/>
                <a:cs typeface="Noto Sans Symbols"/>
              </a:rPr>
              <a:t>Se 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encontró una correlación alta para el diámetro de tallo con altura de plántula y peso fresco de plántula de aguacate. De igual manera se encontró correlaciones altas en la concentración de nutrientes en raíz (P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5+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-K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, P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5+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-Cu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2+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, K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-S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4+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 y Ca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2+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-Mg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2+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 ) y en parte aérea (P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5+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-S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4+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, P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5+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-Mn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2+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, K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-Mg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2+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, y Ca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2+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-Mg</a:t>
            </a:r>
            <a:r>
              <a:rPr lang="es-ES" baseline="30000" dirty="0">
                <a:latin typeface="Calibri" panose="020F0502020204030204" pitchFamily="34" charset="0"/>
                <a:ea typeface="Noto Sans Symbols"/>
                <a:cs typeface="Noto Sans Symbols"/>
              </a:rPr>
              <a:t>2+</a:t>
            </a:r>
            <a:r>
              <a:rPr lang="es-ES" dirty="0">
                <a:latin typeface="Calibri" panose="020F0502020204030204" pitchFamily="34" charset="0"/>
                <a:ea typeface="Noto Sans Symbols"/>
                <a:cs typeface="Noto Sans Symbols"/>
              </a:rPr>
              <a:t>) de las plántulas.</a:t>
            </a:r>
            <a:endParaRPr lang="es-EC" dirty="0">
              <a:effectLst/>
              <a:latin typeface="Calibri" panose="020F0502020204030204" pitchFamily="34" charset="0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2054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67943" y="130628"/>
            <a:ext cx="295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atin typeface="Calibri" panose="020F0502020204030204" pitchFamily="34" charset="0"/>
              </a:rPr>
              <a:t>INTRODUCCIÓN</a:t>
            </a:r>
            <a:endParaRPr lang="es-EC" sz="2800" b="1" dirty="0">
              <a:latin typeface="Calibri" panose="020F0502020204030204" pitchFamily="34" charset="0"/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58368" y="836024"/>
            <a:ext cx="542715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C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</a:rPr>
              <a:t>Aguacate</a:t>
            </a:r>
          </a:p>
          <a:p>
            <a:pPr lvl="0">
              <a:buClr>
                <a:srgbClr val="A53010"/>
              </a:buClr>
              <a:defRPr/>
            </a:pPr>
            <a:r>
              <a:rPr kumimoji="0" lang="es-EC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</a:rPr>
              <a:t>Producción en Loja,</a:t>
            </a: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</a:rPr>
              <a:t> Azuay, </a:t>
            </a:r>
            <a:r>
              <a:rPr lang="es-ES_tradnl" sz="20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 pitchFamily="34" charset="0"/>
              </a:rPr>
              <a:t>Tungurahua, Pichincha</a:t>
            </a: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lang="es-EC" sz="2000" dirty="0" err="1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 pitchFamily="34" charset="0"/>
              </a:rPr>
              <a:t>Im</a:t>
            </a:r>
            <a:r>
              <a:rPr lang="es-ES_tradnl" sz="2000" dirty="0" err="1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 pitchFamily="34" charset="0"/>
              </a:rPr>
              <a:t>babura</a:t>
            </a:r>
            <a:r>
              <a:rPr lang="es-ES_tradnl" sz="20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</a:rPr>
              <a:t>Carchi.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</a:rPr>
              <a:t>Producto de exportación: Colombia, Países Bajos, España y Japón.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</a:rPr>
              <a:t>Usos: Consumo en fresco, materia prima.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</a:rPr>
              <a:t>Variedades comerciales: </a:t>
            </a: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</a:rPr>
              <a:t>Hass y Fuerte 	</a:t>
            </a: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47" y="3789604"/>
            <a:ext cx="4055973" cy="21395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53" y="3789604"/>
            <a:ext cx="1943100" cy="235267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307284" y="980805"/>
            <a:ext cx="2638697" cy="496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Calibri" panose="020F0502020204030204" pitchFamily="34" charset="0"/>
              </a:rPr>
              <a:t>FASE DE VIVERO</a:t>
            </a:r>
            <a:endParaRPr lang="es-EC" sz="2000" dirty="0">
              <a:latin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248501" y="2102577"/>
            <a:ext cx="2638697" cy="496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Calibri" panose="020F0502020204030204" pitchFamily="34" charset="0"/>
              </a:rPr>
              <a:t>P</a:t>
            </a:r>
            <a:r>
              <a:rPr lang="es-EC" sz="2000" dirty="0" smtClean="0">
                <a:latin typeface="Calibri" panose="020F0502020204030204" pitchFamily="34" charset="0"/>
              </a:rPr>
              <a:t>ORTAINJERTO</a:t>
            </a:r>
            <a:endParaRPr lang="es-EC" sz="2000" dirty="0">
              <a:latin typeface="Calibri" panose="020F050202020403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9307284" y="3252109"/>
            <a:ext cx="2795451" cy="744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Calibri" panose="020F0502020204030204" pitchFamily="34" charset="0"/>
              </a:rPr>
              <a:t>INJERTACIÓN</a:t>
            </a:r>
            <a:endParaRPr lang="es-EC" sz="2000" dirty="0">
              <a:latin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307284" y="4649837"/>
            <a:ext cx="2677886" cy="945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Calibri" panose="020F0502020204030204" pitchFamily="34" charset="0"/>
              </a:rPr>
              <a:t>TRASPLANTE A HUERTOS COMERCIALES</a:t>
            </a:r>
            <a:endParaRPr lang="es-EC" sz="2000" dirty="0">
              <a:latin typeface="Calibri" panose="020F0502020204030204" pitchFamily="34" charset="0"/>
            </a:endParaRPr>
          </a:p>
        </p:txBody>
      </p:sp>
      <p:sp>
        <p:nvSpPr>
          <p:cNvPr id="11" name="Flecha abajo 10"/>
          <p:cNvSpPr/>
          <p:nvPr/>
        </p:nvSpPr>
        <p:spPr>
          <a:xfrm>
            <a:off x="10466613" y="1529172"/>
            <a:ext cx="320038" cy="521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libri" panose="020F0502020204030204" pitchFamily="34" charset="0"/>
            </a:endParaRPr>
          </a:p>
        </p:txBody>
      </p:sp>
      <p:sp>
        <p:nvSpPr>
          <p:cNvPr id="16" name="Flecha abajo 15"/>
          <p:cNvSpPr/>
          <p:nvPr/>
        </p:nvSpPr>
        <p:spPr>
          <a:xfrm>
            <a:off x="10473142" y="2691633"/>
            <a:ext cx="320038" cy="521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libri" panose="020F0502020204030204" pitchFamily="34" charset="0"/>
            </a:endParaRPr>
          </a:p>
        </p:txBody>
      </p:sp>
      <p:sp>
        <p:nvSpPr>
          <p:cNvPr id="17" name="Flecha abajo 16"/>
          <p:cNvSpPr/>
          <p:nvPr/>
        </p:nvSpPr>
        <p:spPr>
          <a:xfrm>
            <a:off x="10486208" y="4128412"/>
            <a:ext cx="320038" cy="521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libri" panose="020F050202020403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1" r="2009" b="52942"/>
          <a:stretch/>
        </p:blipFill>
        <p:spPr>
          <a:xfrm>
            <a:off x="6949440" y="1096354"/>
            <a:ext cx="2090058" cy="227823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331" y="3624400"/>
            <a:ext cx="1346491" cy="239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4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06240" y="143691"/>
            <a:ext cx="3944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</a:rPr>
              <a:t>RECOMENDACIONES</a:t>
            </a:r>
            <a:endParaRPr lang="es-EC" sz="2800" b="1" dirty="0">
              <a:latin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28024" y="666911"/>
            <a:ext cx="1090141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ES" dirty="0" smtClean="0"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Se recomienda la aplicación de productos comerciales de microorganismos promotores de crecimiento vegetal que contengan cepas de </a:t>
            </a:r>
            <a:r>
              <a:rPr lang="es-ES" i="1" dirty="0" smtClean="0"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Trichoderma</a:t>
            </a:r>
            <a:r>
              <a:rPr lang="es-ES" dirty="0" smtClean="0"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 en la producción de plántulas de aguacate en vivero.</a:t>
            </a:r>
            <a:endParaRPr lang="es-EC" dirty="0" smtClean="0">
              <a:effectLst/>
              <a:latin typeface="Calibri" panose="020F0502020204030204" pitchFamily="34" charset="0"/>
              <a:ea typeface="Noto Sans Symbols"/>
              <a:cs typeface="Noto Sans Symbols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ES" dirty="0" smtClean="0"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Se recomienda realizar la inoculación de microorganismos en plántulas de aguacate en las primeras semanas de la fase de vivero para acortar aún más el tiempo de injertación.</a:t>
            </a:r>
            <a:endParaRPr lang="es-EC" dirty="0" smtClean="0">
              <a:effectLst/>
              <a:latin typeface="Calibri" panose="020F0502020204030204" pitchFamily="34" charset="0"/>
              <a:ea typeface="Noto Sans Symbols"/>
              <a:cs typeface="Noto Sans Symbols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ES" dirty="0" smtClean="0"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Se recomienda realizar esta investigación sobre el sistema de producción de plántulas de aguacate del INIAP, pero con fertilización reducida o aplicación de abonos orgánicos para un mejor desempeño de los microorganismos.  </a:t>
            </a:r>
            <a:endParaRPr lang="es-EC" dirty="0" smtClean="0">
              <a:effectLst/>
              <a:latin typeface="Calibri" panose="020F0502020204030204" pitchFamily="34" charset="0"/>
              <a:ea typeface="Noto Sans Symbols"/>
              <a:cs typeface="Noto Sans Symbols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s-ES" dirty="0" smtClean="0"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Se recomienda ensayar consorcios microbianos ensamblados en campo como T1 (</a:t>
            </a:r>
            <a:r>
              <a:rPr lang="es-ES" i="1" dirty="0" smtClean="0"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Trichoderma </a:t>
            </a:r>
            <a:r>
              <a:rPr lang="es-ES" dirty="0" smtClean="0"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+ Micorrizas), con otros microorganismos como pueden ser: </a:t>
            </a:r>
            <a:r>
              <a:rPr lang="es-ES" i="1" dirty="0" smtClean="0"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Bacillus, Pseudomonas, </a:t>
            </a:r>
            <a:r>
              <a:rPr lang="es-ES" dirty="0" smtClean="0"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etc., para facilitar la inoculación.</a:t>
            </a:r>
            <a:endParaRPr lang="es-EC" dirty="0">
              <a:effectLst/>
              <a:latin typeface="Calibri" panose="020F0502020204030204" pitchFamily="34" charset="0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329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Resultado de imagen para ecuaquim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4" t="16569" r="5703" b="9992"/>
          <a:stretch/>
        </p:blipFill>
        <p:spPr>
          <a:xfrm>
            <a:off x="3029507" y="781264"/>
            <a:ext cx="5411245" cy="1668709"/>
          </a:xfrm>
          <a:prstGeom prst="rect">
            <a:avLst/>
          </a:prstGeom>
        </p:spPr>
      </p:pic>
      <p:pic>
        <p:nvPicPr>
          <p:cNvPr id="7" name="Picture 2" descr="Resultado de imagen para IASA 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516" y="2449973"/>
            <a:ext cx="2669159" cy="2394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4 Imag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81575" b="40483"/>
          <a:stretch/>
        </p:blipFill>
        <p:spPr bwMode="auto">
          <a:xfrm>
            <a:off x="7282379" y="2449973"/>
            <a:ext cx="2897128" cy="239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2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  <a:latin typeface="Calibri" panose="020F0502020204030204" pitchFamily="34" charset="0"/>
              </a:rPr>
              <a:t>Trichoeb 5WP</a:t>
            </a:r>
            <a:endParaRPr lang="es-EC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636639"/>
              </p:ext>
            </p:extLst>
          </p:nvPr>
        </p:nvGraphicFramePr>
        <p:xfrm>
          <a:off x="927279" y="1050790"/>
          <a:ext cx="10766738" cy="23492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61375"/>
                <a:gridCol w="3863662"/>
                <a:gridCol w="1850532"/>
                <a:gridCol w="3391169"/>
              </a:tblGrid>
              <a:tr h="103091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5481320" algn="r"/>
                        </a:tabLs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Nombre comercial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Composición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Dosis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Frecuencia aplicación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31831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Trichoeb® 5WP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Calibri" panose="020F0502020204030204" pitchFamily="34" charset="0"/>
                        </a:rPr>
                        <a:t>Trichoderma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 spp. 1x10</a:t>
                      </a:r>
                      <a:r>
                        <a:rPr lang="en-US" sz="2000" baseline="30000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 UFC g</a:t>
                      </a:r>
                      <a:r>
                        <a:rPr lang="en-US" sz="2000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0.18 g planta</a:t>
                      </a:r>
                      <a:r>
                        <a:rPr lang="es-ES" sz="2000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90, 120, 150 días después de la </a:t>
                      </a:r>
                      <a:r>
                        <a:rPr lang="es-ES" sz="2000" dirty="0" smtClean="0">
                          <a:effectLst/>
                          <a:latin typeface="Calibri" panose="020F0502020204030204" pitchFamily="34" charset="0"/>
                        </a:rPr>
                        <a:t>siembra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838" y="3665448"/>
            <a:ext cx="20193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  <a:latin typeface="Calibri" panose="020F0502020204030204" pitchFamily="34" charset="0"/>
              </a:rPr>
              <a:t>Fungifert Micorriza</a:t>
            </a:r>
            <a:endParaRPr lang="es-EC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5256581"/>
              </p:ext>
            </p:extLst>
          </p:nvPr>
        </p:nvGraphicFramePr>
        <p:xfrm>
          <a:off x="751268" y="988057"/>
          <a:ext cx="11105882" cy="322494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03921"/>
                <a:gridCol w="5321569"/>
                <a:gridCol w="2082353"/>
                <a:gridCol w="2198039"/>
              </a:tblGrid>
              <a:tr h="92137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5481320" algn="r"/>
                        </a:tabLs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Nombre comercial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Composición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>
                          <a:effectLst/>
                          <a:latin typeface="Calibri" panose="020F0502020204030204" pitchFamily="34" charset="0"/>
                        </a:rPr>
                        <a:t>Dosis</a:t>
                      </a:r>
                      <a:endParaRPr lang="es-EC" sz="2000" b="1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Frecuencia aplicación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00574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Fungifert Micorriza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Endomicorrizas vesículo arbusculares del género </a:t>
                      </a:r>
                      <a:r>
                        <a:rPr lang="es-ES" sz="2000" b="1" i="1" dirty="0">
                          <a:effectLst/>
                          <a:latin typeface="Calibri" panose="020F0502020204030204" pitchFamily="34" charset="0"/>
                        </a:rPr>
                        <a:t>Glomus</a:t>
                      </a: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s-ES" sz="2000" b="1" i="1" dirty="0">
                          <a:effectLst/>
                          <a:latin typeface="Calibri" panose="020F0502020204030204" pitchFamily="34" charset="0"/>
                        </a:rPr>
                        <a:t>Acaulospora</a:t>
                      </a: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 y </a:t>
                      </a:r>
                      <a:r>
                        <a:rPr lang="es-ES" sz="2000" b="1" i="1" dirty="0">
                          <a:effectLst/>
                          <a:latin typeface="Calibri" panose="020F0502020204030204" pitchFamily="34" charset="0"/>
                        </a:rPr>
                        <a:t>Entrophospora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. 120 propágulos </a:t>
                      </a:r>
                      <a:r>
                        <a:rPr lang="es-ES" sz="2000" dirty="0" smtClean="0">
                          <a:effectLst/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s-ES" sz="2000" baseline="30000" dirty="0" smtClean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20 g planta</a:t>
                      </a:r>
                      <a:r>
                        <a:rPr lang="es-ES" sz="2000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70, 100 días después de la siembra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170" name="Picture 2" descr="45_FUNGIFERT - bioamec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25" y="4091302"/>
            <a:ext cx="2510351" cy="206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792" y="4091302"/>
            <a:ext cx="2905729" cy="196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8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4567" y="0"/>
            <a:ext cx="109728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ReviB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69594"/>
              </p:ext>
            </p:extLst>
          </p:nvPr>
        </p:nvGraphicFramePr>
        <p:xfrm>
          <a:off x="172871" y="469945"/>
          <a:ext cx="11148813" cy="5394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09736"/>
                <a:gridCol w="4796619"/>
                <a:gridCol w="2635924"/>
                <a:gridCol w="2206534"/>
              </a:tblGrid>
              <a:tr h="461582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5481320" algn="r"/>
                        </a:tabLs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Nombre comercial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26405" marR="26405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Composición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26405" marR="26405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Dosis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26405" marR="26405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</a:rPr>
                        <a:t>Frecuencia aplicación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26405" marR="26405" marT="0" marB="0" anchor="ctr"/>
                </a:tc>
              </a:tr>
              <a:tr h="454930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ReviB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26405" marR="2640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</a:rPr>
                        <a:t>Concentrado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 (10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 UFC g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)                5%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1" dirty="0" smtClean="0">
                          <a:effectLst/>
                          <a:latin typeface="Calibri" panose="020F0502020204030204" pitchFamily="34" charset="0"/>
                        </a:rPr>
                        <a:t>Bacillus </a:t>
                      </a:r>
                      <a:r>
                        <a:rPr lang="en-US" sz="1800" b="1" i="1" dirty="0">
                          <a:effectLst/>
                          <a:latin typeface="Calibri" panose="020F0502020204030204" pitchFamily="34" charset="0"/>
                        </a:rPr>
                        <a:t>thuringiensis</a:t>
                      </a:r>
                      <a:endParaRPr lang="es-EC" sz="1800" b="1" i="1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1" dirty="0">
                          <a:effectLst/>
                          <a:latin typeface="Calibri" panose="020F0502020204030204" pitchFamily="34" charset="0"/>
                        </a:rPr>
                        <a:t>B. subtilis</a:t>
                      </a:r>
                      <a:endParaRPr lang="es-EC" sz="1800" b="1" i="1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1" dirty="0">
                          <a:effectLst/>
                          <a:latin typeface="Calibri" panose="020F0502020204030204" pitchFamily="34" charset="0"/>
                        </a:rPr>
                        <a:t>B. megaterium</a:t>
                      </a:r>
                      <a:endParaRPr lang="es-EC" sz="1800" b="1" i="1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1" dirty="0">
                          <a:effectLst/>
                          <a:latin typeface="Calibri" panose="020F0502020204030204" pitchFamily="34" charset="0"/>
                        </a:rPr>
                        <a:t>B. licheniformis</a:t>
                      </a:r>
                      <a:endParaRPr lang="es-EC" sz="1800" b="1" i="1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1" dirty="0">
                          <a:effectLst/>
                          <a:latin typeface="Calibri" panose="020F0502020204030204" pitchFamily="34" charset="0"/>
                        </a:rPr>
                        <a:t>Trichoderma harzianum</a:t>
                      </a:r>
                      <a:endParaRPr lang="es-EC" sz="1800" b="1" i="1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1" i="1" dirty="0">
                          <a:effectLst/>
                          <a:latin typeface="Calibri" panose="020F0502020204030204" pitchFamily="34" charset="0"/>
                        </a:rPr>
                        <a:t>T. viridae</a:t>
                      </a:r>
                      <a:endParaRPr lang="es-EC" sz="1800" b="1" i="1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1" i="1" dirty="0">
                          <a:effectLst/>
                          <a:latin typeface="Calibri" panose="020F0502020204030204" pitchFamily="34" charset="0"/>
                        </a:rPr>
                        <a:t>Pseudomonas fluorescens</a:t>
                      </a:r>
                      <a:endParaRPr lang="es-EC" sz="1800" b="1" i="1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1" i="1" dirty="0">
                          <a:effectLst/>
                          <a:latin typeface="Calibri" panose="020F0502020204030204" pitchFamily="34" charset="0"/>
                        </a:rPr>
                        <a:t>Penicillium sp.</a:t>
                      </a:r>
                      <a:endParaRPr lang="es-EC" sz="1800" b="1" i="1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1" i="1" dirty="0">
                          <a:effectLst/>
                          <a:latin typeface="Calibri" panose="020F0502020204030204" pitchFamily="34" charset="0"/>
                        </a:rPr>
                        <a:t>Aspergillus orizae</a:t>
                      </a:r>
                      <a:endParaRPr lang="es-EC" sz="1800" b="1" i="1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1" i="1" dirty="0">
                          <a:effectLst/>
                          <a:latin typeface="Calibri" panose="020F0502020204030204" pitchFamily="34" charset="0"/>
                        </a:rPr>
                        <a:t>Beauveria bassiana</a:t>
                      </a:r>
                      <a:endParaRPr lang="es-EC" sz="1800" b="1" i="1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1" i="1" dirty="0">
                          <a:effectLst/>
                          <a:latin typeface="Calibri" panose="020F0502020204030204" pitchFamily="34" charset="0"/>
                        </a:rPr>
                        <a:t>Saccharomyces cerevisiae</a:t>
                      </a:r>
                      <a:endParaRPr lang="es-EC" sz="1800" b="1" i="1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1" i="1" dirty="0">
                          <a:effectLst/>
                          <a:latin typeface="Calibri" panose="020F0502020204030204" pitchFamily="34" charset="0"/>
                        </a:rPr>
                        <a:t>Paecilomyces </a:t>
                      </a:r>
                      <a:r>
                        <a:rPr lang="es-ES" sz="1800" b="1" i="1" dirty="0" smtClean="0">
                          <a:effectLst/>
                          <a:latin typeface="Calibri" panose="020F0502020204030204" pitchFamily="34" charset="0"/>
                        </a:rPr>
                        <a:t>lilacinus</a:t>
                      </a:r>
                      <a:endParaRPr lang="es-EC" sz="1800" b="1" i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05" marR="264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0.4 </a:t>
                      </a:r>
                      <a:r>
                        <a:rPr lang="es-ES" sz="1800" dirty="0" smtClean="0">
                          <a:effectLst/>
                          <a:latin typeface="Calibri" panose="020F0502020204030204" pitchFamily="34" charset="0"/>
                        </a:rPr>
                        <a:t>g 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planta</a:t>
                      </a:r>
                      <a:r>
                        <a:rPr lang="es-ES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-1</a:t>
                      </a:r>
                      <a:endParaRPr lang="es-EC" sz="180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ES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ES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ES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ES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ES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ES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 smtClean="0">
                          <a:effectLst/>
                          <a:latin typeface="Calibri" panose="020F0502020204030204" pitchFamily="34" charset="0"/>
                        </a:rPr>
                        <a:t>Vermicomposta            25%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 smtClean="0">
                          <a:effectLst/>
                          <a:latin typeface="Calibri" panose="020F0502020204030204" pitchFamily="34" charset="0"/>
                        </a:rPr>
                        <a:t>Carbonato de calcio     25%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 smtClean="0">
                          <a:effectLst/>
                          <a:latin typeface="Calibri" panose="020F0502020204030204" pitchFamily="34" charset="0"/>
                        </a:rPr>
                        <a:t>Humato de potasio       25%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 smtClean="0">
                          <a:effectLst/>
                          <a:latin typeface="Calibri" panose="020F0502020204030204" pitchFamily="34" charset="0"/>
                        </a:rPr>
                        <a:t>Extracto de algas marinas            15%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 smtClean="0">
                          <a:effectLst/>
                          <a:latin typeface="Calibri" panose="020F0502020204030204" pitchFamily="34" charset="0"/>
                        </a:rPr>
                        <a:t>Aminoácidos                   5%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05" marR="26405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90, 120, 150 días después de la siembra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26405" marR="26405" marT="0" marB="0"/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4271"/>
          <a:stretch/>
        </p:blipFill>
        <p:spPr>
          <a:xfrm>
            <a:off x="6941712" y="2075727"/>
            <a:ext cx="2511381" cy="144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1115" y="107212"/>
            <a:ext cx="10972800" cy="51097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  <a:latin typeface="Calibri" panose="020F0502020204030204" pitchFamily="34" charset="0"/>
              </a:rPr>
              <a:t>ReFuerza</a:t>
            </a:r>
            <a:endParaRPr lang="es-EC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026399"/>
              </p:ext>
            </p:extLst>
          </p:nvPr>
        </p:nvGraphicFramePr>
        <p:xfrm>
          <a:off x="601013" y="708337"/>
          <a:ext cx="11337702" cy="517730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35313"/>
                <a:gridCol w="5432649"/>
                <a:gridCol w="2125819"/>
                <a:gridCol w="2243921"/>
              </a:tblGrid>
              <a:tr h="96757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5481320" algn="r"/>
                        </a:tabLs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Nombre comercial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Composición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Dosis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Frecuencia aplicación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09738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ReFuerza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5983" marR="65983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Concentrado microorganismos     3%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1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Paecilomyces lilacinus 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1x10</a:t>
                      </a:r>
                      <a:r>
                        <a:rPr lang="es-ES" sz="1800" b="1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UFC g</a:t>
                      </a:r>
                      <a:r>
                        <a:rPr lang="es-ES" sz="1800" b="1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Beauveria bassiana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1x10</a:t>
                      </a:r>
                      <a:r>
                        <a:rPr lang="en-US" sz="1800" b="1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UFC g</a:t>
                      </a:r>
                      <a:r>
                        <a:rPr lang="en-US" sz="1800" b="1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Bacillus licheniformis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1x10</a:t>
                      </a:r>
                      <a:r>
                        <a:rPr lang="en-US" sz="1800" b="1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UFC g</a:t>
                      </a:r>
                      <a:r>
                        <a:rPr lang="en-US" sz="1800" b="1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Streptomyces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spp.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1x10</a:t>
                      </a:r>
                      <a:r>
                        <a:rPr lang="en-US" sz="1800" b="1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UFC g</a:t>
                      </a:r>
                      <a:r>
                        <a:rPr lang="en-US" sz="1800" b="1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1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Saccharomyces cerevisiae 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1x10</a:t>
                      </a:r>
                      <a:r>
                        <a:rPr lang="es-ES" sz="1800" b="1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UFC g</a:t>
                      </a:r>
                      <a:r>
                        <a:rPr lang="es-ES" sz="1800" b="1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1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Pochonia chlamydosporia 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1x10</a:t>
                      </a:r>
                      <a:r>
                        <a:rPr lang="es-ES" sz="1800" b="1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UFC g</a:t>
                      </a:r>
                      <a:r>
                        <a:rPr lang="es-ES" sz="1800" b="1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Carbonato de calcio                      57%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Ácidos húmicos                              20%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Extracto de algas marinas            10%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Aminoácidos                                   10%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5983" marR="65983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0.4 g planta</a:t>
                      </a:r>
                      <a:r>
                        <a:rPr lang="es-ES" sz="1800" baseline="30000" dirty="0"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5983" marR="65983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</a:rPr>
                        <a:t>90, 120, 150 días después de la siembra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5983" marR="65983" marT="0" marB="0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24271"/>
          <a:stretch/>
        </p:blipFill>
        <p:spPr>
          <a:xfrm>
            <a:off x="7547019" y="3608313"/>
            <a:ext cx="2511381" cy="1444426"/>
          </a:xfrm>
          <a:prstGeom prst="rect">
            <a:avLst/>
          </a:prstGeom>
        </p:spPr>
      </p:pic>
      <p:sp>
        <p:nvSpPr>
          <p:cNvPr id="6" name="Rectángulo redondeado 5">
            <a:hlinkClick r:id="rId3" action="ppaction://hlinksldjump"/>
          </p:cNvPr>
          <p:cNvSpPr/>
          <p:nvPr/>
        </p:nvSpPr>
        <p:spPr>
          <a:xfrm>
            <a:off x="10740981" y="5331853"/>
            <a:ext cx="1129048" cy="4121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libri" panose="020F0502020204030204" pitchFamily="34" charset="0"/>
              </a:rPr>
              <a:t>ATRÁS</a:t>
            </a:r>
            <a:endParaRPr lang="es-EC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2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75059"/>
          <a:stretch/>
        </p:blipFill>
        <p:spPr>
          <a:xfrm>
            <a:off x="1572019" y="3985148"/>
            <a:ext cx="8120910" cy="1519096"/>
          </a:xfrm>
          <a:prstGeom prst="rect">
            <a:avLst/>
          </a:prstGeom>
        </p:spPr>
      </p:pic>
      <p:sp>
        <p:nvSpPr>
          <p:cNvPr id="4" name="Marcador de contenido 2"/>
          <p:cNvSpPr txBox="1">
            <a:spLocks/>
          </p:cNvSpPr>
          <p:nvPr/>
        </p:nvSpPr>
        <p:spPr>
          <a:xfrm>
            <a:off x="952392" y="1097789"/>
            <a:ext cx="8303809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C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</a:rPr>
              <a:t>Proliferación de viveros no certificados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C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</a:rPr>
              <a:t>Producir plántulas de calidad y reducir el uso de agroquímicos.</a:t>
            </a:r>
            <a:endParaRPr lang="es-EC" sz="2000" dirty="0">
              <a:solidFill>
                <a:sysClr val="windowText" lastClr="000000">
                  <a:lumMod val="75000"/>
                  <a:lumOff val="25000"/>
                </a:sysClr>
              </a:solidFill>
              <a:latin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C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</a:rPr>
              <a:t>Uso</a:t>
            </a:r>
            <a:r>
              <a:rPr kumimoji="0" lang="es-EC" sz="2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</a:rPr>
              <a:t> de microorganismos en agricultura</a:t>
            </a:r>
          </a:p>
          <a:p>
            <a:pPr lvl="1" indent="-342900">
              <a:buClr>
                <a:srgbClr val="A53010"/>
              </a:buClr>
              <a:defRPr/>
            </a:pPr>
            <a:r>
              <a:rPr lang="es-EC" sz="20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 pitchFamily="34" charset="0"/>
              </a:rPr>
              <a:t>Promotores de crecimiento vegetal</a:t>
            </a:r>
          </a:p>
          <a:p>
            <a:pPr lvl="1" indent="-342900">
              <a:buClr>
                <a:srgbClr val="A53010"/>
              </a:buClr>
              <a:defRPr/>
            </a:pPr>
            <a:r>
              <a:rPr kumimoji="0" lang="es-EC" sz="2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</a:rPr>
              <a:t>Biocontrol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lang="es-EC" sz="2000" baseline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 pitchFamily="34" charset="0"/>
              </a:rPr>
              <a:t>Consorcios microbianos: efecto sinérgico</a:t>
            </a: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0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67943" y="130628"/>
            <a:ext cx="295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</a:rPr>
              <a:t>OBJETIVOS</a:t>
            </a:r>
            <a:endParaRPr lang="es-EC" sz="2800" b="1" dirty="0">
              <a:latin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83322" y="905295"/>
            <a:ext cx="11142617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s-ES" sz="2000" b="1" i="1" dirty="0" smtClean="0">
                <a:effectLst/>
                <a:latin typeface="Calibri" panose="020F0502020204030204" pitchFamily="34" charset="0"/>
              </a:rPr>
              <a:t>Objetivo General</a:t>
            </a:r>
            <a:endParaRPr lang="es-EC" sz="2000" b="1" i="1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s-ES" sz="2000" dirty="0" smtClean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Evaluar la aplicación de consorcios microbianos en un sistema de producción de plántulas de aguacate (</a:t>
            </a:r>
            <a:r>
              <a:rPr lang="es-ES" sz="2000" i="1" dirty="0" smtClean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Persea americana </a:t>
            </a:r>
            <a:r>
              <a:rPr lang="es-ES" sz="2000" dirty="0" smtClean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Mill</a:t>
            </a:r>
            <a:r>
              <a:rPr lang="es-ES" sz="2000" i="1" dirty="0" smtClean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.) </a:t>
            </a:r>
            <a:r>
              <a:rPr lang="es-ES" sz="2000" dirty="0" smtClean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cultivar ‘Criollo’ sobre el desarrollo y estado nutricional de plántulas.</a:t>
            </a:r>
            <a:endParaRPr lang="es-EC" sz="2000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72733" y="2659719"/>
            <a:ext cx="107637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s-ES" sz="2000" b="1" i="1" dirty="0" smtClean="0">
                <a:effectLst/>
                <a:latin typeface="Calibri" panose="020F0502020204030204" pitchFamily="34" charset="0"/>
              </a:rPr>
              <a:t>Objetivos Específicos</a:t>
            </a:r>
            <a:endParaRPr lang="es-EC" sz="2000" b="1" i="1" dirty="0" smtClean="0">
              <a:effectLst/>
              <a:latin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ES" sz="2000" dirty="0" smtClean="0"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Evaluar el desarrollo vegetativo en plántulas de aguacate inoculadas con consorcios microbianos para determinar la calidad de plántula frente a las no inoculadas.</a:t>
            </a:r>
            <a:endParaRPr lang="es-EC" sz="2000" dirty="0" smtClean="0">
              <a:effectLst/>
              <a:latin typeface="Calibri" panose="020F0502020204030204" pitchFamily="34" charset="0"/>
              <a:ea typeface="Noto Sans Symbols"/>
              <a:cs typeface="Noto Sans Symbols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ES" sz="2000" dirty="0" smtClean="0"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Comparar el estado nutricional en plántulas de aguacate inoculadas con consorcios microbianos frente a las no inoculadas.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EC" sz="2000" dirty="0" smtClean="0">
                <a:latin typeface="Calibri" panose="020F0502020204030204" pitchFamily="34" charset="0"/>
                <a:ea typeface="Noto Sans Symbols"/>
                <a:cs typeface="Noto Sans Symbols"/>
              </a:rPr>
              <a:t>Identificar </a:t>
            </a:r>
            <a:r>
              <a:rPr lang="es-EC" sz="2000" dirty="0">
                <a:latin typeface="Calibri" panose="020F0502020204030204" pitchFamily="34" charset="0"/>
                <a:ea typeface="Noto Sans Symbols"/>
                <a:cs typeface="Noto Sans Symbols"/>
              </a:rPr>
              <a:t>las relaciones entre variables de desarrollo vegetativo y de concentración de nutrientes de las plántulas de aguacate.</a:t>
            </a:r>
            <a:endParaRPr lang="es-EC" sz="2000" dirty="0" smtClean="0">
              <a:effectLst/>
              <a:latin typeface="Calibri" panose="020F0502020204030204" pitchFamily="34" charset="0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5287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67943" y="130628"/>
            <a:ext cx="295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</a:rPr>
              <a:t>HIPÓTESIS</a:t>
            </a:r>
            <a:endParaRPr lang="es-EC" sz="2800" b="1" dirty="0">
              <a:latin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18697" y="905269"/>
            <a:ext cx="104223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800"/>
              </a:spcAft>
            </a:pPr>
            <a:r>
              <a:rPr lang="es-ES" sz="2000" b="1" dirty="0" smtClean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H</a:t>
            </a:r>
            <a:r>
              <a:rPr lang="es-ES" sz="2000" b="1" baseline="-25000" dirty="0" smtClean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0</a:t>
            </a:r>
            <a:r>
              <a:rPr lang="es-ES" sz="20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:</a:t>
            </a:r>
            <a:r>
              <a:rPr lang="es-ES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La aplicación de consorcios microbianos no tiene influencia en el desarrollo y estado </a:t>
            </a:r>
            <a:r>
              <a:rPr lang="es-ES" sz="2000" dirty="0" smtClean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</a:p>
          <a:p>
            <a:pPr indent="457200">
              <a:lnSpc>
                <a:spcPct val="200000"/>
              </a:lnSpc>
              <a:spcAft>
                <a:spcPts val="800"/>
              </a:spcAft>
            </a:pPr>
            <a:r>
              <a:rPr lang="es-ES" sz="2000" dirty="0" smtClean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nutricional </a:t>
            </a:r>
            <a:r>
              <a:rPr lang="es-ES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en plántulas de aguacate en fase de vivero</a:t>
            </a:r>
            <a:r>
              <a:rPr lang="es-ES" sz="2000" dirty="0" smtClean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.</a:t>
            </a:r>
          </a:p>
          <a:p>
            <a:pPr indent="457200">
              <a:lnSpc>
                <a:spcPct val="200000"/>
              </a:lnSpc>
              <a:spcAft>
                <a:spcPts val="800"/>
              </a:spcAft>
            </a:pPr>
            <a:endParaRPr lang="es-EC" sz="2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indent="457200">
              <a:lnSpc>
                <a:spcPct val="200000"/>
              </a:lnSpc>
              <a:spcAft>
                <a:spcPts val="800"/>
              </a:spcAft>
            </a:pPr>
            <a:r>
              <a:rPr lang="es-ES" sz="20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H</a:t>
            </a:r>
            <a:r>
              <a:rPr lang="es-ES" sz="2000" b="1" baseline="-25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</a:t>
            </a:r>
            <a:r>
              <a:rPr lang="es-ES" sz="20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:</a:t>
            </a:r>
            <a:r>
              <a:rPr lang="es-ES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La aplicación de consorcios microbianos tiene influencia en el desarrollo y estado </a:t>
            </a:r>
            <a:endParaRPr lang="es-ES" sz="2000" dirty="0" smtClean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indent="457200">
              <a:lnSpc>
                <a:spcPct val="200000"/>
              </a:lnSpc>
              <a:spcAft>
                <a:spcPts val="800"/>
              </a:spcAft>
            </a:pPr>
            <a:r>
              <a:rPr lang="es-ES" sz="2000" dirty="0" smtClean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nutricional </a:t>
            </a:r>
            <a:r>
              <a:rPr lang="es-ES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en plántulas de aguacate en fase de vivero.</a:t>
            </a:r>
            <a:endParaRPr lang="es-EC" sz="20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70260" y="145874"/>
            <a:ext cx="3618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MARCO TEÓRICO</a:t>
            </a:r>
            <a:endParaRPr lang="es-EC" sz="2800" b="1" dirty="0"/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658368" y="836024"/>
            <a:ext cx="5427150" cy="5217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  <a:tabLst/>
              <a:defRPr/>
            </a:pPr>
            <a:r>
              <a:rPr lang="es-ES_tradnl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CONSORCIOS MICROBIANOS</a:t>
            </a:r>
          </a:p>
          <a:p>
            <a:pPr>
              <a:buClr>
                <a:srgbClr val="A53010"/>
              </a:buClr>
              <a:defRPr/>
            </a:pPr>
            <a:r>
              <a:rPr lang="es-ES_tradnl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Bacteriano</a:t>
            </a:r>
          </a:p>
          <a:p>
            <a:pPr>
              <a:buClr>
                <a:srgbClr val="A53010"/>
              </a:buClr>
              <a:defRPr/>
            </a:pPr>
            <a:r>
              <a:rPr lang="es-ES_tradnl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Fúngico</a:t>
            </a:r>
          </a:p>
          <a:p>
            <a:pPr>
              <a:buClr>
                <a:srgbClr val="A53010"/>
              </a:buClr>
              <a:defRPr/>
            </a:pPr>
            <a:r>
              <a:rPr lang="es-ES_tradnl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Bacteriano – Fúngico</a:t>
            </a:r>
          </a:p>
          <a:p>
            <a:pPr marL="0" indent="0">
              <a:buClr>
                <a:srgbClr val="A53010"/>
              </a:buClr>
              <a:buNone/>
              <a:defRPr/>
            </a:pPr>
            <a:r>
              <a:rPr lang="es-ES_tradnl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Grupos de microorganismos</a:t>
            </a:r>
            <a:endParaRPr kumimoji="0" lang="es-ES_tradnl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>
              <a:buClr>
                <a:srgbClr val="A53010"/>
              </a:buClr>
              <a:defRPr/>
            </a:pPr>
            <a:r>
              <a:rPr lang="es-ES_tradnl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Promotores de crecimiento vegetal (PGPR) (</a:t>
            </a:r>
            <a:r>
              <a:rPr lang="es-ES_tradnl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Pseudomonas</a:t>
            </a:r>
            <a:r>
              <a:rPr lang="es-ES_tradnl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s-ES_tradnl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Bacillus</a:t>
            </a:r>
            <a:r>
              <a:rPr lang="es-ES_tradnl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 lvl="1">
              <a:buClr>
                <a:srgbClr val="A53010"/>
              </a:buClr>
              <a:defRPr/>
            </a:pPr>
            <a:r>
              <a:rPr lang="es-ES_tradnl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Absorción de nutrientes</a:t>
            </a:r>
          </a:p>
          <a:p>
            <a:pPr lvl="1">
              <a:buClr>
                <a:srgbClr val="A53010"/>
              </a:buClr>
              <a:defRPr/>
            </a:pPr>
            <a:r>
              <a:rPr lang="es-ES_tradnl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Producción de reguladores de crecimiento</a:t>
            </a:r>
          </a:p>
          <a:p>
            <a:pPr lvl="1">
              <a:buClr>
                <a:srgbClr val="A53010"/>
              </a:buClr>
              <a:defRPr/>
            </a:pPr>
            <a:r>
              <a:rPr lang="es-ES_tradnl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Resistencia sistémica inducida</a:t>
            </a:r>
          </a:p>
          <a:p>
            <a:pPr>
              <a:buClr>
                <a:srgbClr val="A53010"/>
              </a:buClr>
              <a:defRPr/>
            </a:pPr>
            <a:r>
              <a:rPr kumimoji="0" lang="es-ES_tradnl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Fijadores</a:t>
            </a:r>
            <a:r>
              <a:rPr kumimoji="0" lang="es-ES_tradnl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 de nitrógeno (</a:t>
            </a:r>
            <a:r>
              <a:rPr kumimoji="0" lang="es-ES_tradnl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Rhizobium</a:t>
            </a:r>
            <a:r>
              <a:rPr kumimoji="0" lang="es-ES_tradnl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s-ES_tradnl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Azotobacter</a:t>
            </a:r>
            <a:r>
              <a:rPr kumimoji="0" lang="es-ES_tradnl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A53010"/>
              </a:buClr>
              <a:defRPr/>
            </a:pPr>
            <a:r>
              <a:rPr lang="es-ES_tradnl" noProof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Hongos micorrízicos arbusculares (HMA)</a:t>
            </a:r>
          </a:p>
          <a:p>
            <a:pPr>
              <a:buClr>
                <a:srgbClr val="A53010"/>
              </a:buClr>
              <a:defRPr/>
            </a:pPr>
            <a:r>
              <a:rPr kumimoji="0" lang="es-ES_tradnl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Biocontrol</a:t>
            </a:r>
            <a:r>
              <a:rPr lang="es-ES_tradnl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s-ES_tradnl" dirty="0" smtClean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es-ES_tradnl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Trichoderma</a:t>
            </a:r>
            <a:r>
              <a:rPr lang="es-ES_tradnl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s-ES_tradnl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Beauveria bassiana</a:t>
            </a:r>
            <a:r>
              <a:rPr lang="es-ES_tradnl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kumimoji="0" lang="es-EC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7984901" y="795899"/>
            <a:ext cx="2215766" cy="413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  <a:tabLst/>
              <a:defRPr/>
            </a:pPr>
            <a:r>
              <a:rPr lang="es-ES_tradnl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BIOFERTILIZANTE</a:t>
            </a:r>
            <a:endParaRPr kumimoji="0" lang="es-EC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577148" y="1351177"/>
            <a:ext cx="1407753" cy="6181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Inóculo microbiano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8575051" y="1351177"/>
            <a:ext cx="1407753" cy="6181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Carrier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0572955" y="1351177"/>
            <a:ext cx="1407753" cy="6181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Método de aplicación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8100811" y="1563678"/>
            <a:ext cx="375720" cy="19318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lecha derecha 10"/>
          <p:cNvSpPr/>
          <p:nvPr/>
        </p:nvSpPr>
        <p:spPr>
          <a:xfrm>
            <a:off x="10090019" y="1570118"/>
            <a:ext cx="375720" cy="19318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AutoShape 4" descr="Algunos microorganismos podrían potenciar el crecimiento de cultivos |  CONtexto ganadero | Noticias principales sobre ganadería y agricultura en  Colomb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764" y="2111414"/>
            <a:ext cx="2847975" cy="1609725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6830564" y="4075691"/>
            <a:ext cx="5077632" cy="373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Biofertilizantes utilizados</a:t>
            </a:r>
            <a:endParaRPr lang="es-EC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903076" y="4623427"/>
            <a:ext cx="4932609" cy="124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Trichoeb 5WP</a:t>
            </a:r>
          </a:p>
          <a:p>
            <a:pPr algn="ctr"/>
            <a:endParaRPr lang="es-EC" sz="2000" b="1" dirty="0" smtClean="0">
              <a:latin typeface="Calibri" panose="020F0502020204030204" pitchFamily="34" charset="0"/>
            </a:endParaRPr>
          </a:p>
          <a:p>
            <a:pPr algn="ctr"/>
            <a:r>
              <a:rPr lang="es-EC" sz="2000" b="1" dirty="0" smtClean="0">
                <a:latin typeface="Calibri" panose="020F0502020204030204" pitchFamily="34" charset="0"/>
              </a:rPr>
              <a:t>Fungifert Micorriza </a:t>
            </a:r>
          </a:p>
          <a:p>
            <a:pPr algn="ctr"/>
            <a:endParaRPr lang="es-EC" sz="2000" b="1" dirty="0" smtClean="0">
              <a:latin typeface="Calibri" panose="020F0502020204030204" pitchFamily="34" charset="0"/>
            </a:endParaRPr>
          </a:p>
          <a:p>
            <a:pPr algn="ctr"/>
            <a:r>
              <a:rPr lang="es-EC" sz="2000" b="1" dirty="0" smtClean="0">
                <a:latin typeface="Calibri" panose="020F0502020204030204" pitchFamily="34" charset="0"/>
              </a:rPr>
              <a:t>ReviB</a:t>
            </a:r>
          </a:p>
          <a:p>
            <a:pPr algn="ctr"/>
            <a:endParaRPr lang="es-EC" sz="2000" b="1" dirty="0">
              <a:latin typeface="Calibri" panose="020F0502020204030204" pitchFamily="34" charset="0"/>
            </a:endParaRPr>
          </a:p>
          <a:p>
            <a:pPr algn="ctr"/>
            <a:r>
              <a:rPr lang="es-EC" sz="2000" b="1" dirty="0" smtClean="0">
                <a:latin typeface="Calibri" panose="020F0502020204030204" pitchFamily="34" charset="0"/>
              </a:rPr>
              <a:t>ReFuerza</a:t>
            </a:r>
            <a:endParaRPr lang="es-EC" sz="2000" b="1" dirty="0">
              <a:latin typeface="Calibri" panose="020F0502020204030204" pitchFamily="34" charset="0"/>
            </a:endParaRPr>
          </a:p>
        </p:txBody>
      </p:sp>
      <p:sp>
        <p:nvSpPr>
          <p:cNvPr id="21" name="Rectángulo redondeado 20">
            <a:hlinkClick r:id="rId3" action="ppaction://hlinksldjump"/>
          </p:cNvPr>
          <p:cNvSpPr/>
          <p:nvPr/>
        </p:nvSpPr>
        <p:spPr>
          <a:xfrm>
            <a:off x="11037195" y="5512407"/>
            <a:ext cx="798490" cy="360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VER</a:t>
            </a:r>
            <a:endParaRPr lang="es-EC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658368" y="836024"/>
            <a:ext cx="5427150" cy="5346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  <a:tabLst/>
              <a:defRPr/>
            </a:pPr>
            <a:r>
              <a:rPr lang="es-ES_tradnl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AGUACATE (</a:t>
            </a:r>
            <a:r>
              <a:rPr lang="es-ES_tradnl" sz="20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Persea americana</a:t>
            </a:r>
            <a:r>
              <a:rPr lang="es-ES_tradnl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  <a:tabLst/>
              <a:defRPr/>
            </a:pPr>
            <a:r>
              <a:rPr lang="es-ES_tradnl" sz="2000" b="1" noProof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Características botánicas</a:t>
            </a:r>
          </a:p>
          <a:p>
            <a:pPr>
              <a:buClr>
                <a:srgbClr val="A53010"/>
              </a:buClr>
              <a:defRPr/>
            </a:pPr>
            <a:r>
              <a:rPr lang="es-ES_tradnl" sz="2000" dirty="0">
                <a:solidFill>
                  <a:schemeClr val="tx1"/>
                </a:solidFill>
                <a:latin typeface="Calibri" panose="020F0502020204030204" pitchFamily="34" charset="0"/>
              </a:rPr>
              <a:t>Razas: Mexicana, Guatemalteca, Antillana</a:t>
            </a:r>
          </a:p>
          <a:p>
            <a:pPr>
              <a:buClr>
                <a:srgbClr val="A53010"/>
              </a:buClr>
              <a:defRPr/>
            </a:pPr>
            <a:r>
              <a:rPr lang="es-ES_tradnl" sz="2000" baseline="0" noProof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Variedades</a:t>
            </a:r>
            <a:r>
              <a:rPr lang="es-ES_tradnl" sz="2000" noProof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Fuerte, Hass, cultivar Criollo</a:t>
            </a:r>
          </a:p>
          <a:p>
            <a:pPr>
              <a:buClr>
                <a:srgbClr val="A53010"/>
              </a:buClr>
              <a:defRPr/>
            </a:pPr>
            <a:r>
              <a:rPr lang="es-ES_tradnl" sz="2000" dirty="0">
                <a:solidFill>
                  <a:schemeClr val="tx1"/>
                </a:solidFill>
                <a:latin typeface="Calibri" panose="020F0502020204030204" pitchFamily="34" charset="0"/>
              </a:rPr>
              <a:t>Sistema </a:t>
            </a:r>
            <a:r>
              <a:rPr lang="es-ES_tradnl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radicular</a:t>
            </a:r>
            <a:endParaRPr lang="es-ES_tradnl" sz="2000" noProof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Clr>
                <a:srgbClr val="A53010"/>
              </a:buClr>
              <a:buNone/>
              <a:defRPr/>
            </a:pPr>
            <a:r>
              <a:rPr lang="es-ES_tradnl" sz="2000" b="1" noProof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Requerimientos edafo-climáticos</a:t>
            </a:r>
          </a:p>
          <a:p>
            <a:pPr>
              <a:buClr>
                <a:srgbClr val="A53010"/>
              </a:buClr>
              <a:defRPr/>
            </a:pPr>
            <a:r>
              <a:rPr lang="es-ES_tradnl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Suelo franco, profundo bien drenado</a:t>
            </a:r>
          </a:p>
          <a:p>
            <a:pPr>
              <a:buClr>
                <a:srgbClr val="A53010"/>
              </a:buClr>
              <a:defRPr/>
            </a:pPr>
            <a:r>
              <a:rPr lang="es-ES_tradnl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Altitud: 0-2000 m s.n.m.</a:t>
            </a:r>
          </a:p>
          <a:p>
            <a:pPr>
              <a:buClr>
                <a:srgbClr val="A53010"/>
              </a:buClr>
              <a:defRPr/>
            </a:pPr>
            <a:endParaRPr lang="es-ES_tradnl" sz="2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Clr>
                <a:srgbClr val="A53010"/>
              </a:buClr>
              <a:buNone/>
              <a:defRPr/>
            </a:pPr>
            <a:r>
              <a:rPr lang="es-ES_tradnl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Propagación</a:t>
            </a:r>
          </a:p>
          <a:p>
            <a:pPr>
              <a:buClr>
                <a:srgbClr val="A53010"/>
              </a:buClr>
              <a:defRPr/>
            </a:pPr>
            <a:r>
              <a:rPr lang="es-ES_tradnl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Sexual: semilla (portainjertos)</a:t>
            </a:r>
          </a:p>
          <a:p>
            <a:pPr>
              <a:buClr>
                <a:srgbClr val="A53010"/>
              </a:buClr>
              <a:defRPr/>
            </a:pPr>
            <a:r>
              <a:rPr lang="es-ES_tradnl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Asexual: estacas, in vitro, injertos (variedades comerciales)</a:t>
            </a:r>
          </a:p>
          <a:p>
            <a:pPr lvl="1">
              <a:buClr>
                <a:srgbClr val="A53010"/>
              </a:buClr>
              <a:defRPr/>
            </a:pPr>
            <a:endParaRPr lang="es-ES_tradnl" noProof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Clr>
                <a:srgbClr val="A53010"/>
              </a:buClr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8683" t="33055" r="39838" b="37192"/>
          <a:stretch/>
        </p:blipFill>
        <p:spPr>
          <a:xfrm>
            <a:off x="10587222" y="0"/>
            <a:ext cx="1604778" cy="12498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9478" t="16505" r="45579" b="50572"/>
          <a:stretch/>
        </p:blipFill>
        <p:spPr>
          <a:xfrm>
            <a:off x="6355973" y="1609306"/>
            <a:ext cx="2432484" cy="180505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706868" y="1185968"/>
            <a:ext cx="3371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Portainjerto</a:t>
            </a:r>
            <a:endParaRPr lang="es-EC" sz="20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8788457" y="1181053"/>
            <a:ext cx="3371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Variedades comerciales</a:t>
            </a:r>
            <a:endParaRPr lang="es-EC" sz="20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36308" t="27421" r="36769" b="41241"/>
          <a:stretch/>
        </p:blipFill>
        <p:spPr>
          <a:xfrm>
            <a:off x="9012461" y="1604391"/>
            <a:ext cx="2958829" cy="19362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35350" t="44146" r="35185" b="20383"/>
          <a:stretch/>
        </p:blipFill>
        <p:spPr>
          <a:xfrm>
            <a:off x="9004658" y="3710605"/>
            <a:ext cx="2966632" cy="200795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935541" y="1636615"/>
            <a:ext cx="1303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FUERTE</a:t>
            </a:r>
            <a:endParaRPr lang="es-EC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086250" y="3892553"/>
            <a:ext cx="1303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HASS</a:t>
            </a:r>
            <a:endParaRPr lang="es-EC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l="41749" t="27565" r="43671" b="37734"/>
          <a:stretch/>
        </p:blipFill>
        <p:spPr>
          <a:xfrm>
            <a:off x="6634436" y="3498332"/>
            <a:ext cx="1897039" cy="25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3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705111" y="726179"/>
            <a:ext cx="7146229" cy="4418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  <a:tabLst/>
              <a:defRPr/>
            </a:pPr>
            <a:r>
              <a:rPr lang="es-ES_tradnl" sz="2000" b="1" noProof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SISTEMAS DE PRODUCIÓN DE PORTAINJERTOS DE AGUACATE</a:t>
            </a: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</a:rPr>
              <a:t>	</a:t>
            </a: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6609" t="43237" r="36433" b="19823"/>
          <a:stretch/>
        </p:blipFill>
        <p:spPr>
          <a:xfrm>
            <a:off x="604526" y="2141182"/>
            <a:ext cx="1753737" cy="1351128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409433" y="1414970"/>
            <a:ext cx="2183641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Calibri" panose="020F0502020204030204" pitchFamily="34" charset="0"/>
              </a:rPr>
              <a:t>Instalaciones</a:t>
            </a:r>
            <a:endParaRPr lang="es-EC" sz="2000" dirty="0">
              <a:latin typeface="Calibri" panose="020F0502020204030204" pitchFamily="34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2977487" y="1414970"/>
            <a:ext cx="2183641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Calibri" panose="020F0502020204030204" pitchFamily="34" charset="0"/>
              </a:rPr>
              <a:t>Sustrato</a:t>
            </a:r>
            <a:endParaRPr lang="es-EC" sz="2000" dirty="0">
              <a:latin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7657" t="20331" r="40316" b="39266"/>
          <a:stretch/>
        </p:blipFill>
        <p:spPr>
          <a:xfrm>
            <a:off x="4314966" y="2141182"/>
            <a:ext cx="1310185" cy="13511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50245" t="46595" r="28252" b="28592"/>
          <a:stretch/>
        </p:blipFill>
        <p:spPr>
          <a:xfrm>
            <a:off x="2501119" y="2141182"/>
            <a:ext cx="1804659" cy="1351128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7125619" y="1414969"/>
            <a:ext cx="3028316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Calibri" panose="020F0502020204030204" pitchFamily="34" charset="0"/>
              </a:rPr>
              <a:t>Preparación y siembra de semillas</a:t>
            </a:r>
            <a:endParaRPr lang="es-EC" sz="2000" dirty="0">
              <a:latin typeface="Calibri" panose="020F05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36399" t="27752" r="37378" b="41651"/>
          <a:stretch/>
        </p:blipFill>
        <p:spPr>
          <a:xfrm>
            <a:off x="5989756" y="2090122"/>
            <a:ext cx="2007396" cy="131685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l="36817" t="16931" r="37064" b="53405"/>
          <a:stretch/>
        </p:blipFill>
        <p:spPr>
          <a:xfrm>
            <a:off x="8038532" y="2081740"/>
            <a:ext cx="2115403" cy="13507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/>
          <a:srcRect l="41873" t="32473" r="39161" b="23181"/>
          <a:stretch/>
        </p:blipFill>
        <p:spPr>
          <a:xfrm>
            <a:off x="10387871" y="2081740"/>
            <a:ext cx="1041282" cy="1368842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584054" y="3678072"/>
            <a:ext cx="2974510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Calibri" panose="020F0502020204030204" pitchFamily="34" charset="0"/>
              </a:rPr>
              <a:t>Riego y Fertilización</a:t>
            </a:r>
            <a:endParaRPr lang="es-EC" sz="2000" dirty="0">
              <a:latin typeface="Calibri" panose="020F050202020403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/>
          <a:srcRect l="27483" t="31297" r="56888" b="33815"/>
          <a:stretch/>
        </p:blipFill>
        <p:spPr>
          <a:xfrm>
            <a:off x="268404" y="4335765"/>
            <a:ext cx="1367577" cy="1716355"/>
          </a:xfrm>
          <a:prstGeom prst="rect">
            <a:avLst/>
          </a:prstGeom>
        </p:spPr>
      </p:pic>
      <p:sp>
        <p:nvSpPr>
          <p:cNvPr id="14" name="Rectángulo redondeado 13"/>
          <p:cNvSpPr/>
          <p:nvPr/>
        </p:nvSpPr>
        <p:spPr>
          <a:xfrm>
            <a:off x="3804346" y="3678072"/>
            <a:ext cx="2569158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Calibri" panose="020F0502020204030204" pitchFamily="34" charset="0"/>
              </a:rPr>
              <a:t>Control de malezas</a:t>
            </a:r>
            <a:endParaRPr lang="es-EC" sz="2000" dirty="0">
              <a:latin typeface="Calibri" panose="020F0502020204030204" pitchFamily="34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8020353" y="3676679"/>
            <a:ext cx="2569158" cy="6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Calibri" panose="020F0502020204030204" pitchFamily="34" charset="0"/>
              </a:rPr>
              <a:t>Control de plagas y enfermedades</a:t>
            </a:r>
            <a:endParaRPr lang="es-EC" sz="2000" dirty="0">
              <a:latin typeface="Calibri" panose="020F050202020403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9764" y="4560534"/>
            <a:ext cx="2718322" cy="116840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0"/>
          <a:srcRect l="39650" t="17678" r="40630" b="33628"/>
          <a:stretch/>
        </p:blipFill>
        <p:spPr>
          <a:xfrm>
            <a:off x="7518797" y="4349924"/>
            <a:ext cx="1307210" cy="181479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r="11926"/>
          <a:stretch/>
        </p:blipFill>
        <p:spPr>
          <a:xfrm>
            <a:off x="1781032" y="4349923"/>
            <a:ext cx="1761540" cy="1724161"/>
          </a:xfrm>
          <a:prstGeom prst="rect">
            <a:avLst/>
          </a:prstGeom>
        </p:spPr>
      </p:pic>
      <p:pic>
        <p:nvPicPr>
          <p:cNvPr id="5122" name="Picture 2" descr="Tips cultivo de aguacate – CitriCaldas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6" t="5899" r="449" b="56782"/>
          <a:stretch/>
        </p:blipFill>
        <p:spPr bwMode="auto">
          <a:xfrm>
            <a:off x="9376012" y="4331666"/>
            <a:ext cx="1555846" cy="160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12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259887"/>
              </p:ext>
            </p:extLst>
          </p:nvPr>
        </p:nvGraphicFramePr>
        <p:xfrm>
          <a:off x="4425654" y="995042"/>
          <a:ext cx="7766346" cy="47540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2562"/>
                <a:gridCol w="4873784"/>
              </a:tblGrid>
              <a:tr h="392491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943400"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Calibri" panose="020F0502020204030204" pitchFamily="34" charset="0"/>
                        </a:rPr>
                        <a:t>Ubicación 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política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Provincia de Pichincha, cantón Quito, parroquia Tumbaco, Granja Experimental Tumbaco.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465" marR="68465" marT="0" marB="0"/>
                </a:tc>
              </a:tr>
              <a:tr h="4581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Altitud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Calibri" panose="020F0502020204030204" pitchFamily="34" charset="0"/>
                        </a:rPr>
                        <a:t>2348 m s.n.m.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465" marR="68465" marT="0" marB="0"/>
                </a:tc>
              </a:tr>
              <a:tr h="51848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Área agroecológica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bosque semi húmedo montano bajo templado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465" marR="68465" marT="0" marB="0"/>
                </a:tc>
              </a:tr>
              <a:tr h="4581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Calibri" panose="020F0502020204030204" pitchFamily="34" charset="0"/>
                        </a:rPr>
                        <a:t>Temperatura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17°C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465" marR="68465" marT="0" marB="0"/>
                </a:tc>
              </a:tr>
              <a:tr h="43196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Precipitación </a:t>
                      </a:r>
                      <a:r>
                        <a:rPr lang="es-ES" sz="2000" dirty="0" smtClean="0">
                          <a:effectLst/>
                          <a:latin typeface="Calibri" panose="020F0502020204030204" pitchFamily="34" charset="0"/>
                        </a:rPr>
                        <a:t>anual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900 mm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465" marR="68465" marT="0" marB="0"/>
                </a:tc>
              </a:tr>
              <a:tr h="392491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Invernadero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2491"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Temperatura promedio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23°C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465" marR="68465" marT="0" marB="0"/>
                </a:tc>
              </a:tr>
              <a:tr h="4581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Humedad relativa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</a:rPr>
                        <a:t>41%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465" marR="68465" marT="0" marB="0"/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4849830" y="116980"/>
            <a:ext cx="295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</a:rPr>
              <a:t>METODOLOGÍA</a:t>
            </a:r>
            <a:endParaRPr lang="es-EC" sz="2800" b="1" dirty="0">
              <a:latin typeface="Calibri" panose="020F0502020204030204" pitchFamily="34" charset="0"/>
            </a:endParaRP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699311" y="836024"/>
            <a:ext cx="5427150" cy="5126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53010"/>
              </a:buClr>
              <a:buNone/>
              <a:defRPr/>
            </a:pPr>
            <a:r>
              <a:rPr lang="es-ES_tradnl" sz="2000" b="1" noProof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Ubicación </a:t>
            </a:r>
            <a:endParaRPr kumimoji="0" lang="es-EC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6" name="image2.png"/>
          <p:cNvPicPr/>
          <p:nvPr/>
        </p:nvPicPr>
        <p:blipFill>
          <a:blip r:embed="rId2"/>
          <a:srcRect l="21087" t="10019" r="15073" b="12387"/>
          <a:stretch>
            <a:fillRect/>
          </a:stretch>
        </p:blipFill>
        <p:spPr>
          <a:xfrm>
            <a:off x="123896" y="1805014"/>
            <a:ext cx="4219575" cy="2857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3358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 Black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2">
  <a:themeElements>
    <a:clrScheme name="Personalizado 5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1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1942</TotalTime>
  <Words>2214</Words>
  <Application>Microsoft Office PowerPoint</Application>
  <PresentationFormat>Personalizado</PresentationFormat>
  <Paragraphs>458</Paragraphs>
  <Slides>25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1_Tema de Office</vt:lpstr>
      <vt:lpstr>tema 2</vt:lpstr>
      <vt:lpstr>Tema13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Trichoeb 5WP</vt:lpstr>
      <vt:lpstr>Fungifert Micorriza</vt:lpstr>
      <vt:lpstr>ReviB</vt:lpstr>
      <vt:lpstr>ReFuerza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User</cp:lastModifiedBy>
  <cp:revision>79</cp:revision>
  <dcterms:created xsi:type="dcterms:W3CDTF">2020-09-28T14:22:34Z</dcterms:created>
  <dcterms:modified xsi:type="dcterms:W3CDTF">2021-06-02T18:54:05Z</dcterms:modified>
</cp:coreProperties>
</file>