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73" r:id="rId1"/>
  </p:sldMasterIdLst>
  <p:notesMasterIdLst>
    <p:notesMasterId r:id="rId30"/>
  </p:notesMasterIdLst>
  <p:sldIdLst>
    <p:sldId id="256" r:id="rId2"/>
    <p:sldId id="257" r:id="rId3"/>
    <p:sldId id="299" r:id="rId4"/>
    <p:sldId id="258" r:id="rId5"/>
    <p:sldId id="300" r:id="rId6"/>
    <p:sldId id="259" r:id="rId7"/>
    <p:sldId id="301" r:id="rId8"/>
    <p:sldId id="302" r:id="rId9"/>
    <p:sldId id="304" r:id="rId10"/>
    <p:sldId id="303" r:id="rId11"/>
    <p:sldId id="305" r:id="rId12"/>
    <p:sldId id="306" r:id="rId13"/>
    <p:sldId id="307" r:id="rId14"/>
    <p:sldId id="308" r:id="rId15"/>
    <p:sldId id="309" r:id="rId16"/>
    <p:sldId id="310" r:id="rId17"/>
    <p:sldId id="298" r:id="rId18"/>
    <p:sldId id="311" r:id="rId19"/>
    <p:sldId id="312" r:id="rId20"/>
    <p:sldId id="292" r:id="rId21"/>
    <p:sldId id="293" r:id="rId22"/>
    <p:sldId id="294" r:id="rId23"/>
    <p:sldId id="296" r:id="rId24"/>
    <p:sldId id="297" r:id="rId25"/>
    <p:sldId id="315" r:id="rId26"/>
    <p:sldId id="316" r:id="rId27"/>
    <p:sldId id="290" r:id="rId28"/>
    <p:sldId id="291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8E0D0E-90F0-4FF7-A89F-ABA352942017}">
  <a:tblStyle styleId="{348E0D0E-90F0-4FF7-A89F-ABA352942017}" styleName="Table_0"/>
  <a:tblStyle styleId="{092D3432-5AEA-4A4F-8100-0B3D662F0C0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1V>
      <a:tcStyle>
        <a:tcBdr/>
        <a:fill>
          <a:solidFill>
            <a:srgbClr val="E7F3F4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82" d="100"/>
          <a:sy n="82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EEC00-5D77-462D-B4C1-18F5461A746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4CEC8A4D-79AF-41D8-8FA7-1AB35DF98EEB}">
      <dgm:prSet phldrT="[Texto]" custT="1"/>
      <dgm:spPr/>
      <dgm:t>
        <a:bodyPr/>
        <a:lstStyle/>
        <a:p>
          <a:r>
            <a:rPr lang="es-419" sz="1800" dirty="0">
              <a:solidFill>
                <a:schemeClr val="tx1"/>
              </a:solidFill>
            </a:rPr>
            <a:t>COVID 19</a:t>
          </a:r>
        </a:p>
      </dgm:t>
    </dgm:pt>
    <dgm:pt modelId="{F46D5B1D-898D-43FB-A45C-A79287016288}" type="parTrans" cxnId="{B047EA4A-4340-44D5-A03A-9DC88B0D8E5E}">
      <dgm:prSet/>
      <dgm:spPr/>
      <dgm:t>
        <a:bodyPr/>
        <a:lstStyle/>
        <a:p>
          <a:endParaRPr lang="es-419"/>
        </a:p>
      </dgm:t>
    </dgm:pt>
    <dgm:pt modelId="{F2F326D5-0D8E-48BA-98AA-C1EB9037089C}" type="sibTrans" cxnId="{B047EA4A-4340-44D5-A03A-9DC88B0D8E5E}">
      <dgm:prSet/>
      <dgm:spPr/>
      <dgm:t>
        <a:bodyPr/>
        <a:lstStyle/>
        <a:p>
          <a:endParaRPr lang="es-419"/>
        </a:p>
      </dgm:t>
    </dgm:pt>
    <dgm:pt modelId="{6A8B9DFD-DCDA-4F67-8F60-28F3ECECB469}">
      <dgm:prSet phldrT="[Texto]" custT="1"/>
      <dgm:spPr/>
      <dgm:t>
        <a:bodyPr/>
        <a:lstStyle/>
        <a:p>
          <a:r>
            <a:rPr lang="es-419" sz="1400" dirty="0">
              <a:solidFill>
                <a:schemeClr val="tx1"/>
              </a:solidFill>
            </a:rPr>
            <a:t>Proceso enseñanza- aprendizaje virtual, tecnología </a:t>
          </a:r>
        </a:p>
      </dgm:t>
    </dgm:pt>
    <dgm:pt modelId="{602F1425-CF89-4679-8AFD-CA2D11B35FC8}" type="parTrans" cxnId="{5BFC1318-9DD4-4A41-B781-7FF75AA7E991}">
      <dgm:prSet/>
      <dgm:spPr/>
      <dgm:t>
        <a:bodyPr/>
        <a:lstStyle/>
        <a:p>
          <a:endParaRPr lang="es-419"/>
        </a:p>
      </dgm:t>
    </dgm:pt>
    <dgm:pt modelId="{39CC2455-4F3F-45DB-BA12-793316A456AC}" type="sibTrans" cxnId="{5BFC1318-9DD4-4A41-B781-7FF75AA7E991}">
      <dgm:prSet/>
      <dgm:spPr/>
      <dgm:t>
        <a:bodyPr/>
        <a:lstStyle/>
        <a:p>
          <a:endParaRPr lang="es-419"/>
        </a:p>
      </dgm:t>
    </dgm:pt>
    <dgm:pt modelId="{15105C87-9265-4AA4-B550-C42533143B69}">
      <dgm:prSet phldrT="[Texto]" custT="1"/>
      <dgm:spPr/>
      <dgm:t>
        <a:bodyPr/>
        <a:lstStyle/>
        <a:p>
          <a:r>
            <a:rPr lang="es-419" sz="1400" dirty="0">
              <a:solidFill>
                <a:schemeClr val="tx1"/>
              </a:solidFill>
            </a:rPr>
            <a:t>Familia se convierte en parte activa en proceso </a:t>
          </a:r>
        </a:p>
      </dgm:t>
    </dgm:pt>
    <dgm:pt modelId="{624E6557-B6BC-4732-8B3C-039AACF9B045}" type="parTrans" cxnId="{DCD272E1-9662-4656-818F-BF54D460FF0A}">
      <dgm:prSet/>
      <dgm:spPr/>
      <dgm:t>
        <a:bodyPr/>
        <a:lstStyle/>
        <a:p>
          <a:endParaRPr lang="es-419"/>
        </a:p>
      </dgm:t>
    </dgm:pt>
    <dgm:pt modelId="{B026C172-20AD-4AFC-B211-658D06BCEED1}" type="sibTrans" cxnId="{DCD272E1-9662-4656-818F-BF54D460FF0A}">
      <dgm:prSet/>
      <dgm:spPr/>
      <dgm:t>
        <a:bodyPr/>
        <a:lstStyle/>
        <a:p>
          <a:endParaRPr lang="es-419"/>
        </a:p>
      </dgm:t>
    </dgm:pt>
    <dgm:pt modelId="{DC0C10AF-950E-4FDD-86E2-493D0787171C}">
      <dgm:prSet phldrT="[Texto]" custT="1"/>
      <dgm:spPr/>
      <dgm:t>
        <a:bodyPr/>
        <a:lstStyle/>
        <a:p>
          <a:r>
            <a:rPr lang="es-419" sz="1600" dirty="0">
              <a:solidFill>
                <a:schemeClr val="tx1"/>
              </a:solidFill>
            </a:rPr>
            <a:t>Edades tempranas, asistencia familia fundamental</a:t>
          </a:r>
        </a:p>
      </dgm:t>
    </dgm:pt>
    <dgm:pt modelId="{A8BE43DA-51FE-47DA-89D5-EFE6752DAD93}" type="parTrans" cxnId="{C67B884D-C978-452C-81E3-EB31E15FB86A}">
      <dgm:prSet/>
      <dgm:spPr/>
      <dgm:t>
        <a:bodyPr/>
        <a:lstStyle/>
        <a:p>
          <a:endParaRPr lang="es-419"/>
        </a:p>
      </dgm:t>
    </dgm:pt>
    <dgm:pt modelId="{3CD81B55-01EA-4E6C-8741-82EE11AF8736}" type="sibTrans" cxnId="{C67B884D-C978-452C-81E3-EB31E15FB86A}">
      <dgm:prSet/>
      <dgm:spPr/>
      <dgm:t>
        <a:bodyPr/>
        <a:lstStyle/>
        <a:p>
          <a:endParaRPr lang="es-419"/>
        </a:p>
      </dgm:t>
    </dgm:pt>
    <dgm:pt modelId="{9B3A8A03-F403-4EF3-9343-8193D7ADDBAB}">
      <dgm:prSet phldrT="[Texto]" custT="1"/>
      <dgm:spPr/>
      <dgm:t>
        <a:bodyPr/>
        <a:lstStyle/>
        <a:p>
          <a:r>
            <a:rPr lang="es-419" sz="1600" dirty="0">
              <a:solidFill>
                <a:schemeClr val="tx1"/>
              </a:solidFill>
            </a:rPr>
            <a:t>Proceso retenido en la </a:t>
          </a:r>
          <a:r>
            <a:rPr lang="es-419" sz="1600" dirty="0" err="1">
              <a:solidFill>
                <a:schemeClr val="tx1"/>
              </a:solidFill>
            </a:rPr>
            <a:t>ensenanza</a:t>
          </a:r>
          <a:r>
            <a:rPr lang="es-419" sz="1600" dirty="0">
              <a:solidFill>
                <a:schemeClr val="tx1"/>
              </a:solidFill>
            </a:rPr>
            <a:t>- actividad física </a:t>
          </a:r>
        </a:p>
      </dgm:t>
    </dgm:pt>
    <dgm:pt modelId="{ADAE41CD-73FA-419E-A412-E0F5BDA5B906}" type="parTrans" cxnId="{6DB68A05-F27B-4D55-B69F-AD4315DC7751}">
      <dgm:prSet/>
      <dgm:spPr/>
      <dgm:t>
        <a:bodyPr/>
        <a:lstStyle/>
        <a:p>
          <a:endParaRPr lang="es-419"/>
        </a:p>
      </dgm:t>
    </dgm:pt>
    <dgm:pt modelId="{59AB4A62-1EE2-4092-BA10-3A5EF812B4D5}" type="sibTrans" cxnId="{6DB68A05-F27B-4D55-B69F-AD4315DC7751}">
      <dgm:prSet/>
      <dgm:spPr/>
      <dgm:t>
        <a:bodyPr/>
        <a:lstStyle/>
        <a:p>
          <a:endParaRPr lang="es-419"/>
        </a:p>
      </dgm:t>
    </dgm:pt>
    <dgm:pt modelId="{AD77AC7D-513E-463C-931A-EEF6977CD9E4}">
      <dgm:prSet phldrT="[Texto]" custScaleX="186527" custRadScaleRad="143488" custRadScaleInc="-953"/>
      <dgm:spPr/>
      <dgm:t>
        <a:bodyPr/>
        <a:lstStyle/>
        <a:p>
          <a:endParaRPr lang="es-ES"/>
        </a:p>
      </dgm:t>
    </dgm:pt>
    <dgm:pt modelId="{50B2936E-47A7-461E-ADCE-5B78C68A2A54}" type="parTrans" cxnId="{882EB072-ED65-4DCC-B01A-E5C530851170}">
      <dgm:prSet/>
      <dgm:spPr/>
      <dgm:t>
        <a:bodyPr/>
        <a:lstStyle/>
        <a:p>
          <a:endParaRPr lang="es-419"/>
        </a:p>
      </dgm:t>
    </dgm:pt>
    <dgm:pt modelId="{6EF828D4-4C8F-4379-898E-5C0EDC884F6F}" type="sibTrans" cxnId="{882EB072-ED65-4DCC-B01A-E5C530851170}">
      <dgm:prSet/>
      <dgm:spPr/>
      <dgm:t>
        <a:bodyPr/>
        <a:lstStyle/>
        <a:p>
          <a:endParaRPr lang="es-419"/>
        </a:p>
      </dgm:t>
    </dgm:pt>
    <dgm:pt modelId="{C236725F-3B1A-4CAC-B4F4-12138C27FB03}">
      <dgm:prSet phldrT="[Texto]" custScaleX="167813" custScaleY="116832" custRadScaleRad="135875" custRadScaleInc="1006"/>
      <dgm:spPr/>
      <dgm:t>
        <a:bodyPr/>
        <a:lstStyle/>
        <a:p>
          <a:endParaRPr lang="es-ES"/>
        </a:p>
      </dgm:t>
    </dgm:pt>
    <dgm:pt modelId="{8384E48B-F87B-49FA-8681-D6AF70B1509B}" type="parTrans" cxnId="{9DBA2F4B-941B-445A-9C45-4A60B8FA60A8}">
      <dgm:prSet/>
      <dgm:spPr/>
      <dgm:t>
        <a:bodyPr/>
        <a:lstStyle/>
        <a:p>
          <a:endParaRPr lang="es-419"/>
        </a:p>
      </dgm:t>
    </dgm:pt>
    <dgm:pt modelId="{E2FD5F13-CB11-4CFE-9845-259342766157}" type="sibTrans" cxnId="{9DBA2F4B-941B-445A-9C45-4A60B8FA60A8}">
      <dgm:prSet/>
      <dgm:spPr/>
      <dgm:t>
        <a:bodyPr/>
        <a:lstStyle/>
        <a:p>
          <a:endParaRPr lang="es-419"/>
        </a:p>
      </dgm:t>
    </dgm:pt>
    <dgm:pt modelId="{E4253D8B-98BE-4D35-9B00-9CA3F5F65AE7}">
      <dgm:prSet phldrT="[Texto]" custScaleX="167813" custScaleY="116832" custRadScaleRad="135875" custRadScaleInc="1006"/>
      <dgm:spPr/>
      <dgm:t>
        <a:bodyPr/>
        <a:lstStyle/>
        <a:p>
          <a:endParaRPr lang="es-ES"/>
        </a:p>
      </dgm:t>
    </dgm:pt>
    <dgm:pt modelId="{44AE1092-A079-4A54-AA01-71A3CAB7B795}" type="parTrans" cxnId="{3429851A-6EB8-4E00-9052-963277BA862A}">
      <dgm:prSet/>
      <dgm:spPr/>
      <dgm:t>
        <a:bodyPr/>
        <a:lstStyle/>
        <a:p>
          <a:endParaRPr lang="es-419"/>
        </a:p>
      </dgm:t>
    </dgm:pt>
    <dgm:pt modelId="{FDE187FF-B914-4E17-8575-556D25B4FD6E}" type="sibTrans" cxnId="{3429851A-6EB8-4E00-9052-963277BA862A}">
      <dgm:prSet/>
      <dgm:spPr/>
      <dgm:t>
        <a:bodyPr/>
        <a:lstStyle/>
        <a:p>
          <a:endParaRPr lang="es-419"/>
        </a:p>
      </dgm:t>
    </dgm:pt>
    <dgm:pt modelId="{934F5C40-000C-4E6E-808A-9E6FFCCC7A77}">
      <dgm:prSet custScaleX="186527" custRadScaleRad="129052" custRadScaleInc="-78893"/>
      <dgm:spPr/>
      <dgm:t>
        <a:bodyPr/>
        <a:lstStyle/>
        <a:p>
          <a:endParaRPr lang="es-419"/>
        </a:p>
      </dgm:t>
    </dgm:pt>
    <dgm:pt modelId="{3313593A-4E98-4AAC-9CEF-6B2160F732BC}" type="parTrans" cxnId="{777E652D-1EE7-4F71-B80A-60D1AFB074C7}">
      <dgm:prSet/>
      <dgm:spPr/>
      <dgm:t>
        <a:bodyPr/>
        <a:lstStyle/>
        <a:p>
          <a:endParaRPr lang="es-419"/>
        </a:p>
      </dgm:t>
    </dgm:pt>
    <dgm:pt modelId="{40CB773F-8DF1-4938-A24B-1EC957346112}" type="sibTrans" cxnId="{777E652D-1EE7-4F71-B80A-60D1AFB074C7}">
      <dgm:prSet/>
      <dgm:spPr/>
      <dgm:t>
        <a:bodyPr/>
        <a:lstStyle/>
        <a:p>
          <a:endParaRPr lang="es-419"/>
        </a:p>
      </dgm:t>
    </dgm:pt>
    <dgm:pt modelId="{A9B1111D-84A3-40F9-BDA9-7AA320B5BA73}">
      <dgm:prSet custScaleX="186527" custRadScaleRad="129052" custRadScaleInc="-78893"/>
      <dgm:spPr/>
      <dgm:t>
        <a:bodyPr/>
        <a:lstStyle/>
        <a:p>
          <a:endParaRPr lang="es-419"/>
        </a:p>
      </dgm:t>
    </dgm:pt>
    <dgm:pt modelId="{50F93051-FABE-4431-AD8B-2B50561918CA}" type="parTrans" cxnId="{365911FB-F638-4C88-9A97-2874BE416104}">
      <dgm:prSet/>
      <dgm:spPr/>
      <dgm:t>
        <a:bodyPr/>
        <a:lstStyle/>
        <a:p>
          <a:endParaRPr lang="es-419"/>
        </a:p>
      </dgm:t>
    </dgm:pt>
    <dgm:pt modelId="{D4571748-7D79-4B3A-B956-0507A91982BA}" type="sibTrans" cxnId="{365911FB-F638-4C88-9A97-2874BE416104}">
      <dgm:prSet/>
      <dgm:spPr/>
      <dgm:t>
        <a:bodyPr/>
        <a:lstStyle/>
        <a:p>
          <a:endParaRPr lang="es-419"/>
        </a:p>
      </dgm:t>
    </dgm:pt>
    <dgm:pt modelId="{27FF96E5-9E99-4A0D-BBBF-126AEE82C4B0}" type="pres">
      <dgm:prSet presAssocID="{E84EEC00-5D77-462D-B4C1-18F5461A74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BF7D12-6312-45AE-92D7-6B4086299C42}" type="pres">
      <dgm:prSet presAssocID="{4CEC8A4D-79AF-41D8-8FA7-1AB35DF98EEB}" presName="centerShape" presStyleLbl="node0" presStyleIdx="0" presStyleCnt="1" custScaleX="144381"/>
      <dgm:spPr/>
    </dgm:pt>
    <dgm:pt modelId="{EF4C3F91-6207-4256-9324-3D19529B66E1}" type="pres">
      <dgm:prSet presAssocID="{602F1425-CF89-4679-8AFD-CA2D11B35FC8}" presName="parTrans" presStyleLbl="sibTrans2D1" presStyleIdx="0" presStyleCnt="4"/>
      <dgm:spPr/>
    </dgm:pt>
    <dgm:pt modelId="{6E40A946-E425-426D-842B-555D388FD973}" type="pres">
      <dgm:prSet presAssocID="{602F1425-CF89-4679-8AFD-CA2D11B35FC8}" presName="connectorText" presStyleLbl="sibTrans2D1" presStyleIdx="0" presStyleCnt="4"/>
      <dgm:spPr/>
    </dgm:pt>
    <dgm:pt modelId="{8A271073-652F-4D1C-B25E-524F803F66C8}" type="pres">
      <dgm:prSet presAssocID="{6A8B9DFD-DCDA-4F67-8F60-28F3ECECB469}" presName="node" presStyleLbl="node1" presStyleIdx="0" presStyleCnt="4" custScaleX="196398" custRadScaleRad="101871" custRadScaleInc="-58107">
        <dgm:presLayoutVars>
          <dgm:bulletEnabled val="1"/>
        </dgm:presLayoutVars>
      </dgm:prSet>
      <dgm:spPr/>
    </dgm:pt>
    <dgm:pt modelId="{344BA00D-9357-406B-BD4F-86C2F756BE7C}" type="pres">
      <dgm:prSet presAssocID="{624E6557-B6BC-4732-8B3C-039AACF9B045}" presName="parTrans" presStyleLbl="sibTrans2D1" presStyleIdx="1" presStyleCnt="4"/>
      <dgm:spPr/>
    </dgm:pt>
    <dgm:pt modelId="{65490705-D135-4EC0-A2D6-685FB33A3266}" type="pres">
      <dgm:prSet presAssocID="{624E6557-B6BC-4732-8B3C-039AACF9B045}" presName="connectorText" presStyleLbl="sibTrans2D1" presStyleIdx="1" presStyleCnt="4"/>
      <dgm:spPr/>
    </dgm:pt>
    <dgm:pt modelId="{30924E57-52FE-4A57-B3F1-A3EF3ECFD239}" type="pres">
      <dgm:prSet presAssocID="{15105C87-9265-4AA4-B550-C42533143B69}" presName="node" presStyleLbl="node1" presStyleIdx="1" presStyleCnt="4" custScaleX="186527" custRadScaleRad="129052" custRadScaleInc="-78893">
        <dgm:presLayoutVars>
          <dgm:bulletEnabled val="1"/>
        </dgm:presLayoutVars>
      </dgm:prSet>
      <dgm:spPr/>
    </dgm:pt>
    <dgm:pt modelId="{17979E41-B3EC-46D2-A59C-38DDD6C7BE5D}" type="pres">
      <dgm:prSet presAssocID="{A8BE43DA-51FE-47DA-89D5-EFE6752DAD93}" presName="parTrans" presStyleLbl="sibTrans2D1" presStyleIdx="2" presStyleCnt="4"/>
      <dgm:spPr/>
    </dgm:pt>
    <dgm:pt modelId="{91B2F1E1-1393-485C-A3C0-068D2993AC08}" type="pres">
      <dgm:prSet presAssocID="{A8BE43DA-51FE-47DA-89D5-EFE6752DAD93}" presName="connectorText" presStyleLbl="sibTrans2D1" presStyleIdx="2" presStyleCnt="4"/>
      <dgm:spPr/>
    </dgm:pt>
    <dgm:pt modelId="{DF3C3FDA-C1FD-449D-9139-A2F0ADAFFABB}" type="pres">
      <dgm:prSet presAssocID="{DC0C10AF-950E-4FDD-86E2-493D0787171C}" presName="node" presStyleLbl="node1" presStyleIdx="2" presStyleCnt="4" custScaleX="254854">
        <dgm:presLayoutVars>
          <dgm:bulletEnabled val="1"/>
        </dgm:presLayoutVars>
      </dgm:prSet>
      <dgm:spPr/>
    </dgm:pt>
    <dgm:pt modelId="{0457501E-3D3F-4B55-A289-1BE59192D3C6}" type="pres">
      <dgm:prSet presAssocID="{ADAE41CD-73FA-419E-A412-E0F5BDA5B906}" presName="parTrans" presStyleLbl="sibTrans2D1" presStyleIdx="3" presStyleCnt="4"/>
      <dgm:spPr/>
    </dgm:pt>
    <dgm:pt modelId="{84BCC190-8CA4-497E-A49E-074328B73B75}" type="pres">
      <dgm:prSet presAssocID="{ADAE41CD-73FA-419E-A412-E0F5BDA5B906}" presName="connectorText" presStyleLbl="sibTrans2D1" presStyleIdx="3" presStyleCnt="4"/>
      <dgm:spPr/>
    </dgm:pt>
    <dgm:pt modelId="{96758F16-0AF1-4998-8DB2-4A265EAB7E40}" type="pres">
      <dgm:prSet presAssocID="{9B3A8A03-F403-4EF3-9343-8193D7ADDBAB}" presName="node" presStyleLbl="node1" presStyleIdx="3" presStyleCnt="4" custScaleX="167813" custScaleY="116832" custRadScaleRad="135875" custRadScaleInc="1006">
        <dgm:presLayoutVars>
          <dgm:bulletEnabled val="1"/>
        </dgm:presLayoutVars>
      </dgm:prSet>
      <dgm:spPr/>
    </dgm:pt>
  </dgm:ptLst>
  <dgm:cxnLst>
    <dgm:cxn modelId="{908AE401-B344-4047-8095-3135E59D2F86}" type="presOf" srcId="{E84EEC00-5D77-462D-B4C1-18F5461A7468}" destId="{27FF96E5-9E99-4A0D-BBBF-126AEE82C4B0}" srcOrd="0" destOrd="0" presId="urn:microsoft.com/office/officeart/2005/8/layout/radial5"/>
    <dgm:cxn modelId="{6DB68A05-F27B-4D55-B69F-AD4315DC7751}" srcId="{4CEC8A4D-79AF-41D8-8FA7-1AB35DF98EEB}" destId="{9B3A8A03-F403-4EF3-9343-8193D7ADDBAB}" srcOrd="3" destOrd="0" parTransId="{ADAE41CD-73FA-419E-A412-E0F5BDA5B906}" sibTransId="{59AB4A62-1EE2-4092-BA10-3A5EF812B4D5}"/>
    <dgm:cxn modelId="{0750FD05-2756-446B-AE22-B84D60FBD00D}" type="presOf" srcId="{624E6557-B6BC-4732-8B3C-039AACF9B045}" destId="{65490705-D135-4EC0-A2D6-685FB33A3266}" srcOrd="1" destOrd="0" presId="urn:microsoft.com/office/officeart/2005/8/layout/radial5"/>
    <dgm:cxn modelId="{5BFC1318-9DD4-4A41-B781-7FF75AA7E991}" srcId="{4CEC8A4D-79AF-41D8-8FA7-1AB35DF98EEB}" destId="{6A8B9DFD-DCDA-4F67-8F60-28F3ECECB469}" srcOrd="0" destOrd="0" parTransId="{602F1425-CF89-4679-8AFD-CA2D11B35FC8}" sibTransId="{39CC2455-4F3F-45DB-BA12-793316A456AC}"/>
    <dgm:cxn modelId="{3429851A-6EB8-4E00-9052-963277BA862A}" srcId="{E84EEC00-5D77-462D-B4C1-18F5461A7468}" destId="{E4253D8B-98BE-4D35-9B00-9CA3F5F65AE7}" srcOrd="3" destOrd="0" parTransId="{44AE1092-A079-4A54-AA01-71A3CAB7B795}" sibTransId="{FDE187FF-B914-4E17-8575-556D25B4FD6E}"/>
    <dgm:cxn modelId="{C1D3891B-EC60-4876-AAD9-2548B8FCBC62}" type="presOf" srcId="{4CEC8A4D-79AF-41D8-8FA7-1AB35DF98EEB}" destId="{ECBF7D12-6312-45AE-92D7-6B4086299C42}" srcOrd="0" destOrd="0" presId="urn:microsoft.com/office/officeart/2005/8/layout/radial5"/>
    <dgm:cxn modelId="{777E652D-1EE7-4F71-B80A-60D1AFB074C7}" srcId="{E84EEC00-5D77-462D-B4C1-18F5461A7468}" destId="{934F5C40-000C-4E6E-808A-9E6FFCCC7A77}" srcOrd="4" destOrd="0" parTransId="{3313593A-4E98-4AAC-9CEF-6B2160F732BC}" sibTransId="{40CB773F-8DF1-4938-A24B-1EC957346112}"/>
    <dgm:cxn modelId="{E298C03E-34B3-490A-8E1F-1B74BB088764}" type="presOf" srcId="{9B3A8A03-F403-4EF3-9343-8193D7ADDBAB}" destId="{96758F16-0AF1-4998-8DB2-4A265EAB7E40}" srcOrd="0" destOrd="0" presId="urn:microsoft.com/office/officeart/2005/8/layout/radial5"/>
    <dgm:cxn modelId="{B047EA4A-4340-44D5-A03A-9DC88B0D8E5E}" srcId="{E84EEC00-5D77-462D-B4C1-18F5461A7468}" destId="{4CEC8A4D-79AF-41D8-8FA7-1AB35DF98EEB}" srcOrd="0" destOrd="0" parTransId="{F46D5B1D-898D-43FB-A45C-A79287016288}" sibTransId="{F2F326D5-0D8E-48BA-98AA-C1EB9037089C}"/>
    <dgm:cxn modelId="{9DBA2F4B-941B-445A-9C45-4A60B8FA60A8}" srcId="{E84EEC00-5D77-462D-B4C1-18F5461A7468}" destId="{C236725F-3B1A-4CAC-B4F4-12138C27FB03}" srcOrd="2" destOrd="0" parTransId="{8384E48B-F87B-49FA-8681-D6AF70B1509B}" sibTransId="{E2FD5F13-CB11-4CFE-9845-259342766157}"/>
    <dgm:cxn modelId="{C67B884D-C978-452C-81E3-EB31E15FB86A}" srcId="{4CEC8A4D-79AF-41D8-8FA7-1AB35DF98EEB}" destId="{DC0C10AF-950E-4FDD-86E2-493D0787171C}" srcOrd="2" destOrd="0" parTransId="{A8BE43DA-51FE-47DA-89D5-EFE6752DAD93}" sibTransId="{3CD81B55-01EA-4E6C-8741-82EE11AF8736}"/>
    <dgm:cxn modelId="{882EB072-ED65-4DCC-B01A-E5C530851170}" srcId="{E84EEC00-5D77-462D-B4C1-18F5461A7468}" destId="{AD77AC7D-513E-463C-931A-EEF6977CD9E4}" srcOrd="1" destOrd="0" parTransId="{50B2936E-47A7-461E-ADCE-5B78C68A2A54}" sibTransId="{6EF828D4-4C8F-4379-898E-5C0EDC884F6F}"/>
    <dgm:cxn modelId="{FF3FB352-74AB-4875-A880-1A76C489F2AA}" type="presOf" srcId="{6A8B9DFD-DCDA-4F67-8F60-28F3ECECB469}" destId="{8A271073-652F-4D1C-B25E-524F803F66C8}" srcOrd="0" destOrd="0" presId="urn:microsoft.com/office/officeart/2005/8/layout/radial5"/>
    <dgm:cxn modelId="{B646A97B-186E-4E81-8416-A05ACC358BC0}" type="presOf" srcId="{ADAE41CD-73FA-419E-A412-E0F5BDA5B906}" destId="{84BCC190-8CA4-497E-A49E-074328B73B75}" srcOrd="1" destOrd="0" presId="urn:microsoft.com/office/officeart/2005/8/layout/radial5"/>
    <dgm:cxn modelId="{DE39C28B-E4A7-4359-89E2-C701DB8595CB}" type="presOf" srcId="{DC0C10AF-950E-4FDD-86E2-493D0787171C}" destId="{DF3C3FDA-C1FD-449D-9139-A2F0ADAFFABB}" srcOrd="0" destOrd="0" presId="urn:microsoft.com/office/officeart/2005/8/layout/radial5"/>
    <dgm:cxn modelId="{4076C98E-D879-45C5-827D-EC2FF1B2C74A}" type="presOf" srcId="{602F1425-CF89-4679-8AFD-CA2D11B35FC8}" destId="{EF4C3F91-6207-4256-9324-3D19529B66E1}" srcOrd="0" destOrd="0" presId="urn:microsoft.com/office/officeart/2005/8/layout/radial5"/>
    <dgm:cxn modelId="{BF05BDAC-EBEB-4AC1-AF2D-AA44DB13B39C}" type="presOf" srcId="{602F1425-CF89-4679-8AFD-CA2D11B35FC8}" destId="{6E40A946-E425-426D-842B-555D388FD973}" srcOrd="1" destOrd="0" presId="urn:microsoft.com/office/officeart/2005/8/layout/radial5"/>
    <dgm:cxn modelId="{F4BF28AE-6BE2-4605-9AA9-DFA94719D171}" type="presOf" srcId="{A8BE43DA-51FE-47DA-89D5-EFE6752DAD93}" destId="{91B2F1E1-1393-485C-A3C0-068D2993AC08}" srcOrd="1" destOrd="0" presId="urn:microsoft.com/office/officeart/2005/8/layout/radial5"/>
    <dgm:cxn modelId="{CD9F54C0-1C05-4D05-95A8-2B08539560EF}" type="presOf" srcId="{ADAE41CD-73FA-419E-A412-E0F5BDA5B906}" destId="{0457501E-3D3F-4B55-A289-1BE59192D3C6}" srcOrd="0" destOrd="0" presId="urn:microsoft.com/office/officeart/2005/8/layout/radial5"/>
    <dgm:cxn modelId="{44EEE0CD-DA03-4593-987C-55A9BBC52984}" type="presOf" srcId="{A8BE43DA-51FE-47DA-89D5-EFE6752DAD93}" destId="{17979E41-B3EC-46D2-A59C-38DDD6C7BE5D}" srcOrd="0" destOrd="0" presId="urn:microsoft.com/office/officeart/2005/8/layout/radial5"/>
    <dgm:cxn modelId="{DCD272E1-9662-4656-818F-BF54D460FF0A}" srcId="{4CEC8A4D-79AF-41D8-8FA7-1AB35DF98EEB}" destId="{15105C87-9265-4AA4-B550-C42533143B69}" srcOrd="1" destOrd="0" parTransId="{624E6557-B6BC-4732-8B3C-039AACF9B045}" sibTransId="{B026C172-20AD-4AFC-B211-658D06BCEED1}"/>
    <dgm:cxn modelId="{4D14E4FA-91BA-42BE-89D1-C3BCD906844E}" type="presOf" srcId="{15105C87-9265-4AA4-B550-C42533143B69}" destId="{30924E57-52FE-4A57-B3F1-A3EF3ECFD239}" srcOrd="0" destOrd="0" presId="urn:microsoft.com/office/officeart/2005/8/layout/radial5"/>
    <dgm:cxn modelId="{365911FB-F638-4C88-9A97-2874BE416104}" srcId="{E84EEC00-5D77-462D-B4C1-18F5461A7468}" destId="{A9B1111D-84A3-40F9-BDA9-7AA320B5BA73}" srcOrd="5" destOrd="0" parTransId="{50F93051-FABE-4431-AD8B-2B50561918CA}" sibTransId="{D4571748-7D79-4B3A-B956-0507A91982BA}"/>
    <dgm:cxn modelId="{E7F8C5FB-DFB5-4AF2-B453-95BDEFCF6543}" type="presOf" srcId="{624E6557-B6BC-4732-8B3C-039AACF9B045}" destId="{344BA00D-9357-406B-BD4F-86C2F756BE7C}" srcOrd="0" destOrd="0" presId="urn:microsoft.com/office/officeart/2005/8/layout/radial5"/>
    <dgm:cxn modelId="{6291230F-42D4-4F1E-9455-FE755350B548}" type="presParOf" srcId="{27FF96E5-9E99-4A0D-BBBF-126AEE82C4B0}" destId="{ECBF7D12-6312-45AE-92D7-6B4086299C42}" srcOrd="0" destOrd="0" presId="urn:microsoft.com/office/officeart/2005/8/layout/radial5"/>
    <dgm:cxn modelId="{8244D5E4-C91E-466A-8E2C-E01B432B9E50}" type="presParOf" srcId="{27FF96E5-9E99-4A0D-BBBF-126AEE82C4B0}" destId="{EF4C3F91-6207-4256-9324-3D19529B66E1}" srcOrd="1" destOrd="0" presId="urn:microsoft.com/office/officeart/2005/8/layout/radial5"/>
    <dgm:cxn modelId="{7E15B558-1968-4154-BD1D-C1DB30962BC7}" type="presParOf" srcId="{EF4C3F91-6207-4256-9324-3D19529B66E1}" destId="{6E40A946-E425-426D-842B-555D388FD973}" srcOrd="0" destOrd="0" presId="urn:microsoft.com/office/officeart/2005/8/layout/radial5"/>
    <dgm:cxn modelId="{DE44F017-C1A0-447E-8A0D-6E01A4A224D8}" type="presParOf" srcId="{27FF96E5-9E99-4A0D-BBBF-126AEE82C4B0}" destId="{8A271073-652F-4D1C-B25E-524F803F66C8}" srcOrd="2" destOrd="0" presId="urn:microsoft.com/office/officeart/2005/8/layout/radial5"/>
    <dgm:cxn modelId="{6CD4F500-0301-471F-8D28-64C3939323D0}" type="presParOf" srcId="{27FF96E5-9E99-4A0D-BBBF-126AEE82C4B0}" destId="{344BA00D-9357-406B-BD4F-86C2F756BE7C}" srcOrd="3" destOrd="0" presId="urn:microsoft.com/office/officeart/2005/8/layout/radial5"/>
    <dgm:cxn modelId="{B7D725EF-4173-45CB-AF18-EE47B9F594EF}" type="presParOf" srcId="{344BA00D-9357-406B-BD4F-86C2F756BE7C}" destId="{65490705-D135-4EC0-A2D6-685FB33A3266}" srcOrd="0" destOrd="0" presId="urn:microsoft.com/office/officeart/2005/8/layout/radial5"/>
    <dgm:cxn modelId="{F1243450-ACEA-4939-B89C-1F8C4381BBE6}" type="presParOf" srcId="{27FF96E5-9E99-4A0D-BBBF-126AEE82C4B0}" destId="{30924E57-52FE-4A57-B3F1-A3EF3ECFD239}" srcOrd="4" destOrd="0" presId="urn:microsoft.com/office/officeart/2005/8/layout/radial5"/>
    <dgm:cxn modelId="{D544740B-F463-48DC-B1EF-363A89B0E776}" type="presParOf" srcId="{27FF96E5-9E99-4A0D-BBBF-126AEE82C4B0}" destId="{17979E41-B3EC-46D2-A59C-38DDD6C7BE5D}" srcOrd="5" destOrd="0" presId="urn:microsoft.com/office/officeart/2005/8/layout/radial5"/>
    <dgm:cxn modelId="{CA6ACEA6-2BF8-4E87-BAF9-8B1B03E518FD}" type="presParOf" srcId="{17979E41-B3EC-46D2-A59C-38DDD6C7BE5D}" destId="{91B2F1E1-1393-485C-A3C0-068D2993AC08}" srcOrd="0" destOrd="0" presId="urn:microsoft.com/office/officeart/2005/8/layout/radial5"/>
    <dgm:cxn modelId="{4541E1A5-1840-4398-824D-2621335A27BD}" type="presParOf" srcId="{27FF96E5-9E99-4A0D-BBBF-126AEE82C4B0}" destId="{DF3C3FDA-C1FD-449D-9139-A2F0ADAFFABB}" srcOrd="6" destOrd="0" presId="urn:microsoft.com/office/officeart/2005/8/layout/radial5"/>
    <dgm:cxn modelId="{1B5C8F1D-9FC3-4DF5-9B12-BDF5AB668CB7}" type="presParOf" srcId="{27FF96E5-9E99-4A0D-BBBF-126AEE82C4B0}" destId="{0457501E-3D3F-4B55-A289-1BE59192D3C6}" srcOrd="7" destOrd="0" presId="urn:microsoft.com/office/officeart/2005/8/layout/radial5"/>
    <dgm:cxn modelId="{48C19E75-2EB2-43EF-8CE0-9F68F71834BA}" type="presParOf" srcId="{0457501E-3D3F-4B55-A289-1BE59192D3C6}" destId="{84BCC190-8CA4-497E-A49E-074328B73B75}" srcOrd="0" destOrd="0" presId="urn:microsoft.com/office/officeart/2005/8/layout/radial5"/>
    <dgm:cxn modelId="{F24C2E18-04BE-4390-830E-9078E343EB73}" type="presParOf" srcId="{27FF96E5-9E99-4A0D-BBBF-126AEE82C4B0}" destId="{96758F16-0AF1-4998-8DB2-4A265EAB7E4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A86EB1-D3DB-41CE-8013-7B973B7255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BB28F0-3A53-4A11-A7E6-5BE0FDFBCD4B}">
      <dgm:prSet phldrT="[Texto]"/>
      <dgm:spPr/>
      <dgm:t>
        <a:bodyPr/>
        <a:lstStyle/>
        <a:p>
          <a:pPr algn="ctr"/>
          <a:r>
            <a:rPr lang="es-ES"/>
            <a:t>Acciones</a:t>
          </a:r>
        </a:p>
      </dgm:t>
    </dgm:pt>
    <dgm:pt modelId="{7F2156A0-D490-4766-AD13-4E7B7CBAEA6B}" type="parTrans" cxnId="{A4566B27-DEDE-4A9D-825B-1CD04C14956D}">
      <dgm:prSet/>
      <dgm:spPr/>
      <dgm:t>
        <a:bodyPr/>
        <a:lstStyle/>
        <a:p>
          <a:pPr algn="ctr"/>
          <a:endParaRPr lang="es-ES"/>
        </a:p>
      </dgm:t>
    </dgm:pt>
    <dgm:pt modelId="{30197C8D-789E-4224-A474-1D6656401F9F}" type="sibTrans" cxnId="{A4566B27-DEDE-4A9D-825B-1CD04C14956D}">
      <dgm:prSet/>
      <dgm:spPr/>
      <dgm:t>
        <a:bodyPr/>
        <a:lstStyle/>
        <a:p>
          <a:pPr algn="ctr"/>
          <a:endParaRPr lang="es-ES"/>
        </a:p>
      </dgm:t>
    </dgm:pt>
    <dgm:pt modelId="{59074F05-1CC2-4610-863C-B156057D0428}">
      <dgm:prSet phldrT="[Texto]"/>
      <dgm:spPr/>
      <dgm:t>
        <a:bodyPr/>
        <a:lstStyle/>
        <a:p>
          <a:pPr algn="ctr"/>
          <a:r>
            <a:rPr lang="es-ES"/>
            <a:t>Primera Etapa </a:t>
          </a:r>
          <a:r>
            <a:rPr lang="es-ES" b="1"/>
            <a:t>Diagnóstico</a:t>
          </a:r>
        </a:p>
      </dgm:t>
    </dgm:pt>
    <dgm:pt modelId="{3AC4A317-2C0C-4920-9702-BE3B070A5441}" type="parTrans" cxnId="{4AAB8D76-5F58-4A84-A6A5-C10BED3D6DB7}">
      <dgm:prSet/>
      <dgm:spPr/>
      <dgm:t>
        <a:bodyPr/>
        <a:lstStyle/>
        <a:p>
          <a:pPr algn="ctr"/>
          <a:endParaRPr lang="es-ES"/>
        </a:p>
      </dgm:t>
    </dgm:pt>
    <dgm:pt modelId="{B911637C-68EA-458F-93F0-4E0F306E8115}" type="sibTrans" cxnId="{4AAB8D76-5F58-4A84-A6A5-C10BED3D6DB7}">
      <dgm:prSet/>
      <dgm:spPr/>
      <dgm:t>
        <a:bodyPr/>
        <a:lstStyle/>
        <a:p>
          <a:pPr algn="ctr"/>
          <a:endParaRPr lang="es-ES"/>
        </a:p>
      </dgm:t>
    </dgm:pt>
    <dgm:pt modelId="{26F3AE93-AFD3-4B56-8429-AD7B3CEB0B32}">
      <dgm:prSet phldrT="[Texto]"/>
      <dgm:spPr/>
      <dgm:t>
        <a:bodyPr/>
        <a:lstStyle/>
        <a:p>
          <a:pPr algn="ctr"/>
          <a:r>
            <a:rPr lang="es-ES"/>
            <a:t>Segunda Etapa</a:t>
          </a:r>
        </a:p>
      </dgm:t>
    </dgm:pt>
    <dgm:pt modelId="{95BEA479-E9FF-4F07-A5D8-56AC124AEDC7}" type="parTrans" cxnId="{F9D1BC51-0154-47E0-818B-739C3DA41DDB}">
      <dgm:prSet/>
      <dgm:spPr/>
      <dgm:t>
        <a:bodyPr/>
        <a:lstStyle/>
        <a:p>
          <a:pPr algn="ctr"/>
          <a:endParaRPr lang="es-ES"/>
        </a:p>
      </dgm:t>
    </dgm:pt>
    <dgm:pt modelId="{9F0FC58A-79A0-4AA4-89AD-EFF35E647F91}" type="sibTrans" cxnId="{F9D1BC51-0154-47E0-818B-739C3DA41DDB}">
      <dgm:prSet/>
      <dgm:spPr/>
      <dgm:t>
        <a:bodyPr/>
        <a:lstStyle/>
        <a:p>
          <a:pPr algn="ctr"/>
          <a:endParaRPr lang="es-ES"/>
        </a:p>
      </dgm:t>
    </dgm:pt>
    <dgm:pt modelId="{04CB2B44-6F41-461A-B95E-BA19E185D2B3}">
      <dgm:prSet phldrT="[Texto]"/>
      <dgm:spPr/>
      <dgm:t>
        <a:bodyPr/>
        <a:lstStyle/>
        <a:p>
          <a:pPr algn="ctr"/>
          <a:r>
            <a:rPr lang="es-ES"/>
            <a:t>Proyección de las acciones</a:t>
          </a:r>
        </a:p>
      </dgm:t>
    </dgm:pt>
    <dgm:pt modelId="{7347A3C4-56AD-46A3-BD4A-46393B11D76B}" type="parTrans" cxnId="{EB8D5E85-A3DC-41B4-AD93-80BF4C048341}">
      <dgm:prSet/>
      <dgm:spPr/>
      <dgm:t>
        <a:bodyPr/>
        <a:lstStyle/>
        <a:p>
          <a:pPr algn="ctr"/>
          <a:endParaRPr lang="es-ES"/>
        </a:p>
      </dgm:t>
    </dgm:pt>
    <dgm:pt modelId="{B976B1AB-2A6A-4591-A9C9-AA8456B909E6}" type="sibTrans" cxnId="{EB8D5E85-A3DC-41B4-AD93-80BF4C048341}">
      <dgm:prSet/>
      <dgm:spPr/>
      <dgm:t>
        <a:bodyPr/>
        <a:lstStyle/>
        <a:p>
          <a:pPr algn="ctr"/>
          <a:endParaRPr lang="es-ES"/>
        </a:p>
      </dgm:t>
    </dgm:pt>
    <dgm:pt modelId="{B243BB0E-04F2-498A-806F-5B65597A5440}">
      <dgm:prSet phldrT="[Texto]"/>
      <dgm:spPr/>
      <dgm:t>
        <a:bodyPr/>
        <a:lstStyle/>
        <a:p>
          <a:pPr algn="ctr"/>
          <a:r>
            <a:rPr lang="es-ES"/>
            <a:t>Tercera Etapa </a:t>
          </a:r>
          <a:r>
            <a:rPr lang="es-ES" b="1"/>
            <a:t>Control</a:t>
          </a:r>
        </a:p>
      </dgm:t>
    </dgm:pt>
    <dgm:pt modelId="{A05064F0-9F53-4AF9-8334-85F3AC8EE962}" type="parTrans" cxnId="{046EBEFE-B41C-40F2-A24D-D95BF1D7AFD3}">
      <dgm:prSet/>
      <dgm:spPr/>
      <dgm:t>
        <a:bodyPr/>
        <a:lstStyle/>
        <a:p>
          <a:pPr algn="ctr"/>
          <a:endParaRPr lang="es-ES"/>
        </a:p>
      </dgm:t>
    </dgm:pt>
    <dgm:pt modelId="{CC3D77BC-9466-42DC-95A5-2148799A953A}" type="sibTrans" cxnId="{046EBEFE-B41C-40F2-A24D-D95BF1D7AFD3}">
      <dgm:prSet/>
      <dgm:spPr/>
      <dgm:t>
        <a:bodyPr/>
        <a:lstStyle/>
        <a:p>
          <a:pPr algn="ctr"/>
          <a:endParaRPr lang="es-ES"/>
        </a:p>
      </dgm:t>
    </dgm:pt>
    <dgm:pt modelId="{D4736115-EB56-40B9-BB44-B0433F3D7827}">
      <dgm:prSet phldrT="[Texto]"/>
      <dgm:spPr/>
      <dgm:t>
        <a:bodyPr/>
        <a:lstStyle/>
        <a:p>
          <a:pPr algn="ctr"/>
          <a:r>
            <a:rPr lang="es-ES"/>
            <a:t>Preparación de las familias</a:t>
          </a:r>
        </a:p>
      </dgm:t>
    </dgm:pt>
    <dgm:pt modelId="{96C16A9E-B879-4A51-BCAA-A14CA5DC163C}" type="parTrans" cxnId="{EA34F5A5-8229-45BD-A063-A6273C4F858F}">
      <dgm:prSet/>
      <dgm:spPr/>
      <dgm:t>
        <a:bodyPr/>
        <a:lstStyle/>
        <a:p>
          <a:pPr algn="ctr"/>
          <a:endParaRPr lang="es-ES"/>
        </a:p>
      </dgm:t>
    </dgm:pt>
    <dgm:pt modelId="{06568FAB-3910-4506-A155-868497A4E3EA}" type="sibTrans" cxnId="{EA34F5A5-8229-45BD-A063-A6273C4F858F}">
      <dgm:prSet/>
      <dgm:spPr/>
      <dgm:t>
        <a:bodyPr/>
        <a:lstStyle/>
        <a:p>
          <a:pPr algn="ctr"/>
          <a:endParaRPr lang="es-ES"/>
        </a:p>
      </dgm:t>
    </dgm:pt>
    <dgm:pt modelId="{EF179579-DDFF-47A6-BB6A-BA56376EAD9D}">
      <dgm:prSet phldrT="[Texto]"/>
      <dgm:spPr/>
      <dgm:t>
        <a:bodyPr/>
        <a:lstStyle/>
        <a:p>
          <a:pPr algn="ctr"/>
          <a:r>
            <a:rPr lang="es-ES"/>
            <a:t>Desarrollo y ejecución de las acciones</a:t>
          </a:r>
        </a:p>
      </dgm:t>
    </dgm:pt>
    <dgm:pt modelId="{FC7102EB-49E3-4FA6-AE81-EACBE9C829D9}" type="parTrans" cxnId="{D095BFBC-91B9-427A-B026-B8E35EBE025B}">
      <dgm:prSet/>
      <dgm:spPr/>
      <dgm:t>
        <a:bodyPr/>
        <a:lstStyle/>
        <a:p>
          <a:pPr algn="ctr"/>
          <a:endParaRPr lang="es-ES"/>
        </a:p>
      </dgm:t>
    </dgm:pt>
    <dgm:pt modelId="{84D391D4-6266-4773-9EDD-BE0A464FFC31}" type="sibTrans" cxnId="{D095BFBC-91B9-427A-B026-B8E35EBE025B}">
      <dgm:prSet/>
      <dgm:spPr/>
      <dgm:t>
        <a:bodyPr/>
        <a:lstStyle/>
        <a:p>
          <a:pPr algn="ctr"/>
          <a:endParaRPr lang="es-ES"/>
        </a:p>
      </dgm:t>
    </dgm:pt>
    <dgm:pt modelId="{47F88979-B7F9-4F50-A49A-64BB273357BD}" type="pres">
      <dgm:prSet presAssocID="{E8A86EB1-D3DB-41CE-8013-7B973B7255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4B69B2-40E6-4944-8C5E-8848A76BC5C3}" type="pres">
      <dgm:prSet presAssocID="{65BB28F0-3A53-4A11-A7E6-5BE0FDFBCD4B}" presName="hierRoot1" presStyleCnt="0"/>
      <dgm:spPr/>
    </dgm:pt>
    <dgm:pt modelId="{F66442F1-7AD9-4AFE-BD0F-F5073BFF6046}" type="pres">
      <dgm:prSet presAssocID="{65BB28F0-3A53-4A11-A7E6-5BE0FDFBCD4B}" presName="composite" presStyleCnt="0"/>
      <dgm:spPr/>
    </dgm:pt>
    <dgm:pt modelId="{708EAFB7-0780-425B-8DA2-F55290A23A7A}" type="pres">
      <dgm:prSet presAssocID="{65BB28F0-3A53-4A11-A7E6-5BE0FDFBCD4B}" presName="background" presStyleLbl="node0" presStyleIdx="0" presStyleCnt="1"/>
      <dgm:spPr/>
    </dgm:pt>
    <dgm:pt modelId="{981EB020-DE07-4C5F-9EA4-909F76EF9B18}" type="pres">
      <dgm:prSet presAssocID="{65BB28F0-3A53-4A11-A7E6-5BE0FDFBCD4B}" presName="text" presStyleLbl="fgAcc0" presStyleIdx="0" presStyleCnt="1" custLinFactNeighborX="-2343" custLinFactNeighborY="-4043">
        <dgm:presLayoutVars>
          <dgm:chPref val="3"/>
        </dgm:presLayoutVars>
      </dgm:prSet>
      <dgm:spPr/>
    </dgm:pt>
    <dgm:pt modelId="{4C5F32B6-37E4-40B8-9E8B-BC442AFD2612}" type="pres">
      <dgm:prSet presAssocID="{65BB28F0-3A53-4A11-A7E6-5BE0FDFBCD4B}" presName="hierChild2" presStyleCnt="0"/>
      <dgm:spPr/>
    </dgm:pt>
    <dgm:pt modelId="{D8D3400D-3292-4A2F-816E-7F80B1D70FCD}" type="pres">
      <dgm:prSet presAssocID="{3AC4A317-2C0C-4920-9702-BE3B070A5441}" presName="Name10" presStyleLbl="parChTrans1D2" presStyleIdx="0" presStyleCnt="3"/>
      <dgm:spPr/>
    </dgm:pt>
    <dgm:pt modelId="{14C61FCA-837F-4B0C-A811-F11F39960D93}" type="pres">
      <dgm:prSet presAssocID="{59074F05-1CC2-4610-863C-B156057D0428}" presName="hierRoot2" presStyleCnt="0"/>
      <dgm:spPr/>
    </dgm:pt>
    <dgm:pt modelId="{AB939699-D05F-4D6F-8553-338B2FBC45DF}" type="pres">
      <dgm:prSet presAssocID="{59074F05-1CC2-4610-863C-B156057D0428}" presName="composite2" presStyleCnt="0"/>
      <dgm:spPr/>
    </dgm:pt>
    <dgm:pt modelId="{9C4B884B-42D8-46BE-9D30-2DBD6FE4960C}" type="pres">
      <dgm:prSet presAssocID="{59074F05-1CC2-4610-863C-B156057D0428}" presName="background2" presStyleLbl="node2" presStyleIdx="0" presStyleCnt="3"/>
      <dgm:spPr/>
    </dgm:pt>
    <dgm:pt modelId="{F740A667-410C-478D-8370-E6B7BBF6D7BD}" type="pres">
      <dgm:prSet presAssocID="{59074F05-1CC2-4610-863C-B156057D0428}" presName="text2" presStyleLbl="fgAcc2" presStyleIdx="0" presStyleCnt="3">
        <dgm:presLayoutVars>
          <dgm:chPref val="3"/>
        </dgm:presLayoutVars>
      </dgm:prSet>
      <dgm:spPr/>
    </dgm:pt>
    <dgm:pt modelId="{381ED8F6-9ACC-4EA1-9ABA-ADBED266D0AF}" type="pres">
      <dgm:prSet presAssocID="{59074F05-1CC2-4610-863C-B156057D0428}" presName="hierChild3" presStyleCnt="0"/>
      <dgm:spPr/>
    </dgm:pt>
    <dgm:pt modelId="{ECA17C37-4FD4-479B-B97E-8785946DBA4D}" type="pres">
      <dgm:prSet presAssocID="{95BEA479-E9FF-4F07-A5D8-56AC124AEDC7}" presName="Name10" presStyleLbl="parChTrans1D2" presStyleIdx="1" presStyleCnt="3"/>
      <dgm:spPr/>
    </dgm:pt>
    <dgm:pt modelId="{C3AB2CC7-ABC7-4B87-B203-5582E1ABDF69}" type="pres">
      <dgm:prSet presAssocID="{26F3AE93-AFD3-4B56-8429-AD7B3CEB0B32}" presName="hierRoot2" presStyleCnt="0"/>
      <dgm:spPr/>
    </dgm:pt>
    <dgm:pt modelId="{F3C9DE12-66B3-4510-B684-7B830372127C}" type="pres">
      <dgm:prSet presAssocID="{26F3AE93-AFD3-4B56-8429-AD7B3CEB0B32}" presName="composite2" presStyleCnt="0"/>
      <dgm:spPr/>
    </dgm:pt>
    <dgm:pt modelId="{8B2F79C1-65B5-4521-9E7A-DF8F799DA3E7}" type="pres">
      <dgm:prSet presAssocID="{26F3AE93-AFD3-4B56-8429-AD7B3CEB0B32}" presName="background2" presStyleLbl="node2" presStyleIdx="1" presStyleCnt="3"/>
      <dgm:spPr/>
    </dgm:pt>
    <dgm:pt modelId="{656A92FB-2591-40A4-9CF7-3109F4A8DB20}" type="pres">
      <dgm:prSet presAssocID="{26F3AE93-AFD3-4B56-8429-AD7B3CEB0B32}" presName="text2" presStyleLbl="fgAcc2" presStyleIdx="1" presStyleCnt="3">
        <dgm:presLayoutVars>
          <dgm:chPref val="3"/>
        </dgm:presLayoutVars>
      </dgm:prSet>
      <dgm:spPr/>
    </dgm:pt>
    <dgm:pt modelId="{C5114ADA-64CD-456C-932C-0C96071A5371}" type="pres">
      <dgm:prSet presAssocID="{26F3AE93-AFD3-4B56-8429-AD7B3CEB0B32}" presName="hierChild3" presStyleCnt="0"/>
      <dgm:spPr/>
    </dgm:pt>
    <dgm:pt modelId="{A1C1FCC0-3598-46EA-8574-905FA9694FBB}" type="pres">
      <dgm:prSet presAssocID="{7347A3C4-56AD-46A3-BD4A-46393B11D76B}" presName="Name17" presStyleLbl="parChTrans1D3" presStyleIdx="0" presStyleCnt="3"/>
      <dgm:spPr/>
    </dgm:pt>
    <dgm:pt modelId="{BD8EC422-4CBA-4739-B2DE-93FE71DE7AC0}" type="pres">
      <dgm:prSet presAssocID="{04CB2B44-6F41-461A-B95E-BA19E185D2B3}" presName="hierRoot3" presStyleCnt="0"/>
      <dgm:spPr/>
    </dgm:pt>
    <dgm:pt modelId="{50FE4816-7B91-4463-8CE9-41B282F12F70}" type="pres">
      <dgm:prSet presAssocID="{04CB2B44-6F41-461A-B95E-BA19E185D2B3}" presName="composite3" presStyleCnt="0"/>
      <dgm:spPr/>
    </dgm:pt>
    <dgm:pt modelId="{6CBDD3BB-FDF9-4C61-AE53-781061B4D124}" type="pres">
      <dgm:prSet presAssocID="{04CB2B44-6F41-461A-B95E-BA19E185D2B3}" presName="background3" presStyleLbl="node3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C97DC1-B8C6-4EAC-9699-F0E3C4CD3007}" type="pres">
      <dgm:prSet presAssocID="{04CB2B44-6F41-461A-B95E-BA19E185D2B3}" presName="text3" presStyleLbl="fgAcc3" presStyleIdx="0" presStyleCnt="3">
        <dgm:presLayoutVars>
          <dgm:chPref val="3"/>
        </dgm:presLayoutVars>
      </dgm:prSet>
      <dgm:spPr/>
    </dgm:pt>
    <dgm:pt modelId="{2A71556B-221A-40C7-9B52-0353E7E5D5A6}" type="pres">
      <dgm:prSet presAssocID="{04CB2B44-6F41-461A-B95E-BA19E185D2B3}" presName="hierChild4" presStyleCnt="0"/>
      <dgm:spPr/>
    </dgm:pt>
    <dgm:pt modelId="{380EB530-C9D2-4A99-BB57-75754BBE631F}" type="pres">
      <dgm:prSet presAssocID="{96C16A9E-B879-4A51-BCAA-A14CA5DC163C}" presName="Name17" presStyleLbl="parChTrans1D3" presStyleIdx="1" presStyleCnt="3"/>
      <dgm:spPr/>
    </dgm:pt>
    <dgm:pt modelId="{5FED8DB9-8CB3-45C7-9154-71A5426CEA62}" type="pres">
      <dgm:prSet presAssocID="{D4736115-EB56-40B9-BB44-B0433F3D7827}" presName="hierRoot3" presStyleCnt="0"/>
      <dgm:spPr/>
    </dgm:pt>
    <dgm:pt modelId="{703135A5-E988-48AD-824A-DF75C97BB628}" type="pres">
      <dgm:prSet presAssocID="{D4736115-EB56-40B9-BB44-B0433F3D7827}" presName="composite3" presStyleCnt="0"/>
      <dgm:spPr/>
    </dgm:pt>
    <dgm:pt modelId="{0ADC65DC-58D1-4CAE-99CC-8F84237D0C01}" type="pres">
      <dgm:prSet presAssocID="{D4736115-EB56-40B9-BB44-B0433F3D7827}" presName="background3" presStyleLbl="node3" presStyleIdx="1" presStyleCnt="3"/>
      <dgm:spPr/>
    </dgm:pt>
    <dgm:pt modelId="{109F07F2-C126-4C65-BEA6-2FF5E20B2A69}" type="pres">
      <dgm:prSet presAssocID="{D4736115-EB56-40B9-BB44-B0433F3D7827}" presName="text3" presStyleLbl="fgAcc3" presStyleIdx="1" presStyleCnt="3">
        <dgm:presLayoutVars>
          <dgm:chPref val="3"/>
        </dgm:presLayoutVars>
      </dgm:prSet>
      <dgm:spPr/>
    </dgm:pt>
    <dgm:pt modelId="{B3E4BA03-ACC3-48F2-82F3-87884750F216}" type="pres">
      <dgm:prSet presAssocID="{D4736115-EB56-40B9-BB44-B0433F3D7827}" presName="hierChild4" presStyleCnt="0"/>
      <dgm:spPr/>
    </dgm:pt>
    <dgm:pt modelId="{D9E0B228-2B16-4DF8-80A9-23D3BEC25233}" type="pres">
      <dgm:prSet presAssocID="{FC7102EB-49E3-4FA6-AE81-EACBE9C829D9}" presName="Name17" presStyleLbl="parChTrans1D3" presStyleIdx="2" presStyleCnt="3"/>
      <dgm:spPr/>
    </dgm:pt>
    <dgm:pt modelId="{C2C2B7C0-6260-43BD-A12B-01F6F9169DBF}" type="pres">
      <dgm:prSet presAssocID="{EF179579-DDFF-47A6-BB6A-BA56376EAD9D}" presName="hierRoot3" presStyleCnt="0"/>
      <dgm:spPr/>
    </dgm:pt>
    <dgm:pt modelId="{8A4513DB-C317-4A9A-B4A4-C9EE64BB3D3F}" type="pres">
      <dgm:prSet presAssocID="{EF179579-DDFF-47A6-BB6A-BA56376EAD9D}" presName="composite3" presStyleCnt="0"/>
      <dgm:spPr/>
    </dgm:pt>
    <dgm:pt modelId="{CD50D39D-F3E7-4E1C-B0E1-A9A69D21F6B3}" type="pres">
      <dgm:prSet presAssocID="{EF179579-DDFF-47A6-BB6A-BA56376EAD9D}" presName="background3" presStyleLbl="node3" presStyleIdx="2" presStyleCnt="3"/>
      <dgm:spPr/>
    </dgm:pt>
    <dgm:pt modelId="{E46E503F-A4B6-4831-A802-A0B7BCD2DA88}" type="pres">
      <dgm:prSet presAssocID="{EF179579-DDFF-47A6-BB6A-BA56376EAD9D}" presName="text3" presStyleLbl="fgAcc3" presStyleIdx="2" presStyleCnt="3">
        <dgm:presLayoutVars>
          <dgm:chPref val="3"/>
        </dgm:presLayoutVars>
      </dgm:prSet>
      <dgm:spPr/>
    </dgm:pt>
    <dgm:pt modelId="{4E546B41-5A3F-41FA-A149-4B8B425EF548}" type="pres">
      <dgm:prSet presAssocID="{EF179579-DDFF-47A6-BB6A-BA56376EAD9D}" presName="hierChild4" presStyleCnt="0"/>
      <dgm:spPr/>
    </dgm:pt>
    <dgm:pt modelId="{07A540EE-7078-475A-ACC4-64FACDA31A97}" type="pres">
      <dgm:prSet presAssocID="{A05064F0-9F53-4AF9-8334-85F3AC8EE962}" presName="Name10" presStyleLbl="parChTrans1D2" presStyleIdx="2" presStyleCnt="3"/>
      <dgm:spPr/>
    </dgm:pt>
    <dgm:pt modelId="{5220B3DB-57B7-497C-B62D-9CF6B571F90A}" type="pres">
      <dgm:prSet presAssocID="{B243BB0E-04F2-498A-806F-5B65597A5440}" presName="hierRoot2" presStyleCnt="0"/>
      <dgm:spPr/>
    </dgm:pt>
    <dgm:pt modelId="{77362732-A66B-4A6B-AD09-DBC1F0400551}" type="pres">
      <dgm:prSet presAssocID="{B243BB0E-04F2-498A-806F-5B65597A5440}" presName="composite2" presStyleCnt="0"/>
      <dgm:spPr/>
    </dgm:pt>
    <dgm:pt modelId="{47F227D5-AA46-42B4-BBCB-066AE356BE05}" type="pres">
      <dgm:prSet presAssocID="{B243BB0E-04F2-498A-806F-5B65597A5440}" presName="background2" presStyleLbl="node2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0EA68B-E99A-444E-8A35-DD5BBF189D3E}" type="pres">
      <dgm:prSet presAssocID="{B243BB0E-04F2-498A-806F-5B65597A5440}" presName="text2" presStyleLbl="fgAcc2" presStyleIdx="2" presStyleCnt="3">
        <dgm:presLayoutVars>
          <dgm:chPref val="3"/>
        </dgm:presLayoutVars>
      </dgm:prSet>
      <dgm:spPr/>
    </dgm:pt>
    <dgm:pt modelId="{B6135A1E-E90C-41C6-9055-9874E3F9D63D}" type="pres">
      <dgm:prSet presAssocID="{B243BB0E-04F2-498A-806F-5B65597A5440}" presName="hierChild3" presStyleCnt="0"/>
      <dgm:spPr/>
    </dgm:pt>
  </dgm:ptLst>
  <dgm:cxnLst>
    <dgm:cxn modelId="{FB569F07-96C4-4C6D-9049-C404CD17B337}" type="presOf" srcId="{FC7102EB-49E3-4FA6-AE81-EACBE9C829D9}" destId="{D9E0B228-2B16-4DF8-80A9-23D3BEC25233}" srcOrd="0" destOrd="0" presId="urn:microsoft.com/office/officeart/2005/8/layout/hierarchy1"/>
    <dgm:cxn modelId="{FAD64D0F-1A29-41D4-A9C2-76C2083219C7}" type="presOf" srcId="{59074F05-1CC2-4610-863C-B156057D0428}" destId="{F740A667-410C-478D-8370-E6B7BBF6D7BD}" srcOrd="0" destOrd="0" presId="urn:microsoft.com/office/officeart/2005/8/layout/hierarchy1"/>
    <dgm:cxn modelId="{18A7B810-C8D1-4F60-9E8F-42D3605FC8E2}" type="presOf" srcId="{65BB28F0-3A53-4A11-A7E6-5BE0FDFBCD4B}" destId="{981EB020-DE07-4C5F-9EA4-909F76EF9B18}" srcOrd="0" destOrd="0" presId="urn:microsoft.com/office/officeart/2005/8/layout/hierarchy1"/>
    <dgm:cxn modelId="{13CCCC1D-0D54-46AE-B061-B8573F946D93}" type="presOf" srcId="{B243BB0E-04F2-498A-806F-5B65597A5440}" destId="{A90EA68B-E99A-444E-8A35-DD5BBF189D3E}" srcOrd="0" destOrd="0" presId="urn:microsoft.com/office/officeart/2005/8/layout/hierarchy1"/>
    <dgm:cxn modelId="{A4566B27-DEDE-4A9D-825B-1CD04C14956D}" srcId="{E8A86EB1-D3DB-41CE-8013-7B973B725533}" destId="{65BB28F0-3A53-4A11-A7E6-5BE0FDFBCD4B}" srcOrd="0" destOrd="0" parTransId="{7F2156A0-D490-4766-AD13-4E7B7CBAEA6B}" sibTransId="{30197C8D-789E-4224-A474-1D6656401F9F}"/>
    <dgm:cxn modelId="{92A8A735-5459-418E-8144-3D03148C60B8}" type="presOf" srcId="{7347A3C4-56AD-46A3-BD4A-46393B11D76B}" destId="{A1C1FCC0-3598-46EA-8574-905FA9694FBB}" srcOrd="0" destOrd="0" presId="urn:microsoft.com/office/officeart/2005/8/layout/hierarchy1"/>
    <dgm:cxn modelId="{61109E49-4B50-44E2-B9E1-0E1C05F88926}" type="presOf" srcId="{E8A86EB1-D3DB-41CE-8013-7B973B725533}" destId="{47F88979-B7F9-4F50-A49A-64BB273357BD}" srcOrd="0" destOrd="0" presId="urn:microsoft.com/office/officeart/2005/8/layout/hierarchy1"/>
    <dgm:cxn modelId="{F9D1BC51-0154-47E0-818B-739C3DA41DDB}" srcId="{65BB28F0-3A53-4A11-A7E6-5BE0FDFBCD4B}" destId="{26F3AE93-AFD3-4B56-8429-AD7B3CEB0B32}" srcOrd="1" destOrd="0" parTransId="{95BEA479-E9FF-4F07-A5D8-56AC124AEDC7}" sibTransId="{9F0FC58A-79A0-4AA4-89AD-EFF35E647F91}"/>
    <dgm:cxn modelId="{4AAB8D76-5F58-4A84-A6A5-C10BED3D6DB7}" srcId="{65BB28F0-3A53-4A11-A7E6-5BE0FDFBCD4B}" destId="{59074F05-1CC2-4610-863C-B156057D0428}" srcOrd="0" destOrd="0" parTransId="{3AC4A317-2C0C-4920-9702-BE3B070A5441}" sibTransId="{B911637C-68EA-458F-93F0-4E0F306E8115}"/>
    <dgm:cxn modelId="{13ABCD78-C551-413A-A9CB-2DD6BED41A99}" type="presOf" srcId="{D4736115-EB56-40B9-BB44-B0433F3D7827}" destId="{109F07F2-C126-4C65-BEA6-2FF5E20B2A69}" srcOrd="0" destOrd="0" presId="urn:microsoft.com/office/officeart/2005/8/layout/hierarchy1"/>
    <dgm:cxn modelId="{EB8D5E85-A3DC-41B4-AD93-80BF4C048341}" srcId="{26F3AE93-AFD3-4B56-8429-AD7B3CEB0B32}" destId="{04CB2B44-6F41-461A-B95E-BA19E185D2B3}" srcOrd="0" destOrd="0" parTransId="{7347A3C4-56AD-46A3-BD4A-46393B11D76B}" sibTransId="{B976B1AB-2A6A-4591-A9C9-AA8456B909E6}"/>
    <dgm:cxn modelId="{66204C9B-56FC-4620-894A-9AA859294111}" type="presOf" srcId="{A05064F0-9F53-4AF9-8334-85F3AC8EE962}" destId="{07A540EE-7078-475A-ACC4-64FACDA31A97}" srcOrd="0" destOrd="0" presId="urn:microsoft.com/office/officeart/2005/8/layout/hierarchy1"/>
    <dgm:cxn modelId="{A176EA9E-CBAE-4425-AEF5-F8A9B53107FD}" type="presOf" srcId="{04CB2B44-6F41-461A-B95E-BA19E185D2B3}" destId="{0CC97DC1-B8C6-4EAC-9699-F0E3C4CD3007}" srcOrd="0" destOrd="0" presId="urn:microsoft.com/office/officeart/2005/8/layout/hierarchy1"/>
    <dgm:cxn modelId="{EA34F5A5-8229-45BD-A063-A6273C4F858F}" srcId="{26F3AE93-AFD3-4B56-8429-AD7B3CEB0B32}" destId="{D4736115-EB56-40B9-BB44-B0433F3D7827}" srcOrd="1" destOrd="0" parTransId="{96C16A9E-B879-4A51-BCAA-A14CA5DC163C}" sibTransId="{06568FAB-3910-4506-A155-868497A4E3EA}"/>
    <dgm:cxn modelId="{D095BFBC-91B9-427A-B026-B8E35EBE025B}" srcId="{26F3AE93-AFD3-4B56-8429-AD7B3CEB0B32}" destId="{EF179579-DDFF-47A6-BB6A-BA56376EAD9D}" srcOrd="2" destOrd="0" parTransId="{FC7102EB-49E3-4FA6-AE81-EACBE9C829D9}" sibTransId="{84D391D4-6266-4773-9EDD-BE0A464FFC31}"/>
    <dgm:cxn modelId="{D16633D9-11BE-4994-9016-8182CCCE5C49}" type="presOf" srcId="{EF179579-DDFF-47A6-BB6A-BA56376EAD9D}" destId="{E46E503F-A4B6-4831-A802-A0B7BCD2DA88}" srcOrd="0" destOrd="0" presId="urn:microsoft.com/office/officeart/2005/8/layout/hierarchy1"/>
    <dgm:cxn modelId="{0E0D19E1-0F67-42E0-A33C-C6E8BBEA238B}" type="presOf" srcId="{96C16A9E-B879-4A51-BCAA-A14CA5DC163C}" destId="{380EB530-C9D2-4A99-BB57-75754BBE631F}" srcOrd="0" destOrd="0" presId="urn:microsoft.com/office/officeart/2005/8/layout/hierarchy1"/>
    <dgm:cxn modelId="{BBCEC6EA-B2CB-4321-BD7C-6CCB9708DA55}" type="presOf" srcId="{95BEA479-E9FF-4F07-A5D8-56AC124AEDC7}" destId="{ECA17C37-4FD4-479B-B97E-8785946DBA4D}" srcOrd="0" destOrd="0" presId="urn:microsoft.com/office/officeart/2005/8/layout/hierarchy1"/>
    <dgm:cxn modelId="{5DF757ED-7C31-48B6-B7C5-F92E574B1E37}" type="presOf" srcId="{26F3AE93-AFD3-4B56-8429-AD7B3CEB0B32}" destId="{656A92FB-2591-40A4-9CF7-3109F4A8DB20}" srcOrd="0" destOrd="0" presId="urn:microsoft.com/office/officeart/2005/8/layout/hierarchy1"/>
    <dgm:cxn modelId="{A26C48EF-BC6D-4FF9-BF43-61414D15D498}" type="presOf" srcId="{3AC4A317-2C0C-4920-9702-BE3B070A5441}" destId="{D8D3400D-3292-4A2F-816E-7F80B1D70FCD}" srcOrd="0" destOrd="0" presId="urn:microsoft.com/office/officeart/2005/8/layout/hierarchy1"/>
    <dgm:cxn modelId="{046EBEFE-B41C-40F2-A24D-D95BF1D7AFD3}" srcId="{65BB28F0-3A53-4A11-A7E6-5BE0FDFBCD4B}" destId="{B243BB0E-04F2-498A-806F-5B65597A5440}" srcOrd="2" destOrd="0" parTransId="{A05064F0-9F53-4AF9-8334-85F3AC8EE962}" sibTransId="{CC3D77BC-9466-42DC-95A5-2148799A953A}"/>
    <dgm:cxn modelId="{530683A4-8E73-4AB9-94C3-1FAE27FD8058}" type="presParOf" srcId="{47F88979-B7F9-4F50-A49A-64BB273357BD}" destId="{904B69B2-40E6-4944-8C5E-8848A76BC5C3}" srcOrd="0" destOrd="0" presId="urn:microsoft.com/office/officeart/2005/8/layout/hierarchy1"/>
    <dgm:cxn modelId="{847A3229-A002-44F7-ABCE-D2CB8D249178}" type="presParOf" srcId="{904B69B2-40E6-4944-8C5E-8848A76BC5C3}" destId="{F66442F1-7AD9-4AFE-BD0F-F5073BFF6046}" srcOrd="0" destOrd="0" presId="urn:microsoft.com/office/officeart/2005/8/layout/hierarchy1"/>
    <dgm:cxn modelId="{53817033-882A-4E22-81F2-BC76926146EF}" type="presParOf" srcId="{F66442F1-7AD9-4AFE-BD0F-F5073BFF6046}" destId="{708EAFB7-0780-425B-8DA2-F55290A23A7A}" srcOrd="0" destOrd="0" presId="urn:microsoft.com/office/officeart/2005/8/layout/hierarchy1"/>
    <dgm:cxn modelId="{D6F85245-5F9B-4EBC-A8F7-E377BF8F43CB}" type="presParOf" srcId="{F66442F1-7AD9-4AFE-BD0F-F5073BFF6046}" destId="{981EB020-DE07-4C5F-9EA4-909F76EF9B18}" srcOrd="1" destOrd="0" presId="urn:microsoft.com/office/officeart/2005/8/layout/hierarchy1"/>
    <dgm:cxn modelId="{F3A9DB69-2202-48B2-A96F-12C45F7F7402}" type="presParOf" srcId="{904B69B2-40E6-4944-8C5E-8848A76BC5C3}" destId="{4C5F32B6-37E4-40B8-9E8B-BC442AFD2612}" srcOrd="1" destOrd="0" presId="urn:microsoft.com/office/officeart/2005/8/layout/hierarchy1"/>
    <dgm:cxn modelId="{E52D4E37-B35D-4891-81D1-D54B3189A67C}" type="presParOf" srcId="{4C5F32B6-37E4-40B8-9E8B-BC442AFD2612}" destId="{D8D3400D-3292-4A2F-816E-7F80B1D70FCD}" srcOrd="0" destOrd="0" presId="urn:microsoft.com/office/officeart/2005/8/layout/hierarchy1"/>
    <dgm:cxn modelId="{EB87C34F-85F8-425D-977E-406FB1CCE6CA}" type="presParOf" srcId="{4C5F32B6-37E4-40B8-9E8B-BC442AFD2612}" destId="{14C61FCA-837F-4B0C-A811-F11F39960D93}" srcOrd="1" destOrd="0" presId="urn:microsoft.com/office/officeart/2005/8/layout/hierarchy1"/>
    <dgm:cxn modelId="{B1441EED-5554-4376-9FC3-094F6DD19A6F}" type="presParOf" srcId="{14C61FCA-837F-4B0C-A811-F11F39960D93}" destId="{AB939699-D05F-4D6F-8553-338B2FBC45DF}" srcOrd="0" destOrd="0" presId="urn:microsoft.com/office/officeart/2005/8/layout/hierarchy1"/>
    <dgm:cxn modelId="{3AC55C6A-86E6-4046-B182-E86768A6F7DC}" type="presParOf" srcId="{AB939699-D05F-4D6F-8553-338B2FBC45DF}" destId="{9C4B884B-42D8-46BE-9D30-2DBD6FE4960C}" srcOrd="0" destOrd="0" presId="urn:microsoft.com/office/officeart/2005/8/layout/hierarchy1"/>
    <dgm:cxn modelId="{FC4FB645-5C67-4980-BC11-1F1EC8FC3D7D}" type="presParOf" srcId="{AB939699-D05F-4D6F-8553-338B2FBC45DF}" destId="{F740A667-410C-478D-8370-E6B7BBF6D7BD}" srcOrd="1" destOrd="0" presId="urn:microsoft.com/office/officeart/2005/8/layout/hierarchy1"/>
    <dgm:cxn modelId="{24E02468-4A79-4A95-8F7E-5BAFC1E1E08D}" type="presParOf" srcId="{14C61FCA-837F-4B0C-A811-F11F39960D93}" destId="{381ED8F6-9ACC-4EA1-9ABA-ADBED266D0AF}" srcOrd="1" destOrd="0" presId="urn:microsoft.com/office/officeart/2005/8/layout/hierarchy1"/>
    <dgm:cxn modelId="{867433AC-A5A4-430C-B2C7-06636194BAF5}" type="presParOf" srcId="{4C5F32B6-37E4-40B8-9E8B-BC442AFD2612}" destId="{ECA17C37-4FD4-479B-B97E-8785946DBA4D}" srcOrd="2" destOrd="0" presId="urn:microsoft.com/office/officeart/2005/8/layout/hierarchy1"/>
    <dgm:cxn modelId="{595650A8-18F3-4706-9ABD-2E9B3829FCEB}" type="presParOf" srcId="{4C5F32B6-37E4-40B8-9E8B-BC442AFD2612}" destId="{C3AB2CC7-ABC7-4B87-B203-5582E1ABDF69}" srcOrd="3" destOrd="0" presId="urn:microsoft.com/office/officeart/2005/8/layout/hierarchy1"/>
    <dgm:cxn modelId="{D139F116-1C93-4141-8E43-39D2283469AB}" type="presParOf" srcId="{C3AB2CC7-ABC7-4B87-B203-5582E1ABDF69}" destId="{F3C9DE12-66B3-4510-B684-7B830372127C}" srcOrd="0" destOrd="0" presId="urn:microsoft.com/office/officeart/2005/8/layout/hierarchy1"/>
    <dgm:cxn modelId="{CCB749B4-A120-4B07-A28D-2C5F7B38AC15}" type="presParOf" srcId="{F3C9DE12-66B3-4510-B684-7B830372127C}" destId="{8B2F79C1-65B5-4521-9E7A-DF8F799DA3E7}" srcOrd="0" destOrd="0" presId="urn:microsoft.com/office/officeart/2005/8/layout/hierarchy1"/>
    <dgm:cxn modelId="{00A4A438-B74E-4AEC-A4B7-D1825800E4D9}" type="presParOf" srcId="{F3C9DE12-66B3-4510-B684-7B830372127C}" destId="{656A92FB-2591-40A4-9CF7-3109F4A8DB20}" srcOrd="1" destOrd="0" presId="urn:microsoft.com/office/officeart/2005/8/layout/hierarchy1"/>
    <dgm:cxn modelId="{CC835BA5-D326-47B9-85AF-3418E6D55064}" type="presParOf" srcId="{C3AB2CC7-ABC7-4B87-B203-5582E1ABDF69}" destId="{C5114ADA-64CD-456C-932C-0C96071A5371}" srcOrd="1" destOrd="0" presId="urn:microsoft.com/office/officeart/2005/8/layout/hierarchy1"/>
    <dgm:cxn modelId="{5A817498-5AE9-441D-94C7-A0FF93FC39E1}" type="presParOf" srcId="{C5114ADA-64CD-456C-932C-0C96071A5371}" destId="{A1C1FCC0-3598-46EA-8574-905FA9694FBB}" srcOrd="0" destOrd="0" presId="urn:microsoft.com/office/officeart/2005/8/layout/hierarchy1"/>
    <dgm:cxn modelId="{99B6BF27-D895-439E-B50A-558E9AE3AA51}" type="presParOf" srcId="{C5114ADA-64CD-456C-932C-0C96071A5371}" destId="{BD8EC422-4CBA-4739-B2DE-93FE71DE7AC0}" srcOrd="1" destOrd="0" presId="urn:microsoft.com/office/officeart/2005/8/layout/hierarchy1"/>
    <dgm:cxn modelId="{5996FC0B-695C-4BDA-93CC-BAC78F2C10F1}" type="presParOf" srcId="{BD8EC422-4CBA-4739-B2DE-93FE71DE7AC0}" destId="{50FE4816-7B91-4463-8CE9-41B282F12F70}" srcOrd="0" destOrd="0" presId="urn:microsoft.com/office/officeart/2005/8/layout/hierarchy1"/>
    <dgm:cxn modelId="{DCE68F3F-5A44-4D27-80D1-AD2BE45A833D}" type="presParOf" srcId="{50FE4816-7B91-4463-8CE9-41B282F12F70}" destId="{6CBDD3BB-FDF9-4C61-AE53-781061B4D124}" srcOrd="0" destOrd="0" presId="urn:microsoft.com/office/officeart/2005/8/layout/hierarchy1"/>
    <dgm:cxn modelId="{D0F43682-6182-48CC-B227-2754037433A9}" type="presParOf" srcId="{50FE4816-7B91-4463-8CE9-41B282F12F70}" destId="{0CC97DC1-B8C6-4EAC-9699-F0E3C4CD3007}" srcOrd="1" destOrd="0" presId="urn:microsoft.com/office/officeart/2005/8/layout/hierarchy1"/>
    <dgm:cxn modelId="{510F0B3D-48E8-44F2-A820-1F4C6EC1500F}" type="presParOf" srcId="{BD8EC422-4CBA-4739-B2DE-93FE71DE7AC0}" destId="{2A71556B-221A-40C7-9B52-0353E7E5D5A6}" srcOrd="1" destOrd="0" presId="urn:microsoft.com/office/officeart/2005/8/layout/hierarchy1"/>
    <dgm:cxn modelId="{9D68795D-0AA4-4305-846B-BA0DBEB38437}" type="presParOf" srcId="{C5114ADA-64CD-456C-932C-0C96071A5371}" destId="{380EB530-C9D2-4A99-BB57-75754BBE631F}" srcOrd="2" destOrd="0" presId="urn:microsoft.com/office/officeart/2005/8/layout/hierarchy1"/>
    <dgm:cxn modelId="{EEC147D1-BAF8-47ED-B79D-CAF6CC41727D}" type="presParOf" srcId="{C5114ADA-64CD-456C-932C-0C96071A5371}" destId="{5FED8DB9-8CB3-45C7-9154-71A5426CEA62}" srcOrd="3" destOrd="0" presId="urn:microsoft.com/office/officeart/2005/8/layout/hierarchy1"/>
    <dgm:cxn modelId="{59278214-A2C8-4822-9D19-17E1C4DC1EA6}" type="presParOf" srcId="{5FED8DB9-8CB3-45C7-9154-71A5426CEA62}" destId="{703135A5-E988-48AD-824A-DF75C97BB628}" srcOrd="0" destOrd="0" presId="urn:microsoft.com/office/officeart/2005/8/layout/hierarchy1"/>
    <dgm:cxn modelId="{C55E08B6-CD4F-4060-B94B-33EEED13121A}" type="presParOf" srcId="{703135A5-E988-48AD-824A-DF75C97BB628}" destId="{0ADC65DC-58D1-4CAE-99CC-8F84237D0C01}" srcOrd="0" destOrd="0" presId="urn:microsoft.com/office/officeart/2005/8/layout/hierarchy1"/>
    <dgm:cxn modelId="{5BEA8FF3-A4A7-4DB9-AB89-09A8F125FC47}" type="presParOf" srcId="{703135A5-E988-48AD-824A-DF75C97BB628}" destId="{109F07F2-C126-4C65-BEA6-2FF5E20B2A69}" srcOrd="1" destOrd="0" presId="urn:microsoft.com/office/officeart/2005/8/layout/hierarchy1"/>
    <dgm:cxn modelId="{68772B59-1A3C-4B4A-B8E8-C54172FE2E2B}" type="presParOf" srcId="{5FED8DB9-8CB3-45C7-9154-71A5426CEA62}" destId="{B3E4BA03-ACC3-48F2-82F3-87884750F216}" srcOrd="1" destOrd="0" presId="urn:microsoft.com/office/officeart/2005/8/layout/hierarchy1"/>
    <dgm:cxn modelId="{4A0877EF-429A-43D3-92D6-CB5C9767CEE9}" type="presParOf" srcId="{C5114ADA-64CD-456C-932C-0C96071A5371}" destId="{D9E0B228-2B16-4DF8-80A9-23D3BEC25233}" srcOrd="4" destOrd="0" presId="urn:microsoft.com/office/officeart/2005/8/layout/hierarchy1"/>
    <dgm:cxn modelId="{8ACC9A11-A3AE-4B4A-8CCF-B1B8ACD647CE}" type="presParOf" srcId="{C5114ADA-64CD-456C-932C-0C96071A5371}" destId="{C2C2B7C0-6260-43BD-A12B-01F6F9169DBF}" srcOrd="5" destOrd="0" presId="urn:microsoft.com/office/officeart/2005/8/layout/hierarchy1"/>
    <dgm:cxn modelId="{B16A6532-736F-405E-84F9-C73426181510}" type="presParOf" srcId="{C2C2B7C0-6260-43BD-A12B-01F6F9169DBF}" destId="{8A4513DB-C317-4A9A-B4A4-C9EE64BB3D3F}" srcOrd="0" destOrd="0" presId="urn:microsoft.com/office/officeart/2005/8/layout/hierarchy1"/>
    <dgm:cxn modelId="{714D8198-151E-493C-9D50-376255BD5175}" type="presParOf" srcId="{8A4513DB-C317-4A9A-B4A4-C9EE64BB3D3F}" destId="{CD50D39D-F3E7-4E1C-B0E1-A9A69D21F6B3}" srcOrd="0" destOrd="0" presId="urn:microsoft.com/office/officeart/2005/8/layout/hierarchy1"/>
    <dgm:cxn modelId="{50B04689-0BD5-458D-A8A6-98FC97D33631}" type="presParOf" srcId="{8A4513DB-C317-4A9A-B4A4-C9EE64BB3D3F}" destId="{E46E503F-A4B6-4831-A802-A0B7BCD2DA88}" srcOrd="1" destOrd="0" presId="urn:microsoft.com/office/officeart/2005/8/layout/hierarchy1"/>
    <dgm:cxn modelId="{B5537B26-7900-4CD3-8080-62EA1F163C27}" type="presParOf" srcId="{C2C2B7C0-6260-43BD-A12B-01F6F9169DBF}" destId="{4E546B41-5A3F-41FA-A149-4B8B425EF548}" srcOrd="1" destOrd="0" presId="urn:microsoft.com/office/officeart/2005/8/layout/hierarchy1"/>
    <dgm:cxn modelId="{52938EDF-8C27-4E9A-B1AD-D91C32406378}" type="presParOf" srcId="{4C5F32B6-37E4-40B8-9E8B-BC442AFD2612}" destId="{07A540EE-7078-475A-ACC4-64FACDA31A97}" srcOrd="4" destOrd="0" presId="urn:microsoft.com/office/officeart/2005/8/layout/hierarchy1"/>
    <dgm:cxn modelId="{8DF51F6C-1541-4B46-8FCD-B0E19F5D1376}" type="presParOf" srcId="{4C5F32B6-37E4-40B8-9E8B-BC442AFD2612}" destId="{5220B3DB-57B7-497C-B62D-9CF6B571F90A}" srcOrd="5" destOrd="0" presId="urn:microsoft.com/office/officeart/2005/8/layout/hierarchy1"/>
    <dgm:cxn modelId="{5FF9B3EB-2952-4568-9199-FE50F3376AAB}" type="presParOf" srcId="{5220B3DB-57B7-497C-B62D-9CF6B571F90A}" destId="{77362732-A66B-4A6B-AD09-DBC1F0400551}" srcOrd="0" destOrd="0" presId="urn:microsoft.com/office/officeart/2005/8/layout/hierarchy1"/>
    <dgm:cxn modelId="{E662179B-739D-47A7-BEED-A7D684FC6DCD}" type="presParOf" srcId="{77362732-A66B-4A6B-AD09-DBC1F0400551}" destId="{47F227D5-AA46-42B4-BBCB-066AE356BE05}" srcOrd="0" destOrd="0" presId="urn:microsoft.com/office/officeart/2005/8/layout/hierarchy1"/>
    <dgm:cxn modelId="{8566B8BB-45FE-48D0-AD82-CDB3E9E1FEF0}" type="presParOf" srcId="{77362732-A66B-4A6B-AD09-DBC1F0400551}" destId="{A90EA68B-E99A-444E-8A35-DD5BBF189D3E}" srcOrd="1" destOrd="0" presId="urn:microsoft.com/office/officeart/2005/8/layout/hierarchy1"/>
    <dgm:cxn modelId="{5A0DE404-2D7C-4429-B49E-1D69C812478D}" type="presParOf" srcId="{5220B3DB-57B7-497C-B62D-9CF6B571F90A}" destId="{B6135A1E-E90C-41C6-9055-9874E3F9D6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9A1BC9-B8ED-4FB7-B968-358E0AACB643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9973CD96-1B29-4281-99E0-E99972B2DA91}">
      <dgm:prSet phldrT="[Texto]"/>
      <dgm:spPr/>
      <dgm:t>
        <a:bodyPr/>
        <a:lstStyle/>
        <a:p>
          <a:pPr>
            <a:buAutoNum type="arabicPeriod"/>
          </a:pPr>
          <a:r>
            <a:rPr lang="es-ES" dirty="0"/>
            <a:t>La importancia que revisten las actividades físico-recreativas en la potenciación de diferentes indicadores de salud y de aptitud física en niños </a:t>
          </a:r>
          <a:endParaRPr lang="es-419" dirty="0"/>
        </a:p>
      </dgm:t>
    </dgm:pt>
    <dgm:pt modelId="{55721856-4522-486E-B88B-75810F6613FA}" type="parTrans" cxnId="{67F406C8-D045-4B3E-A18B-0D3000C492FA}">
      <dgm:prSet/>
      <dgm:spPr/>
      <dgm:t>
        <a:bodyPr/>
        <a:lstStyle/>
        <a:p>
          <a:endParaRPr lang="es-419"/>
        </a:p>
      </dgm:t>
    </dgm:pt>
    <dgm:pt modelId="{9B3248B4-BB04-498B-936D-5475F8825741}" type="sibTrans" cxnId="{67F406C8-D045-4B3E-A18B-0D3000C492FA}">
      <dgm:prSet/>
      <dgm:spPr/>
      <dgm:t>
        <a:bodyPr/>
        <a:lstStyle/>
        <a:p>
          <a:endParaRPr lang="es-419"/>
        </a:p>
      </dgm:t>
    </dgm:pt>
    <dgm:pt modelId="{72D1E295-7AA3-4ED4-B1B1-07245AE7ED61}">
      <dgm:prSet phldrT="[Texto]"/>
      <dgm:spPr/>
      <dgm:t>
        <a:bodyPr/>
        <a:lstStyle/>
        <a:p>
          <a:pPr>
            <a:buAutoNum type="arabicPeriod"/>
          </a:pPr>
          <a:r>
            <a:rPr lang="es-ES" dirty="0"/>
            <a:t>Las acciones físico-recreativas diseñadas fueron validadas teóricamente de forma positiva por los 50 especialistas encuestados</a:t>
          </a:r>
          <a:endParaRPr lang="es-419" dirty="0"/>
        </a:p>
      </dgm:t>
    </dgm:pt>
    <dgm:pt modelId="{1E07AF19-31CA-4837-889B-C8E4221560C5}" type="parTrans" cxnId="{5C7BAEFC-2A68-4402-8301-B14C8A61C7A2}">
      <dgm:prSet/>
      <dgm:spPr/>
      <dgm:t>
        <a:bodyPr/>
        <a:lstStyle/>
        <a:p>
          <a:endParaRPr lang="es-419"/>
        </a:p>
      </dgm:t>
    </dgm:pt>
    <dgm:pt modelId="{6EF2DE54-5829-4BFE-849F-903F767378B1}" type="sibTrans" cxnId="{5C7BAEFC-2A68-4402-8301-B14C8A61C7A2}">
      <dgm:prSet/>
      <dgm:spPr/>
      <dgm:t>
        <a:bodyPr/>
        <a:lstStyle/>
        <a:p>
          <a:endParaRPr lang="es-419"/>
        </a:p>
      </dgm:t>
    </dgm:pt>
    <dgm:pt modelId="{48D36541-BB92-4F9D-9B88-1FFB2F301EA5}">
      <dgm:prSet/>
      <dgm:spPr/>
      <dgm:t>
        <a:bodyPr/>
        <a:lstStyle/>
        <a:p>
          <a:r>
            <a:rPr lang="es-ES"/>
            <a:t>las necesidades de los niños entre los 4-5 años en términos de la necesidad de potenciar las habilidades motrices básicas</a:t>
          </a:r>
          <a:endParaRPr lang="es-419"/>
        </a:p>
      </dgm:t>
    </dgm:pt>
    <dgm:pt modelId="{064FD576-F39C-4820-ACBF-059B656F8CC6}" type="parTrans" cxnId="{C54F85A0-6B79-41A9-AC69-66EF576F294B}">
      <dgm:prSet/>
      <dgm:spPr/>
      <dgm:t>
        <a:bodyPr/>
        <a:lstStyle/>
        <a:p>
          <a:endParaRPr lang="es-419"/>
        </a:p>
      </dgm:t>
    </dgm:pt>
    <dgm:pt modelId="{59B25866-3450-482A-9593-A0A5339BC704}" type="sibTrans" cxnId="{C54F85A0-6B79-41A9-AC69-66EF576F294B}">
      <dgm:prSet/>
      <dgm:spPr/>
      <dgm:t>
        <a:bodyPr/>
        <a:lstStyle/>
        <a:p>
          <a:endParaRPr lang="es-419"/>
        </a:p>
      </dgm:t>
    </dgm:pt>
    <dgm:pt modelId="{4DA4861C-7ADE-48C8-9ADF-0304F03CD470}" type="pres">
      <dgm:prSet presAssocID="{469A1BC9-B8ED-4FB7-B968-358E0AACB643}" presName="Name0" presStyleCnt="0">
        <dgm:presLayoutVars>
          <dgm:dir/>
          <dgm:resizeHandles val="exact"/>
        </dgm:presLayoutVars>
      </dgm:prSet>
      <dgm:spPr/>
    </dgm:pt>
    <dgm:pt modelId="{FC61CE54-06B7-4C8B-B476-CFACEAC0C6FC}" type="pres">
      <dgm:prSet presAssocID="{9973CD96-1B29-4281-99E0-E99972B2DA91}" presName="node" presStyleLbl="node1" presStyleIdx="0" presStyleCnt="3">
        <dgm:presLayoutVars>
          <dgm:bulletEnabled val="1"/>
        </dgm:presLayoutVars>
      </dgm:prSet>
      <dgm:spPr/>
    </dgm:pt>
    <dgm:pt modelId="{F83F4ECA-0E99-4FCF-BF37-B476039588F3}" type="pres">
      <dgm:prSet presAssocID="{9B3248B4-BB04-498B-936D-5475F8825741}" presName="sibTrans" presStyleLbl="sibTrans2D1" presStyleIdx="0" presStyleCnt="2"/>
      <dgm:spPr/>
    </dgm:pt>
    <dgm:pt modelId="{FAA48AB5-64D3-423E-A555-C9936F26D020}" type="pres">
      <dgm:prSet presAssocID="{9B3248B4-BB04-498B-936D-5475F8825741}" presName="connectorText" presStyleLbl="sibTrans2D1" presStyleIdx="0" presStyleCnt="2"/>
      <dgm:spPr/>
    </dgm:pt>
    <dgm:pt modelId="{94583AB9-1CDC-44DF-9706-7D5DEB317AE7}" type="pres">
      <dgm:prSet presAssocID="{48D36541-BB92-4F9D-9B88-1FFB2F301EA5}" presName="node" presStyleLbl="node1" presStyleIdx="1" presStyleCnt="3">
        <dgm:presLayoutVars>
          <dgm:bulletEnabled val="1"/>
        </dgm:presLayoutVars>
      </dgm:prSet>
      <dgm:spPr/>
    </dgm:pt>
    <dgm:pt modelId="{4701FA74-011A-4020-B290-76E6EF5DE67D}" type="pres">
      <dgm:prSet presAssocID="{59B25866-3450-482A-9593-A0A5339BC704}" presName="sibTrans" presStyleLbl="sibTrans2D1" presStyleIdx="1" presStyleCnt="2"/>
      <dgm:spPr/>
    </dgm:pt>
    <dgm:pt modelId="{D11E9590-C704-4445-BF70-3F1F23159F2E}" type="pres">
      <dgm:prSet presAssocID="{59B25866-3450-482A-9593-A0A5339BC704}" presName="connectorText" presStyleLbl="sibTrans2D1" presStyleIdx="1" presStyleCnt="2"/>
      <dgm:spPr/>
    </dgm:pt>
    <dgm:pt modelId="{85CE0DC6-ADCE-49DA-B409-87CB7ACF5C58}" type="pres">
      <dgm:prSet presAssocID="{72D1E295-7AA3-4ED4-B1B1-07245AE7ED61}" presName="node" presStyleLbl="node1" presStyleIdx="2" presStyleCnt="3">
        <dgm:presLayoutVars>
          <dgm:bulletEnabled val="1"/>
        </dgm:presLayoutVars>
      </dgm:prSet>
      <dgm:spPr/>
    </dgm:pt>
  </dgm:ptLst>
  <dgm:cxnLst>
    <dgm:cxn modelId="{DA297A11-A0B2-44FF-B043-98824FA27E5C}" type="presOf" srcId="{9B3248B4-BB04-498B-936D-5475F8825741}" destId="{F83F4ECA-0E99-4FCF-BF37-B476039588F3}" srcOrd="0" destOrd="0" presId="urn:microsoft.com/office/officeart/2005/8/layout/process1"/>
    <dgm:cxn modelId="{23C4A42D-5F07-40A2-87E8-F67D0D408776}" type="presOf" srcId="{59B25866-3450-482A-9593-A0A5339BC704}" destId="{D11E9590-C704-4445-BF70-3F1F23159F2E}" srcOrd="1" destOrd="0" presId="urn:microsoft.com/office/officeart/2005/8/layout/process1"/>
    <dgm:cxn modelId="{6D37397F-35D0-4B36-B527-637D8B0EE545}" type="presOf" srcId="{48D36541-BB92-4F9D-9B88-1FFB2F301EA5}" destId="{94583AB9-1CDC-44DF-9706-7D5DEB317AE7}" srcOrd="0" destOrd="0" presId="urn:microsoft.com/office/officeart/2005/8/layout/process1"/>
    <dgm:cxn modelId="{E8415882-A6FC-4101-892F-779E81213B0D}" type="presOf" srcId="{72D1E295-7AA3-4ED4-B1B1-07245AE7ED61}" destId="{85CE0DC6-ADCE-49DA-B409-87CB7ACF5C58}" srcOrd="0" destOrd="0" presId="urn:microsoft.com/office/officeart/2005/8/layout/process1"/>
    <dgm:cxn modelId="{04B7E690-F750-4949-917A-EF66C6FB2CDB}" type="presOf" srcId="{469A1BC9-B8ED-4FB7-B968-358E0AACB643}" destId="{4DA4861C-7ADE-48C8-9ADF-0304F03CD470}" srcOrd="0" destOrd="0" presId="urn:microsoft.com/office/officeart/2005/8/layout/process1"/>
    <dgm:cxn modelId="{DEA377A0-9026-427F-9591-DC6B5043CCCA}" type="presOf" srcId="{9973CD96-1B29-4281-99E0-E99972B2DA91}" destId="{FC61CE54-06B7-4C8B-B476-CFACEAC0C6FC}" srcOrd="0" destOrd="0" presId="urn:microsoft.com/office/officeart/2005/8/layout/process1"/>
    <dgm:cxn modelId="{C54F85A0-6B79-41A9-AC69-66EF576F294B}" srcId="{469A1BC9-B8ED-4FB7-B968-358E0AACB643}" destId="{48D36541-BB92-4F9D-9B88-1FFB2F301EA5}" srcOrd="1" destOrd="0" parTransId="{064FD576-F39C-4820-ACBF-059B656F8CC6}" sibTransId="{59B25866-3450-482A-9593-A0A5339BC704}"/>
    <dgm:cxn modelId="{6B2E14AE-0866-443A-A77E-83F6FBAF6651}" type="presOf" srcId="{9B3248B4-BB04-498B-936D-5475F8825741}" destId="{FAA48AB5-64D3-423E-A555-C9936F26D020}" srcOrd="1" destOrd="0" presId="urn:microsoft.com/office/officeart/2005/8/layout/process1"/>
    <dgm:cxn modelId="{D472D2B1-1E3B-4B79-80A8-38F08B5687E3}" type="presOf" srcId="{59B25866-3450-482A-9593-A0A5339BC704}" destId="{4701FA74-011A-4020-B290-76E6EF5DE67D}" srcOrd="0" destOrd="0" presId="urn:microsoft.com/office/officeart/2005/8/layout/process1"/>
    <dgm:cxn modelId="{67F406C8-D045-4B3E-A18B-0D3000C492FA}" srcId="{469A1BC9-B8ED-4FB7-B968-358E0AACB643}" destId="{9973CD96-1B29-4281-99E0-E99972B2DA91}" srcOrd="0" destOrd="0" parTransId="{55721856-4522-486E-B88B-75810F6613FA}" sibTransId="{9B3248B4-BB04-498B-936D-5475F8825741}"/>
    <dgm:cxn modelId="{5C7BAEFC-2A68-4402-8301-B14C8A61C7A2}" srcId="{469A1BC9-B8ED-4FB7-B968-358E0AACB643}" destId="{72D1E295-7AA3-4ED4-B1B1-07245AE7ED61}" srcOrd="2" destOrd="0" parTransId="{1E07AF19-31CA-4837-889B-C8E4221560C5}" sibTransId="{6EF2DE54-5829-4BFE-849F-903F767378B1}"/>
    <dgm:cxn modelId="{9C910107-932B-49FE-8267-2D54093E50CB}" type="presParOf" srcId="{4DA4861C-7ADE-48C8-9ADF-0304F03CD470}" destId="{FC61CE54-06B7-4C8B-B476-CFACEAC0C6FC}" srcOrd="0" destOrd="0" presId="urn:microsoft.com/office/officeart/2005/8/layout/process1"/>
    <dgm:cxn modelId="{2F775051-582F-4A40-B9D8-2313D772A9B7}" type="presParOf" srcId="{4DA4861C-7ADE-48C8-9ADF-0304F03CD470}" destId="{F83F4ECA-0E99-4FCF-BF37-B476039588F3}" srcOrd="1" destOrd="0" presId="urn:microsoft.com/office/officeart/2005/8/layout/process1"/>
    <dgm:cxn modelId="{48764EE7-1288-47E1-BDEC-E9FFAD94B2C8}" type="presParOf" srcId="{F83F4ECA-0E99-4FCF-BF37-B476039588F3}" destId="{FAA48AB5-64D3-423E-A555-C9936F26D020}" srcOrd="0" destOrd="0" presId="urn:microsoft.com/office/officeart/2005/8/layout/process1"/>
    <dgm:cxn modelId="{45DE4B55-3C6E-4D7F-8BA4-EDA76830FD27}" type="presParOf" srcId="{4DA4861C-7ADE-48C8-9ADF-0304F03CD470}" destId="{94583AB9-1CDC-44DF-9706-7D5DEB317AE7}" srcOrd="2" destOrd="0" presId="urn:microsoft.com/office/officeart/2005/8/layout/process1"/>
    <dgm:cxn modelId="{975AD252-8338-4BA9-86E0-B6669A3B33F1}" type="presParOf" srcId="{4DA4861C-7ADE-48C8-9ADF-0304F03CD470}" destId="{4701FA74-011A-4020-B290-76E6EF5DE67D}" srcOrd="3" destOrd="0" presId="urn:microsoft.com/office/officeart/2005/8/layout/process1"/>
    <dgm:cxn modelId="{186419A6-A59E-4909-9BD5-D2539E3810A4}" type="presParOf" srcId="{4701FA74-011A-4020-B290-76E6EF5DE67D}" destId="{D11E9590-C704-4445-BF70-3F1F23159F2E}" srcOrd="0" destOrd="0" presId="urn:microsoft.com/office/officeart/2005/8/layout/process1"/>
    <dgm:cxn modelId="{2395C3E3-3646-4486-8808-647D1B20500A}" type="presParOf" srcId="{4DA4861C-7ADE-48C8-9ADF-0304F03CD470}" destId="{85CE0DC6-ADCE-49DA-B409-87CB7ACF5C5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03F765-A162-4770-8232-91E6CC71DAAB}" type="doc">
      <dgm:prSet loTypeId="urn:microsoft.com/office/officeart/2005/8/layout/gear1" loCatId="process" qsTypeId="urn:microsoft.com/office/officeart/2005/8/quickstyle/simple1" qsCatId="simple" csTypeId="urn:microsoft.com/office/officeart/2005/8/colors/accent2_3" csCatId="accent2" phldr="1"/>
      <dgm:spPr/>
    </dgm:pt>
    <dgm:pt modelId="{D695E156-6B68-4AC8-AD11-705E9EC8A15E}">
      <dgm:prSet phldrT="[Texto]" custT="1"/>
      <dgm:spPr/>
      <dgm:t>
        <a:bodyPr/>
        <a:lstStyle/>
        <a:p>
          <a:r>
            <a:rPr lang="es-419" sz="1400" dirty="0">
              <a:solidFill>
                <a:schemeClr val="tx1"/>
              </a:solidFill>
            </a:rPr>
            <a:t>IMPLEMENTAR LA PROPUESTA COMO METODOLOGIA DE ENSEÑANZA EN EL CURRICULO EDUCATIVO</a:t>
          </a:r>
        </a:p>
      </dgm:t>
    </dgm:pt>
    <dgm:pt modelId="{5573A087-5542-4A39-AC7E-3ADBEF5627F2}" type="parTrans" cxnId="{96E7521D-0159-498B-B57D-F407565421C2}">
      <dgm:prSet/>
      <dgm:spPr/>
      <dgm:t>
        <a:bodyPr/>
        <a:lstStyle/>
        <a:p>
          <a:endParaRPr lang="es-419"/>
        </a:p>
      </dgm:t>
    </dgm:pt>
    <dgm:pt modelId="{9A5CDA51-A363-4368-AAA2-B56164E4AC15}" type="sibTrans" cxnId="{96E7521D-0159-498B-B57D-F407565421C2}">
      <dgm:prSet/>
      <dgm:spPr/>
      <dgm:t>
        <a:bodyPr/>
        <a:lstStyle/>
        <a:p>
          <a:endParaRPr lang="es-419"/>
        </a:p>
      </dgm:t>
    </dgm:pt>
    <dgm:pt modelId="{CEA7B8F6-4B72-4061-8C1D-7277B130F9A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600" dirty="0">
              <a:solidFill>
                <a:schemeClr val="tx1"/>
              </a:solidFill>
              <a:latin typeface="Arial" charset="0"/>
              <a:cs typeface="Arial" charset="0"/>
            </a:rPr>
            <a:t>Aplicar la experiencia desde el punto de vista práctico, validando en la praxis la propuesta teórica diseñada</a:t>
          </a:r>
          <a:r>
            <a:rPr lang="es-ES" sz="900" dirty="0">
              <a:latin typeface="Arial" charset="0"/>
              <a:cs typeface="Arial" charset="0"/>
            </a:rPr>
            <a:t>.</a:t>
          </a:r>
          <a:endParaRPr lang="es-419" sz="900" dirty="0"/>
        </a:p>
      </dgm:t>
    </dgm:pt>
    <dgm:pt modelId="{606988BA-9D92-4113-89C7-D705C09EA7FB}" type="parTrans" cxnId="{47EC4752-5BF7-4925-8235-1FE1B5F03430}">
      <dgm:prSet/>
      <dgm:spPr/>
      <dgm:t>
        <a:bodyPr/>
        <a:lstStyle/>
        <a:p>
          <a:endParaRPr lang="es-419"/>
        </a:p>
      </dgm:t>
    </dgm:pt>
    <dgm:pt modelId="{34E2D642-23B3-4DF1-87A8-52220D1D4605}" type="sibTrans" cxnId="{47EC4752-5BF7-4925-8235-1FE1B5F03430}">
      <dgm:prSet/>
      <dgm:spPr/>
      <dgm:t>
        <a:bodyPr/>
        <a:lstStyle/>
        <a:p>
          <a:endParaRPr lang="es-419"/>
        </a:p>
      </dgm:t>
    </dgm:pt>
    <dgm:pt modelId="{EC2FE5E3-3C44-4DEA-8569-EC8A3A688A71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latin typeface="Arial" charset="0"/>
              <a:cs typeface="Arial" charset="0"/>
            </a:rPr>
            <a:t>Socializar los resultados obtenidos en la investigación</a:t>
          </a:r>
          <a:endParaRPr lang="es-419" sz="1600" dirty="0">
            <a:solidFill>
              <a:schemeClr val="tx1"/>
            </a:solidFill>
          </a:endParaRPr>
        </a:p>
      </dgm:t>
    </dgm:pt>
    <dgm:pt modelId="{3862781F-929B-4790-943B-AC2B60E9BD00}" type="parTrans" cxnId="{09F54E7A-1A56-4A75-B478-03593B489BC2}">
      <dgm:prSet/>
      <dgm:spPr/>
      <dgm:t>
        <a:bodyPr/>
        <a:lstStyle/>
        <a:p>
          <a:endParaRPr lang="es-419"/>
        </a:p>
      </dgm:t>
    </dgm:pt>
    <dgm:pt modelId="{486DE22C-10A8-4B7A-AF7E-83D68A259756}" type="sibTrans" cxnId="{09F54E7A-1A56-4A75-B478-03593B489BC2}">
      <dgm:prSet/>
      <dgm:spPr/>
      <dgm:t>
        <a:bodyPr/>
        <a:lstStyle/>
        <a:p>
          <a:endParaRPr lang="es-419"/>
        </a:p>
      </dgm:t>
    </dgm:pt>
    <dgm:pt modelId="{4340BEB8-F373-4916-BC47-A2BC19F69A2A}" type="pres">
      <dgm:prSet presAssocID="{E003F765-A162-4770-8232-91E6CC71DA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BDEC80E-1546-45D2-80E1-B6168058A13E}" type="pres">
      <dgm:prSet presAssocID="{D695E156-6B68-4AC8-AD11-705E9EC8A15E}" presName="gear1" presStyleLbl="node1" presStyleIdx="0" presStyleCnt="3" custScaleX="112406">
        <dgm:presLayoutVars>
          <dgm:chMax val="1"/>
          <dgm:bulletEnabled val="1"/>
        </dgm:presLayoutVars>
      </dgm:prSet>
      <dgm:spPr/>
    </dgm:pt>
    <dgm:pt modelId="{ACFB413E-A657-4D6C-8ED5-EEC4497BDE07}" type="pres">
      <dgm:prSet presAssocID="{D695E156-6B68-4AC8-AD11-705E9EC8A15E}" presName="gear1srcNode" presStyleLbl="node1" presStyleIdx="0" presStyleCnt="3"/>
      <dgm:spPr/>
    </dgm:pt>
    <dgm:pt modelId="{FA373786-E5C4-4312-9C79-9113C9833682}" type="pres">
      <dgm:prSet presAssocID="{D695E156-6B68-4AC8-AD11-705E9EC8A15E}" presName="gear1dstNode" presStyleLbl="node1" presStyleIdx="0" presStyleCnt="3"/>
      <dgm:spPr/>
    </dgm:pt>
    <dgm:pt modelId="{B4431754-2CED-43AB-8C24-54FB2DBC9B66}" type="pres">
      <dgm:prSet presAssocID="{CEA7B8F6-4B72-4061-8C1D-7277B130F9A2}" presName="gear2" presStyleLbl="node1" presStyleIdx="1" presStyleCnt="3" custScaleX="193383" custScaleY="159643" custLinFactNeighborX="-41612" custLinFactNeighborY="20229">
        <dgm:presLayoutVars>
          <dgm:chMax val="1"/>
          <dgm:bulletEnabled val="1"/>
        </dgm:presLayoutVars>
      </dgm:prSet>
      <dgm:spPr/>
    </dgm:pt>
    <dgm:pt modelId="{F2E69BB4-A407-4DCF-A6B9-EBB2AFDD23C7}" type="pres">
      <dgm:prSet presAssocID="{CEA7B8F6-4B72-4061-8C1D-7277B130F9A2}" presName="gear2srcNode" presStyleLbl="node1" presStyleIdx="1" presStyleCnt="3"/>
      <dgm:spPr/>
    </dgm:pt>
    <dgm:pt modelId="{63A62FCC-5069-43CC-8F24-3E53D892F27A}" type="pres">
      <dgm:prSet presAssocID="{CEA7B8F6-4B72-4061-8C1D-7277B130F9A2}" presName="gear2dstNode" presStyleLbl="node1" presStyleIdx="1" presStyleCnt="3"/>
      <dgm:spPr/>
    </dgm:pt>
    <dgm:pt modelId="{5C9376A9-A922-468B-9145-CC21C36060F6}" type="pres">
      <dgm:prSet presAssocID="{EC2FE5E3-3C44-4DEA-8569-EC8A3A688A71}" presName="gear3" presStyleLbl="node1" presStyleIdx="2" presStyleCnt="3" custScaleX="144392" custScaleY="133165" custLinFactNeighborX="4891" custLinFactNeighborY="-4517"/>
      <dgm:spPr/>
    </dgm:pt>
    <dgm:pt modelId="{5F2756CC-F418-4816-A0BE-8435A91F6537}" type="pres">
      <dgm:prSet presAssocID="{EC2FE5E3-3C44-4DEA-8569-EC8A3A688A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0A13006-0DF5-4858-B15A-9B882A416F43}" type="pres">
      <dgm:prSet presAssocID="{EC2FE5E3-3C44-4DEA-8569-EC8A3A688A71}" presName="gear3srcNode" presStyleLbl="node1" presStyleIdx="2" presStyleCnt="3"/>
      <dgm:spPr/>
    </dgm:pt>
    <dgm:pt modelId="{E968397F-4B80-4F7A-ABA9-2D800E9EA7B4}" type="pres">
      <dgm:prSet presAssocID="{EC2FE5E3-3C44-4DEA-8569-EC8A3A688A71}" presName="gear3dstNode" presStyleLbl="node1" presStyleIdx="2" presStyleCnt="3"/>
      <dgm:spPr/>
    </dgm:pt>
    <dgm:pt modelId="{92BC2701-A64F-4D1E-A180-19B5C31D6F48}" type="pres">
      <dgm:prSet presAssocID="{9A5CDA51-A363-4368-AAA2-B56164E4AC15}" presName="connector1" presStyleLbl="sibTrans2D1" presStyleIdx="0" presStyleCnt="3"/>
      <dgm:spPr/>
    </dgm:pt>
    <dgm:pt modelId="{5AC5DC59-7540-4E78-B8BC-53800B8B08D8}" type="pres">
      <dgm:prSet presAssocID="{34E2D642-23B3-4DF1-87A8-52220D1D4605}" presName="connector2" presStyleLbl="sibTrans2D1" presStyleIdx="1" presStyleCnt="3" custLinFactNeighborX="-53772" custLinFactNeighborY="-14350"/>
      <dgm:spPr/>
    </dgm:pt>
    <dgm:pt modelId="{0D2CE7E8-FC84-4530-8E64-9887CC824AF3}" type="pres">
      <dgm:prSet presAssocID="{486DE22C-10A8-4B7A-AF7E-83D68A259756}" presName="connector3" presStyleLbl="sibTrans2D1" presStyleIdx="2" presStyleCnt="3" custLinFactNeighborX="-808" custLinFactNeighborY="-1789"/>
      <dgm:spPr/>
    </dgm:pt>
  </dgm:ptLst>
  <dgm:cxnLst>
    <dgm:cxn modelId="{C7EC1F05-DB08-499F-98E2-777B89A717F3}" type="presOf" srcId="{EC2FE5E3-3C44-4DEA-8569-EC8A3A688A71}" destId="{E968397F-4B80-4F7A-ABA9-2D800E9EA7B4}" srcOrd="3" destOrd="0" presId="urn:microsoft.com/office/officeart/2005/8/layout/gear1"/>
    <dgm:cxn modelId="{C529B211-2BA2-4081-A343-37B70945DA99}" type="presOf" srcId="{CEA7B8F6-4B72-4061-8C1D-7277B130F9A2}" destId="{63A62FCC-5069-43CC-8F24-3E53D892F27A}" srcOrd="2" destOrd="0" presId="urn:microsoft.com/office/officeart/2005/8/layout/gear1"/>
    <dgm:cxn modelId="{96E7521D-0159-498B-B57D-F407565421C2}" srcId="{E003F765-A162-4770-8232-91E6CC71DAAB}" destId="{D695E156-6B68-4AC8-AD11-705E9EC8A15E}" srcOrd="0" destOrd="0" parTransId="{5573A087-5542-4A39-AC7E-3ADBEF5627F2}" sibTransId="{9A5CDA51-A363-4368-AAA2-B56164E4AC15}"/>
    <dgm:cxn modelId="{832FB822-36B3-4D6A-8DF4-D1BB8DAD9D54}" type="presOf" srcId="{D695E156-6B68-4AC8-AD11-705E9EC8A15E}" destId="{FA373786-E5C4-4312-9C79-9113C9833682}" srcOrd="2" destOrd="0" presId="urn:microsoft.com/office/officeart/2005/8/layout/gear1"/>
    <dgm:cxn modelId="{04933131-26E5-4BD0-9871-F687C9B3E94D}" type="presOf" srcId="{34E2D642-23B3-4DF1-87A8-52220D1D4605}" destId="{5AC5DC59-7540-4E78-B8BC-53800B8B08D8}" srcOrd="0" destOrd="0" presId="urn:microsoft.com/office/officeart/2005/8/layout/gear1"/>
    <dgm:cxn modelId="{65311341-EB7A-477B-B513-6E5F5444FD28}" type="presOf" srcId="{D695E156-6B68-4AC8-AD11-705E9EC8A15E}" destId="{3BDEC80E-1546-45D2-80E1-B6168058A13E}" srcOrd="0" destOrd="0" presId="urn:microsoft.com/office/officeart/2005/8/layout/gear1"/>
    <dgm:cxn modelId="{1BEBF846-3D91-4ADF-936C-6F544C267200}" type="presOf" srcId="{D695E156-6B68-4AC8-AD11-705E9EC8A15E}" destId="{ACFB413E-A657-4D6C-8ED5-EEC4497BDE07}" srcOrd="1" destOrd="0" presId="urn:microsoft.com/office/officeart/2005/8/layout/gear1"/>
    <dgm:cxn modelId="{AE971F68-23E3-48BD-A2C5-6504D9F26DEE}" type="presOf" srcId="{486DE22C-10A8-4B7A-AF7E-83D68A259756}" destId="{0D2CE7E8-FC84-4530-8E64-9887CC824AF3}" srcOrd="0" destOrd="0" presId="urn:microsoft.com/office/officeart/2005/8/layout/gear1"/>
    <dgm:cxn modelId="{48F0466E-35F4-4D22-99B2-424C02246680}" type="presOf" srcId="{CEA7B8F6-4B72-4061-8C1D-7277B130F9A2}" destId="{F2E69BB4-A407-4DCF-A6B9-EBB2AFDD23C7}" srcOrd="1" destOrd="0" presId="urn:microsoft.com/office/officeart/2005/8/layout/gear1"/>
    <dgm:cxn modelId="{47EC4752-5BF7-4925-8235-1FE1B5F03430}" srcId="{E003F765-A162-4770-8232-91E6CC71DAAB}" destId="{CEA7B8F6-4B72-4061-8C1D-7277B130F9A2}" srcOrd="1" destOrd="0" parTransId="{606988BA-9D92-4113-89C7-D705C09EA7FB}" sibTransId="{34E2D642-23B3-4DF1-87A8-52220D1D4605}"/>
    <dgm:cxn modelId="{09F54E7A-1A56-4A75-B478-03593B489BC2}" srcId="{E003F765-A162-4770-8232-91E6CC71DAAB}" destId="{EC2FE5E3-3C44-4DEA-8569-EC8A3A688A71}" srcOrd="2" destOrd="0" parTransId="{3862781F-929B-4790-943B-AC2B60E9BD00}" sibTransId="{486DE22C-10A8-4B7A-AF7E-83D68A259756}"/>
    <dgm:cxn modelId="{967AB2BE-1B53-47D8-8B3E-A6BB43794A5B}" type="presOf" srcId="{EC2FE5E3-3C44-4DEA-8569-EC8A3A688A71}" destId="{5C9376A9-A922-468B-9145-CC21C36060F6}" srcOrd="0" destOrd="0" presId="urn:microsoft.com/office/officeart/2005/8/layout/gear1"/>
    <dgm:cxn modelId="{75CC43CE-A5A7-492C-A065-A551176E9ED3}" type="presOf" srcId="{CEA7B8F6-4B72-4061-8C1D-7277B130F9A2}" destId="{B4431754-2CED-43AB-8C24-54FB2DBC9B66}" srcOrd="0" destOrd="0" presId="urn:microsoft.com/office/officeart/2005/8/layout/gear1"/>
    <dgm:cxn modelId="{76AA3DD3-266A-41B2-82A4-25EBCBA61190}" type="presOf" srcId="{EC2FE5E3-3C44-4DEA-8569-EC8A3A688A71}" destId="{5F2756CC-F418-4816-A0BE-8435A91F6537}" srcOrd="1" destOrd="0" presId="urn:microsoft.com/office/officeart/2005/8/layout/gear1"/>
    <dgm:cxn modelId="{0DF90FDA-2FFD-423C-9860-BFE1E438C2AF}" type="presOf" srcId="{9A5CDA51-A363-4368-AAA2-B56164E4AC15}" destId="{92BC2701-A64F-4D1E-A180-19B5C31D6F48}" srcOrd="0" destOrd="0" presId="urn:microsoft.com/office/officeart/2005/8/layout/gear1"/>
    <dgm:cxn modelId="{4FB1DCF2-463A-4932-BA8F-E2281D0D0A4C}" type="presOf" srcId="{EC2FE5E3-3C44-4DEA-8569-EC8A3A688A71}" destId="{80A13006-0DF5-4858-B15A-9B882A416F43}" srcOrd="2" destOrd="0" presId="urn:microsoft.com/office/officeart/2005/8/layout/gear1"/>
    <dgm:cxn modelId="{CAF362F3-79E6-4986-9220-52E601C2387A}" type="presOf" srcId="{E003F765-A162-4770-8232-91E6CC71DAAB}" destId="{4340BEB8-F373-4916-BC47-A2BC19F69A2A}" srcOrd="0" destOrd="0" presId="urn:microsoft.com/office/officeart/2005/8/layout/gear1"/>
    <dgm:cxn modelId="{DC884507-796D-435F-9CE0-7B763FF484E4}" type="presParOf" srcId="{4340BEB8-F373-4916-BC47-A2BC19F69A2A}" destId="{3BDEC80E-1546-45D2-80E1-B6168058A13E}" srcOrd="0" destOrd="0" presId="urn:microsoft.com/office/officeart/2005/8/layout/gear1"/>
    <dgm:cxn modelId="{E6045167-BEBE-4E3A-ABA8-303A16FA0DD1}" type="presParOf" srcId="{4340BEB8-F373-4916-BC47-A2BC19F69A2A}" destId="{ACFB413E-A657-4D6C-8ED5-EEC4497BDE07}" srcOrd="1" destOrd="0" presId="urn:microsoft.com/office/officeart/2005/8/layout/gear1"/>
    <dgm:cxn modelId="{4C5A01CF-B667-4FED-8515-175C7CE08F66}" type="presParOf" srcId="{4340BEB8-F373-4916-BC47-A2BC19F69A2A}" destId="{FA373786-E5C4-4312-9C79-9113C9833682}" srcOrd="2" destOrd="0" presId="urn:microsoft.com/office/officeart/2005/8/layout/gear1"/>
    <dgm:cxn modelId="{D4F273CA-3B28-4337-AB9A-6F99DDFBBB65}" type="presParOf" srcId="{4340BEB8-F373-4916-BC47-A2BC19F69A2A}" destId="{B4431754-2CED-43AB-8C24-54FB2DBC9B66}" srcOrd="3" destOrd="0" presId="urn:microsoft.com/office/officeart/2005/8/layout/gear1"/>
    <dgm:cxn modelId="{6131FC2D-5A8F-4C33-9CC6-3BCC397EC155}" type="presParOf" srcId="{4340BEB8-F373-4916-BC47-A2BC19F69A2A}" destId="{F2E69BB4-A407-4DCF-A6B9-EBB2AFDD23C7}" srcOrd="4" destOrd="0" presId="urn:microsoft.com/office/officeart/2005/8/layout/gear1"/>
    <dgm:cxn modelId="{CCB052F7-3567-4924-A5D4-8F9430887AD5}" type="presParOf" srcId="{4340BEB8-F373-4916-BC47-A2BC19F69A2A}" destId="{63A62FCC-5069-43CC-8F24-3E53D892F27A}" srcOrd="5" destOrd="0" presId="urn:microsoft.com/office/officeart/2005/8/layout/gear1"/>
    <dgm:cxn modelId="{DC66471A-ACF1-41C7-873C-FFA9AC323DD2}" type="presParOf" srcId="{4340BEB8-F373-4916-BC47-A2BC19F69A2A}" destId="{5C9376A9-A922-468B-9145-CC21C36060F6}" srcOrd="6" destOrd="0" presId="urn:microsoft.com/office/officeart/2005/8/layout/gear1"/>
    <dgm:cxn modelId="{D139831B-8371-4958-A8C7-C2B617B929BD}" type="presParOf" srcId="{4340BEB8-F373-4916-BC47-A2BC19F69A2A}" destId="{5F2756CC-F418-4816-A0BE-8435A91F6537}" srcOrd="7" destOrd="0" presId="urn:microsoft.com/office/officeart/2005/8/layout/gear1"/>
    <dgm:cxn modelId="{943EB5AD-DA53-4DEA-9B5E-ED03573BAEED}" type="presParOf" srcId="{4340BEB8-F373-4916-BC47-A2BC19F69A2A}" destId="{80A13006-0DF5-4858-B15A-9B882A416F43}" srcOrd="8" destOrd="0" presId="urn:microsoft.com/office/officeart/2005/8/layout/gear1"/>
    <dgm:cxn modelId="{1D969BEE-A66C-482D-AC88-2DB8769DC651}" type="presParOf" srcId="{4340BEB8-F373-4916-BC47-A2BC19F69A2A}" destId="{E968397F-4B80-4F7A-ABA9-2D800E9EA7B4}" srcOrd="9" destOrd="0" presId="urn:microsoft.com/office/officeart/2005/8/layout/gear1"/>
    <dgm:cxn modelId="{58ABA519-6935-4125-B0D4-BEBB1EB19138}" type="presParOf" srcId="{4340BEB8-F373-4916-BC47-A2BC19F69A2A}" destId="{92BC2701-A64F-4D1E-A180-19B5C31D6F48}" srcOrd="10" destOrd="0" presId="urn:microsoft.com/office/officeart/2005/8/layout/gear1"/>
    <dgm:cxn modelId="{0A2DC31F-304D-43EF-B457-8F9656E8620F}" type="presParOf" srcId="{4340BEB8-F373-4916-BC47-A2BC19F69A2A}" destId="{5AC5DC59-7540-4E78-B8BC-53800B8B08D8}" srcOrd="11" destOrd="0" presId="urn:microsoft.com/office/officeart/2005/8/layout/gear1"/>
    <dgm:cxn modelId="{DA671A9E-D80B-4EA3-A186-E06BF1431AAD}" type="presParOf" srcId="{4340BEB8-F373-4916-BC47-A2BC19F69A2A}" destId="{0D2CE7E8-FC84-4530-8E64-9887CC824AF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A6CD7-27E9-438B-A325-55CA691ACE52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5BB9CE01-7AA9-4B0D-8F4D-29E282E94A15}">
      <dgm:prSet phldrT="[Texto]" custT="1"/>
      <dgm:spPr/>
      <dgm:t>
        <a:bodyPr/>
        <a:lstStyle/>
        <a:p>
          <a:pPr algn="just">
            <a:buAutoNum type="arabicPeriod"/>
          </a:pPr>
          <a:r>
            <a:rPr lang="es-ES" sz="1200"/>
            <a:t>Fundamentar teórica y metodológicamente la importancia de la preparación familiar como parte del proceso de enseñanza-aprendizaje desde casa de procesos relacionados con la actividad física especializada. </a:t>
          </a:r>
          <a:endParaRPr lang="es-419" sz="1200" dirty="0"/>
        </a:p>
      </dgm:t>
    </dgm:pt>
    <dgm:pt modelId="{5A5A64CF-61FD-4128-AAF4-2156C672AAEF}" type="parTrans" cxnId="{03016510-1564-48CF-8CD9-652BF71FB948}">
      <dgm:prSet/>
      <dgm:spPr/>
      <dgm:t>
        <a:bodyPr/>
        <a:lstStyle/>
        <a:p>
          <a:endParaRPr lang="es-419"/>
        </a:p>
      </dgm:t>
    </dgm:pt>
    <dgm:pt modelId="{30ADA27A-0D3F-4131-8D3F-DAD2ECEB63B5}" type="sibTrans" cxnId="{03016510-1564-48CF-8CD9-652BF71FB948}">
      <dgm:prSet/>
      <dgm:spPr/>
      <dgm:t>
        <a:bodyPr/>
        <a:lstStyle/>
        <a:p>
          <a:endParaRPr lang="es-419"/>
        </a:p>
      </dgm:t>
    </dgm:pt>
    <dgm:pt modelId="{8D7E1716-8C4C-4ED9-9797-6395A7871912}">
      <dgm:prSet phldrT="[Texto]" custT="1"/>
      <dgm:spPr/>
      <dgm:t>
        <a:bodyPr/>
        <a:lstStyle/>
        <a:p>
          <a:pPr algn="just">
            <a:buFontTx/>
            <a:buAutoNum type="arabicPeriod"/>
          </a:pPr>
          <a:r>
            <a:rPr lang="es-ES" sz="1600"/>
            <a:t>Diseñar un grupo de acciones físico-recreativas para preparar a la familia en la enseñanza de habilidades motrices básicas.</a:t>
          </a:r>
          <a:endParaRPr lang="es-419" sz="1600" dirty="0"/>
        </a:p>
      </dgm:t>
    </dgm:pt>
    <dgm:pt modelId="{E668B0F1-AB1C-4AF6-8E1F-C670A82C24E8}" type="parTrans" cxnId="{ADB68874-7C34-49D1-8895-770CD4825D9E}">
      <dgm:prSet/>
      <dgm:spPr/>
      <dgm:t>
        <a:bodyPr/>
        <a:lstStyle/>
        <a:p>
          <a:endParaRPr lang="es-419"/>
        </a:p>
      </dgm:t>
    </dgm:pt>
    <dgm:pt modelId="{C6622DF1-7556-447D-84F5-10581AC2422E}" type="sibTrans" cxnId="{ADB68874-7C34-49D1-8895-770CD4825D9E}">
      <dgm:prSet/>
      <dgm:spPr/>
      <dgm:t>
        <a:bodyPr/>
        <a:lstStyle/>
        <a:p>
          <a:endParaRPr lang="es-419"/>
        </a:p>
      </dgm:t>
    </dgm:pt>
    <dgm:pt modelId="{9BE4027A-B350-4719-8A75-C2A02AC022DE}">
      <dgm:prSet phldrT="[Texto]"/>
      <dgm:spPr/>
      <dgm:t>
        <a:bodyPr/>
        <a:lstStyle/>
        <a:p>
          <a:pPr algn="just">
            <a:buFontTx/>
            <a:buAutoNum type="arabicPeriod"/>
          </a:pPr>
          <a:r>
            <a:rPr lang="es-ES"/>
            <a:t>Validar teóricamente por medio de consultas a especialistas los alcances y limitaciones</a:t>
          </a:r>
          <a:endParaRPr lang="es-419" dirty="0"/>
        </a:p>
      </dgm:t>
    </dgm:pt>
    <dgm:pt modelId="{30C1AABB-4EE0-41C4-B58F-6B090D949512}" type="parTrans" cxnId="{4FC5B9C8-BEBB-4AE5-BC55-0111027C418B}">
      <dgm:prSet/>
      <dgm:spPr/>
      <dgm:t>
        <a:bodyPr/>
        <a:lstStyle/>
        <a:p>
          <a:endParaRPr lang="es-419"/>
        </a:p>
      </dgm:t>
    </dgm:pt>
    <dgm:pt modelId="{20FEB188-5942-478E-8C5C-FB88E3731429}" type="sibTrans" cxnId="{4FC5B9C8-BEBB-4AE5-BC55-0111027C418B}">
      <dgm:prSet/>
      <dgm:spPr/>
      <dgm:t>
        <a:bodyPr/>
        <a:lstStyle/>
        <a:p>
          <a:endParaRPr lang="es-419"/>
        </a:p>
      </dgm:t>
    </dgm:pt>
    <dgm:pt modelId="{4E423BDD-5F34-46FB-9329-34457FE873D4}" type="pres">
      <dgm:prSet presAssocID="{ABEA6CD7-27E9-438B-A325-55CA691ACE52}" presName="CompostProcess" presStyleCnt="0">
        <dgm:presLayoutVars>
          <dgm:dir/>
          <dgm:resizeHandles val="exact"/>
        </dgm:presLayoutVars>
      </dgm:prSet>
      <dgm:spPr/>
    </dgm:pt>
    <dgm:pt modelId="{DD31F557-4B0E-40EF-88BF-9A0789C4E6B4}" type="pres">
      <dgm:prSet presAssocID="{ABEA6CD7-27E9-438B-A325-55CA691ACE52}" presName="arrow" presStyleLbl="bgShp" presStyleIdx="0" presStyleCnt="1"/>
      <dgm:spPr/>
    </dgm:pt>
    <dgm:pt modelId="{FAC6F1CE-EC76-4451-92CD-38B44F33894C}" type="pres">
      <dgm:prSet presAssocID="{ABEA6CD7-27E9-438B-A325-55CA691ACE52}" presName="linearProcess" presStyleCnt="0"/>
      <dgm:spPr/>
    </dgm:pt>
    <dgm:pt modelId="{E25B15A8-3874-4301-8FCA-1C808067B3DA}" type="pres">
      <dgm:prSet presAssocID="{5BB9CE01-7AA9-4B0D-8F4D-29E282E94A15}" presName="textNode" presStyleLbl="node1" presStyleIdx="0" presStyleCnt="3">
        <dgm:presLayoutVars>
          <dgm:bulletEnabled val="1"/>
        </dgm:presLayoutVars>
      </dgm:prSet>
      <dgm:spPr/>
    </dgm:pt>
    <dgm:pt modelId="{FE292AEE-00AE-465E-A38A-510A7D75F133}" type="pres">
      <dgm:prSet presAssocID="{30ADA27A-0D3F-4131-8D3F-DAD2ECEB63B5}" presName="sibTrans" presStyleCnt="0"/>
      <dgm:spPr/>
    </dgm:pt>
    <dgm:pt modelId="{6DD016B4-DFF8-4E14-953E-240BC6C28B6C}" type="pres">
      <dgm:prSet presAssocID="{8D7E1716-8C4C-4ED9-9797-6395A7871912}" presName="textNode" presStyleLbl="node1" presStyleIdx="1" presStyleCnt="3">
        <dgm:presLayoutVars>
          <dgm:bulletEnabled val="1"/>
        </dgm:presLayoutVars>
      </dgm:prSet>
      <dgm:spPr/>
    </dgm:pt>
    <dgm:pt modelId="{C6D7E46A-6A6A-4149-BB42-76581A27CC55}" type="pres">
      <dgm:prSet presAssocID="{C6622DF1-7556-447D-84F5-10581AC2422E}" presName="sibTrans" presStyleCnt="0"/>
      <dgm:spPr/>
    </dgm:pt>
    <dgm:pt modelId="{F834D870-E411-4CAD-8876-AAA57C007824}" type="pres">
      <dgm:prSet presAssocID="{9BE4027A-B350-4719-8A75-C2A02AC022D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795310C-6DFF-4C93-9BC8-5977008092DD}" type="presOf" srcId="{9BE4027A-B350-4719-8A75-C2A02AC022DE}" destId="{F834D870-E411-4CAD-8876-AAA57C007824}" srcOrd="0" destOrd="0" presId="urn:microsoft.com/office/officeart/2005/8/layout/hProcess9"/>
    <dgm:cxn modelId="{03016510-1564-48CF-8CD9-652BF71FB948}" srcId="{ABEA6CD7-27E9-438B-A325-55CA691ACE52}" destId="{5BB9CE01-7AA9-4B0D-8F4D-29E282E94A15}" srcOrd="0" destOrd="0" parTransId="{5A5A64CF-61FD-4128-AAF4-2156C672AAEF}" sibTransId="{30ADA27A-0D3F-4131-8D3F-DAD2ECEB63B5}"/>
    <dgm:cxn modelId="{ADB68874-7C34-49D1-8895-770CD4825D9E}" srcId="{ABEA6CD7-27E9-438B-A325-55CA691ACE52}" destId="{8D7E1716-8C4C-4ED9-9797-6395A7871912}" srcOrd="1" destOrd="0" parTransId="{E668B0F1-AB1C-4AF6-8E1F-C670A82C24E8}" sibTransId="{C6622DF1-7556-447D-84F5-10581AC2422E}"/>
    <dgm:cxn modelId="{F6150E81-7962-4463-958C-388124470714}" type="presOf" srcId="{8D7E1716-8C4C-4ED9-9797-6395A7871912}" destId="{6DD016B4-DFF8-4E14-953E-240BC6C28B6C}" srcOrd="0" destOrd="0" presId="urn:microsoft.com/office/officeart/2005/8/layout/hProcess9"/>
    <dgm:cxn modelId="{4FC5B9C8-BEBB-4AE5-BC55-0111027C418B}" srcId="{ABEA6CD7-27E9-438B-A325-55CA691ACE52}" destId="{9BE4027A-B350-4719-8A75-C2A02AC022DE}" srcOrd="2" destOrd="0" parTransId="{30C1AABB-4EE0-41C4-B58F-6B090D949512}" sibTransId="{20FEB188-5942-478E-8C5C-FB88E3731429}"/>
    <dgm:cxn modelId="{112798D2-CCA0-47D4-BBB1-CF75ED735B9E}" type="presOf" srcId="{5BB9CE01-7AA9-4B0D-8F4D-29E282E94A15}" destId="{E25B15A8-3874-4301-8FCA-1C808067B3DA}" srcOrd="0" destOrd="0" presId="urn:microsoft.com/office/officeart/2005/8/layout/hProcess9"/>
    <dgm:cxn modelId="{73C205E0-E423-4987-9D2B-0529E236EFA6}" type="presOf" srcId="{ABEA6CD7-27E9-438B-A325-55CA691ACE52}" destId="{4E423BDD-5F34-46FB-9329-34457FE873D4}" srcOrd="0" destOrd="0" presId="urn:microsoft.com/office/officeart/2005/8/layout/hProcess9"/>
    <dgm:cxn modelId="{EAD1D82E-71D1-43C0-BD34-4815456FD423}" type="presParOf" srcId="{4E423BDD-5F34-46FB-9329-34457FE873D4}" destId="{DD31F557-4B0E-40EF-88BF-9A0789C4E6B4}" srcOrd="0" destOrd="0" presId="urn:microsoft.com/office/officeart/2005/8/layout/hProcess9"/>
    <dgm:cxn modelId="{BD7F616C-3FDD-4079-8DCB-DABD93D704F4}" type="presParOf" srcId="{4E423BDD-5F34-46FB-9329-34457FE873D4}" destId="{FAC6F1CE-EC76-4451-92CD-38B44F33894C}" srcOrd="1" destOrd="0" presId="urn:microsoft.com/office/officeart/2005/8/layout/hProcess9"/>
    <dgm:cxn modelId="{1676053B-D4FA-402C-927A-6FB778363C8E}" type="presParOf" srcId="{FAC6F1CE-EC76-4451-92CD-38B44F33894C}" destId="{E25B15A8-3874-4301-8FCA-1C808067B3DA}" srcOrd="0" destOrd="0" presId="urn:microsoft.com/office/officeart/2005/8/layout/hProcess9"/>
    <dgm:cxn modelId="{21A3D49F-7CBF-4DA5-9C27-C3AA8A57021E}" type="presParOf" srcId="{FAC6F1CE-EC76-4451-92CD-38B44F33894C}" destId="{FE292AEE-00AE-465E-A38A-510A7D75F133}" srcOrd="1" destOrd="0" presId="urn:microsoft.com/office/officeart/2005/8/layout/hProcess9"/>
    <dgm:cxn modelId="{6D88EA0B-F705-4DCB-B13D-01DD83F21620}" type="presParOf" srcId="{FAC6F1CE-EC76-4451-92CD-38B44F33894C}" destId="{6DD016B4-DFF8-4E14-953E-240BC6C28B6C}" srcOrd="2" destOrd="0" presId="urn:microsoft.com/office/officeart/2005/8/layout/hProcess9"/>
    <dgm:cxn modelId="{73B977AD-0126-4FE2-91DD-05C534614C30}" type="presParOf" srcId="{FAC6F1CE-EC76-4451-92CD-38B44F33894C}" destId="{C6D7E46A-6A6A-4149-BB42-76581A27CC55}" srcOrd="3" destOrd="0" presId="urn:microsoft.com/office/officeart/2005/8/layout/hProcess9"/>
    <dgm:cxn modelId="{2320FC1B-39CB-4CBD-A08B-F32DF74FC667}" type="presParOf" srcId="{FAC6F1CE-EC76-4451-92CD-38B44F33894C}" destId="{F834D870-E411-4CAD-8876-AAA57C0078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E3F04-B0BF-413F-8737-D3BBA765CA4B}" type="doc">
      <dgm:prSet loTypeId="urn:microsoft.com/office/officeart/2005/8/layout/equation1" loCatId="process" qsTypeId="urn:microsoft.com/office/officeart/2005/8/quickstyle/simple1" qsCatId="simple" csTypeId="urn:microsoft.com/office/officeart/2005/8/colors/accent2_2" csCatId="accent2" phldr="1"/>
      <dgm:spPr/>
    </dgm:pt>
    <dgm:pt modelId="{C7008306-4E4A-4EA8-B846-71F4321FD291}">
      <dgm:prSet phldrT="[Texto]"/>
      <dgm:spPr/>
      <dgm:t>
        <a:bodyPr/>
        <a:lstStyle/>
        <a:p>
          <a:r>
            <a:rPr lang="es-ES" b="1" dirty="0"/>
            <a:t>Histórico-Lógico:</a:t>
          </a:r>
          <a:endParaRPr lang="es-419" dirty="0"/>
        </a:p>
      </dgm:t>
    </dgm:pt>
    <dgm:pt modelId="{46952B7C-504F-4371-A10E-5B0EA3A1A8B6}" type="parTrans" cxnId="{85A0656E-C81B-4328-90E4-1E6E58E52219}">
      <dgm:prSet/>
      <dgm:spPr/>
      <dgm:t>
        <a:bodyPr/>
        <a:lstStyle/>
        <a:p>
          <a:endParaRPr lang="es-419"/>
        </a:p>
      </dgm:t>
    </dgm:pt>
    <dgm:pt modelId="{5EE75C5F-01A8-4384-96F4-75D4ED78A235}" type="sibTrans" cxnId="{85A0656E-C81B-4328-90E4-1E6E58E52219}">
      <dgm:prSet/>
      <dgm:spPr/>
      <dgm:t>
        <a:bodyPr/>
        <a:lstStyle/>
        <a:p>
          <a:endParaRPr lang="es-419"/>
        </a:p>
      </dgm:t>
    </dgm:pt>
    <dgm:pt modelId="{C80CAA52-754F-47B6-AC0D-9C48FA38FE9D}">
      <dgm:prSet phldrT="[Texto]"/>
      <dgm:spPr/>
      <dgm:t>
        <a:bodyPr/>
        <a:lstStyle/>
        <a:p>
          <a:r>
            <a:rPr lang="es-ES" b="1" dirty="0"/>
            <a:t>Análisis-Síntesis</a:t>
          </a:r>
          <a:endParaRPr lang="es-419" dirty="0"/>
        </a:p>
      </dgm:t>
    </dgm:pt>
    <dgm:pt modelId="{274D3284-1E8C-4B3E-AB22-F2C3E5370C18}" type="parTrans" cxnId="{B30D981D-E26E-49BD-B77B-EB61FAE2DD8D}">
      <dgm:prSet/>
      <dgm:spPr/>
      <dgm:t>
        <a:bodyPr/>
        <a:lstStyle/>
        <a:p>
          <a:endParaRPr lang="es-419"/>
        </a:p>
      </dgm:t>
    </dgm:pt>
    <dgm:pt modelId="{3900005A-8660-4A89-86C8-BEAB6FB7A6C5}" type="sibTrans" cxnId="{B30D981D-E26E-49BD-B77B-EB61FAE2DD8D}">
      <dgm:prSet/>
      <dgm:spPr/>
      <dgm:t>
        <a:bodyPr/>
        <a:lstStyle/>
        <a:p>
          <a:endParaRPr lang="es-419"/>
        </a:p>
      </dgm:t>
    </dgm:pt>
    <dgm:pt modelId="{8E1F26CC-C19A-4725-A2D3-31CED74F30A6}">
      <dgm:prSet phldrT="[Texto]"/>
      <dgm:spPr/>
      <dgm:t>
        <a:bodyPr/>
        <a:lstStyle/>
        <a:p>
          <a:r>
            <a:rPr lang="es-ES" b="1" dirty="0"/>
            <a:t>Métodos de orden teórico</a:t>
          </a:r>
          <a:endParaRPr lang="es-419" dirty="0"/>
        </a:p>
      </dgm:t>
    </dgm:pt>
    <dgm:pt modelId="{EBBA7F7D-94F2-43E1-B35B-62AFE439737B}" type="parTrans" cxnId="{84D0A9D0-8A59-4751-8A17-7AFCA5403918}">
      <dgm:prSet/>
      <dgm:spPr/>
      <dgm:t>
        <a:bodyPr/>
        <a:lstStyle/>
        <a:p>
          <a:endParaRPr lang="es-419"/>
        </a:p>
      </dgm:t>
    </dgm:pt>
    <dgm:pt modelId="{2C649CC0-93CB-465E-8B4B-33D77D273015}" type="sibTrans" cxnId="{84D0A9D0-8A59-4751-8A17-7AFCA5403918}">
      <dgm:prSet/>
      <dgm:spPr/>
      <dgm:t>
        <a:bodyPr/>
        <a:lstStyle/>
        <a:p>
          <a:endParaRPr lang="es-419"/>
        </a:p>
      </dgm:t>
    </dgm:pt>
    <dgm:pt modelId="{39D630B9-163D-49FE-8E3F-B9F2CC3757D2}">
      <dgm:prSet phldrT="[Texto]"/>
      <dgm:spPr/>
      <dgm:t>
        <a:bodyPr/>
        <a:lstStyle/>
        <a:p>
          <a:pPr>
            <a:buAutoNum type="arabicPeriod" startAt="2"/>
          </a:pPr>
          <a:r>
            <a:rPr lang="es-ES" b="1" dirty="0"/>
            <a:t>Sistémico:</a:t>
          </a:r>
          <a:r>
            <a:rPr lang="es-ES" dirty="0"/>
            <a:t> </a:t>
          </a:r>
          <a:endParaRPr lang="es-419" dirty="0"/>
        </a:p>
      </dgm:t>
    </dgm:pt>
    <dgm:pt modelId="{466D30F0-A6EA-4359-90B3-32E588DFAE17}" type="parTrans" cxnId="{60C61D41-24B7-4EFE-97F2-7BAF0D6BA35D}">
      <dgm:prSet/>
      <dgm:spPr/>
      <dgm:t>
        <a:bodyPr/>
        <a:lstStyle/>
        <a:p>
          <a:endParaRPr lang="es-419"/>
        </a:p>
      </dgm:t>
    </dgm:pt>
    <dgm:pt modelId="{CDD251F7-EA13-41C3-9779-747614FCD45A}" type="sibTrans" cxnId="{60C61D41-24B7-4EFE-97F2-7BAF0D6BA35D}">
      <dgm:prSet/>
      <dgm:spPr/>
      <dgm:t>
        <a:bodyPr/>
        <a:lstStyle/>
        <a:p>
          <a:endParaRPr lang="es-419"/>
        </a:p>
      </dgm:t>
    </dgm:pt>
    <dgm:pt modelId="{6FBE2535-14D0-4C47-B7AD-57D5C21F1852}">
      <dgm:prSet phldrT="[Texto]"/>
      <dgm:spPr/>
      <dgm:t>
        <a:bodyPr/>
        <a:lstStyle/>
        <a:p>
          <a:pPr>
            <a:buAutoNum type="arabicPeriod" startAt="2"/>
          </a:pPr>
          <a:r>
            <a:rPr lang="es-ES" b="1" dirty="0"/>
            <a:t>Inductivo-Deductivo:</a:t>
          </a:r>
          <a:r>
            <a:rPr lang="es-ES" dirty="0"/>
            <a:t>.</a:t>
          </a:r>
          <a:endParaRPr lang="es-419" dirty="0"/>
        </a:p>
      </dgm:t>
    </dgm:pt>
    <dgm:pt modelId="{AD01B797-07AA-4D0E-A314-FF3B94654DBF}" type="parTrans" cxnId="{52739030-7CC5-4058-BDC4-BAC3B8DA8A4D}">
      <dgm:prSet/>
      <dgm:spPr/>
      <dgm:t>
        <a:bodyPr/>
        <a:lstStyle/>
        <a:p>
          <a:endParaRPr lang="es-419"/>
        </a:p>
      </dgm:t>
    </dgm:pt>
    <dgm:pt modelId="{C3C82AB1-E451-4D9E-B91B-559B2F0F3F1E}" type="sibTrans" cxnId="{52739030-7CC5-4058-BDC4-BAC3B8DA8A4D}">
      <dgm:prSet/>
      <dgm:spPr/>
      <dgm:t>
        <a:bodyPr/>
        <a:lstStyle/>
        <a:p>
          <a:endParaRPr lang="es-419"/>
        </a:p>
      </dgm:t>
    </dgm:pt>
    <dgm:pt modelId="{52D06292-81A4-4FE6-957F-03AF8BC49C17}" type="pres">
      <dgm:prSet presAssocID="{787E3F04-B0BF-413F-8737-D3BBA765CA4B}" presName="linearFlow" presStyleCnt="0">
        <dgm:presLayoutVars>
          <dgm:dir/>
          <dgm:resizeHandles val="exact"/>
        </dgm:presLayoutVars>
      </dgm:prSet>
      <dgm:spPr/>
    </dgm:pt>
    <dgm:pt modelId="{95BA8376-6A34-4CF2-9526-8B7B627C3A12}" type="pres">
      <dgm:prSet presAssocID="{C7008306-4E4A-4EA8-B846-71F4321FD291}" presName="node" presStyleLbl="node1" presStyleIdx="0" presStyleCnt="5">
        <dgm:presLayoutVars>
          <dgm:bulletEnabled val="1"/>
        </dgm:presLayoutVars>
      </dgm:prSet>
      <dgm:spPr/>
    </dgm:pt>
    <dgm:pt modelId="{88E86139-AB4F-4276-A551-74DB81EBE8C9}" type="pres">
      <dgm:prSet presAssocID="{5EE75C5F-01A8-4384-96F4-75D4ED78A235}" presName="spacerL" presStyleCnt="0"/>
      <dgm:spPr/>
    </dgm:pt>
    <dgm:pt modelId="{31F75023-17DA-4A26-9319-5D5ADDDEBBD0}" type="pres">
      <dgm:prSet presAssocID="{5EE75C5F-01A8-4384-96F4-75D4ED78A235}" presName="sibTrans" presStyleLbl="sibTrans2D1" presStyleIdx="0" presStyleCnt="4"/>
      <dgm:spPr/>
    </dgm:pt>
    <dgm:pt modelId="{47F3A981-F271-4696-A462-6C859C6F1812}" type="pres">
      <dgm:prSet presAssocID="{5EE75C5F-01A8-4384-96F4-75D4ED78A235}" presName="spacerR" presStyleCnt="0"/>
      <dgm:spPr/>
    </dgm:pt>
    <dgm:pt modelId="{1F397BD3-59AD-413A-9F97-DA7CB8137DE3}" type="pres">
      <dgm:prSet presAssocID="{C80CAA52-754F-47B6-AC0D-9C48FA38FE9D}" presName="node" presStyleLbl="node1" presStyleIdx="1" presStyleCnt="5">
        <dgm:presLayoutVars>
          <dgm:bulletEnabled val="1"/>
        </dgm:presLayoutVars>
      </dgm:prSet>
      <dgm:spPr/>
    </dgm:pt>
    <dgm:pt modelId="{887543CA-5906-4611-AE54-7A4B85A3230A}" type="pres">
      <dgm:prSet presAssocID="{3900005A-8660-4A89-86C8-BEAB6FB7A6C5}" presName="spacerL" presStyleCnt="0"/>
      <dgm:spPr/>
    </dgm:pt>
    <dgm:pt modelId="{A853C976-6BF2-4B43-858A-C85E36D2A2C6}" type="pres">
      <dgm:prSet presAssocID="{3900005A-8660-4A89-86C8-BEAB6FB7A6C5}" presName="sibTrans" presStyleLbl="sibTrans2D1" presStyleIdx="1" presStyleCnt="4"/>
      <dgm:spPr/>
    </dgm:pt>
    <dgm:pt modelId="{EC5A2C18-018F-4B77-90DD-CB95854D9776}" type="pres">
      <dgm:prSet presAssocID="{3900005A-8660-4A89-86C8-BEAB6FB7A6C5}" presName="spacerR" presStyleCnt="0"/>
      <dgm:spPr/>
    </dgm:pt>
    <dgm:pt modelId="{7376BBEB-227D-458A-9814-F981F43C2407}" type="pres">
      <dgm:prSet presAssocID="{6FBE2535-14D0-4C47-B7AD-57D5C21F1852}" presName="node" presStyleLbl="node1" presStyleIdx="2" presStyleCnt="5">
        <dgm:presLayoutVars>
          <dgm:bulletEnabled val="1"/>
        </dgm:presLayoutVars>
      </dgm:prSet>
      <dgm:spPr/>
    </dgm:pt>
    <dgm:pt modelId="{3D9B07CC-BA72-4080-A4AC-E73E829345B9}" type="pres">
      <dgm:prSet presAssocID="{C3C82AB1-E451-4D9E-B91B-559B2F0F3F1E}" presName="spacerL" presStyleCnt="0"/>
      <dgm:spPr/>
    </dgm:pt>
    <dgm:pt modelId="{C52C1CF8-EBC7-46E9-8975-76C39FE371DA}" type="pres">
      <dgm:prSet presAssocID="{C3C82AB1-E451-4D9E-B91B-559B2F0F3F1E}" presName="sibTrans" presStyleLbl="sibTrans2D1" presStyleIdx="2" presStyleCnt="4"/>
      <dgm:spPr/>
    </dgm:pt>
    <dgm:pt modelId="{5408CFAB-B42F-4364-9A1B-F4A159C684F9}" type="pres">
      <dgm:prSet presAssocID="{C3C82AB1-E451-4D9E-B91B-559B2F0F3F1E}" presName="spacerR" presStyleCnt="0"/>
      <dgm:spPr/>
    </dgm:pt>
    <dgm:pt modelId="{0213DEED-D529-4FB4-B430-14E3E481DAC5}" type="pres">
      <dgm:prSet presAssocID="{39D630B9-163D-49FE-8E3F-B9F2CC3757D2}" presName="node" presStyleLbl="node1" presStyleIdx="3" presStyleCnt="5">
        <dgm:presLayoutVars>
          <dgm:bulletEnabled val="1"/>
        </dgm:presLayoutVars>
      </dgm:prSet>
      <dgm:spPr/>
    </dgm:pt>
    <dgm:pt modelId="{25809DB4-9A4B-421A-AD04-1ACBD7B4C928}" type="pres">
      <dgm:prSet presAssocID="{CDD251F7-EA13-41C3-9779-747614FCD45A}" presName="spacerL" presStyleCnt="0"/>
      <dgm:spPr/>
    </dgm:pt>
    <dgm:pt modelId="{5D7E9AE9-7AB3-4E06-AD70-A222639E0498}" type="pres">
      <dgm:prSet presAssocID="{CDD251F7-EA13-41C3-9779-747614FCD45A}" presName="sibTrans" presStyleLbl="sibTrans2D1" presStyleIdx="3" presStyleCnt="4"/>
      <dgm:spPr/>
    </dgm:pt>
    <dgm:pt modelId="{593AE717-A7F3-46D1-9B16-7C4F3C81973E}" type="pres">
      <dgm:prSet presAssocID="{CDD251F7-EA13-41C3-9779-747614FCD45A}" presName="spacerR" presStyleCnt="0"/>
      <dgm:spPr/>
    </dgm:pt>
    <dgm:pt modelId="{590D366A-2E38-4D16-AF92-C64200E3CA63}" type="pres">
      <dgm:prSet presAssocID="{8E1F26CC-C19A-4725-A2D3-31CED74F30A6}" presName="node" presStyleLbl="node1" presStyleIdx="4" presStyleCnt="5">
        <dgm:presLayoutVars>
          <dgm:bulletEnabled val="1"/>
        </dgm:presLayoutVars>
      </dgm:prSet>
      <dgm:spPr/>
    </dgm:pt>
  </dgm:ptLst>
  <dgm:cxnLst>
    <dgm:cxn modelId="{A2D5260F-A58A-4C2F-ABE6-FB08AEF0FE1C}" type="presOf" srcId="{3900005A-8660-4A89-86C8-BEAB6FB7A6C5}" destId="{A853C976-6BF2-4B43-858A-C85E36D2A2C6}" srcOrd="0" destOrd="0" presId="urn:microsoft.com/office/officeart/2005/8/layout/equation1"/>
    <dgm:cxn modelId="{B308821C-290D-4C8B-BF24-9A0F4E42A1CF}" type="presOf" srcId="{CDD251F7-EA13-41C3-9779-747614FCD45A}" destId="{5D7E9AE9-7AB3-4E06-AD70-A222639E0498}" srcOrd="0" destOrd="0" presId="urn:microsoft.com/office/officeart/2005/8/layout/equation1"/>
    <dgm:cxn modelId="{B30D981D-E26E-49BD-B77B-EB61FAE2DD8D}" srcId="{787E3F04-B0BF-413F-8737-D3BBA765CA4B}" destId="{C80CAA52-754F-47B6-AC0D-9C48FA38FE9D}" srcOrd="1" destOrd="0" parTransId="{274D3284-1E8C-4B3E-AB22-F2C3E5370C18}" sibTransId="{3900005A-8660-4A89-86C8-BEAB6FB7A6C5}"/>
    <dgm:cxn modelId="{FC51D221-384C-4ABA-8072-7E4848E5F5C6}" type="presOf" srcId="{C3C82AB1-E451-4D9E-B91B-559B2F0F3F1E}" destId="{C52C1CF8-EBC7-46E9-8975-76C39FE371DA}" srcOrd="0" destOrd="0" presId="urn:microsoft.com/office/officeart/2005/8/layout/equation1"/>
    <dgm:cxn modelId="{52739030-7CC5-4058-BDC4-BAC3B8DA8A4D}" srcId="{787E3F04-B0BF-413F-8737-D3BBA765CA4B}" destId="{6FBE2535-14D0-4C47-B7AD-57D5C21F1852}" srcOrd="2" destOrd="0" parTransId="{AD01B797-07AA-4D0E-A314-FF3B94654DBF}" sibTransId="{C3C82AB1-E451-4D9E-B91B-559B2F0F3F1E}"/>
    <dgm:cxn modelId="{60C61D41-24B7-4EFE-97F2-7BAF0D6BA35D}" srcId="{787E3F04-B0BF-413F-8737-D3BBA765CA4B}" destId="{39D630B9-163D-49FE-8E3F-B9F2CC3757D2}" srcOrd="3" destOrd="0" parTransId="{466D30F0-A6EA-4359-90B3-32E588DFAE17}" sibTransId="{CDD251F7-EA13-41C3-9779-747614FCD45A}"/>
    <dgm:cxn modelId="{EED8D54D-EFF6-420C-8FEC-3207539E94ED}" type="presOf" srcId="{6FBE2535-14D0-4C47-B7AD-57D5C21F1852}" destId="{7376BBEB-227D-458A-9814-F981F43C2407}" srcOrd="0" destOrd="0" presId="urn:microsoft.com/office/officeart/2005/8/layout/equation1"/>
    <dgm:cxn modelId="{85A0656E-C81B-4328-90E4-1E6E58E52219}" srcId="{787E3F04-B0BF-413F-8737-D3BBA765CA4B}" destId="{C7008306-4E4A-4EA8-B846-71F4321FD291}" srcOrd="0" destOrd="0" parTransId="{46952B7C-504F-4371-A10E-5B0EA3A1A8B6}" sibTransId="{5EE75C5F-01A8-4384-96F4-75D4ED78A235}"/>
    <dgm:cxn modelId="{92B26C75-4B67-4805-96B2-EEA9B218E43B}" type="presOf" srcId="{787E3F04-B0BF-413F-8737-D3BBA765CA4B}" destId="{52D06292-81A4-4FE6-957F-03AF8BC49C17}" srcOrd="0" destOrd="0" presId="urn:microsoft.com/office/officeart/2005/8/layout/equation1"/>
    <dgm:cxn modelId="{5C107A7F-B4A2-44D7-84A2-8D44BA8FFD34}" type="presOf" srcId="{C7008306-4E4A-4EA8-B846-71F4321FD291}" destId="{95BA8376-6A34-4CF2-9526-8B7B627C3A12}" srcOrd="0" destOrd="0" presId="urn:microsoft.com/office/officeart/2005/8/layout/equation1"/>
    <dgm:cxn modelId="{825569C7-AF28-411E-A03E-B6D04EFDD31A}" type="presOf" srcId="{39D630B9-163D-49FE-8E3F-B9F2CC3757D2}" destId="{0213DEED-D529-4FB4-B430-14E3E481DAC5}" srcOrd="0" destOrd="0" presId="urn:microsoft.com/office/officeart/2005/8/layout/equation1"/>
    <dgm:cxn modelId="{E24CB5C8-A759-401A-BF05-B709F905ADC4}" type="presOf" srcId="{8E1F26CC-C19A-4725-A2D3-31CED74F30A6}" destId="{590D366A-2E38-4D16-AF92-C64200E3CA63}" srcOrd="0" destOrd="0" presId="urn:microsoft.com/office/officeart/2005/8/layout/equation1"/>
    <dgm:cxn modelId="{84D0A9D0-8A59-4751-8A17-7AFCA5403918}" srcId="{787E3F04-B0BF-413F-8737-D3BBA765CA4B}" destId="{8E1F26CC-C19A-4725-A2D3-31CED74F30A6}" srcOrd="4" destOrd="0" parTransId="{EBBA7F7D-94F2-43E1-B35B-62AFE439737B}" sibTransId="{2C649CC0-93CB-465E-8B4B-33D77D273015}"/>
    <dgm:cxn modelId="{0AD7F7D7-307F-409B-B7D6-E5C68AD604BA}" type="presOf" srcId="{5EE75C5F-01A8-4384-96F4-75D4ED78A235}" destId="{31F75023-17DA-4A26-9319-5D5ADDDEBBD0}" srcOrd="0" destOrd="0" presId="urn:microsoft.com/office/officeart/2005/8/layout/equation1"/>
    <dgm:cxn modelId="{82BA94ED-A66C-4AB7-A3D4-3C1A811FCAEA}" type="presOf" srcId="{C80CAA52-754F-47B6-AC0D-9C48FA38FE9D}" destId="{1F397BD3-59AD-413A-9F97-DA7CB8137DE3}" srcOrd="0" destOrd="0" presId="urn:microsoft.com/office/officeart/2005/8/layout/equation1"/>
    <dgm:cxn modelId="{2739334A-770E-402D-8DD8-E05845FC4D9C}" type="presParOf" srcId="{52D06292-81A4-4FE6-957F-03AF8BC49C17}" destId="{95BA8376-6A34-4CF2-9526-8B7B627C3A12}" srcOrd="0" destOrd="0" presId="urn:microsoft.com/office/officeart/2005/8/layout/equation1"/>
    <dgm:cxn modelId="{A3C2B96B-9A3C-40FA-BA67-A48A1E2C23B2}" type="presParOf" srcId="{52D06292-81A4-4FE6-957F-03AF8BC49C17}" destId="{88E86139-AB4F-4276-A551-74DB81EBE8C9}" srcOrd="1" destOrd="0" presId="urn:microsoft.com/office/officeart/2005/8/layout/equation1"/>
    <dgm:cxn modelId="{B87BEDB4-272F-484F-9816-45DB0B533051}" type="presParOf" srcId="{52D06292-81A4-4FE6-957F-03AF8BC49C17}" destId="{31F75023-17DA-4A26-9319-5D5ADDDEBBD0}" srcOrd="2" destOrd="0" presId="urn:microsoft.com/office/officeart/2005/8/layout/equation1"/>
    <dgm:cxn modelId="{DF4737B7-4184-416D-AD42-2ED48382F84C}" type="presParOf" srcId="{52D06292-81A4-4FE6-957F-03AF8BC49C17}" destId="{47F3A981-F271-4696-A462-6C859C6F1812}" srcOrd="3" destOrd="0" presId="urn:microsoft.com/office/officeart/2005/8/layout/equation1"/>
    <dgm:cxn modelId="{A0D9BEDE-4E51-4585-BD3D-75307D8D4E89}" type="presParOf" srcId="{52D06292-81A4-4FE6-957F-03AF8BC49C17}" destId="{1F397BD3-59AD-413A-9F97-DA7CB8137DE3}" srcOrd="4" destOrd="0" presId="urn:microsoft.com/office/officeart/2005/8/layout/equation1"/>
    <dgm:cxn modelId="{0A1D9903-4C29-473E-810A-C9BCC00F805A}" type="presParOf" srcId="{52D06292-81A4-4FE6-957F-03AF8BC49C17}" destId="{887543CA-5906-4611-AE54-7A4B85A3230A}" srcOrd="5" destOrd="0" presId="urn:microsoft.com/office/officeart/2005/8/layout/equation1"/>
    <dgm:cxn modelId="{842CE8B8-1552-437B-85D7-9FA3DFCFA2C4}" type="presParOf" srcId="{52D06292-81A4-4FE6-957F-03AF8BC49C17}" destId="{A853C976-6BF2-4B43-858A-C85E36D2A2C6}" srcOrd="6" destOrd="0" presId="urn:microsoft.com/office/officeart/2005/8/layout/equation1"/>
    <dgm:cxn modelId="{0DF9C377-5BFA-41EE-BB8C-D8B7074752C1}" type="presParOf" srcId="{52D06292-81A4-4FE6-957F-03AF8BC49C17}" destId="{EC5A2C18-018F-4B77-90DD-CB95854D9776}" srcOrd="7" destOrd="0" presId="urn:microsoft.com/office/officeart/2005/8/layout/equation1"/>
    <dgm:cxn modelId="{A2552D49-FF36-4694-8679-7DD498B831FE}" type="presParOf" srcId="{52D06292-81A4-4FE6-957F-03AF8BC49C17}" destId="{7376BBEB-227D-458A-9814-F981F43C2407}" srcOrd="8" destOrd="0" presId="urn:microsoft.com/office/officeart/2005/8/layout/equation1"/>
    <dgm:cxn modelId="{0823DE4A-5167-4BFF-9C58-FA54A7C79CDD}" type="presParOf" srcId="{52D06292-81A4-4FE6-957F-03AF8BC49C17}" destId="{3D9B07CC-BA72-4080-A4AC-E73E829345B9}" srcOrd="9" destOrd="0" presId="urn:microsoft.com/office/officeart/2005/8/layout/equation1"/>
    <dgm:cxn modelId="{72B3DA6F-82FA-4F2B-8C7B-74CAB6F0B561}" type="presParOf" srcId="{52D06292-81A4-4FE6-957F-03AF8BC49C17}" destId="{C52C1CF8-EBC7-46E9-8975-76C39FE371DA}" srcOrd="10" destOrd="0" presId="urn:microsoft.com/office/officeart/2005/8/layout/equation1"/>
    <dgm:cxn modelId="{72B7B865-5A8D-4401-B084-285AC25468B9}" type="presParOf" srcId="{52D06292-81A4-4FE6-957F-03AF8BC49C17}" destId="{5408CFAB-B42F-4364-9A1B-F4A159C684F9}" srcOrd="11" destOrd="0" presId="urn:microsoft.com/office/officeart/2005/8/layout/equation1"/>
    <dgm:cxn modelId="{1C776012-7075-4BEB-B69E-B9C6EA7293CE}" type="presParOf" srcId="{52D06292-81A4-4FE6-957F-03AF8BC49C17}" destId="{0213DEED-D529-4FB4-B430-14E3E481DAC5}" srcOrd="12" destOrd="0" presId="urn:microsoft.com/office/officeart/2005/8/layout/equation1"/>
    <dgm:cxn modelId="{51561491-1925-4717-902F-05410A05A06C}" type="presParOf" srcId="{52D06292-81A4-4FE6-957F-03AF8BC49C17}" destId="{25809DB4-9A4B-421A-AD04-1ACBD7B4C928}" srcOrd="13" destOrd="0" presId="urn:microsoft.com/office/officeart/2005/8/layout/equation1"/>
    <dgm:cxn modelId="{DBBA4C4D-4D9F-4921-8904-B8E911B8DEEE}" type="presParOf" srcId="{52D06292-81A4-4FE6-957F-03AF8BC49C17}" destId="{5D7E9AE9-7AB3-4E06-AD70-A222639E0498}" srcOrd="14" destOrd="0" presId="urn:microsoft.com/office/officeart/2005/8/layout/equation1"/>
    <dgm:cxn modelId="{52ED0757-5F07-412A-9093-96124B42777A}" type="presParOf" srcId="{52D06292-81A4-4FE6-957F-03AF8BC49C17}" destId="{593AE717-A7F3-46D1-9B16-7C4F3C81973E}" srcOrd="15" destOrd="0" presId="urn:microsoft.com/office/officeart/2005/8/layout/equation1"/>
    <dgm:cxn modelId="{B332E417-A58A-45CC-8A28-1C8605B4E623}" type="presParOf" srcId="{52D06292-81A4-4FE6-957F-03AF8BC49C17}" destId="{590D366A-2E38-4D16-AF92-C64200E3CA63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A29C7F-3F8B-40A1-A22B-A4C6049EE772}" type="doc">
      <dgm:prSet loTypeId="urn:microsoft.com/office/officeart/2005/8/layout/venn3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419"/>
        </a:p>
      </dgm:t>
    </dgm:pt>
    <dgm:pt modelId="{3C8F1C36-1D90-4241-B6A3-28494FF90CD2}">
      <dgm:prSet phldrT="[Texto]"/>
      <dgm:spPr/>
      <dgm:t>
        <a:bodyPr/>
        <a:lstStyle/>
        <a:p>
          <a:r>
            <a:rPr lang="es-419" dirty="0"/>
            <a:t>observación</a:t>
          </a:r>
        </a:p>
      </dgm:t>
    </dgm:pt>
    <dgm:pt modelId="{337EFEF3-60A5-4EEF-AF63-9EE8DFA88C2D}" type="parTrans" cxnId="{B59E22EE-7A9A-4535-8220-9F7B06A3DE3A}">
      <dgm:prSet/>
      <dgm:spPr/>
      <dgm:t>
        <a:bodyPr/>
        <a:lstStyle/>
        <a:p>
          <a:endParaRPr lang="es-419"/>
        </a:p>
      </dgm:t>
    </dgm:pt>
    <dgm:pt modelId="{4E21012A-5C85-4FDA-90FB-F6594A1225B2}" type="sibTrans" cxnId="{B59E22EE-7A9A-4535-8220-9F7B06A3DE3A}">
      <dgm:prSet/>
      <dgm:spPr/>
      <dgm:t>
        <a:bodyPr/>
        <a:lstStyle/>
        <a:p>
          <a:endParaRPr lang="es-419"/>
        </a:p>
      </dgm:t>
    </dgm:pt>
    <dgm:pt modelId="{D9582A12-CA4C-4061-AD41-E17F3022BFFE}">
      <dgm:prSet phldrT="[Texto]"/>
      <dgm:spPr/>
      <dgm:t>
        <a:bodyPr/>
        <a:lstStyle/>
        <a:p>
          <a:r>
            <a:rPr lang="es-419" dirty="0"/>
            <a:t>encuesta</a:t>
          </a:r>
        </a:p>
      </dgm:t>
    </dgm:pt>
    <dgm:pt modelId="{F966535C-A3B3-41B4-8877-38F0878813C1}" type="parTrans" cxnId="{0273D29D-2DA5-4A14-BB57-4176AAC288C5}">
      <dgm:prSet/>
      <dgm:spPr/>
      <dgm:t>
        <a:bodyPr/>
        <a:lstStyle/>
        <a:p>
          <a:endParaRPr lang="es-419"/>
        </a:p>
      </dgm:t>
    </dgm:pt>
    <dgm:pt modelId="{9346187E-7518-4408-8B81-3BA5A2DEE0F9}" type="sibTrans" cxnId="{0273D29D-2DA5-4A14-BB57-4176AAC288C5}">
      <dgm:prSet/>
      <dgm:spPr/>
      <dgm:t>
        <a:bodyPr/>
        <a:lstStyle/>
        <a:p>
          <a:endParaRPr lang="es-419"/>
        </a:p>
      </dgm:t>
    </dgm:pt>
    <dgm:pt modelId="{5597DD34-E2A0-42CA-A6A7-0E0113BED2C9}">
      <dgm:prSet phldrT="[Texto]"/>
      <dgm:spPr/>
      <dgm:t>
        <a:bodyPr/>
        <a:lstStyle/>
        <a:p>
          <a:r>
            <a:rPr lang="es-419" dirty="0"/>
            <a:t>Criterio de especialistas</a:t>
          </a:r>
        </a:p>
      </dgm:t>
    </dgm:pt>
    <dgm:pt modelId="{140EA7ED-B0E8-425E-87BE-117AE944E102}" type="parTrans" cxnId="{4A5E8F39-BD35-467C-8A01-E1B77B241272}">
      <dgm:prSet/>
      <dgm:spPr/>
      <dgm:t>
        <a:bodyPr/>
        <a:lstStyle/>
        <a:p>
          <a:endParaRPr lang="es-419"/>
        </a:p>
      </dgm:t>
    </dgm:pt>
    <dgm:pt modelId="{043D29C0-A021-4187-A58D-833E42122628}" type="sibTrans" cxnId="{4A5E8F39-BD35-467C-8A01-E1B77B241272}">
      <dgm:prSet/>
      <dgm:spPr/>
      <dgm:t>
        <a:bodyPr/>
        <a:lstStyle/>
        <a:p>
          <a:endParaRPr lang="es-419"/>
        </a:p>
      </dgm:t>
    </dgm:pt>
    <dgm:pt modelId="{4885268E-C403-4A72-9E20-51D26FA98B63}">
      <dgm:prSet phldrT="[Texto]"/>
      <dgm:spPr/>
      <dgm:t>
        <a:bodyPr/>
        <a:lstStyle/>
        <a:p>
          <a:r>
            <a:rPr lang="es-419" dirty="0"/>
            <a:t>Medición </a:t>
          </a:r>
        </a:p>
      </dgm:t>
    </dgm:pt>
    <dgm:pt modelId="{D81C67CE-2BEB-41F3-8A66-6774C1013552}" type="parTrans" cxnId="{56E16F1D-07B7-4416-8E49-8C31174BEB2C}">
      <dgm:prSet/>
      <dgm:spPr/>
      <dgm:t>
        <a:bodyPr/>
        <a:lstStyle/>
        <a:p>
          <a:endParaRPr lang="es-419"/>
        </a:p>
      </dgm:t>
    </dgm:pt>
    <dgm:pt modelId="{A60DEA55-0F8B-4B96-B32A-1B369F0D6331}" type="sibTrans" cxnId="{56E16F1D-07B7-4416-8E49-8C31174BEB2C}">
      <dgm:prSet/>
      <dgm:spPr/>
      <dgm:t>
        <a:bodyPr/>
        <a:lstStyle/>
        <a:p>
          <a:endParaRPr lang="es-419"/>
        </a:p>
      </dgm:t>
    </dgm:pt>
    <dgm:pt modelId="{ABC9809B-7B34-4DDA-B664-A6D2A9DB02DF}" type="pres">
      <dgm:prSet presAssocID="{97A29C7F-3F8B-40A1-A22B-A4C6049EE772}" presName="Name0" presStyleCnt="0">
        <dgm:presLayoutVars>
          <dgm:dir/>
          <dgm:resizeHandles val="exact"/>
        </dgm:presLayoutVars>
      </dgm:prSet>
      <dgm:spPr/>
    </dgm:pt>
    <dgm:pt modelId="{CD637C55-D0F0-44A0-A6AD-733C97A0BE00}" type="pres">
      <dgm:prSet presAssocID="{3C8F1C36-1D90-4241-B6A3-28494FF90CD2}" presName="Name5" presStyleLbl="vennNode1" presStyleIdx="0" presStyleCnt="4">
        <dgm:presLayoutVars>
          <dgm:bulletEnabled val="1"/>
        </dgm:presLayoutVars>
      </dgm:prSet>
      <dgm:spPr/>
    </dgm:pt>
    <dgm:pt modelId="{E82BF5D9-78C8-4D00-8B6B-75870B6BFC2B}" type="pres">
      <dgm:prSet presAssocID="{4E21012A-5C85-4FDA-90FB-F6594A1225B2}" presName="space" presStyleCnt="0"/>
      <dgm:spPr/>
    </dgm:pt>
    <dgm:pt modelId="{9BE2A914-B682-4B79-8903-8FB6C594D596}" type="pres">
      <dgm:prSet presAssocID="{D9582A12-CA4C-4061-AD41-E17F3022BFFE}" presName="Name5" presStyleLbl="vennNode1" presStyleIdx="1" presStyleCnt="4" custLinFactNeighborX="7960" custLinFactNeighborY="0">
        <dgm:presLayoutVars>
          <dgm:bulletEnabled val="1"/>
        </dgm:presLayoutVars>
      </dgm:prSet>
      <dgm:spPr/>
    </dgm:pt>
    <dgm:pt modelId="{CDE4AE5B-A25E-41A4-A40D-D754AC27422E}" type="pres">
      <dgm:prSet presAssocID="{9346187E-7518-4408-8B81-3BA5A2DEE0F9}" presName="space" presStyleCnt="0"/>
      <dgm:spPr/>
    </dgm:pt>
    <dgm:pt modelId="{F1F21E93-B993-46E3-AD0C-DC075A7261C9}" type="pres">
      <dgm:prSet presAssocID="{5597DD34-E2A0-42CA-A6A7-0E0113BED2C9}" presName="Name5" presStyleLbl="vennNode1" presStyleIdx="2" presStyleCnt="4">
        <dgm:presLayoutVars>
          <dgm:bulletEnabled val="1"/>
        </dgm:presLayoutVars>
      </dgm:prSet>
      <dgm:spPr/>
    </dgm:pt>
    <dgm:pt modelId="{34734627-BCC0-4345-8EEA-E6990BDE3F58}" type="pres">
      <dgm:prSet presAssocID="{043D29C0-A021-4187-A58D-833E42122628}" presName="space" presStyleCnt="0"/>
      <dgm:spPr/>
    </dgm:pt>
    <dgm:pt modelId="{672048EE-3567-4F95-ACA6-3AA162702A37}" type="pres">
      <dgm:prSet presAssocID="{4885268E-C403-4A72-9E20-51D26FA98B63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A8545C0B-2C89-483A-A20F-351F6E54A733}" type="presOf" srcId="{3C8F1C36-1D90-4241-B6A3-28494FF90CD2}" destId="{CD637C55-D0F0-44A0-A6AD-733C97A0BE00}" srcOrd="0" destOrd="0" presId="urn:microsoft.com/office/officeart/2005/8/layout/venn3"/>
    <dgm:cxn modelId="{56E16F1D-07B7-4416-8E49-8C31174BEB2C}" srcId="{97A29C7F-3F8B-40A1-A22B-A4C6049EE772}" destId="{4885268E-C403-4A72-9E20-51D26FA98B63}" srcOrd="3" destOrd="0" parTransId="{D81C67CE-2BEB-41F3-8A66-6774C1013552}" sibTransId="{A60DEA55-0F8B-4B96-B32A-1B369F0D6331}"/>
    <dgm:cxn modelId="{4A5E8F39-BD35-467C-8A01-E1B77B241272}" srcId="{97A29C7F-3F8B-40A1-A22B-A4C6049EE772}" destId="{5597DD34-E2A0-42CA-A6A7-0E0113BED2C9}" srcOrd="2" destOrd="0" parTransId="{140EA7ED-B0E8-425E-87BE-117AE944E102}" sibTransId="{043D29C0-A021-4187-A58D-833E42122628}"/>
    <dgm:cxn modelId="{0273D29D-2DA5-4A14-BB57-4176AAC288C5}" srcId="{97A29C7F-3F8B-40A1-A22B-A4C6049EE772}" destId="{D9582A12-CA4C-4061-AD41-E17F3022BFFE}" srcOrd="1" destOrd="0" parTransId="{F966535C-A3B3-41B4-8877-38F0878813C1}" sibTransId="{9346187E-7518-4408-8B81-3BA5A2DEE0F9}"/>
    <dgm:cxn modelId="{FEC5FDA1-2495-4CE2-B9EC-AD71477FB2F1}" type="presOf" srcId="{4885268E-C403-4A72-9E20-51D26FA98B63}" destId="{672048EE-3567-4F95-ACA6-3AA162702A37}" srcOrd="0" destOrd="0" presId="urn:microsoft.com/office/officeart/2005/8/layout/venn3"/>
    <dgm:cxn modelId="{A0F41FD3-961E-4DEA-BF57-5D604E9F27DF}" type="presOf" srcId="{D9582A12-CA4C-4061-AD41-E17F3022BFFE}" destId="{9BE2A914-B682-4B79-8903-8FB6C594D596}" srcOrd="0" destOrd="0" presId="urn:microsoft.com/office/officeart/2005/8/layout/venn3"/>
    <dgm:cxn modelId="{14D2B2E3-E47C-4B6F-8AAB-C4A24F475AA8}" type="presOf" srcId="{5597DD34-E2A0-42CA-A6A7-0E0113BED2C9}" destId="{F1F21E93-B993-46E3-AD0C-DC075A7261C9}" srcOrd="0" destOrd="0" presId="urn:microsoft.com/office/officeart/2005/8/layout/venn3"/>
    <dgm:cxn modelId="{B59E22EE-7A9A-4535-8220-9F7B06A3DE3A}" srcId="{97A29C7F-3F8B-40A1-A22B-A4C6049EE772}" destId="{3C8F1C36-1D90-4241-B6A3-28494FF90CD2}" srcOrd="0" destOrd="0" parTransId="{337EFEF3-60A5-4EEF-AF63-9EE8DFA88C2D}" sibTransId="{4E21012A-5C85-4FDA-90FB-F6594A1225B2}"/>
    <dgm:cxn modelId="{D1AC04F0-10EA-4723-8B34-C35BB0CDB099}" type="presOf" srcId="{97A29C7F-3F8B-40A1-A22B-A4C6049EE772}" destId="{ABC9809B-7B34-4DDA-B664-A6D2A9DB02DF}" srcOrd="0" destOrd="0" presId="urn:microsoft.com/office/officeart/2005/8/layout/venn3"/>
    <dgm:cxn modelId="{49A7CFA9-999F-45ED-8D0D-D8C2FAF979D5}" type="presParOf" srcId="{ABC9809B-7B34-4DDA-B664-A6D2A9DB02DF}" destId="{CD637C55-D0F0-44A0-A6AD-733C97A0BE00}" srcOrd="0" destOrd="0" presId="urn:microsoft.com/office/officeart/2005/8/layout/venn3"/>
    <dgm:cxn modelId="{11E52F11-341C-46FC-BE15-7FAFE66A4FA7}" type="presParOf" srcId="{ABC9809B-7B34-4DDA-B664-A6D2A9DB02DF}" destId="{E82BF5D9-78C8-4D00-8B6B-75870B6BFC2B}" srcOrd="1" destOrd="0" presId="urn:microsoft.com/office/officeart/2005/8/layout/venn3"/>
    <dgm:cxn modelId="{E319246D-7FCF-412A-9679-47ED2277E987}" type="presParOf" srcId="{ABC9809B-7B34-4DDA-B664-A6D2A9DB02DF}" destId="{9BE2A914-B682-4B79-8903-8FB6C594D596}" srcOrd="2" destOrd="0" presId="urn:microsoft.com/office/officeart/2005/8/layout/venn3"/>
    <dgm:cxn modelId="{24D112A8-2CC1-433D-B9A7-C61E89712E27}" type="presParOf" srcId="{ABC9809B-7B34-4DDA-B664-A6D2A9DB02DF}" destId="{CDE4AE5B-A25E-41A4-A40D-D754AC27422E}" srcOrd="3" destOrd="0" presId="urn:microsoft.com/office/officeart/2005/8/layout/venn3"/>
    <dgm:cxn modelId="{5BA106AA-9CD7-49D8-B7E9-B7933F51D0B4}" type="presParOf" srcId="{ABC9809B-7B34-4DDA-B664-A6D2A9DB02DF}" destId="{F1F21E93-B993-46E3-AD0C-DC075A7261C9}" srcOrd="4" destOrd="0" presId="urn:microsoft.com/office/officeart/2005/8/layout/venn3"/>
    <dgm:cxn modelId="{AF3723CA-C481-4F57-B41D-8E83F4747D70}" type="presParOf" srcId="{ABC9809B-7B34-4DDA-B664-A6D2A9DB02DF}" destId="{34734627-BCC0-4345-8EEA-E6990BDE3F58}" srcOrd="5" destOrd="0" presId="urn:microsoft.com/office/officeart/2005/8/layout/venn3"/>
    <dgm:cxn modelId="{6A3C5CDD-CCE2-4DB4-B155-53B4EF057ED9}" type="presParOf" srcId="{ABC9809B-7B34-4DDA-B664-A6D2A9DB02DF}" destId="{672048EE-3567-4F95-ACA6-3AA162702A3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75CAC-C24E-4E30-8462-5DD2915025E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A8B07F30-EB05-4919-9D6F-0F5564E27E22}">
      <dgm:prSet phldrT="[Texto]" custT="1"/>
      <dgm:spPr/>
      <dgm:t>
        <a:bodyPr/>
        <a:lstStyle/>
        <a:p>
          <a:r>
            <a:rPr lang="es-ES" sz="1600" dirty="0"/>
            <a:t>Pertinencia</a:t>
          </a:r>
          <a:endParaRPr lang="es-419" sz="1600" dirty="0"/>
        </a:p>
      </dgm:t>
    </dgm:pt>
    <dgm:pt modelId="{85621FDB-FE4A-47A2-8B64-FB9204EA6CDF}" type="parTrans" cxnId="{5686705E-187E-4165-8D4D-0A58EE85CE5E}">
      <dgm:prSet/>
      <dgm:spPr/>
      <dgm:t>
        <a:bodyPr/>
        <a:lstStyle/>
        <a:p>
          <a:endParaRPr lang="es-419"/>
        </a:p>
      </dgm:t>
    </dgm:pt>
    <dgm:pt modelId="{3EC75B4D-C8EF-4921-AD3E-25A55F199A72}" type="sibTrans" cxnId="{5686705E-187E-4165-8D4D-0A58EE85CE5E}">
      <dgm:prSet/>
      <dgm:spPr/>
      <dgm:t>
        <a:bodyPr/>
        <a:lstStyle/>
        <a:p>
          <a:endParaRPr lang="es-419"/>
        </a:p>
      </dgm:t>
    </dgm:pt>
    <dgm:pt modelId="{CAF0A13B-EC49-4778-AF44-A6618B093528}">
      <dgm:prSet phldrT="[Texto]"/>
      <dgm:spPr/>
      <dgm:t>
        <a:bodyPr/>
        <a:lstStyle/>
        <a:p>
          <a:r>
            <a:rPr lang="es-419" dirty="0"/>
            <a:t>originalidad</a:t>
          </a:r>
        </a:p>
      </dgm:t>
    </dgm:pt>
    <dgm:pt modelId="{83645BF8-A5FD-4CA1-98FE-1C2EC8752AAA}" type="parTrans" cxnId="{1AA6CEBD-C7CE-4CE1-B4CE-54AF3A4AA602}">
      <dgm:prSet/>
      <dgm:spPr/>
      <dgm:t>
        <a:bodyPr/>
        <a:lstStyle/>
        <a:p>
          <a:endParaRPr lang="es-419"/>
        </a:p>
      </dgm:t>
    </dgm:pt>
    <dgm:pt modelId="{F5A536DC-9EA3-43E8-8CF5-5CADAE68896F}" type="sibTrans" cxnId="{1AA6CEBD-C7CE-4CE1-B4CE-54AF3A4AA602}">
      <dgm:prSet/>
      <dgm:spPr/>
      <dgm:t>
        <a:bodyPr/>
        <a:lstStyle/>
        <a:p>
          <a:endParaRPr lang="es-419"/>
        </a:p>
      </dgm:t>
    </dgm:pt>
    <dgm:pt modelId="{6792B055-8D6F-4AD6-AF94-ADC7947C16C2}">
      <dgm:prSet phldrT="[Texto]"/>
      <dgm:spPr/>
      <dgm:t>
        <a:bodyPr/>
        <a:lstStyle/>
        <a:p>
          <a:pPr>
            <a:buAutoNum type="arabicPeriod"/>
          </a:pPr>
          <a:r>
            <a:rPr lang="es-ES" i="1" dirty="0"/>
            <a:t>Asequibilidad</a:t>
          </a:r>
          <a:endParaRPr lang="es-419" dirty="0"/>
        </a:p>
      </dgm:t>
    </dgm:pt>
    <dgm:pt modelId="{9BA92657-A665-4213-904C-3AAD24677536}" type="parTrans" cxnId="{BDB66106-7EBA-47EB-BD33-203EB3AAAC2A}">
      <dgm:prSet/>
      <dgm:spPr/>
      <dgm:t>
        <a:bodyPr/>
        <a:lstStyle/>
        <a:p>
          <a:endParaRPr lang="es-419"/>
        </a:p>
      </dgm:t>
    </dgm:pt>
    <dgm:pt modelId="{BE2D7CE6-B65A-40A3-AA8D-B8983940EE98}" type="sibTrans" cxnId="{BDB66106-7EBA-47EB-BD33-203EB3AAAC2A}">
      <dgm:prSet/>
      <dgm:spPr/>
      <dgm:t>
        <a:bodyPr/>
        <a:lstStyle/>
        <a:p>
          <a:endParaRPr lang="es-419"/>
        </a:p>
      </dgm:t>
    </dgm:pt>
    <dgm:pt modelId="{42710B03-DAAE-455F-A403-7C83301AB31C}">
      <dgm:prSet phldrT="[Texto]"/>
      <dgm:spPr/>
      <dgm:t>
        <a:bodyPr/>
        <a:lstStyle/>
        <a:p>
          <a:pPr>
            <a:buAutoNum type="arabicPeriod"/>
          </a:pPr>
          <a:r>
            <a:rPr lang="es-ES" i="1" dirty="0"/>
            <a:t>Objetividad</a:t>
          </a:r>
          <a:endParaRPr lang="es-419" dirty="0"/>
        </a:p>
      </dgm:t>
    </dgm:pt>
    <dgm:pt modelId="{93E9EAEB-74ED-438F-ADA2-EEB4EAD1B4FA}" type="parTrans" cxnId="{F3FE1E3C-9AC6-4284-80B1-941526AAAF3E}">
      <dgm:prSet/>
      <dgm:spPr/>
      <dgm:t>
        <a:bodyPr/>
        <a:lstStyle/>
        <a:p>
          <a:endParaRPr lang="es-419"/>
        </a:p>
      </dgm:t>
    </dgm:pt>
    <dgm:pt modelId="{DFB5D131-8CAA-41ED-9B01-71D12C68EDAF}" type="sibTrans" cxnId="{F3FE1E3C-9AC6-4284-80B1-941526AAAF3E}">
      <dgm:prSet/>
      <dgm:spPr/>
      <dgm:t>
        <a:bodyPr/>
        <a:lstStyle/>
        <a:p>
          <a:endParaRPr lang="es-419"/>
        </a:p>
      </dgm:t>
    </dgm:pt>
    <dgm:pt modelId="{5A2758FB-2126-4502-A8E7-091FC55443A4}">
      <dgm:prSet phldrT="[Texto]"/>
      <dgm:spPr/>
      <dgm:t>
        <a:bodyPr/>
        <a:lstStyle/>
        <a:p>
          <a:r>
            <a:rPr lang="es-419" dirty="0"/>
            <a:t>calidad</a:t>
          </a:r>
        </a:p>
      </dgm:t>
    </dgm:pt>
    <dgm:pt modelId="{77B69784-0652-49AF-989C-8C182C7D0B44}" type="parTrans" cxnId="{AFF4704E-0A1E-43AF-AA7B-033FA640C0EF}">
      <dgm:prSet/>
      <dgm:spPr/>
      <dgm:t>
        <a:bodyPr/>
        <a:lstStyle/>
        <a:p>
          <a:endParaRPr lang="es-419"/>
        </a:p>
      </dgm:t>
    </dgm:pt>
    <dgm:pt modelId="{D0A41C9D-D857-41CD-9CBA-A572D1BB3CC2}" type="sibTrans" cxnId="{AFF4704E-0A1E-43AF-AA7B-033FA640C0EF}">
      <dgm:prSet/>
      <dgm:spPr/>
      <dgm:t>
        <a:bodyPr/>
        <a:lstStyle/>
        <a:p>
          <a:endParaRPr lang="es-419"/>
        </a:p>
      </dgm:t>
    </dgm:pt>
    <dgm:pt modelId="{1522B3F6-D875-4171-B84A-489B04C5759D}" type="pres">
      <dgm:prSet presAssocID="{24575CAC-C24E-4E30-8462-5DD2915025E5}" presName="Name0" presStyleCnt="0">
        <dgm:presLayoutVars>
          <dgm:dir/>
          <dgm:resizeHandles val="exact"/>
        </dgm:presLayoutVars>
      </dgm:prSet>
      <dgm:spPr/>
    </dgm:pt>
    <dgm:pt modelId="{26F42A4A-B104-4556-89A4-06C2F7225206}" type="pres">
      <dgm:prSet presAssocID="{A8B07F30-EB05-4919-9D6F-0F5564E27E22}" presName="Name5" presStyleLbl="vennNode1" presStyleIdx="0" presStyleCnt="5" custScaleX="121760">
        <dgm:presLayoutVars>
          <dgm:bulletEnabled val="1"/>
        </dgm:presLayoutVars>
      </dgm:prSet>
      <dgm:spPr/>
    </dgm:pt>
    <dgm:pt modelId="{2B964045-141A-4BB1-8AE8-3BF162425509}" type="pres">
      <dgm:prSet presAssocID="{3EC75B4D-C8EF-4921-AD3E-25A55F199A72}" presName="space" presStyleCnt="0"/>
      <dgm:spPr/>
    </dgm:pt>
    <dgm:pt modelId="{E5CCC0DA-A199-447E-852B-E865D931E4EE}" type="pres">
      <dgm:prSet presAssocID="{CAF0A13B-EC49-4778-AF44-A6618B093528}" presName="Name5" presStyleLbl="vennNode1" presStyleIdx="1" presStyleCnt="5">
        <dgm:presLayoutVars>
          <dgm:bulletEnabled val="1"/>
        </dgm:presLayoutVars>
      </dgm:prSet>
      <dgm:spPr/>
    </dgm:pt>
    <dgm:pt modelId="{EC1C6E30-CA20-4E51-8450-49907142D9EE}" type="pres">
      <dgm:prSet presAssocID="{F5A536DC-9EA3-43E8-8CF5-5CADAE68896F}" presName="space" presStyleCnt="0"/>
      <dgm:spPr/>
    </dgm:pt>
    <dgm:pt modelId="{9FA0A051-850B-4C56-964C-594F4A108B69}" type="pres">
      <dgm:prSet presAssocID="{6792B055-8D6F-4AD6-AF94-ADC7947C16C2}" presName="Name5" presStyleLbl="vennNode1" presStyleIdx="2" presStyleCnt="5">
        <dgm:presLayoutVars>
          <dgm:bulletEnabled val="1"/>
        </dgm:presLayoutVars>
      </dgm:prSet>
      <dgm:spPr/>
    </dgm:pt>
    <dgm:pt modelId="{0D7EE36D-A2B0-405C-815E-EE570A7C00E0}" type="pres">
      <dgm:prSet presAssocID="{BE2D7CE6-B65A-40A3-AA8D-B8983940EE98}" presName="space" presStyleCnt="0"/>
      <dgm:spPr/>
    </dgm:pt>
    <dgm:pt modelId="{1B808E72-46D5-4B05-B1EC-FB4A85B5072A}" type="pres">
      <dgm:prSet presAssocID="{5A2758FB-2126-4502-A8E7-091FC55443A4}" presName="Name5" presStyleLbl="vennNode1" presStyleIdx="3" presStyleCnt="5">
        <dgm:presLayoutVars>
          <dgm:bulletEnabled val="1"/>
        </dgm:presLayoutVars>
      </dgm:prSet>
      <dgm:spPr/>
    </dgm:pt>
    <dgm:pt modelId="{E314404C-830D-4051-BFAA-88F9B6C31BF6}" type="pres">
      <dgm:prSet presAssocID="{D0A41C9D-D857-41CD-9CBA-A572D1BB3CC2}" presName="space" presStyleCnt="0"/>
      <dgm:spPr/>
    </dgm:pt>
    <dgm:pt modelId="{B81CC8C5-095E-45DD-B37B-2239D5A4189C}" type="pres">
      <dgm:prSet presAssocID="{42710B03-DAAE-455F-A403-7C83301AB31C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BDB66106-7EBA-47EB-BD33-203EB3AAAC2A}" srcId="{24575CAC-C24E-4E30-8462-5DD2915025E5}" destId="{6792B055-8D6F-4AD6-AF94-ADC7947C16C2}" srcOrd="2" destOrd="0" parTransId="{9BA92657-A665-4213-904C-3AAD24677536}" sibTransId="{BE2D7CE6-B65A-40A3-AA8D-B8983940EE98}"/>
    <dgm:cxn modelId="{F3FE1E3C-9AC6-4284-80B1-941526AAAF3E}" srcId="{24575CAC-C24E-4E30-8462-5DD2915025E5}" destId="{42710B03-DAAE-455F-A403-7C83301AB31C}" srcOrd="4" destOrd="0" parTransId="{93E9EAEB-74ED-438F-ADA2-EEB4EAD1B4FA}" sibTransId="{DFB5D131-8CAA-41ED-9B01-71D12C68EDAF}"/>
    <dgm:cxn modelId="{5686705E-187E-4165-8D4D-0A58EE85CE5E}" srcId="{24575CAC-C24E-4E30-8462-5DD2915025E5}" destId="{A8B07F30-EB05-4919-9D6F-0F5564E27E22}" srcOrd="0" destOrd="0" parTransId="{85621FDB-FE4A-47A2-8B64-FB9204EA6CDF}" sibTransId="{3EC75B4D-C8EF-4921-AD3E-25A55F199A72}"/>
    <dgm:cxn modelId="{AFF4704E-0A1E-43AF-AA7B-033FA640C0EF}" srcId="{24575CAC-C24E-4E30-8462-5DD2915025E5}" destId="{5A2758FB-2126-4502-A8E7-091FC55443A4}" srcOrd="3" destOrd="0" parTransId="{77B69784-0652-49AF-989C-8C182C7D0B44}" sibTransId="{D0A41C9D-D857-41CD-9CBA-A572D1BB3CC2}"/>
    <dgm:cxn modelId="{614A3C77-1BC5-4355-8AC5-C4AEA750863A}" type="presOf" srcId="{CAF0A13B-EC49-4778-AF44-A6618B093528}" destId="{E5CCC0DA-A199-447E-852B-E865D931E4EE}" srcOrd="0" destOrd="0" presId="urn:microsoft.com/office/officeart/2005/8/layout/venn3"/>
    <dgm:cxn modelId="{85C68C58-E645-414F-99F5-D9A301F07DAE}" type="presOf" srcId="{6792B055-8D6F-4AD6-AF94-ADC7947C16C2}" destId="{9FA0A051-850B-4C56-964C-594F4A108B69}" srcOrd="0" destOrd="0" presId="urn:microsoft.com/office/officeart/2005/8/layout/venn3"/>
    <dgm:cxn modelId="{D4642392-D79C-4FF7-8650-33032CA3A2AE}" type="presOf" srcId="{42710B03-DAAE-455F-A403-7C83301AB31C}" destId="{B81CC8C5-095E-45DD-B37B-2239D5A4189C}" srcOrd="0" destOrd="0" presId="urn:microsoft.com/office/officeart/2005/8/layout/venn3"/>
    <dgm:cxn modelId="{6EBE72B4-616E-48B5-A4F3-5CBF5CB8FFB0}" type="presOf" srcId="{5A2758FB-2126-4502-A8E7-091FC55443A4}" destId="{1B808E72-46D5-4B05-B1EC-FB4A85B5072A}" srcOrd="0" destOrd="0" presId="urn:microsoft.com/office/officeart/2005/8/layout/venn3"/>
    <dgm:cxn modelId="{1AA6CEBD-C7CE-4CE1-B4CE-54AF3A4AA602}" srcId="{24575CAC-C24E-4E30-8462-5DD2915025E5}" destId="{CAF0A13B-EC49-4778-AF44-A6618B093528}" srcOrd="1" destOrd="0" parTransId="{83645BF8-A5FD-4CA1-98FE-1C2EC8752AAA}" sibTransId="{F5A536DC-9EA3-43E8-8CF5-5CADAE68896F}"/>
    <dgm:cxn modelId="{01E9C7DE-3334-4CCE-81C1-077B842F405F}" type="presOf" srcId="{A8B07F30-EB05-4919-9D6F-0F5564E27E22}" destId="{26F42A4A-B104-4556-89A4-06C2F7225206}" srcOrd="0" destOrd="0" presId="urn:microsoft.com/office/officeart/2005/8/layout/venn3"/>
    <dgm:cxn modelId="{DDCA8DFF-E910-4198-A15B-E55090F45693}" type="presOf" srcId="{24575CAC-C24E-4E30-8462-5DD2915025E5}" destId="{1522B3F6-D875-4171-B84A-489B04C5759D}" srcOrd="0" destOrd="0" presId="urn:microsoft.com/office/officeart/2005/8/layout/venn3"/>
    <dgm:cxn modelId="{8BCF0710-EF2C-44CC-A2BB-2EB980066302}" type="presParOf" srcId="{1522B3F6-D875-4171-B84A-489B04C5759D}" destId="{26F42A4A-B104-4556-89A4-06C2F7225206}" srcOrd="0" destOrd="0" presId="urn:microsoft.com/office/officeart/2005/8/layout/venn3"/>
    <dgm:cxn modelId="{8CB211E6-42C5-4B5C-AE52-E71EBA6F65F9}" type="presParOf" srcId="{1522B3F6-D875-4171-B84A-489B04C5759D}" destId="{2B964045-141A-4BB1-8AE8-3BF162425509}" srcOrd="1" destOrd="0" presId="urn:microsoft.com/office/officeart/2005/8/layout/venn3"/>
    <dgm:cxn modelId="{1C5ADDE0-CF81-4D78-A24F-8539B7ADE95A}" type="presParOf" srcId="{1522B3F6-D875-4171-B84A-489B04C5759D}" destId="{E5CCC0DA-A199-447E-852B-E865D931E4EE}" srcOrd="2" destOrd="0" presId="urn:microsoft.com/office/officeart/2005/8/layout/venn3"/>
    <dgm:cxn modelId="{958BA993-DB31-4C49-8EDB-FAC044282224}" type="presParOf" srcId="{1522B3F6-D875-4171-B84A-489B04C5759D}" destId="{EC1C6E30-CA20-4E51-8450-49907142D9EE}" srcOrd="3" destOrd="0" presId="urn:microsoft.com/office/officeart/2005/8/layout/venn3"/>
    <dgm:cxn modelId="{6B152B4B-1EC2-4992-A080-B924F523AF2E}" type="presParOf" srcId="{1522B3F6-D875-4171-B84A-489B04C5759D}" destId="{9FA0A051-850B-4C56-964C-594F4A108B69}" srcOrd="4" destOrd="0" presId="urn:microsoft.com/office/officeart/2005/8/layout/venn3"/>
    <dgm:cxn modelId="{525FD2E3-2E98-417F-9367-B9D876CBCBAF}" type="presParOf" srcId="{1522B3F6-D875-4171-B84A-489B04C5759D}" destId="{0D7EE36D-A2B0-405C-815E-EE570A7C00E0}" srcOrd="5" destOrd="0" presId="urn:microsoft.com/office/officeart/2005/8/layout/venn3"/>
    <dgm:cxn modelId="{54EAC2E1-958D-42BF-82EF-D8A82A31B1F4}" type="presParOf" srcId="{1522B3F6-D875-4171-B84A-489B04C5759D}" destId="{1B808E72-46D5-4B05-B1EC-FB4A85B5072A}" srcOrd="6" destOrd="0" presId="urn:microsoft.com/office/officeart/2005/8/layout/venn3"/>
    <dgm:cxn modelId="{2F29348B-700D-4EF0-BD98-10AC78562362}" type="presParOf" srcId="{1522B3F6-D875-4171-B84A-489B04C5759D}" destId="{E314404C-830D-4051-BFAA-88F9B6C31BF6}" srcOrd="7" destOrd="0" presId="urn:microsoft.com/office/officeart/2005/8/layout/venn3"/>
    <dgm:cxn modelId="{CD37D0F0-7711-41D4-8C0E-A1162BD151B9}" type="presParOf" srcId="{1522B3F6-D875-4171-B84A-489B04C5759D}" destId="{B81CC8C5-095E-45DD-B37B-2239D5A4189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75CAC-C24E-4E30-8462-5DD2915025E5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419"/>
        </a:p>
      </dgm:t>
    </dgm:pt>
    <dgm:pt modelId="{A8B07F30-EB05-4919-9D6F-0F5564E27E22}">
      <dgm:prSet phldrT="[Texto]"/>
      <dgm:spPr/>
      <dgm:t>
        <a:bodyPr/>
        <a:lstStyle/>
        <a:p>
          <a:r>
            <a:rPr lang="es-419" dirty="0"/>
            <a:t>1 punto: malo</a:t>
          </a:r>
        </a:p>
      </dgm:t>
    </dgm:pt>
    <dgm:pt modelId="{85621FDB-FE4A-47A2-8B64-FB9204EA6CDF}" type="parTrans" cxnId="{5686705E-187E-4165-8D4D-0A58EE85CE5E}">
      <dgm:prSet/>
      <dgm:spPr/>
      <dgm:t>
        <a:bodyPr/>
        <a:lstStyle/>
        <a:p>
          <a:endParaRPr lang="es-419"/>
        </a:p>
      </dgm:t>
    </dgm:pt>
    <dgm:pt modelId="{3EC75B4D-C8EF-4921-AD3E-25A55F199A72}" type="sibTrans" cxnId="{5686705E-187E-4165-8D4D-0A58EE85CE5E}">
      <dgm:prSet/>
      <dgm:spPr/>
      <dgm:t>
        <a:bodyPr/>
        <a:lstStyle/>
        <a:p>
          <a:endParaRPr lang="es-419"/>
        </a:p>
      </dgm:t>
    </dgm:pt>
    <dgm:pt modelId="{CAF0A13B-EC49-4778-AF44-A6618B093528}">
      <dgm:prSet phldrT="[Texto]"/>
      <dgm:spPr/>
      <dgm:t>
        <a:bodyPr/>
        <a:lstStyle/>
        <a:p>
          <a:r>
            <a:rPr lang="es-419" dirty="0"/>
            <a:t>2</a:t>
          </a:r>
          <a:r>
            <a:rPr lang="es-419" baseline="0" dirty="0"/>
            <a:t> puntos: regular</a:t>
          </a:r>
          <a:endParaRPr lang="es-419" dirty="0"/>
        </a:p>
      </dgm:t>
    </dgm:pt>
    <dgm:pt modelId="{83645BF8-A5FD-4CA1-98FE-1C2EC8752AAA}" type="parTrans" cxnId="{1AA6CEBD-C7CE-4CE1-B4CE-54AF3A4AA602}">
      <dgm:prSet/>
      <dgm:spPr/>
      <dgm:t>
        <a:bodyPr/>
        <a:lstStyle/>
        <a:p>
          <a:endParaRPr lang="es-419"/>
        </a:p>
      </dgm:t>
    </dgm:pt>
    <dgm:pt modelId="{F5A536DC-9EA3-43E8-8CF5-5CADAE68896F}" type="sibTrans" cxnId="{1AA6CEBD-C7CE-4CE1-B4CE-54AF3A4AA602}">
      <dgm:prSet/>
      <dgm:spPr/>
      <dgm:t>
        <a:bodyPr/>
        <a:lstStyle/>
        <a:p>
          <a:endParaRPr lang="es-419"/>
        </a:p>
      </dgm:t>
    </dgm:pt>
    <dgm:pt modelId="{6792B055-8D6F-4AD6-AF94-ADC7947C16C2}">
      <dgm:prSet phldrT="[Texto]"/>
      <dgm:spPr/>
      <dgm:t>
        <a:bodyPr/>
        <a:lstStyle/>
        <a:p>
          <a:pPr>
            <a:buAutoNum type="arabicPeriod"/>
          </a:pPr>
          <a:r>
            <a:rPr lang="es-419" dirty="0"/>
            <a:t>3 puntos: bueno</a:t>
          </a:r>
        </a:p>
      </dgm:t>
    </dgm:pt>
    <dgm:pt modelId="{9BA92657-A665-4213-904C-3AAD24677536}" type="parTrans" cxnId="{BDB66106-7EBA-47EB-BD33-203EB3AAAC2A}">
      <dgm:prSet/>
      <dgm:spPr/>
      <dgm:t>
        <a:bodyPr/>
        <a:lstStyle/>
        <a:p>
          <a:endParaRPr lang="es-419"/>
        </a:p>
      </dgm:t>
    </dgm:pt>
    <dgm:pt modelId="{BE2D7CE6-B65A-40A3-AA8D-B8983940EE98}" type="sibTrans" cxnId="{BDB66106-7EBA-47EB-BD33-203EB3AAAC2A}">
      <dgm:prSet/>
      <dgm:spPr/>
      <dgm:t>
        <a:bodyPr/>
        <a:lstStyle/>
        <a:p>
          <a:endParaRPr lang="es-419"/>
        </a:p>
      </dgm:t>
    </dgm:pt>
    <dgm:pt modelId="{42710B03-DAAE-455F-A403-7C83301AB31C}">
      <dgm:prSet phldrT="[Texto]"/>
      <dgm:spPr/>
      <dgm:t>
        <a:bodyPr/>
        <a:lstStyle/>
        <a:p>
          <a:pPr>
            <a:buAutoNum type="arabicPeriod"/>
          </a:pPr>
          <a:r>
            <a:rPr lang="es-419" dirty="0"/>
            <a:t>5 puntos: excelente</a:t>
          </a:r>
        </a:p>
      </dgm:t>
    </dgm:pt>
    <dgm:pt modelId="{93E9EAEB-74ED-438F-ADA2-EEB4EAD1B4FA}" type="parTrans" cxnId="{F3FE1E3C-9AC6-4284-80B1-941526AAAF3E}">
      <dgm:prSet/>
      <dgm:spPr/>
      <dgm:t>
        <a:bodyPr/>
        <a:lstStyle/>
        <a:p>
          <a:endParaRPr lang="es-419"/>
        </a:p>
      </dgm:t>
    </dgm:pt>
    <dgm:pt modelId="{DFB5D131-8CAA-41ED-9B01-71D12C68EDAF}" type="sibTrans" cxnId="{F3FE1E3C-9AC6-4284-80B1-941526AAAF3E}">
      <dgm:prSet/>
      <dgm:spPr/>
      <dgm:t>
        <a:bodyPr/>
        <a:lstStyle/>
        <a:p>
          <a:endParaRPr lang="es-419"/>
        </a:p>
      </dgm:t>
    </dgm:pt>
    <dgm:pt modelId="{5A2758FB-2126-4502-A8E7-091FC55443A4}">
      <dgm:prSet phldrT="[Texto]"/>
      <dgm:spPr/>
      <dgm:t>
        <a:bodyPr/>
        <a:lstStyle/>
        <a:p>
          <a:r>
            <a:rPr lang="es-419" dirty="0"/>
            <a:t>4 puntos: muy bueno</a:t>
          </a:r>
        </a:p>
      </dgm:t>
    </dgm:pt>
    <dgm:pt modelId="{77B69784-0652-49AF-989C-8C182C7D0B44}" type="parTrans" cxnId="{AFF4704E-0A1E-43AF-AA7B-033FA640C0EF}">
      <dgm:prSet/>
      <dgm:spPr/>
      <dgm:t>
        <a:bodyPr/>
        <a:lstStyle/>
        <a:p>
          <a:endParaRPr lang="es-419"/>
        </a:p>
      </dgm:t>
    </dgm:pt>
    <dgm:pt modelId="{D0A41C9D-D857-41CD-9CBA-A572D1BB3CC2}" type="sibTrans" cxnId="{AFF4704E-0A1E-43AF-AA7B-033FA640C0EF}">
      <dgm:prSet/>
      <dgm:spPr/>
      <dgm:t>
        <a:bodyPr/>
        <a:lstStyle/>
        <a:p>
          <a:endParaRPr lang="es-419"/>
        </a:p>
      </dgm:t>
    </dgm:pt>
    <dgm:pt modelId="{1522B3F6-D875-4171-B84A-489B04C5759D}" type="pres">
      <dgm:prSet presAssocID="{24575CAC-C24E-4E30-8462-5DD2915025E5}" presName="Name0" presStyleCnt="0">
        <dgm:presLayoutVars>
          <dgm:dir/>
          <dgm:resizeHandles val="exact"/>
        </dgm:presLayoutVars>
      </dgm:prSet>
      <dgm:spPr/>
    </dgm:pt>
    <dgm:pt modelId="{26F42A4A-B104-4556-89A4-06C2F7225206}" type="pres">
      <dgm:prSet presAssocID="{A8B07F30-EB05-4919-9D6F-0F5564E27E22}" presName="Name5" presStyleLbl="vennNode1" presStyleIdx="0" presStyleCnt="5">
        <dgm:presLayoutVars>
          <dgm:bulletEnabled val="1"/>
        </dgm:presLayoutVars>
      </dgm:prSet>
      <dgm:spPr/>
    </dgm:pt>
    <dgm:pt modelId="{2B964045-141A-4BB1-8AE8-3BF162425509}" type="pres">
      <dgm:prSet presAssocID="{3EC75B4D-C8EF-4921-AD3E-25A55F199A72}" presName="space" presStyleCnt="0"/>
      <dgm:spPr/>
    </dgm:pt>
    <dgm:pt modelId="{E5CCC0DA-A199-447E-852B-E865D931E4EE}" type="pres">
      <dgm:prSet presAssocID="{CAF0A13B-EC49-4778-AF44-A6618B093528}" presName="Name5" presStyleLbl="vennNode1" presStyleIdx="1" presStyleCnt="5" custLinFactNeighborX="6526" custLinFactNeighborY="1352">
        <dgm:presLayoutVars>
          <dgm:bulletEnabled val="1"/>
        </dgm:presLayoutVars>
      </dgm:prSet>
      <dgm:spPr/>
    </dgm:pt>
    <dgm:pt modelId="{EC1C6E30-CA20-4E51-8450-49907142D9EE}" type="pres">
      <dgm:prSet presAssocID="{F5A536DC-9EA3-43E8-8CF5-5CADAE68896F}" presName="space" presStyleCnt="0"/>
      <dgm:spPr/>
    </dgm:pt>
    <dgm:pt modelId="{9FA0A051-850B-4C56-964C-594F4A108B69}" type="pres">
      <dgm:prSet presAssocID="{6792B055-8D6F-4AD6-AF94-ADC7947C16C2}" presName="Name5" presStyleLbl="vennNode1" presStyleIdx="2" presStyleCnt="5">
        <dgm:presLayoutVars>
          <dgm:bulletEnabled val="1"/>
        </dgm:presLayoutVars>
      </dgm:prSet>
      <dgm:spPr/>
    </dgm:pt>
    <dgm:pt modelId="{0D7EE36D-A2B0-405C-815E-EE570A7C00E0}" type="pres">
      <dgm:prSet presAssocID="{BE2D7CE6-B65A-40A3-AA8D-B8983940EE98}" presName="space" presStyleCnt="0"/>
      <dgm:spPr/>
    </dgm:pt>
    <dgm:pt modelId="{1B808E72-46D5-4B05-B1EC-FB4A85B5072A}" type="pres">
      <dgm:prSet presAssocID="{5A2758FB-2126-4502-A8E7-091FC55443A4}" presName="Name5" presStyleLbl="vennNode1" presStyleIdx="3" presStyleCnt="5">
        <dgm:presLayoutVars>
          <dgm:bulletEnabled val="1"/>
        </dgm:presLayoutVars>
      </dgm:prSet>
      <dgm:spPr/>
    </dgm:pt>
    <dgm:pt modelId="{E314404C-830D-4051-BFAA-88F9B6C31BF6}" type="pres">
      <dgm:prSet presAssocID="{D0A41C9D-D857-41CD-9CBA-A572D1BB3CC2}" presName="space" presStyleCnt="0"/>
      <dgm:spPr/>
    </dgm:pt>
    <dgm:pt modelId="{B81CC8C5-095E-45DD-B37B-2239D5A4189C}" type="pres">
      <dgm:prSet presAssocID="{42710B03-DAAE-455F-A403-7C83301AB31C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BDB66106-7EBA-47EB-BD33-203EB3AAAC2A}" srcId="{24575CAC-C24E-4E30-8462-5DD2915025E5}" destId="{6792B055-8D6F-4AD6-AF94-ADC7947C16C2}" srcOrd="2" destOrd="0" parTransId="{9BA92657-A665-4213-904C-3AAD24677536}" sibTransId="{BE2D7CE6-B65A-40A3-AA8D-B8983940EE98}"/>
    <dgm:cxn modelId="{F3FE1E3C-9AC6-4284-80B1-941526AAAF3E}" srcId="{24575CAC-C24E-4E30-8462-5DD2915025E5}" destId="{42710B03-DAAE-455F-A403-7C83301AB31C}" srcOrd="4" destOrd="0" parTransId="{93E9EAEB-74ED-438F-ADA2-EEB4EAD1B4FA}" sibTransId="{DFB5D131-8CAA-41ED-9B01-71D12C68EDAF}"/>
    <dgm:cxn modelId="{5686705E-187E-4165-8D4D-0A58EE85CE5E}" srcId="{24575CAC-C24E-4E30-8462-5DD2915025E5}" destId="{A8B07F30-EB05-4919-9D6F-0F5564E27E22}" srcOrd="0" destOrd="0" parTransId="{85621FDB-FE4A-47A2-8B64-FB9204EA6CDF}" sibTransId="{3EC75B4D-C8EF-4921-AD3E-25A55F199A72}"/>
    <dgm:cxn modelId="{AFF4704E-0A1E-43AF-AA7B-033FA640C0EF}" srcId="{24575CAC-C24E-4E30-8462-5DD2915025E5}" destId="{5A2758FB-2126-4502-A8E7-091FC55443A4}" srcOrd="3" destOrd="0" parTransId="{77B69784-0652-49AF-989C-8C182C7D0B44}" sibTransId="{D0A41C9D-D857-41CD-9CBA-A572D1BB3CC2}"/>
    <dgm:cxn modelId="{614A3C77-1BC5-4355-8AC5-C4AEA750863A}" type="presOf" srcId="{CAF0A13B-EC49-4778-AF44-A6618B093528}" destId="{E5CCC0DA-A199-447E-852B-E865D931E4EE}" srcOrd="0" destOrd="0" presId="urn:microsoft.com/office/officeart/2005/8/layout/venn3"/>
    <dgm:cxn modelId="{85C68C58-E645-414F-99F5-D9A301F07DAE}" type="presOf" srcId="{6792B055-8D6F-4AD6-AF94-ADC7947C16C2}" destId="{9FA0A051-850B-4C56-964C-594F4A108B69}" srcOrd="0" destOrd="0" presId="urn:microsoft.com/office/officeart/2005/8/layout/venn3"/>
    <dgm:cxn modelId="{D4642392-D79C-4FF7-8650-33032CA3A2AE}" type="presOf" srcId="{42710B03-DAAE-455F-A403-7C83301AB31C}" destId="{B81CC8C5-095E-45DD-B37B-2239D5A4189C}" srcOrd="0" destOrd="0" presId="urn:microsoft.com/office/officeart/2005/8/layout/venn3"/>
    <dgm:cxn modelId="{6EBE72B4-616E-48B5-A4F3-5CBF5CB8FFB0}" type="presOf" srcId="{5A2758FB-2126-4502-A8E7-091FC55443A4}" destId="{1B808E72-46D5-4B05-B1EC-FB4A85B5072A}" srcOrd="0" destOrd="0" presId="urn:microsoft.com/office/officeart/2005/8/layout/venn3"/>
    <dgm:cxn modelId="{1AA6CEBD-C7CE-4CE1-B4CE-54AF3A4AA602}" srcId="{24575CAC-C24E-4E30-8462-5DD2915025E5}" destId="{CAF0A13B-EC49-4778-AF44-A6618B093528}" srcOrd="1" destOrd="0" parTransId="{83645BF8-A5FD-4CA1-98FE-1C2EC8752AAA}" sibTransId="{F5A536DC-9EA3-43E8-8CF5-5CADAE68896F}"/>
    <dgm:cxn modelId="{01E9C7DE-3334-4CCE-81C1-077B842F405F}" type="presOf" srcId="{A8B07F30-EB05-4919-9D6F-0F5564E27E22}" destId="{26F42A4A-B104-4556-89A4-06C2F7225206}" srcOrd="0" destOrd="0" presId="urn:microsoft.com/office/officeart/2005/8/layout/venn3"/>
    <dgm:cxn modelId="{DDCA8DFF-E910-4198-A15B-E55090F45693}" type="presOf" srcId="{24575CAC-C24E-4E30-8462-5DD2915025E5}" destId="{1522B3F6-D875-4171-B84A-489B04C5759D}" srcOrd="0" destOrd="0" presId="urn:microsoft.com/office/officeart/2005/8/layout/venn3"/>
    <dgm:cxn modelId="{8BCF0710-EF2C-44CC-A2BB-2EB980066302}" type="presParOf" srcId="{1522B3F6-D875-4171-B84A-489B04C5759D}" destId="{26F42A4A-B104-4556-89A4-06C2F7225206}" srcOrd="0" destOrd="0" presId="urn:microsoft.com/office/officeart/2005/8/layout/venn3"/>
    <dgm:cxn modelId="{8CB211E6-42C5-4B5C-AE52-E71EBA6F65F9}" type="presParOf" srcId="{1522B3F6-D875-4171-B84A-489B04C5759D}" destId="{2B964045-141A-4BB1-8AE8-3BF162425509}" srcOrd="1" destOrd="0" presId="urn:microsoft.com/office/officeart/2005/8/layout/venn3"/>
    <dgm:cxn modelId="{1C5ADDE0-CF81-4D78-A24F-8539B7ADE95A}" type="presParOf" srcId="{1522B3F6-D875-4171-B84A-489B04C5759D}" destId="{E5CCC0DA-A199-447E-852B-E865D931E4EE}" srcOrd="2" destOrd="0" presId="urn:microsoft.com/office/officeart/2005/8/layout/venn3"/>
    <dgm:cxn modelId="{958BA993-DB31-4C49-8EDB-FAC044282224}" type="presParOf" srcId="{1522B3F6-D875-4171-B84A-489B04C5759D}" destId="{EC1C6E30-CA20-4E51-8450-49907142D9EE}" srcOrd="3" destOrd="0" presId="urn:microsoft.com/office/officeart/2005/8/layout/venn3"/>
    <dgm:cxn modelId="{6B152B4B-1EC2-4992-A080-B924F523AF2E}" type="presParOf" srcId="{1522B3F6-D875-4171-B84A-489B04C5759D}" destId="{9FA0A051-850B-4C56-964C-594F4A108B69}" srcOrd="4" destOrd="0" presId="urn:microsoft.com/office/officeart/2005/8/layout/venn3"/>
    <dgm:cxn modelId="{525FD2E3-2E98-417F-9367-B9D876CBCBAF}" type="presParOf" srcId="{1522B3F6-D875-4171-B84A-489B04C5759D}" destId="{0D7EE36D-A2B0-405C-815E-EE570A7C00E0}" srcOrd="5" destOrd="0" presId="urn:microsoft.com/office/officeart/2005/8/layout/venn3"/>
    <dgm:cxn modelId="{54EAC2E1-958D-42BF-82EF-D8A82A31B1F4}" type="presParOf" srcId="{1522B3F6-D875-4171-B84A-489B04C5759D}" destId="{1B808E72-46D5-4B05-B1EC-FB4A85B5072A}" srcOrd="6" destOrd="0" presId="urn:microsoft.com/office/officeart/2005/8/layout/venn3"/>
    <dgm:cxn modelId="{2F29348B-700D-4EF0-BD98-10AC78562362}" type="presParOf" srcId="{1522B3F6-D875-4171-B84A-489B04C5759D}" destId="{E314404C-830D-4051-BFAA-88F9B6C31BF6}" srcOrd="7" destOrd="0" presId="urn:microsoft.com/office/officeart/2005/8/layout/venn3"/>
    <dgm:cxn modelId="{CD37D0F0-7711-41D4-8C0E-A1162BD151B9}" type="presParOf" srcId="{1522B3F6-D875-4171-B84A-489B04C5759D}" destId="{B81CC8C5-095E-45DD-B37B-2239D5A4189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3A109E-39A3-4C5F-A6A1-8605EDC6D4F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3CF4B4AF-E2C2-4C4A-B550-88F007763D2E}">
      <dgm:prSet phldrT="[Texto]"/>
      <dgm:spPr/>
      <dgm:t>
        <a:bodyPr/>
        <a:lstStyle/>
        <a:p>
          <a:r>
            <a:rPr lang="es-419" dirty="0"/>
            <a:t>21 Ejercicios</a:t>
          </a:r>
        </a:p>
      </dgm:t>
    </dgm:pt>
    <dgm:pt modelId="{35723CB9-D481-42AF-B7E0-A8ACBFA2689E}" type="parTrans" cxnId="{347C3E65-354A-4AC9-B2EA-E863D323B0D8}">
      <dgm:prSet/>
      <dgm:spPr/>
      <dgm:t>
        <a:bodyPr/>
        <a:lstStyle/>
        <a:p>
          <a:endParaRPr lang="es-419"/>
        </a:p>
      </dgm:t>
    </dgm:pt>
    <dgm:pt modelId="{25AD609B-89E7-477D-8C76-E1004FCC75D5}" type="sibTrans" cxnId="{347C3E65-354A-4AC9-B2EA-E863D323B0D8}">
      <dgm:prSet/>
      <dgm:spPr/>
      <dgm:t>
        <a:bodyPr/>
        <a:lstStyle/>
        <a:p>
          <a:endParaRPr lang="es-419"/>
        </a:p>
      </dgm:t>
    </dgm:pt>
    <dgm:pt modelId="{84BB4737-4A68-401E-A3AA-B499D5264D3E}">
      <dgm:prSet phldrT="[Texto]"/>
      <dgm:spPr/>
      <dgm:t>
        <a:bodyPr/>
        <a:lstStyle/>
        <a:p>
          <a:r>
            <a:rPr lang="es-419" dirty="0"/>
            <a:t>30 minutos</a:t>
          </a:r>
        </a:p>
      </dgm:t>
    </dgm:pt>
    <dgm:pt modelId="{2753FF3B-FB97-41B3-BE54-6FEADCC312AA}" type="parTrans" cxnId="{3A961621-4CA0-4CD3-AEC6-FD479F6AB5B9}">
      <dgm:prSet/>
      <dgm:spPr/>
      <dgm:t>
        <a:bodyPr/>
        <a:lstStyle/>
        <a:p>
          <a:endParaRPr lang="es-419"/>
        </a:p>
      </dgm:t>
    </dgm:pt>
    <dgm:pt modelId="{91FE8FC4-12DB-4FBB-B2BF-3AF6BBF7119E}" type="sibTrans" cxnId="{3A961621-4CA0-4CD3-AEC6-FD479F6AB5B9}">
      <dgm:prSet/>
      <dgm:spPr/>
      <dgm:t>
        <a:bodyPr/>
        <a:lstStyle/>
        <a:p>
          <a:endParaRPr lang="es-419"/>
        </a:p>
      </dgm:t>
    </dgm:pt>
    <dgm:pt modelId="{C9F64C4B-2E9A-41BE-BBE1-61B5B11A1746}">
      <dgm:prSet phldrT="[Texto]"/>
      <dgm:spPr/>
      <dgm:t>
        <a:bodyPr/>
        <a:lstStyle/>
        <a:p>
          <a:r>
            <a:rPr lang="es-419" dirty="0"/>
            <a:t>familia</a:t>
          </a:r>
        </a:p>
      </dgm:t>
    </dgm:pt>
    <dgm:pt modelId="{820E5C11-799B-4D3A-B992-1E36DB47707E}" type="parTrans" cxnId="{52496D41-60FB-4516-81C4-B453CFC135C9}">
      <dgm:prSet/>
      <dgm:spPr/>
      <dgm:t>
        <a:bodyPr/>
        <a:lstStyle/>
        <a:p>
          <a:endParaRPr lang="es-419"/>
        </a:p>
      </dgm:t>
    </dgm:pt>
    <dgm:pt modelId="{647CBD1B-0B16-4763-9D77-9C638886FECF}" type="sibTrans" cxnId="{52496D41-60FB-4516-81C4-B453CFC135C9}">
      <dgm:prSet/>
      <dgm:spPr/>
      <dgm:t>
        <a:bodyPr/>
        <a:lstStyle/>
        <a:p>
          <a:endParaRPr lang="es-419"/>
        </a:p>
      </dgm:t>
    </dgm:pt>
    <dgm:pt modelId="{844D888F-8FE1-44B4-931B-3B5689DDFE11}">
      <dgm:prSet phldrT="[Texto]"/>
      <dgm:spPr/>
      <dgm:t>
        <a:bodyPr/>
        <a:lstStyle/>
        <a:p>
          <a:r>
            <a:rPr lang="es-419" dirty="0"/>
            <a:t>3 semanas </a:t>
          </a:r>
        </a:p>
      </dgm:t>
    </dgm:pt>
    <dgm:pt modelId="{68009673-AE83-48C6-A9C8-914508BE1C56}" type="parTrans" cxnId="{E6752756-F51B-41B9-BF55-0932AD8B35E5}">
      <dgm:prSet/>
      <dgm:spPr/>
      <dgm:t>
        <a:bodyPr/>
        <a:lstStyle/>
        <a:p>
          <a:endParaRPr lang="es-419"/>
        </a:p>
      </dgm:t>
    </dgm:pt>
    <dgm:pt modelId="{42672A1E-BEDB-42FF-8CC1-A1C67D8CB947}" type="sibTrans" cxnId="{E6752756-F51B-41B9-BF55-0932AD8B35E5}">
      <dgm:prSet/>
      <dgm:spPr/>
      <dgm:t>
        <a:bodyPr/>
        <a:lstStyle/>
        <a:p>
          <a:endParaRPr lang="es-419"/>
        </a:p>
      </dgm:t>
    </dgm:pt>
    <dgm:pt modelId="{8FAF07C8-DD68-4F68-A41F-E6531986C240}">
      <dgm:prSet phldrT="[Texto]"/>
      <dgm:spPr/>
      <dgm:t>
        <a:bodyPr/>
        <a:lstStyle/>
        <a:p>
          <a:r>
            <a:rPr lang="es-419" dirty="0"/>
            <a:t>Ejercicios cada día</a:t>
          </a:r>
        </a:p>
      </dgm:t>
    </dgm:pt>
    <dgm:pt modelId="{AC5C3003-F103-43EF-BB1E-2E2E0267A8FC}" type="parTrans" cxnId="{3CA1229C-553D-4790-AA5E-F6E5D0B565F8}">
      <dgm:prSet/>
      <dgm:spPr/>
      <dgm:t>
        <a:bodyPr/>
        <a:lstStyle/>
        <a:p>
          <a:endParaRPr lang="es-419"/>
        </a:p>
      </dgm:t>
    </dgm:pt>
    <dgm:pt modelId="{5823A36F-0037-4C1F-B051-6151E7102C3C}" type="sibTrans" cxnId="{3CA1229C-553D-4790-AA5E-F6E5D0B565F8}">
      <dgm:prSet/>
      <dgm:spPr/>
      <dgm:t>
        <a:bodyPr/>
        <a:lstStyle/>
        <a:p>
          <a:endParaRPr lang="es-419"/>
        </a:p>
      </dgm:t>
    </dgm:pt>
    <dgm:pt modelId="{0C19579E-AEAE-4768-A32C-B686DA7D47B8}" type="pres">
      <dgm:prSet presAssocID="{143A109E-39A3-4C5F-A6A1-8605EDC6D4F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B1DC817-2DE9-4409-8EE9-4FA0E71F1920}" type="pres">
      <dgm:prSet presAssocID="{3CF4B4AF-E2C2-4C4A-B550-88F007763D2E}" presName="Accent1" presStyleCnt="0"/>
      <dgm:spPr/>
    </dgm:pt>
    <dgm:pt modelId="{EF9C35E8-740B-41EA-A13E-13CEEFE87223}" type="pres">
      <dgm:prSet presAssocID="{3CF4B4AF-E2C2-4C4A-B550-88F007763D2E}" presName="Accent" presStyleLbl="node1" presStyleIdx="0" presStyleCnt="5"/>
      <dgm:spPr/>
    </dgm:pt>
    <dgm:pt modelId="{758760FC-600B-4A5B-83F6-8D44C75F1749}" type="pres">
      <dgm:prSet presAssocID="{3CF4B4AF-E2C2-4C4A-B550-88F007763D2E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525B7335-9CCE-4A7A-82F4-F1DAAF0648C7}" type="pres">
      <dgm:prSet presAssocID="{84BB4737-4A68-401E-A3AA-B499D5264D3E}" presName="Accent2" presStyleCnt="0"/>
      <dgm:spPr/>
    </dgm:pt>
    <dgm:pt modelId="{32E5C223-F938-447F-8BC1-01ADA6B749EB}" type="pres">
      <dgm:prSet presAssocID="{84BB4737-4A68-401E-A3AA-B499D5264D3E}" presName="Accent" presStyleLbl="node1" presStyleIdx="1" presStyleCnt="5"/>
      <dgm:spPr/>
    </dgm:pt>
    <dgm:pt modelId="{3CB2D1B2-448F-4E6F-A729-A4CFE6C1DBBF}" type="pres">
      <dgm:prSet presAssocID="{84BB4737-4A68-401E-A3AA-B499D5264D3E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3EB90802-ED4E-4749-8C20-D891DD1ADBBF}" type="pres">
      <dgm:prSet presAssocID="{C9F64C4B-2E9A-41BE-BBE1-61B5B11A1746}" presName="Accent3" presStyleCnt="0"/>
      <dgm:spPr/>
    </dgm:pt>
    <dgm:pt modelId="{2A067819-525D-4C96-808C-5D5E1C02378F}" type="pres">
      <dgm:prSet presAssocID="{C9F64C4B-2E9A-41BE-BBE1-61B5B11A1746}" presName="Accent" presStyleLbl="node1" presStyleIdx="2" presStyleCnt="5"/>
      <dgm:spPr/>
    </dgm:pt>
    <dgm:pt modelId="{A7264A40-6629-431C-B0F7-AC969EDA32E9}" type="pres">
      <dgm:prSet presAssocID="{C9F64C4B-2E9A-41BE-BBE1-61B5B11A1746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9F753AD1-4E49-4969-88B1-D8977B6193E9}" type="pres">
      <dgm:prSet presAssocID="{8FAF07C8-DD68-4F68-A41F-E6531986C240}" presName="Accent4" presStyleCnt="0"/>
      <dgm:spPr/>
    </dgm:pt>
    <dgm:pt modelId="{5B1D2B65-EC75-45E8-A018-A23953EE8C08}" type="pres">
      <dgm:prSet presAssocID="{8FAF07C8-DD68-4F68-A41F-E6531986C240}" presName="Accent" presStyleLbl="node1" presStyleIdx="3" presStyleCnt="5"/>
      <dgm:spPr/>
    </dgm:pt>
    <dgm:pt modelId="{9C75890E-B8BB-4384-9BD6-9186975D548E}" type="pres">
      <dgm:prSet presAssocID="{8FAF07C8-DD68-4F68-A41F-E6531986C240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517E3816-60B9-46DC-A851-580EFD8871A8}" type="pres">
      <dgm:prSet presAssocID="{844D888F-8FE1-44B4-931B-3B5689DDFE11}" presName="Accent5" presStyleCnt="0"/>
      <dgm:spPr/>
    </dgm:pt>
    <dgm:pt modelId="{78B843C5-AD0C-4402-84FE-D163A402FE81}" type="pres">
      <dgm:prSet presAssocID="{844D888F-8FE1-44B4-931B-3B5689DDFE11}" presName="Accent" presStyleLbl="node1" presStyleIdx="4" presStyleCnt="5"/>
      <dgm:spPr/>
    </dgm:pt>
    <dgm:pt modelId="{4C54EAA8-54A9-418E-9591-0EC2B2322C39}" type="pres">
      <dgm:prSet presAssocID="{844D888F-8FE1-44B4-931B-3B5689DDFE11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4F588A19-4646-46C8-AEF3-C6EDB5BB0B40}" type="presOf" srcId="{3CF4B4AF-E2C2-4C4A-B550-88F007763D2E}" destId="{758760FC-600B-4A5B-83F6-8D44C75F1749}" srcOrd="0" destOrd="0" presId="urn:microsoft.com/office/officeart/2009/layout/CircleArrowProcess"/>
    <dgm:cxn modelId="{3A961621-4CA0-4CD3-AEC6-FD479F6AB5B9}" srcId="{143A109E-39A3-4C5F-A6A1-8605EDC6D4F8}" destId="{84BB4737-4A68-401E-A3AA-B499D5264D3E}" srcOrd="1" destOrd="0" parTransId="{2753FF3B-FB97-41B3-BE54-6FEADCC312AA}" sibTransId="{91FE8FC4-12DB-4FBB-B2BF-3AF6BBF7119E}"/>
    <dgm:cxn modelId="{52496D41-60FB-4516-81C4-B453CFC135C9}" srcId="{143A109E-39A3-4C5F-A6A1-8605EDC6D4F8}" destId="{C9F64C4B-2E9A-41BE-BBE1-61B5B11A1746}" srcOrd="2" destOrd="0" parTransId="{820E5C11-799B-4D3A-B992-1E36DB47707E}" sibTransId="{647CBD1B-0B16-4763-9D77-9C638886FECF}"/>
    <dgm:cxn modelId="{6EEFE142-EA26-4732-BD59-15CFF6E96841}" type="presOf" srcId="{8FAF07C8-DD68-4F68-A41F-E6531986C240}" destId="{9C75890E-B8BB-4384-9BD6-9186975D548E}" srcOrd="0" destOrd="0" presId="urn:microsoft.com/office/officeart/2009/layout/CircleArrowProcess"/>
    <dgm:cxn modelId="{8494BB63-42CD-46A5-BF77-760BD6557E8B}" type="presOf" srcId="{C9F64C4B-2E9A-41BE-BBE1-61B5B11A1746}" destId="{A7264A40-6629-431C-B0F7-AC969EDA32E9}" srcOrd="0" destOrd="0" presId="urn:microsoft.com/office/officeart/2009/layout/CircleArrowProcess"/>
    <dgm:cxn modelId="{347C3E65-354A-4AC9-B2EA-E863D323B0D8}" srcId="{143A109E-39A3-4C5F-A6A1-8605EDC6D4F8}" destId="{3CF4B4AF-E2C2-4C4A-B550-88F007763D2E}" srcOrd="0" destOrd="0" parTransId="{35723CB9-D481-42AF-B7E0-A8ACBFA2689E}" sibTransId="{25AD609B-89E7-477D-8C76-E1004FCC75D5}"/>
    <dgm:cxn modelId="{147ABC65-BB4A-4BA1-BA63-CEA2CACA1A2B}" type="presOf" srcId="{143A109E-39A3-4C5F-A6A1-8605EDC6D4F8}" destId="{0C19579E-AEAE-4768-A32C-B686DA7D47B8}" srcOrd="0" destOrd="0" presId="urn:microsoft.com/office/officeart/2009/layout/CircleArrowProcess"/>
    <dgm:cxn modelId="{E6752756-F51B-41B9-BF55-0932AD8B35E5}" srcId="{143A109E-39A3-4C5F-A6A1-8605EDC6D4F8}" destId="{844D888F-8FE1-44B4-931B-3B5689DDFE11}" srcOrd="4" destOrd="0" parTransId="{68009673-AE83-48C6-A9C8-914508BE1C56}" sibTransId="{42672A1E-BEDB-42FF-8CC1-A1C67D8CB947}"/>
    <dgm:cxn modelId="{CF42D759-BD84-403A-B953-D0520CA0C543}" type="presOf" srcId="{844D888F-8FE1-44B4-931B-3B5689DDFE11}" destId="{4C54EAA8-54A9-418E-9591-0EC2B2322C39}" srcOrd="0" destOrd="0" presId="urn:microsoft.com/office/officeart/2009/layout/CircleArrowProcess"/>
    <dgm:cxn modelId="{3CA1229C-553D-4790-AA5E-F6E5D0B565F8}" srcId="{143A109E-39A3-4C5F-A6A1-8605EDC6D4F8}" destId="{8FAF07C8-DD68-4F68-A41F-E6531986C240}" srcOrd="3" destOrd="0" parTransId="{AC5C3003-F103-43EF-BB1E-2E2E0267A8FC}" sibTransId="{5823A36F-0037-4C1F-B051-6151E7102C3C}"/>
    <dgm:cxn modelId="{FE8187F4-9C84-458F-A3FB-93A603852C80}" type="presOf" srcId="{84BB4737-4A68-401E-A3AA-B499D5264D3E}" destId="{3CB2D1B2-448F-4E6F-A729-A4CFE6C1DBBF}" srcOrd="0" destOrd="0" presId="urn:microsoft.com/office/officeart/2009/layout/CircleArrowProcess"/>
    <dgm:cxn modelId="{3FBF4F00-249B-4FDC-8BB2-2E88E4710B4D}" type="presParOf" srcId="{0C19579E-AEAE-4768-A32C-B686DA7D47B8}" destId="{FB1DC817-2DE9-4409-8EE9-4FA0E71F1920}" srcOrd="0" destOrd="0" presId="urn:microsoft.com/office/officeart/2009/layout/CircleArrowProcess"/>
    <dgm:cxn modelId="{18492F0F-55E9-4EF8-8ADF-AFE97C08D41E}" type="presParOf" srcId="{FB1DC817-2DE9-4409-8EE9-4FA0E71F1920}" destId="{EF9C35E8-740B-41EA-A13E-13CEEFE87223}" srcOrd="0" destOrd="0" presId="urn:microsoft.com/office/officeart/2009/layout/CircleArrowProcess"/>
    <dgm:cxn modelId="{7F21C12E-C43B-40C9-91E4-9A3D667A4695}" type="presParOf" srcId="{0C19579E-AEAE-4768-A32C-B686DA7D47B8}" destId="{758760FC-600B-4A5B-83F6-8D44C75F1749}" srcOrd="1" destOrd="0" presId="urn:microsoft.com/office/officeart/2009/layout/CircleArrowProcess"/>
    <dgm:cxn modelId="{C94D44E5-23E9-406C-A779-2AE6058397A9}" type="presParOf" srcId="{0C19579E-AEAE-4768-A32C-B686DA7D47B8}" destId="{525B7335-9CCE-4A7A-82F4-F1DAAF0648C7}" srcOrd="2" destOrd="0" presId="urn:microsoft.com/office/officeart/2009/layout/CircleArrowProcess"/>
    <dgm:cxn modelId="{9FC73354-8365-4A25-89B9-EBA6538F2B41}" type="presParOf" srcId="{525B7335-9CCE-4A7A-82F4-F1DAAF0648C7}" destId="{32E5C223-F938-447F-8BC1-01ADA6B749EB}" srcOrd="0" destOrd="0" presId="urn:microsoft.com/office/officeart/2009/layout/CircleArrowProcess"/>
    <dgm:cxn modelId="{FFD67894-92BE-40A2-8D5E-7BD93285739E}" type="presParOf" srcId="{0C19579E-AEAE-4768-A32C-B686DA7D47B8}" destId="{3CB2D1B2-448F-4E6F-A729-A4CFE6C1DBBF}" srcOrd="3" destOrd="0" presId="urn:microsoft.com/office/officeart/2009/layout/CircleArrowProcess"/>
    <dgm:cxn modelId="{C44BD9FB-F08A-4BE3-97C6-E7E51F07DAE3}" type="presParOf" srcId="{0C19579E-AEAE-4768-A32C-B686DA7D47B8}" destId="{3EB90802-ED4E-4749-8C20-D891DD1ADBBF}" srcOrd="4" destOrd="0" presId="urn:microsoft.com/office/officeart/2009/layout/CircleArrowProcess"/>
    <dgm:cxn modelId="{503B12C4-A6E2-438C-9FBD-4F062061F86E}" type="presParOf" srcId="{3EB90802-ED4E-4749-8C20-D891DD1ADBBF}" destId="{2A067819-525D-4C96-808C-5D5E1C02378F}" srcOrd="0" destOrd="0" presId="urn:microsoft.com/office/officeart/2009/layout/CircleArrowProcess"/>
    <dgm:cxn modelId="{48498968-8A5E-4E2C-9B1F-48AA4A672207}" type="presParOf" srcId="{0C19579E-AEAE-4768-A32C-B686DA7D47B8}" destId="{A7264A40-6629-431C-B0F7-AC969EDA32E9}" srcOrd="5" destOrd="0" presId="urn:microsoft.com/office/officeart/2009/layout/CircleArrowProcess"/>
    <dgm:cxn modelId="{E6FDA613-9520-43A1-A739-29B922A5B47A}" type="presParOf" srcId="{0C19579E-AEAE-4768-A32C-B686DA7D47B8}" destId="{9F753AD1-4E49-4969-88B1-D8977B6193E9}" srcOrd="6" destOrd="0" presId="urn:microsoft.com/office/officeart/2009/layout/CircleArrowProcess"/>
    <dgm:cxn modelId="{F2076748-38C7-4550-A1A5-3D3FCCB0A1FB}" type="presParOf" srcId="{9F753AD1-4E49-4969-88B1-D8977B6193E9}" destId="{5B1D2B65-EC75-45E8-A018-A23953EE8C08}" srcOrd="0" destOrd="0" presId="urn:microsoft.com/office/officeart/2009/layout/CircleArrowProcess"/>
    <dgm:cxn modelId="{8E54CD51-73A6-4C35-9F43-DF46F8A34580}" type="presParOf" srcId="{0C19579E-AEAE-4768-A32C-B686DA7D47B8}" destId="{9C75890E-B8BB-4384-9BD6-9186975D548E}" srcOrd="7" destOrd="0" presId="urn:microsoft.com/office/officeart/2009/layout/CircleArrowProcess"/>
    <dgm:cxn modelId="{D10FE3D5-1234-4D35-A97D-D558DE9D011E}" type="presParOf" srcId="{0C19579E-AEAE-4768-A32C-B686DA7D47B8}" destId="{517E3816-60B9-46DC-A851-580EFD8871A8}" srcOrd="8" destOrd="0" presId="urn:microsoft.com/office/officeart/2009/layout/CircleArrowProcess"/>
    <dgm:cxn modelId="{4A777CE3-A3F3-4444-9C8D-8BDE502355E4}" type="presParOf" srcId="{517E3816-60B9-46DC-A851-580EFD8871A8}" destId="{78B843C5-AD0C-4402-84FE-D163A402FE81}" srcOrd="0" destOrd="0" presId="urn:microsoft.com/office/officeart/2009/layout/CircleArrowProcess"/>
    <dgm:cxn modelId="{E3DA1DFB-DFCE-4388-A98F-0FE10D3011E9}" type="presParOf" srcId="{0C19579E-AEAE-4768-A32C-B686DA7D47B8}" destId="{4C54EAA8-54A9-418E-9591-0EC2B2322C39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EB6845-542B-49BD-A074-3124B7DF23E0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419"/>
        </a:p>
      </dgm:t>
    </dgm:pt>
    <dgm:pt modelId="{6AE3125B-CCF0-4DEC-8FEA-ED9CE016C877}">
      <dgm:prSet phldrT="[Texto]"/>
      <dgm:spPr/>
      <dgm:t>
        <a:bodyPr/>
        <a:lstStyle/>
        <a:p>
          <a:r>
            <a:rPr lang="es-ES" b="1" dirty="0">
              <a:latin typeface="Arial" charset="0"/>
              <a:cs typeface="Arial" charset="0"/>
            </a:rPr>
            <a:t>Condiciones para la realización de los ejercicios durante las acciones</a:t>
          </a:r>
          <a:endParaRPr lang="es-419" dirty="0"/>
        </a:p>
      </dgm:t>
    </dgm:pt>
    <dgm:pt modelId="{FD33F9D2-5791-4480-B999-39787524FD60}" type="parTrans" cxnId="{79060699-9BE1-437E-9DAD-7BB4A2E4DA98}">
      <dgm:prSet/>
      <dgm:spPr/>
      <dgm:t>
        <a:bodyPr/>
        <a:lstStyle/>
        <a:p>
          <a:endParaRPr lang="es-419"/>
        </a:p>
      </dgm:t>
    </dgm:pt>
    <dgm:pt modelId="{A3340A89-BCDB-4E65-82B2-5A52B1F2A8D2}" type="sibTrans" cxnId="{79060699-9BE1-437E-9DAD-7BB4A2E4DA98}">
      <dgm:prSet/>
      <dgm:spPr/>
      <dgm:t>
        <a:bodyPr/>
        <a:lstStyle/>
        <a:p>
          <a:endParaRPr lang="es-419"/>
        </a:p>
      </dgm:t>
    </dgm:pt>
    <dgm:pt modelId="{8C15BD95-95CA-4699-8472-B53F9E7A570F}">
      <dgm:prSet phldrT="[Texto]"/>
      <dgm:spPr/>
      <dgm:t>
        <a:bodyPr/>
        <a:lstStyle/>
        <a:p>
          <a:r>
            <a:rPr lang="es-419" dirty="0"/>
            <a:t>Iluminación </a:t>
          </a:r>
        </a:p>
        <a:p>
          <a:r>
            <a:rPr lang="es-419" dirty="0"/>
            <a:t>Espacio apropiada</a:t>
          </a:r>
        </a:p>
      </dgm:t>
    </dgm:pt>
    <dgm:pt modelId="{76E952B6-7696-45A1-8352-038846DE6F55}" type="parTrans" cxnId="{3CEA0EAC-810D-4AC3-A58A-0A17A101AED0}">
      <dgm:prSet/>
      <dgm:spPr/>
      <dgm:t>
        <a:bodyPr/>
        <a:lstStyle/>
        <a:p>
          <a:endParaRPr lang="es-419"/>
        </a:p>
      </dgm:t>
    </dgm:pt>
    <dgm:pt modelId="{5567397C-B59C-4862-A380-DE5D8EF17DBE}" type="sibTrans" cxnId="{3CEA0EAC-810D-4AC3-A58A-0A17A101AED0}">
      <dgm:prSet/>
      <dgm:spPr/>
      <dgm:t>
        <a:bodyPr/>
        <a:lstStyle/>
        <a:p>
          <a:endParaRPr lang="es-419"/>
        </a:p>
      </dgm:t>
    </dgm:pt>
    <dgm:pt modelId="{C23A43EF-01B2-44B4-8619-40EF2C061DD8}">
      <dgm:prSet phldrT="[Texto]"/>
      <dgm:spPr/>
      <dgm:t>
        <a:bodyPr/>
        <a:lstStyle/>
        <a:p>
          <a:r>
            <a:rPr lang="es-419" dirty="0"/>
            <a:t>Necesidades, rima en ejercicios </a:t>
          </a:r>
        </a:p>
      </dgm:t>
    </dgm:pt>
    <dgm:pt modelId="{61C98A91-F78C-4F5C-AC70-0EA5456D92CB}" type="parTrans" cxnId="{CF8BB6F2-4768-490E-B143-9DE9E865F17A}">
      <dgm:prSet/>
      <dgm:spPr/>
      <dgm:t>
        <a:bodyPr/>
        <a:lstStyle/>
        <a:p>
          <a:endParaRPr lang="es-419"/>
        </a:p>
      </dgm:t>
    </dgm:pt>
    <dgm:pt modelId="{EABCB905-2DA7-4DBD-8D06-52F0C662C04C}" type="sibTrans" cxnId="{CF8BB6F2-4768-490E-B143-9DE9E865F17A}">
      <dgm:prSet/>
      <dgm:spPr/>
      <dgm:t>
        <a:bodyPr/>
        <a:lstStyle/>
        <a:p>
          <a:endParaRPr lang="es-419"/>
        </a:p>
      </dgm:t>
    </dgm:pt>
    <dgm:pt modelId="{CFA38FB2-7310-4FEC-8607-4CF30DA96CC5}">
      <dgm:prSet phldrT="[Texto]"/>
      <dgm:spPr/>
      <dgm:t>
        <a:bodyPr/>
        <a:lstStyle/>
        <a:p>
          <a:r>
            <a:rPr lang="es-419" dirty="0"/>
            <a:t>Materiales</a:t>
          </a:r>
        </a:p>
        <a:p>
          <a:r>
            <a:rPr lang="es-419" dirty="0"/>
            <a:t>Secuencias globales</a:t>
          </a:r>
        </a:p>
      </dgm:t>
    </dgm:pt>
    <dgm:pt modelId="{C817755F-BF01-40C0-9BDF-CAE6F2AA88F2}" type="parTrans" cxnId="{D331CC75-961C-40C8-AEAD-22366A5F5108}">
      <dgm:prSet/>
      <dgm:spPr/>
      <dgm:t>
        <a:bodyPr/>
        <a:lstStyle/>
        <a:p>
          <a:endParaRPr lang="es-419"/>
        </a:p>
      </dgm:t>
    </dgm:pt>
    <dgm:pt modelId="{3FC6638F-1EBF-4B6F-BD74-E5392E90A071}" type="sibTrans" cxnId="{D331CC75-961C-40C8-AEAD-22366A5F5108}">
      <dgm:prSet/>
      <dgm:spPr/>
      <dgm:t>
        <a:bodyPr/>
        <a:lstStyle/>
        <a:p>
          <a:endParaRPr lang="es-419"/>
        </a:p>
      </dgm:t>
    </dgm:pt>
    <dgm:pt modelId="{DD067191-1509-4E63-9139-96F092FC5D8E}">
      <dgm:prSet phldrT="[Texto]"/>
      <dgm:spPr/>
      <dgm:t>
        <a:bodyPr/>
        <a:lstStyle/>
        <a:p>
          <a:r>
            <a:rPr lang="es-419" dirty="0"/>
            <a:t>Integración familiares</a:t>
          </a:r>
        </a:p>
      </dgm:t>
    </dgm:pt>
    <dgm:pt modelId="{061A132C-BDBC-4E58-8A5E-4E43EBE224D8}" type="parTrans" cxnId="{1AA237A2-6EEB-474D-A2FB-B09D98068273}">
      <dgm:prSet/>
      <dgm:spPr/>
      <dgm:t>
        <a:bodyPr/>
        <a:lstStyle/>
        <a:p>
          <a:endParaRPr lang="es-419"/>
        </a:p>
      </dgm:t>
    </dgm:pt>
    <dgm:pt modelId="{0C656198-C397-48BF-B0A0-896AD7E7891A}" type="sibTrans" cxnId="{1AA237A2-6EEB-474D-A2FB-B09D98068273}">
      <dgm:prSet/>
      <dgm:spPr/>
      <dgm:t>
        <a:bodyPr/>
        <a:lstStyle/>
        <a:p>
          <a:endParaRPr lang="es-419"/>
        </a:p>
      </dgm:t>
    </dgm:pt>
    <dgm:pt modelId="{CE4A0503-3605-499F-B760-ED1CD2C1CBCD}">
      <dgm:prSet phldrT="[Texto]"/>
      <dgm:spPr/>
      <dgm:t>
        <a:bodyPr/>
        <a:lstStyle/>
        <a:p>
          <a:r>
            <a:rPr lang="es-419" dirty="0"/>
            <a:t>Ejercicios de recuperación </a:t>
          </a:r>
        </a:p>
      </dgm:t>
    </dgm:pt>
    <dgm:pt modelId="{C059753F-7258-496F-AF0A-70CF44C2E270}" type="parTrans" cxnId="{1E576AC3-40B8-4A7C-A26B-4CE8A5706B44}">
      <dgm:prSet/>
      <dgm:spPr/>
      <dgm:t>
        <a:bodyPr/>
        <a:lstStyle/>
        <a:p>
          <a:endParaRPr lang="es-419"/>
        </a:p>
      </dgm:t>
    </dgm:pt>
    <dgm:pt modelId="{47CC7485-B89F-4991-88EF-A425A3E43F48}" type="sibTrans" cxnId="{1E576AC3-40B8-4A7C-A26B-4CE8A5706B44}">
      <dgm:prSet/>
      <dgm:spPr/>
      <dgm:t>
        <a:bodyPr/>
        <a:lstStyle/>
        <a:p>
          <a:endParaRPr lang="es-419"/>
        </a:p>
      </dgm:t>
    </dgm:pt>
    <dgm:pt modelId="{97BD4502-70A2-4CEC-996B-04E8AFA44548}" type="pres">
      <dgm:prSet presAssocID="{CBEB6845-542B-49BD-A074-3124B7DF23E0}" presName="composite" presStyleCnt="0">
        <dgm:presLayoutVars>
          <dgm:chMax val="1"/>
          <dgm:dir/>
          <dgm:resizeHandles val="exact"/>
        </dgm:presLayoutVars>
      </dgm:prSet>
      <dgm:spPr/>
    </dgm:pt>
    <dgm:pt modelId="{509CDAC6-7FAF-4794-B5DF-6E6F89FE8AD8}" type="pres">
      <dgm:prSet presAssocID="{CBEB6845-542B-49BD-A074-3124B7DF23E0}" presName="radial" presStyleCnt="0">
        <dgm:presLayoutVars>
          <dgm:animLvl val="ctr"/>
        </dgm:presLayoutVars>
      </dgm:prSet>
      <dgm:spPr/>
    </dgm:pt>
    <dgm:pt modelId="{7E9CEC7C-CB3B-4FAA-BFEC-E754357675BE}" type="pres">
      <dgm:prSet presAssocID="{6AE3125B-CCF0-4DEC-8FEA-ED9CE016C877}" presName="centerShape" presStyleLbl="vennNode1" presStyleIdx="0" presStyleCnt="6"/>
      <dgm:spPr/>
    </dgm:pt>
    <dgm:pt modelId="{15230A5D-9FED-473D-885C-7BD634A3A786}" type="pres">
      <dgm:prSet presAssocID="{8C15BD95-95CA-4699-8472-B53F9E7A570F}" presName="node" presStyleLbl="vennNode1" presStyleIdx="1" presStyleCnt="6" custScaleX="160183">
        <dgm:presLayoutVars>
          <dgm:bulletEnabled val="1"/>
        </dgm:presLayoutVars>
      </dgm:prSet>
      <dgm:spPr/>
    </dgm:pt>
    <dgm:pt modelId="{DABFC037-98FA-4C88-A117-09C42349B2A2}" type="pres">
      <dgm:prSet presAssocID="{C23A43EF-01B2-44B4-8619-40EF2C061DD8}" presName="node" presStyleLbl="vennNode1" presStyleIdx="2" presStyleCnt="6" custScaleX="134494" custRadScaleRad="113882" custRadScaleInc="5274">
        <dgm:presLayoutVars>
          <dgm:bulletEnabled val="1"/>
        </dgm:presLayoutVars>
      </dgm:prSet>
      <dgm:spPr/>
    </dgm:pt>
    <dgm:pt modelId="{F6657747-2D61-456C-B46F-29181DE7BAC3}" type="pres">
      <dgm:prSet presAssocID="{CFA38FB2-7310-4FEC-8607-4CF30DA96CC5}" presName="node" presStyleLbl="vennNode1" presStyleIdx="3" presStyleCnt="6" custScaleX="143839" custRadScaleRad="111124" custRadScaleInc="-10040">
        <dgm:presLayoutVars>
          <dgm:bulletEnabled val="1"/>
        </dgm:presLayoutVars>
      </dgm:prSet>
      <dgm:spPr/>
    </dgm:pt>
    <dgm:pt modelId="{666FAAD7-9354-4B3D-BED6-E39BB58925C3}" type="pres">
      <dgm:prSet presAssocID="{DD067191-1509-4E63-9139-96F092FC5D8E}" presName="node" presStyleLbl="vennNode1" presStyleIdx="4" presStyleCnt="6" custScaleX="150167" custRadScaleRad="109558" custRadScaleInc="3516">
        <dgm:presLayoutVars>
          <dgm:bulletEnabled val="1"/>
        </dgm:presLayoutVars>
      </dgm:prSet>
      <dgm:spPr/>
    </dgm:pt>
    <dgm:pt modelId="{C9AE83E7-4A71-46C1-B3CA-DEED1E39F177}" type="pres">
      <dgm:prSet presAssocID="{CE4A0503-3605-499F-B760-ED1CD2C1CBCD}" presName="node" presStyleLbl="vennNode1" presStyleIdx="5" presStyleCnt="6" custScaleX="165562" custRadScaleRad="122005" custRadScaleInc="-3423">
        <dgm:presLayoutVars>
          <dgm:bulletEnabled val="1"/>
        </dgm:presLayoutVars>
      </dgm:prSet>
      <dgm:spPr/>
    </dgm:pt>
  </dgm:ptLst>
  <dgm:cxnLst>
    <dgm:cxn modelId="{3A0CFB19-A1FE-4EBF-AAB2-C18D36307CB9}" type="presOf" srcId="{CBEB6845-542B-49BD-A074-3124B7DF23E0}" destId="{97BD4502-70A2-4CEC-996B-04E8AFA44548}" srcOrd="0" destOrd="0" presId="urn:microsoft.com/office/officeart/2005/8/layout/radial3"/>
    <dgm:cxn modelId="{18867D33-FC30-4E3E-A461-5A7553883420}" type="presOf" srcId="{6AE3125B-CCF0-4DEC-8FEA-ED9CE016C877}" destId="{7E9CEC7C-CB3B-4FAA-BFEC-E754357675BE}" srcOrd="0" destOrd="0" presId="urn:microsoft.com/office/officeart/2005/8/layout/radial3"/>
    <dgm:cxn modelId="{3A0E1D6C-340A-4411-A98C-F343F57607F5}" type="presOf" srcId="{DD067191-1509-4E63-9139-96F092FC5D8E}" destId="{666FAAD7-9354-4B3D-BED6-E39BB58925C3}" srcOrd="0" destOrd="0" presId="urn:microsoft.com/office/officeart/2005/8/layout/radial3"/>
    <dgm:cxn modelId="{B15A7A4C-EC02-4537-A52C-2122D78D912E}" type="presOf" srcId="{CE4A0503-3605-499F-B760-ED1CD2C1CBCD}" destId="{C9AE83E7-4A71-46C1-B3CA-DEED1E39F177}" srcOrd="0" destOrd="0" presId="urn:microsoft.com/office/officeart/2005/8/layout/radial3"/>
    <dgm:cxn modelId="{D331CC75-961C-40C8-AEAD-22366A5F5108}" srcId="{6AE3125B-CCF0-4DEC-8FEA-ED9CE016C877}" destId="{CFA38FB2-7310-4FEC-8607-4CF30DA96CC5}" srcOrd="2" destOrd="0" parTransId="{C817755F-BF01-40C0-9BDF-CAE6F2AA88F2}" sibTransId="{3FC6638F-1EBF-4B6F-BD74-E5392E90A071}"/>
    <dgm:cxn modelId="{2ED04258-F504-44D0-9B76-00D2614FC4E6}" type="presOf" srcId="{8C15BD95-95CA-4699-8472-B53F9E7A570F}" destId="{15230A5D-9FED-473D-885C-7BD634A3A786}" srcOrd="0" destOrd="0" presId="urn:microsoft.com/office/officeart/2005/8/layout/radial3"/>
    <dgm:cxn modelId="{79060699-9BE1-437E-9DAD-7BB4A2E4DA98}" srcId="{CBEB6845-542B-49BD-A074-3124B7DF23E0}" destId="{6AE3125B-CCF0-4DEC-8FEA-ED9CE016C877}" srcOrd="0" destOrd="0" parTransId="{FD33F9D2-5791-4480-B999-39787524FD60}" sibTransId="{A3340A89-BCDB-4E65-82B2-5A52B1F2A8D2}"/>
    <dgm:cxn modelId="{1AA237A2-6EEB-474D-A2FB-B09D98068273}" srcId="{6AE3125B-CCF0-4DEC-8FEA-ED9CE016C877}" destId="{DD067191-1509-4E63-9139-96F092FC5D8E}" srcOrd="3" destOrd="0" parTransId="{061A132C-BDBC-4E58-8A5E-4E43EBE224D8}" sibTransId="{0C656198-C397-48BF-B0A0-896AD7E7891A}"/>
    <dgm:cxn modelId="{3CEA0EAC-810D-4AC3-A58A-0A17A101AED0}" srcId="{6AE3125B-CCF0-4DEC-8FEA-ED9CE016C877}" destId="{8C15BD95-95CA-4699-8472-B53F9E7A570F}" srcOrd="0" destOrd="0" parTransId="{76E952B6-7696-45A1-8352-038846DE6F55}" sibTransId="{5567397C-B59C-4862-A380-DE5D8EF17DBE}"/>
    <dgm:cxn modelId="{1E576AC3-40B8-4A7C-A26B-4CE8A5706B44}" srcId="{6AE3125B-CCF0-4DEC-8FEA-ED9CE016C877}" destId="{CE4A0503-3605-499F-B760-ED1CD2C1CBCD}" srcOrd="4" destOrd="0" parTransId="{C059753F-7258-496F-AF0A-70CF44C2E270}" sibTransId="{47CC7485-B89F-4991-88EF-A425A3E43F48}"/>
    <dgm:cxn modelId="{967D3CC7-B7E0-4706-9DAE-1842E333EA90}" type="presOf" srcId="{CFA38FB2-7310-4FEC-8607-4CF30DA96CC5}" destId="{F6657747-2D61-456C-B46F-29181DE7BAC3}" srcOrd="0" destOrd="0" presId="urn:microsoft.com/office/officeart/2005/8/layout/radial3"/>
    <dgm:cxn modelId="{B393B9E0-91E5-43FC-9C68-B8DF4EC857A6}" type="presOf" srcId="{C23A43EF-01B2-44B4-8619-40EF2C061DD8}" destId="{DABFC037-98FA-4C88-A117-09C42349B2A2}" srcOrd="0" destOrd="0" presId="urn:microsoft.com/office/officeart/2005/8/layout/radial3"/>
    <dgm:cxn modelId="{CF8BB6F2-4768-490E-B143-9DE9E865F17A}" srcId="{6AE3125B-CCF0-4DEC-8FEA-ED9CE016C877}" destId="{C23A43EF-01B2-44B4-8619-40EF2C061DD8}" srcOrd="1" destOrd="0" parTransId="{61C98A91-F78C-4F5C-AC70-0EA5456D92CB}" sibTransId="{EABCB905-2DA7-4DBD-8D06-52F0C662C04C}"/>
    <dgm:cxn modelId="{FEE5EC2C-3A25-4EE5-843B-7A0BEA483653}" type="presParOf" srcId="{97BD4502-70A2-4CEC-996B-04E8AFA44548}" destId="{509CDAC6-7FAF-4794-B5DF-6E6F89FE8AD8}" srcOrd="0" destOrd="0" presId="urn:microsoft.com/office/officeart/2005/8/layout/radial3"/>
    <dgm:cxn modelId="{9BA1693F-2711-4D9C-A55B-1D095A3ED7DE}" type="presParOf" srcId="{509CDAC6-7FAF-4794-B5DF-6E6F89FE8AD8}" destId="{7E9CEC7C-CB3B-4FAA-BFEC-E754357675BE}" srcOrd="0" destOrd="0" presId="urn:microsoft.com/office/officeart/2005/8/layout/radial3"/>
    <dgm:cxn modelId="{6A3911C0-4AA8-4938-A042-CBC5F355CDC3}" type="presParOf" srcId="{509CDAC6-7FAF-4794-B5DF-6E6F89FE8AD8}" destId="{15230A5D-9FED-473D-885C-7BD634A3A786}" srcOrd="1" destOrd="0" presId="urn:microsoft.com/office/officeart/2005/8/layout/radial3"/>
    <dgm:cxn modelId="{7493D688-9658-467B-AD74-3A6E92FFECEF}" type="presParOf" srcId="{509CDAC6-7FAF-4794-B5DF-6E6F89FE8AD8}" destId="{DABFC037-98FA-4C88-A117-09C42349B2A2}" srcOrd="2" destOrd="0" presId="urn:microsoft.com/office/officeart/2005/8/layout/radial3"/>
    <dgm:cxn modelId="{A59B466A-7D52-4DA5-AFAD-6D0476F09B43}" type="presParOf" srcId="{509CDAC6-7FAF-4794-B5DF-6E6F89FE8AD8}" destId="{F6657747-2D61-456C-B46F-29181DE7BAC3}" srcOrd="3" destOrd="0" presId="urn:microsoft.com/office/officeart/2005/8/layout/radial3"/>
    <dgm:cxn modelId="{BC6C9E78-2EDA-473C-AF7A-30B8B59B1132}" type="presParOf" srcId="{509CDAC6-7FAF-4794-B5DF-6E6F89FE8AD8}" destId="{666FAAD7-9354-4B3D-BED6-E39BB58925C3}" srcOrd="4" destOrd="0" presId="urn:microsoft.com/office/officeart/2005/8/layout/radial3"/>
    <dgm:cxn modelId="{D0F3CC44-6BEC-4571-A6CE-9A6910E24FDF}" type="presParOf" srcId="{509CDAC6-7FAF-4794-B5DF-6E6F89FE8AD8}" destId="{C9AE83E7-4A71-46C1-B3CA-DEED1E39F17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EA0FC3-D8D9-495B-B627-EFC56D2A37C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1B8FF29B-0F49-46EE-9680-A96BC16F7709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Arial" charset="0"/>
              <a:cs typeface="Arial" charset="0"/>
            </a:rPr>
            <a:t>Aspectos a tener en cuenta para el desarrollo de las acciones</a:t>
          </a:r>
          <a:endParaRPr lang="es-419" dirty="0">
            <a:solidFill>
              <a:schemeClr val="tx1"/>
            </a:solidFill>
          </a:endParaRPr>
        </a:p>
      </dgm:t>
    </dgm:pt>
    <dgm:pt modelId="{C9E8AC54-7B79-4E14-B028-865D53972FE2}" type="parTrans" cxnId="{9AFA6236-1624-47E9-B714-03354BC0E8D3}">
      <dgm:prSet/>
      <dgm:spPr/>
      <dgm:t>
        <a:bodyPr/>
        <a:lstStyle/>
        <a:p>
          <a:endParaRPr lang="es-419"/>
        </a:p>
      </dgm:t>
    </dgm:pt>
    <dgm:pt modelId="{A51B8504-F0A4-4C79-9093-5093173D1A83}" type="sibTrans" cxnId="{9AFA6236-1624-47E9-B714-03354BC0E8D3}">
      <dgm:prSet/>
      <dgm:spPr/>
      <dgm:t>
        <a:bodyPr/>
        <a:lstStyle/>
        <a:p>
          <a:endParaRPr lang="es-419"/>
        </a:p>
      </dgm:t>
    </dgm:pt>
    <dgm:pt modelId="{E52F5264-508F-44DD-8BF3-D3E8A96230AB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  <a:latin typeface="Arial" charset="0"/>
              <a:cs typeface="Arial" charset="0"/>
            </a:rPr>
            <a:t>proceso que potencia, modifica y es flexible </a:t>
          </a:r>
          <a:endParaRPr lang="es-419" sz="1400" dirty="0">
            <a:solidFill>
              <a:schemeClr val="tx1"/>
            </a:solidFill>
          </a:endParaRPr>
        </a:p>
      </dgm:t>
    </dgm:pt>
    <dgm:pt modelId="{1AF3E2F3-F3E6-4BF5-88F0-359E838AF5A7}" type="parTrans" cxnId="{406DE089-E5FF-4F7F-8382-73203D76B457}">
      <dgm:prSet/>
      <dgm:spPr/>
      <dgm:t>
        <a:bodyPr/>
        <a:lstStyle/>
        <a:p>
          <a:endParaRPr lang="es-419"/>
        </a:p>
      </dgm:t>
    </dgm:pt>
    <dgm:pt modelId="{D1C27349-13B0-434F-B2A4-875ADFCABEFD}" type="sibTrans" cxnId="{406DE089-E5FF-4F7F-8382-73203D76B457}">
      <dgm:prSet/>
      <dgm:spPr/>
      <dgm:t>
        <a:bodyPr/>
        <a:lstStyle/>
        <a:p>
          <a:endParaRPr lang="es-419"/>
        </a:p>
      </dgm:t>
    </dgm:pt>
    <dgm:pt modelId="{0B69501A-010B-427F-A8A4-FED9FBC84B76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latin typeface="Arial" charset="0"/>
              <a:cs typeface="Arial" charset="0"/>
            </a:rPr>
            <a:t>evaluación permanente del contenido y la metodología </a:t>
          </a:r>
          <a:endParaRPr lang="es-419" sz="1600" dirty="0">
            <a:solidFill>
              <a:schemeClr val="tx1"/>
            </a:solidFill>
          </a:endParaRPr>
        </a:p>
      </dgm:t>
    </dgm:pt>
    <dgm:pt modelId="{31284854-7371-453C-BC07-0F0798F75AA5}" type="parTrans" cxnId="{80ADD973-1E62-4ECC-B163-9E6E4CC53F5A}">
      <dgm:prSet/>
      <dgm:spPr/>
      <dgm:t>
        <a:bodyPr/>
        <a:lstStyle/>
        <a:p>
          <a:endParaRPr lang="es-419"/>
        </a:p>
      </dgm:t>
    </dgm:pt>
    <dgm:pt modelId="{EB3938B7-7554-44BC-B8D5-A5B171F5A20B}" type="sibTrans" cxnId="{80ADD973-1E62-4ECC-B163-9E6E4CC53F5A}">
      <dgm:prSet/>
      <dgm:spPr/>
      <dgm:t>
        <a:bodyPr/>
        <a:lstStyle/>
        <a:p>
          <a:endParaRPr lang="es-419"/>
        </a:p>
      </dgm:t>
    </dgm:pt>
    <dgm:pt modelId="{0DB5D43C-A05A-4769-85AF-5A12DCE5DD50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latin typeface="Arial" charset="0"/>
              <a:cs typeface="Arial" charset="0"/>
            </a:rPr>
            <a:t>dotado de participación activa</a:t>
          </a:r>
          <a:endParaRPr lang="es-419" sz="1600" dirty="0">
            <a:solidFill>
              <a:schemeClr val="tx1"/>
            </a:solidFill>
          </a:endParaRPr>
        </a:p>
      </dgm:t>
    </dgm:pt>
    <dgm:pt modelId="{3BB813B8-737E-455A-83D6-CD2FEA32CE0B}" type="parTrans" cxnId="{F60E3D82-CCFB-493E-A3BC-A3EBAB542831}">
      <dgm:prSet/>
      <dgm:spPr/>
      <dgm:t>
        <a:bodyPr/>
        <a:lstStyle/>
        <a:p>
          <a:endParaRPr lang="es-419"/>
        </a:p>
      </dgm:t>
    </dgm:pt>
    <dgm:pt modelId="{8C5B1F9C-2892-4273-AD66-82D3CFFE5A5A}" type="sibTrans" cxnId="{F60E3D82-CCFB-493E-A3BC-A3EBAB542831}">
      <dgm:prSet/>
      <dgm:spPr/>
      <dgm:t>
        <a:bodyPr/>
        <a:lstStyle/>
        <a:p>
          <a:endParaRPr lang="es-419"/>
        </a:p>
      </dgm:t>
    </dgm:pt>
    <dgm:pt modelId="{9D68AB5B-D797-42A2-AC59-9B749AEF5713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  <a:latin typeface="Arial" charset="0"/>
              <a:cs typeface="Arial" charset="0"/>
            </a:rPr>
            <a:t>interrelación que existe entre el proceso educativo y el desarrollo del esquema motriz.</a:t>
          </a:r>
          <a:endParaRPr lang="es-419" sz="1400" dirty="0">
            <a:solidFill>
              <a:schemeClr val="tx1"/>
            </a:solidFill>
          </a:endParaRPr>
        </a:p>
      </dgm:t>
    </dgm:pt>
    <dgm:pt modelId="{AC52E470-9F15-4579-AC2B-606267779013}" type="parTrans" cxnId="{692CC710-FDF6-49BD-A1B1-C4A7FA6CD9C1}">
      <dgm:prSet/>
      <dgm:spPr/>
      <dgm:t>
        <a:bodyPr/>
        <a:lstStyle/>
        <a:p>
          <a:endParaRPr lang="es-419"/>
        </a:p>
      </dgm:t>
    </dgm:pt>
    <dgm:pt modelId="{E157F617-922D-45BA-8941-0D6726BC22C7}" type="sibTrans" cxnId="{692CC710-FDF6-49BD-A1B1-C4A7FA6CD9C1}">
      <dgm:prSet/>
      <dgm:spPr/>
      <dgm:t>
        <a:bodyPr/>
        <a:lstStyle/>
        <a:p>
          <a:endParaRPr lang="es-419"/>
        </a:p>
      </dgm:t>
    </dgm:pt>
    <dgm:pt modelId="{91DE518E-2649-4A2E-96E9-F3AECBD8B8D7}" type="pres">
      <dgm:prSet presAssocID="{0BEA0FC3-D8D9-495B-B627-EFC56D2A37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689C46-609D-4E10-ABD6-1C5058B2292F}" type="pres">
      <dgm:prSet presAssocID="{1B8FF29B-0F49-46EE-9680-A96BC16F7709}" presName="centerShape" presStyleLbl="node0" presStyleIdx="0" presStyleCnt="1"/>
      <dgm:spPr/>
    </dgm:pt>
    <dgm:pt modelId="{72D86103-B914-410D-9196-6B96CA12213B}" type="pres">
      <dgm:prSet presAssocID="{E52F5264-508F-44DD-8BF3-D3E8A96230AB}" presName="node" presStyleLbl="node1" presStyleIdx="0" presStyleCnt="4" custScaleX="159121">
        <dgm:presLayoutVars>
          <dgm:bulletEnabled val="1"/>
        </dgm:presLayoutVars>
      </dgm:prSet>
      <dgm:spPr/>
    </dgm:pt>
    <dgm:pt modelId="{E06B91FC-5F2E-4387-BEC1-C8760D50D5CB}" type="pres">
      <dgm:prSet presAssocID="{E52F5264-508F-44DD-8BF3-D3E8A96230AB}" presName="dummy" presStyleCnt="0"/>
      <dgm:spPr/>
    </dgm:pt>
    <dgm:pt modelId="{31684002-D815-4B82-9CF8-BB2A34B005B0}" type="pres">
      <dgm:prSet presAssocID="{D1C27349-13B0-434F-B2A4-875ADFCABEFD}" presName="sibTrans" presStyleLbl="sibTrans2D1" presStyleIdx="0" presStyleCnt="4"/>
      <dgm:spPr/>
    </dgm:pt>
    <dgm:pt modelId="{8404F37A-8805-44B4-8574-081A1CF2AD34}" type="pres">
      <dgm:prSet presAssocID="{0B69501A-010B-427F-A8A4-FED9FBC84B76}" presName="node" presStyleLbl="node1" presStyleIdx="1" presStyleCnt="4" custScaleX="214897" custRadScaleRad="125048" custRadScaleInc="-10958">
        <dgm:presLayoutVars>
          <dgm:bulletEnabled val="1"/>
        </dgm:presLayoutVars>
      </dgm:prSet>
      <dgm:spPr/>
    </dgm:pt>
    <dgm:pt modelId="{AB40DF7D-2AFC-4627-BEA1-54FB20AD62EF}" type="pres">
      <dgm:prSet presAssocID="{0B69501A-010B-427F-A8A4-FED9FBC84B76}" presName="dummy" presStyleCnt="0"/>
      <dgm:spPr/>
    </dgm:pt>
    <dgm:pt modelId="{E13B6758-7AD7-4134-8009-E4B6A4898025}" type="pres">
      <dgm:prSet presAssocID="{EB3938B7-7554-44BC-B8D5-A5B171F5A20B}" presName="sibTrans" presStyleLbl="sibTrans2D1" presStyleIdx="1" presStyleCnt="4"/>
      <dgm:spPr/>
    </dgm:pt>
    <dgm:pt modelId="{65529ACD-C805-4125-8F93-9D2091B61E71}" type="pres">
      <dgm:prSet presAssocID="{0DB5D43C-A05A-4769-85AF-5A12DCE5DD50}" presName="node" presStyleLbl="node1" presStyleIdx="2" presStyleCnt="4" custScaleX="153534">
        <dgm:presLayoutVars>
          <dgm:bulletEnabled val="1"/>
        </dgm:presLayoutVars>
      </dgm:prSet>
      <dgm:spPr/>
    </dgm:pt>
    <dgm:pt modelId="{CE1B9D6D-6090-4F71-BA05-F480E267CBF4}" type="pres">
      <dgm:prSet presAssocID="{0DB5D43C-A05A-4769-85AF-5A12DCE5DD50}" presName="dummy" presStyleCnt="0"/>
      <dgm:spPr/>
    </dgm:pt>
    <dgm:pt modelId="{5C7F9190-3FE1-4830-867F-EB1D15ADA2B4}" type="pres">
      <dgm:prSet presAssocID="{8C5B1F9C-2892-4273-AD66-82D3CFFE5A5A}" presName="sibTrans" presStyleLbl="sibTrans2D1" presStyleIdx="2" presStyleCnt="4"/>
      <dgm:spPr/>
    </dgm:pt>
    <dgm:pt modelId="{1D416425-D650-419A-8DFA-E09A2E47310E}" type="pres">
      <dgm:prSet presAssocID="{9D68AB5B-D797-42A2-AC59-9B749AEF5713}" presName="node" presStyleLbl="node1" presStyleIdx="3" presStyleCnt="4" custScaleX="205571" custRadScaleRad="117091" custRadScaleInc="-5740">
        <dgm:presLayoutVars>
          <dgm:bulletEnabled val="1"/>
        </dgm:presLayoutVars>
      </dgm:prSet>
      <dgm:spPr/>
    </dgm:pt>
    <dgm:pt modelId="{D1A3DAC9-0965-4DE9-8BC5-F8C7086E00D4}" type="pres">
      <dgm:prSet presAssocID="{9D68AB5B-D797-42A2-AC59-9B749AEF5713}" presName="dummy" presStyleCnt="0"/>
      <dgm:spPr/>
    </dgm:pt>
    <dgm:pt modelId="{A2124E8B-E28D-4576-B09F-BB6AA75275CB}" type="pres">
      <dgm:prSet presAssocID="{E157F617-922D-45BA-8941-0D6726BC22C7}" presName="sibTrans" presStyleLbl="sibTrans2D1" presStyleIdx="3" presStyleCnt="4" custLinFactNeighborX="362" custLinFactNeighborY="-2097"/>
      <dgm:spPr/>
    </dgm:pt>
  </dgm:ptLst>
  <dgm:cxnLst>
    <dgm:cxn modelId="{4950DA07-5159-43AC-A149-280188B49349}" type="presOf" srcId="{EB3938B7-7554-44BC-B8D5-A5B171F5A20B}" destId="{E13B6758-7AD7-4134-8009-E4B6A4898025}" srcOrd="0" destOrd="0" presId="urn:microsoft.com/office/officeart/2005/8/layout/radial6"/>
    <dgm:cxn modelId="{692CC710-FDF6-49BD-A1B1-C4A7FA6CD9C1}" srcId="{1B8FF29B-0F49-46EE-9680-A96BC16F7709}" destId="{9D68AB5B-D797-42A2-AC59-9B749AEF5713}" srcOrd="3" destOrd="0" parTransId="{AC52E470-9F15-4579-AC2B-606267779013}" sibTransId="{E157F617-922D-45BA-8941-0D6726BC22C7}"/>
    <dgm:cxn modelId="{7611FC13-05A1-4CA9-A229-73003FCE6847}" type="presOf" srcId="{9D68AB5B-D797-42A2-AC59-9B749AEF5713}" destId="{1D416425-D650-419A-8DFA-E09A2E47310E}" srcOrd="0" destOrd="0" presId="urn:microsoft.com/office/officeart/2005/8/layout/radial6"/>
    <dgm:cxn modelId="{6038BD2A-1849-4881-A683-FAC81C1730C7}" type="presOf" srcId="{0DB5D43C-A05A-4769-85AF-5A12DCE5DD50}" destId="{65529ACD-C805-4125-8F93-9D2091B61E71}" srcOrd="0" destOrd="0" presId="urn:microsoft.com/office/officeart/2005/8/layout/radial6"/>
    <dgm:cxn modelId="{9F53AE32-6781-4BD3-B37A-830CC7E8C6FA}" type="presOf" srcId="{8C5B1F9C-2892-4273-AD66-82D3CFFE5A5A}" destId="{5C7F9190-3FE1-4830-867F-EB1D15ADA2B4}" srcOrd="0" destOrd="0" presId="urn:microsoft.com/office/officeart/2005/8/layout/radial6"/>
    <dgm:cxn modelId="{9AFA6236-1624-47E9-B714-03354BC0E8D3}" srcId="{0BEA0FC3-D8D9-495B-B627-EFC56D2A37CB}" destId="{1B8FF29B-0F49-46EE-9680-A96BC16F7709}" srcOrd="0" destOrd="0" parTransId="{C9E8AC54-7B79-4E14-B028-865D53972FE2}" sibTransId="{A51B8504-F0A4-4C79-9093-5093173D1A83}"/>
    <dgm:cxn modelId="{C3E9CD3B-818C-4258-BFEE-39D6D3B83747}" type="presOf" srcId="{1B8FF29B-0F49-46EE-9680-A96BC16F7709}" destId="{8C689C46-609D-4E10-ABD6-1C5058B2292F}" srcOrd="0" destOrd="0" presId="urn:microsoft.com/office/officeart/2005/8/layout/radial6"/>
    <dgm:cxn modelId="{80ADD973-1E62-4ECC-B163-9E6E4CC53F5A}" srcId="{1B8FF29B-0F49-46EE-9680-A96BC16F7709}" destId="{0B69501A-010B-427F-A8A4-FED9FBC84B76}" srcOrd="1" destOrd="0" parTransId="{31284854-7371-453C-BC07-0F0798F75AA5}" sibTransId="{EB3938B7-7554-44BC-B8D5-A5B171F5A20B}"/>
    <dgm:cxn modelId="{7CEC7E57-5EF2-4821-8BBF-50399E0BB822}" type="presOf" srcId="{E52F5264-508F-44DD-8BF3-D3E8A96230AB}" destId="{72D86103-B914-410D-9196-6B96CA12213B}" srcOrd="0" destOrd="0" presId="urn:microsoft.com/office/officeart/2005/8/layout/radial6"/>
    <dgm:cxn modelId="{21807E7F-868F-435C-A733-63FEC4696B49}" type="presOf" srcId="{D1C27349-13B0-434F-B2A4-875ADFCABEFD}" destId="{31684002-D815-4B82-9CF8-BB2A34B005B0}" srcOrd="0" destOrd="0" presId="urn:microsoft.com/office/officeart/2005/8/layout/radial6"/>
    <dgm:cxn modelId="{F60E3D82-CCFB-493E-A3BC-A3EBAB542831}" srcId="{1B8FF29B-0F49-46EE-9680-A96BC16F7709}" destId="{0DB5D43C-A05A-4769-85AF-5A12DCE5DD50}" srcOrd="2" destOrd="0" parTransId="{3BB813B8-737E-455A-83D6-CD2FEA32CE0B}" sibTransId="{8C5B1F9C-2892-4273-AD66-82D3CFFE5A5A}"/>
    <dgm:cxn modelId="{8E5FD784-1BC5-4F63-BA8D-DBF03AB93823}" type="presOf" srcId="{E157F617-922D-45BA-8941-0D6726BC22C7}" destId="{A2124E8B-E28D-4576-B09F-BB6AA75275CB}" srcOrd="0" destOrd="0" presId="urn:microsoft.com/office/officeart/2005/8/layout/radial6"/>
    <dgm:cxn modelId="{406DE089-E5FF-4F7F-8382-73203D76B457}" srcId="{1B8FF29B-0F49-46EE-9680-A96BC16F7709}" destId="{E52F5264-508F-44DD-8BF3-D3E8A96230AB}" srcOrd="0" destOrd="0" parTransId="{1AF3E2F3-F3E6-4BF5-88F0-359E838AF5A7}" sibTransId="{D1C27349-13B0-434F-B2A4-875ADFCABEFD}"/>
    <dgm:cxn modelId="{01DF94A7-706D-41D8-8FAE-6BE314F9E97A}" type="presOf" srcId="{0B69501A-010B-427F-A8A4-FED9FBC84B76}" destId="{8404F37A-8805-44B4-8574-081A1CF2AD34}" srcOrd="0" destOrd="0" presId="urn:microsoft.com/office/officeart/2005/8/layout/radial6"/>
    <dgm:cxn modelId="{E88C4EDD-3DDC-464E-9754-A38A5004154B}" type="presOf" srcId="{0BEA0FC3-D8D9-495B-B627-EFC56D2A37CB}" destId="{91DE518E-2649-4A2E-96E9-F3AECBD8B8D7}" srcOrd="0" destOrd="0" presId="urn:microsoft.com/office/officeart/2005/8/layout/radial6"/>
    <dgm:cxn modelId="{5397E962-B49B-44B8-9ED7-8BED5FE613D6}" type="presParOf" srcId="{91DE518E-2649-4A2E-96E9-F3AECBD8B8D7}" destId="{8C689C46-609D-4E10-ABD6-1C5058B2292F}" srcOrd="0" destOrd="0" presId="urn:microsoft.com/office/officeart/2005/8/layout/radial6"/>
    <dgm:cxn modelId="{4AD6223E-FCFD-47D1-A28C-F1ECBFFD0D40}" type="presParOf" srcId="{91DE518E-2649-4A2E-96E9-F3AECBD8B8D7}" destId="{72D86103-B914-410D-9196-6B96CA12213B}" srcOrd="1" destOrd="0" presId="urn:microsoft.com/office/officeart/2005/8/layout/radial6"/>
    <dgm:cxn modelId="{C1D453E0-7992-4EB3-898D-6F70CA5B6CDE}" type="presParOf" srcId="{91DE518E-2649-4A2E-96E9-F3AECBD8B8D7}" destId="{E06B91FC-5F2E-4387-BEC1-C8760D50D5CB}" srcOrd="2" destOrd="0" presId="urn:microsoft.com/office/officeart/2005/8/layout/radial6"/>
    <dgm:cxn modelId="{0BE50FF2-1783-496D-85A2-FFFF73EBC4CF}" type="presParOf" srcId="{91DE518E-2649-4A2E-96E9-F3AECBD8B8D7}" destId="{31684002-D815-4B82-9CF8-BB2A34B005B0}" srcOrd="3" destOrd="0" presId="urn:microsoft.com/office/officeart/2005/8/layout/radial6"/>
    <dgm:cxn modelId="{F99A5CC7-5591-4537-96AD-68D33337F587}" type="presParOf" srcId="{91DE518E-2649-4A2E-96E9-F3AECBD8B8D7}" destId="{8404F37A-8805-44B4-8574-081A1CF2AD34}" srcOrd="4" destOrd="0" presId="urn:microsoft.com/office/officeart/2005/8/layout/radial6"/>
    <dgm:cxn modelId="{FE3EEA1D-9F89-4128-AFB5-EC01C53B8704}" type="presParOf" srcId="{91DE518E-2649-4A2E-96E9-F3AECBD8B8D7}" destId="{AB40DF7D-2AFC-4627-BEA1-54FB20AD62EF}" srcOrd="5" destOrd="0" presId="urn:microsoft.com/office/officeart/2005/8/layout/radial6"/>
    <dgm:cxn modelId="{90D5CE94-3D4E-42A2-8F7B-144FDE52A759}" type="presParOf" srcId="{91DE518E-2649-4A2E-96E9-F3AECBD8B8D7}" destId="{E13B6758-7AD7-4134-8009-E4B6A4898025}" srcOrd="6" destOrd="0" presId="urn:microsoft.com/office/officeart/2005/8/layout/radial6"/>
    <dgm:cxn modelId="{C2B0504D-174B-4805-B89A-7FB9E3A6B321}" type="presParOf" srcId="{91DE518E-2649-4A2E-96E9-F3AECBD8B8D7}" destId="{65529ACD-C805-4125-8F93-9D2091B61E71}" srcOrd="7" destOrd="0" presId="urn:microsoft.com/office/officeart/2005/8/layout/radial6"/>
    <dgm:cxn modelId="{2F4F3EA6-295F-4664-8415-63E7C5ADDAFD}" type="presParOf" srcId="{91DE518E-2649-4A2E-96E9-F3AECBD8B8D7}" destId="{CE1B9D6D-6090-4F71-BA05-F480E267CBF4}" srcOrd="8" destOrd="0" presId="urn:microsoft.com/office/officeart/2005/8/layout/radial6"/>
    <dgm:cxn modelId="{60694D37-850A-45CC-A3CE-BDAF525515F2}" type="presParOf" srcId="{91DE518E-2649-4A2E-96E9-F3AECBD8B8D7}" destId="{5C7F9190-3FE1-4830-867F-EB1D15ADA2B4}" srcOrd="9" destOrd="0" presId="urn:microsoft.com/office/officeart/2005/8/layout/radial6"/>
    <dgm:cxn modelId="{87DB0A01-AEB7-4700-88B3-D7D2B531DFC5}" type="presParOf" srcId="{91DE518E-2649-4A2E-96E9-F3AECBD8B8D7}" destId="{1D416425-D650-419A-8DFA-E09A2E47310E}" srcOrd="10" destOrd="0" presId="urn:microsoft.com/office/officeart/2005/8/layout/radial6"/>
    <dgm:cxn modelId="{C41730A3-40D4-425D-BAC8-FC635952BBCF}" type="presParOf" srcId="{91DE518E-2649-4A2E-96E9-F3AECBD8B8D7}" destId="{D1A3DAC9-0965-4DE9-8BC5-F8C7086E00D4}" srcOrd="11" destOrd="0" presId="urn:microsoft.com/office/officeart/2005/8/layout/radial6"/>
    <dgm:cxn modelId="{0E6FADAD-B671-4646-A452-4DD10F4C384B}" type="presParOf" srcId="{91DE518E-2649-4A2E-96E9-F3AECBD8B8D7}" destId="{A2124E8B-E28D-4576-B09F-BB6AA75275C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F7D12-6312-45AE-92D7-6B4086299C42}">
      <dsp:nvSpPr>
        <dsp:cNvPr id="0" name=""/>
        <dsp:cNvSpPr/>
      </dsp:nvSpPr>
      <dsp:spPr>
        <a:xfrm>
          <a:off x="2626519" y="1645618"/>
          <a:ext cx="1693963" cy="1173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>
              <a:solidFill>
                <a:schemeClr val="tx1"/>
              </a:solidFill>
            </a:rPr>
            <a:t>COVID 19</a:t>
          </a:r>
        </a:p>
      </dsp:txBody>
      <dsp:txXfrm>
        <a:off x="2874594" y="1817438"/>
        <a:ext cx="1197813" cy="829619"/>
      </dsp:txXfrm>
    </dsp:sp>
    <dsp:sp modelId="{EF4C3F91-6207-4256-9324-3D19529B66E1}">
      <dsp:nvSpPr>
        <dsp:cNvPr id="0" name=""/>
        <dsp:cNvSpPr/>
      </dsp:nvSpPr>
      <dsp:spPr>
        <a:xfrm rot="14631111">
          <a:off x="2999726" y="1294505"/>
          <a:ext cx="222643" cy="39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1800" kern="1200"/>
        </a:p>
      </dsp:txBody>
      <dsp:txXfrm rot="10800000">
        <a:off x="3047840" y="1404266"/>
        <a:ext cx="155850" cy="239344"/>
      </dsp:txXfrm>
    </dsp:sp>
    <dsp:sp modelId="{8A271073-652F-4D1C-B25E-524F803F66C8}">
      <dsp:nvSpPr>
        <dsp:cNvPr id="0" name=""/>
        <dsp:cNvSpPr/>
      </dsp:nvSpPr>
      <dsp:spPr>
        <a:xfrm>
          <a:off x="1584176" y="144010"/>
          <a:ext cx="2304257" cy="1173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</a:rPr>
            <a:t>Proceso enseñanza- aprendizaje virtual, tecnología </a:t>
          </a:r>
        </a:p>
      </dsp:txBody>
      <dsp:txXfrm>
        <a:off x="1921627" y="315830"/>
        <a:ext cx="1629355" cy="829619"/>
      </dsp:txXfrm>
    </dsp:sp>
    <dsp:sp modelId="{344BA00D-9357-406B-BD4F-86C2F756BE7C}">
      <dsp:nvSpPr>
        <dsp:cNvPr id="0" name=""/>
        <dsp:cNvSpPr/>
      </dsp:nvSpPr>
      <dsp:spPr>
        <a:xfrm rot="19469889">
          <a:off x="4139710" y="1446619"/>
          <a:ext cx="311042" cy="39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1800" kern="1200"/>
        </a:p>
      </dsp:txBody>
      <dsp:txXfrm>
        <a:off x="4148384" y="1553496"/>
        <a:ext cx="217729" cy="239344"/>
      </dsp:txXfrm>
    </dsp:sp>
    <dsp:sp modelId="{30924E57-52FE-4A57-B3F1-A3EF3ECFD239}">
      <dsp:nvSpPr>
        <dsp:cNvPr id="0" name=""/>
        <dsp:cNvSpPr/>
      </dsp:nvSpPr>
      <dsp:spPr>
        <a:xfrm>
          <a:off x="4104464" y="414970"/>
          <a:ext cx="2188445" cy="1173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</a:rPr>
            <a:t>Familia se convierte en parte activa en proceso </a:t>
          </a:r>
        </a:p>
      </dsp:txBody>
      <dsp:txXfrm>
        <a:off x="4424954" y="586790"/>
        <a:ext cx="1547465" cy="829619"/>
      </dsp:txXfrm>
    </dsp:sp>
    <dsp:sp modelId="{17979E41-B3EC-46D2-A59C-38DDD6C7BE5D}">
      <dsp:nvSpPr>
        <dsp:cNvPr id="0" name=""/>
        <dsp:cNvSpPr/>
      </dsp:nvSpPr>
      <dsp:spPr>
        <a:xfrm rot="5400000">
          <a:off x="3349262" y="2846803"/>
          <a:ext cx="248476" cy="39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1800" kern="1200"/>
        </a:p>
      </dsp:txBody>
      <dsp:txXfrm>
        <a:off x="3386534" y="2889314"/>
        <a:ext cx="173933" cy="239344"/>
      </dsp:txXfrm>
    </dsp:sp>
    <dsp:sp modelId="{DF3C3FDA-C1FD-449D-9139-A2F0ADAFFABB}">
      <dsp:nvSpPr>
        <dsp:cNvPr id="0" name=""/>
        <dsp:cNvSpPr/>
      </dsp:nvSpPr>
      <dsp:spPr>
        <a:xfrm>
          <a:off x="1978451" y="3287701"/>
          <a:ext cx="2990098" cy="1173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solidFill>
                <a:schemeClr val="tx1"/>
              </a:solidFill>
            </a:rPr>
            <a:t>Edades tempranas, asistencia familia fundamental</a:t>
          </a:r>
        </a:p>
      </dsp:txBody>
      <dsp:txXfrm>
        <a:off x="2416341" y="3459521"/>
        <a:ext cx="2114318" cy="829619"/>
      </dsp:txXfrm>
    </dsp:sp>
    <dsp:sp modelId="{0457501E-3D3F-4B55-A289-1BE59192D3C6}">
      <dsp:nvSpPr>
        <dsp:cNvPr id="0" name=""/>
        <dsp:cNvSpPr/>
      </dsp:nvSpPr>
      <dsp:spPr>
        <a:xfrm rot="10827162">
          <a:off x="2326715" y="2024570"/>
          <a:ext cx="211904" cy="39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1800" kern="1200"/>
        </a:p>
      </dsp:txBody>
      <dsp:txXfrm rot="10800000">
        <a:off x="2390285" y="2104603"/>
        <a:ext cx="148333" cy="239344"/>
      </dsp:txXfrm>
    </dsp:sp>
    <dsp:sp modelId="{96758F16-0AF1-4998-8DB2-4A265EAB7E40}">
      <dsp:nvSpPr>
        <dsp:cNvPr id="0" name=""/>
        <dsp:cNvSpPr/>
      </dsp:nvSpPr>
      <dsp:spPr>
        <a:xfrm>
          <a:off x="257949" y="1529248"/>
          <a:ext cx="1968881" cy="13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solidFill>
                <a:schemeClr val="tx1"/>
              </a:solidFill>
            </a:rPr>
            <a:t>Proceso retenido en la </a:t>
          </a:r>
          <a:r>
            <a:rPr lang="es-419" sz="1600" kern="1200" dirty="0" err="1">
              <a:solidFill>
                <a:schemeClr val="tx1"/>
              </a:solidFill>
            </a:rPr>
            <a:t>ensenanza</a:t>
          </a:r>
          <a:r>
            <a:rPr lang="es-419" sz="1600" kern="1200" dirty="0">
              <a:solidFill>
                <a:schemeClr val="tx1"/>
              </a:solidFill>
            </a:rPr>
            <a:t>- actividad física </a:t>
          </a:r>
        </a:p>
      </dsp:txBody>
      <dsp:txXfrm>
        <a:off x="546285" y="1729989"/>
        <a:ext cx="1392209" cy="969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540EE-7078-475A-ACC4-64FACDA31A97}">
      <dsp:nvSpPr>
        <dsp:cNvPr id="0" name=""/>
        <dsp:cNvSpPr/>
      </dsp:nvSpPr>
      <dsp:spPr>
        <a:xfrm>
          <a:off x="3634552" y="1070076"/>
          <a:ext cx="2185219" cy="55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725"/>
              </a:lnTo>
              <a:lnTo>
                <a:pt x="2185219" y="392725"/>
              </a:lnTo>
              <a:lnTo>
                <a:pt x="2185219" y="555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0B228-2B16-4DF8-80A9-23D3BEC25233}">
      <dsp:nvSpPr>
        <dsp:cNvPr id="0" name=""/>
        <dsp:cNvSpPr/>
      </dsp:nvSpPr>
      <dsp:spPr>
        <a:xfrm>
          <a:off x="3675655" y="2739283"/>
          <a:ext cx="2144117" cy="510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688"/>
              </a:lnTo>
              <a:lnTo>
                <a:pt x="2144117" y="347688"/>
              </a:lnTo>
              <a:lnTo>
                <a:pt x="2144117" y="5102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EB530-C9D2-4A99-BB57-75754BBE631F}">
      <dsp:nvSpPr>
        <dsp:cNvPr id="0" name=""/>
        <dsp:cNvSpPr/>
      </dsp:nvSpPr>
      <dsp:spPr>
        <a:xfrm>
          <a:off x="3629935" y="2739283"/>
          <a:ext cx="91440" cy="510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1FCC0-3598-46EA-8574-905FA9694FBB}">
      <dsp:nvSpPr>
        <dsp:cNvPr id="0" name=""/>
        <dsp:cNvSpPr/>
      </dsp:nvSpPr>
      <dsp:spPr>
        <a:xfrm>
          <a:off x="1531538" y="2739283"/>
          <a:ext cx="2144117" cy="510202"/>
        </a:xfrm>
        <a:custGeom>
          <a:avLst/>
          <a:gdLst/>
          <a:ahLst/>
          <a:cxnLst/>
          <a:rect l="0" t="0" r="0" b="0"/>
          <a:pathLst>
            <a:path>
              <a:moveTo>
                <a:pt x="2144117" y="0"/>
              </a:moveTo>
              <a:lnTo>
                <a:pt x="2144117" y="347688"/>
              </a:lnTo>
              <a:lnTo>
                <a:pt x="0" y="347688"/>
              </a:lnTo>
              <a:lnTo>
                <a:pt x="0" y="5102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17C37-4FD4-479B-B97E-8785946DBA4D}">
      <dsp:nvSpPr>
        <dsp:cNvPr id="0" name=""/>
        <dsp:cNvSpPr/>
      </dsp:nvSpPr>
      <dsp:spPr>
        <a:xfrm>
          <a:off x="3588832" y="1070076"/>
          <a:ext cx="91440" cy="555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725"/>
              </a:lnTo>
              <a:lnTo>
                <a:pt x="86822" y="392725"/>
              </a:lnTo>
              <a:lnTo>
                <a:pt x="86822" y="555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400D-3292-4A2F-816E-7F80B1D70FCD}">
      <dsp:nvSpPr>
        <dsp:cNvPr id="0" name=""/>
        <dsp:cNvSpPr/>
      </dsp:nvSpPr>
      <dsp:spPr>
        <a:xfrm>
          <a:off x="1531538" y="1070076"/>
          <a:ext cx="2103014" cy="555240"/>
        </a:xfrm>
        <a:custGeom>
          <a:avLst/>
          <a:gdLst/>
          <a:ahLst/>
          <a:cxnLst/>
          <a:rect l="0" t="0" r="0" b="0"/>
          <a:pathLst>
            <a:path>
              <a:moveTo>
                <a:pt x="2103014" y="0"/>
              </a:moveTo>
              <a:lnTo>
                <a:pt x="2103014" y="392725"/>
              </a:lnTo>
              <a:lnTo>
                <a:pt x="0" y="392725"/>
              </a:lnTo>
              <a:lnTo>
                <a:pt x="0" y="555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EAFB7-0780-425B-8DA2-F55290A23A7A}">
      <dsp:nvSpPr>
        <dsp:cNvPr id="0" name=""/>
        <dsp:cNvSpPr/>
      </dsp:nvSpPr>
      <dsp:spPr>
        <a:xfrm>
          <a:off x="2757414" y="-43889"/>
          <a:ext cx="1754277" cy="111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EB020-DE07-4C5F-9EA4-909F76EF9B18}">
      <dsp:nvSpPr>
        <dsp:cNvPr id="0" name=""/>
        <dsp:cNvSpPr/>
      </dsp:nvSpPr>
      <dsp:spPr>
        <a:xfrm>
          <a:off x="2952333" y="141284"/>
          <a:ext cx="1754277" cy="111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Acciones</a:t>
          </a:r>
        </a:p>
      </dsp:txBody>
      <dsp:txXfrm>
        <a:off x="2984960" y="173911"/>
        <a:ext cx="1689023" cy="1048712"/>
      </dsp:txXfrm>
    </dsp:sp>
    <dsp:sp modelId="{9C4B884B-42D8-46BE-9D30-2DBD6FE4960C}">
      <dsp:nvSpPr>
        <dsp:cNvPr id="0" name=""/>
        <dsp:cNvSpPr/>
      </dsp:nvSpPr>
      <dsp:spPr>
        <a:xfrm>
          <a:off x="654399" y="1625316"/>
          <a:ext cx="1754277" cy="111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A667-410C-478D-8370-E6B7BBF6D7BD}">
      <dsp:nvSpPr>
        <dsp:cNvPr id="0" name=""/>
        <dsp:cNvSpPr/>
      </dsp:nvSpPr>
      <dsp:spPr>
        <a:xfrm>
          <a:off x="849319" y="1810490"/>
          <a:ext cx="1754277" cy="111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Primera Etapa </a:t>
          </a:r>
          <a:r>
            <a:rPr lang="es-ES" sz="2100" b="1" kern="1200"/>
            <a:t>Diagnóstico</a:t>
          </a:r>
        </a:p>
      </dsp:txBody>
      <dsp:txXfrm>
        <a:off x="881946" y="1843117"/>
        <a:ext cx="1689023" cy="1048712"/>
      </dsp:txXfrm>
    </dsp:sp>
    <dsp:sp modelId="{8B2F79C1-65B5-4521-9E7A-DF8F799DA3E7}">
      <dsp:nvSpPr>
        <dsp:cNvPr id="0" name=""/>
        <dsp:cNvSpPr/>
      </dsp:nvSpPr>
      <dsp:spPr>
        <a:xfrm>
          <a:off x="2798516" y="1625316"/>
          <a:ext cx="1754277" cy="111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A92FB-2591-40A4-9CF7-3109F4A8DB20}">
      <dsp:nvSpPr>
        <dsp:cNvPr id="0" name=""/>
        <dsp:cNvSpPr/>
      </dsp:nvSpPr>
      <dsp:spPr>
        <a:xfrm>
          <a:off x="2993436" y="1810490"/>
          <a:ext cx="1754277" cy="111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Segunda Etapa</a:t>
          </a:r>
        </a:p>
      </dsp:txBody>
      <dsp:txXfrm>
        <a:off x="3026063" y="1843117"/>
        <a:ext cx="1689023" cy="1048712"/>
      </dsp:txXfrm>
    </dsp:sp>
    <dsp:sp modelId="{6CBDD3BB-FDF9-4C61-AE53-781061B4D124}">
      <dsp:nvSpPr>
        <dsp:cNvPr id="0" name=""/>
        <dsp:cNvSpPr/>
      </dsp:nvSpPr>
      <dsp:spPr>
        <a:xfrm>
          <a:off x="654399" y="3249485"/>
          <a:ext cx="1754277" cy="11139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97DC1-B8C6-4EAC-9699-F0E3C4CD3007}">
      <dsp:nvSpPr>
        <dsp:cNvPr id="0" name=""/>
        <dsp:cNvSpPr/>
      </dsp:nvSpPr>
      <dsp:spPr>
        <a:xfrm>
          <a:off x="849319" y="3434659"/>
          <a:ext cx="1754277" cy="111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Proyección de las acciones</a:t>
          </a:r>
        </a:p>
      </dsp:txBody>
      <dsp:txXfrm>
        <a:off x="881946" y="3467286"/>
        <a:ext cx="1689023" cy="1048712"/>
      </dsp:txXfrm>
    </dsp:sp>
    <dsp:sp modelId="{0ADC65DC-58D1-4CAE-99CC-8F84237D0C01}">
      <dsp:nvSpPr>
        <dsp:cNvPr id="0" name=""/>
        <dsp:cNvSpPr/>
      </dsp:nvSpPr>
      <dsp:spPr>
        <a:xfrm>
          <a:off x="2798516" y="3249485"/>
          <a:ext cx="1754277" cy="111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F07F2-C126-4C65-BEA6-2FF5E20B2A69}">
      <dsp:nvSpPr>
        <dsp:cNvPr id="0" name=""/>
        <dsp:cNvSpPr/>
      </dsp:nvSpPr>
      <dsp:spPr>
        <a:xfrm>
          <a:off x="2993436" y="3434659"/>
          <a:ext cx="1754277" cy="111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Preparación de las familias</a:t>
          </a:r>
        </a:p>
      </dsp:txBody>
      <dsp:txXfrm>
        <a:off x="3026063" y="3467286"/>
        <a:ext cx="1689023" cy="1048712"/>
      </dsp:txXfrm>
    </dsp:sp>
    <dsp:sp modelId="{CD50D39D-F3E7-4E1C-B0E1-A9A69D21F6B3}">
      <dsp:nvSpPr>
        <dsp:cNvPr id="0" name=""/>
        <dsp:cNvSpPr/>
      </dsp:nvSpPr>
      <dsp:spPr>
        <a:xfrm>
          <a:off x="4942633" y="3249485"/>
          <a:ext cx="1754277" cy="111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E503F-A4B6-4831-A802-A0B7BCD2DA88}">
      <dsp:nvSpPr>
        <dsp:cNvPr id="0" name=""/>
        <dsp:cNvSpPr/>
      </dsp:nvSpPr>
      <dsp:spPr>
        <a:xfrm>
          <a:off x="5137553" y="3434659"/>
          <a:ext cx="1754277" cy="111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Desarrollo y ejecución de las acciones</a:t>
          </a:r>
        </a:p>
      </dsp:txBody>
      <dsp:txXfrm>
        <a:off x="5170180" y="3467286"/>
        <a:ext cx="1689023" cy="1048712"/>
      </dsp:txXfrm>
    </dsp:sp>
    <dsp:sp modelId="{47F227D5-AA46-42B4-BBCB-066AE356BE05}">
      <dsp:nvSpPr>
        <dsp:cNvPr id="0" name=""/>
        <dsp:cNvSpPr/>
      </dsp:nvSpPr>
      <dsp:spPr>
        <a:xfrm>
          <a:off x="4942633" y="1625316"/>
          <a:ext cx="1754277" cy="11139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EA68B-E99A-444E-8A35-DD5BBF189D3E}">
      <dsp:nvSpPr>
        <dsp:cNvPr id="0" name=""/>
        <dsp:cNvSpPr/>
      </dsp:nvSpPr>
      <dsp:spPr>
        <a:xfrm>
          <a:off x="5137553" y="1810490"/>
          <a:ext cx="1754277" cy="111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Tercera Etapa </a:t>
          </a:r>
          <a:r>
            <a:rPr lang="es-ES" sz="2100" b="1" kern="1200"/>
            <a:t>Control</a:t>
          </a:r>
        </a:p>
      </dsp:txBody>
      <dsp:txXfrm>
        <a:off x="5170180" y="1843117"/>
        <a:ext cx="1689023" cy="10487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1CE54-06B7-4C8B-B476-CFACEAC0C6FC}">
      <dsp:nvSpPr>
        <dsp:cNvPr id="0" name=""/>
        <dsp:cNvSpPr/>
      </dsp:nvSpPr>
      <dsp:spPr>
        <a:xfrm>
          <a:off x="7214" y="837008"/>
          <a:ext cx="2156442" cy="2446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importancia que revisten las actividades físico-recreativas en la potenciación de diferentes indicadores de salud y de aptitud física en niños </a:t>
          </a:r>
          <a:endParaRPr lang="es-419" sz="1800" kern="1200" dirty="0"/>
        </a:p>
      </dsp:txBody>
      <dsp:txXfrm>
        <a:off x="70374" y="900168"/>
        <a:ext cx="2030122" cy="2319894"/>
      </dsp:txXfrm>
    </dsp:sp>
    <dsp:sp modelId="{F83F4ECA-0E99-4FCF-BF37-B476039588F3}">
      <dsp:nvSpPr>
        <dsp:cNvPr id="0" name=""/>
        <dsp:cNvSpPr/>
      </dsp:nvSpPr>
      <dsp:spPr>
        <a:xfrm>
          <a:off x="2379301" y="1792717"/>
          <a:ext cx="457165" cy="534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1400" kern="1200"/>
        </a:p>
      </dsp:txBody>
      <dsp:txXfrm>
        <a:off x="2379301" y="1899676"/>
        <a:ext cx="320016" cy="320879"/>
      </dsp:txXfrm>
    </dsp:sp>
    <dsp:sp modelId="{94583AB9-1CDC-44DF-9706-7D5DEB317AE7}">
      <dsp:nvSpPr>
        <dsp:cNvPr id="0" name=""/>
        <dsp:cNvSpPr/>
      </dsp:nvSpPr>
      <dsp:spPr>
        <a:xfrm>
          <a:off x="3026234" y="837008"/>
          <a:ext cx="2156442" cy="2446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las necesidades de los niños entre los 4-5 años en términos de la necesidad de potenciar las habilidades motrices básicas</a:t>
          </a:r>
          <a:endParaRPr lang="es-419" sz="1800" kern="1200"/>
        </a:p>
      </dsp:txBody>
      <dsp:txXfrm>
        <a:off x="3089394" y="900168"/>
        <a:ext cx="2030122" cy="2319894"/>
      </dsp:txXfrm>
    </dsp:sp>
    <dsp:sp modelId="{4701FA74-011A-4020-B290-76E6EF5DE67D}">
      <dsp:nvSpPr>
        <dsp:cNvPr id="0" name=""/>
        <dsp:cNvSpPr/>
      </dsp:nvSpPr>
      <dsp:spPr>
        <a:xfrm>
          <a:off x="5398321" y="1792717"/>
          <a:ext cx="457165" cy="534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1400" kern="1200"/>
        </a:p>
      </dsp:txBody>
      <dsp:txXfrm>
        <a:off x="5398321" y="1899676"/>
        <a:ext cx="320016" cy="320879"/>
      </dsp:txXfrm>
    </dsp:sp>
    <dsp:sp modelId="{85CE0DC6-ADCE-49DA-B409-87CB7ACF5C58}">
      <dsp:nvSpPr>
        <dsp:cNvPr id="0" name=""/>
        <dsp:cNvSpPr/>
      </dsp:nvSpPr>
      <dsp:spPr>
        <a:xfrm>
          <a:off x="6045254" y="837008"/>
          <a:ext cx="2156442" cy="2446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Las acciones físico-recreativas diseñadas fueron validadas teóricamente de forma positiva por los 50 especialistas encuestados</a:t>
          </a:r>
          <a:endParaRPr lang="es-419" sz="1800" kern="1200" dirty="0"/>
        </a:p>
      </dsp:txBody>
      <dsp:txXfrm>
        <a:off x="6108414" y="900168"/>
        <a:ext cx="2030122" cy="2319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EC80E-1546-45D2-80E1-B6168058A13E}">
      <dsp:nvSpPr>
        <dsp:cNvPr id="0" name=""/>
        <dsp:cNvSpPr/>
      </dsp:nvSpPr>
      <dsp:spPr>
        <a:xfrm>
          <a:off x="3918939" y="1975084"/>
          <a:ext cx="2492992" cy="2217846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</a:rPr>
            <a:t>IMPLEMENTAR LA PROPUESTA COMO METODOLOGIA DE ENSEÑANZA EN EL CURRICULO EDUCATIVO</a:t>
          </a:r>
        </a:p>
      </dsp:txBody>
      <dsp:txXfrm>
        <a:off x="4399577" y="2494604"/>
        <a:ext cx="1531716" cy="1140018"/>
      </dsp:txXfrm>
    </dsp:sp>
    <dsp:sp modelId="{B4431754-2CED-43AB-8C24-54FB2DBC9B66}">
      <dsp:nvSpPr>
        <dsp:cNvPr id="0" name=""/>
        <dsp:cNvSpPr/>
      </dsp:nvSpPr>
      <dsp:spPr>
        <a:xfrm>
          <a:off x="1341811" y="1296141"/>
          <a:ext cx="3119227" cy="2575008"/>
        </a:xfrm>
        <a:prstGeom prst="gear6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>
              <a:solidFill>
                <a:schemeClr val="tx1"/>
              </a:solidFill>
              <a:latin typeface="Arial" charset="0"/>
              <a:cs typeface="Arial" charset="0"/>
            </a:rPr>
            <a:t>Aplicar la experiencia desde el punto de vista práctico, validando en la praxis la propuesta teórica diseñada</a:t>
          </a:r>
          <a:r>
            <a:rPr lang="es-ES" sz="900" kern="1200" dirty="0">
              <a:latin typeface="Arial" charset="0"/>
              <a:cs typeface="Arial" charset="0"/>
            </a:rPr>
            <a:t>.</a:t>
          </a:r>
          <a:endParaRPr lang="es-419" sz="900" kern="1200" dirty="0"/>
        </a:p>
      </dsp:txBody>
      <dsp:txXfrm>
        <a:off x="2069185" y="1948325"/>
        <a:ext cx="1664479" cy="1270640"/>
      </dsp:txXfrm>
    </dsp:sp>
    <dsp:sp modelId="{5C9376A9-A922-468B-9145-CC21C36060F6}">
      <dsp:nvSpPr>
        <dsp:cNvPr id="0" name=""/>
        <dsp:cNvSpPr/>
      </dsp:nvSpPr>
      <dsp:spPr>
        <a:xfrm rot="20700000">
          <a:off x="3380975" y="108479"/>
          <a:ext cx="2346901" cy="2039582"/>
        </a:xfrm>
        <a:prstGeom prst="gear6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Arial" charset="0"/>
              <a:cs typeface="Arial" charset="0"/>
            </a:rPr>
            <a:t>Socializar los resultados obtenidos en la investigación</a:t>
          </a:r>
          <a:endParaRPr lang="es-419" sz="1600" kern="1200" dirty="0">
            <a:solidFill>
              <a:schemeClr val="tx1"/>
            </a:solidFill>
          </a:endParaRPr>
        </a:p>
      </dsp:txBody>
      <dsp:txXfrm rot="-20700000">
        <a:off x="3913947" y="537591"/>
        <a:ext cx="1280957" cy="1181358"/>
      </dsp:txXfrm>
    </dsp:sp>
    <dsp:sp modelId="{92BC2701-A64F-4D1E-A180-19B5C31D6F48}">
      <dsp:nvSpPr>
        <dsp:cNvPr id="0" name=""/>
        <dsp:cNvSpPr/>
      </dsp:nvSpPr>
      <dsp:spPr>
        <a:xfrm>
          <a:off x="3884209" y="1641419"/>
          <a:ext cx="2838843" cy="2838843"/>
        </a:xfrm>
        <a:prstGeom prst="circularArrow">
          <a:avLst>
            <a:gd name="adj1" fmla="val 4688"/>
            <a:gd name="adj2" fmla="val 299029"/>
            <a:gd name="adj3" fmla="val 2512291"/>
            <a:gd name="adj4" fmla="val 15869650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5DC59-7540-4E78-B8BC-53800B8B08D8}">
      <dsp:nvSpPr>
        <dsp:cNvPr id="0" name=""/>
        <dsp:cNvSpPr/>
      </dsp:nvSpPr>
      <dsp:spPr>
        <a:xfrm>
          <a:off x="1371373" y="798687"/>
          <a:ext cx="2062597" cy="20625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CE7E8-FC84-4530-8E64-9887CC824AF3}">
      <dsp:nvSpPr>
        <dsp:cNvPr id="0" name=""/>
        <dsp:cNvSpPr/>
      </dsp:nvSpPr>
      <dsp:spPr>
        <a:xfrm>
          <a:off x="3286032" y="-47180"/>
          <a:ext cx="2223895" cy="22238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1F557-4B0E-40EF-88BF-9A0789C4E6B4}">
      <dsp:nvSpPr>
        <dsp:cNvPr id="0" name=""/>
        <dsp:cNvSpPr/>
      </dsp:nvSpPr>
      <dsp:spPr>
        <a:xfrm>
          <a:off x="588665" y="0"/>
          <a:ext cx="6671541" cy="47525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5B15A8-3874-4301-8FCA-1C808067B3DA}">
      <dsp:nvSpPr>
        <dsp:cNvPr id="0" name=""/>
        <dsp:cNvSpPr/>
      </dsp:nvSpPr>
      <dsp:spPr>
        <a:xfrm>
          <a:off x="8431" y="1425758"/>
          <a:ext cx="2526355" cy="19010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Fundamentar teórica y metodológicamente la importancia de la preparación familiar como parte del proceso de enseñanza-aprendizaje desde casa de procesos relacionados con la actividad física especializada. </a:t>
          </a:r>
          <a:endParaRPr lang="es-419" sz="1200" kern="1200" dirty="0"/>
        </a:p>
      </dsp:txBody>
      <dsp:txXfrm>
        <a:off x="101231" y="1518558"/>
        <a:ext cx="2340755" cy="1715411"/>
      </dsp:txXfrm>
    </dsp:sp>
    <dsp:sp modelId="{6DD016B4-DFF8-4E14-953E-240BC6C28B6C}">
      <dsp:nvSpPr>
        <dsp:cNvPr id="0" name=""/>
        <dsp:cNvSpPr/>
      </dsp:nvSpPr>
      <dsp:spPr>
        <a:xfrm>
          <a:off x="2661258" y="1425758"/>
          <a:ext cx="2526355" cy="1901011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600" kern="1200"/>
            <a:t>Diseñar un grupo de acciones físico-recreativas para preparar a la familia en la enseñanza de habilidades motrices básicas.</a:t>
          </a:r>
          <a:endParaRPr lang="es-419" sz="1600" kern="1200" dirty="0"/>
        </a:p>
      </dsp:txBody>
      <dsp:txXfrm>
        <a:off x="2754058" y="1518558"/>
        <a:ext cx="2340755" cy="1715411"/>
      </dsp:txXfrm>
    </dsp:sp>
    <dsp:sp modelId="{F834D870-E411-4CAD-8876-AAA57C007824}">
      <dsp:nvSpPr>
        <dsp:cNvPr id="0" name=""/>
        <dsp:cNvSpPr/>
      </dsp:nvSpPr>
      <dsp:spPr>
        <a:xfrm>
          <a:off x="5314084" y="1425758"/>
          <a:ext cx="2526355" cy="1901011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900" kern="1200"/>
            <a:t>Validar teóricamente por medio de consultas a especialistas los alcances y limitaciones</a:t>
          </a:r>
          <a:endParaRPr lang="es-419" sz="1900" kern="1200" dirty="0"/>
        </a:p>
      </dsp:txBody>
      <dsp:txXfrm>
        <a:off x="5406884" y="1518558"/>
        <a:ext cx="2340755" cy="1715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A8376-6A34-4CF2-9526-8B7B627C3A12}">
      <dsp:nvSpPr>
        <dsp:cNvPr id="0" name=""/>
        <dsp:cNvSpPr/>
      </dsp:nvSpPr>
      <dsp:spPr>
        <a:xfrm>
          <a:off x="7610" y="566060"/>
          <a:ext cx="1028118" cy="1028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Histórico-Lógico:</a:t>
          </a:r>
          <a:endParaRPr lang="es-419" sz="1000" kern="1200" dirty="0"/>
        </a:p>
      </dsp:txBody>
      <dsp:txXfrm>
        <a:off x="158174" y="716624"/>
        <a:ext cx="726990" cy="726990"/>
      </dsp:txXfrm>
    </dsp:sp>
    <dsp:sp modelId="{31F75023-17DA-4A26-9319-5D5ADDDEBBD0}">
      <dsp:nvSpPr>
        <dsp:cNvPr id="0" name=""/>
        <dsp:cNvSpPr/>
      </dsp:nvSpPr>
      <dsp:spPr>
        <a:xfrm>
          <a:off x="1119212" y="781965"/>
          <a:ext cx="596308" cy="596308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/>
        </a:p>
      </dsp:txBody>
      <dsp:txXfrm>
        <a:off x="1198253" y="1009993"/>
        <a:ext cx="438226" cy="140252"/>
      </dsp:txXfrm>
    </dsp:sp>
    <dsp:sp modelId="{1F397BD3-59AD-413A-9F97-DA7CB8137DE3}">
      <dsp:nvSpPr>
        <dsp:cNvPr id="0" name=""/>
        <dsp:cNvSpPr/>
      </dsp:nvSpPr>
      <dsp:spPr>
        <a:xfrm>
          <a:off x="1799003" y="566060"/>
          <a:ext cx="1028118" cy="1028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Análisis-Síntesis</a:t>
          </a:r>
          <a:endParaRPr lang="es-419" sz="1000" kern="1200" dirty="0"/>
        </a:p>
      </dsp:txBody>
      <dsp:txXfrm>
        <a:off x="1949567" y="716624"/>
        <a:ext cx="726990" cy="726990"/>
      </dsp:txXfrm>
    </dsp:sp>
    <dsp:sp modelId="{A853C976-6BF2-4B43-858A-C85E36D2A2C6}">
      <dsp:nvSpPr>
        <dsp:cNvPr id="0" name=""/>
        <dsp:cNvSpPr/>
      </dsp:nvSpPr>
      <dsp:spPr>
        <a:xfrm>
          <a:off x="2910605" y="781965"/>
          <a:ext cx="596308" cy="596308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/>
        </a:p>
      </dsp:txBody>
      <dsp:txXfrm>
        <a:off x="2989646" y="1009993"/>
        <a:ext cx="438226" cy="140252"/>
      </dsp:txXfrm>
    </dsp:sp>
    <dsp:sp modelId="{7376BBEB-227D-458A-9814-F981F43C2407}">
      <dsp:nvSpPr>
        <dsp:cNvPr id="0" name=""/>
        <dsp:cNvSpPr/>
      </dsp:nvSpPr>
      <dsp:spPr>
        <a:xfrm>
          <a:off x="3590396" y="566060"/>
          <a:ext cx="1028118" cy="1028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Inductivo-Deductivo:</a:t>
          </a:r>
          <a:r>
            <a:rPr lang="es-ES" sz="1000" kern="1200" dirty="0"/>
            <a:t>.</a:t>
          </a:r>
          <a:endParaRPr lang="es-419" sz="1000" kern="1200" dirty="0"/>
        </a:p>
      </dsp:txBody>
      <dsp:txXfrm>
        <a:off x="3740960" y="716624"/>
        <a:ext cx="726990" cy="726990"/>
      </dsp:txXfrm>
    </dsp:sp>
    <dsp:sp modelId="{C52C1CF8-EBC7-46E9-8975-76C39FE371DA}">
      <dsp:nvSpPr>
        <dsp:cNvPr id="0" name=""/>
        <dsp:cNvSpPr/>
      </dsp:nvSpPr>
      <dsp:spPr>
        <a:xfrm>
          <a:off x="4701998" y="781965"/>
          <a:ext cx="596308" cy="596308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/>
        </a:p>
      </dsp:txBody>
      <dsp:txXfrm>
        <a:off x="4781039" y="1009993"/>
        <a:ext cx="438226" cy="140252"/>
      </dsp:txXfrm>
    </dsp:sp>
    <dsp:sp modelId="{0213DEED-D529-4FB4-B430-14E3E481DAC5}">
      <dsp:nvSpPr>
        <dsp:cNvPr id="0" name=""/>
        <dsp:cNvSpPr/>
      </dsp:nvSpPr>
      <dsp:spPr>
        <a:xfrm>
          <a:off x="5381789" y="566060"/>
          <a:ext cx="1028118" cy="1028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Sistémico:</a:t>
          </a:r>
          <a:r>
            <a:rPr lang="es-ES" sz="1000" kern="1200" dirty="0"/>
            <a:t> </a:t>
          </a:r>
          <a:endParaRPr lang="es-419" sz="1000" kern="1200" dirty="0"/>
        </a:p>
      </dsp:txBody>
      <dsp:txXfrm>
        <a:off x="5532353" y="716624"/>
        <a:ext cx="726990" cy="726990"/>
      </dsp:txXfrm>
    </dsp:sp>
    <dsp:sp modelId="{5D7E9AE9-7AB3-4E06-AD70-A222639E0498}">
      <dsp:nvSpPr>
        <dsp:cNvPr id="0" name=""/>
        <dsp:cNvSpPr/>
      </dsp:nvSpPr>
      <dsp:spPr>
        <a:xfrm>
          <a:off x="6493391" y="781965"/>
          <a:ext cx="596308" cy="596308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/>
        </a:p>
      </dsp:txBody>
      <dsp:txXfrm>
        <a:off x="6572432" y="904804"/>
        <a:ext cx="438226" cy="350630"/>
      </dsp:txXfrm>
    </dsp:sp>
    <dsp:sp modelId="{590D366A-2E38-4D16-AF92-C64200E3CA63}">
      <dsp:nvSpPr>
        <dsp:cNvPr id="0" name=""/>
        <dsp:cNvSpPr/>
      </dsp:nvSpPr>
      <dsp:spPr>
        <a:xfrm>
          <a:off x="7173182" y="566060"/>
          <a:ext cx="1028118" cy="1028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Métodos de orden teórico</a:t>
          </a:r>
          <a:endParaRPr lang="es-419" sz="1000" kern="1200" dirty="0"/>
        </a:p>
      </dsp:txBody>
      <dsp:txXfrm>
        <a:off x="7323746" y="716624"/>
        <a:ext cx="726990" cy="726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37C55-D0F0-44A0-A6AD-733C97A0BE00}">
      <dsp:nvSpPr>
        <dsp:cNvPr id="0" name=""/>
        <dsp:cNvSpPr/>
      </dsp:nvSpPr>
      <dsp:spPr>
        <a:xfrm>
          <a:off x="1785" y="1136054"/>
          <a:ext cx="1791890" cy="1791890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17780" rIns="9861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observación</a:t>
          </a:r>
        </a:p>
      </dsp:txBody>
      <dsp:txXfrm>
        <a:off x="264201" y="1398470"/>
        <a:ext cx="1267058" cy="1267058"/>
      </dsp:txXfrm>
    </dsp:sp>
    <dsp:sp modelId="{9BE2A914-B682-4B79-8903-8FB6C594D596}">
      <dsp:nvSpPr>
        <dsp:cNvPr id="0" name=""/>
        <dsp:cNvSpPr/>
      </dsp:nvSpPr>
      <dsp:spPr>
        <a:xfrm>
          <a:off x="1463825" y="1136054"/>
          <a:ext cx="1791890" cy="1791890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11274"/>
            <a:lumOff val="11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17780" rIns="9861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encuesta</a:t>
          </a:r>
        </a:p>
      </dsp:txBody>
      <dsp:txXfrm>
        <a:off x="1726241" y="1398470"/>
        <a:ext cx="1267058" cy="1267058"/>
      </dsp:txXfrm>
    </dsp:sp>
    <dsp:sp modelId="{F1F21E93-B993-46E3-AD0C-DC075A7261C9}">
      <dsp:nvSpPr>
        <dsp:cNvPr id="0" name=""/>
        <dsp:cNvSpPr/>
      </dsp:nvSpPr>
      <dsp:spPr>
        <a:xfrm>
          <a:off x="2868810" y="1136054"/>
          <a:ext cx="1791890" cy="1791890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22547"/>
            <a:lumOff val="225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17780" rIns="9861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Criterio de especialistas</a:t>
          </a:r>
        </a:p>
      </dsp:txBody>
      <dsp:txXfrm>
        <a:off x="3131226" y="1398470"/>
        <a:ext cx="1267058" cy="1267058"/>
      </dsp:txXfrm>
    </dsp:sp>
    <dsp:sp modelId="{672048EE-3567-4F95-ACA6-3AA162702A37}">
      <dsp:nvSpPr>
        <dsp:cNvPr id="0" name=""/>
        <dsp:cNvSpPr/>
      </dsp:nvSpPr>
      <dsp:spPr>
        <a:xfrm>
          <a:off x="4302323" y="1136054"/>
          <a:ext cx="1791890" cy="1791890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17780" rIns="9861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Medición </a:t>
          </a:r>
        </a:p>
      </dsp:txBody>
      <dsp:txXfrm>
        <a:off x="4564739" y="1398470"/>
        <a:ext cx="1267058" cy="1267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42A4A-B104-4556-89A4-06C2F7225206}">
      <dsp:nvSpPr>
        <dsp:cNvPr id="0" name=""/>
        <dsp:cNvSpPr/>
      </dsp:nvSpPr>
      <dsp:spPr>
        <a:xfrm>
          <a:off x="983564" y="328"/>
          <a:ext cx="1872400" cy="15377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629" tIns="20320" rIns="8462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Pertinencia</a:t>
          </a:r>
          <a:endParaRPr lang="es-419" sz="1600" kern="1200" dirty="0"/>
        </a:p>
      </dsp:txBody>
      <dsp:txXfrm>
        <a:off x="1257771" y="225531"/>
        <a:ext cx="1323986" cy="1087373"/>
      </dsp:txXfrm>
    </dsp:sp>
    <dsp:sp modelId="{E5CCC0DA-A199-447E-852B-E865D931E4EE}">
      <dsp:nvSpPr>
        <dsp:cNvPr id="0" name=""/>
        <dsp:cNvSpPr/>
      </dsp:nvSpPr>
      <dsp:spPr>
        <a:xfrm>
          <a:off x="2548409" y="328"/>
          <a:ext cx="1537779" cy="15377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629" tIns="15240" rIns="84629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originalidad</a:t>
          </a:r>
        </a:p>
      </dsp:txBody>
      <dsp:txXfrm>
        <a:off x="2773612" y="225531"/>
        <a:ext cx="1087373" cy="1087373"/>
      </dsp:txXfrm>
    </dsp:sp>
    <dsp:sp modelId="{9FA0A051-850B-4C56-964C-594F4A108B69}">
      <dsp:nvSpPr>
        <dsp:cNvPr id="0" name=""/>
        <dsp:cNvSpPr/>
      </dsp:nvSpPr>
      <dsp:spPr>
        <a:xfrm>
          <a:off x="3778633" y="328"/>
          <a:ext cx="1537779" cy="15377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629" tIns="15240" rIns="84629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i="1" kern="1200" dirty="0"/>
            <a:t>Asequibilidad</a:t>
          </a:r>
          <a:endParaRPr lang="es-419" sz="1200" kern="1200" dirty="0"/>
        </a:p>
      </dsp:txBody>
      <dsp:txXfrm>
        <a:off x="4003836" y="225531"/>
        <a:ext cx="1087373" cy="1087373"/>
      </dsp:txXfrm>
    </dsp:sp>
    <dsp:sp modelId="{1B808E72-46D5-4B05-B1EC-FB4A85B5072A}">
      <dsp:nvSpPr>
        <dsp:cNvPr id="0" name=""/>
        <dsp:cNvSpPr/>
      </dsp:nvSpPr>
      <dsp:spPr>
        <a:xfrm>
          <a:off x="5008857" y="328"/>
          <a:ext cx="1537779" cy="15377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629" tIns="15240" rIns="84629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calidad</a:t>
          </a:r>
        </a:p>
      </dsp:txBody>
      <dsp:txXfrm>
        <a:off x="5234060" y="225531"/>
        <a:ext cx="1087373" cy="1087373"/>
      </dsp:txXfrm>
    </dsp:sp>
    <dsp:sp modelId="{B81CC8C5-095E-45DD-B37B-2239D5A4189C}">
      <dsp:nvSpPr>
        <dsp:cNvPr id="0" name=""/>
        <dsp:cNvSpPr/>
      </dsp:nvSpPr>
      <dsp:spPr>
        <a:xfrm>
          <a:off x="6239081" y="328"/>
          <a:ext cx="1537779" cy="15377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629" tIns="15240" rIns="84629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i="1" kern="1200" dirty="0"/>
            <a:t>Objetividad</a:t>
          </a:r>
          <a:endParaRPr lang="es-419" sz="1200" kern="1200" dirty="0"/>
        </a:p>
      </dsp:txBody>
      <dsp:txXfrm>
        <a:off x="6464284" y="225531"/>
        <a:ext cx="1087373" cy="10873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42A4A-B104-4556-89A4-06C2F7225206}">
      <dsp:nvSpPr>
        <dsp:cNvPr id="0" name=""/>
        <dsp:cNvSpPr/>
      </dsp:nvSpPr>
      <dsp:spPr>
        <a:xfrm>
          <a:off x="741615" y="128"/>
          <a:ext cx="1669931" cy="16699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902" tIns="22860" rIns="9190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1 punto: malo</a:t>
          </a:r>
        </a:p>
      </dsp:txBody>
      <dsp:txXfrm>
        <a:off x="986171" y="244684"/>
        <a:ext cx="1180819" cy="1180819"/>
      </dsp:txXfrm>
    </dsp:sp>
    <dsp:sp modelId="{E5CCC0DA-A199-447E-852B-E865D931E4EE}">
      <dsp:nvSpPr>
        <dsp:cNvPr id="0" name=""/>
        <dsp:cNvSpPr/>
      </dsp:nvSpPr>
      <dsp:spPr>
        <a:xfrm>
          <a:off x="2099356" y="257"/>
          <a:ext cx="1669931" cy="1669931"/>
        </a:xfrm>
        <a:prstGeom prst="ellipse">
          <a:avLst/>
        </a:prstGeom>
        <a:solidFill>
          <a:schemeClr val="accent2">
            <a:alpha val="50000"/>
            <a:hueOff val="-3600000"/>
            <a:satOff val="-12501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902" tIns="22860" rIns="9190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2</a:t>
          </a:r>
          <a:r>
            <a:rPr lang="es-419" sz="1800" kern="1200" baseline="0" dirty="0"/>
            <a:t> puntos: regular</a:t>
          </a:r>
          <a:endParaRPr lang="es-419" sz="1800" kern="1200" dirty="0"/>
        </a:p>
      </dsp:txBody>
      <dsp:txXfrm>
        <a:off x="2343912" y="244813"/>
        <a:ext cx="1180819" cy="1180819"/>
      </dsp:txXfrm>
    </dsp:sp>
    <dsp:sp modelId="{9FA0A051-850B-4C56-964C-594F4A108B69}">
      <dsp:nvSpPr>
        <dsp:cNvPr id="0" name=""/>
        <dsp:cNvSpPr/>
      </dsp:nvSpPr>
      <dsp:spPr>
        <a:xfrm>
          <a:off x="3413506" y="128"/>
          <a:ext cx="1669931" cy="1669931"/>
        </a:xfrm>
        <a:prstGeom prst="ellipse">
          <a:avLst/>
        </a:prstGeom>
        <a:solidFill>
          <a:schemeClr val="accent2">
            <a:alpha val="50000"/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902" tIns="22860" rIns="9190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3 puntos: bueno</a:t>
          </a:r>
        </a:p>
      </dsp:txBody>
      <dsp:txXfrm>
        <a:off x="3658062" y="244684"/>
        <a:ext cx="1180819" cy="1180819"/>
      </dsp:txXfrm>
    </dsp:sp>
    <dsp:sp modelId="{1B808E72-46D5-4B05-B1EC-FB4A85B5072A}">
      <dsp:nvSpPr>
        <dsp:cNvPr id="0" name=""/>
        <dsp:cNvSpPr/>
      </dsp:nvSpPr>
      <dsp:spPr>
        <a:xfrm>
          <a:off x="4749451" y="128"/>
          <a:ext cx="1669931" cy="1669931"/>
        </a:xfrm>
        <a:prstGeom prst="ellipse">
          <a:avLst/>
        </a:prstGeom>
        <a:solidFill>
          <a:schemeClr val="accent2">
            <a:alpha val="50000"/>
            <a:hueOff val="-10800000"/>
            <a:satOff val="-37502"/>
            <a:lumOff val="45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902" tIns="22860" rIns="9190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4 puntos: muy bueno</a:t>
          </a:r>
        </a:p>
      </dsp:txBody>
      <dsp:txXfrm>
        <a:off x="4994007" y="244684"/>
        <a:ext cx="1180819" cy="1180819"/>
      </dsp:txXfrm>
    </dsp:sp>
    <dsp:sp modelId="{B81CC8C5-095E-45DD-B37B-2239D5A4189C}">
      <dsp:nvSpPr>
        <dsp:cNvPr id="0" name=""/>
        <dsp:cNvSpPr/>
      </dsp:nvSpPr>
      <dsp:spPr>
        <a:xfrm>
          <a:off x="6085396" y="128"/>
          <a:ext cx="1669931" cy="1669931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902" tIns="22860" rIns="9190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5 puntos: excelente</a:t>
          </a:r>
        </a:p>
      </dsp:txBody>
      <dsp:txXfrm>
        <a:off x="6329952" y="244684"/>
        <a:ext cx="1180819" cy="1180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C35E8-740B-41EA-A13E-13CEEFE87223}">
      <dsp:nvSpPr>
        <dsp:cNvPr id="0" name=""/>
        <dsp:cNvSpPr/>
      </dsp:nvSpPr>
      <dsp:spPr>
        <a:xfrm>
          <a:off x="3516445" y="0"/>
          <a:ext cx="1628407" cy="16284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760FC-600B-4A5B-83F6-8D44C75F1749}">
      <dsp:nvSpPr>
        <dsp:cNvPr id="0" name=""/>
        <dsp:cNvSpPr/>
      </dsp:nvSpPr>
      <dsp:spPr>
        <a:xfrm>
          <a:off x="3875971" y="589788"/>
          <a:ext cx="908743" cy="45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21 Ejercicios</a:t>
          </a:r>
        </a:p>
      </dsp:txBody>
      <dsp:txXfrm>
        <a:off x="3875971" y="589788"/>
        <a:ext cx="908743" cy="454168"/>
      </dsp:txXfrm>
    </dsp:sp>
    <dsp:sp modelId="{32E5C223-F938-447F-8BC1-01ADA6B749EB}">
      <dsp:nvSpPr>
        <dsp:cNvPr id="0" name=""/>
        <dsp:cNvSpPr/>
      </dsp:nvSpPr>
      <dsp:spPr>
        <a:xfrm>
          <a:off x="3064058" y="935671"/>
          <a:ext cx="1628407" cy="16284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2D1B2-448F-4E6F-A729-A4CFE6C1DBBF}">
      <dsp:nvSpPr>
        <dsp:cNvPr id="0" name=""/>
        <dsp:cNvSpPr/>
      </dsp:nvSpPr>
      <dsp:spPr>
        <a:xfrm>
          <a:off x="3421752" y="1527563"/>
          <a:ext cx="908743" cy="45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30 minutos</a:t>
          </a:r>
        </a:p>
      </dsp:txBody>
      <dsp:txXfrm>
        <a:off x="3421752" y="1527563"/>
        <a:ext cx="908743" cy="454168"/>
      </dsp:txXfrm>
    </dsp:sp>
    <dsp:sp modelId="{2A067819-525D-4C96-808C-5D5E1C02378F}">
      <dsp:nvSpPr>
        <dsp:cNvPr id="0" name=""/>
        <dsp:cNvSpPr/>
      </dsp:nvSpPr>
      <dsp:spPr>
        <a:xfrm>
          <a:off x="3516445" y="1875549"/>
          <a:ext cx="1628407" cy="162848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64A40-6629-431C-B0F7-AC969EDA32E9}">
      <dsp:nvSpPr>
        <dsp:cNvPr id="0" name=""/>
        <dsp:cNvSpPr/>
      </dsp:nvSpPr>
      <dsp:spPr>
        <a:xfrm>
          <a:off x="3875971" y="2464812"/>
          <a:ext cx="908743" cy="45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familia</a:t>
          </a:r>
        </a:p>
      </dsp:txBody>
      <dsp:txXfrm>
        <a:off x="3875971" y="2464812"/>
        <a:ext cx="908743" cy="454168"/>
      </dsp:txXfrm>
    </dsp:sp>
    <dsp:sp modelId="{5B1D2B65-EC75-45E8-A018-A23953EE8C08}">
      <dsp:nvSpPr>
        <dsp:cNvPr id="0" name=""/>
        <dsp:cNvSpPr/>
      </dsp:nvSpPr>
      <dsp:spPr>
        <a:xfrm>
          <a:off x="3064058" y="2812798"/>
          <a:ext cx="1628407" cy="16284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5890E-B8BB-4384-9BD6-9186975D548E}">
      <dsp:nvSpPr>
        <dsp:cNvPr id="0" name=""/>
        <dsp:cNvSpPr/>
      </dsp:nvSpPr>
      <dsp:spPr>
        <a:xfrm>
          <a:off x="3421752" y="3402586"/>
          <a:ext cx="908743" cy="45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Ejercicios cada día</a:t>
          </a:r>
        </a:p>
      </dsp:txBody>
      <dsp:txXfrm>
        <a:off x="3421752" y="3402586"/>
        <a:ext cx="908743" cy="454168"/>
      </dsp:txXfrm>
    </dsp:sp>
    <dsp:sp modelId="{78B843C5-AD0C-4402-84FE-D163A402FE81}">
      <dsp:nvSpPr>
        <dsp:cNvPr id="0" name=""/>
        <dsp:cNvSpPr/>
      </dsp:nvSpPr>
      <dsp:spPr>
        <a:xfrm>
          <a:off x="3632214" y="3856755"/>
          <a:ext cx="1399007" cy="13998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4EAA8-54A9-418E-9591-0EC2B2322C39}">
      <dsp:nvSpPr>
        <dsp:cNvPr id="0" name=""/>
        <dsp:cNvSpPr/>
      </dsp:nvSpPr>
      <dsp:spPr>
        <a:xfrm>
          <a:off x="3875971" y="4340361"/>
          <a:ext cx="908743" cy="45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3 semanas </a:t>
          </a:r>
        </a:p>
      </dsp:txBody>
      <dsp:txXfrm>
        <a:off x="3875971" y="4340361"/>
        <a:ext cx="908743" cy="4541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CEC7C-CB3B-4FAA-BFEC-E754357675BE}">
      <dsp:nvSpPr>
        <dsp:cNvPr id="0" name=""/>
        <dsp:cNvSpPr/>
      </dsp:nvSpPr>
      <dsp:spPr>
        <a:xfrm>
          <a:off x="1764059" y="1201045"/>
          <a:ext cx="2784124" cy="27841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Arial" charset="0"/>
              <a:cs typeface="Arial" charset="0"/>
            </a:rPr>
            <a:t>Condiciones para la realización de los ejercicios durante las acciones</a:t>
          </a:r>
          <a:endParaRPr lang="es-419" sz="2200" kern="1200" dirty="0"/>
        </a:p>
      </dsp:txBody>
      <dsp:txXfrm>
        <a:off x="2171785" y="1608771"/>
        <a:ext cx="1968672" cy="1968672"/>
      </dsp:txXfrm>
    </dsp:sp>
    <dsp:sp modelId="{15230A5D-9FED-473D-885C-7BD634A3A786}">
      <dsp:nvSpPr>
        <dsp:cNvPr id="0" name=""/>
        <dsp:cNvSpPr/>
      </dsp:nvSpPr>
      <dsp:spPr>
        <a:xfrm>
          <a:off x="2041197" y="85896"/>
          <a:ext cx="2229847" cy="1392062"/>
        </a:xfrm>
        <a:prstGeom prst="ellipse">
          <a:avLst/>
        </a:prstGeom>
        <a:solidFill>
          <a:schemeClr val="accent2">
            <a:alpha val="50000"/>
            <a:hueOff val="-2880000"/>
            <a:satOff val="-10001"/>
            <a:lumOff val="1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Iluminación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Espacio apropiada</a:t>
          </a:r>
        </a:p>
      </dsp:txBody>
      <dsp:txXfrm>
        <a:off x="2367751" y="289759"/>
        <a:ext cx="1576739" cy="984336"/>
      </dsp:txXfrm>
    </dsp:sp>
    <dsp:sp modelId="{DABFC037-98FA-4C88-A117-09C42349B2A2}">
      <dsp:nvSpPr>
        <dsp:cNvPr id="0" name=""/>
        <dsp:cNvSpPr/>
      </dsp:nvSpPr>
      <dsp:spPr>
        <a:xfrm>
          <a:off x="4219563" y="1391009"/>
          <a:ext cx="1872240" cy="1392062"/>
        </a:xfrm>
        <a:prstGeom prst="ellipse">
          <a:avLst/>
        </a:prstGeom>
        <a:solidFill>
          <a:schemeClr val="accent2">
            <a:alpha val="50000"/>
            <a:hueOff val="-5760000"/>
            <a:satOff val="-20001"/>
            <a:lumOff val="2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Necesidades, rima en ejercicios </a:t>
          </a:r>
        </a:p>
      </dsp:txBody>
      <dsp:txXfrm>
        <a:off x="4493746" y="1594872"/>
        <a:ext cx="1323874" cy="984336"/>
      </dsp:txXfrm>
    </dsp:sp>
    <dsp:sp modelId="{F6657747-2D61-456C-B46F-29181DE7BAC3}">
      <dsp:nvSpPr>
        <dsp:cNvPr id="0" name=""/>
        <dsp:cNvSpPr/>
      </dsp:nvSpPr>
      <dsp:spPr>
        <a:xfrm>
          <a:off x="3533452" y="3363547"/>
          <a:ext cx="2002328" cy="1392062"/>
        </a:xfrm>
        <a:prstGeom prst="ellipse">
          <a:avLst/>
        </a:prstGeom>
        <a:solidFill>
          <a:schemeClr val="accent2">
            <a:alpha val="50000"/>
            <a:hueOff val="-8640000"/>
            <a:satOff val="-30002"/>
            <a:lumOff val="36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Materiales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Secuencias globales</a:t>
          </a:r>
        </a:p>
      </dsp:txBody>
      <dsp:txXfrm>
        <a:off x="3826686" y="3567410"/>
        <a:ext cx="1415860" cy="984336"/>
      </dsp:txXfrm>
    </dsp:sp>
    <dsp:sp modelId="{666FAAD7-9354-4B3D-BED6-E39BB58925C3}">
      <dsp:nvSpPr>
        <dsp:cNvPr id="0" name=""/>
        <dsp:cNvSpPr/>
      </dsp:nvSpPr>
      <dsp:spPr>
        <a:xfrm>
          <a:off x="874806" y="3448249"/>
          <a:ext cx="2090418" cy="1392062"/>
        </a:xfrm>
        <a:prstGeom prst="ellipse">
          <a:avLst/>
        </a:prstGeom>
        <a:solidFill>
          <a:schemeClr val="accent2">
            <a:alpha val="50000"/>
            <a:hueOff val="-11520000"/>
            <a:satOff val="-40002"/>
            <a:lumOff val="48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Integración familiares</a:t>
          </a:r>
        </a:p>
      </dsp:txBody>
      <dsp:txXfrm>
        <a:off x="1180941" y="3652112"/>
        <a:ext cx="1478148" cy="984336"/>
      </dsp:txXfrm>
    </dsp:sp>
    <dsp:sp modelId="{C9AE83E7-4A71-46C1-B3CA-DEED1E39F177}">
      <dsp:nvSpPr>
        <dsp:cNvPr id="0" name=""/>
        <dsp:cNvSpPr/>
      </dsp:nvSpPr>
      <dsp:spPr>
        <a:xfrm>
          <a:off x="0" y="1305235"/>
          <a:ext cx="2304726" cy="1392062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Ejercicios de recuperación </a:t>
          </a:r>
        </a:p>
      </dsp:txBody>
      <dsp:txXfrm>
        <a:off x="337519" y="1509098"/>
        <a:ext cx="1629688" cy="9843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24E8B-E28D-4576-B09F-BB6AA75275CB}">
      <dsp:nvSpPr>
        <dsp:cNvPr id="0" name=""/>
        <dsp:cNvSpPr/>
      </dsp:nvSpPr>
      <dsp:spPr>
        <a:xfrm>
          <a:off x="1440149" y="438962"/>
          <a:ext cx="3614393" cy="3614393"/>
        </a:xfrm>
        <a:prstGeom prst="blockArc">
          <a:avLst>
            <a:gd name="adj1" fmla="val 10627955"/>
            <a:gd name="adj2" fmla="val 1679296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F9190-3FE1-4830-867F-EB1D15ADA2B4}">
      <dsp:nvSpPr>
        <dsp:cNvPr id="0" name=""/>
        <dsp:cNvSpPr/>
      </dsp:nvSpPr>
      <dsp:spPr>
        <a:xfrm>
          <a:off x="1428903" y="566826"/>
          <a:ext cx="3614393" cy="3614393"/>
        </a:xfrm>
        <a:prstGeom prst="blockArc">
          <a:avLst>
            <a:gd name="adj1" fmla="val 4810666"/>
            <a:gd name="adj2" fmla="val 1072942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B6758-7AD7-4134-8009-E4B6A4898025}">
      <dsp:nvSpPr>
        <dsp:cNvPr id="0" name=""/>
        <dsp:cNvSpPr/>
      </dsp:nvSpPr>
      <dsp:spPr>
        <a:xfrm>
          <a:off x="2178236" y="598795"/>
          <a:ext cx="3614393" cy="3614393"/>
        </a:xfrm>
        <a:prstGeom prst="blockArc">
          <a:avLst>
            <a:gd name="adj1" fmla="val 21240180"/>
            <a:gd name="adj2" fmla="val 628248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84002-D815-4B82-9CF8-BB2A34B005B0}">
      <dsp:nvSpPr>
        <dsp:cNvPr id="0" name=""/>
        <dsp:cNvSpPr/>
      </dsp:nvSpPr>
      <dsp:spPr>
        <a:xfrm>
          <a:off x="2169999" y="485247"/>
          <a:ext cx="3614393" cy="3614393"/>
        </a:xfrm>
        <a:prstGeom prst="blockArc">
          <a:avLst>
            <a:gd name="adj1" fmla="val 15334087"/>
            <a:gd name="adj2" fmla="val 2146192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89C46-609D-4E10-ABD6-1C5058B2292F}">
      <dsp:nvSpPr>
        <dsp:cNvPr id="0" name=""/>
        <dsp:cNvSpPr/>
      </dsp:nvSpPr>
      <dsp:spPr>
        <a:xfrm>
          <a:off x="2705316" y="1516223"/>
          <a:ext cx="1663848" cy="1663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Arial" charset="0"/>
              <a:cs typeface="Arial" charset="0"/>
            </a:rPr>
            <a:t>Aspectos a tener en cuenta para el desarrollo de las acciones</a:t>
          </a:r>
          <a:endParaRPr lang="es-419" sz="1400" kern="1200" dirty="0">
            <a:solidFill>
              <a:schemeClr val="tx1"/>
            </a:solidFill>
          </a:endParaRPr>
        </a:p>
      </dsp:txBody>
      <dsp:txXfrm>
        <a:off x="2948981" y="1759888"/>
        <a:ext cx="1176518" cy="1176518"/>
      </dsp:txXfrm>
    </dsp:sp>
    <dsp:sp modelId="{72D86103-B914-410D-9196-6B96CA12213B}">
      <dsp:nvSpPr>
        <dsp:cNvPr id="0" name=""/>
        <dsp:cNvSpPr/>
      </dsp:nvSpPr>
      <dsp:spPr>
        <a:xfrm>
          <a:off x="2610604" y="533"/>
          <a:ext cx="1853273" cy="1164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Arial" charset="0"/>
              <a:cs typeface="Arial" charset="0"/>
            </a:rPr>
            <a:t>proceso que potencia, modifica y es flexible </a:t>
          </a:r>
          <a:endParaRPr lang="es-419" sz="1400" kern="1200" dirty="0">
            <a:solidFill>
              <a:schemeClr val="tx1"/>
            </a:solidFill>
          </a:endParaRPr>
        </a:p>
      </dsp:txBody>
      <dsp:txXfrm>
        <a:off x="2882010" y="171098"/>
        <a:ext cx="1310461" cy="823564"/>
      </dsp:txXfrm>
    </dsp:sp>
    <dsp:sp modelId="{8404F37A-8805-44B4-8574-081A1CF2AD34}">
      <dsp:nvSpPr>
        <dsp:cNvPr id="0" name=""/>
        <dsp:cNvSpPr/>
      </dsp:nvSpPr>
      <dsp:spPr>
        <a:xfrm>
          <a:off x="4489594" y="1639216"/>
          <a:ext cx="2502892" cy="1164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Arial" charset="0"/>
              <a:cs typeface="Arial" charset="0"/>
            </a:rPr>
            <a:t>evaluación permanente del contenido y la metodología </a:t>
          </a:r>
          <a:endParaRPr lang="es-419" sz="1600" kern="1200" dirty="0">
            <a:solidFill>
              <a:schemeClr val="tx1"/>
            </a:solidFill>
          </a:endParaRPr>
        </a:p>
      </dsp:txBody>
      <dsp:txXfrm>
        <a:off x="4856134" y="1809781"/>
        <a:ext cx="1769812" cy="823564"/>
      </dsp:txXfrm>
    </dsp:sp>
    <dsp:sp modelId="{65529ACD-C805-4125-8F93-9D2091B61E71}">
      <dsp:nvSpPr>
        <dsp:cNvPr id="0" name=""/>
        <dsp:cNvSpPr/>
      </dsp:nvSpPr>
      <dsp:spPr>
        <a:xfrm>
          <a:off x="2643140" y="3531068"/>
          <a:ext cx="1788201" cy="1164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Arial" charset="0"/>
              <a:cs typeface="Arial" charset="0"/>
            </a:rPr>
            <a:t>dotado de participación activa</a:t>
          </a:r>
          <a:endParaRPr lang="es-419" sz="1600" kern="1200" dirty="0">
            <a:solidFill>
              <a:schemeClr val="tx1"/>
            </a:solidFill>
          </a:endParaRPr>
        </a:p>
      </dsp:txBody>
      <dsp:txXfrm>
        <a:off x="2905016" y="3701633"/>
        <a:ext cx="1264449" cy="823564"/>
      </dsp:txXfrm>
    </dsp:sp>
    <dsp:sp modelId="{1D416425-D650-419A-8DFA-E09A2E47310E}">
      <dsp:nvSpPr>
        <dsp:cNvPr id="0" name=""/>
        <dsp:cNvSpPr/>
      </dsp:nvSpPr>
      <dsp:spPr>
        <a:xfrm>
          <a:off x="274068" y="1827913"/>
          <a:ext cx="2394273" cy="1164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Arial" charset="0"/>
              <a:cs typeface="Arial" charset="0"/>
            </a:rPr>
            <a:t>interrelación que existe entre el proceso educativo y el desarrollo del esquema motriz.</a:t>
          </a:r>
          <a:endParaRPr lang="es-419" sz="1400" kern="1200" dirty="0">
            <a:solidFill>
              <a:schemeClr val="tx1"/>
            </a:solidFill>
          </a:endParaRPr>
        </a:p>
      </dsp:txBody>
      <dsp:txXfrm>
        <a:off x="624701" y="1998478"/>
        <a:ext cx="1693007" cy="82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s-EC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1830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6210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C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-EC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 rot="5400000">
            <a:off x="4732335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2309016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rot="10800000">
            <a:off x="0" y="6308724"/>
            <a:ext cx="7885113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x="25400" y="6296025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25400" y="6245225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Shape 14" descr="LOGO ESPE ORIGINAL copia"/>
          <p:cNvPicPr preferRelativeResize="0"/>
          <p:nvPr/>
        </p:nvPicPr>
        <p:blipFill rotWithShape="1">
          <a:blip r:embed="rId12">
            <a:alphaModFix/>
          </a:blip>
          <a:srcRect l="3070"/>
          <a:stretch/>
        </p:blipFill>
        <p:spPr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ec/url?sa=i&amp;rct=j&amp;q=&amp;esrc=s&amp;source=images&amp;cd=&amp;cad=rja&amp;uact=8&amp;ved=0CAcQjRxqFQoTCMW5953fwsgCFZKogAodX1cG-g&amp;url=http://espe-el.espe.edu.ec/&amp;psig=AFQjCNFEfCuhpOfeyjLDIkb3AA-LeQ3Dyw&amp;ust=144493882842002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0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" y="36897"/>
            <a:ext cx="9144000" cy="24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79512" y="1916832"/>
            <a:ext cx="8964488" cy="47525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MAESTRÍA EN RECREACIÓN Y TIEMPO LIBRE </a:t>
            </a:r>
            <a:endParaRPr lang="es-EC" sz="2000" dirty="0">
              <a:solidFill>
                <a:schemeClr val="tx1"/>
              </a:solidFill>
            </a:endParaRPr>
          </a:p>
          <a:p>
            <a:pPr algn="ctr"/>
            <a:endParaRPr lang="es-EC" sz="2000" b="1" dirty="0">
              <a:solidFill>
                <a:schemeClr val="tx1"/>
              </a:solidFill>
            </a:endParaRPr>
          </a:p>
          <a:p>
            <a:pPr algn="ctr"/>
            <a:r>
              <a:rPr lang="es-EC" sz="2400" b="1" dirty="0">
                <a:solidFill>
                  <a:schemeClr val="tx1"/>
                </a:solidFill>
              </a:rPr>
              <a:t>TEMA: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VALIDACIÓN TEORÍA DE UN GRUPO DE ACCIONES FÍSICO-RECREATIVAS PARA PREPARAR A LA FAMILIA EN LA ENSEÑANZA DE HABILIDADES MOTRICES BÁSICAS PARA NIÑOS ENTRE 4-5 AÑOS DENTRO DEL PERIODO DE CONFINAMIENTO PRODUCIDO POR EL COVID-19</a:t>
            </a:r>
            <a:endParaRPr lang="es-EC" sz="2000" b="1" dirty="0">
              <a:solidFill>
                <a:srgbClr val="FF0000"/>
              </a:solidFill>
            </a:endParaRPr>
          </a:p>
          <a:p>
            <a:pPr algn="ctr"/>
            <a:endParaRPr lang="es-EC" sz="2000" b="1" dirty="0">
              <a:solidFill>
                <a:schemeClr val="tx1"/>
              </a:solidFill>
            </a:endParaRP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AUTOR:</a:t>
            </a:r>
          </a:p>
          <a:p>
            <a:pPr algn="ctr"/>
            <a:r>
              <a:rPr lang="es-ES" sz="2000" b="1" dirty="0"/>
              <a:t>Rosales Rivera, Rubén Jahuer. Salas Romero, Andrea Fernanda </a:t>
            </a:r>
            <a:endParaRPr lang="es-EC" sz="2000" dirty="0"/>
          </a:p>
          <a:p>
            <a:pPr algn="ctr"/>
            <a:endParaRPr lang="es-EC" sz="2000" b="1" dirty="0">
              <a:solidFill>
                <a:schemeClr val="tx1"/>
              </a:solidFill>
            </a:endParaRP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DIRECTOR:</a:t>
            </a:r>
          </a:p>
          <a:p>
            <a:pPr algn="ctr"/>
            <a:r>
              <a:rPr lang="es-ES" sz="2000" b="1" dirty="0"/>
              <a:t>MSc. OCHOA SANGURIMA, VANESSA LUCÍA </a:t>
            </a:r>
            <a:endParaRPr lang="es-EC" sz="2000" dirty="0"/>
          </a:p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 </a:t>
            </a:r>
            <a:endParaRPr lang="es-ES" sz="2000" dirty="0">
              <a:solidFill>
                <a:schemeClr val="tx1"/>
              </a:solidFill>
            </a:endParaRPr>
          </a:p>
          <a:p>
            <a:pPr lvl="0" algn="ctr">
              <a:buClr>
                <a:srgbClr val="000000"/>
              </a:buClr>
              <a:buSzPct val="25000"/>
            </a:pPr>
            <a:endParaRPr lang="es-EC" sz="3200" b="1" u="sng" dirty="0"/>
          </a:p>
        </p:txBody>
      </p:sp>
      <p:pic>
        <p:nvPicPr>
          <p:cNvPr id="162" name="Shape 162" descr="http://espe-el.espe.edu.ec/sites/default/files/logo_ffaa_1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9496" y="330426"/>
            <a:ext cx="3095625" cy="92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5CF103-45D6-428B-A092-E8382B4A86AE}"/>
              </a:ext>
            </a:extLst>
          </p:cNvPr>
          <p:cNvSpPr txBox="1"/>
          <p:nvPr/>
        </p:nvSpPr>
        <p:spPr>
          <a:xfrm>
            <a:off x="467544" y="1627651"/>
            <a:ext cx="8136904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-200025" algn="just">
              <a:lnSpc>
                <a:spcPct val="200000"/>
              </a:lnSpc>
              <a:tabLst>
                <a:tab pos="270510" algn="l"/>
              </a:tabLst>
            </a:pPr>
            <a:r>
              <a:rPr lang="es-EC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Hipótesis de trabajo</a:t>
            </a:r>
            <a:endParaRPr lang="es-EC" sz="1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</a:pPr>
            <a:r>
              <a:rPr lang="es-E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Hi: </a:t>
            </a:r>
            <a:r>
              <a:rPr lang="es-ES" sz="1800" dirty="0"/>
              <a:t>La validación teórica por medio de consultas a especialistas mejorará metodológicamente el grupo de acciones físico-recreativas diseñadas para preparar a la familia en la enseñanza de habilidades motrices básicas para niños entre 4-5 años dentro del periodo de confinamiento producido por el covid-19.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64589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9450F8-628F-444D-B243-CE01A6586FBA}"/>
              </a:ext>
            </a:extLst>
          </p:cNvPr>
          <p:cNvSpPr txBox="1"/>
          <p:nvPr/>
        </p:nvSpPr>
        <p:spPr>
          <a:xfrm>
            <a:off x="251520" y="1340768"/>
            <a:ext cx="8136904" cy="3294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algn="just">
              <a:lnSpc>
                <a:spcPct val="150000"/>
              </a:lnSpc>
              <a:spcAft>
                <a:spcPts val="800"/>
              </a:spcAft>
            </a:pPr>
            <a:r>
              <a:rPr lang="es-ES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 alternativa</a:t>
            </a:r>
            <a:endParaRPr lang="es-EC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</a:pPr>
            <a:r>
              <a:rPr lang="es-E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Hi1: </a:t>
            </a:r>
            <a:r>
              <a:rPr lang="es-ES" sz="1800" dirty="0"/>
              <a:t>La validación teórica por medio de consultas a especialistas desmejorará metodológicamente el grupo de acciones físico-recreativas diseñadas para preparar a la familia en la enseñanza de habilidades motrices básicas para niños entre 4-5 años dentro del periodo de confinamiento producido por el covid-19.</a:t>
            </a:r>
            <a:endParaRPr lang="es-E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9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5777E4-3D3D-4DB2-A504-0D2C40DC97F0}"/>
              </a:ext>
            </a:extLst>
          </p:cNvPr>
          <p:cNvSpPr txBox="1"/>
          <p:nvPr/>
        </p:nvSpPr>
        <p:spPr>
          <a:xfrm>
            <a:off x="467544" y="1544840"/>
            <a:ext cx="8064896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200000"/>
              </a:lnSpc>
            </a:pPr>
            <a:r>
              <a:rPr lang="es-ES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 nula</a:t>
            </a:r>
            <a:endParaRPr lang="es-EC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</a:pPr>
            <a:r>
              <a:rPr lang="es-E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H0: :</a:t>
            </a:r>
            <a:r>
              <a:rPr lang="es-ES" sz="1800" dirty="0"/>
              <a:t>La validación teórica por medio de consultas a especialistas no inciden  metodológicamente el grupo de acciones físico-recreativas diseñadas para preparar a la familia en la enseñanza de habilidades motrices básicas para niños entre 4-5 años dentro del periodo de confinamiento producido por el covid-19.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131336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FE6C62-48EA-42D8-9684-F09424B20BC9}"/>
              </a:ext>
            </a:extLst>
          </p:cNvPr>
          <p:cNvSpPr txBox="1"/>
          <p:nvPr/>
        </p:nvSpPr>
        <p:spPr>
          <a:xfrm>
            <a:off x="827584" y="332656"/>
            <a:ext cx="6984776" cy="72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lnSpc>
                <a:spcPct val="200000"/>
              </a:lnSpc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LA INVESTIGACIÓN</a:t>
            </a:r>
            <a:endParaRPr lang="es-EC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nalítica predictiva, descriptiva o prescriptiva: ¿cuál elegir? - CIO MX % %">
            <a:extLst>
              <a:ext uri="{FF2B5EF4-FFF2-40B4-BE49-F238E27FC236}">
                <a16:creationId xmlns:a16="http://schemas.microsoft.com/office/drawing/2014/main" id="{FED1C05C-CF87-4B36-B128-29CF06FF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90" y="1603449"/>
            <a:ext cx="2203364" cy="13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ED256694-19AC-4A42-BD05-C6C9E6DFBDC6}"/>
              </a:ext>
            </a:extLst>
          </p:cNvPr>
          <p:cNvSpPr/>
          <p:nvPr/>
        </p:nvSpPr>
        <p:spPr>
          <a:xfrm>
            <a:off x="3707904" y="19168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076" name="Picture 4" descr="ASESORIA DE TESIS Y TRABAJOS DE GRADO: QUÉ SON HIPÓTESIS CORRELACIONALES">
            <a:extLst>
              <a:ext uri="{FF2B5EF4-FFF2-40B4-BE49-F238E27FC236}">
                <a16:creationId xmlns:a16="http://schemas.microsoft.com/office/drawing/2014/main" id="{780451B0-1B86-4C62-A243-F489A76E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136909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BE1CAEB-733F-4B8C-9BF7-B5CB8134751B}"/>
              </a:ext>
            </a:extLst>
          </p:cNvPr>
          <p:cNvSpPr/>
          <p:nvPr/>
        </p:nvSpPr>
        <p:spPr>
          <a:xfrm>
            <a:off x="1072490" y="3115071"/>
            <a:ext cx="2203364" cy="380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Descriptiva – analítica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B38D72-2D23-43BE-B644-C2915F6C70A5}"/>
              </a:ext>
            </a:extLst>
          </p:cNvPr>
          <p:cNvSpPr/>
          <p:nvPr/>
        </p:nvSpPr>
        <p:spPr>
          <a:xfrm>
            <a:off x="4765146" y="3166332"/>
            <a:ext cx="2724150" cy="380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Orden correlacional </a:t>
            </a:r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70DDC7B3-5BC0-4A1C-9226-2E20B1C1F983}"/>
              </a:ext>
            </a:extLst>
          </p:cNvPr>
          <p:cNvCxnSpPr/>
          <p:nvPr/>
        </p:nvCxnSpPr>
        <p:spPr>
          <a:xfrm>
            <a:off x="2195736" y="3717032"/>
            <a:ext cx="792088" cy="5760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D0B6EA6E-B17F-4D8A-8CE3-A527B55637DA}"/>
              </a:ext>
            </a:extLst>
          </p:cNvPr>
          <p:cNvCxnSpPr/>
          <p:nvPr/>
        </p:nvCxnSpPr>
        <p:spPr>
          <a:xfrm rot="10800000" flipV="1">
            <a:off x="5364088" y="3861048"/>
            <a:ext cx="792088" cy="4320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168D672-5E08-4A16-B516-C38CE0246B09}"/>
              </a:ext>
            </a:extLst>
          </p:cNvPr>
          <p:cNvSpPr/>
          <p:nvPr/>
        </p:nvSpPr>
        <p:spPr>
          <a:xfrm>
            <a:off x="3275854" y="4149080"/>
            <a:ext cx="1944218" cy="11054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mediante cuestionario especializado validar teóricamente criterios emitidos por especialistas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640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vita los fraudes en tu viaje de graduación | Profesionistas">
            <a:extLst>
              <a:ext uri="{FF2B5EF4-FFF2-40B4-BE49-F238E27FC236}">
                <a16:creationId xmlns:a16="http://schemas.microsoft.com/office/drawing/2014/main" id="{89164A9E-F92A-4915-87CE-70842C2E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6" y="3284984"/>
            <a:ext cx="2613382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investigación científica: mentes brillantes en procura de un mundo mejor  - Periodismo Joven - ABC Color">
            <a:extLst>
              <a:ext uri="{FF2B5EF4-FFF2-40B4-BE49-F238E27FC236}">
                <a16:creationId xmlns:a16="http://schemas.microsoft.com/office/drawing/2014/main" id="{F739CCBE-F958-402B-A007-5DC8173B6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40963"/>
            <a:ext cx="2036589" cy="21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spectos esenciales de una experiencia de aprendizaje gamificada - Escuela  de experiencias">
            <a:extLst>
              <a:ext uri="{FF2B5EF4-FFF2-40B4-BE49-F238E27FC236}">
                <a16:creationId xmlns:a16="http://schemas.microsoft.com/office/drawing/2014/main" id="{3415652F-B294-47DE-8A76-68C834E4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01" y="433667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877F5A-17C3-438B-B7AA-4B6DF0A26B93}"/>
              </a:ext>
            </a:extLst>
          </p:cNvPr>
          <p:cNvSpPr txBox="1"/>
          <p:nvPr/>
        </p:nvSpPr>
        <p:spPr>
          <a:xfrm>
            <a:off x="251520" y="602325"/>
            <a:ext cx="82089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POBLACIÓN Y MUESTRA </a:t>
            </a:r>
          </a:p>
          <a:p>
            <a:pPr>
              <a:lnSpc>
                <a:spcPct val="200000"/>
              </a:lnSpc>
            </a:pP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000" i="1" dirty="0">
                <a:latin typeface="Arial" charset="0"/>
                <a:cs typeface="Arial" charset="0"/>
              </a:rPr>
              <a:t> La investigación será validada teóricamente mediante consulta por 50 especialistas de diversos países que evaluarán en dos momentos la propuesta de intervención</a:t>
            </a:r>
          </a:p>
        </p:txBody>
      </p:sp>
    </p:spTree>
    <p:extLst>
      <p:ext uri="{BB962C8B-B14F-4D97-AF65-F5344CB8AC3E}">
        <p14:creationId xmlns:p14="http://schemas.microsoft.com/office/powerpoint/2010/main" val="86699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85EF96-416B-437D-A66D-7987395DD388}"/>
              </a:ext>
            </a:extLst>
          </p:cNvPr>
          <p:cNvSpPr txBox="1"/>
          <p:nvPr/>
        </p:nvSpPr>
        <p:spPr>
          <a:xfrm>
            <a:off x="1691680" y="2348880"/>
            <a:ext cx="7128792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TÉCNICAS INSTRUMENTOS </a:t>
            </a:r>
          </a:p>
        </p:txBody>
      </p:sp>
    </p:spTree>
    <p:extLst>
      <p:ext uri="{BB962C8B-B14F-4D97-AF65-F5344CB8AC3E}">
        <p14:creationId xmlns:p14="http://schemas.microsoft.com/office/powerpoint/2010/main" val="219011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64852B4-1AF1-4F38-80C7-AA353CC53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862166"/>
              </p:ext>
            </p:extLst>
          </p:nvPr>
        </p:nvGraphicFramePr>
        <p:xfrm>
          <a:off x="276070" y="1458516"/>
          <a:ext cx="8760426" cy="153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7EC7AD2-9E82-4BCA-8F0D-B817CD68AC6B}"/>
              </a:ext>
            </a:extLst>
          </p:cNvPr>
          <p:cNvSpPr txBox="1"/>
          <p:nvPr/>
        </p:nvSpPr>
        <p:spPr>
          <a:xfrm>
            <a:off x="251520" y="404664"/>
            <a:ext cx="8496944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s-ES" dirty="0"/>
              <a:t>En la aplicación práctica para evaluar teóricamente por especialistas el alcance de la investigación se tendrá en cuenta el método de medición por cuestionario, emitiendo los especialistas sus criterios en cinco variables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0B2C20-4696-4D38-AD3B-E16FBF39D1C8}"/>
              </a:ext>
            </a:extLst>
          </p:cNvPr>
          <p:cNvSpPr txBox="1"/>
          <p:nvPr/>
        </p:nvSpPr>
        <p:spPr>
          <a:xfrm>
            <a:off x="251520" y="3429000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Para la evaluación de los ítems se seleccionó un escalamiento tipo Likert de 5 categorías</a:t>
            </a:r>
            <a:endParaRPr lang="es-419" sz="1800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668B275-B796-4727-8310-97D330FD9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380368"/>
              </p:ext>
            </p:extLst>
          </p:nvPr>
        </p:nvGraphicFramePr>
        <p:xfrm>
          <a:off x="251520" y="4279091"/>
          <a:ext cx="8496944" cy="167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0019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242B417-C5AB-48F5-848E-C1EB5A01950F}"/>
              </a:ext>
            </a:extLst>
          </p:cNvPr>
          <p:cNvSpPr txBox="1"/>
          <p:nvPr/>
        </p:nvSpPr>
        <p:spPr>
          <a:xfrm>
            <a:off x="323528" y="1454884"/>
            <a:ext cx="7992888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s-ES" sz="2000" dirty="0"/>
              <a:t>Para implementar correctamente el método de medición</a:t>
            </a:r>
            <a:endParaRPr lang="es-EC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DE78E9-BBD4-4190-BFDB-BFBCDA6E6372}"/>
              </a:ext>
            </a:extLst>
          </p:cNvPr>
          <p:cNvSpPr txBox="1"/>
          <p:nvPr/>
        </p:nvSpPr>
        <p:spPr>
          <a:xfrm>
            <a:off x="1259632" y="980728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INSTRUMENTOS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65A3419-BA9C-4E9A-8407-FDFFBC1F8FE3}"/>
              </a:ext>
            </a:extLst>
          </p:cNvPr>
          <p:cNvSpPr/>
          <p:nvPr/>
        </p:nvSpPr>
        <p:spPr>
          <a:xfrm>
            <a:off x="1313384" y="2708920"/>
            <a:ext cx="223224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Estadísticas descriptivas y de posición </a:t>
            </a:r>
          </a:p>
          <a:p>
            <a:pPr algn="ctr"/>
            <a:endParaRPr lang="es-419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C76C160-091E-4A02-B72B-328BA8F419A3}"/>
              </a:ext>
            </a:extLst>
          </p:cNvPr>
          <p:cNvSpPr/>
          <p:nvPr/>
        </p:nvSpPr>
        <p:spPr>
          <a:xfrm>
            <a:off x="4715508" y="2708920"/>
            <a:ext cx="223224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Estadísticas correlacionales</a:t>
            </a:r>
            <a:endParaRPr lang="es-EC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419" dirty="0"/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1C5B566D-4172-42B5-92AC-41686FD6F424}"/>
              </a:ext>
            </a:extLst>
          </p:cNvPr>
          <p:cNvCxnSpPr>
            <a:stCxn id="2" idx="0"/>
            <a:endCxn id="3" idx="2"/>
          </p:cNvCxnSpPr>
          <p:nvPr/>
        </p:nvCxnSpPr>
        <p:spPr>
          <a:xfrm rot="5400000" flipH="1" flipV="1">
            <a:off x="3053928" y="1442876"/>
            <a:ext cx="641624" cy="18904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A02060B8-9085-4C42-85DE-38008049429B}"/>
              </a:ext>
            </a:extLst>
          </p:cNvPr>
          <p:cNvCxnSpPr>
            <a:stCxn id="4" idx="0"/>
          </p:cNvCxnSpPr>
          <p:nvPr/>
        </p:nvCxnSpPr>
        <p:spPr>
          <a:xfrm rot="16200000" flipV="1">
            <a:off x="4915396" y="1792684"/>
            <a:ext cx="320812" cy="15116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176470D-A371-4E78-9306-FDF1763F3926}"/>
              </a:ext>
            </a:extLst>
          </p:cNvPr>
          <p:cNvSpPr/>
          <p:nvPr/>
        </p:nvSpPr>
        <p:spPr>
          <a:xfrm>
            <a:off x="1331640" y="2967335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PROPUESTA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537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FA7F8EF-3D2F-49D5-9035-3EE24225B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178880"/>
              </p:ext>
            </p:extLst>
          </p:nvPr>
        </p:nvGraphicFramePr>
        <p:xfrm>
          <a:off x="467544" y="836712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Vector Premium | Madre de dibujos animados con niños haciendo ejercicio en  estera">
            <a:extLst>
              <a:ext uri="{FF2B5EF4-FFF2-40B4-BE49-F238E27FC236}">
                <a16:creationId xmlns:a16="http://schemas.microsoft.com/office/drawing/2014/main" id="{C7FE9E81-5364-4984-A1E7-531F70BC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672071-3783-4A91-99A4-D87A7CB6F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317" y="980728"/>
            <a:ext cx="2287139" cy="26405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2B9BF79-D40A-490E-9954-833E867B21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4" y="3621298"/>
            <a:ext cx="2342034" cy="15015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1869A23-23D0-4E67-BC0F-37C8D6DFE0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4384" y="358288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5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91680" y="476672"/>
            <a:ext cx="5448928" cy="1351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PROBLEMA DE INVESTIGACIÓN</a:t>
            </a:r>
          </a:p>
          <a:p>
            <a:pPr algn="ctr">
              <a:lnSpc>
                <a:spcPct val="200000"/>
              </a:lnSpc>
            </a:pPr>
            <a:endParaRPr lang="es-EC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2B32F4A-A361-46BC-831C-C519D36C4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17642"/>
              </p:ext>
            </p:extLst>
          </p:nvPr>
        </p:nvGraphicFramePr>
        <p:xfrm>
          <a:off x="1043608" y="1412776"/>
          <a:ext cx="7056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FFF97AE-D46A-4674-A537-1D4EC452729A}"/>
              </a:ext>
            </a:extLst>
          </p:cNvPr>
          <p:cNvSpPr/>
          <p:nvPr/>
        </p:nvSpPr>
        <p:spPr>
          <a:xfrm rot="1044750">
            <a:off x="5426701" y="3698565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0701E26-4937-4666-8092-CC7F1F1D0BA3}"/>
              </a:ext>
            </a:extLst>
          </p:cNvPr>
          <p:cNvSpPr/>
          <p:nvPr/>
        </p:nvSpPr>
        <p:spPr>
          <a:xfrm>
            <a:off x="6081274" y="3476742"/>
            <a:ext cx="2307150" cy="1432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Actividad física presencial – perfeccionamiento proceso físico-recreativo. Campo de acción </a:t>
            </a:r>
          </a:p>
        </p:txBody>
      </p:sp>
    </p:spTree>
    <p:extLst>
      <p:ext uri="{BB962C8B-B14F-4D97-AF65-F5344CB8AC3E}">
        <p14:creationId xmlns:p14="http://schemas.microsoft.com/office/powerpoint/2010/main" val="218992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BF9F7AD-D6F5-436A-8A5F-E0CFDBFC7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450635"/>
              </p:ext>
            </p:extLst>
          </p:nvPr>
        </p:nvGraphicFramePr>
        <p:xfrm>
          <a:off x="1524000" y="620688"/>
          <a:ext cx="6096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8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76A21B1-79D2-459B-ABE0-761FAD255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683186"/>
              </p:ext>
            </p:extLst>
          </p:nvPr>
        </p:nvGraphicFramePr>
        <p:xfrm>
          <a:off x="1115616" y="764704"/>
          <a:ext cx="712879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325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C2EF5D-3068-4D12-8B55-A9A49EF24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err="1"/>
              <a:t>vv</a:t>
            </a:r>
            <a:endParaRPr lang="es-419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ECD0F1E-18D3-4F8B-833B-56B59380D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339808"/>
              </p:ext>
            </p:extLst>
          </p:nvPr>
        </p:nvGraphicFramePr>
        <p:xfrm>
          <a:off x="798884" y="1154113"/>
          <a:ext cx="7546231" cy="454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>
            <a:extLst>
              <a:ext uri="{FF2B5EF4-FFF2-40B4-BE49-F238E27FC236}">
                <a16:creationId xmlns:a16="http://schemas.microsoft.com/office/drawing/2014/main" id="{F18E5D3C-C667-48C7-B9AF-3552E96EE297}"/>
              </a:ext>
            </a:extLst>
          </p:cNvPr>
          <p:cNvSpPr txBox="1"/>
          <p:nvPr/>
        </p:nvSpPr>
        <p:spPr>
          <a:xfrm>
            <a:off x="1475656" y="123925"/>
            <a:ext cx="558011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Diagrama de las acciones físico-recreativas educativas</a:t>
            </a:r>
          </a:p>
        </p:txBody>
      </p:sp>
    </p:spTree>
    <p:extLst>
      <p:ext uri="{BB962C8B-B14F-4D97-AF65-F5344CB8AC3E}">
        <p14:creationId xmlns:p14="http://schemas.microsoft.com/office/powerpoint/2010/main" val="181414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D27AE-5ABA-44A5-977E-9908EC00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v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FCB5E-C508-453A-8A2A-1E8BD8C2C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957BE510-F6F3-49C6-8C5B-F00D3A380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1" y="691517"/>
            <a:ext cx="7945438" cy="547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CuadroTexto">
            <a:extLst>
              <a:ext uri="{FF2B5EF4-FFF2-40B4-BE49-F238E27FC236}">
                <a16:creationId xmlns:a16="http://schemas.microsoft.com/office/drawing/2014/main" id="{7DB1541D-0DA9-4DF9-886A-307E20C26E75}"/>
              </a:ext>
            </a:extLst>
          </p:cNvPr>
          <p:cNvSpPr txBox="1"/>
          <p:nvPr/>
        </p:nvSpPr>
        <p:spPr>
          <a:xfrm>
            <a:off x="1296144" y="53384"/>
            <a:ext cx="655171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Datos recolectados del cuestionario teórico aplicado a los especialistas </a:t>
            </a:r>
          </a:p>
        </p:txBody>
      </p:sp>
    </p:spTree>
    <p:extLst>
      <p:ext uri="{BB962C8B-B14F-4D97-AF65-F5344CB8AC3E}">
        <p14:creationId xmlns:p14="http://schemas.microsoft.com/office/powerpoint/2010/main" val="3105908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BF0DB70F-A2D5-4E18-AE76-D1E2B4409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5285"/>
            <a:ext cx="7235080" cy="210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ECF338-1461-4D71-9E40-D2731A281308}"/>
              </a:ext>
            </a:extLst>
          </p:cNvPr>
          <p:cNvSpPr txBox="1"/>
          <p:nvPr/>
        </p:nvSpPr>
        <p:spPr>
          <a:xfrm>
            <a:off x="683568" y="3429000"/>
            <a:ext cx="74888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ES" sz="1800" dirty="0">
                <a:latin typeface="Arial" charset="0"/>
                <a:cs typeface="Arial" charset="0"/>
              </a:rPr>
              <a:t>Una vez dispuesto los estadísticos descriptivos, la última tabla evidencia diferencias significativas a favor del </a:t>
            </a:r>
            <a:r>
              <a:rPr lang="es-ES" sz="1800" dirty="0" err="1">
                <a:latin typeface="Arial" charset="0"/>
                <a:cs typeface="Arial" charset="0"/>
              </a:rPr>
              <a:t>postest</a:t>
            </a:r>
            <a:r>
              <a:rPr lang="es-ES" sz="1800" dirty="0">
                <a:latin typeface="Arial" charset="0"/>
                <a:cs typeface="Arial" charset="0"/>
              </a:rPr>
              <a:t> en todos los indicares de evaluación de la propuesta de intervención. Para el caso del indicador “Pertinencia” (p=0.000) se evidenciaron 0 diferencias negativas, 35 diferencias positivas o mejoras en el puntaje, y 15 empates o especialistas que dieron las mismas evaluaciones en los dos momentos de evaluada la propuesta de intervención.</a:t>
            </a:r>
            <a:endParaRPr lang="es-CO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3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6446DC-612E-4279-8FD9-65AAE083D622}"/>
              </a:ext>
            </a:extLst>
          </p:cNvPr>
          <p:cNvGraphicFramePr>
            <a:graphicFrameLocks noGrp="1"/>
          </p:cNvGraphicFramePr>
          <p:nvPr/>
        </p:nvGraphicFramePr>
        <p:xfrm>
          <a:off x="4608004" y="4297945"/>
          <a:ext cx="2514601" cy="1311808"/>
        </p:xfrm>
        <a:graphic>
          <a:graphicData uri="http://schemas.openxmlformats.org/drawingml/2006/table">
            <a:tbl>
              <a:tblPr bandRow="1">
                <a:tableStyleId>{348E0D0E-90F0-4FF7-A89F-ABA352942017}</a:tableStyleId>
              </a:tblPr>
              <a:tblGrid>
                <a:gridCol w="1165952">
                  <a:extLst>
                    <a:ext uri="{9D8B030D-6E8A-4147-A177-3AD203B41FA5}">
                      <a16:colId xmlns:a16="http://schemas.microsoft.com/office/drawing/2014/main" val="907469129"/>
                    </a:ext>
                  </a:extLst>
                </a:gridCol>
                <a:gridCol w="269603">
                  <a:extLst>
                    <a:ext uri="{9D8B030D-6E8A-4147-A177-3AD203B41FA5}">
                      <a16:colId xmlns:a16="http://schemas.microsoft.com/office/drawing/2014/main" val="6791165"/>
                    </a:ext>
                  </a:extLst>
                </a:gridCol>
                <a:gridCol w="270237">
                  <a:extLst>
                    <a:ext uri="{9D8B030D-6E8A-4147-A177-3AD203B41FA5}">
                      <a16:colId xmlns:a16="http://schemas.microsoft.com/office/drawing/2014/main" val="3978506530"/>
                    </a:ext>
                  </a:extLst>
                </a:gridCol>
                <a:gridCol w="269603">
                  <a:extLst>
                    <a:ext uri="{9D8B030D-6E8A-4147-A177-3AD203B41FA5}">
                      <a16:colId xmlns:a16="http://schemas.microsoft.com/office/drawing/2014/main" val="747599274"/>
                    </a:ext>
                  </a:extLst>
                </a:gridCol>
                <a:gridCol w="269603">
                  <a:extLst>
                    <a:ext uri="{9D8B030D-6E8A-4147-A177-3AD203B41FA5}">
                      <a16:colId xmlns:a16="http://schemas.microsoft.com/office/drawing/2014/main" val="135512725"/>
                    </a:ext>
                  </a:extLst>
                </a:gridCol>
                <a:gridCol w="269603">
                  <a:extLst>
                    <a:ext uri="{9D8B030D-6E8A-4147-A177-3AD203B41FA5}">
                      <a16:colId xmlns:a16="http://schemas.microsoft.com/office/drawing/2014/main" val="2269310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VARIABLES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35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PERTINENCIA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717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ORIGINALIDAD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076130"/>
                  </a:ext>
                </a:extLst>
              </a:tr>
              <a:tr h="280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CALIDAD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679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ASEQUIBILIDAD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62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OBJETIVIDAD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0507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FB88D0-3CC0-4995-B2C6-556DCB02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11414"/>
            <a:ext cx="871296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MÉTODO DE MEDICIÓN POR CUESTIONARIO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419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1.- ACCIÓN FÍSICO RECREATIVA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Acción # 1: Corre que te atraparé (Figura 2).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Objetivo: correr dispersos.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Medios: sonajeros, banderitas. Corre, corre,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Que te atrapo y Si te atrapo te ganaré.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Desarrollo: el adulto invita al niño/a, a realizar la carrera a través de la canción, corre, corre que te atrapo, si te atrapo te ganare.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Sugerencias Metodológicas.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correr en media punta del pie.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insistir en la coordinación de brazos y piernas.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niño/a correrá por el espacio disponible en el hogar, este también lo puede realizar en un parque o en cualquier otro lugar donde estén creadas las condiciones.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Todos los niños/as correrán al compás de la canción y del sonajero en la dirección que se le indique, más despacio o más rápido.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419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 le explicará a la familia que debe insistir en que sus niños/as deben respirar por la nariz y no por la boca.</a:t>
            </a:r>
            <a:endParaRPr kumimoji="0" lang="es-ES" altLang="es-41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419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1.png">
            <a:extLst>
              <a:ext uri="{FF2B5EF4-FFF2-40B4-BE49-F238E27FC236}">
                <a16:creationId xmlns:a16="http://schemas.microsoft.com/office/drawing/2014/main" id="{F0DAA34E-AFAF-4349-9698-059B6921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2927"/>
            <a:ext cx="3255782" cy="13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EF10B0-A027-4E3C-AC9C-67040C91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949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Figura 2:</a:t>
            </a:r>
            <a:r>
              <a:rPr kumimoji="0" lang="es-ES" altLang="es-419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Corre que te atrapan</a:t>
            </a:r>
            <a:endParaRPr kumimoji="0" lang="es-ES" altLang="es-419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419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09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B0FDEB7-6A0A-4A00-9012-67AA3C034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035048"/>
              </p:ext>
            </p:extLst>
          </p:nvPr>
        </p:nvGraphicFramePr>
        <p:xfrm>
          <a:off x="467544" y="1340768"/>
          <a:ext cx="820891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21A4A66-7233-4BD7-A6BE-007A49F9C055}"/>
              </a:ext>
            </a:extLst>
          </p:cNvPr>
          <p:cNvSpPr txBox="1"/>
          <p:nvPr/>
        </p:nvSpPr>
        <p:spPr>
          <a:xfrm>
            <a:off x="2483768" y="971436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CONCLUSIONES </a:t>
            </a:r>
            <a:endParaRPr lang="es-EC" sz="2800" b="1" dirty="0">
              <a:solidFill>
                <a:srgbClr val="FF0000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20868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692696"/>
            <a:ext cx="8784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rgbClr val="FF0000"/>
                </a:solidFill>
              </a:rPr>
              <a:t>RECOMENDACIONES </a:t>
            </a:r>
          </a:p>
          <a:p>
            <a:pPr algn="just"/>
            <a:r>
              <a:rPr lang="es-ES" sz="2800" b="1" dirty="0">
                <a:solidFill>
                  <a:srgbClr val="FF0000"/>
                </a:solidFill>
              </a:rPr>
              <a:t> </a:t>
            </a:r>
            <a:endParaRPr lang="es-EC" sz="2800" b="1" dirty="0">
              <a:solidFill>
                <a:srgbClr val="FF0000"/>
              </a:solidFill>
            </a:endParaRPr>
          </a:p>
          <a:p>
            <a:pPr algn="just"/>
            <a:r>
              <a:rPr lang="es-ES" sz="2800" dirty="0">
                <a:solidFill>
                  <a:srgbClr val="FF0000"/>
                </a:solidFill>
              </a:rPr>
              <a:t> </a:t>
            </a:r>
            <a:endParaRPr lang="es-EC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AA3180A-61B4-4D97-BCE4-CF73DA29F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425897"/>
              </p:ext>
            </p:extLst>
          </p:nvPr>
        </p:nvGraphicFramePr>
        <p:xfrm>
          <a:off x="323528" y="1412776"/>
          <a:ext cx="84249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0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95736" y="2321004"/>
            <a:ext cx="4968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499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9426DEA-3755-4739-BFCB-65C2827DC073}"/>
              </a:ext>
            </a:extLst>
          </p:cNvPr>
          <p:cNvSpPr txBox="1"/>
          <p:nvPr/>
        </p:nvSpPr>
        <p:spPr>
          <a:xfrm>
            <a:off x="1691680" y="1196752"/>
            <a:ext cx="5328592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 DE INVESTIGACIÓN</a:t>
            </a:r>
            <a:endParaRPr lang="es-EC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ilueta de persona pensando gif - Buscar con Google | Personas pensando,  Siluetas de personas, Anatomía del corazón">
            <a:extLst>
              <a:ext uri="{FF2B5EF4-FFF2-40B4-BE49-F238E27FC236}">
                <a16:creationId xmlns:a16="http://schemas.microsoft.com/office/drawing/2014/main" id="{45CFE07A-207E-4B67-B967-285D78715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3150"/>
            <a:ext cx="3528392" cy="273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9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1196752"/>
            <a:ext cx="8280920" cy="384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s-EC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S" sz="2000" b="1" dirty="0">
                <a:effectLst/>
                <a:latin typeface="+mn-lt"/>
                <a:ea typeface="Times New Roman" panose="02020603050405020304" pitchFamily="18" charset="0"/>
              </a:rPr>
              <a:t>¿Cómo validar teóricamente un grupo de acciones físico-recreativas para preparar a la familia en la enseñanza de habilidades motrices básicas para niños entre 4-5 años dentro del periodo de confinamiento producido por el covid-19.?</a:t>
            </a:r>
            <a:endParaRPr lang="es-419" sz="20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es-EC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2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E54A1D-E5F1-49BE-884A-478AD15BC0AD}"/>
              </a:ext>
            </a:extLst>
          </p:cNvPr>
          <p:cNvSpPr txBox="1"/>
          <p:nvPr/>
        </p:nvSpPr>
        <p:spPr>
          <a:xfrm>
            <a:off x="2627784" y="1556792"/>
            <a:ext cx="4572000" cy="71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200000"/>
              </a:lnSpc>
            </a:pPr>
            <a:r>
              <a:rPr lang="es-EC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de la investigación</a:t>
            </a:r>
            <a:r>
              <a:rPr lang="es-EC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C" sz="1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ómo Definir y Establecer Objetivos a Largo Plazo">
            <a:extLst>
              <a:ext uri="{FF2B5EF4-FFF2-40B4-BE49-F238E27FC236}">
                <a16:creationId xmlns:a16="http://schemas.microsoft.com/office/drawing/2014/main" id="{8F992E99-0D26-43BC-9074-B864B527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492896"/>
            <a:ext cx="6286500" cy="31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0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548680"/>
            <a:ext cx="8784976" cy="551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200000"/>
              </a:lnSpc>
            </a:pPr>
            <a:r>
              <a:rPr lang="es-EC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general:</a:t>
            </a:r>
          </a:p>
          <a:p>
            <a:pPr lvl="1" algn="just">
              <a:lnSpc>
                <a:spcPct val="200000"/>
              </a:lnSpc>
            </a:pPr>
            <a:endParaRPr lang="es-EC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</a:pPr>
            <a:r>
              <a:rPr lang="es-ES" sz="2400" dirty="0"/>
              <a:t>Validar teóricamente un grupo de acciones físico-recreativas para preparar a la familia en la enseñanza de habilidades motrices básicas para niños entre 4-5 años dentro del periodo de confinamiento producido por el covid-19.</a:t>
            </a:r>
            <a:endParaRPr lang="es-EC" sz="2400" dirty="0"/>
          </a:p>
          <a:p>
            <a:pPr lvl="1" algn="just">
              <a:lnSpc>
                <a:spcPct val="200000"/>
              </a:lnSpc>
            </a:pPr>
            <a:endParaRPr lang="es-EC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B0A1FD-C2D7-47B6-8D2C-BB02A7E2A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685998"/>
              </p:ext>
            </p:extLst>
          </p:nvPr>
        </p:nvGraphicFramePr>
        <p:xfrm>
          <a:off x="827584" y="836712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A837980-1F6D-4B7E-9312-37B9EE571F61}"/>
              </a:ext>
            </a:extLst>
          </p:cNvPr>
          <p:cNvSpPr txBox="1"/>
          <p:nvPr/>
        </p:nvSpPr>
        <p:spPr>
          <a:xfrm>
            <a:off x="827584" y="608540"/>
            <a:ext cx="4572000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lvl="2" algn="just">
              <a:lnSpc>
                <a:spcPct val="200000"/>
              </a:lnSpc>
            </a:pPr>
            <a:r>
              <a:rPr lang="es-EC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13914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B61C2C8-B428-425A-9113-817F336A3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124201"/>
              </p:ext>
            </p:extLst>
          </p:nvPr>
        </p:nvGraphicFramePr>
        <p:xfrm>
          <a:off x="467544" y="1268760"/>
          <a:ext cx="820891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0E58990-22AA-48F2-B66A-65EAC2DF8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480271"/>
              </p:ext>
            </p:extLst>
          </p:nvPr>
        </p:nvGraphicFramePr>
        <p:xfrm>
          <a:off x="152400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0A46313-0899-40AF-B0A9-07D2A6142241}"/>
              </a:ext>
            </a:extLst>
          </p:cNvPr>
          <p:cNvSpPr txBox="1"/>
          <p:nvPr/>
        </p:nvSpPr>
        <p:spPr>
          <a:xfrm>
            <a:off x="1763688" y="8268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87766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C0E8E4C-5C03-4AFF-B724-6497992C6000}"/>
              </a:ext>
            </a:extLst>
          </p:cNvPr>
          <p:cNvSpPr txBox="1"/>
          <p:nvPr/>
        </p:nvSpPr>
        <p:spPr>
          <a:xfrm>
            <a:off x="611560" y="740729"/>
            <a:ext cx="7704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Formulación de Hipótesis de la investigación</a:t>
            </a:r>
            <a:endParaRPr lang="es-419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299A34-5230-438B-A9D7-B31B750E8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132857"/>
            <a:ext cx="6192688" cy="34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2363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7587</TotalTime>
  <Words>1081</Words>
  <Application>Microsoft Office PowerPoint</Application>
  <PresentationFormat>Presentación en pantalla (4:3)</PresentationFormat>
  <Paragraphs>163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Calibri</vt:lpstr>
      <vt:lpstr>Times New Roman</vt:lpstr>
      <vt:lpstr>Arial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Sofia Elizabeth  Sotomayor Ocaña</dc:creator>
  <cp:lastModifiedBy>Orlando</cp:lastModifiedBy>
  <cp:revision>114</cp:revision>
  <cp:lastPrinted>2020-11-06T02:04:10Z</cp:lastPrinted>
  <dcterms:modified xsi:type="dcterms:W3CDTF">2021-04-23T01:30:59Z</dcterms:modified>
</cp:coreProperties>
</file>