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57" r:id="rId3"/>
    <p:sldId id="284" r:id="rId4"/>
    <p:sldId id="290" r:id="rId5"/>
    <p:sldId id="291" r:id="rId6"/>
    <p:sldId id="298" r:id="rId7"/>
    <p:sldId id="320" r:id="rId8"/>
    <p:sldId id="331" r:id="rId9"/>
    <p:sldId id="321" r:id="rId10"/>
    <p:sldId id="322" r:id="rId11"/>
    <p:sldId id="323" r:id="rId12"/>
    <p:sldId id="332" r:id="rId13"/>
    <p:sldId id="299" r:id="rId14"/>
    <p:sldId id="286" r:id="rId15"/>
    <p:sldId id="308" r:id="rId16"/>
    <p:sldId id="309" r:id="rId17"/>
    <p:sldId id="310" r:id="rId18"/>
    <p:sldId id="311" r:id="rId19"/>
    <p:sldId id="305" r:id="rId20"/>
    <p:sldId id="287" r:id="rId21"/>
    <p:sldId id="324" r:id="rId22"/>
    <p:sldId id="325" r:id="rId23"/>
    <p:sldId id="326" r:id="rId24"/>
    <p:sldId id="327" r:id="rId25"/>
    <p:sldId id="328" r:id="rId26"/>
    <p:sldId id="329" r:id="rId27"/>
    <p:sldId id="306" r:id="rId28"/>
    <p:sldId id="288" r:id="rId29"/>
    <p:sldId id="307" r:id="rId30"/>
    <p:sldId id="330" r:id="rId31"/>
    <p:sldId id="333" r:id="rId3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Torres" initials="PT" lastIdx="1" clrIdx="0">
    <p:extLst>
      <p:ext uri="{19B8F6BF-5375-455C-9EA6-DF929625EA0E}">
        <p15:presenceInfo xmlns:p15="http://schemas.microsoft.com/office/powerpoint/2012/main" userId="8a61dbe8b480f2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99"/>
    <a:srgbClr val="FF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3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ia\Documents\Tesis\Inmovilizacion\Tesis\dat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Universidad\Tesis\Inmovilizacion\Tesis\dat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Universidad\Tesis\Inmovilizacion\Tesis\dat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Universidad\Tesis\Inmovilizacion\Tesis\dat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Curva estándar de BSA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18155232248474779"/>
                  <c:y val="2.057337579030537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s-ES"/>
                </a:p>
              </c:txPr>
            </c:trendlineLbl>
          </c:trendline>
          <c:xVal>
            <c:numRef>
              <c:f>Bradford!$F$567:$F$605</c:f>
              <c:numCache>
                <c:formatCode>0.000</c:formatCode>
                <c:ptCount val="39"/>
                <c:pt idx="0">
                  <c:v>4.1425061425061429</c:v>
                </c:pt>
                <c:pt idx="1">
                  <c:v>0.62949194547707554</c:v>
                </c:pt>
                <c:pt idx="2">
                  <c:v>0.99607843137254903</c:v>
                </c:pt>
                <c:pt idx="3">
                  <c:v>0.52408930669800236</c:v>
                </c:pt>
                <c:pt idx="4">
                  <c:v>6.6337579617834397</c:v>
                </c:pt>
                <c:pt idx="5">
                  <c:v>5.271505376344086</c:v>
                </c:pt>
                <c:pt idx="6">
                  <c:v>1.436532507739938</c:v>
                </c:pt>
                <c:pt idx="7">
                  <c:v>2.3388581952117864</c:v>
                </c:pt>
                <c:pt idx="8">
                  <c:v>3.3462365591397849</c:v>
                </c:pt>
                <c:pt idx="9">
                  <c:v>7.832740213523131</c:v>
                </c:pt>
                <c:pt idx="10">
                  <c:v>5.3809523809523814</c:v>
                </c:pt>
                <c:pt idx="11">
                  <c:v>3.3347732181425487</c:v>
                </c:pt>
                <c:pt idx="12">
                  <c:v>2.3262032085561493</c:v>
                </c:pt>
                <c:pt idx="13">
                  <c:v>0.51493428912783756</c:v>
                </c:pt>
                <c:pt idx="14">
                  <c:v>3.8955916473317869</c:v>
                </c:pt>
                <c:pt idx="15">
                  <c:v>1.4008683068017367</c:v>
                </c:pt>
                <c:pt idx="16">
                  <c:v>7.945652173913043</c:v>
                </c:pt>
                <c:pt idx="17">
                  <c:v>0.6327272727272728</c:v>
                </c:pt>
                <c:pt idx="18">
                  <c:v>6.6763754045307451</c:v>
                </c:pt>
                <c:pt idx="19">
                  <c:v>0.96925133689839571</c:v>
                </c:pt>
                <c:pt idx="20">
                  <c:v>0.97379310344827585</c:v>
                </c:pt>
                <c:pt idx="21">
                  <c:v>3.9127358490566038</c:v>
                </c:pt>
                <c:pt idx="22">
                  <c:v>1.4395770392749243</c:v>
                </c:pt>
                <c:pt idx="23">
                  <c:v>7.7615658362989315</c:v>
                </c:pt>
                <c:pt idx="24">
                  <c:v>0.5065243179122183</c:v>
                </c:pt>
                <c:pt idx="25">
                  <c:v>6.7060702875399372</c:v>
                </c:pt>
                <c:pt idx="26">
                  <c:v>5.2555555555555555</c:v>
                </c:pt>
                <c:pt idx="27">
                  <c:v>2.3146473779385168</c:v>
                </c:pt>
                <c:pt idx="28">
                  <c:v>3.3376344086021503</c:v>
                </c:pt>
                <c:pt idx="29">
                  <c:v>4.1456790123456786</c:v>
                </c:pt>
                <c:pt idx="30">
                  <c:v>7.8510638297872344</c:v>
                </c:pt>
                <c:pt idx="31">
                  <c:v>6.55246913580247</c:v>
                </c:pt>
                <c:pt idx="32">
                  <c:v>0.51744885679903729</c:v>
                </c:pt>
                <c:pt idx="33">
                  <c:v>2.2947368421052636</c:v>
                </c:pt>
                <c:pt idx="34">
                  <c:v>1.0013440860215055</c:v>
                </c:pt>
                <c:pt idx="35">
                  <c:v>0.61118012422360246</c:v>
                </c:pt>
                <c:pt idx="36">
                  <c:v>3.2616033755274265</c:v>
                </c:pt>
                <c:pt idx="37">
                  <c:v>1.4262295081967211</c:v>
                </c:pt>
                <c:pt idx="38">
                  <c:v>5.193548387096774</c:v>
                </c:pt>
              </c:numCache>
            </c:numRef>
          </c:xVal>
          <c:yVal>
            <c:numRef>
              <c:f>Bradford!$B$567:$B$605</c:f>
              <c:numCache>
                <c:formatCode>General</c:formatCode>
                <c:ptCount val="39"/>
                <c:pt idx="0">
                  <c:v>0.4</c:v>
                </c:pt>
                <c:pt idx="1">
                  <c:v>0.01</c:v>
                </c:pt>
                <c:pt idx="2">
                  <c:v>0.05</c:v>
                </c:pt>
                <c:pt idx="3">
                  <c:v>0</c:v>
                </c:pt>
                <c:pt idx="4">
                  <c:v>0.8</c:v>
                </c:pt>
                <c:pt idx="5">
                  <c:v>0.6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1</c:v>
                </c:pt>
                <c:pt idx="10">
                  <c:v>0.6</c:v>
                </c:pt>
                <c:pt idx="11">
                  <c:v>0.3</c:v>
                </c:pt>
                <c:pt idx="12">
                  <c:v>0.2</c:v>
                </c:pt>
                <c:pt idx="13">
                  <c:v>0</c:v>
                </c:pt>
                <c:pt idx="14">
                  <c:v>0.4</c:v>
                </c:pt>
                <c:pt idx="15">
                  <c:v>0.1</c:v>
                </c:pt>
                <c:pt idx="16">
                  <c:v>1</c:v>
                </c:pt>
                <c:pt idx="17">
                  <c:v>0.01</c:v>
                </c:pt>
                <c:pt idx="18">
                  <c:v>0.8</c:v>
                </c:pt>
                <c:pt idx="19">
                  <c:v>0.05</c:v>
                </c:pt>
                <c:pt idx="20" formatCode="0.00">
                  <c:v>0.05</c:v>
                </c:pt>
                <c:pt idx="21" formatCode="0.00">
                  <c:v>0.4</c:v>
                </c:pt>
                <c:pt idx="22" formatCode="0.00">
                  <c:v>0.1</c:v>
                </c:pt>
                <c:pt idx="23" formatCode="0.00">
                  <c:v>1</c:v>
                </c:pt>
                <c:pt idx="24" formatCode="0.00">
                  <c:v>0</c:v>
                </c:pt>
                <c:pt idx="25">
                  <c:v>0.8</c:v>
                </c:pt>
                <c:pt idx="26">
                  <c:v>0.6</c:v>
                </c:pt>
                <c:pt idx="27">
                  <c:v>0.2</c:v>
                </c:pt>
                <c:pt idx="28">
                  <c:v>0.3</c:v>
                </c:pt>
                <c:pt idx="29">
                  <c:v>0.4</c:v>
                </c:pt>
                <c:pt idx="30">
                  <c:v>1</c:v>
                </c:pt>
                <c:pt idx="31">
                  <c:v>0.8</c:v>
                </c:pt>
                <c:pt idx="32">
                  <c:v>0</c:v>
                </c:pt>
                <c:pt idx="33">
                  <c:v>0.2</c:v>
                </c:pt>
                <c:pt idx="34">
                  <c:v>0.05</c:v>
                </c:pt>
                <c:pt idx="35">
                  <c:v>0.01</c:v>
                </c:pt>
                <c:pt idx="36">
                  <c:v>0.3</c:v>
                </c:pt>
                <c:pt idx="37">
                  <c:v>0.1</c:v>
                </c:pt>
                <c:pt idx="38">
                  <c:v>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1D-4E0F-8848-BD5035F13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9794288"/>
        <c:axId val="1119797008"/>
      </c:scatterChart>
      <c:valAx>
        <c:axId val="11197942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590 nm/450 nm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119797008"/>
        <c:crosses val="autoZero"/>
        <c:crossBetween val="midCat"/>
      </c:valAx>
      <c:valAx>
        <c:axId val="111979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25000"/>
                  <a:lumOff val="75000"/>
                  <a:alpha val="1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BSA (mg/mL)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111979428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12918385201848"/>
          <c:y val="5.2380952380952382E-2"/>
          <c:w val="0.82126774153230842"/>
          <c:h val="0.7516347956505437"/>
        </c:manualLayout>
      </c:layout>
      <c:scatterChart>
        <c:scatterStyle val="lineMarker"/>
        <c:varyColors val="0"/>
        <c:ser>
          <c:idx val="1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tint val="77000"/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>
                    <a:tint val="77000"/>
                  </a:schemeClr>
                </a:solidFill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34223475218062399"/>
                  <c:y val="-2.860038088629006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</c:trendlineLbl>
          </c:trendline>
          <c:xVal>
            <c:numRef>
              <c:f>'Ensayos Kit enzimático'!$F$371:$F$400</c:f>
              <c:numCache>
                <c:formatCode>General</c:formatCode>
                <c:ptCount val="30"/>
                <c:pt idx="0">
                  <c:v>0.23200000000000001</c:v>
                </c:pt>
                <c:pt idx="1">
                  <c:v>1.2999999999999999E-2</c:v>
                </c:pt>
                <c:pt idx="2">
                  <c:v>5.1999999999999998E-2</c:v>
                </c:pt>
                <c:pt idx="3">
                  <c:v>0.376</c:v>
                </c:pt>
                <c:pt idx="4">
                  <c:v>0.307</c:v>
                </c:pt>
                <c:pt idx="5">
                  <c:v>0.22800000000000001</c:v>
                </c:pt>
                <c:pt idx="6">
                  <c:v>0.372</c:v>
                </c:pt>
                <c:pt idx="7">
                  <c:v>5.2999999999999999E-2</c:v>
                </c:pt>
                <c:pt idx="8">
                  <c:v>0.30399999999999999</c:v>
                </c:pt>
                <c:pt idx="9">
                  <c:v>1.2999999999999999E-2</c:v>
                </c:pt>
                <c:pt idx="10">
                  <c:v>0.29799999999999999</c:v>
                </c:pt>
                <c:pt idx="11">
                  <c:v>1.0999999999999999E-2</c:v>
                </c:pt>
                <c:pt idx="12">
                  <c:v>0.36899999999999999</c:v>
                </c:pt>
                <c:pt idx="13">
                  <c:v>0.22900000000000001</c:v>
                </c:pt>
                <c:pt idx="14">
                  <c:v>5.6000000000000001E-2</c:v>
                </c:pt>
                <c:pt idx="15">
                  <c:v>0.106</c:v>
                </c:pt>
                <c:pt idx="16">
                  <c:v>0.34699999999999998</c:v>
                </c:pt>
                <c:pt idx="17">
                  <c:v>0.26800000000000002</c:v>
                </c:pt>
                <c:pt idx="18">
                  <c:v>0.32600000000000001</c:v>
                </c:pt>
                <c:pt idx="19">
                  <c:v>0.17699999999999999</c:v>
                </c:pt>
                <c:pt idx="20">
                  <c:v>0.26800000000000002</c:v>
                </c:pt>
                <c:pt idx="21">
                  <c:v>0.18</c:v>
                </c:pt>
                <c:pt idx="22">
                  <c:v>0.35199999999999998</c:v>
                </c:pt>
                <c:pt idx="23">
                  <c:v>0.33100000000000002</c:v>
                </c:pt>
                <c:pt idx="24">
                  <c:v>0.105</c:v>
                </c:pt>
                <c:pt idx="25">
                  <c:v>0.33900000000000002</c:v>
                </c:pt>
                <c:pt idx="26">
                  <c:v>0.111</c:v>
                </c:pt>
                <c:pt idx="27">
                  <c:v>0.35299999999999998</c:v>
                </c:pt>
                <c:pt idx="28">
                  <c:v>0.17599999999999999</c:v>
                </c:pt>
                <c:pt idx="29">
                  <c:v>0.26900000000000002</c:v>
                </c:pt>
              </c:numCache>
            </c:numRef>
          </c:xVal>
          <c:yVal>
            <c:numRef>
              <c:f>'Ensayos Kit enzimático'!$H$371:$H$400</c:f>
              <c:numCache>
                <c:formatCode>0.0</c:formatCode>
                <c:ptCount val="30"/>
                <c:pt idx="0">
                  <c:v>75</c:v>
                </c:pt>
                <c:pt idx="1">
                  <c:v>0</c:v>
                </c:pt>
                <c:pt idx="2">
                  <c:v>10</c:v>
                </c:pt>
                <c:pt idx="3">
                  <c:v>200</c:v>
                </c:pt>
                <c:pt idx="4">
                  <c:v>125</c:v>
                </c:pt>
                <c:pt idx="5">
                  <c:v>75</c:v>
                </c:pt>
                <c:pt idx="6">
                  <c:v>200</c:v>
                </c:pt>
                <c:pt idx="7">
                  <c:v>10</c:v>
                </c:pt>
                <c:pt idx="8">
                  <c:v>125</c:v>
                </c:pt>
                <c:pt idx="9">
                  <c:v>0</c:v>
                </c:pt>
                <c:pt idx="10">
                  <c:v>125</c:v>
                </c:pt>
                <c:pt idx="11">
                  <c:v>0</c:v>
                </c:pt>
                <c:pt idx="12">
                  <c:v>200</c:v>
                </c:pt>
                <c:pt idx="13">
                  <c:v>75</c:v>
                </c:pt>
                <c:pt idx="14">
                  <c:v>10</c:v>
                </c:pt>
                <c:pt idx="15">
                  <c:v>25</c:v>
                </c:pt>
                <c:pt idx="16">
                  <c:v>175</c:v>
                </c:pt>
                <c:pt idx="17">
                  <c:v>100</c:v>
                </c:pt>
                <c:pt idx="18">
                  <c:v>150</c:v>
                </c:pt>
                <c:pt idx="19">
                  <c:v>50</c:v>
                </c:pt>
                <c:pt idx="20">
                  <c:v>100</c:v>
                </c:pt>
                <c:pt idx="21">
                  <c:v>50</c:v>
                </c:pt>
                <c:pt idx="22">
                  <c:v>175</c:v>
                </c:pt>
                <c:pt idx="23">
                  <c:v>150</c:v>
                </c:pt>
                <c:pt idx="24">
                  <c:v>25</c:v>
                </c:pt>
                <c:pt idx="25">
                  <c:v>150</c:v>
                </c:pt>
                <c:pt idx="26">
                  <c:v>25</c:v>
                </c:pt>
                <c:pt idx="27">
                  <c:v>175</c:v>
                </c:pt>
                <c:pt idx="28">
                  <c:v>50</c:v>
                </c:pt>
                <c:pt idx="2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F6-4596-93BF-336FB5CD0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529232"/>
        <c:axId val="939530320"/>
      </c:scatterChart>
      <c:valAx>
        <c:axId val="9395292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Absorbancia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939530320"/>
        <c:crosses val="autoZero"/>
        <c:crossBetween val="midCat"/>
      </c:valAx>
      <c:valAx>
        <c:axId val="93953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25000"/>
                  <a:lumOff val="75000"/>
                  <a:alpha val="1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Glucosa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93952923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</c:trendlineLbl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power"/>
            <c:dispRSqr val="1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ES"/>
                </a:p>
              </c:txPr>
            </c:trendlineLbl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og"/>
            <c:dispRSqr val="0"/>
            <c:dispEq val="0"/>
          </c:trendline>
          <c:xVal>
            <c:numRef>
              <c:f>'Ensayos Kit enzimático'!$P$239:$P$243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'Ensayos Kit enzimático'!$U$239:$U$243</c:f>
              <c:numCache>
                <c:formatCode>0.00</c:formatCode>
                <c:ptCount val="5"/>
                <c:pt idx="0">
                  <c:v>31.540468200000007</c:v>
                </c:pt>
                <c:pt idx="1">
                  <c:v>95.873120000000014</c:v>
                </c:pt>
                <c:pt idx="2">
                  <c:v>118.6435808</c:v>
                </c:pt>
                <c:pt idx="3">
                  <c:v>129.54736319999998</c:v>
                </c:pt>
                <c:pt idx="4">
                  <c:v>131.64550500000001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09E-480D-9D57-DC4AC2A34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527056"/>
        <c:axId val="939518352"/>
      </c:scatterChart>
      <c:valAx>
        <c:axId val="93952705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Tiempo (min)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939518352"/>
        <c:crosses val="autoZero"/>
        <c:crossBetween val="midCat"/>
        <c:majorUnit val="4"/>
      </c:valAx>
      <c:valAx>
        <c:axId val="93951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25000"/>
                  <a:lumOff val="75000"/>
                  <a:alpha val="1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Glucosa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93952705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solidFill>
            <a:schemeClr val="bg1">
              <a:lumMod val="75000"/>
              <a:alpha val="2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Formación del producto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'Ensayos Kit enzimático'!$S$257:$S$260</c:f>
              <c:numCache>
                <c:formatCode>0.0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</c:numCache>
            </c:numRef>
          </c:xVal>
          <c:yVal>
            <c:numRef>
              <c:f>'Ensayos Kit enzimático'!$V$257:$V$260</c:f>
              <c:numCache>
                <c:formatCode>0.00</c:formatCode>
                <c:ptCount val="4"/>
                <c:pt idx="0">
                  <c:v>75.701754499999993</c:v>
                </c:pt>
                <c:pt idx="1">
                  <c:v>115.26136249999999</c:v>
                </c:pt>
                <c:pt idx="2">
                  <c:v>122.02626250000002</c:v>
                </c:pt>
                <c:pt idx="3">
                  <c:v>122.71391199999999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84D-42FF-89E3-F1CCE6731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519984"/>
        <c:axId val="939525424"/>
      </c:scatterChart>
      <c:valAx>
        <c:axId val="939519984"/>
        <c:scaling>
          <c:orientation val="minMax"/>
          <c:max val="2.2000000000000002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Lactasa (mg/mL)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939525424"/>
        <c:crosses val="autoZero"/>
        <c:crossBetween val="midCat"/>
      </c:valAx>
      <c:valAx>
        <c:axId val="939525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25000"/>
                  <a:lumOff val="75000"/>
                  <a:alpha val="1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Glucosa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93951998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solidFill>
            <a:schemeClr val="bg1">
              <a:lumMod val="75000"/>
              <a:alpha val="2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4D8B5-17E9-4E15-A318-00ECC698953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</dgm:pt>
    <dgm:pt modelId="{5AFCEBBD-40B1-4F00-B2FA-EB80C1DFD77B}">
      <dgm:prSet phldrT="[Texto]"/>
      <dgm:spPr/>
      <dgm:t>
        <a:bodyPr/>
        <a:lstStyle/>
        <a:p>
          <a:r>
            <a:rPr lang="es-ES" dirty="0"/>
            <a:t>Justificación del problema</a:t>
          </a:r>
        </a:p>
      </dgm:t>
    </dgm:pt>
    <dgm:pt modelId="{C89C9AB2-7BA7-4232-A09E-3866B6865452}" type="parTrans" cxnId="{0FA29A78-DDB2-4062-85A0-053E51D32694}">
      <dgm:prSet/>
      <dgm:spPr/>
      <dgm:t>
        <a:bodyPr/>
        <a:lstStyle/>
        <a:p>
          <a:endParaRPr lang="es-ES"/>
        </a:p>
      </dgm:t>
    </dgm:pt>
    <dgm:pt modelId="{811B6724-28B0-4864-B740-10B9E8E0CF19}" type="sibTrans" cxnId="{0FA29A78-DDB2-4062-85A0-053E51D32694}">
      <dgm:prSet/>
      <dgm:spPr/>
      <dgm:t>
        <a:bodyPr/>
        <a:lstStyle/>
        <a:p>
          <a:endParaRPr lang="es-ES"/>
        </a:p>
      </dgm:t>
    </dgm:pt>
    <dgm:pt modelId="{E945B55A-B8CC-42E5-AF74-441E2C952122}">
      <dgm:prSet phldrT="[Texto]"/>
      <dgm:spPr/>
      <dgm:t>
        <a:bodyPr/>
        <a:lstStyle/>
        <a:p>
          <a:r>
            <a:rPr lang="es-ES" dirty="0"/>
            <a:t>Objetivos</a:t>
          </a:r>
        </a:p>
      </dgm:t>
    </dgm:pt>
    <dgm:pt modelId="{8D36753A-9EE8-43D8-8B81-AD6D4CF6EDE7}" type="parTrans" cxnId="{0B9C427B-84EB-4FA3-8754-57C7DFFE2BB1}">
      <dgm:prSet/>
      <dgm:spPr/>
      <dgm:t>
        <a:bodyPr/>
        <a:lstStyle/>
        <a:p>
          <a:endParaRPr lang="es-ES"/>
        </a:p>
      </dgm:t>
    </dgm:pt>
    <dgm:pt modelId="{14F6F790-76B3-4A2B-8AC6-A6837CDE8D09}" type="sibTrans" cxnId="{0B9C427B-84EB-4FA3-8754-57C7DFFE2BB1}">
      <dgm:prSet/>
      <dgm:spPr/>
      <dgm:t>
        <a:bodyPr/>
        <a:lstStyle/>
        <a:p>
          <a:endParaRPr lang="es-ES"/>
        </a:p>
      </dgm:t>
    </dgm:pt>
    <dgm:pt modelId="{BF811B1C-6F60-4196-B22F-B705EEF85CE6}">
      <dgm:prSet phldrT="[Texto]"/>
      <dgm:spPr/>
      <dgm:t>
        <a:bodyPr/>
        <a:lstStyle/>
        <a:p>
          <a:r>
            <a:rPr lang="es-ES" dirty="0"/>
            <a:t>Introducción</a:t>
          </a:r>
        </a:p>
      </dgm:t>
    </dgm:pt>
    <dgm:pt modelId="{1CEC9C6E-1B8E-4FBD-84C2-30BE1C99BB5A}" type="parTrans" cxnId="{C904C89F-4E99-4E00-B1A9-7994849DCB7E}">
      <dgm:prSet/>
      <dgm:spPr/>
      <dgm:t>
        <a:bodyPr/>
        <a:lstStyle/>
        <a:p>
          <a:endParaRPr lang="es-ES"/>
        </a:p>
      </dgm:t>
    </dgm:pt>
    <dgm:pt modelId="{2861F47D-F7FC-4133-BAB9-577858028790}" type="sibTrans" cxnId="{C904C89F-4E99-4E00-B1A9-7994849DCB7E}">
      <dgm:prSet/>
      <dgm:spPr/>
      <dgm:t>
        <a:bodyPr/>
        <a:lstStyle/>
        <a:p>
          <a:endParaRPr lang="es-ES"/>
        </a:p>
      </dgm:t>
    </dgm:pt>
    <dgm:pt modelId="{2807E83F-4027-4408-8952-551A1BC85497}">
      <dgm:prSet/>
      <dgm:spPr/>
      <dgm:t>
        <a:bodyPr/>
        <a:lstStyle/>
        <a:p>
          <a:r>
            <a:rPr lang="es-ES" dirty="0"/>
            <a:t>Metodología	</a:t>
          </a:r>
        </a:p>
      </dgm:t>
    </dgm:pt>
    <dgm:pt modelId="{937D0DF6-3249-4B5E-B993-FCC2B1E1A8EB}" type="parTrans" cxnId="{0B3C2D46-7353-4B86-B4FE-4DDB5E0358A0}">
      <dgm:prSet/>
      <dgm:spPr/>
      <dgm:t>
        <a:bodyPr/>
        <a:lstStyle/>
        <a:p>
          <a:endParaRPr lang="es-ES"/>
        </a:p>
      </dgm:t>
    </dgm:pt>
    <dgm:pt modelId="{7A1ABAEC-7926-4CD3-8F35-E041A090E46A}" type="sibTrans" cxnId="{0B3C2D46-7353-4B86-B4FE-4DDB5E0358A0}">
      <dgm:prSet/>
      <dgm:spPr/>
      <dgm:t>
        <a:bodyPr/>
        <a:lstStyle/>
        <a:p>
          <a:endParaRPr lang="es-ES"/>
        </a:p>
      </dgm:t>
    </dgm:pt>
    <dgm:pt modelId="{D2524B28-23F4-4F9E-857F-09EFA25ED4CA}">
      <dgm:prSet/>
      <dgm:spPr/>
      <dgm:t>
        <a:bodyPr/>
        <a:lstStyle/>
        <a:p>
          <a:r>
            <a:rPr lang="es-ES" dirty="0"/>
            <a:t>Resultados y Discusión</a:t>
          </a:r>
        </a:p>
      </dgm:t>
    </dgm:pt>
    <dgm:pt modelId="{BA93F6FF-FBF1-4F79-ADEC-5C67CB4FDB6F}" type="parTrans" cxnId="{1801F64C-65D8-4F43-B2B8-1A358EC0E00D}">
      <dgm:prSet/>
      <dgm:spPr/>
      <dgm:t>
        <a:bodyPr/>
        <a:lstStyle/>
        <a:p>
          <a:endParaRPr lang="es-ES"/>
        </a:p>
      </dgm:t>
    </dgm:pt>
    <dgm:pt modelId="{14FAA52B-8A73-4BCC-9A47-E6875021480F}" type="sibTrans" cxnId="{1801F64C-65D8-4F43-B2B8-1A358EC0E00D}">
      <dgm:prSet/>
      <dgm:spPr/>
      <dgm:t>
        <a:bodyPr/>
        <a:lstStyle/>
        <a:p>
          <a:endParaRPr lang="es-ES"/>
        </a:p>
      </dgm:t>
    </dgm:pt>
    <dgm:pt modelId="{D8E747EB-B9AC-49B3-96C0-C3FC386713D1}">
      <dgm:prSet/>
      <dgm:spPr/>
      <dgm:t>
        <a:bodyPr/>
        <a:lstStyle/>
        <a:p>
          <a:r>
            <a:rPr lang="es-ES" dirty="0"/>
            <a:t>Conclusiones	</a:t>
          </a:r>
        </a:p>
      </dgm:t>
    </dgm:pt>
    <dgm:pt modelId="{23D10E56-7519-411E-A708-E5BE62376481}" type="parTrans" cxnId="{206D94F4-BFD4-47C3-89B4-1F8064948BE8}">
      <dgm:prSet/>
      <dgm:spPr/>
      <dgm:t>
        <a:bodyPr/>
        <a:lstStyle/>
        <a:p>
          <a:endParaRPr lang="es-ES"/>
        </a:p>
      </dgm:t>
    </dgm:pt>
    <dgm:pt modelId="{71713619-C852-4A1C-A950-BD574DBB7E8D}" type="sibTrans" cxnId="{206D94F4-BFD4-47C3-89B4-1F8064948BE8}">
      <dgm:prSet/>
      <dgm:spPr/>
      <dgm:t>
        <a:bodyPr/>
        <a:lstStyle/>
        <a:p>
          <a:endParaRPr lang="es-ES"/>
        </a:p>
      </dgm:t>
    </dgm:pt>
    <dgm:pt modelId="{7D94B282-190A-4429-9A89-90675FB8E8D0}">
      <dgm:prSet/>
      <dgm:spPr/>
      <dgm:t>
        <a:bodyPr/>
        <a:lstStyle/>
        <a:p>
          <a:r>
            <a:rPr lang="es-ES" dirty="0"/>
            <a:t>Recomendaciones</a:t>
          </a:r>
        </a:p>
      </dgm:t>
    </dgm:pt>
    <dgm:pt modelId="{9DEF14E9-C60A-4E2A-8215-7D1C7265F122}" type="parTrans" cxnId="{2C55DCF9-C391-457F-9A61-1ACE61994B68}">
      <dgm:prSet/>
      <dgm:spPr/>
      <dgm:t>
        <a:bodyPr/>
        <a:lstStyle/>
        <a:p>
          <a:endParaRPr lang="es-ES"/>
        </a:p>
      </dgm:t>
    </dgm:pt>
    <dgm:pt modelId="{3EBA0D0C-CA29-40A3-A8C6-E133810360D8}" type="sibTrans" cxnId="{2C55DCF9-C391-457F-9A61-1ACE61994B68}">
      <dgm:prSet/>
      <dgm:spPr/>
      <dgm:t>
        <a:bodyPr/>
        <a:lstStyle/>
        <a:p>
          <a:endParaRPr lang="es-ES"/>
        </a:p>
      </dgm:t>
    </dgm:pt>
    <dgm:pt modelId="{D28AEC54-2E5C-4E29-A661-719C61CE5FB5}" type="pres">
      <dgm:prSet presAssocID="{4624D8B5-17E9-4E15-A318-00ECC6989535}" presName="Name0" presStyleCnt="0">
        <dgm:presLayoutVars>
          <dgm:chMax val="7"/>
          <dgm:chPref val="7"/>
          <dgm:dir/>
        </dgm:presLayoutVars>
      </dgm:prSet>
      <dgm:spPr/>
    </dgm:pt>
    <dgm:pt modelId="{1CDE9680-93DF-466A-900E-83451564757E}" type="pres">
      <dgm:prSet presAssocID="{4624D8B5-17E9-4E15-A318-00ECC6989535}" presName="Name1" presStyleCnt="0"/>
      <dgm:spPr/>
    </dgm:pt>
    <dgm:pt modelId="{C24A3166-6A70-4B4C-987B-1AB8642A232F}" type="pres">
      <dgm:prSet presAssocID="{4624D8B5-17E9-4E15-A318-00ECC6989535}" presName="cycle" presStyleCnt="0"/>
      <dgm:spPr/>
    </dgm:pt>
    <dgm:pt modelId="{8F6C8853-3B5F-4478-AA20-FC4A5BFED234}" type="pres">
      <dgm:prSet presAssocID="{4624D8B5-17E9-4E15-A318-00ECC6989535}" presName="srcNode" presStyleLbl="node1" presStyleIdx="0" presStyleCnt="7"/>
      <dgm:spPr/>
    </dgm:pt>
    <dgm:pt modelId="{01F4C013-6BFF-4BE6-B6A8-71A06BF8FB6B}" type="pres">
      <dgm:prSet presAssocID="{4624D8B5-17E9-4E15-A318-00ECC6989535}" presName="conn" presStyleLbl="parChTrans1D2" presStyleIdx="0" presStyleCnt="1"/>
      <dgm:spPr/>
    </dgm:pt>
    <dgm:pt modelId="{2EECEEA9-0978-45CB-BA10-785310CC9473}" type="pres">
      <dgm:prSet presAssocID="{4624D8B5-17E9-4E15-A318-00ECC6989535}" presName="extraNode" presStyleLbl="node1" presStyleIdx="0" presStyleCnt="7"/>
      <dgm:spPr/>
    </dgm:pt>
    <dgm:pt modelId="{2721459D-5512-4DFC-901D-CF471276A7E2}" type="pres">
      <dgm:prSet presAssocID="{4624D8B5-17E9-4E15-A318-00ECC6989535}" presName="dstNode" presStyleLbl="node1" presStyleIdx="0" presStyleCnt="7"/>
      <dgm:spPr/>
    </dgm:pt>
    <dgm:pt modelId="{64649874-19A3-4ABB-889F-584C8E590F69}" type="pres">
      <dgm:prSet presAssocID="{5AFCEBBD-40B1-4F00-B2FA-EB80C1DFD77B}" presName="text_1" presStyleLbl="node1" presStyleIdx="0" presStyleCnt="7">
        <dgm:presLayoutVars>
          <dgm:bulletEnabled val="1"/>
        </dgm:presLayoutVars>
      </dgm:prSet>
      <dgm:spPr/>
    </dgm:pt>
    <dgm:pt modelId="{8B9AE613-7040-47AF-BFB0-C47218885EC6}" type="pres">
      <dgm:prSet presAssocID="{5AFCEBBD-40B1-4F00-B2FA-EB80C1DFD77B}" presName="accent_1" presStyleCnt="0"/>
      <dgm:spPr/>
    </dgm:pt>
    <dgm:pt modelId="{D684F5DA-E986-426F-824B-696E87FFFC48}" type="pres">
      <dgm:prSet presAssocID="{5AFCEBBD-40B1-4F00-B2FA-EB80C1DFD77B}" presName="accentRepeatNode" presStyleLbl="solidFgAcc1" presStyleIdx="0" presStyleCnt="7"/>
      <dgm:spPr/>
    </dgm:pt>
    <dgm:pt modelId="{EF7DE81D-A174-4505-A6EA-B69B06C392DE}" type="pres">
      <dgm:prSet presAssocID="{E945B55A-B8CC-42E5-AF74-441E2C952122}" presName="text_2" presStyleLbl="node1" presStyleIdx="1" presStyleCnt="7">
        <dgm:presLayoutVars>
          <dgm:bulletEnabled val="1"/>
        </dgm:presLayoutVars>
      </dgm:prSet>
      <dgm:spPr/>
    </dgm:pt>
    <dgm:pt modelId="{1C2C8CEE-9E65-4174-A48A-AE99EEEC8B6C}" type="pres">
      <dgm:prSet presAssocID="{E945B55A-B8CC-42E5-AF74-441E2C952122}" presName="accent_2" presStyleCnt="0"/>
      <dgm:spPr/>
    </dgm:pt>
    <dgm:pt modelId="{A38283A5-E470-42CC-9767-5C16B26EBB50}" type="pres">
      <dgm:prSet presAssocID="{E945B55A-B8CC-42E5-AF74-441E2C952122}" presName="accentRepeatNode" presStyleLbl="solidFgAcc1" presStyleIdx="1" presStyleCnt="7"/>
      <dgm:spPr/>
    </dgm:pt>
    <dgm:pt modelId="{ADB5E527-97BE-4569-B5D4-407A4D154565}" type="pres">
      <dgm:prSet presAssocID="{BF811B1C-6F60-4196-B22F-B705EEF85CE6}" presName="text_3" presStyleLbl="node1" presStyleIdx="2" presStyleCnt="7">
        <dgm:presLayoutVars>
          <dgm:bulletEnabled val="1"/>
        </dgm:presLayoutVars>
      </dgm:prSet>
      <dgm:spPr/>
    </dgm:pt>
    <dgm:pt modelId="{6D9E5A79-F836-44B9-B820-C4BBD57810A7}" type="pres">
      <dgm:prSet presAssocID="{BF811B1C-6F60-4196-B22F-B705EEF85CE6}" presName="accent_3" presStyleCnt="0"/>
      <dgm:spPr/>
    </dgm:pt>
    <dgm:pt modelId="{23B0B8AF-BE39-45F5-B22E-2E08025E812D}" type="pres">
      <dgm:prSet presAssocID="{BF811B1C-6F60-4196-B22F-B705EEF85CE6}" presName="accentRepeatNode" presStyleLbl="solidFgAcc1" presStyleIdx="2" presStyleCnt="7"/>
      <dgm:spPr/>
    </dgm:pt>
    <dgm:pt modelId="{EE35CFA2-C951-41A8-AB80-0CCA23AC6766}" type="pres">
      <dgm:prSet presAssocID="{2807E83F-4027-4408-8952-551A1BC85497}" presName="text_4" presStyleLbl="node1" presStyleIdx="3" presStyleCnt="7">
        <dgm:presLayoutVars>
          <dgm:bulletEnabled val="1"/>
        </dgm:presLayoutVars>
      </dgm:prSet>
      <dgm:spPr/>
    </dgm:pt>
    <dgm:pt modelId="{E7EEC3E6-E1B2-41FB-9E12-0275F30A308D}" type="pres">
      <dgm:prSet presAssocID="{2807E83F-4027-4408-8952-551A1BC85497}" presName="accent_4" presStyleCnt="0"/>
      <dgm:spPr/>
    </dgm:pt>
    <dgm:pt modelId="{4BEC5A76-C1AE-440F-9990-998293E08007}" type="pres">
      <dgm:prSet presAssocID="{2807E83F-4027-4408-8952-551A1BC85497}" presName="accentRepeatNode" presStyleLbl="solidFgAcc1" presStyleIdx="3" presStyleCnt="7"/>
      <dgm:spPr/>
    </dgm:pt>
    <dgm:pt modelId="{21C1A3E2-C50E-4D0C-858D-4616311DB3B6}" type="pres">
      <dgm:prSet presAssocID="{D2524B28-23F4-4F9E-857F-09EFA25ED4CA}" presName="text_5" presStyleLbl="node1" presStyleIdx="4" presStyleCnt="7">
        <dgm:presLayoutVars>
          <dgm:bulletEnabled val="1"/>
        </dgm:presLayoutVars>
      </dgm:prSet>
      <dgm:spPr/>
    </dgm:pt>
    <dgm:pt modelId="{105400DE-224A-4CFE-BA5A-30D7EA9D77D7}" type="pres">
      <dgm:prSet presAssocID="{D2524B28-23F4-4F9E-857F-09EFA25ED4CA}" presName="accent_5" presStyleCnt="0"/>
      <dgm:spPr/>
    </dgm:pt>
    <dgm:pt modelId="{4C5A9201-9B30-423B-BDC5-4B470BFF3FDF}" type="pres">
      <dgm:prSet presAssocID="{D2524B28-23F4-4F9E-857F-09EFA25ED4CA}" presName="accentRepeatNode" presStyleLbl="solidFgAcc1" presStyleIdx="4" presStyleCnt="7"/>
      <dgm:spPr/>
    </dgm:pt>
    <dgm:pt modelId="{D45BE630-4A98-4ED4-9397-799B6B585CC6}" type="pres">
      <dgm:prSet presAssocID="{D8E747EB-B9AC-49B3-96C0-C3FC386713D1}" presName="text_6" presStyleLbl="node1" presStyleIdx="5" presStyleCnt="7">
        <dgm:presLayoutVars>
          <dgm:bulletEnabled val="1"/>
        </dgm:presLayoutVars>
      </dgm:prSet>
      <dgm:spPr/>
    </dgm:pt>
    <dgm:pt modelId="{0814560F-664C-4D96-AED1-719731A9B2C4}" type="pres">
      <dgm:prSet presAssocID="{D8E747EB-B9AC-49B3-96C0-C3FC386713D1}" presName="accent_6" presStyleCnt="0"/>
      <dgm:spPr/>
    </dgm:pt>
    <dgm:pt modelId="{845A12E2-F83B-405E-9762-8FAE9BE94024}" type="pres">
      <dgm:prSet presAssocID="{D8E747EB-B9AC-49B3-96C0-C3FC386713D1}" presName="accentRepeatNode" presStyleLbl="solidFgAcc1" presStyleIdx="5" presStyleCnt="7"/>
      <dgm:spPr/>
    </dgm:pt>
    <dgm:pt modelId="{ACB44F3F-D0FE-4667-92C2-CDC54DD01BBA}" type="pres">
      <dgm:prSet presAssocID="{7D94B282-190A-4429-9A89-90675FB8E8D0}" presName="text_7" presStyleLbl="node1" presStyleIdx="6" presStyleCnt="7">
        <dgm:presLayoutVars>
          <dgm:bulletEnabled val="1"/>
        </dgm:presLayoutVars>
      </dgm:prSet>
      <dgm:spPr/>
    </dgm:pt>
    <dgm:pt modelId="{AA629708-FB7F-45A1-A779-0F8CB033C36C}" type="pres">
      <dgm:prSet presAssocID="{7D94B282-190A-4429-9A89-90675FB8E8D0}" presName="accent_7" presStyleCnt="0"/>
      <dgm:spPr/>
    </dgm:pt>
    <dgm:pt modelId="{869FEEF8-2AB9-4D35-9825-094163B6390E}" type="pres">
      <dgm:prSet presAssocID="{7D94B282-190A-4429-9A89-90675FB8E8D0}" presName="accentRepeatNode" presStyleLbl="solidFgAcc1" presStyleIdx="6" presStyleCnt="7"/>
      <dgm:spPr/>
    </dgm:pt>
  </dgm:ptLst>
  <dgm:cxnLst>
    <dgm:cxn modelId="{EC4B160A-181E-49BE-A2CA-C99F01579ACE}" type="presOf" srcId="{BF811B1C-6F60-4196-B22F-B705EEF85CE6}" destId="{ADB5E527-97BE-4569-B5D4-407A4D154565}" srcOrd="0" destOrd="0" presId="urn:microsoft.com/office/officeart/2008/layout/VerticalCurvedList"/>
    <dgm:cxn modelId="{C6718216-D6DD-44BB-B2E5-22BFEDD6E692}" type="presOf" srcId="{811B6724-28B0-4864-B740-10B9E8E0CF19}" destId="{01F4C013-6BFF-4BE6-B6A8-71A06BF8FB6B}" srcOrd="0" destOrd="0" presId="urn:microsoft.com/office/officeart/2008/layout/VerticalCurvedList"/>
    <dgm:cxn modelId="{8C891518-0EA9-4794-BCAC-B23887D6C7A9}" type="presOf" srcId="{D2524B28-23F4-4F9E-857F-09EFA25ED4CA}" destId="{21C1A3E2-C50E-4D0C-858D-4616311DB3B6}" srcOrd="0" destOrd="0" presId="urn:microsoft.com/office/officeart/2008/layout/VerticalCurvedList"/>
    <dgm:cxn modelId="{6520A664-86AA-4176-974F-A82C92639043}" type="presOf" srcId="{D8E747EB-B9AC-49B3-96C0-C3FC386713D1}" destId="{D45BE630-4A98-4ED4-9397-799B6B585CC6}" srcOrd="0" destOrd="0" presId="urn:microsoft.com/office/officeart/2008/layout/VerticalCurvedList"/>
    <dgm:cxn modelId="{0B3C2D46-7353-4B86-B4FE-4DDB5E0358A0}" srcId="{4624D8B5-17E9-4E15-A318-00ECC6989535}" destId="{2807E83F-4027-4408-8952-551A1BC85497}" srcOrd="3" destOrd="0" parTransId="{937D0DF6-3249-4B5E-B993-FCC2B1E1A8EB}" sibTransId="{7A1ABAEC-7926-4CD3-8F35-E041A090E46A}"/>
    <dgm:cxn modelId="{1801F64C-65D8-4F43-B2B8-1A358EC0E00D}" srcId="{4624D8B5-17E9-4E15-A318-00ECC6989535}" destId="{D2524B28-23F4-4F9E-857F-09EFA25ED4CA}" srcOrd="4" destOrd="0" parTransId="{BA93F6FF-FBF1-4F79-ADEC-5C67CB4FDB6F}" sibTransId="{14FAA52B-8A73-4BCC-9A47-E6875021480F}"/>
    <dgm:cxn modelId="{0FA29A78-DDB2-4062-85A0-053E51D32694}" srcId="{4624D8B5-17E9-4E15-A318-00ECC6989535}" destId="{5AFCEBBD-40B1-4F00-B2FA-EB80C1DFD77B}" srcOrd="0" destOrd="0" parTransId="{C89C9AB2-7BA7-4232-A09E-3866B6865452}" sibTransId="{811B6724-28B0-4864-B740-10B9E8E0CF19}"/>
    <dgm:cxn modelId="{61883D7B-6DCB-4F06-9BAF-B1E63EA6D7DE}" type="presOf" srcId="{7D94B282-190A-4429-9A89-90675FB8E8D0}" destId="{ACB44F3F-D0FE-4667-92C2-CDC54DD01BBA}" srcOrd="0" destOrd="0" presId="urn:microsoft.com/office/officeart/2008/layout/VerticalCurvedList"/>
    <dgm:cxn modelId="{0B9C427B-84EB-4FA3-8754-57C7DFFE2BB1}" srcId="{4624D8B5-17E9-4E15-A318-00ECC6989535}" destId="{E945B55A-B8CC-42E5-AF74-441E2C952122}" srcOrd="1" destOrd="0" parTransId="{8D36753A-9EE8-43D8-8B81-AD6D4CF6EDE7}" sibTransId="{14F6F790-76B3-4A2B-8AC6-A6837CDE8D09}"/>
    <dgm:cxn modelId="{C904C89F-4E99-4E00-B1A9-7994849DCB7E}" srcId="{4624D8B5-17E9-4E15-A318-00ECC6989535}" destId="{BF811B1C-6F60-4196-B22F-B705EEF85CE6}" srcOrd="2" destOrd="0" parTransId="{1CEC9C6E-1B8E-4FBD-84C2-30BE1C99BB5A}" sibTransId="{2861F47D-F7FC-4133-BAB9-577858028790}"/>
    <dgm:cxn modelId="{786D92B5-0525-4ABD-AC57-DF047A9E1278}" type="presOf" srcId="{2807E83F-4027-4408-8952-551A1BC85497}" destId="{EE35CFA2-C951-41A8-AB80-0CCA23AC6766}" srcOrd="0" destOrd="0" presId="urn:microsoft.com/office/officeart/2008/layout/VerticalCurvedList"/>
    <dgm:cxn modelId="{D7DE55BA-9095-4A87-9965-3A4D5C26688F}" type="presOf" srcId="{4624D8B5-17E9-4E15-A318-00ECC6989535}" destId="{D28AEC54-2E5C-4E29-A661-719C61CE5FB5}" srcOrd="0" destOrd="0" presId="urn:microsoft.com/office/officeart/2008/layout/VerticalCurvedList"/>
    <dgm:cxn modelId="{DFCFD0BC-6B97-45B5-9C16-6AF7C53A292E}" type="presOf" srcId="{5AFCEBBD-40B1-4F00-B2FA-EB80C1DFD77B}" destId="{64649874-19A3-4ABB-889F-584C8E590F69}" srcOrd="0" destOrd="0" presId="urn:microsoft.com/office/officeart/2008/layout/VerticalCurvedList"/>
    <dgm:cxn modelId="{372D61D9-ECE1-481A-B309-5F6E1547F34B}" type="presOf" srcId="{E945B55A-B8CC-42E5-AF74-441E2C952122}" destId="{EF7DE81D-A174-4505-A6EA-B69B06C392DE}" srcOrd="0" destOrd="0" presId="urn:microsoft.com/office/officeart/2008/layout/VerticalCurvedList"/>
    <dgm:cxn modelId="{206D94F4-BFD4-47C3-89B4-1F8064948BE8}" srcId="{4624D8B5-17E9-4E15-A318-00ECC6989535}" destId="{D8E747EB-B9AC-49B3-96C0-C3FC386713D1}" srcOrd="5" destOrd="0" parTransId="{23D10E56-7519-411E-A708-E5BE62376481}" sibTransId="{71713619-C852-4A1C-A950-BD574DBB7E8D}"/>
    <dgm:cxn modelId="{2C55DCF9-C391-457F-9A61-1ACE61994B68}" srcId="{4624D8B5-17E9-4E15-A318-00ECC6989535}" destId="{7D94B282-190A-4429-9A89-90675FB8E8D0}" srcOrd="6" destOrd="0" parTransId="{9DEF14E9-C60A-4E2A-8215-7D1C7265F122}" sibTransId="{3EBA0D0C-CA29-40A3-A8C6-E133810360D8}"/>
    <dgm:cxn modelId="{077A0729-4AD3-4CFB-9ECD-AF63D56D0F32}" type="presParOf" srcId="{D28AEC54-2E5C-4E29-A661-719C61CE5FB5}" destId="{1CDE9680-93DF-466A-900E-83451564757E}" srcOrd="0" destOrd="0" presId="urn:microsoft.com/office/officeart/2008/layout/VerticalCurvedList"/>
    <dgm:cxn modelId="{A05C446F-A2AA-4C5F-A70B-29B4E435B5AB}" type="presParOf" srcId="{1CDE9680-93DF-466A-900E-83451564757E}" destId="{C24A3166-6A70-4B4C-987B-1AB8642A232F}" srcOrd="0" destOrd="0" presId="urn:microsoft.com/office/officeart/2008/layout/VerticalCurvedList"/>
    <dgm:cxn modelId="{7B11B328-5822-4C2E-AEAC-8B3C5324B103}" type="presParOf" srcId="{C24A3166-6A70-4B4C-987B-1AB8642A232F}" destId="{8F6C8853-3B5F-4478-AA20-FC4A5BFED234}" srcOrd="0" destOrd="0" presId="urn:microsoft.com/office/officeart/2008/layout/VerticalCurvedList"/>
    <dgm:cxn modelId="{8599BBD0-E5B9-4143-A781-670EE32E4575}" type="presParOf" srcId="{C24A3166-6A70-4B4C-987B-1AB8642A232F}" destId="{01F4C013-6BFF-4BE6-B6A8-71A06BF8FB6B}" srcOrd="1" destOrd="0" presId="urn:microsoft.com/office/officeart/2008/layout/VerticalCurvedList"/>
    <dgm:cxn modelId="{11223BF0-69E9-4CF0-B19D-5DF7E0EC29BC}" type="presParOf" srcId="{C24A3166-6A70-4B4C-987B-1AB8642A232F}" destId="{2EECEEA9-0978-45CB-BA10-785310CC9473}" srcOrd="2" destOrd="0" presId="urn:microsoft.com/office/officeart/2008/layout/VerticalCurvedList"/>
    <dgm:cxn modelId="{3F93ECCD-A380-4E9A-8316-95DD6BAD3016}" type="presParOf" srcId="{C24A3166-6A70-4B4C-987B-1AB8642A232F}" destId="{2721459D-5512-4DFC-901D-CF471276A7E2}" srcOrd="3" destOrd="0" presId="urn:microsoft.com/office/officeart/2008/layout/VerticalCurvedList"/>
    <dgm:cxn modelId="{AC23D507-E19E-4C32-BEB9-C883461A49DE}" type="presParOf" srcId="{1CDE9680-93DF-466A-900E-83451564757E}" destId="{64649874-19A3-4ABB-889F-584C8E590F69}" srcOrd="1" destOrd="0" presId="urn:microsoft.com/office/officeart/2008/layout/VerticalCurvedList"/>
    <dgm:cxn modelId="{5B51508D-621C-4925-9A1E-B80465BE1D0D}" type="presParOf" srcId="{1CDE9680-93DF-466A-900E-83451564757E}" destId="{8B9AE613-7040-47AF-BFB0-C47218885EC6}" srcOrd="2" destOrd="0" presId="urn:microsoft.com/office/officeart/2008/layout/VerticalCurvedList"/>
    <dgm:cxn modelId="{0DDAAAA5-8D72-43BF-8103-9EBE9F9FDD33}" type="presParOf" srcId="{8B9AE613-7040-47AF-BFB0-C47218885EC6}" destId="{D684F5DA-E986-426F-824B-696E87FFFC48}" srcOrd="0" destOrd="0" presId="urn:microsoft.com/office/officeart/2008/layout/VerticalCurvedList"/>
    <dgm:cxn modelId="{418E96D2-DD59-4A1A-8C29-A73DF17D6B46}" type="presParOf" srcId="{1CDE9680-93DF-466A-900E-83451564757E}" destId="{EF7DE81D-A174-4505-A6EA-B69B06C392DE}" srcOrd="3" destOrd="0" presId="urn:microsoft.com/office/officeart/2008/layout/VerticalCurvedList"/>
    <dgm:cxn modelId="{7DB3EF34-16AB-4CA2-84E4-06D008BAFC24}" type="presParOf" srcId="{1CDE9680-93DF-466A-900E-83451564757E}" destId="{1C2C8CEE-9E65-4174-A48A-AE99EEEC8B6C}" srcOrd="4" destOrd="0" presId="urn:microsoft.com/office/officeart/2008/layout/VerticalCurvedList"/>
    <dgm:cxn modelId="{DD292725-4AFF-4726-BB29-2705AEB2A93C}" type="presParOf" srcId="{1C2C8CEE-9E65-4174-A48A-AE99EEEC8B6C}" destId="{A38283A5-E470-42CC-9767-5C16B26EBB50}" srcOrd="0" destOrd="0" presId="urn:microsoft.com/office/officeart/2008/layout/VerticalCurvedList"/>
    <dgm:cxn modelId="{EB5E997A-6792-4C0C-91AA-E8869FE01452}" type="presParOf" srcId="{1CDE9680-93DF-466A-900E-83451564757E}" destId="{ADB5E527-97BE-4569-B5D4-407A4D154565}" srcOrd="5" destOrd="0" presId="urn:microsoft.com/office/officeart/2008/layout/VerticalCurvedList"/>
    <dgm:cxn modelId="{5E2B6073-B900-46E7-BC0D-6072B9B7A455}" type="presParOf" srcId="{1CDE9680-93DF-466A-900E-83451564757E}" destId="{6D9E5A79-F836-44B9-B820-C4BBD57810A7}" srcOrd="6" destOrd="0" presId="urn:microsoft.com/office/officeart/2008/layout/VerticalCurvedList"/>
    <dgm:cxn modelId="{50737BA1-1096-4238-8F5B-4210BF736271}" type="presParOf" srcId="{6D9E5A79-F836-44B9-B820-C4BBD57810A7}" destId="{23B0B8AF-BE39-45F5-B22E-2E08025E812D}" srcOrd="0" destOrd="0" presId="urn:microsoft.com/office/officeart/2008/layout/VerticalCurvedList"/>
    <dgm:cxn modelId="{A377FF82-BACE-4E75-8058-C5D91652A006}" type="presParOf" srcId="{1CDE9680-93DF-466A-900E-83451564757E}" destId="{EE35CFA2-C951-41A8-AB80-0CCA23AC6766}" srcOrd="7" destOrd="0" presId="urn:microsoft.com/office/officeart/2008/layout/VerticalCurvedList"/>
    <dgm:cxn modelId="{A81BED2C-7F19-4568-9BA0-4176C58FA603}" type="presParOf" srcId="{1CDE9680-93DF-466A-900E-83451564757E}" destId="{E7EEC3E6-E1B2-41FB-9E12-0275F30A308D}" srcOrd="8" destOrd="0" presId="urn:microsoft.com/office/officeart/2008/layout/VerticalCurvedList"/>
    <dgm:cxn modelId="{CA702D82-3C88-48F7-BC11-573CB8771FC0}" type="presParOf" srcId="{E7EEC3E6-E1B2-41FB-9E12-0275F30A308D}" destId="{4BEC5A76-C1AE-440F-9990-998293E08007}" srcOrd="0" destOrd="0" presId="urn:microsoft.com/office/officeart/2008/layout/VerticalCurvedList"/>
    <dgm:cxn modelId="{A576DC1F-763D-4FDF-BF4D-2D37DA26E580}" type="presParOf" srcId="{1CDE9680-93DF-466A-900E-83451564757E}" destId="{21C1A3E2-C50E-4D0C-858D-4616311DB3B6}" srcOrd="9" destOrd="0" presId="urn:microsoft.com/office/officeart/2008/layout/VerticalCurvedList"/>
    <dgm:cxn modelId="{895B50E0-28C9-4424-BD4F-2241770E773D}" type="presParOf" srcId="{1CDE9680-93DF-466A-900E-83451564757E}" destId="{105400DE-224A-4CFE-BA5A-30D7EA9D77D7}" srcOrd="10" destOrd="0" presId="urn:microsoft.com/office/officeart/2008/layout/VerticalCurvedList"/>
    <dgm:cxn modelId="{02C3D556-C07A-46CE-8FD3-9CF71168F936}" type="presParOf" srcId="{105400DE-224A-4CFE-BA5A-30D7EA9D77D7}" destId="{4C5A9201-9B30-423B-BDC5-4B470BFF3FDF}" srcOrd="0" destOrd="0" presId="urn:microsoft.com/office/officeart/2008/layout/VerticalCurvedList"/>
    <dgm:cxn modelId="{65C29F89-93F1-4103-9B46-E327214899E8}" type="presParOf" srcId="{1CDE9680-93DF-466A-900E-83451564757E}" destId="{D45BE630-4A98-4ED4-9397-799B6B585CC6}" srcOrd="11" destOrd="0" presId="urn:microsoft.com/office/officeart/2008/layout/VerticalCurvedList"/>
    <dgm:cxn modelId="{5DA33E7B-38D0-47FD-8A22-4D750C41D56B}" type="presParOf" srcId="{1CDE9680-93DF-466A-900E-83451564757E}" destId="{0814560F-664C-4D96-AED1-719731A9B2C4}" srcOrd="12" destOrd="0" presId="urn:microsoft.com/office/officeart/2008/layout/VerticalCurvedList"/>
    <dgm:cxn modelId="{40481A58-5257-4A43-A686-01F595E0DB4C}" type="presParOf" srcId="{0814560F-664C-4D96-AED1-719731A9B2C4}" destId="{845A12E2-F83B-405E-9762-8FAE9BE94024}" srcOrd="0" destOrd="0" presId="urn:microsoft.com/office/officeart/2008/layout/VerticalCurvedList"/>
    <dgm:cxn modelId="{C8DF7326-22FD-4522-9E61-65A0BC4C26E4}" type="presParOf" srcId="{1CDE9680-93DF-466A-900E-83451564757E}" destId="{ACB44F3F-D0FE-4667-92C2-CDC54DD01BBA}" srcOrd="13" destOrd="0" presId="urn:microsoft.com/office/officeart/2008/layout/VerticalCurvedList"/>
    <dgm:cxn modelId="{F996C3AE-7F54-4620-B109-6CA6C8994ECE}" type="presParOf" srcId="{1CDE9680-93DF-466A-900E-83451564757E}" destId="{AA629708-FB7F-45A1-A779-0F8CB033C36C}" srcOrd="14" destOrd="0" presId="urn:microsoft.com/office/officeart/2008/layout/VerticalCurvedList"/>
    <dgm:cxn modelId="{397BE34F-3512-47E8-9402-88CE11893C86}" type="presParOf" srcId="{AA629708-FB7F-45A1-A779-0F8CB033C36C}" destId="{869FEEF8-2AB9-4D35-9825-094163B639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972588-E30E-4FC2-909A-19C33562168C}" type="doc">
      <dgm:prSet loTypeId="urn:microsoft.com/office/officeart/2005/8/layout/hList3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5D7ECD44-8DEB-4124-9C97-451BEC9A8DF4}">
      <dgm:prSet phldrT="[Texto]" custT="1"/>
      <dgm:spPr/>
      <dgm:t>
        <a:bodyPr/>
        <a:lstStyle/>
        <a:p>
          <a:r>
            <a:rPr lang="es-ES" sz="1600" dirty="0"/>
            <a:t>Quitosano-Almidón oxidado</a:t>
          </a:r>
        </a:p>
      </dgm:t>
    </dgm:pt>
    <dgm:pt modelId="{45ED14B6-CF41-4752-81B1-D2D5B9FA0D97}" type="parTrans" cxnId="{23C7BB0F-9AAF-4F41-B453-64B2A1B8FF50}">
      <dgm:prSet/>
      <dgm:spPr/>
      <dgm:t>
        <a:bodyPr/>
        <a:lstStyle/>
        <a:p>
          <a:endParaRPr lang="es-ES"/>
        </a:p>
      </dgm:t>
    </dgm:pt>
    <dgm:pt modelId="{C5D43BD6-2DA2-4E9D-91E3-6D8B48833631}" type="sibTrans" cxnId="{23C7BB0F-9AAF-4F41-B453-64B2A1B8FF50}">
      <dgm:prSet/>
      <dgm:spPr/>
      <dgm:t>
        <a:bodyPr/>
        <a:lstStyle/>
        <a:p>
          <a:endParaRPr lang="es-ES"/>
        </a:p>
      </dgm:t>
    </dgm:pt>
    <dgm:pt modelId="{371AD28B-0880-4450-BCD5-2E7F2E010043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/>
            <a:t>Bases de Schiff</a:t>
          </a:r>
        </a:p>
        <a:p>
          <a:pPr>
            <a:buFont typeface="Arial" panose="020B0604020202020204" pitchFamily="34" charset="0"/>
            <a:buChar char="•"/>
          </a:pPr>
          <a:r>
            <a:rPr lang="es-ES" sz="1200" dirty="0"/>
            <a:t>Interacciones hidrofóbicas</a:t>
          </a:r>
        </a:p>
        <a:p>
          <a:pPr>
            <a:buFont typeface="Arial" panose="020B0604020202020204" pitchFamily="34" charset="0"/>
            <a:buChar char="•"/>
          </a:pPr>
          <a:r>
            <a:rPr lang="es-ES" sz="1200" dirty="0"/>
            <a:t>Enlaces H</a:t>
          </a:r>
        </a:p>
      </dgm:t>
    </dgm:pt>
    <dgm:pt modelId="{9859C8A4-840A-4A30-8908-F2A8372413E1}" type="parTrans" cxnId="{261DC776-DB2E-4EE4-9333-809F98EA6CA4}">
      <dgm:prSet/>
      <dgm:spPr/>
      <dgm:t>
        <a:bodyPr/>
        <a:lstStyle/>
        <a:p>
          <a:endParaRPr lang="es-ES"/>
        </a:p>
      </dgm:t>
    </dgm:pt>
    <dgm:pt modelId="{BEB71721-DC65-4A19-8FAD-5109A11B00C0}" type="sibTrans" cxnId="{261DC776-DB2E-4EE4-9333-809F98EA6CA4}">
      <dgm:prSet/>
      <dgm:spPr/>
      <dgm:t>
        <a:bodyPr/>
        <a:lstStyle/>
        <a:p>
          <a:endParaRPr lang="es-ES"/>
        </a:p>
      </dgm:t>
    </dgm:pt>
    <dgm:pt modelId="{5B907F0B-4D43-4AD9-B0D4-51F7828CD3F0}">
      <dgm:prSet phldrT="[Texto]"/>
      <dgm:spPr/>
      <dgm:t>
        <a:bodyPr/>
        <a:lstStyle/>
        <a:p>
          <a:r>
            <a:rPr lang="es-ES" dirty="0"/>
            <a:t>Evita hinchamiento</a:t>
          </a:r>
        </a:p>
        <a:p>
          <a:endParaRPr lang="es-ES" dirty="0"/>
        </a:p>
        <a:p>
          <a:r>
            <a:rPr lang="es-ES" dirty="0"/>
            <a:t>Mayor rigidez</a:t>
          </a:r>
        </a:p>
      </dgm:t>
    </dgm:pt>
    <dgm:pt modelId="{89F23EF7-F8D5-4A19-9F9B-6362BF9D87EB}" type="parTrans" cxnId="{1AA7E825-48B2-4108-9A2D-65CF91291A36}">
      <dgm:prSet/>
      <dgm:spPr/>
      <dgm:t>
        <a:bodyPr/>
        <a:lstStyle/>
        <a:p>
          <a:endParaRPr lang="es-ES"/>
        </a:p>
      </dgm:t>
    </dgm:pt>
    <dgm:pt modelId="{C5F0AEC7-2BBF-4873-BACD-92DDEA9BC867}" type="sibTrans" cxnId="{1AA7E825-48B2-4108-9A2D-65CF91291A36}">
      <dgm:prSet/>
      <dgm:spPr/>
      <dgm:t>
        <a:bodyPr/>
        <a:lstStyle/>
        <a:p>
          <a:endParaRPr lang="es-ES"/>
        </a:p>
      </dgm:t>
    </dgm:pt>
    <dgm:pt modelId="{3BDC0EAF-1CC3-4B04-A41C-62BB10301873}">
      <dgm:prSet/>
      <dgm:spPr/>
      <dgm:t>
        <a:bodyPr/>
        <a:lstStyle/>
        <a:p>
          <a:r>
            <a:rPr lang="es-ES" dirty="0"/>
            <a:t>Actividad antimicrobiana</a:t>
          </a:r>
        </a:p>
        <a:p>
          <a:endParaRPr lang="es-ES" dirty="0"/>
        </a:p>
        <a:p>
          <a:r>
            <a:rPr lang="es-ES" dirty="0"/>
            <a:t>Sin efectos citotóxicos</a:t>
          </a:r>
        </a:p>
      </dgm:t>
    </dgm:pt>
    <dgm:pt modelId="{7A6B92F6-165B-442B-A200-A510E05B9F5D}" type="parTrans" cxnId="{15CEC6F1-DA4D-4E63-ABB3-A6FFFF8117DF}">
      <dgm:prSet/>
      <dgm:spPr/>
      <dgm:t>
        <a:bodyPr/>
        <a:lstStyle/>
        <a:p>
          <a:endParaRPr lang="es-ES"/>
        </a:p>
      </dgm:t>
    </dgm:pt>
    <dgm:pt modelId="{23981850-F013-4DF9-9A53-E0291BB9B34B}" type="sibTrans" cxnId="{15CEC6F1-DA4D-4E63-ABB3-A6FFFF8117DF}">
      <dgm:prSet/>
      <dgm:spPr/>
      <dgm:t>
        <a:bodyPr/>
        <a:lstStyle/>
        <a:p>
          <a:endParaRPr lang="es-ES"/>
        </a:p>
      </dgm:t>
    </dgm:pt>
    <dgm:pt modelId="{C5A260EE-D02B-4203-9129-3C53BB13E140}" type="pres">
      <dgm:prSet presAssocID="{DF972588-E30E-4FC2-909A-19C33562168C}" presName="composite" presStyleCnt="0">
        <dgm:presLayoutVars>
          <dgm:chMax val="1"/>
          <dgm:dir/>
          <dgm:resizeHandles val="exact"/>
        </dgm:presLayoutVars>
      </dgm:prSet>
      <dgm:spPr/>
    </dgm:pt>
    <dgm:pt modelId="{739B476E-0C73-4C22-A900-267A7FB5087B}" type="pres">
      <dgm:prSet presAssocID="{5D7ECD44-8DEB-4124-9C97-451BEC9A8DF4}" presName="roof" presStyleLbl="dkBgShp" presStyleIdx="0" presStyleCnt="2"/>
      <dgm:spPr/>
    </dgm:pt>
    <dgm:pt modelId="{223323E8-7B0D-43E2-86D9-D0C7DA29C3FE}" type="pres">
      <dgm:prSet presAssocID="{5D7ECD44-8DEB-4124-9C97-451BEC9A8DF4}" presName="pillars" presStyleCnt="0"/>
      <dgm:spPr/>
    </dgm:pt>
    <dgm:pt modelId="{4765B9F3-7F4D-4D62-B2A4-F04115FFDE6C}" type="pres">
      <dgm:prSet presAssocID="{5D7ECD44-8DEB-4124-9C97-451BEC9A8DF4}" presName="pillar1" presStyleLbl="node1" presStyleIdx="0" presStyleCnt="3">
        <dgm:presLayoutVars>
          <dgm:bulletEnabled val="1"/>
        </dgm:presLayoutVars>
      </dgm:prSet>
      <dgm:spPr/>
    </dgm:pt>
    <dgm:pt modelId="{2480B891-5007-470A-8D31-24DAF560763F}" type="pres">
      <dgm:prSet presAssocID="{5B907F0B-4D43-4AD9-B0D4-51F7828CD3F0}" presName="pillarX" presStyleLbl="node1" presStyleIdx="1" presStyleCnt="3">
        <dgm:presLayoutVars>
          <dgm:bulletEnabled val="1"/>
        </dgm:presLayoutVars>
      </dgm:prSet>
      <dgm:spPr/>
    </dgm:pt>
    <dgm:pt modelId="{DF20E15F-8161-4865-BC6D-9BD499382DEE}" type="pres">
      <dgm:prSet presAssocID="{3BDC0EAF-1CC3-4B04-A41C-62BB10301873}" presName="pillarX" presStyleLbl="node1" presStyleIdx="2" presStyleCnt="3">
        <dgm:presLayoutVars>
          <dgm:bulletEnabled val="1"/>
        </dgm:presLayoutVars>
      </dgm:prSet>
      <dgm:spPr/>
    </dgm:pt>
    <dgm:pt modelId="{C8AE88B2-A95E-47A4-9779-2302864C2334}" type="pres">
      <dgm:prSet presAssocID="{5D7ECD44-8DEB-4124-9C97-451BEC9A8DF4}" presName="base" presStyleLbl="dkBgShp" presStyleIdx="1" presStyleCnt="2"/>
      <dgm:spPr/>
    </dgm:pt>
  </dgm:ptLst>
  <dgm:cxnLst>
    <dgm:cxn modelId="{23C7BB0F-9AAF-4F41-B453-64B2A1B8FF50}" srcId="{DF972588-E30E-4FC2-909A-19C33562168C}" destId="{5D7ECD44-8DEB-4124-9C97-451BEC9A8DF4}" srcOrd="0" destOrd="0" parTransId="{45ED14B6-CF41-4752-81B1-D2D5B9FA0D97}" sibTransId="{C5D43BD6-2DA2-4E9D-91E3-6D8B48833631}"/>
    <dgm:cxn modelId="{1AA7E825-48B2-4108-9A2D-65CF91291A36}" srcId="{5D7ECD44-8DEB-4124-9C97-451BEC9A8DF4}" destId="{5B907F0B-4D43-4AD9-B0D4-51F7828CD3F0}" srcOrd="1" destOrd="0" parTransId="{89F23EF7-F8D5-4A19-9F9B-6362BF9D87EB}" sibTransId="{C5F0AEC7-2BBF-4873-BACD-92DDEA9BC867}"/>
    <dgm:cxn modelId="{F9390427-1414-4D59-AD7A-9E5E0D8628C4}" type="presOf" srcId="{3BDC0EAF-1CC3-4B04-A41C-62BB10301873}" destId="{DF20E15F-8161-4865-BC6D-9BD499382DEE}" srcOrd="0" destOrd="0" presId="urn:microsoft.com/office/officeart/2005/8/layout/hList3"/>
    <dgm:cxn modelId="{261DC776-DB2E-4EE4-9333-809F98EA6CA4}" srcId="{5D7ECD44-8DEB-4124-9C97-451BEC9A8DF4}" destId="{371AD28B-0880-4450-BCD5-2E7F2E010043}" srcOrd="0" destOrd="0" parTransId="{9859C8A4-840A-4A30-8908-F2A8372413E1}" sibTransId="{BEB71721-DC65-4A19-8FAD-5109A11B00C0}"/>
    <dgm:cxn modelId="{8FEFA891-78E9-4E31-B093-A85DFB0CEF60}" type="presOf" srcId="{371AD28B-0880-4450-BCD5-2E7F2E010043}" destId="{4765B9F3-7F4D-4D62-B2A4-F04115FFDE6C}" srcOrd="0" destOrd="0" presId="urn:microsoft.com/office/officeart/2005/8/layout/hList3"/>
    <dgm:cxn modelId="{8B5EBDB1-E46B-4583-A1BA-5308A10CFD6F}" type="presOf" srcId="{5D7ECD44-8DEB-4124-9C97-451BEC9A8DF4}" destId="{739B476E-0C73-4C22-A900-267A7FB5087B}" srcOrd="0" destOrd="0" presId="urn:microsoft.com/office/officeart/2005/8/layout/hList3"/>
    <dgm:cxn modelId="{E83308C9-05E4-48F8-9639-770FA61F4EF1}" type="presOf" srcId="{DF972588-E30E-4FC2-909A-19C33562168C}" destId="{C5A260EE-D02B-4203-9129-3C53BB13E140}" srcOrd="0" destOrd="0" presId="urn:microsoft.com/office/officeart/2005/8/layout/hList3"/>
    <dgm:cxn modelId="{5BF633ED-E745-4CEC-A252-9A569AC57726}" type="presOf" srcId="{5B907F0B-4D43-4AD9-B0D4-51F7828CD3F0}" destId="{2480B891-5007-470A-8D31-24DAF560763F}" srcOrd="0" destOrd="0" presId="urn:microsoft.com/office/officeart/2005/8/layout/hList3"/>
    <dgm:cxn modelId="{15CEC6F1-DA4D-4E63-ABB3-A6FFFF8117DF}" srcId="{5D7ECD44-8DEB-4124-9C97-451BEC9A8DF4}" destId="{3BDC0EAF-1CC3-4B04-A41C-62BB10301873}" srcOrd="2" destOrd="0" parTransId="{7A6B92F6-165B-442B-A200-A510E05B9F5D}" sibTransId="{23981850-F013-4DF9-9A53-E0291BB9B34B}"/>
    <dgm:cxn modelId="{A25B06D2-B8DC-4FD7-A802-6B199E12EABA}" type="presParOf" srcId="{C5A260EE-D02B-4203-9129-3C53BB13E140}" destId="{739B476E-0C73-4C22-A900-267A7FB5087B}" srcOrd="0" destOrd="0" presId="urn:microsoft.com/office/officeart/2005/8/layout/hList3"/>
    <dgm:cxn modelId="{76B2115A-BD87-40B1-97A6-6B65FAACC44D}" type="presParOf" srcId="{C5A260EE-D02B-4203-9129-3C53BB13E140}" destId="{223323E8-7B0D-43E2-86D9-D0C7DA29C3FE}" srcOrd="1" destOrd="0" presId="urn:microsoft.com/office/officeart/2005/8/layout/hList3"/>
    <dgm:cxn modelId="{3FAA5BF1-A564-4C26-AD2D-A7218B8F2EB3}" type="presParOf" srcId="{223323E8-7B0D-43E2-86D9-D0C7DA29C3FE}" destId="{4765B9F3-7F4D-4D62-B2A4-F04115FFDE6C}" srcOrd="0" destOrd="0" presId="urn:microsoft.com/office/officeart/2005/8/layout/hList3"/>
    <dgm:cxn modelId="{6B978A4D-9E18-44F2-B0FC-D204E7B44F84}" type="presParOf" srcId="{223323E8-7B0D-43E2-86D9-D0C7DA29C3FE}" destId="{2480B891-5007-470A-8D31-24DAF560763F}" srcOrd="1" destOrd="0" presId="urn:microsoft.com/office/officeart/2005/8/layout/hList3"/>
    <dgm:cxn modelId="{05DF76A1-34E9-46C7-ACF4-BDE45D2819F8}" type="presParOf" srcId="{223323E8-7B0D-43E2-86D9-D0C7DA29C3FE}" destId="{DF20E15F-8161-4865-BC6D-9BD499382DEE}" srcOrd="2" destOrd="0" presId="urn:microsoft.com/office/officeart/2005/8/layout/hList3"/>
    <dgm:cxn modelId="{F30F795C-39F0-4F10-9ABA-AC7C4F5C5C93}" type="presParOf" srcId="{C5A260EE-D02B-4203-9129-3C53BB13E140}" destId="{C8AE88B2-A95E-47A4-9779-2302864C233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2E567F-399E-4308-87B0-F232E18571E2}" type="doc">
      <dgm:prSet loTypeId="urn:microsoft.com/office/officeart/2005/8/layout/h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7B0BF8-1B6F-4B2A-993D-010AD9E651BB}">
      <dgm:prSet phldrT="[Texto]" custT="1"/>
      <dgm:spPr/>
      <dgm:t>
        <a:bodyPr/>
        <a:lstStyle/>
        <a:p>
          <a:r>
            <a:rPr lang="es-ES" sz="1800" dirty="0"/>
            <a:t>Almidón oxidado</a:t>
          </a:r>
        </a:p>
      </dgm:t>
    </dgm:pt>
    <dgm:pt modelId="{A7ABCAE6-600F-4A13-AB96-0E23C906F976}" type="parTrans" cxnId="{589CE658-C9BA-4540-83F8-6BFA1C19551A}">
      <dgm:prSet/>
      <dgm:spPr/>
      <dgm:t>
        <a:bodyPr/>
        <a:lstStyle/>
        <a:p>
          <a:endParaRPr lang="es-ES" sz="1600"/>
        </a:p>
      </dgm:t>
    </dgm:pt>
    <dgm:pt modelId="{E58A8214-8EA0-4B7F-8C2C-796C6A06C921}" type="sibTrans" cxnId="{589CE658-C9BA-4540-83F8-6BFA1C19551A}">
      <dgm:prSet/>
      <dgm:spPr/>
      <dgm:t>
        <a:bodyPr/>
        <a:lstStyle/>
        <a:p>
          <a:endParaRPr lang="es-ES" sz="1600"/>
        </a:p>
      </dgm:t>
    </dgm:pt>
    <dgm:pt modelId="{92B4DE03-E25D-47D2-89EF-96BE4F5DDB74}">
      <dgm:prSet phldrT="[Texto]" custT="1"/>
      <dgm:spPr/>
      <dgm:t>
        <a:bodyPr/>
        <a:lstStyle/>
        <a:p>
          <a:r>
            <a:rPr lang="es-ES" sz="1400" dirty="0"/>
            <a:t>Almidón zanahoria blanca, sol 2%</a:t>
          </a:r>
        </a:p>
      </dgm:t>
    </dgm:pt>
    <dgm:pt modelId="{C58446AB-7318-46DC-9AF7-B279AEAF02AC}" type="parTrans" cxnId="{96810E6A-2F38-4C3D-B375-BBEFDFC1EEC8}">
      <dgm:prSet/>
      <dgm:spPr/>
      <dgm:t>
        <a:bodyPr/>
        <a:lstStyle/>
        <a:p>
          <a:endParaRPr lang="es-ES" sz="1600"/>
        </a:p>
      </dgm:t>
    </dgm:pt>
    <dgm:pt modelId="{18EA12F7-024E-43F8-A4E8-D39FD29032E0}" type="sibTrans" cxnId="{96810E6A-2F38-4C3D-B375-BBEFDFC1EEC8}">
      <dgm:prSet/>
      <dgm:spPr/>
      <dgm:t>
        <a:bodyPr/>
        <a:lstStyle/>
        <a:p>
          <a:endParaRPr lang="es-ES" sz="1600"/>
        </a:p>
      </dgm:t>
    </dgm:pt>
    <dgm:pt modelId="{CF6111EA-050A-4E05-B948-0CD03ED922D4}">
      <dgm:prSet phldrT="[Texto]" custT="1"/>
      <dgm:spPr/>
      <dgm:t>
        <a:bodyPr/>
        <a:lstStyle/>
        <a:p>
          <a:r>
            <a:rPr lang="es-EC" sz="1400" dirty="0"/>
            <a:t>H</a:t>
          </a:r>
          <a:r>
            <a:rPr lang="es-EC" sz="1400" baseline="-25000" dirty="0"/>
            <a:t>2</a:t>
          </a:r>
          <a:r>
            <a:rPr lang="es-EC" sz="1400" dirty="0"/>
            <a:t>O</a:t>
          </a:r>
          <a:r>
            <a:rPr lang="es-EC" sz="1400" baseline="-25000" dirty="0"/>
            <a:t>2</a:t>
          </a:r>
          <a:r>
            <a:rPr lang="es-EC" sz="1400" dirty="0"/>
            <a:t> 10%</a:t>
          </a:r>
          <a:endParaRPr lang="es-ES" sz="1400" dirty="0"/>
        </a:p>
      </dgm:t>
    </dgm:pt>
    <dgm:pt modelId="{5FE5D466-3195-4597-B101-F7556C5B7BD1}" type="parTrans" cxnId="{C31927E2-8438-47CE-AC82-6C53D2D4F4ED}">
      <dgm:prSet/>
      <dgm:spPr/>
      <dgm:t>
        <a:bodyPr/>
        <a:lstStyle/>
        <a:p>
          <a:endParaRPr lang="es-ES" sz="1600"/>
        </a:p>
      </dgm:t>
    </dgm:pt>
    <dgm:pt modelId="{48E35F8C-2E90-4AF4-B028-985AFCED982C}" type="sibTrans" cxnId="{C31927E2-8438-47CE-AC82-6C53D2D4F4ED}">
      <dgm:prSet/>
      <dgm:spPr/>
      <dgm:t>
        <a:bodyPr/>
        <a:lstStyle/>
        <a:p>
          <a:endParaRPr lang="es-ES" sz="1600"/>
        </a:p>
      </dgm:t>
    </dgm:pt>
    <dgm:pt modelId="{F6864FE8-C3DD-4906-85EB-87D9B40F9069}">
      <dgm:prSet phldrT="[Texto]" custT="1"/>
      <dgm:spPr/>
      <dgm:t>
        <a:bodyPr/>
        <a:lstStyle/>
        <a:p>
          <a:r>
            <a:rPr lang="es-ES" sz="1800" dirty="0"/>
            <a:t>Precipitación del quitosano</a:t>
          </a:r>
        </a:p>
      </dgm:t>
    </dgm:pt>
    <dgm:pt modelId="{96B5A3BD-2CFB-4D17-BDDB-E230BDE8220B}" type="parTrans" cxnId="{D9A1F44D-FC6D-4100-B1D2-D4F18D35F57B}">
      <dgm:prSet/>
      <dgm:spPr/>
      <dgm:t>
        <a:bodyPr/>
        <a:lstStyle/>
        <a:p>
          <a:endParaRPr lang="es-ES" sz="1600"/>
        </a:p>
      </dgm:t>
    </dgm:pt>
    <dgm:pt modelId="{A3B701CB-D6B4-4397-B80E-49E61110D280}" type="sibTrans" cxnId="{D9A1F44D-FC6D-4100-B1D2-D4F18D35F57B}">
      <dgm:prSet/>
      <dgm:spPr/>
      <dgm:t>
        <a:bodyPr/>
        <a:lstStyle/>
        <a:p>
          <a:endParaRPr lang="es-ES" sz="1600"/>
        </a:p>
      </dgm:t>
    </dgm:pt>
    <dgm:pt modelId="{625F553C-CB34-4C70-A87C-6F47D355429E}">
      <dgm:prSet phldrT="[Texto]" custT="1"/>
      <dgm:spPr/>
      <dgm:t>
        <a:bodyPr/>
        <a:lstStyle/>
        <a:p>
          <a:r>
            <a:rPr lang="es-ES" sz="1400" dirty="0"/>
            <a:t>Quitosano 2% en ácido acético 0.35 M</a:t>
          </a:r>
        </a:p>
      </dgm:t>
    </dgm:pt>
    <dgm:pt modelId="{18746A14-0141-46C8-8BDF-540FEAEB7597}" type="parTrans" cxnId="{26FDE6EC-7EB9-4214-8500-E64E1044BB25}">
      <dgm:prSet/>
      <dgm:spPr/>
      <dgm:t>
        <a:bodyPr/>
        <a:lstStyle/>
        <a:p>
          <a:endParaRPr lang="es-ES" sz="1600"/>
        </a:p>
      </dgm:t>
    </dgm:pt>
    <dgm:pt modelId="{3051961B-9272-42E9-B27C-0EEDF8DFF490}" type="sibTrans" cxnId="{26FDE6EC-7EB9-4214-8500-E64E1044BB25}">
      <dgm:prSet/>
      <dgm:spPr/>
      <dgm:t>
        <a:bodyPr/>
        <a:lstStyle/>
        <a:p>
          <a:endParaRPr lang="es-ES" sz="1600"/>
        </a:p>
      </dgm:t>
    </dgm:pt>
    <dgm:pt modelId="{766692BE-D758-4FC1-B495-0687C398A2CC}">
      <dgm:prSet phldrT="[Texto]" custT="1"/>
      <dgm:spPr/>
      <dgm:t>
        <a:bodyPr/>
        <a:lstStyle/>
        <a:p>
          <a:r>
            <a:rPr lang="es-ES" sz="1400" dirty="0"/>
            <a:t>Sol. coagulante: 1:1 NaOH 1M:EtOH 26% </a:t>
          </a:r>
        </a:p>
      </dgm:t>
    </dgm:pt>
    <dgm:pt modelId="{0A47DA6E-425D-442B-AB41-4800B4CB5B69}" type="parTrans" cxnId="{D85AAF21-055B-48CB-A603-F8C9D7F4F35D}">
      <dgm:prSet/>
      <dgm:spPr/>
      <dgm:t>
        <a:bodyPr/>
        <a:lstStyle/>
        <a:p>
          <a:endParaRPr lang="es-ES" sz="1600"/>
        </a:p>
      </dgm:t>
    </dgm:pt>
    <dgm:pt modelId="{5049FB2E-D403-4765-A3ED-9153CFEDA55C}" type="sibTrans" cxnId="{D85AAF21-055B-48CB-A603-F8C9D7F4F35D}">
      <dgm:prSet/>
      <dgm:spPr/>
      <dgm:t>
        <a:bodyPr/>
        <a:lstStyle/>
        <a:p>
          <a:endParaRPr lang="es-ES" sz="1600"/>
        </a:p>
      </dgm:t>
    </dgm:pt>
    <dgm:pt modelId="{6E3C512B-0955-4EBB-9F0A-BBD8281FECDE}">
      <dgm:prSet phldrT="[Texto]" custT="1"/>
      <dgm:spPr/>
      <dgm:t>
        <a:bodyPr/>
        <a:lstStyle/>
        <a:p>
          <a:r>
            <a:rPr lang="es-ES" sz="1800" dirty="0"/>
            <a:t>Funcionalización</a:t>
          </a:r>
        </a:p>
      </dgm:t>
    </dgm:pt>
    <dgm:pt modelId="{C4C0AA91-8816-4976-9F0E-68EA52231826}" type="parTrans" cxnId="{AF3B191F-E13A-4115-A93E-17EB302BC8EA}">
      <dgm:prSet/>
      <dgm:spPr/>
      <dgm:t>
        <a:bodyPr/>
        <a:lstStyle/>
        <a:p>
          <a:endParaRPr lang="es-ES" sz="1600"/>
        </a:p>
      </dgm:t>
    </dgm:pt>
    <dgm:pt modelId="{BDA67B35-50CC-4422-9671-830F8280ACE2}" type="sibTrans" cxnId="{AF3B191F-E13A-4115-A93E-17EB302BC8EA}">
      <dgm:prSet/>
      <dgm:spPr/>
      <dgm:t>
        <a:bodyPr/>
        <a:lstStyle/>
        <a:p>
          <a:endParaRPr lang="es-ES" sz="1600"/>
        </a:p>
      </dgm:t>
    </dgm:pt>
    <dgm:pt modelId="{427B0EC6-B944-4AEB-A0CE-B66F66E164E8}">
      <dgm:prSet phldrT="[Texto]" custT="1"/>
      <dgm:spPr/>
      <dgm:t>
        <a:bodyPr/>
        <a:lstStyle/>
        <a:p>
          <a:r>
            <a:rPr lang="es-ES" sz="1400" dirty="0"/>
            <a:t>Buffer fosfato de potasio 0,1 M y pH 7</a:t>
          </a:r>
        </a:p>
      </dgm:t>
    </dgm:pt>
    <dgm:pt modelId="{A857116C-23FE-4B88-B263-108064669EF9}" type="parTrans" cxnId="{D7195590-E3A3-400A-9FC6-4FB181B774E3}">
      <dgm:prSet/>
      <dgm:spPr/>
      <dgm:t>
        <a:bodyPr/>
        <a:lstStyle/>
        <a:p>
          <a:endParaRPr lang="es-ES" sz="1600"/>
        </a:p>
      </dgm:t>
    </dgm:pt>
    <dgm:pt modelId="{1253ECAC-2764-47D7-BB0A-ACB6600F455A}" type="sibTrans" cxnId="{D7195590-E3A3-400A-9FC6-4FB181B774E3}">
      <dgm:prSet/>
      <dgm:spPr/>
      <dgm:t>
        <a:bodyPr/>
        <a:lstStyle/>
        <a:p>
          <a:endParaRPr lang="es-ES" sz="1600"/>
        </a:p>
      </dgm:t>
    </dgm:pt>
    <dgm:pt modelId="{D2E96B4A-B0CC-4115-9BDB-04AACD28C4F5}">
      <dgm:prSet phldrT="[Texto]" custT="1"/>
      <dgm:spPr/>
      <dgm:t>
        <a:bodyPr/>
        <a:lstStyle/>
        <a:p>
          <a:r>
            <a:rPr lang="es-ES" sz="1400" dirty="0"/>
            <a:t>Glutaraldehído</a:t>
          </a:r>
        </a:p>
      </dgm:t>
    </dgm:pt>
    <dgm:pt modelId="{B86A3122-B2C8-450F-8802-27332DDDF34E}" type="parTrans" cxnId="{E17AEB9D-06BD-406F-99CA-974C025E2ACF}">
      <dgm:prSet/>
      <dgm:spPr/>
      <dgm:t>
        <a:bodyPr/>
        <a:lstStyle/>
        <a:p>
          <a:endParaRPr lang="es-ES" sz="1600"/>
        </a:p>
      </dgm:t>
    </dgm:pt>
    <dgm:pt modelId="{E3F84214-78B4-4880-8A21-5ABA77C00BD8}" type="sibTrans" cxnId="{E17AEB9D-06BD-406F-99CA-974C025E2ACF}">
      <dgm:prSet/>
      <dgm:spPr/>
      <dgm:t>
        <a:bodyPr/>
        <a:lstStyle/>
        <a:p>
          <a:endParaRPr lang="es-ES" sz="1600"/>
        </a:p>
      </dgm:t>
    </dgm:pt>
    <dgm:pt modelId="{79B03A61-02B1-4F16-A763-02E32947A462}">
      <dgm:prSet custT="1"/>
      <dgm:spPr/>
      <dgm:t>
        <a:bodyPr/>
        <a:lstStyle/>
        <a:p>
          <a:r>
            <a:rPr lang="es-ES" sz="1800" dirty="0"/>
            <a:t>Funcionalización</a:t>
          </a:r>
        </a:p>
        <a:p>
          <a:r>
            <a:rPr lang="es-ES" sz="1800" dirty="0"/>
            <a:t>(cantidades)</a:t>
          </a:r>
        </a:p>
      </dgm:t>
    </dgm:pt>
    <dgm:pt modelId="{2490A395-BE4B-4079-A71A-8C321C05F0D3}" type="parTrans" cxnId="{8E811F01-B3BE-4749-B9E7-FB0564530870}">
      <dgm:prSet/>
      <dgm:spPr/>
      <dgm:t>
        <a:bodyPr/>
        <a:lstStyle/>
        <a:p>
          <a:endParaRPr lang="es-ES" sz="1600"/>
        </a:p>
      </dgm:t>
    </dgm:pt>
    <dgm:pt modelId="{CDF3C5EE-88CF-44F3-B854-0AB2E1B29CF7}" type="sibTrans" cxnId="{8E811F01-B3BE-4749-B9E7-FB0564530870}">
      <dgm:prSet/>
      <dgm:spPr/>
      <dgm:t>
        <a:bodyPr/>
        <a:lstStyle/>
        <a:p>
          <a:endParaRPr lang="es-ES" sz="1600"/>
        </a:p>
      </dgm:t>
    </dgm:pt>
    <dgm:pt modelId="{7942749B-0269-4F54-971F-0B35CECA93C0}">
      <dgm:prSet phldrT="[Texto]" custT="1"/>
      <dgm:spPr/>
      <dgm:t>
        <a:bodyPr/>
        <a:lstStyle/>
        <a:p>
          <a:r>
            <a:rPr lang="es-ES" sz="1400" dirty="0"/>
            <a:t>pH 7</a:t>
          </a:r>
        </a:p>
      </dgm:t>
    </dgm:pt>
    <dgm:pt modelId="{909EC157-6C48-410E-AAB1-CE1BA5842019}" type="parTrans" cxnId="{35D1D0C1-5B00-480B-9923-99F357194F60}">
      <dgm:prSet/>
      <dgm:spPr/>
      <dgm:t>
        <a:bodyPr/>
        <a:lstStyle/>
        <a:p>
          <a:endParaRPr lang="es-ES" sz="1600"/>
        </a:p>
      </dgm:t>
    </dgm:pt>
    <dgm:pt modelId="{87F9A4A4-6F81-49A8-BC1D-C092C7DF1A14}" type="sibTrans" cxnId="{35D1D0C1-5B00-480B-9923-99F357194F60}">
      <dgm:prSet/>
      <dgm:spPr/>
      <dgm:t>
        <a:bodyPr/>
        <a:lstStyle/>
        <a:p>
          <a:endParaRPr lang="es-ES" sz="1600"/>
        </a:p>
      </dgm:t>
    </dgm:pt>
    <dgm:pt modelId="{BA7E23D7-BC2D-49B7-B2E6-CF574788A6E5}">
      <dgm:prSet phldrT="[Texto]" custT="1"/>
      <dgm:spPr/>
      <dgm:t>
        <a:bodyPr/>
        <a:lstStyle/>
        <a:p>
          <a:r>
            <a:rPr lang="es-ES" sz="1400" dirty="0"/>
            <a:t>Etanol 70%</a:t>
          </a:r>
        </a:p>
      </dgm:t>
    </dgm:pt>
    <dgm:pt modelId="{2DB9EB1C-3533-494B-8EDE-DBB5456D0D9F}" type="parTrans" cxnId="{1CAE6ED3-2D1D-42A9-B126-A1A82A05B4FE}">
      <dgm:prSet/>
      <dgm:spPr/>
      <dgm:t>
        <a:bodyPr/>
        <a:lstStyle/>
        <a:p>
          <a:endParaRPr lang="es-ES" sz="1600"/>
        </a:p>
      </dgm:t>
    </dgm:pt>
    <dgm:pt modelId="{247FC99A-077E-4F6D-B8F0-CBA7E9770F3D}" type="sibTrans" cxnId="{1CAE6ED3-2D1D-42A9-B126-A1A82A05B4FE}">
      <dgm:prSet/>
      <dgm:spPr/>
      <dgm:t>
        <a:bodyPr/>
        <a:lstStyle/>
        <a:p>
          <a:endParaRPr lang="es-ES" sz="1600"/>
        </a:p>
      </dgm:t>
    </dgm:pt>
    <dgm:pt modelId="{953FBF97-672F-45A5-AB62-C6FEC5B329EC}">
      <dgm:prSet phldrT="[Texto]" custT="1"/>
      <dgm:spPr/>
      <dgm:t>
        <a:bodyPr/>
        <a:lstStyle/>
        <a:p>
          <a:r>
            <a:rPr lang="es-ES" sz="1400" dirty="0"/>
            <a:t>Almidón oxidado (80°C, 30 min)</a:t>
          </a:r>
        </a:p>
      </dgm:t>
    </dgm:pt>
    <dgm:pt modelId="{8E64D92F-68D0-4D3E-BCB9-84CA0B522724}" type="parTrans" cxnId="{4299F06C-698F-462E-A3BC-138B744B196E}">
      <dgm:prSet/>
      <dgm:spPr/>
      <dgm:t>
        <a:bodyPr/>
        <a:lstStyle/>
        <a:p>
          <a:endParaRPr lang="es-ES" sz="1600"/>
        </a:p>
      </dgm:t>
    </dgm:pt>
    <dgm:pt modelId="{FAC8FCF7-A9C5-40C0-8240-47CD5A9C74EA}" type="sibTrans" cxnId="{4299F06C-698F-462E-A3BC-138B744B196E}">
      <dgm:prSet/>
      <dgm:spPr/>
      <dgm:t>
        <a:bodyPr/>
        <a:lstStyle/>
        <a:p>
          <a:endParaRPr lang="es-ES" sz="1600"/>
        </a:p>
      </dgm:t>
    </dgm:pt>
    <dgm:pt modelId="{69D599F8-B91B-4EA8-9AFA-55F5CE7D3698}">
      <dgm:prSet custT="1"/>
      <dgm:spPr/>
      <dgm:t>
        <a:bodyPr/>
        <a:lstStyle/>
        <a:p>
          <a:r>
            <a:rPr lang="es-ES" sz="1400" dirty="0"/>
            <a:t>150 perlas (0,7072 g)</a:t>
          </a:r>
        </a:p>
      </dgm:t>
    </dgm:pt>
    <dgm:pt modelId="{038435C9-64C5-4D57-96D0-6BE64224BEF0}" type="parTrans" cxnId="{29EDA8F9-39D3-4058-AC7D-5768E2AF79DC}">
      <dgm:prSet/>
      <dgm:spPr/>
      <dgm:t>
        <a:bodyPr/>
        <a:lstStyle/>
        <a:p>
          <a:endParaRPr lang="es-ES" sz="1600"/>
        </a:p>
      </dgm:t>
    </dgm:pt>
    <dgm:pt modelId="{AB6AA859-D742-450D-876B-EB0599C07678}" type="sibTrans" cxnId="{29EDA8F9-39D3-4058-AC7D-5768E2AF79DC}">
      <dgm:prSet/>
      <dgm:spPr/>
      <dgm:t>
        <a:bodyPr/>
        <a:lstStyle/>
        <a:p>
          <a:endParaRPr lang="es-ES" sz="1600"/>
        </a:p>
      </dgm:t>
    </dgm:pt>
    <dgm:pt modelId="{CC784BCB-D550-4ADA-B504-8A5BD1D6499D}">
      <dgm:prSet custT="1"/>
      <dgm:spPr/>
      <dgm:t>
        <a:bodyPr/>
        <a:lstStyle/>
        <a:p>
          <a:r>
            <a:rPr lang="es-ES" sz="1400" dirty="0"/>
            <a:t>5 mL del reticulante</a:t>
          </a:r>
        </a:p>
      </dgm:t>
    </dgm:pt>
    <dgm:pt modelId="{A7478D24-8F79-4285-BE77-E45E1A790F7D}" type="parTrans" cxnId="{D5BFCE16-B275-4486-8C13-31B987D8D4AB}">
      <dgm:prSet/>
      <dgm:spPr/>
      <dgm:t>
        <a:bodyPr/>
        <a:lstStyle/>
        <a:p>
          <a:endParaRPr lang="es-ES" sz="1600"/>
        </a:p>
      </dgm:t>
    </dgm:pt>
    <dgm:pt modelId="{E7FB0751-6439-4CA8-9AE3-B7EFC16A5C56}" type="sibTrans" cxnId="{D5BFCE16-B275-4486-8C13-31B987D8D4AB}">
      <dgm:prSet/>
      <dgm:spPr/>
      <dgm:t>
        <a:bodyPr/>
        <a:lstStyle/>
        <a:p>
          <a:endParaRPr lang="es-ES" sz="1600"/>
        </a:p>
      </dgm:t>
    </dgm:pt>
    <dgm:pt modelId="{09441B16-EF18-4D4F-AEEA-F958E6D7A615}">
      <dgm:prSet custT="1"/>
      <dgm:spPr/>
      <dgm:t>
        <a:bodyPr/>
        <a:lstStyle/>
        <a:p>
          <a:r>
            <a:rPr lang="es-ES" sz="1400" dirty="0"/>
            <a:t>Agitación 60 rpm por 3 horas</a:t>
          </a:r>
        </a:p>
      </dgm:t>
    </dgm:pt>
    <dgm:pt modelId="{9401B412-216E-4801-9A85-A58E08AAA36C}" type="parTrans" cxnId="{BA330651-6EF9-4CC6-B703-F82D61ED6BB8}">
      <dgm:prSet/>
      <dgm:spPr/>
      <dgm:t>
        <a:bodyPr/>
        <a:lstStyle/>
        <a:p>
          <a:endParaRPr lang="es-ES" sz="1600"/>
        </a:p>
      </dgm:t>
    </dgm:pt>
    <dgm:pt modelId="{68A68FAA-E6EC-439F-999B-9DB5E3087858}" type="sibTrans" cxnId="{BA330651-6EF9-4CC6-B703-F82D61ED6BB8}">
      <dgm:prSet/>
      <dgm:spPr/>
      <dgm:t>
        <a:bodyPr/>
        <a:lstStyle/>
        <a:p>
          <a:endParaRPr lang="es-ES" sz="1600"/>
        </a:p>
      </dgm:t>
    </dgm:pt>
    <dgm:pt modelId="{034F6C0B-6115-4CA6-B6D6-BD1D3BCF7B05}">
      <dgm:prSet phldrT="[Texto]" custT="1"/>
      <dgm:spPr/>
      <dgm:t>
        <a:bodyPr/>
        <a:lstStyle/>
        <a:p>
          <a:endParaRPr lang="es-ES" sz="1400" dirty="0"/>
        </a:p>
      </dgm:t>
    </dgm:pt>
    <dgm:pt modelId="{6F1DC3BD-ECA3-4DC6-B1BB-0B2EC7AB1925}" type="parTrans" cxnId="{3F22EC10-453E-4A41-923B-0D0BD248912B}">
      <dgm:prSet/>
      <dgm:spPr/>
      <dgm:t>
        <a:bodyPr/>
        <a:lstStyle/>
        <a:p>
          <a:endParaRPr lang="es-ES"/>
        </a:p>
      </dgm:t>
    </dgm:pt>
    <dgm:pt modelId="{97786058-2641-46D0-AEB7-4DD6180B8699}" type="sibTrans" cxnId="{3F22EC10-453E-4A41-923B-0D0BD248912B}">
      <dgm:prSet/>
      <dgm:spPr/>
      <dgm:t>
        <a:bodyPr/>
        <a:lstStyle/>
        <a:p>
          <a:endParaRPr lang="es-ES"/>
        </a:p>
      </dgm:t>
    </dgm:pt>
    <dgm:pt modelId="{376334E8-15C5-4E42-B944-1C553E045BF9}">
      <dgm:prSet phldrT="[Texto]" custT="1"/>
      <dgm:spPr/>
      <dgm:t>
        <a:bodyPr/>
        <a:lstStyle/>
        <a:p>
          <a:endParaRPr lang="es-ES" sz="1400" dirty="0"/>
        </a:p>
      </dgm:t>
    </dgm:pt>
    <dgm:pt modelId="{3A862AAF-D0E9-49F4-A74F-34FD0BF82D48}" type="parTrans" cxnId="{5CCBEE93-2743-4EBA-B282-D475FB7CBC1C}">
      <dgm:prSet/>
      <dgm:spPr/>
      <dgm:t>
        <a:bodyPr/>
        <a:lstStyle/>
        <a:p>
          <a:endParaRPr lang="es-ES"/>
        </a:p>
      </dgm:t>
    </dgm:pt>
    <dgm:pt modelId="{120FF006-AFE2-44AB-9B28-1AAF2E965EC5}" type="sibTrans" cxnId="{5CCBEE93-2743-4EBA-B282-D475FB7CBC1C}">
      <dgm:prSet/>
      <dgm:spPr/>
      <dgm:t>
        <a:bodyPr/>
        <a:lstStyle/>
        <a:p>
          <a:endParaRPr lang="es-ES"/>
        </a:p>
      </dgm:t>
    </dgm:pt>
    <dgm:pt modelId="{23C74575-604C-45A3-8EAB-E572A8BBE115}">
      <dgm:prSet phldrT="[Texto]" custT="1"/>
      <dgm:spPr/>
      <dgm:t>
        <a:bodyPr/>
        <a:lstStyle/>
        <a:p>
          <a:endParaRPr lang="es-ES" sz="1400" dirty="0"/>
        </a:p>
      </dgm:t>
    </dgm:pt>
    <dgm:pt modelId="{555EAD2C-B546-43C9-9AB5-C51AF2FE586B}" type="parTrans" cxnId="{5DF74845-C713-4044-B5AC-A1BDBDE2BB8E}">
      <dgm:prSet/>
      <dgm:spPr/>
      <dgm:t>
        <a:bodyPr/>
        <a:lstStyle/>
        <a:p>
          <a:endParaRPr lang="es-ES"/>
        </a:p>
      </dgm:t>
    </dgm:pt>
    <dgm:pt modelId="{49EA79A3-B32B-42CD-9E91-A735E0A56174}" type="sibTrans" cxnId="{5DF74845-C713-4044-B5AC-A1BDBDE2BB8E}">
      <dgm:prSet/>
      <dgm:spPr/>
      <dgm:t>
        <a:bodyPr/>
        <a:lstStyle/>
        <a:p>
          <a:endParaRPr lang="es-ES"/>
        </a:p>
      </dgm:t>
    </dgm:pt>
    <dgm:pt modelId="{B0C21050-43EA-401F-9C64-109B0CA8C46F}">
      <dgm:prSet phldrT="[Texto]" custT="1"/>
      <dgm:spPr/>
      <dgm:t>
        <a:bodyPr/>
        <a:lstStyle/>
        <a:p>
          <a:endParaRPr lang="es-ES" sz="1400" dirty="0"/>
        </a:p>
      </dgm:t>
    </dgm:pt>
    <dgm:pt modelId="{E1AF3844-3A22-4612-BC37-B218F684D4D7}" type="parTrans" cxnId="{DD8D6105-98FD-4F57-A4AD-3AA316FC747E}">
      <dgm:prSet/>
      <dgm:spPr/>
      <dgm:t>
        <a:bodyPr/>
        <a:lstStyle/>
        <a:p>
          <a:endParaRPr lang="es-ES"/>
        </a:p>
      </dgm:t>
    </dgm:pt>
    <dgm:pt modelId="{E6289EC5-F847-442A-BF27-C968DF2F52BC}" type="sibTrans" cxnId="{DD8D6105-98FD-4F57-A4AD-3AA316FC747E}">
      <dgm:prSet/>
      <dgm:spPr/>
      <dgm:t>
        <a:bodyPr/>
        <a:lstStyle/>
        <a:p>
          <a:endParaRPr lang="es-ES"/>
        </a:p>
      </dgm:t>
    </dgm:pt>
    <dgm:pt modelId="{ACCB5C0C-D2F1-418B-A8F9-C34B880BA2EE}">
      <dgm:prSet phldrT="[Texto]" custT="1"/>
      <dgm:spPr/>
      <dgm:t>
        <a:bodyPr/>
        <a:lstStyle/>
        <a:p>
          <a:endParaRPr lang="es-ES" sz="1400" dirty="0"/>
        </a:p>
      </dgm:t>
    </dgm:pt>
    <dgm:pt modelId="{313DD8F0-9D66-4245-B7FF-72DB79EF6804}" type="parTrans" cxnId="{3FECB9BA-4AD9-480A-9CE4-C4156608F4FE}">
      <dgm:prSet/>
      <dgm:spPr/>
      <dgm:t>
        <a:bodyPr/>
        <a:lstStyle/>
        <a:p>
          <a:endParaRPr lang="es-ES"/>
        </a:p>
      </dgm:t>
    </dgm:pt>
    <dgm:pt modelId="{1BBFF80F-6AEA-4870-9850-6AF6E2A7324D}" type="sibTrans" cxnId="{3FECB9BA-4AD9-480A-9CE4-C4156608F4FE}">
      <dgm:prSet/>
      <dgm:spPr/>
      <dgm:t>
        <a:bodyPr/>
        <a:lstStyle/>
        <a:p>
          <a:endParaRPr lang="es-ES"/>
        </a:p>
      </dgm:t>
    </dgm:pt>
    <dgm:pt modelId="{7D14C8AA-7F21-43B5-BCA0-BA8D06CEE675}">
      <dgm:prSet phldrT="[Texto]" custT="1"/>
      <dgm:spPr/>
      <dgm:t>
        <a:bodyPr/>
        <a:lstStyle/>
        <a:p>
          <a:endParaRPr lang="es-ES" sz="1400" dirty="0"/>
        </a:p>
      </dgm:t>
    </dgm:pt>
    <dgm:pt modelId="{0D2FE819-AC1D-41F3-9200-B281E9F95B49}" type="parTrans" cxnId="{DB53DC50-4F17-407C-BEE2-4B2404FC8290}">
      <dgm:prSet/>
      <dgm:spPr/>
      <dgm:t>
        <a:bodyPr/>
        <a:lstStyle/>
        <a:p>
          <a:endParaRPr lang="es-ES"/>
        </a:p>
      </dgm:t>
    </dgm:pt>
    <dgm:pt modelId="{7DABABCE-E91C-4681-9285-473A64EFD9E7}" type="sibTrans" cxnId="{DB53DC50-4F17-407C-BEE2-4B2404FC8290}">
      <dgm:prSet/>
      <dgm:spPr/>
      <dgm:t>
        <a:bodyPr/>
        <a:lstStyle/>
        <a:p>
          <a:endParaRPr lang="es-ES"/>
        </a:p>
      </dgm:t>
    </dgm:pt>
    <dgm:pt modelId="{5CBFDC2B-EA06-4233-B323-11CBC392A504}">
      <dgm:prSet custT="1"/>
      <dgm:spPr/>
      <dgm:t>
        <a:bodyPr/>
        <a:lstStyle/>
        <a:p>
          <a:endParaRPr lang="es-ES" sz="1400" dirty="0"/>
        </a:p>
      </dgm:t>
    </dgm:pt>
    <dgm:pt modelId="{AF5EA7BF-2D69-457C-BE0F-6970E6390C55}" type="parTrans" cxnId="{8C2C8A7A-BEBF-45B5-BE84-57CCE60C550C}">
      <dgm:prSet/>
      <dgm:spPr/>
      <dgm:t>
        <a:bodyPr/>
        <a:lstStyle/>
        <a:p>
          <a:endParaRPr lang="es-ES"/>
        </a:p>
      </dgm:t>
    </dgm:pt>
    <dgm:pt modelId="{DE8C33EF-5329-4031-9300-B77D1FD93C98}" type="sibTrans" cxnId="{8C2C8A7A-BEBF-45B5-BE84-57CCE60C550C}">
      <dgm:prSet/>
      <dgm:spPr/>
      <dgm:t>
        <a:bodyPr/>
        <a:lstStyle/>
        <a:p>
          <a:endParaRPr lang="es-ES"/>
        </a:p>
      </dgm:t>
    </dgm:pt>
    <dgm:pt modelId="{04DE1DEE-969B-4E24-AF67-4E5A14149818}">
      <dgm:prSet custT="1"/>
      <dgm:spPr/>
      <dgm:t>
        <a:bodyPr/>
        <a:lstStyle/>
        <a:p>
          <a:endParaRPr lang="es-ES" sz="1400" dirty="0"/>
        </a:p>
      </dgm:t>
    </dgm:pt>
    <dgm:pt modelId="{367BEFCE-4002-45B3-B1A5-52A59BED2000}" type="parTrans" cxnId="{6211063D-4F09-41C6-9E1E-BC85EB5FC9BA}">
      <dgm:prSet/>
      <dgm:spPr/>
      <dgm:t>
        <a:bodyPr/>
        <a:lstStyle/>
        <a:p>
          <a:endParaRPr lang="es-ES"/>
        </a:p>
      </dgm:t>
    </dgm:pt>
    <dgm:pt modelId="{EEF77C1F-A49A-4756-9582-E5DCAE0065AE}" type="sibTrans" cxnId="{6211063D-4F09-41C6-9E1E-BC85EB5FC9BA}">
      <dgm:prSet/>
      <dgm:spPr/>
      <dgm:t>
        <a:bodyPr/>
        <a:lstStyle/>
        <a:p>
          <a:endParaRPr lang="es-ES"/>
        </a:p>
      </dgm:t>
    </dgm:pt>
    <dgm:pt modelId="{EB1F20EF-E43C-43B4-B22B-6074F1EA064F}" type="pres">
      <dgm:prSet presAssocID="{F82E567F-399E-4308-87B0-F232E18571E2}" presName="Name0" presStyleCnt="0">
        <dgm:presLayoutVars>
          <dgm:dir/>
          <dgm:animLvl val="lvl"/>
          <dgm:resizeHandles val="exact"/>
        </dgm:presLayoutVars>
      </dgm:prSet>
      <dgm:spPr/>
    </dgm:pt>
    <dgm:pt modelId="{4C2526AA-4D9D-41A7-96C3-8E8F65077D08}" type="pres">
      <dgm:prSet presAssocID="{F82E567F-399E-4308-87B0-F232E18571E2}" presName="tSp" presStyleCnt="0"/>
      <dgm:spPr/>
    </dgm:pt>
    <dgm:pt modelId="{684629E1-B04C-49FB-8D5F-CF4019492975}" type="pres">
      <dgm:prSet presAssocID="{F82E567F-399E-4308-87B0-F232E18571E2}" presName="bSp" presStyleCnt="0"/>
      <dgm:spPr/>
    </dgm:pt>
    <dgm:pt modelId="{F5B47C8F-8DBE-4C7E-8C14-F435B5EA656D}" type="pres">
      <dgm:prSet presAssocID="{F82E567F-399E-4308-87B0-F232E18571E2}" presName="process" presStyleCnt="0"/>
      <dgm:spPr/>
    </dgm:pt>
    <dgm:pt modelId="{5E21469D-2419-4B55-BC64-057C432418A3}" type="pres">
      <dgm:prSet presAssocID="{A77B0BF8-1B6F-4B2A-993D-010AD9E651BB}" presName="composite1" presStyleCnt="0"/>
      <dgm:spPr/>
    </dgm:pt>
    <dgm:pt modelId="{0B935B7C-FAEA-42E2-83AB-099EE9F69043}" type="pres">
      <dgm:prSet presAssocID="{A77B0BF8-1B6F-4B2A-993D-010AD9E651BB}" presName="dummyNode1" presStyleLbl="node1" presStyleIdx="0" presStyleCnt="4"/>
      <dgm:spPr/>
    </dgm:pt>
    <dgm:pt modelId="{3F81EEA3-76F0-4397-AA1B-567FFAF11CA8}" type="pres">
      <dgm:prSet presAssocID="{A77B0BF8-1B6F-4B2A-993D-010AD9E651BB}" presName="childNode1" presStyleLbl="bgAcc1" presStyleIdx="0" presStyleCnt="4" custScaleY="113933" custLinFactNeighborY="-18954">
        <dgm:presLayoutVars>
          <dgm:bulletEnabled val="1"/>
        </dgm:presLayoutVars>
      </dgm:prSet>
      <dgm:spPr/>
    </dgm:pt>
    <dgm:pt modelId="{80C6C64D-B86F-42EB-ABE5-C2917EEBB876}" type="pres">
      <dgm:prSet presAssocID="{A77B0BF8-1B6F-4B2A-993D-010AD9E651BB}" presName="childNode1tx" presStyleLbl="bgAcc1" presStyleIdx="0" presStyleCnt="4">
        <dgm:presLayoutVars>
          <dgm:bulletEnabled val="1"/>
        </dgm:presLayoutVars>
      </dgm:prSet>
      <dgm:spPr/>
    </dgm:pt>
    <dgm:pt modelId="{5388E066-6B1A-4CE3-8DE3-6BB1F9331E35}" type="pres">
      <dgm:prSet presAssocID="{A77B0BF8-1B6F-4B2A-993D-010AD9E651BB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BA1CDA33-4024-4A70-B735-789CFB630346}" type="pres">
      <dgm:prSet presAssocID="{A77B0BF8-1B6F-4B2A-993D-010AD9E651BB}" presName="connSite1" presStyleCnt="0"/>
      <dgm:spPr/>
    </dgm:pt>
    <dgm:pt modelId="{EA7585B4-1AC1-4F28-92D1-7D90D54E8654}" type="pres">
      <dgm:prSet presAssocID="{E58A8214-8EA0-4B7F-8C2C-796C6A06C921}" presName="Name9" presStyleLbl="sibTrans2D1" presStyleIdx="0" presStyleCnt="3"/>
      <dgm:spPr/>
    </dgm:pt>
    <dgm:pt modelId="{30E961CA-E863-4E50-904D-480372B73429}" type="pres">
      <dgm:prSet presAssocID="{F6864FE8-C3DD-4906-85EB-87D9B40F9069}" presName="composite2" presStyleCnt="0"/>
      <dgm:spPr/>
    </dgm:pt>
    <dgm:pt modelId="{189DFA83-4B30-41A2-8476-D56D75090B65}" type="pres">
      <dgm:prSet presAssocID="{F6864FE8-C3DD-4906-85EB-87D9B40F9069}" presName="dummyNode2" presStyleLbl="node1" presStyleIdx="0" presStyleCnt="4"/>
      <dgm:spPr/>
    </dgm:pt>
    <dgm:pt modelId="{06D018B4-856E-402E-850D-C5A5794E17A3}" type="pres">
      <dgm:prSet presAssocID="{F6864FE8-C3DD-4906-85EB-87D9B40F9069}" presName="childNode2" presStyleLbl="bgAcc1" presStyleIdx="1" presStyleCnt="4">
        <dgm:presLayoutVars>
          <dgm:bulletEnabled val="1"/>
        </dgm:presLayoutVars>
      </dgm:prSet>
      <dgm:spPr/>
    </dgm:pt>
    <dgm:pt modelId="{2BC4550E-0AB8-4643-AE60-3F808455A7E6}" type="pres">
      <dgm:prSet presAssocID="{F6864FE8-C3DD-4906-85EB-87D9B40F9069}" presName="childNode2tx" presStyleLbl="bgAcc1" presStyleIdx="1" presStyleCnt="4">
        <dgm:presLayoutVars>
          <dgm:bulletEnabled val="1"/>
        </dgm:presLayoutVars>
      </dgm:prSet>
      <dgm:spPr/>
    </dgm:pt>
    <dgm:pt modelId="{F8B3B27A-C593-488C-ACCB-2938D89C0B55}" type="pres">
      <dgm:prSet presAssocID="{F6864FE8-C3DD-4906-85EB-87D9B40F9069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1E967B81-FA21-4133-A5A4-8DB77BD954B5}" type="pres">
      <dgm:prSet presAssocID="{F6864FE8-C3DD-4906-85EB-87D9B40F9069}" presName="connSite2" presStyleCnt="0"/>
      <dgm:spPr/>
    </dgm:pt>
    <dgm:pt modelId="{ED73A54A-A7D7-416C-AFCF-5C8157837DC9}" type="pres">
      <dgm:prSet presAssocID="{A3B701CB-D6B4-4397-B80E-49E61110D280}" presName="Name18" presStyleLbl="sibTrans2D1" presStyleIdx="1" presStyleCnt="3"/>
      <dgm:spPr/>
    </dgm:pt>
    <dgm:pt modelId="{65F34565-8EB9-4BF5-B7C6-610A0853EA40}" type="pres">
      <dgm:prSet presAssocID="{6E3C512B-0955-4EBB-9F0A-BBD8281FECDE}" presName="composite1" presStyleCnt="0"/>
      <dgm:spPr/>
    </dgm:pt>
    <dgm:pt modelId="{D5321364-D9D9-45D4-997E-943CA29F8596}" type="pres">
      <dgm:prSet presAssocID="{6E3C512B-0955-4EBB-9F0A-BBD8281FECDE}" presName="dummyNode1" presStyleLbl="node1" presStyleIdx="1" presStyleCnt="4"/>
      <dgm:spPr/>
    </dgm:pt>
    <dgm:pt modelId="{B4CB4882-9E03-4FF3-8C2D-1FFC584231D6}" type="pres">
      <dgm:prSet presAssocID="{6E3C512B-0955-4EBB-9F0A-BBD8281FECDE}" presName="childNode1" presStyleLbl="bgAcc1" presStyleIdx="2" presStyleCnt="4" custScaleY="117355" custLinFactNeighborX="1743" custLinFactNeighborY="-11804">
        <dgm:presLayoutVars>
          <dgm:bulletEnabled val="1"/>
        </dgm:presLayoutVars>
      </dgm:prSet>
      <dgm:spPr/>
    </dgm:pt>
    <dgm:pt modelId="{EEF7CC55-DA9B-4C64-8B3A-8F27A2A1D413}" type="pres">
      <dgm:prSet presAssocID="{6E3C512B-0955-4EBB-9F0A-BBD8281FECDE}" presName="childNode1tx" presStyleLbl="bgAcc1" presStyleIdx="2" presStyleCnt="4">
        <dgm:presLayoutVars>
          <dgm:bulletEnabled val="1"/>
        </dgm:presLayoutVars>
      </dgm:prSet>
      <dgm:spPr/>
    </dgm:pt>
    <dgm:pt modelId="{FD460EB1-E529-497F-9319-704EEBC56EF3}" type="pres">
      <dgm:prSet presAssocID="{6E3C512B-0955-4EBB-9F0A-BBD8281FECDE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9C495017-F399-4375-B422-A597DC9EBFAB}" type="pres">
      <dgm:prSet presAssocID="{6E3C512B-0955-4EBB-9F0A-BBD8281FECDE}" presName="connSite1" presStyleCnt="0"/>
      <dgm:spPr/>
    </dgm:pt>
    <dgm:pt modelId="{337C5421-10DB-4D24-A525-85B11C3122A1}" type="pres">
      <dgm:prSet presAssocID="{BDA67B35-50CC-4422-9671-830F8280ACE2}" presName="Name9" presStyleLbl="sibTrans2D1" presStyleIdx="2" presStyleCnt="3"/>
      <dgm:spPr/>
    </dgm:pt>
    <dgm:pt modelId="{F80D745E-6F8F-4479-A88A-938D82A478FE}" type="pres">
      <dgm:prSet presAssocID="{79B03A61-02B1-4F16-A763-02E32947A462}" presName="composite2" presStyleCnt="0"/>
      <dgm:spPr/>
    </dgm:pt>
    <dgm:pt modelId="{0A58C77C-E2FF-49E4-9314-B0038CEB1D4D}" type="pres">
      <dgm:prSet presAssocID="{79B03A61-02B1-4F16-A763-02E32947A462}" presName="dummyNode2" presStyleLbl="node1" presStyleIdx="2" presStyleCnt="4"/>
      <dgm:spPr/>
    </dgm:pt>
    <dgm:pt modelId="{EEA38164-1963-4C1D-BC33-749929EBEC50}" type="pres">
      <dgm:prSet presAssocID="{79B03A61-02B1-4F16-A763-02E32947A462}" presName="childNode2" presStyleLbl="bgAcc1" presStyleIdx="3" presStyleCnt="4" custScaleX="115381">
        <dgm:presLayoutVars>
          <dgm:bulletEnabled val="1"/>
        </dgm:presLayoutVars>
      </dgm:prSet>
      <dgm:spPr/>
    </dgm:pt>
    <dgm:pt modelId="{64A273BE-F1D1-4D7E-851C-8B427FBB0221}" type="pres">
      <dgm:prSet presAssocID="{79B03A61-02B1-4F16-A763-02E32947A462}" presName="childNode2tx" presStyleLbl="bgAcc1" presStyleIdx="3" presStyleCnt="4">
        <dgm:presLayoutVars>
          <dgm:bulletEnabled val="1"/>
        </dgm:presLayoutVars>
      </dgm:prSet>
      <dgm:spPr/>
    </dgm:pt>
    <dgm:pt modelId="{6767B815-F9BB-43B3-9B38-B5B1980EECFE}" type="pres">
      <dgm:prSet presAssocID="{79B03A61-02B1-4F16-A763-02E32947A462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603757F9-C007-4A29-942E-D2057A3DC8FB}" type="pres">
      <dgm:prSet presAssocID="{79B03A61-02B1-4F16-A763-02E32947A462}" presName="connSite2" presStyleCnt="0"/>
      <dgm:spPr/>
    </dgm:pt>
  </dgm:ptLst>
  <dgm:cxnLst>
    <dgm:cxn modelId="{8E811F01-B3BE-4749-B9E7-FB0564530870}" srcId="{F82E567F-399E-4308-87B0-F232E18571E2}" destId="{79B03A61-02B1-4F16-A763-02E32947A462}" srcOrd="3" destOrd="0" parTransId="{2490A395-BE4B-4079-A71A-8C321C05F0D3}" sibTransId="{CDF3C5EE-88CF-44F3-B854-0AB2E1B29CF7}"/>
    <dgm:cxn modelId="{DD8D6105-98FD-4F57-A4AD-3AA316FC747E}" srcId="{A77B0BF8-1B6F-4B2A-993D-010AD9E651BB}" destId="{B0C21050-43EA-401F-9C64-109B0CA8C46F}" srcOrd="5" destOrd="0" parTransId="{E1AF3844-3A22-4612-BC37-B218F684D4D7}" sibTransId="{E6289EC5-F847-442A-BF27-C968DF2F52BC}"/>
    <dgm:cxn modelId="{8C883207-E940-4478-9438-53A9FDFD7D32}" type="presOf" srcId="{92B4DE03-E25D-47D2-89EF-96BE4F5DDB74}" destId="{80C6C64D-B86F-42EB-ABE5-C2917EEBB876}" srcOrd="1" destOrd="0" presId="urn:microsoft.com/office/officeart/2005/8/layout/hProcess4"/>
    <dgm:cxn modelId="{3F22EC10-453E-4A41-923B-0D0BD248912B}" srcId="{F6864FE8-C3DD-4906-85EB-87D9B40F9069}" destId="{034F6C0B-6115-4CA6-B6D6-BD1D3BCF7B05}" srcOrd="1" destOrd="0" parTransId="{6F1DC3BD-ECA3-4DC6-B1BB-0B2EC7AB1925}" sibTransId="{97786058-2641-46D0-AEB7-4DD6180B8699}"/>
    <dgm:cxn modelId="{DF72BB13-E5C1-4C12-89C5-376682CEE1C7}" type="presOf" srcId="{69D599F8-B91B-4EA8-9AFA-55F5CE7D3698}" destId="{64A273BE-F1D1-4D7E-851C-8B427FBB0221}" srcOrd="1" destOrd="0" presId="urn:microsoft.com/office/officeart/2005/8/layout/hProcess4"/>
    <dgm:cxn modelId="{600FB116-A8C2-4062-9F37-AEF8406095FB}" type="presOf" srcId="{E58A8214-8EA0-4B7F-8C2C-796C6A06C921}" destId="{EA7585B4-1AC1-4F28-92D1-7D90D54E8654}" srcOrd="0" destOrd="0" presId="urn:microsoft.com/office/officeart/2005/8/layout/hProcess4"/>
    <dgm:cxn modelId="{D5BFCE16-B275-4486-8C13-31B987D8D4AB}" srcId="{79B03A61-02B1-4F16-A763-02E32947A462}" destId="{CC784BCB-D550-4ADA-B504-8A5BD1D6499D}" srcOrd="2" destOrd="0" parTransId="{A7478D24-8F79-4285-BE77-E45E1A790F7D}" sibTransId="{E7FB0751-6439-4CA8-9AE3-B7EFC16A5C56}"/>
    <dgm:cxn modelId="{AF3B191F-E13A-4115-A93E-17EB302BC8EA}" srcId="{F82E567F-399E-4308-87B0-F232E18571E2}" destId="{6E3C512B-0955-4EBB-9F0A-BBD8281FECDE}" srcOrd="2" destOrd="0" parTransId="{C4C0AA91-8816-4976-9F0E-68EA52231826}" sibTransId="{BDA67B35-50CC-4422-9671-830F8280ACE2}"/>
    <dgm:cxn modelId="{D85AAF21-055B-48CB-A603-F8C9D7F4F35D}" srcId="{F6864FE8-C3DD-4906-85EB-87D9B40F9069}" destId="{766692BE-D758-4FC1-B495-0687C398A2CC}" srcOrd="2" destOrd="0" parTransId="{0A47DA6E-425D-442B-AB41-4800B4CB5B69}" sibTransId="{5049FB2E-D403-4765-A3ED-9153CFEDA55C}"/>
    <dgm:cxn modelId="{3312AE22-6730-4E1A-808B-47DA9867617F}" type="presOf" srcId="{7D14C8AA-7F21-43B5-BCA0-BA8D06CEE675}" destId="{B4CB4882-9E03-4FF3-8C2D-1FFC584231D6}" srcOrd="0" destOrd="3" presId="urn:microsoft.com/office/officeart/2005/8/layout/hProcess4"/>
    <dgm:cxn modelId="{9C1F7228-29C7-4531-8936-C10A1007D347}" type="presOf" srcId="{427B0EC6-B944-4AEB-A0CE-B66F66E164E8}" destId="{EEF7CC55-DA9B-4C64-8B3A-8F27A2A1D413}" srcOrd="1" destOrd="0" presId="urn:microsoft.com/office/officeart/2005/8/layout/hProcess4"/>
    <dgm:cxn modelId="{731FC92F-D03E-4450-A522-42A99A1397AB}" type="presOf" srcId="{CC784BCB-D550-4ADA-B504-8A5BD1D6499D}" destId="{64A273BE-F1D1-4D7E-851C-8B427FBB0221}" srcOrd="1" destOrd="2" presId="urn:microsoft.com/office/officeart/2005/8/layout/hProcess4"/>
    <dgm:cxn modelId="{90974131-FD9F-4EAB-8B44-D32000688D35}" type="presOf" srcId="{CC784BCB-D550-4ADA-B504-8A5BD1D6499D}" destId="{EEA38164-1963-4C1D-BC33-749929EBEC50}" srcOrd="0" destOrd="2" presId="urn:microsoft.com/office/officeart/2005/8/layout/hProcess4"/>
    <dgm:cxn modelId="{9528D53B-922B-41D1-87EC-944268145715}" type="presOf" srcId="{376334E8-15C5-4E42-B944-1C553E045BF9}" destId="{80C6C64D-B86F-42EB-ABE5-C2917EEBB876}" srcOrd="1" destOrd="1" presId="urn:microsoft.com/office/officeart/2005/8/layout/hProcess4"/>
    <dgm:cxn modelId="{4C0EE83C-FE10-4A86-9196-6D8358F2DA4E}" type="presOf" srcId="{BA7E23D7-BC2D-49B7-B2E6-CF574788A6E5}" destId="{80C6C64D-B86F-42EB-ABE5-C2917EEBB876}" srcOrd="1" destOrd="6" presId="urn:microsoft.com/office/officeart/2005/8/layout/hProcess4"/>
    <dgm:cxn modelId="{6211063D-4F09-41C6-9E1E-BC85EB5FC9BA}" srcId="{79B03A61-02B1-4F16-A763-02E32947A462}" destId="{04DE1DEE-969B-4E24-AF67-4E5A14149818}" srcOrd="3" destOrd="0" parTransId="{367BEFCE-4002-45B3-B1A5-52A59BED2000}" sibTransId="{EEF77C1F-A49A-4756-9582-E5DCAE0065AE}"/>
    <dgm:cxn modelId="{AD49B65D-B0A9-444D-ACF1-B08DCDF5D45E}" type="presOf" srcId="{766692BE-D758-4FC1-B495-0687C398A2CC}" destId="{06D018B4-856E-402E-850D-C5A5794E17A3}" srcOrd="0" destOrd="2" presId="urn:microsoft.com/office/officeart/2005/8/layout/hProcess4"/>
    <dgm:cxn modelId="{A155B760-1505-4B4C-8121-4E6D34EFA270}" type="presOf" srcId="{625F553C-CB34-4C70-A87C-6F47D355429E}" destId="{2BC4550E-0AB8-4643-AE60-3F808455A7E6}" srcOrd="1" destOrd="0" presId="urn:microsoft.com/office/officeart/2005/8/layout/hProcess4"/>
    <dgm:cxn modelId="{E5D63661-2282-4C98-96AE-D7CAC70C465A}" type="presOf" srcId="{766692BE-D758-4FC1-B495-0687C398A2CC}" destId="{2BC4550E-0AB8-4643-AE60-3F808455A7E6}" srcOrd="1" destOrd="2" presId="urn:microsoft.com/office/officeart/2005/8/layout/hProcess4"/>
    <dgm:cxn modelId="{D804B161-8934-42DC-9BFA-240C094C9845}" type="presOf" srcId="{F6864FE8-C3DD-4906-85EB-87D9B40F9069}" destId="{F8B3B27A-C593-488C-ACCB-2938D89C0B55}" srcOrd="0" destOrd="0" presId="urn:microsoft.com/office/officeart/2005/8/layout/hProcess4"/>
    <dgm:cxn modelId="{7DFF0162-0388-40DE-ADEE-66C790E4E13F}" type="presOf" srcId="{7942749B-0269-4F54-971F-0B35CECA93C0}" destId="{3F81EEA3-76F0-4397-AA1B-567FFAF11CA8}" srcOrd="0" destOrd="4" presId="urn:microsoft.com/office/officeart/2005/8/layout/hProcess4"/>
    <dgm:cxn modelId="{13EC3363-5395-4375-A9A4-C99C588C670C}" type="presOf" srcId="{034F6C0B-6115-4CA6-B6D6-BD1D3BCF7B05}" destId="{06D018B4-856E-402E-850D-C5A5794E17A3}" srcOrd="0" destOrd="1" presId="urn:microsoft.com/office/officeart/2005/8/layout/hProcess4"/>
    <dgm:cxn modelId="{B513AC64-D450-49CD-BE9D-EC2DA6EA0224}" type="presOf" srcId="{BDA67B35-50CC-4422-9671-830F8280ACE2}" destId="{337C5421-10DB-4D24-A525-85B11C3122A1}" srcOrd="0" destOrd="0" presId="urn:microsoft.com/office/officeart/2005/8/layout/hProcess4"/>
    <dgm:cxn modelId="{5DF74845-C713-4044-B5AC-A1BDBDE2BB8E}" srcId="{A77B0BF8-1B6F-4B2A-993D-010AD9E651BB}" destId="{23C74575-604C-45A3-8EAB-E572A8BBE115}" srcOrd="3" destOrd="0" parTransId="{555EAD2C-B546-43C9-9AB5-C51AF2FE586B}" sibTransId="{49EA79A3-B32B-42CD-9E91-A735E0A56174}"/>
    <dgm:cxn modelId="{042E0A47-6FBD-43F3-89AF-011AC1EF57B9}" type="presOf" srcId="{69D599F8-B91B-4EA8-9AFA-55F5CE7D3698}" destId="{EEA38164-1963-4C1D-BC33-749929EBEC50}" srcOrd="0" destOrd="0" presId="urn:microsoft.com/office/officeart/2005/8/layout/hProcess4"/>
    <dgm:cxn modelId="{96810E6A-2F38-4C3D-B375-BBEFDFC1EEC8}" srcId="{A77B0BF8-1B6F-4B2A-993D-010AD9E651BB}" destId="{92B4DE03-E25D-47D2-89EF-96BE4F5DDB74}" srcOrd="0" destOrd="0" parTransId="{C58446AB-7318-46DC-9AF7-B279AEAF02AC}" sibTransId="{18EA12F7-024E-43F8-A4E8-D39FD29032E0}"/>
    <dgm:cxn modelId="{A408416A-DF9C-4E0C-9D31-21D81C9A8880}" type="presOf" srcId="{6E3C512B-0955-4EBB-9F0A-BBD8281FECDE}" destId="{FD460EB1-E529-497F-9319-704EEBC56EF3}" srcOrd="0" destOrd="0" presId="urn:microsoft.com/office/officeart/2005/8/layout/hProcess4"/>
    <dgm:cxn modelId="{770EBB6A-A340-4447-A097-7165D0DB9A94}" type="presOf" srcId="{09441B16-EF18-4D4F-AEEA-F958E6D7A615}" destId="{EEA38164-1963-4C1D-BC33-749929EBEC50}" srcOrd="0" destOrd="4" presId="urn:microsoft.com/office/officeart/2005/8/layout/hProcess4"/>
    <dgm:cxn modelId="{62B1FE4B-BF6E-4E35-B7DE-1D09822FFB27}" type="presOf" srcId="{23C74575-604C-45A3-8EAB-E572A8BBE115}" destId="{3F81EEA3-76F0-4397-AA1B-567FFAF11CA8}" srcOrd="0" destOrd="3" presId="urn:microsoft.com/office/officeart/2005/8/layout/hProcess4"/>
    <dgm:cxn modelId="{C931504C-2146-4C32-A07F-5C1988AFF6BC}" type="presOf" srcId="{D2E96B4A-B0CC-4115-9BDB-04AACD28C4F5}" destId="{EEF7CC55-DA9B-4C64-8B3A-8F27A2A1D413}" srcOrd="1" destOrd="2" presId="urn:microsoft.com/office/officeart/2005/8/layout/hProcess4"/>
    <dgm:cxn modelId="{4299F06C-698F-462E-A3BC-138B744B196E}" srcId="{6E3C512B-0955-4EBB-9F0A-BBD8281FECDE}" destId="{953FBF97-672F-45A5-AB62-C6FEC5B329EC}" srcOrd="4" destOrd="0" parTransId="{8E64D92F-68D0-4D3E-BCB9-84CA0B522724}" sibTransId="{FAC8FCF7-A9C5-40C0-8240-47CD5A9C74EA}"/>
    <dgm:cxn modelId="{D9A1F44D-FC6D-4100-B1D2-D4F18D35F57B}" srcId="{F82E567F-399E-4308-87B0-F232E18571E2}" destId="{F6864FE8-C3DD-4906-85EB-87D9B40F9069}" srcOrd="1" destOrd="0" parTransId="{96B5A3BD-2CFB-4D17-BDDB-E230BDE8220B}" sibTransId="{A3B701CB-D6B4-4397-B80E-49E61110D280}"/>
    <dgm:cxn modelId="{915F336E-D84F-49FB-9504-3A6D97089B73}" type="presOf" srcId="{CF6111EA-050A-4E05-B948-0CD03ED922D4}" destId="{3F81EEA3-76F0-4397-AA1B-567FFAF11CA8}" srcOrd="0" destOrd="2" presId="urn:microsoft.com/office/officeart/2005/8/layout/hProcess4"/>
    <dgm:cxn modelId="{DB53DC50-4F17-407C-BEE2-4B2404FC8290}" srcId="{6E3C512B-0955-4EBB-9F0A-BBD8281FECDE}" destId="{7D14C8AA-7F21-43B5-BCA0-BA8D06CEE675}" srcOrd="3" destOrd="0" parTransId="{0D2FE819-AC1D-41F3-9200-B281E9F95B49}" sibTransId="{7DABABCE-E91C-4681-9285-473A64EFD9E7}"/>
    <dgm:cxn modelId="{BA330651-6EF9-4CC6-B703-F82D61ED6BB8}" srcId="{79B03A61-02B1-4F16-A763-02E32947A462}" destId="{09441B16-EF18-4D4F-AEEA-F958E6D7A615}" srcOrd="4" destOrd="0" parTransId="{9401B412-216E-4801-9A85-A58E08AAA36C}" sibTransId="{68A68FAA-E6EC-439F-999B-9DB5E3087858}"/>
    <dgm:cxn modelId="{93155572-F10A-4827-9D80-12A44E1BE655}" type="presOf" srcId="{A3B701CB-D6B4-4397-B80E-49E61110D280}" destId="{ED73A54A-A7D7-416C-AFCF-5C8157837DC9}" srcOrd="0" destOrd="0" presId="urn:microsoft.com/office/officeart/2005/8/layout/hProcess4"/>
    <dgm:cxn modelId="{BF429974-0389-438E-A266-E0B5B6589ECC}" type="presOf" srcId="{034F6C0B-6115-4CA6-B6D6-BD1D3BCF7B05}" destId="{2BC4550E-0AB8-4643-AE60-3F808455A7E6}" srcOrd="1" destOrd="1" presId="urn:microsoft.com/office/officeart/2005/8/layout/hProcess4"/>
    <dgm:cxn modelId="{7BA23856-E7A7-49B0-90E6-9B1C76FAEEF9}" type="presOf" srcId="{23C74575-604C-45A3-8EAB-E572A8BBE115}" destId="{80C6C64D-B86F-42EB-ABE5-C2917EEBB876}" srcOrd="1" destOrd="3" presId="urn:microsoft.com/office/officeart/2005/8/layout/hProcess4"/>
    <dgm:cxn modelId="{589CE658-C9BA-4540-83F8-6BFA1C19551A}" srcId="{F82E567F-399E-4308-87B0-F232E18571E2}" destId="{A77B0BF8-1B6F-4B2A-993D-010AD9E651BB}" srcOrd="0" destOrd="0" parTransId="{A7ABCAE6-600F-4A13-AB96-0E23C906F976}" sibTransId="{E58A8214-8EA0-4B7F-8C2C-796C6A06C921}"/>
    <dgm:cxn modelId="{22C6C979-C426-431E-BB5E-729D07C8DCA5}" type="presOf" srcId="{7942749B-0269-4F54-971F-0B35CECA93C0}" destId="{80C6C64D-B86F-42EB-ABE5-C2917EEBB876}" srcOrd="1" destOrd="4" presId="urn:microsoft.com/office/officeart/2005/8/layout/hProcess4"/>
    <dgm:cxn modelId="{8C2C8A7A-BEBF-45B5-BE84-57CCE60C550C}" srcId="{79B03A61-02B1-4F16-A763-02E32947A462}" destId="{5CBFDC2B-EA06-4233-B323-11CBC392A504}" srcOrd="1" destOrd="0" parTransId="{AF5EA7BF-2D69-457C-BE0F-6970E6390C55}" sibTransId="{DE8C33EF-5329-4031-9300-B77D1FD93C98}"/>
    <dgm:cxn modelId="{FDA59B7A-65CB-43B5-BD9B-544929A7BE2B}" type="presOf" srcId="{7D14C8AA-7F21-43B5-BCA0-BA8D06CEE675}" destId="{EEF7CC55-DA9B-4C64-8B3A-8F27A2A1D413}" srcOrd="1" destOrd="3" presId="urn:microsoft.com/office/officeart/2005/8/layout/hProcess4"/>
    <dgm:cxn modelId="{FD029689-DFF9-42B2-8CA3-6AF4CB6C4F52}" type="presOf" srcId="{5CBFDC2B-EA06-4233-B323-11CBC392A504}" destId="{EEA38164-1963-4C1D-BC33-749929EBEC50}" srcOrd="0" destOrd="1" presId="urn:microsoft.com/office/officeart/2005/8/layout/hProcess4"/>
    <dgm:cxn modelId="{D7195590-E3A3-400A-9FC6-4FB181B774E3}" srcId="{6E3C512B-0955-4EBB-9F0A-BBD8281FECDE}" destId="{427B0EC6-B944-4AEB-A0CE-B66F66E164E8}" srcOrd="0" destOrd="0" parTransId="{A857116C-23FE-4B88-B263-108064669EF9}" sibTransId="{1253ECAC-2764-47D7-BB0A-ACB6600F455A}"/>
    <dgm:cxn modelId="{41ACA691-5023-4FF6-83C3-F7A35EBCA8AD}" type="presOf" srcId="{04DE1DEE-969B-4E24-AF67-4E5A14149818}" destId="{EEA38164-1963-4C1D-BC33-749929EBEC50}" srcOrd="0" destOrd="3" presId="urn:microsoft.com/office/officeart/2005/8/layout/hProcess4"/>
    <dgm:cxn modelId="{5CCBEE93-2743-4EBA-B282-D475FB7CBC1C}" srcId="{A77B0BF8-1B6F-4B2A-993D-010AD9E651BB}" destId="{376334E8-15C5-4E42-B944-1C553E045BF9}" srcOrd="1" destOrd="0" parTransId="{3A862AAF-D0E9-49F4-A74F-34FD0BF82D48}" sibTransId="{120FF006-AFE2-44AB-9B28-1AAF2E965EC5}"/>
    <dgm:cxn modelId="{842BF697-97A6-4F33-9458-E41F3B3DB4DA}" type="presOf" srcId="{D2E96B4A-B0CC-4115-9BDB-04AACD28C4F5}" destId="{B4CB4882-9E03-4FF3-8C2D-1FFC584231D6}" srcOrd="0" destOrd="2" presId="urn:microsoft.com/office/officeart/2005/8/layout/hProcess4"/>
    <dgm:cxn modelId="{90B85F9B-32A4-4A8E-BE1D-2976BCFED363}" type="presOf" srcId="{04DE1DEE-969B-4E24-AF67-4E5A14149818}" destId="{64A273BE-F1D1-4D7E-851C-8B427FBB0221}" srcOrd="1" destOrd="3" presId="urn:microsoft.com/office/officeart/2005/8/layout/hProcess4"/>
    <dgm:cxn modelId="{9448A19B-6BEE-44A5-9580-4422B0CB5589}" type="presOf" srcId="{CF6111EA-050A-4E05-B948-0CD03ED922D4}" destId="{80C6C64D-B86F-42EB-ABE5-C2917EEBB876}" srcOrd="1" destOrd="2" presId="urn:microsoft.com/office/officeart/2005/8/layout/hProcess4"/>
    <dgm:cxn modelId="{E17AEB9D-06BD-406F-99CA-974C025E2ACF}" srcId="{6E3C512B-0955-4EBB-9F0A-BBD8281FECDE}" destId="{D2E96B4A-B0CC-4115-9BDB-04AACD28C4F5}" srcOrd="2" destOrd="0" parTransId="{B86A3122-B2C8-450F-8802-27332DDDF34E}" sibTransId="{E3F84214-78B4-4880-8A21-5ABA77C00BD8}"/>
    <dgm:cxn modelId="{8947F5AC-73B3-4D9C-ACFA-9A163A3FE778}" type="presOf" srcId="{953FBF97-672F-45A5-AB62-C6FEC5B329EC}" destId="{B4CB4882-9E03-4FF3-8C2D-1FFC584231D6}" srcOrd="0" destOrd="4" presId="urn:microsoft.com/office/officeart/2005/8/layout/hProcess4"/>
    <dgm:cxn modelId="{CDE33EB7-2124-43E3-83B7-448477A4B9F8}" type="presOf" srcId="{ACCB5C0C-D2F1-418B-A8F9-C34B880BA2EE}" destId="{EEF7CC55-DA9B-4C64-8B3A-8F27A2A1D413}" srcOrd="1" destOrd="1" presId="urn:microsoft.com/office/officeart/2005/8/layout/hProcess4"/>
    <dgm:cxn modelId="{3FECB9BA-4AD9-480A-9CE4-C4156608F4FE}" srcId="{6E3C512B-0955-4EBB-9F0A-BBD8281FECDE}" destId="{ACCB5C0C-D2F1-418B-A8F9-C34B880BA2EE}" srcOrd="1" destOrd="0" parTransId="{313DD8F0-9D66-4245-B7FF-72DB79EF6804}" sibTransId="{1BBFF80F-6AEA-4870-9850-6AF6E2A7324D}"/>
    <dgm:cxn modelId="{D74F87BD-C1EF-48E9-A87E-43A55D15CE23}" type="presOf" srcId="{B0C21050-43EA-401F-9C64-109B0CA8C46F}" destId="{3F81EEA3-76F0-4397-AA1B-567FFAF11CA8}" srcOrd="0" destOrd="5" presId="urn:microsoft.com/office/officeart/2005/8/layout/hProcess4"/>
    <dgm:cxn modelId="{78476ABF-EC03-46E8-B03D-CE33C301B31C}" type="presOf" srcId="{625F553C-CB34-4C70-A87C-6F47D355429E}" destId="{06D018B4-856E-402E-850D-C5A5794E17A3}" srcOrd="0" destOrd="0" presId="urn:microsoft.com/office/officeart/2005/8/layout/hProcess4"/>
    <dgm:cxn modelId="{35D1D0C1-5B00-480B-9923-99F357194F60}" srcId="{A77B0BF8-1B6F-4B2A-993D-010AD9E651BB}" destId="{7942749B-0269-4F54-971F-0B35CECA93C0}" srcOrd="4" destOrd="0" parTransId="{909EC157-6C48-410E-AAB1-CE1BA5842019}" sibTransId="{87F9A4A4-6F81-49A8-BC1D-C092C7DF1A14}"/>
    <dgm:cxn modelId="{4BD415C7-B03C-45FD-94EC-90CCA5FE70A4}" type="presOf" srcId="{92B4DE03-E25D-47D2-89EF-96BE4F5DDB74}" destId="{3F81EEA3-76F0-4397-AA1B-567FFAF11CA8}" srcOrd="0" destOrd="0" presId="urn:microsoft.com/office/officeart/2005/8/layout/hProcess4"/>
    <dgm:cxn modelId="{535CBDCD-70C2-4D0D-8ADD-FC1C1C7537EA}" type="presOf" srcId="{09441B16-EF18-4D4F-AEEA-F958E6D7A615}" destId="{64A273BE-F1D1-4D7E-851C-8B427FBB0221}" srcOrd="1" destOrd="4" presId="urn:microsoft.com/office/officeart/2005/8/layout/hProcess4"/>
    <dgm:cxn modelId="{1CAE6ED3-2D1D-42A9-B126-A1A82A05B4FE}" srcId="{A77B0BF8-1B6F-4B2A-993D-010AD9E651BB}" destId="{BA7E23D7-BC2D-49B7-B2E6-CF574788A6E5}" srcOrd="6" destOrd="0" parTransId="{2DB9EB1C-3533-494B-8EDE-DBB5456D0D9F}" sibTransId="{247FC99A-077E-4F6D-B8F0-CBA7E9770F3D}"/>
    <dgm:cxn modelId="{148C11D4-9685-43DE-8D5C-4A30FCC82381}" type="presOf" srcId="{ACCB5C0C-D2F1-418B-A8F9-C34B880BA2EE}" destId="{B4CB4882-9E03-4FF3-8C2D-1FFC584231D6}" srcOrd="0" destOrd="1" presId="urn:microsoft.com/office/officeart/2005/8/layout/hProcess4"/>
    <dgm:cxn modelId="{691658DF-E2C6-4A7C-94C9-0798AB8DE14D}" type="presOf" srcId="{A77B0BF8-1B6F-4B2A-993D-010AD9E651BB}" destId="{5388E066-6B1A-4CE3-8DE3-6BB1F9331E35}" srcOrd="0" destOrd="0" presId="urn:microsoft.com/office/officeart/2005/8/layout/hProcess4"/>
    <dgm:cxn modelId="{C31927E2-8438-47CE-AC82-6C53D2D4F4ED}" srcId="{A77B0BF8-1B6F-4B2A-993D-010AD9E651BB}" destId="{CF6111EA-050A-4E05-B948-0CD03ED922D4}" srcOrd="2" destOrd="0" parTransId="{5FE5D466-3195-4597-B101-F7556C5B7BD1}" sibTransId="{48E35F8C-2E90-4AF4-B028-985AFCED982C}"/>
    <dgm:cxn modelId="{68E2EFE2-7455-46B4-9CC3-82D7CD8B1745}" type="presOf" srcId="{F82E567F-399E-4308-87B0-F232E18571E2}" destId="{EB1F20EF-E43C-43B4-B22B-6074F1EA064F}" srcOrd="0" destOrd="0" presId="urn:microsoft.com/office/officeart/2005/8/layout/hProcess4"/>
    <dgm:cxn modelId="{A1BDCDE3-25C9-4DD5-8103-16BC947F9E21}" type="presOf" srcId="{427B0EC6-B944-4AEB-A0CE-B66F66E164E8}" destId="{B4CB4882-9E03-4FF3-8C2D-1FFC584231D6}" srcOrd="0" destOrd="0" presId="urn:microsoft.com/office/officeart/2005/8/layout/hProcess4"/>
    <dgm:cxn modelId="{625D74E4-8A07-48F1-9FAA-00167DC7F984}" type="presOf" srcId="{B0C21050-43EA-401F-9C64-109B0CA8C46F}" destId="{80C6C64D-B86F-42EB-ABE5-C2917EEBB876}" srcOrd="1" destOrd="5" presId="urn:microsoft.com/office/officeart/2005/8/layout/hProcess4"/>
    <dgm:cxn modelId="{FFE8AEE8-021E-4D74-AA70-5D7514CC56B4}" type="presOf" srcId="{BA7E23D7-BC2D-49B7-B2E6-CF574788A6E5}" destId="{3F81EEA3-76F0-4397-AA1B-567FFAF11CA8}" srcOrd="0" destOrd="6" presId="urn:microsoft.com/office/officeart/2005/8/layout/hProcess4"/>
    <dgm:cxn modelId="{829E70EC-54CE-4F11-AFFE-F0AC6489694E}" type="presOf" srcId="{5CBFDC2B-EA06-4233-B323-11CBC392A504}" destId="{64A273BE-F1D1-4D7E-851C-8B427FBB0221}" srcOrd="1" destOrd="1" presId="urn:microsoft.com/office/officeart/2005/8/layout/hProcess4"/>
    <dgm:cxn modelId="{26FDE6EC-7EB9-4214-8500-E64E1044BB25}" srcId="{F6864FE8-C3DD-4906-85EB-87D9B40F9069}" destId="{625F553C-CB34-4C70-A87C-6F47D355429E}" srcOrd="0" destOrd="0" parTransId="{18746A14-0141-46C8-8BDF-540FEAEB7597}" sibTransId="{3051961B-9272-42E9-B27C-0EEDF8DFF490}"/>
    <dgm:cxn modelId="{90361EF8-D237-4A8D-ABB3-DA9DC87143AC}" type="presOf" srcId="{376334E8-15C5-4E42-B944-1C553E045BF9}" destId="{3F81EEA3-76F0-4397-AA1B-567FFAF11CA8}" srcOrd="0" destOrd="1" presId="urn:microsoft.com/office/officeart/2005/8/layout/hProcess4"/>
    <dgm:cxn modelId="{29EDA8F9-39D3-4058-AC7D-5768E2AF79DC}" srcId="{79B03A61-02B1-4F16-A763-02E32947A462}" destId="{69D599F8-B91B-4EA8-9AFA-55F5CE7D3698}" srcOrd="0" destOrd="0" parTransId="{038435C9-64C5-4D57-96D0-6BE64224BEF0}" sibTransId="{AB6AA859-D742-450D-876B-EB0599C07678}"/>
    <dgm:cxn modelId="{B1ABD3FD-E1BC-4804-9040-63CAF66E73A8}" type="presOf" srcId="{953FBF97-672F-45A5-AB62-C6FEC5B329EC}" destId="{EEF7CC55-DA9B-4C64-8B3A-8F27A2A1D413}" srcOrd="1" destOrd="4" presId="urn:microsoft.com/office/officeart/2005/8/layout/hProcess4"/>
    <dgm:cxn modelId="{5A4BEEFF-01C8-4CD0-ADA8-E0FD27C5B1F7}" type="presOf" srcId="{79B03A61-02B1-4F16-A763-02E32947A462}" destId="{6767B815-F9BB-43B3-9B38-B5B1980EECFE}" srcOrd="0" destOrd="0" presId="urn:microsoft.com/office/officeart/2005/8/layout/hProcess4"/>
    <dgm:cxn modelId="{6A80A547-C0A0-4561-8116-EAA76A583B5B}" type="presParOf" srcId="{EB1F20EF-E43C-43B4-B22B-6074F1EA064F}" destId="{4C2526AA-4D9D-41A7-96C3-8E8F65077D08}" srcOrd="0" destOrd="0" presId="urn:microsoft.com/office/officeart/2005/8/layout/hProcess4"/>
    <dgm:cxn modelId="{C0DD546F-DE21-498E-BA72-A1B54EF46C60}" type="presParOf" srcId="{EB1F20EF-E43C-43B4-B22B-6074F1EA064F}" destId="{684629E1-B04C-49FB-8D5F-CF4019492975}" srcOrd="1" destOrd="0" presId="urn:microsoft.com/office/officeart/2005/8/layout/hProcess4"/>
    <dgm:cxn modelId="{7B3B2823-1745-4953-BA95-EFFB8E8E94B6}" type="presParOf" srcId="{EB1F20EF-E43C-43B4-B22B-6074F1EA064F}" destId="{F5B47C8F-8DBE-4C7E-8C14-F435B5EA656D}" srcOrd="2" destOrd="0" presId="urn:microsoft.com/office/officeart/2005/8/layout/hProcess4"/>
    <dgm:cxn modelId="{2A053EB5-05CB-4222-9DE2-F29F1F9DAC37}" type="presParOf" srcId="{F5B47C8F-8DBE-4C7E-8C14-F435B5EA656D}" destId="{5E21469D-2419-4B55-BC64-057C432418A3}" srcOrd="0" destOrd="0" presId="urn:microsoft.com/office/officeart/2005/8/layout/hProcess4"/>
    <dgm:cxn modelId="{7B7B9A24-4371-46DE-9F9E-DBA710D44B90}" type="presParOf" srcId="{5E21469D-2419-4B55-BC64-057C432418A3}" destId="{0B935B7C-FAEA-42E2-83AB-099EE9F69043}" srcOrd="0" destOrd="0" presId="urn:microsoft.com/office/officeart/2005/8/layout/hProcess4"/>
    <dgm:cxn modelId="{406E346A-0F99-42B0-AE10-00ADF2BBB969}" type="presParOf" srcId="{5E21469D-2419-4B55-BC64-057C432418A3}" destId="{3F81EEA3-76F0-4397-AA1B-567FFAF11CA8}" srcOrd="1" destOrd="0" presId="urn:microsoft.com/office/officeart/2005/8/layout/hProcess4"/>
    <dgm:cxn modelId="{116D9414-ACD8-4114-9305-B092CF3BD488}" type="presParOf" srcId="{5E21469D-2419-4B55-BC64-057C432418A3}" destId="{80C6C64D-B86F-42EB-ABE5-C2917EEBB876}" srcOrd="2" destOrd="0" presId="urn:microsoft.com/office/officeart/2005/8/layout/hProcess4"/>
    <dgm:cxn modelId="{42EE1F14-0764-4164-981E-FAFCFD72777A}" type="presParOf" srcId="{5E21469D-2419-4B55-BC64-057C432418A3}" destId="{5388E066-6B1A-4CE3-8DE3-6BB1F9331E35}" srcOrd="3" destOrd="0" presId="urn:microsoft.com/office/officeart/2005/8/layout/hProcess4"/>
    <dgm:cxn modelId="{FF34DA51-807F-48A4-940D-81BE6F4F068A}" type="presParOf" srcId="{5E21469D-2419-4B55-BC64-057C432418A3}" destId="{BA1CDA33-4024-4A70-B735-789CFB630346}" srcOrd="4" destOrd="0" presId="urn:microsoft.com/office/officeart/2005/8/layout/hProcess4"/>
    <dgm:cxn modelId="{5ADFE47D-97BA-4D87-9799-2E5F4DEDE7D5}" type="presParOf" srcId="{F5B47C8F-8DBE-4C7E-8C14-F435B5EA656D}" destId="{EA7585B4-1AC1-4F28-92D1-7D90D54E8654}" srcOrd="1" destOrd="0" presId="urn:microsoft.com/office/officeart/2005/8/layout/hProcess4"/>
    <dgm:cxn modelId="{D18B9E00-0779-44CB-8265-BE6FC9853A23}" type="presParOf" srcId="{F5B47C8F-8DBE-4C7E-8C14-F435B5EA656D}" destId="{30E961CA-E863-4E50-904D-480372B73429}" srcOrd="2" destOrd="0" presId="urn:microsoft.com/office/officeart/2005/8/layout/hProcess4"/>
    <dgm:cxn modelId="{EFC043E2-7197-47D9-8D84-2E12E687B211}" type="presParOf" srcId="{30E961CA-E863-4E50-904D-480372B73429}" destId="{189DFA83-4B30-41A2-8476-D56D75090B65}" srcOrd="0" destOrd="0" presId="urn:microsoft.com/office/officeart/2005/8/layout/hProcess4"/>
    <dgm:cxn modelId="{D5500BBE-6ED1-427E-9DC1-C2FE3A9E9AD0}" type="presParOf" srcId="{30E961CA-E863-4E50-904D-480372B73429}" destId="{06D018B4-856E-402E-850D-C5A5794E17A3}" srcOrd="1" destOrd="0" presId="urn:microsoft.com/office/officeart/2005/8/layout/hProcess4"/>
    <dgm:cxn modelId="{11AAF0CB-2B0C-4CE5-BB91-6E138A50A165}" type="presParOf" srcId="{30E961CA-E863-4E50-904D-480372B73429}" destId="{2BC4550E-0AB8-4643-AE60-3F808455A7E6}" srcOrd="2" destOrd="0" presId="urn:microsoft.com/office/officeart/2005/8/layout/hProcess4"/>
    <dgm:cxn modelId="{32553A9C-DC59-46F9-8F46-C6B7665E1381}" type="presParOf" srcId="{30E961CA-E863-4E50-904D-480372B73429}" destId="{F8B3B27A-C593-488C-ACCB-2938D89C0B55}" srcOrd="3" destOrd="0" presId="urn:microsoft.com/office/officeart/2005/8/layout/hProcess4"/>
    <dgm:cxn modelId="{A3ABAD7B-2C15-4079-A98C-CA3D8696C344}" type="presParOf" srcId="{30E961CA-E863-4E50-904D-480372B73429}" destId="{1E967B81-FA21-4133-A5A4-8DB77BD954B5}" srcOrd="4" destOrd="0" presId="urn:microsoft.com/office/officeart/2005/8/layout/hProcess4"/>
    <dgm:cxn modelId="{5D22CF92-D5C0-4CA1-A76D-76594C6922C7}" type="presParOf" srcId="{F5B47C8F-8DBE-4C7E-8C14-F435B5EA656D}" destId="{ED73A54A-A7D7-416C-AFCF-5C8157837DC9}" srcOrd="3" destOrd="0" presId="urn:microsoft.com/office/officeart/2005/8/layout/hProcess4"/>
    <dgm:cxn modelId="{0C96F6C3-AA86-4FBA-9BC4-9E1F7AC2307D}" type="presParOf" srcId="{F5B47C8F-8DBE-4C7E-8C14-F435B5EA656D}" destId="{65F34565-8EB9-4BF5-B7C6-610A0853EA40}" srcOrd="4" destOrd="0" presId="urn:microsoft.com/office/officeart/2005/8/layout/hProcess4"/>
    <dgm:cxn modelId="{1D753412-D6BD-4B8C-AE48-F09942F506D5}" type="presParOf" srcId="{65F34565-8EB9-4BF5-B7C6-610A0853EA40}" destId="{D5321364-D9D9-45D4-997E-943CA29F8596}" srcOrd="0" destOrd="0" presId="urn:microsoft.com/office/officeart/2005/8/layout/hProcess4"/>
    <dgm:cxn modelId="{7D5FD877-68C9-4D72-88D5-413F31657DDE}" type="presParOf" srcId="{65F34565-8EB9-4BF5-B7C6-610A0853EA40}" destId="{B4CB4882-9E03-4FF3-8C2D-1FFC584231D6}" srcOrd="1" destOrd="0" presId="urn:microsoft.com/office/officeart/2005/8/layout/hProcess4"/>
    <dgm:cxn modelId="{B52CA967-FFE4-4A0D-8BC6-75284EE5CEAE}" type="presParOf" srcId="{65F34565-8EB9-4BF5-B7C6-610A0853EA40}" destId="{EEF7CC55-DA9B-4C64-8B3A-8F27A2A1D413}" srcOrd="2" destOrd="0" presId="urn:microsoft.com/office/officeart/2005/8/layout/hProcess4"/>
    <dgm:cxn modelId="{C75B83B8-B30C-4677-B0F5-2CD51443D195}" type="presParOf" srcId="{65F34565-8EB9-4BF5-B7C6-610A0853EA40}" destId="{FD460EB1-E529-497F-9319-704EEBC56EF3}" srcOrd="3" destOrd="0" presId="urn:microsoft.com/office/officeart/2005/8/layout/hProcess4"/>
    <dgm:cxn modelId="{FCF30DF5-EF53-4FAB-AC58-62250CE7142F}" type="presParOf" srcId="{65F34565-8EB9-4BF5-B7C6-610A0853EA40}" destId="{9C495017-F399-4375-B422-A597DC9EBFAB}" srcOrd="4" destOrd="0" presId="urn:microsoft.com/office/officeart/2005/8/layout/hProcess4"/>
    <dgm:cxn modelId="{718361BB-9775-449D-BD8D-084B71544314}" type="presParOf" srcId="{F5B47C8F-8DBE-4C7E-8C14-F435B5EA656D}" destId="{337C5421-10DB-4D24-A525-85B11C3122A1}" srcOrd="5" destOrd="0" presId="urn:microsoft.com/office/officeart/2005/8/layout/hProcess4"/>
    <dgm:cxn modelId="{D7A926A4-4C45-4880-B5EC-99A28E54E6AE}" type="presParOf" srcId="{F5B47C8F-8DBE-4C7E-8C14-F435B5EA656D}" destId="{F80D745E-6F8F-4479-A88A-938D82A478FE}" srcOrd="6" destOrd="0" presId="urn:microsoft.com/office/officeart/2005/8/layout/hProcess4"/>
    <dgm:cxn modelId="{41A2FF51-51C6-4A24-BDEC-1CB47C98725A}" type="presParOf" srcId="{F80D745E-6F8F-4479-A88A-938D82A478FE}" destId="{0A58C77C-E2FF-49E4-9314-B0038CEB1D4D}" srcOrd="0" destOrd="0" presId="urn:microsoft.com/office/officeart/2005/8/layout/hProcess4"/>
    <dgm:cxn modelId="{69E74606-CDD8-4805-A03D-3FFF412E1BD9}" type="presParOf" srcId="{F80D745E-6F8F-4479-A88A-938D82A478FE}" destId="{EEA38164-1963-4C1D-BC33-749929EBEC50}" srcOrd="1" destOrd="0" presId="urn:microsoft.com/office/officeart/2005/8/layout/hProcess4"/>
    <dgm:cxn modelId="{C5B464FA-FBFE-43C8-8B42-57E9172BA1BF}" type="presParOf" srcId="{F80D745E-6F8F-4479-A88A-938D82A478FE}" destId="{64A273BE-F1D1-4D7E-851C-8B427FBB0221}" srcOrd="2" destOrd="0" presId="urn:microsoft.com/office/officeart/2005/8/layout/hProcess4"/>
    <dgm:cxn modelId="{69490FD8-0901-46F1-AF0E-1E5A143D2B63}" type="presParOf" srcId="{F80D745E-6F8F-4479-A88A-938D82A478FE}" destId="{6767B815-F9BB-43B3-9B38-B5B1980EECFE}" srcOrd="3" destOrd="0" presId="urn:microsoft.com/office/officeart/2005/8/layout/hProcess4"/>
    <dgm:cxn modelId="{54FF1676-A799-4C8D-9211-C0F91E99ECF5}" type="presParOf" srcId="{F80D745E-6F8F-4479-A88A-938D82A478FE}" destId="{603757F9-C007-4A29-942E-D2057A3DC8F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6D041A-A4A9-4DFC-8E87-A3BB6B2D2D28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30BE2ED-52AA-4418-B21A-B2FA8DB32FAA}">
      <dgm:prSet phldrT="[Texto]" custT="1"/>
      <dgm:spPr/>
      <dgm:t>
        <a:bodyPr/>
        <a:lstStyle/>
        <a:p>
          <a:r>
            <a:rPr lang="es-ES" sz="1800" dirty="0"/>
            <a:t>Inmovilización</a:t>
          </a:r>
        </a:p>
      </dgm:t>
    </dgm:pt>
    <dgm:pt modelId="{71DE33D6-95DC-4A30-9395-6A2FB80EA4E1}" type="parTrans" cxnId="{6179E00E-EF25-4896-B896-369A0FDDAFB5}">
      <dgm:prSet/>
      <dgm:spPr/>
      <dgm:t>
        <a:bodyPr/>
        <a:lstStyle/>
        <a:p>
          <a:endParaRPr lang="es-ES" sz="1400"/>
        </a:p>
      </dgm:t>
    </dgm:pt>
    <dgm:pt modelId="{5594DCEC-2F71-45DE-BA01-7066A5A63591}" type="sibTrans" cxnId="{6179E00E-EF25-4896-B896-369A0FDDAFB5}">
      <dgm:prSet/>
      <dgm:spPr/>
      <dgm:t>
        <a:bodyPr/>
        <a:lstStyle/>
        <a:p>
          <a:endParaRPr lang="es-ES" sz="1400"/>
        </a:p>
      </dgm:t>
    </dgm:pt>
    <dgm:pt modelId="{C1089095-326C-491F-859F-6454C2F37AD7}">
      <dgm:prSet phldrT="[Texto]" custT="1"/>
      <dgm:spPr/>
      <dgm:t>
        <a:bodyPr/>
        <a:lstStyle/>
        <a:p>
          <a:r>
            <a:rPr lang="el-GR" sz="1400" dirty="0"/>
            <a:t>β</a:t>
          </a:r>
          <a:r>
            <a:rPr lang="es-ES" sz="1400" dirty="0"/>
            <a:t>-galactosidasa, 5 mL solución 0.25 mg/mL</a:t>
          </a:r>
        </a:p>
      </dgm:t>
    </dgm:pt>
    <dgm:pt modelId="{2792C427-9D4C-4113-A423-162E1426AE52}" type="parTrans" cxnId="{764C54DE-4571-4535-8669-7B44A93F6E24}">
      <dgm:prSet/>
      <dgm:spPr/>
      <dgm:t>
        <a:bodyPr/>
        <a:lstStyle/>
        <a:p>
          <a:endParaRPr lang="es-ES" sz="1400"/>
        </a:p>
      </dgm:t>
    </dgm:pt>
    <dgm:pt modelId="{2B19FD7C-9247-4F02-AC12-E407D0D26B95}" type="sibTrans" cxnId="{764C54DE-4571-4535-8669-7B44A93F6E24}">
      <dgm:prSet/>
      <dgm:spPr/>
      <dgm:t>
        <a:bodyPr/>
        <a:lstStyle/>
        <a:p>
          <a:endParaRPr lang="es-ES" sz="1400"/>
        </a:p>
      </dgm:t>
    </dgm:pt>
    <dgm:pt modelId="{FD10F635-C65B-46F0-B6DA-59B7BA6DD10E}">
      <dgm:prSet phldrT="[Texto]" custT="1"/>
      <dgm:spPr/>
      <dgm:t>
        <a:bodyPr/>
        <a:lstStyle/>
        <a:p>
          <a:r>
            <a:rPr lang="es-ES" sz="1400" dirty="0"/>
            <a:t>150 perlas funcionalizadas</a:t>
          </a:r>
        </a:p>
      </dgm:t>
    </dgm:pt>
    <dgm:pt modelId="{2124561B-5E21-4504-A933-8C79C79D6AEC}" type="parTrans" cxnId="{E31BEB59-766E-4C60-85FB-F9CAA1E8B404}">
      <dgm:prSet/>
      <dgm:spPr/>
      <dgm:t>
        <a:bodyPr/>
        <a:lstStyle/>
        <a:p>
          <a:endParaRPr lang="es-ES" sz="1400"/>
        </a:p>
      </dgm:t>
    </dgm:pt>
    <dgm:pt modelId="{2AA60A96-83B9-4173-B00B-3BA27FE48655}" type="sibTrans" cxnId="{E31BEB59-766E-4C60-85FB-F9CAA1E8B404}">
      <dgm:prSet/>
      <dgm:spPr/>
      <dgm:t>
        <a:bodyPr/>
        <a:lstStyle/>
        <a:p>
          <a:endParaRPr lang="es-ES" sz="1400"/>
        </a:p>
      </dgm:t>
    </dgm:pt>
    <dgm:pt modelId="{FB3932FB-B1D0-441D-8C12-A379BCF409F1}">
      <dgm:prSet phldrT="[Texto]" custT="1"/>
      <dgm:spPr/>
      <dgm:t>
        <a:bodyPr/>
        <a:lstStyle/>
        <a:p>
          <a:r>
            <a:rPr lang="es-ES" sz="1400" dirty="0"/>
            <a:t>Agitación 60 rpm por 15 horas</a:t>
          </a:r>
        </a:p>
      </dgm:t>
    </dgm:pt>
    <dgm:pt modelId="{6B3A5047-8A98-4A2B-AD27-2664636A5CB0}" type="parTrans" cxnId="{C9BF3E08-C607-4C00-9DF6-125A6B977687}">
      <dgm:prSet/>
      <dgm:spPr/>
      <dgm:t>
        <a:bodyPr/>
        <a:lstStyle/>
        <a:p>
          <a:endParaRPr lang="es-ES" sz="1400"/>
        </a:p>
      </dgm:t>
    </dgm:pt>
    <dgm:pt modelId="{29ADA76F-D095-4483-A927-838831FE647B}" type="sibTrans" cxnId="{C9BF3E08-C607-4C00-9DF6-125A6B977687}">
      <dgm:prSet/>
      <dgm:spPr/>
      <dgm:t>
        <a:bodyPr/>
        <a:lstStyle/>
        <a:p>
          <a:endParaRPr lang="es-ES" sz="1400"/>
        </a:p>
      </dgm:t>
    </dgm:pt>
    <dgm:pt modelId="{FDB9824F-8147-4E56-82BB-8EAE7188E02B}">
      <dgm:prSet custT="1"/>
      <dgm:spPr/>
      <dgm:t>
        <a:bodyPr/>
        <a:lstStyle/>
        <a:p>
          <a:r>
            <a:rPr lang="es-ES" sz="1800" dirty="0"/>
            <a:t>Lavados de las perlas</a:t>
          </a:r>
        </a:p>
      </dgm:t>
    </dgm:pt>
    <dgm:pt modelId="{BF9DB140-09B8-4BF9-96DB-9731510D62A0}" type="parTrans" cxnId="{7C13558C-D7A0-46B6-BDA1-E69CE37CCD25}">
      <dgm:prSet/>
      <dgm:spPr/>
      <dgm:t>
        <a:bodyPr/>
        <a:lstStyle/>
        <a:p>
          <a:endParaRPr lang="es-ES" sz="1600"/>
        </a:p>
      </dgm:t>
    </dgm:pt>
    <dgm:pt modelId="{23B7A80B-E144-4BEC-BD04-E00E6BD12512}" type="sibTrans" cxnId="{7C13558C-D7A0-46B6-BDA1-E69CE37CCD25}">
      <dgm:prSet/>
      <dgm:spPr/>
      <dgm:t>
        <a:bodyPr/>
        <a:lstStyle/>
        <a:p>
          <a:endParaRPr lang="es-ES" sz="1600"/>
        </a:p>
      </dgm:t>
    </dgm:pt>
    <dgm:pt modelId="{738D9911-73DF-4160-A774-E91AB7777FF1}">
      <dgm:prSet custT="1"/>
      <dgm:spPr/>
      <dgm:t>
        <a:bodyPr/>
        <a:lstStyle/>
        <a:p>
          <a:r>
            <a:rPr lang="es-ES" sz="1400" dirty="0"/>
            <a:t>5 mL buffer fosfato de potasio 0.1 M y pH 7</a:t>
          </a:r>
        </a:p>
      </dgm:t>
    </dgm:pt>
    <dgm:pt modelId="{B77B1143-396E-481C-B6FF-0D17BEC357E4}" type="parTrans" cxnId="{C3FB9593-F135-4A70-BF70-8F0CE1D2A53F}">
      <dgm:prSet/>
      <dgm:spPr/>
      <dgm:t>
        <a:bodyPr/>
        <a:lstStyle/>
        <a:p>
          <a:endParaRPr lang="es-ES" sz="1600"/>
        </a:p>
      </dgm:t>
    </dgm:pt>
    <dgm:pt modelId="{074FF7A0-D3CE-4A31-BB72-2A4AC06F2F0C}" type="sibTrans" cxnId="{C3FB9593-F135-4A70-BF70-8F0CE1D2A53F}">
      <dgm:prSet/>
      <dgm:spPr/>
      <dgm:t>
        <a:bodyPr/>
        <a:lstStyle/>
        <a:p>
          <a:endParaRPr lang="es-ES" sz="1600"/>
        </a:p>
      </dgm:t>
    </dgm:pt>
    <dgm:pt modelId="{746A462B-EF95-4D77-95C7-E262B2928B22}">
      <dgm:prSet custT="1"/>
      <dgm:spPr/>
      <dgm:t>
        <a:bodyPr/>
        <a:lstStyle/>
        <a:p>
          <a:r>
            <a:rPr lang="es-ES" sz="1400" dirty="0"/>
            <a:t>Recolección sobrenadante</a:t>
          </a:r>
        </a:p>
      </dgm:t>
    </dgm:pt>
    <dgm:pt modelId="{E7817736-AE29-405C-BE43-FA219794398E}" type="parTrans" cxnId="{25C5ABF9-E1FC-4509-81BB-B393033A474B}">
      <dgm:prSet/>
      <dgm:spPr/>
      <dgm:t>
        <a:bodyPr/>
        <a:lstStyle/>
        <a:p>
          <a:endParaRPr lang="es-ES" sz="1600"/>
        </a:p>
      </dgm:t>
    </dgm:pt>
    <dgm:pt modelId="{4353BDD6-5B62-40D3-A2B7-68EB13350E0F}" type="sibTrans" cxnId="{25C5ABF9-E1FC-4509-81BB-B393033A474B}">
      <dgm:prSet/>
      <dgm:spPr/>
      <dgm:t>
        <a:bodyPr/>
        <a:lstStyle/>
        <a:p>
          <a:endParaRPr lang="es-ES" sz="1600"/>
        </a:p>
      </dgm:t>
    </dgm:pt>
    <dgm:pt modelId="{1C5619D7-CA19-4F93-9012-2AA7BC5571BE}">
      <dgm:prSet custT="1"/>
      <dgm:spPr/>
      <dgm:t>
        <a:bodyPr/>
        <a:lstStyle/>
        <a:p>
          <a:r>
            <a:rPr lang="es-ES" sz="1400" dirty="0"/>
            <a:t>Recolección de fracciones de lavado</a:t>
          </a:r>
        </a:p>
      </dgm:t>
    </dgm:pt>
    <dgm:pt modelId="{043EE332-8F2F-4DD4-85F3-E421524752A5}" type="parTrans" cxnId="{153348AC-65A7-4A23-9F04-807F643DA181}">
      <dgm:prSet/>
      <dgm:spPr/>
      <dgm:t>
        <a:bodyPr/>
        <a:lstStyle/>
        <a:p>
          <a:endParaRPr lang="es-ES" sz="1600"/>
        </a:p>
      </dgm:t>
    </dgm:pt>
    <dgm:pt modelId="{AEAAE06F-2E5B-484A-9325-179FC9377F6E}" type="sibTrans" cxnId="{153348AC-65A7-4A23-9F04-807F643DA181}">
      <dgm:prSet/>
      <dgm:spPr/>
      <dgm:t>
        <a:bodyPr/>
        <a:lstStyle/>
        <a:p>
          <a:endParaRPr lang="es-ES" sz="1600"/>
        </a:p>
      </dgm:t>
    </dgm:pt>
    <dgm:pt modelId="{C9339C62-B7B0-44E9-AFA8-742984FE28A4}">
      <dgm:prSet phldrT="[Texto]" custT="1"/>
      <dgm:spPr/>
      <dgm:t>
        <a:bodyPr/>
        <a:lstStyle/>
        <a:p>
          <a:endParaRPr lang="es-ES" sz="1400" dirty="0"/>
        </a:p>
      </dgm:t>
    </dgm:pt>
    <dgm:pt modelId="{8AFBB376-8173-46EC-B650-64D995704768}" type="parTrans" cxnId="{E8A0A973-EFA7-47AC-926B-42E8F8EC2F3E}">
      <dgm:prSet/>
      <dgm:spPr/>
      <dgm:t>
        <a:bodyPr/>
        <a:lstStyle/>
        <a:p>
          <a:endParaRPr lang="es-ES"/>
        </a:p>
      </dgm:t>
    </dgm:pt>
    <dgm:pt modelId="{E524A260-BD5C-45A4-9E68-D3A5DEE95C46}" type="sibTrans" cxnId="{E8A0A973-EFA7-47AC-926B-42E8F8EC2F3E}">
      <dgm:prSet/>
      <dgm:spPr/>
      <dgm:t>
        <a:bodyPr/>
        <a:lstStyle/>
        <a:p>
          <a:endParaRPr lang="es-ES"/>
        </a:p>
      </dgm:t>
    </dgm:pt>
    <dgm:pt modelId="{425D0CB6-98D7-4406-B680-47FA7B3D7995}">
      <dgm:prSet phldrT="[Texto]" custT="1"/>
      <dgm:spPr/>
      <dgm:t>
        <a:bodyPr/>
        <a:lstStyle/>
        <a:p>
          <a:endParaRPr lang="es-ES" sz="1400" dirty="0"/>
        </a:p>
      </dgm:t>
    </dgm:pt>
    <dgm:pt modelId="{138AF988-6F4B-43B2-BDCA-F1C81619F6A8}" type="parTrans" cxnId="{ACE0343D-0B0E-4F06-8817-CDBE541D5747}">
      <dgm:prSet/>
      <dgm:spPr/>
      <dgm:t>
        <a:bodyPr/>
        <a:lstStyle/>
        <a:p>
          <a:endParaRPr lang="es-ES"/>
        </a:p>
      </dgm:t>
    </dgm:pt>
    <dgm:pt modelId="{C7029791-93BC-45AB-B3FF-9ED75E3196A1}" type="sibTrans" cxnId="{ACE0343D-0B0E-4F06-8817-CDBE541D5747}">
      <dgm:prSet/>
      <dgm:spPr/>
      <dgm:t>
        <a:bodyPr/>
        <a:lstStyle/>
        <a:p>
          <a:endParaRPr lang="es-ES"/>
        </a:p>
      </dgm:t>
    </dgm:pt>
    <dgm:pt modelId="{9D4AE394-0A5C-4065-B2B9-F92C444502EB}">
      <dgm:prSet custT="1"/>
      <dgm:spPr/>
      <dgm:t>
        <a:bodyPr/>
        <a:lstStyle/>
        <a:p>
          <a:endParaRPr lang="es-ES" sz="1400" dirty="0"/>
        </a:p>
      </dgm:t>
    </dgm:pt>
    <dgm:pt modelId="{D06466B4-5813-478F-B82F-BD864F4F1D5B}" type="parTrans" cxnId="{6B6A8FDD-5010-43DA-8DEF-DB07D82C11C1}">
      <dgm:prSet/>
      <dgm:spPr/>
      <dgm:t>
        <a:bodyPr/>
        <a:lstStyle/>
        <a:p>
          <a:endParaRPr lang="es-ES"/>
        </a:p>
      </dgm:t>
    </dgm:pt>
    <dgm:pt modelId="{9515F9C1-F746-4021-9654-D88E7D93AEBB}" type="sibTrans" cxnId="{6B6A8FDD-5010-43DA-8DEF-DB07D82C11C1}">
      <dgm:prSet/>
      <dgm:spPr/>
      <dgm:t>
        <a:bodyPr/>
        <a:lstStyle/>
        <a:p>
          <a:endParaRPr lang="es-ES"/>
        </a:p>
      </dgm:t>
    </dgm:pt>
    <dgm:pt modelId="{15EF07C1-BDA1-4D7A-867F-2D0362ACB39E}">
      <dgm:prSet custT="1"/>
      <dgm:spPr/>
      <dgm:t>
        <a:bodyPr/>
        <a:lstStyle/>
        <a:p>
          <a:endParaRPr lang="es-ES" sz="1400" dirty="0"/>
        </a:p>
      </dgm:t>
    </dgm:pt>
    <dgm:pt modelId="{E9D5D278-4C4C-476B-85F4-DDAB473CA5F2}" type="parTrans" cxnId="{557AB8DD-F229-4619-9D4E-C2106BEB1E9D}">
      <dgm:prSet/>
      <dgm:spPr/>
      <dgm:t>
        <a:bodyPr/>
        <a:lstStyle/>
        <a:p>
          <a:endParaRPr lang="es-ES"/>
        </a:p>
      </dgm:t>
    </dgm:pt>
    <dgm:pt modelId="{14D48C15-30A9-4A05-A022-D5276139A4A6}" type="sibTrans" cxnId="{557AB8DD-F229-4619-9D4E-C2106BEB1E9D}">
      <dgm:prSet/>
      <dgm:spPr/>
      <dgm:t>
        <a:bodyPr/>
        <a:lstStyle/>
        <a:p>
          <a:endParaRPr lang="es-ES"/>
        </a:p>
      </dgm:t>
    </dgm:pt>
    <dgm:pt modelId="{19697413-8636-450C-B0FC-379883147217}" type="pres">
      <dgm:prSet presAssocID="{466D041A-A4A9-4DFC-8E87-A3BB6B2D2D28}" presName="Name0" presStyleCnt="0">
        <dgm:presLayoutVars>
          <dgm:dir/>
          <dgm:animLvl val="lvl"/>
          <dgm:resizeHandles val="exact"/>
        </dgm:presLayoutVars>
      </dgm:prSet>
      <dgm:spPr/>
    </dgm:pt>
    <dgm:pt modelId="{CB78A250-A38D-49F7-B60D-6CF6C21DAEFC}" type="pres">
      <dgm:prSet presAssocID="{466D041A-A4A9-4DFC-8E87-A3BB6B2D2D28}" presName="tSp" presStyleCnt="0"/>
      <dgm:spPr/>
    </dgm:pt>
    <dgm:pt modelId="{1866E160-B085-4908-AB21-03EAD5E33FFF}" type="pres">
      <dgm:prSet presAssocID="{466D041A-A4A9-4DFC-8E87-A3BB6B2D2D28}" presName="bSp" presStyleCnt="0"/>
      <dgm:spPr/>
    </dgm:pt>
    <dgm:pt modelId="{617EA429-4F9E-4ECE-8757-A0FFE83ABF64}" type="pres">
      <dgm:prSet presAssocID="{466D041A-A4A9-4DFC-8E87-A3BB6B2D2D28}" presName="process" presStyleCnt="0"/>
      <dgm:spPr/>
    </dgm:pt>
    <dgm:pt modelId="{3FA49088-294A-4470-AD33-24A5C4FFBDAD}" type="pres">
      <dgm:prSet presAssocID="{F30BE2ED-52AA-4418-B21A-B2FA8DB32FAA}" presName="composite1" presStyleCnt="0"/>
      <dgm:spPr/>
    </dgm:pt>
    <dgm:pt modelId="{973422F2-8803-4AF3-8470-AEC366E76014}" type="pres">
      <dgm:prSet presAssocID="{F30BE2ED-52AA-4418-B21A-B2FA8DB32FAA}" presName="dummyNode1" presStyleLbl="node1" presStyleIdx="0" presStyleCnt="2"/>
      <dgm:spPr/>
    </dgm:pt>
    <dgm:pt modelId="{21E4FC2C-7DC5-49F6-8520-E6DA78456FD4}" type="pres">
      <dgm:prSet presAssocID="{F30BE2ED-52AA-4418-B21A-B2FA8DB32FAA}" presName="childNode1" presStyleLbl="bgAcc1" presStyleIdx="0" presStyleCnt="2" custScaleY="111830">
        <dgm:presLayoutVars>
          <dgm:bulletEnabled val="1"/>
        </dgm:presLayoutVars>
      </dgm:prSet>
      <dgm:spPr/>
    </dgm:pt>
    <dgm:pt modelId="{670DF987-A831-4602-9E09-BA0690C0A133}" type="pres">
      <dgm:prSet presAssocID="{F30BE2ED-52AA-4418-B21A-B2FA8DB32FAA}" presName="childNode1tx" presStyleLbl="bgAcc1" presStyleIdx="0" presStyleCnt="2">
        <dgm:presLayoutVars>
          <dgm:bulletEnabled val="1"/>
        </dgm:presLayoutVars>
      </dgm:prSet>
      <dgm:spPr/>
    </dgm:pt>
    <dgm:pt modelId="{772CDA8D-8D1D-4FA9-8357-1E3CCAE5D2F0}" type="pres">
      <dgm:prSet presAssocID="{F30BE2ED-52AA-4418-B21A-B2FA8DB32FAA}" presName="parentNode1" presStyleLbl="node1" presStyleIdx="0" presStyleCnt="2">
        <dgm:presLayoutVars>
          <dgm:chMax val="1"/>
          <dgm:bulletEnabled val="1"/>
        </dgm:presLayoutVars>
      </dgm:prSet>
      <dgm:spPr/>
    </dgm:pt>
    <dgm:pt modelId="{90844D29-44D8-4074-9F12-422F6F25A21E}" type="pres">
      <dgm:prSet presAssocID="{F30BE2ED-52AA-4418-B21A-B2FA8DB32FAA}" presName="connSite1" presStyleCnt="0"/>
      <dgm:spPr/>
    </dgm:pt>
    <dgm:pt modelId="{0FF41DAA-D52D-4BFD-8309-6364AAA4EA7E}" type="pres">
      <dgm:prSet presAssocID="{5594DCEC-2F71-45DE-BA01-7066A5A63591}" presName="Name9" presStyleLbl="sibTrans2D1" presStyleIdx="0" presStyleCnt="1"/>
      <dgm:spPr/>
    </dgm:pt>
    <dgm:pt modelId="{13004B61-7EBE-43F7-83E0-EFCF0344C604}" type="pres">
      <dgm:prSet presAssocID="{FDB9824F-8147-4E56-82BB-8EAE7188E02B}" presName="composite2" presStyleCnt="0"/>
      <dgm:spPr/>
    </dgm:pt>
    <dgm:pt modelId="{75D47368-D8E9-4AEE-B7B3-9327A850CE1F}" type="pres">
      <dgm:prSet presAssocID="{FDB9824F-8147-4E56-82BB-8EAE7188E02B}" presName="dummyNode2" presStyleLbl="node1" presStyleIdx="0" presStyleCnt="2"/>
      <dgm:spPr/>
    </dgm:pt>
    <dgm:pt modelId="{22D04BDE-AAB4-4604-9C97-B1B5A8EC20FA}" type="pres">
      <dgm:prSet presAssocID="{FDB9824F-8147-4E56-82BB-8EAE7188E02B}" presName="childNode2" presStyleLbl="bgAcc1" presStyleIdx="1" presStyleCnt="2">
        <dgm:presLayoutVars>
          <dgm:bulletEnabled val="1"/>
        </dgm:presLayoutVars>
      </dgm:prSet>
      <dgm:spPr/>
    </dgm:pt>
    <dgm:pt modelId="{7D3EC27F-4066-4FCF-86B8-EB0CEF8E183A}" type="pres">
      <dgm:prSet presAssocID="{FDB9824F-8147-4E56-82BB-8EAE7188E02B}" presName="childNode2tx" presStyleLbl="bgAcc1" presStyleIdx="1" presStyleCnt="2">
        <dgm:presLayoutVars>
          <dgm:bulletEnabled val="1"/>
        </dgm:presLayoutVars>
      </dgm:prSet>
      <dgm:spPr/>
    </dgm:pt>
    <dgm:pt modelId="{60C4D3F1-BBE4-43AD-8FB0-B2164F94A9AF}" type="pres">
      <dgm:prSet presAssocID="{FDB9824F-8147-4E56-82BB-8EAE7188E02B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A55A8256-C31C-4DE8-95B5-CFD137F643A5}" type="pres">
      <dgm:prSet presAssocID="{FDB9824F-8147-4E56-82BB-8EAE7188E02B}" presName="connSite2" presStyleCnt="0"/>
      <dgm:spPr/>
    </dgm:pt>
  </dgm:ptLst>
  <dgm:cxnLst>
    <dgm:cxn modelId="{C9BF3E08-C607-4C00-9DF6-125A6B977687}" srcId="{F30BE2ED-52AA-4418-B21A-B2FA8DB32FAA}" destId="{FB3932FB-B1D0-441D-8C12-A379BCF409F1}" srcOrd="4" destOrd="0" parTransId="{6B3A5047-8A98-4A2B-AD27-2664636A5CB0}" sibTransId="{29ADA76F-D095-4483-A927-838831FE647B}"/>
    <dgm:cxn modelId="{6179E00E-EF25-4896-B896-369A0FDDAFB5}" srcId="{466D041A-A4A9-4DFC-8E87-A3BB6B2D2D28}" destId="{F30BE2ED-52AA-4418-B21A-B2FA8DB32FAA}" srcOrd="0" destOrd="0" parTransId="{71DE33D6-95DC-4A30-9395-6A2FB80EA4E1}" sibTransId="{5594DCEC-2F71-45DE-BA01-7066A5A63591}"/>
    <dgm:cxn modelId="{D9D05F0F-FD88-48B1-BC45-43B55FE88D83}" type="presOf" srcId="{FD10F635-C65B-46F0-B6DA-59B7BA6DD10E}" destId="{670DF987-A831-4602-9E09-BA0690C0A133}" srcOrd="1" destOrd="2" presId="urn:microsoft.com/office/officeart/2005/8/layout/hProcess4"/>
    <dgm:cxn modelId="{472FDC2E-1AD1-48F3-A5E1-5AAABAD5B973}" type="presOf" srcId="{466D041A-A4A9-4DFC-8E87-A3BB6B2D2D28}" destId="{19697413-8636-450C-B0FC-379883147217}" srcOrd="0" destOrd="0" presId="urn:microsoft.com/office/officeart/2005/8/layout/hProcess4"/>
    <dgm:cxn modelId="{80865E31-B3E6-4CCF-8B61-443B433C965B}" type="presOf" srcId="{FB3932FB-B1D0-441D-8C12-A379BCF409F1}" destId="{670DF987-A831-4602-9E09-BA0690C0A133}" srcOrd="1" destOrd="4" presId="urn:microsoft.com/office/officeart/2005/8/layout/hProcess4"/>
    <dgm:cxn modelId="{ACE0343D-0B0E-4F06-8817-CDBE541D5747}" srcId="{F30BE2ED-52AA-4418-B21A-B2FA8DB32FAA}" destId="{425D0CB6-98D7-4406-B680-47FA7B3D7995}" srcOrd="3" destOrd="0" parTransId="{138AF988-6F4B-43B2-BDCA-F1C81619F6A8}" sibTransId="{C7029791-93BC-45AB-B3FF-9ED75E3196A1}"/>
    <dgm:cxn modelId="{14FB6661-9E56-4D9F-BA3E-8E01C7BF706D}" type="presOf" srcId="{F30BE2ED-52AA-4418-B21A-B2FA8DB32FAA}" destId="{772CDA8D-8D1D-4FA9-8357-1E3CCAE5D2F0}" srcOrd="0" destOrd="0" presId="urn:microsoft.com/office/officeart/2005/8/layout/hProcess4"/>
    <dgm:cxn modelId="{FE1A6962-B3A8-4B67-9ED1-948B54A125F9}" type="presOf" srcId="{9D4AE394-0A5C-4065-B2B9-F92C444502EB}" destId="{7D3EC27F-4066-4FCF-86B8-EB0CEF8E183A}" srcOrd="1" destOrd="1" presId="urn:microsoft.com/office/officeart/2005/8/layout/hProcess4"/>
    <dgm:cxn modelId="{E8A0A973-EFA7-47AC-926B-42E8F8EC2F3E}" srcId="{F30BE2ED-52AA-4418-B21A-B2FA8DB32FAA}" destId="{C9339C62-B7B0-44E9-AFA8-742984FE28A4}" srcOrd="1" destOrd="0" parTransId="{8AFBB376-8173-46EC-B650-64D995704768}" sibTransId="{E524A260-BD5C-45A4-9E68-D3A5DEE95C46}"/>
    <dgm:cxn modelId="{99C68658-B80F-4B68-8BBB-EC7AADC0A78C}" type="presOf" srcId="{15EF07C1-BDA1-4D7A-867F-2D0362ACB39E}" destId="{22D04BDE-AAB4-4604-9C97-B1B5A8EC20FA}" srcOrd="0" destOrd="3" presId="urn:microsoft.com/office/officeart/2005/8/layout/hProcess4"/>
    <dgm:cxn modelId="{E31BEB59-766E-4C60-85FB-F9CAA1E8B404}" srcId="{F30BE2ED-52AA-4418-B21A-B2FA8DB32FAA}" destId="{FD10F635-C65B-46F0-B6DA-59B7BA6DD10E}" srcOrd="2" destOrd="0" parTransId="{2124561B-5E21-4504-A933-8C79C79D6AEC}" sibTransId="{2AA60A96-83B9-4173-B00B-3BA27FE48655}"/>
    <dgm:cxn modelId="{B4C78E5A-4E36-4EF3-A040-F69455552714}" type="presOf" srcId="{425D0CB6-98D7-4406-B680-47FA7B3D7995}" destId="{670DF987-A831-4602-9E09-BA0690C0A133}" srcOrd="1" destOrd="3" presId="urn:microsoft.com/office/officeart/2005/8/layout/hProcess4"/>
    <dgm:cxn modelId="{F6BF2A82-4F83-459E-B7CE-7082DCEF4654}" type="presOf" srcId="{1C5619D7-CA19-4F93-9012-2AA7BC5571BE}" destId="{7D3EC27F-4066-4FCF-86B8-EB0CEF8E183A}" srcOrd="1" destOrd="4" presId="urn:microsoft.com/office/officeart/2005/8/layout/hProcess4"/>
    <dgm:cxn modelId="{7C13558C-D7A0-46B6-BDA1-E69CE37CCD25}" srcId="{466D041A-A4A9-4DFC-8E87-A3BB6B2D2D28}" destId="{FDB9824F-8147-4E56-82BB-8EAE7188E02B}" srcOrd="1" destOrd="0" parTransId="{BF9DB140-09B8-4BF9-96DB-9731510D62A0}" sibTransId="{23B7A80B-E144-4BEC-BD04-E00E6BD12512}"/>
    <dgm:cxn modelId="{07DB318E-5143-4D59-9CDB-6817C0CCBD57}" type="presOf" srcId="{738D9911-73DF-4160-A774-E91AB7777FF1}" destId="{22D04BDE-AAB4-4604-9C97-B1B5A8EC20FA}" srcOrd="0" destOrd="0" presId="urn:microsoft.com/office/officeart/2005/8/layout/hProcess4"/>
    <dgm:cxn modelId="{C3FB9593-F135-4A70-BF70-8F0CE1D2A53F}" srcId="{FDB9824F-8147-4E56-82BB-8EAE7188E02B}" destId="{738D9911-73DF-4160-A774-E91AB7777FF1}" srcOrd="0" destOrd="0" parTransId="{B77B1143-396E-481C-B6FF-0D17BEC357E4}" sibTransId="{074FF7A0-D3CE-4A31-BB72-2A4AC06F2F0C}"/>
    <dgm:cxn modelId="{21BD6695-30B4-4994-94BC-D9DC43F0E109}" type="presOf" srcId="{C1089095-326C-491F-859F-6454C2F37AD7}" destId="{21E4FC2C-7DC5-49F6-8520-E6DA78456FD4}" srcOrd="0" destOrd="0" presId="urn:microsoft.com/office/officeart/2005/8/layout/hProcess4"/>
    <dgm:cxn modelId="{97C283A3-84A7-4591-935D-5368D81C1311}" type="presOf" srcId="{C1089095-326C-491F-859F-6454C2F37AD7}" destId="{670DF987-A831-4602-9E09-BA0690C0A133}" srcOrd="1" destOrd="0" presId="urn:microsoft.com/office/officeart/2005/8/layout/hProcess4"/>
    <dgm:cxn modelId="{9443A5A6-D363-4BEC-A037-C5CA1C43F86A}" type="presOf" srcId="{15EF07C1-BDA1-4D7A-867F-2D0362ACB39E}" destId="{7D3EC27F-4066-4FCF-86B8-EB0CEF8E183A}" srcOrd="1" destOrd="3" presId="urn:microsoft.com/office/officeart/2005/8/layout/hProcess4"/>
    <dgm:cxn modelId="{2025E6AB-6F31-4FDB-98BD-D13505160327}" type="presOf" srcId="{425D0CB6-98D7-4406-B680-47FA7B3D7995}" destId="{21E4FC2C-7DC5-49F6-8520-E6DA78456FD4}" srcOrd="0" destOrd="3" presId="urn:microsoft.com/office/officeart/2005/8/layout/hProcess4"/>
    <dgm:cxn modelId="{153348AC-65A7-4A23-9F04-807F643DA181}" srcId="{FDB9824F-8147-4E56-82BB-8EAE7188E02B}" destId="{1C5619D7-CA19-4F93-9012-2AA7BC5571BE}" srcOrd="4" destOrd="0" parTransId="{043EE332-8F2F-4DD4-85F3-E421524752A5}" sibTransId="{AEAAE06F-2E5B-484A-9325-179FC9377F6E}"/>
    <dgm:cxn modelId="{324ABFB9-B2BE-4F9F-802F-120CD13FF680}" type="presOf" srcId="{738D9911-73DF-4160-A774-E91AB7777FF1}" destId="{7D3EC27F-4066-4FCF-86B8-EB0CEF8E183A}" srcOrd="1" destOrd="0" presId="urn:microsoft.com/office/officeart/2005/8/layout/hProcess4"/>
    <dgm:cxn modelId="{87CA3BBB-E515-4640-BFC5-A718C08669D5}" type="presOf" srcId="{746A462B-EF95-4D77-95C7-E262B2928B22}" destId="{22D04BDE-AAB4-4604-9C97-B1B5A8EC20FA}" srcOrd="0" destOrd="2" presId="urn:microsoft.com/office/officeart/2005/8/layout/hProcess4"/>
    <dgm:cxn modelId="{848846BB-BF21-4651-A8B4-F35FFE1EEB06}" type="presOf" srcId="{9D4AE394-0A5C-4065-B2B9-F92C444502EB}" destId="{22D04BDE-AAB4-4604-9C97-B1B5A8EC20FA}" srcOrd="0" destOrd="1" presId="urn:microsoft.com/office/officeart/2005/8/layout/hProcess4"/>
    <dgm:cxn modelId="{F6BCF5BF-7B3A-40E8-B401-ED1FDE58789F}" type="presOf" srcId="{FB3932FB-B1D0-441D-8C12-A379BCF409F1}" destId="{21E4FC2C-7DC5-49F6-8520-E6DA78456FD4}" srcOrd="0" destOrd="4" presId="urn:microsoft.com/office/officeart/2005/8/layout/hProcess4"/>
    <dgm:cxn modelId="{038764C8-895D-414A-B500-E752283C1E07}" type="presOf" srcId="{FDB9824F-8147-4E56-82BB-8EAE7188E02B}" destId="{60C4D3F1-BBE4-43AD-8FB0-B2164F94A9AF}" srcOrd="0" destOrd="0" presId="urn:microsoft.com/office/officeart/2005/8/layout/hProcess4"/>
    <dgm:cxn modelId="{430220CE-5DEE-431A-B89C-C4777FABEA21}" type="presOf" srcId="{FD10F635-C65B-46F0-B6DA-59B7BA6DD10E}" destId="{21E4FC2C-7DC5-49F6-8520-E6DA78456FD4}" srcOrd="0" destOrd="2" presId="urn:microsoft.com/office/officeart/2005/8/layout/hProcess4"/>
    <dgm:cxn modelId="{C90993CE-ECB9-47A6-9601-EE44CD670226}" type="presOf" srcId="{5594DCEC-2F71-45DE-BA01-7066A5A63591}" destId="{0FF41DAA-D52D-4BFD-8309-6364AAA4EA7E}" srcOrd="0" destOrd="0" presId="urn:microsoft.com/office/officeart/2005/8/layout/hProcess4"/>
    <dgm:cxn modelId="{2ABF18CF-1489-4903-9F43-7972325D2993}" type="presOf" srcId="{C9339C62-B7B0-44E9-AFA8-742984FE28A4}" destId="{21E4FC2C-7DC5-49F6-8520-E6DA78456FD4}" srcOrd="0" destOrd="1" presId="urn:microsoft.com/office/officeart/2005/8/layout/hProcess4"/>
    <dgm:cxn modelId="{6B6A8FDD-5010-43DA-8DEF-DB07D82C11C1}" srcId="{FDB9824F-8147-4E56-82BB-8EAE7188E02B}" destId="{9D4AE394-0A5C-4065-B2B9-F92C444502EB}" srcOrd="1" destOrd="0" parTransId="{D06466B4-5813-478F-B82F-BD864F4F1D5B}" sibTransId="{9515F9C1-F746-4021-9654-D88E7D93AEBB}"/>
    <dgm:cxn modelId="{557AB8DD-F229-4619-9D4E-C2106BEB1E9D}" srcId="{FDB9824F-8147-4E56-82BB-8EAE7188E02B}" destId="{15EF07C1-BDA1-4D7A-867F-2D0362ACB39E}" srcOrd="3" destOrd="0" parTransId="{E9D5D278-4C4C-476B-85F4-DDAB473CA5F2}" sibTransId="{14D48C15-30A9-4A05-A022-D5276139A4A6}"/>
    <dgm:cxn modelId="{76ED26DE-EA1A-44E1-B70E-C24CE2B13384}" type="presOf" srcId="{1C5619D7-CA19-4F93-9012-2AA7BC5571BE}" destId="{22D04BDE-AAB4-4604-9C97-B1B5A8EC20FA}" srcOrd="0" destOrd="4" presId="urn:microsoft.com/office/officeart/2005/8/layout/hProcess4"/>
    <dgm:cxn modelId="{764C54DE-4571-4535-8669-7B44A93F6E24}" srcId="{F30BE2ED-52AA-4418-B21A-B2FA8DB32FAA}" destId="{C1089095-326C-491F-859F-6454C2F37AD7}" srcOrd="0" destOrd="0" parTransId="{2792C427-9D4C-4113-A423-162E1426AE52}" sibTransId="{2B19FD7C-9247-4F02-AC12-E407D0D26B95}"/>
    <dgm:cxn modelId="{B64206ED-FC7E-43EE-AAAC-E38F5717034E}" type="presOf" srcId="{C9339C62-B7B0-44E9-AFA8-742984FE28A4}" destId="{670DF987-A831-4602-9E09-BA0690C0A133}" srcOrd="1" destOrd="1" presId="urn:microsoft.com/office/officeart/2005/8/layout/hProcess4"/>
    <dgm:cxn modelId="{25C5ABF9-E1FC-4509-81BB-B393033A474B}" srcId="{FDB9824F-8147-4E56-82BB-8EAE7188E02B}" destId="{746A462B-EF95-4D77-95C7-E262B2928B22}" srcOrd="2" destOrd="0" parTransId="{E7817736-AE29-405C-BE43-FA219794398E}" sibTransId="{4353BDD6-5B62-40D3-A2B7-68EB13350E0F}"/>
    <dgm:cxn modelId="{3D7C1CFD-B4AB-4E15-AFEF-042A0DEE37F1}" type="presOf" srcId="{746A462B-EF95-4D77-95C7-E262B2928B22}" destId="{7D3EC27F-4066-4FCF-86B8-EB0CEF8E183A}" srcOrd="1" destOrd="2" presId="urn:microsoft.com/office/officeart/2005/8/layout/hProcess4"/>
    <dgm:cxn modelId="{E95B5AAA-A0B1-49AD-9339-6063D750299C}" type="presParOf" srcId="{19697413-8636-450C-B0FC-379883147217}" destId="{CB78A250-A38D-49F7-B60D-6CF6C21DAEFC}" srcOrd="0" destOrd="0" presId="urn:microsoft.com/office/officeart/2005/8/layout/hProcess4"/>
    <dgm:cxn modelId="{F934BFFB-5A70-4558-97D6-88CFBB42FF90}" type="presParOf" srcId="{19697413-8636-450C-B0FC-379883147217}" destId="{1866E160-B085-4908-AB21-03EAD5E33FFF}" srcOrd="1" destOrd="0" presId="urn:microsoft.com/office/officeart/2005/8/layout/hProcess4"/>
    <dgm:cxn modelId="{40EB5A38-446B-4B54-B8DF-A19E820789FD}" type="presParOf" srcId="{19697413-8636-450C-B0FC-379883147217}" destId="{617EA429-4F9E-4ECE-8757-A0FFE83ABF64}" srcOrd="2" destOrd="0" presId="urn:microsoft.com/office/officeart/2005/8/layout/hProcess4"/>
    <dgm:cxn modelId="{4EE324A1-3EDA-4C25-8C0B-5978702CA5F2}" type="presParOf" srcId="{617EA429-4F9E-4ECE-8757-A0FFE83ABF64}" destId="{3FA49088-294A-4470-AD33-24A5C4FFBDAD}" srcOrd="0" destOrd="0" presId="urn:microsoft.com/office/officeart/2005/8/layout/hProcess4"/>
    <dgm:cxn modelId="{4C99B8A2-6438-4170-85E4-A6BD3BB88E75}" type="presParOf" srcId="{3FA49088-294A-4470-AD33-24A5C4FFBDAD}" destId="{973422F2-8803-4AF3-8470-AEC366E76014}" srcOrd="0" destOrd="0" presId="urn:microsoft.com/office/officeart/2005/8/layout/hProcess4"/>
    <dgm:cxn modelId="{E44E2FAD-93F0-43AD-A234-CD5F4F213D77}" type="presParOf" srcId="{3FA49088-294A-4470-AD33-24A5C4FFBDAD}" destId="{21E4FC2C-7DC5-49F6-8520-E6DA78456FD4}" srcOrd="1" destOrd="0" presId="urn:microsoft.com/office/officeart/2005/8/layout/hProcess4"/>
    <dgm:cxn modelId="{D006704F-6A00-4F65-9890-6802E16EB316}" type="presParOf" srcId="{3FA49088-294A-4470-AD33-24A5C4FFBDAD}" destId="{670DF987-A831-4602-9E09-BA0690C0A133}" srcOrd="2" destOrd="0" presId="urn:microsoft.com/office/officeart/2005/8/layout/hProcess4"/>
    <dgm:cxn modelId="{53791E83-FF5B-4481-AF71-6202C0CCF826}" type="presParOf" srcId="{3FA49088-294A-4470-AD33-24A5C4FFBDAD}" destId="{772CDA8D-8D1D-4FA9-8357-1E3CCAE5D2F0}" srcOrd="3" destOrd="0" presId="urn:microsoft.com/office/officeart/2005/8/layout/hProcess4"/>
    <dgm:cxn modelId="{E9FBFE23-5E74-47BB-8AAC-F53D60E558FB}" type="presParOf" srcId="{3FA49088-294A-4470-AD33-24A5C4FFBDAD}" destId="{90844D29-44D8-4074-9F12-422F6F25A21E}" srcOrd="4" destOrd="0" presId="urn:microsoft.com/office/officeart/2005/8/layout/hProcess4"/>
    <dgm:cxn modelId="{8DF4CDA7-469D-4C38-94B3-8A2B145D8770}" type="presParOf" srcId="{617EA429-4F9E-4ECE-8757-A0FFE83ABF64}" destId="{0FF41DAA-D52D-4BFD-8309-6364AAA4EA7E}" srcOrd="1" destOrd="0" presId="urn:microsoft.com/office/officeart/2005/8/layout/hProcess4"/>
    <dgm:cxn modelId="{FDA79440-D657-4A8C-B286-94ABC17E4868}" type="presParOf" srcId="{617EA429-4F9E-4ECE-8757-A0FFE83ABF64}" destId="{13004B61-7EBE-43F7-83E0-EFCF0344C604}" srcOrd="2" destOrd="0" presId="urn:microsoft.com/office/officeart/2005/8/layout/hProcess4"/>
    <dgm:cxn modelId="{A7DC58FD-C298-44E8-8464-54E1EE7E42AA}" type="presParOf" srcId="{13004B61-7EBE-43F7-83E0-EFCF0344C604}" destId="{75D47368-D8E9-4AEE-B7B3-9327A850CE1F}" srcOrd="0" destOrd="0" presId="urn:microsoft.com/office/officeart/2005/8/layout/hProcess4"/>
    <dgm:cxn modelId="{F0D23DAB-7B7F-46E1-A3E9-D65DB63F1D32}" type="presParOf" srcId="{13004B61-7EBE-43F7-83E0-EFCF0344C604}" destId="{22D04BDE-AAB4-4604-9C97-B1B5A8EC20FA}" srcOrd="1" destOrd="0" presId="urn:microsoft.com/office/officeart/2005/8/layout/hProcess4"/>
    <dgm:cxn modelId="{D43B006D-F7F4-41EC-AE0F-AC9A8310815B}" type="presParOf" srcId="{13004B61-7EBE-43F7-83E0-EFCF0344C604}" destId="{7D3EC27F-4066-4FCF-86B8-EB0CEF8E183A}" srcOrd="2" destOrd="0" presId="urn:microsoft.com/office/officeart/2005/8/layout/hProcess4"/>
    <dgm:cxn modelId="{06B2A74C-7DB2-461D-87C0-1C3D30F767DD}" type="presParOf" srcId="{13004B61-7EBE-43F7-83E0-EFCF0344C604}" destId="{60C4D3F1-BBE4-43AD-8FB0-B2164F94A9AF}" srcOrd="3" destOrd="0" presId="urn:microsoft.com/office/officeart/2005/8/layout/hProcess4"/>
    <dgm:cxn modelId="{48EA62AB-4360-42DE-81EA-E7FA905C05D8}" type="presParOf" srcId="{13004B61-7EBE-43F7-83E0-EFCF0344C604}" destId="{A55A8256-C31C-4DE8-95B5-CFD137F643A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9235D4-548C-4690-8E3D-46F46CDD3905}" type="doc">
      <dgm:prSet loTypeId="urn:microsoft.com/office/officeart/2005/8/layout/lProcess2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D4699FF-B207-46C6-8E72-87EBFE55E57C}">
      <dgm:prSet phldrT="[Texto]" custT="1"/>
      <dgm:spPr/>
      <dgm:t>
        <a:bodyPr/>
        <a:lstStyle/>
        <a:p>
          <a:r>
            <a:rPr lang="es-ES" sz="1800" b="1" dirty="0"/>
            <a:t>Glutaraldehído</a:t>
          </a:r>
        </a:p>
      </dgm:t>
    </dgm:pt>
    <dgm:pt modelId="{85C893DB-8496-4021-BA14-65E17DBC6DCE}" type="parTrans" cxnId="{BC0882C0-00F5-4611-B6E7-F35C6099D832}">
      <dgm:prSet/>
      <dgm:spPr/>
      <dgm:t>
        <a:bodyPr/>
        <a:lstStyle/>
        <a:p>
          <a:endParaRPr lang="es-ES" sz="1400"/>
        </a:p>
      </dgm:t>
    </dgm:pt>
    <dgm:pt modelId="{D1111047-13A8-45E3-93A4-C9BBA80005A4}" type="sibTrans" cxnId="{BC0882C0-00F5-4611-B6E7-F35C6099D832}">
      <dgm:prSet/>
      <dgm:spPr/>
      <dgm:t>
        <a:bodyPr/>
        <a:lstStyle/>
        <a:p>
          <a:endParaRPr lang="es-ES" sz="1400"/>
        </a:p>
      </dgm:t>
    </dgm:pt>
    <dgm:pt modelId="{3CE06C5D-0E54-4755-8D1D-1DA7B1880648}">
      <dgm:prSet phldrT="[Texto]" custT="1"/>
      <dgm:spPr/>
      <dgm:t>
        <a:bodyPr/>
        <a:lstStyle/>
        <a:p>
          <a:r>
            <a:rPr lang="es-ES" sz="1400" dirty="0"/>
            <a:t>Entrecruza la estructura fortaleciéndola</a:t>
          </a:r>
        </a:p>
      </dgm:t>
    </dgm:pt>
    <dgm:pt modelId="{8EBB7915-4DC9-44CD-B576-C195D366A24C}" type="parTrans" cxnId="{0F204BAF-0C04-4372-9CAB-86ED11289DE2}">
      <dgm:prSet/>
      <dgm:spPr/>
      <dgm:t>
        <a:bodyPr/>
        <a:lstStyle/>
        <a:p>
          <a:endParaRPr lang="es-ES" sz="1400"/>
        </a:p>
      </dgm:t>
    </dgm:pt>
    <dgm:pt modelId="{531D8A10-F9E4-43DB-B3AB-5DB22F13C1CA}" type="sibTrans" cxnId="{0F204BAF-0C04-4372-9CAB-86ED11289DE2}">
      <dgm:prSet/>
      <dgm:spPr/>
      <dgm:t>
        <a:bodyPr/>
        <a:lstStyle/>
        <a:p>
          <a:endParaRPr lang="es-ES" sz="1400"/>
        </a:p>
      </dgm:t>
    </dgm:pt>
    <dgm:pt modelId="{3C41E7CE-653C-4C98-890D-EEECC40E3EED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ES" sz="1400" dirty="0"/>
            <a:t>Mejora en estabilidad operativa y resistencia mecánica</a:t>
          </a:r>
        </a:p>
        <a:p>
          <a:pPr>
            <a:buFont typeface="Arial" panose="020B0604020202020204" pitchFamily="34" charset="0"/>
            <a:buNone/>
          </a:pPr>
          <a:r>
            <a:rPr lang="es-ES" sz="1400" dirty="0"/>
            <a:t>Evita degradación química</a:t>
          </a:r>
        </a:p>
      </dgm:t>
    </dgm:pt>
    <dgm:pt modelId="{D8C07AB6-0C85-43F1-8745-4D5ABE64E321}" type="parTrans" cxnId="{D7A1497B-81E6-4DB2-A1FF-0F450423C6C0}">
      <dgm:prSet/>
      <dgm:spPr/>
      <dgm:t>
        <a:bodyPr/>
        <a:lstStyle/>
        <a:p>
          <a:endParaRPr lang="es-ES" sz="1400"/>
        </a:p>
      </dgm:t>
    </dgm:pt>
    <dgm:pt modelId="{779D0A42-3513-44BC-ADF7-2FF7E4361955}" type="sibTrans" cxnId="{D7A1497B-81E6-4DB2-A1FF-0F450423C6C0}">
      <dgm:prSet/>
      <dgm:spPr/>
      <dgm:t>
        <a:bodyPr/>
        <a:lstStyle/>
        <a:p>
          <a:endParaRPr lang="es-ES" sz="1400"/>
        </a:p>
      </dgm:t>
    </dgm:pt>
    <dgm:pt modelId="{4E7470B6-78F3-4B46-AEA7-757F461E2AD8}">
      <dgm:prSet phldrT="[Texto]" custT="1"/>
      <dgm:spPr/>
      <dgm:t>
        <a:bodyPr/>
        <a:lstStyle/>
        <a:p>
          <a:r>
            <a:rPr lang="es-ES" sz="1400" dirty="0"/>
            <a:t>A mayor concentración, mayor fragilidad</a:t>
          </a:r>
        </a:p>
      </dgm:t>
    </dgm:pt>
    <dgm:pt modelId="{612F8349-1590-49F9-B87A-B8DD6533CC7F}" type="parTrans" cxnId="{4FFA6A93-4646-47C0-A79D-6BEC959348E5}">
      <dgm:prSet/>
      <dgm:spPr/>
      <dgm:t>
        <a:bodyPr/>
        <a:lstStyle/>
        <a:p>
          <a:endParaRPr lang="es-ES" sz="1400"/>
        </a:p>
      </dgm:t>
    </dgm:pt>
    <dgm:pt modelId="{02AA5D87-87EB-4AE8-A910-924BC8F0B72D}" type="sibTrans" cxnId="{4FFA6A93-4646-47C0-A79D-6BEC959348E5}">
      <dgm:prSet/>
      <dgm:spPr/>
      <dgm:t>
        <a:bodyPr/>
        <a:lstStyle/>
        <a:p>
          <a:endParaRPr lang="es-ES" sz="1400"/>
        </a:p>
      </dgm:t>
    </dgm:pt>
    <dgm:pt modelId="{E6AC7E36-CAD2-46CB-89C0-3400F86B5532}" type="pres">
      <dgm:prSet presAssocID="{0B9235D4-548C-4690-8E3D-46F46CDD3905}" presName="theList" presStyleCnt="0">
        <dgm:presLayoutVars>
          <dgm:dir/>
          <dgm:animLvl val="lvl"/>
          <dgm:resizeHandles val="exact"/>
        </dgm:presLayoutVars>
      </dgm:prSet>
      <dgm:spPr/>
    </dgm:pt>
    <dgm:pt modelId="{62A0FDEB-4E91-4722-A95B-3A4A1B4DC0D6}" type="pres">
      <dgm:prSet presAssocID="{AD4699FF-B207-46C6-8E72-87EBFE55E57C}" presName="compNode" presStyleCnt="0"/>
      <dgm:spPr/>
    </dgm:pt>
    <dgm:pt modelId="{B3AD1F61-93FE-4B30-8FA8-6D235E68D984}" type="pres">
      <dgm:prSet presAssocID="{AD4699FF-B207-46C6-8E72-87EBFE55E57C}" presName="aNode" presStyleLbl="bgShp" presStyleIdx="0" presStyleCnt="1" custLinFactNeighborX="-1207" custLinFactNeighborY="4184"/>
      <dgm:spPr/>
    </dgm:pt>
    <dgm:pt modelId="{A877FD2D-4464-4C58-93D8-EC78D563E31D}" type="pres">
      <dgm:prSet presAssocID="{AD4699FF-B207-46C6-8E72-87EBFE55E57C}" presName="textNode" presStyleLbl="bgShp" presStyleIdx="0" presStyleCnt="1"/>
      <dgm:spPr/>
    </dgm:pt>
    <dgm:pt modelId="{92639CFC-D1C0-4DCA-99CC-178D25389D1C}" type="pres">
      <dgm:prSet presAssocID="{AD4699FF-B207-46C6-8E72-87EBFE55E57C}" presName="compChildNode" presStyleCnt="0"/>
      <dgm:spPr/>
    </dgm:pt>
    <dgm:pt modelId="{96672496-BF9C-45C7-B187-F112FA100DE9}" type="pres">
      <dgm:prSet presAssocID="{AD4699FF-B207-46C6-8E72-87EBFE55E57C}" presName="theInnerList" presStyleCnt="0"/>
      <dgm:spPr/>
    </dgm:pt>
    <dgm:pt modelId="{A742C4AF-A85D-4B04-A426-FE56CF83F360}" type="pres">
      <dgm:prSet presAssocID="{3CE06C5D-0E54-4755-8D1D-1DA7B1880648}" presName="childNode" presStyleLbl="node1" presStyleIdx="0" presStyleCnt="3" custScaleY="145472">
        <dgm:presLayoutVars>
          <dgm:bulletEnabled val="1"/>
        </dgm:presLayoutVars>
      </dgm:prSet>
      <dgm:spPr/>
    </dgm:pt>
    <dgm:pt modelId="{724328FE-CCDF-473E-8B67-41CA302DD025}" type="pres">
      <dgm:prSet presAssocID="{3CE06C5D-0E54-4755-8D1D-1DA7B1880648}" presName="aSpace2" presStyleCnt="0"/>
      <dgm:spPr/>
    </dgm:pt>
    <dgm:pt modelId="{1D9853FF-E8F1-41F0-BC3C-9828C4083946}" type="pres">
      <dgm:prSet presAssocID="{3C41E7CE-653C-4C98-890D-EEECC40E3EED}" presName="childNode" presStyleLbl="node1" presStyleIdx="1" presStyleCnt="3" custScaleY="249272">
        <dgm:presLayoutVars>
          <dgm:bulletEnabled val="1"/>
        </dgm:presLayoutVars>
      </dgm:prSet>
      <dgm:spPr/>
    </dgm:pt>
    <dgm:pt modelId="{080496B2-7DF2-4FBC-8F97-C27CA2D0BCA0}" type="pres">
      <dgm:prSet presAssocID="{3C41E7CE-653C-4C98-890D-EEECC40E3EED}" presName="aSpace2" presStyleCnt="0"/>
      <dgm:spPr/>
    </dgm:pt>
    <dgm:pt modelId="{4FFBBE1B-DF08-4D56-8A01-0FA966261F5D}" type="pres">
      <dgm:prSet presAssocID="{4E7470B6-78F3-4B46-AEA7-757F461E2AD8}" presName="childNode" presStyleLbl="node1" presStyleIdx="2" presStyleCnt="3" custScaleY="129159">
        <dgm:presLayoutVars>
          <dgm:bulletEnabled val="1"/>
        </dgm:presLayoutVars>
      </dgm:prSet>
      <dgm:spPr/>
    </dgm:pt>
  </dgm:ptLst>
  <dgm:cxnLst>
    <dgm:cxn modelId="{8B9D520A-E5E5-4E9E-A5B0-E0BA921D06B5}" type="presOf" srcId="{3C41E7CE-653C-4C98-890D-EEECC40E3EED}" destId="{1D9853FF-E8F1-41F0-BC3C-9828C4083946}" srcOrd="0" destOrd="0" presId="urn:microsoft.com/office/officeart/2005/8/layout/lProcess2"/>
    <dgm:cxn modelId="{8AAF2E31-EBD3-4BDE-BA2C-715D7D9B818D}" type="presOf" srcId="{AD4699FF-B207-46C6-8E72-87EBFE55E57C}" destId="{A877FD2D-4464-4C58-93D8-EC78D563E31D}" srcOrd="1" destOrd="0" presId="urn:microsoft.com/office/officeart/2005/8/layout/lProcess2"/>
    <dgm:cxn modelId="{EA4C7D5F-3E99-4D7E-86AD-DFB32A20E55E}" type="presOf" srcId="{0B9235D4-548C-4690-8E3D-46F46CDD3905}" destId="{E6AC7E36-CAD2-46CB-89C0-3400F86B5532}" srcOrd="0" destOrd="0" presId="urn:microsoft.com/office/officeart/2005/8/layout/lProcess2"/>
    <dgm:cxn modelId="{D7A1497B-81E6-4DB2-A1FF-0F450423C6C0}" srcId="{AD4699FF-B207-46C6-8E72-87EBFE55E57C}" destId="{3C41E7CE-653C-4C98-890D-EEECC40E3EED}" srcOrd="1" destOrd="0" parTransId="{D8C07AB6-0C85-43F1-8745-4D5ABE64E321}" sibTransId="{779D0A42-3513-44BC-ADF7-2FF7E4361955}"/>
    <dgm:cxn modelId="{4FFA6A93-4646-47C0-A79D-6BEC959348E5}" srcId="{AD4699FF-B207-46C6-8E72-87EBFE55E57C}" destId="{4E7470B6-78F3-4B46-AEA7-757F461E2AD8}" srcOrd="2" destOrd="0" parTransId="{612F8349-1590-49F9-B87A-B8DD6533CC7F}" sibTransId="{02AA5D87-87EB-4AE8-A910-924BC8F0B72D}"/>
    <dgm:cxn modelId="{CA5285A6-A44C-4CCF-8755-462B75E04961}" type="presOf" srcId="{3CE06C5D-0E54-4755-8D1D-1DA7B1880648}" destId="{A742C4AF-A85D-4B04-A426-FE56CF83F360}" srcOrd="0" destOrd="0" presId="urn:microsoft.com/office/officeart/2005/8/layout/lProcess2"/>
    <dgm:cxn modelId="{0F204BAF-0C04-4372-9CAB-86ED11289DE2}" srcId="{AD4699FF-B207-46C6-8E72-87EBFE55E57C}" destId="{3CE06C5D-0E54-4755-8D1D-1DA7B1880648}" srcOrd="0" destOrd="0" parTransId="{8EBB7915-4DC9-44CD-B576-C195D366A24C}" sibTransId="{531D8A10-F9E4-43DB-B3AB-5DB22F13C1CA}"/>
    <dgm:cxn modelId="{BC0882C0-00F5-4611-B6E7-F35C6099D832}" srcId="{0B9235D4-548C-4690-8E3D-46F46CDD3905}" destId="{AD4699FF-B207-46C6-8E72-87EBFE55E57C}" srcOrd="0" destOrd="0" parTransId="{85C893DB-8496-4021-BA14-65E17DBC6DCE}" sibTransId="{D1111047-13A8-45E3-93A4-C9BBA80005A4}"/>
    <dgm:cxn modelId="{D82BEDEE-15E6-4A3A-972F-6CD5201E9075}" type="presOf" srcId="{AD4699FF-B207-46C6-8E72-87EBFE55E57C}" destId="{B3AD1F61-93FE-4B30-8FA8-6D235E68D984}" srcOrd="0" destOrd="0" presId="urn:microsoft.com/office/officeart/2005/8/layout/lProcess2"/>
    <dgm:cxn modelId="{18E899F1-D1B2-41C1-A5DF-845C44BE528A}" type="presOf" srcId="{4E7470B6-78F3-4B46-AEA7-757F461E2AD8}" destId="{4FFBBE1B-DF08-4D56-8A01-0FA966261F5D}" srcOrd="0" destOrd="0" presId="urn:microsoft.com/office/officeart/2005/8/layout/lProcess2"/>
    <dgm:cxn modelId="{EF388C34-4978-40D9-B247-C084D184B712}" type="presParOf" srcId="{E6AC7E36-CAD2-46CB-89C0-3400F86B5532}" destId="{62A0FDEB-4E91-4722-A95B-3A4A1B4DC0D6}" srcOrd="0" destOrd="0" presId="urn:microsoft.com/office/officeart/2005/8/layout/lProcess2"/>
    <dgm:cxn modelId="{B2FBD0D1-1835-40FB-AB7D-FA74459C7522}" type="presParOf" srcId="{62A0FDEB-4E91-4722-A95B-3A4A1B4DC0D6}" destId="{B3AD1F61-93FE-4B30-8FA8-6D235E68D984}" srcOrd="0" destOrd="0" presId="urn:microsoft.com/office/officeart/2005/8/layout/lProcess2"/>
    <dgm:cxn modelId="{B2B7029D-1CED-4E67-A6A4-6567C36C7565}" type="presParOf" srcId="{62A0FDEB-4E91-4722-A95B-3A4A1B4DC0D6}" destId="{A877FD2D-4464-4C58-93D8-EC78D563E31D}" srcOrd="1" destOrd="0" presId="urn:microsoft.com/office/officeart/2005/8/layout/lProcess2"/>
    <dgm:cxn modelId="{2F5DF8BD-184E-48AC-AE0D-229AD862CDAF}" type="presParOf" srcId="{62A0FDEB-4E91-4722-A95B-3A4A1B4DC0D6}" destId="{92639CFC-D1C0-4DCA-99CC-178D25389D1C}" srcOrd="2" destOrd="0" presId="urn:microsoft.com/office/officeart/2005/8/layout/lProcess2"/>
    <dgm:cxn modelId="{167B3912-548E-4166-AC62-4A244AD34A3B}" type="presParOf" srcId="{92639CFC-D1C0-4DCA-99CC-178D25389D1C}" destId="{96672496-BF9C-45C7-B187-F112FA100DE9}" srcOrd="0" destOrd="0" presId="urn:microsoft.com/office/officeart/2005/8/layout/lProcess2"/>
    <dgm:cxn modelId="{6111B757-7219-42DD-91C5-F5A244C7AFA5}" type="presParOf" srcId="{96672496-BF9C-45C7-B187-F112FA100DE9}" destId="{A742C4AF-A85D-4B04-A426-FE56CF83F360}" srcOrd="0" destOrd="0" presId="urn:microsoft.com/office/officeart/2005/8/layout/lProcess2"/>
    <dgm:cxn modelId="{B6ABEDDC-F458-433E-924E-3C1383493C14}" type="presParOf" srcId="{96672496-BF9C-45C7-B187-F112FA100DE9}" destId="{724328FE-CCDF-473E-8B67-41CA302DD025}" srcOrd="1" destOrd="0" presId="urn:microsoft.com/office/officeart/2005/8/layout/lProcess2"/>
    <dgm:cxn modelId="{D2E4881F-3B89-44BF-89AF-D783CCB1D457}" type="presParOf" srcId="{96672496-BF9C-45C7-B187-F112FA100DE9}" destId="{1D9853FF-E8F1-41F0-BC3C-9828C4083946}" srcOrd="2" destOrd="0" presId="urn:microsoft.com/office/officeart/2005/8/layout/lProcess2"/>
    <dgm:cxn modelId="{20E483A8-1D38-4FAE-8338-6A3838E14626}" type="presParOf" srcId="{96672496-BF9C-45C7-B187-F112FA100DE9}" destId="{080496B2-7DF2-4FBC-8F97-C27CA2D0BCA0}" srcOrd="3" destOrd="0" presId="urn:microsoft.com/office/officeart/2005/8/layout/lProcess2"/>
    <dgm:cxn modelId="{C2589DB5-657E-40B2-B7F9-EE1139EAA15E}" type="presParOf" srcId="{96672496-BF9C-45C7-B187-F112FA100DE9}" destId="{4FFBBE1B-DF08-4D56-8A01-0FA966261F5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A7FEFA-1ACD-412C-B545-06C9F5A0CE39}" type="doc">
      <dgm:prSet loTypeId="urn:microsoft.com/office/officeart/2005/8/layout/funnel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D36678B-5F82-416E-96AF-482B7EF0F53E}">
      <dgm:prSet phldrT="[Texto]" custT="1"/>
      <dgm:spPr/>
      <dgm:t>
        <a:bodyPr/>
        <a:lstStyle/>
        <a:p>
          <a:r>
            <a:rPr lang="es-ES" sz="1200" dirty="0"/>
            <a:t>Enlaces covalentes</a:t>
          </a:r>
        </a:p>
      </dgm:t>
    </dgm:pt>
    <dgm:pt modelId="{FA330CCD-F2F9-4CDC-8E09-B424A2079D12}" type="parTrans" cxnId="{5AD21BD2-4F5E-4FCF-B79E-E8A8E23A2A0A}">
      <dgm:prSet/>
      <dgm:spPr/>
      <dgm:t>
        <a:bodyPr/>
        <a:lstStyle/>
        <a:p>
          <a:endParaRPr lang="es-ES" sz="1400"/>
        </a:p>
      </dgm:t>
    </dgm:pt>
    <dgm:pt modelId="{829DC223-D395-4106-BA4B-913520447600}" type="sibTrans" cxnId="{5AD21BD2-4F5E-4FCF-B79E-E8A8E23A2A0A}">
      <dgm:prSet/>
      <dgm:spPr/>
      <dgm:t>
        <a:bodyPr/>
        <a:lstStyle/>
        <a:p>
          <a:endParaRPr lang="es-ES" sz="1400"/>
        </a:p>
      </dgm:t>
    </dgm:pt>
    <dgm:pt modelId="{D612194A-9D7B-46F6-B7E4-427832D6D40C}">
      <dgm:prSet phldrT="[Texto]" custT="1"/>
      <dgm:spPr/>
      <dgm:t>
        <a:bodyPr/>
        <a:lstStyle/>
        <a:p>
          <a:r>
            <a:rPr lang="es-ES" sz="1100" dirty="0"/>
            <a:t>Interacciones hidrofóbicas</a:t>
          </a:r>
        </a:p>
      </dgm:t>
    </dgm:pt>
    <dgm:pt modelId="{9C5C663E-C58B-444B-A12D-A7A77EE25371}" type="parTrans" cxnId="{C87DB92F-3D6A-4FDB-B0A2-C2D67FBCD9DD}">
      <dgm:prSet/>
      <dgm:spPr/>
      <dgm:t>
        <a:bodyPr/>
        <a:lstStyle/>
        <a:p>
          <a:endParaRPr lang="es-ES" sz="1400"/>
        </a:p>
      </dgm:t>
    </dgm:pt>
    <dgm:pt modelId="{AC6C4F63-8F52-40BF-AB0D-5792035A0B06}" type="sibTrans" cxnId="{C87DB92F-3D6A-4FDB-B0A2-C2D67FBCD9DD}">
      <dgm:prSet/>
      <dgm:spPr/>
      <dgm:t>
        <a:bodyPr/>
        <a:lstStyle/>
        <a:p>
          <a:endParaRPr lang="es-ES" sz="1400"/>
        </a:p>
      </dgm:t>
    </dgm:pt>
    <dgm:pt modelId="{23E89F99-3DCB-43A3-B0E9-C6D24A74B891}">
      <dgm:prSet phldrT="[Texto]" custT="1"/>
      <dgm:spPr/>
      <dgm:t>
        <a:bodyPr/>
        <a:lstStyle/>
        <a:p>
          <a:r>
            <a:rPr lang="es-ES" sz="1200" dirty="0"/>
            <a:t>Enlaces H</a:t>
          </a:r>
        </a:p>
      </dgm:t>
    </dgm:pt>
    <dgm:pt modelId="{FE0966B7-94E4-446E-9755-20C85571CAA2}" type="parTrans" cxnId="{306F33F7-47B2-48EC-B03F-9888AE1A5FD2}">
      <dgm:prSet/>
      <dgm:spPr/>
      <dgm:t>
        <a:bodyPr/>
        <a:lstStyle/>
        <a:p>
          <a:endParaRPr lang="es-ES" sz="1400"/>
        </a:p>
      </dgm:t>
    </dgm:pt>
    <dgm:pt modelId="{5E964393-E986-4904-9056-E4B0505C940E}" type="sibTrans" cxnId="{306F33F7-47B2-48EC-B03F-9888AE1A5FD2}">
      <dgm:prSet/>
      <dgm:spPr/>
      <dgm:t>
        <a:bodyPr/>
        <a:lstStyle/>
        <a:p>
          <a:endParaRPr lang="es-ES" sz="1400"/>
        </a:p>
      </dgm:t>
    </dgm:pt>
    <dgm:pt modelId="{53482EA9-DD45-4CC1-99F4-EC6445EB3C34}">
      <dgm:prSet phldrT="[Texto]" custT="1"/>
      <dgm:spPr/>
      <dgm:t>
        <a:bodyPr/>
        <a:lstStyle/>
        <a:p>
          <a:r>
            <a:rPr lang="es-ES" sz="1600" b="1" dirty="0"/>
            <a:t>Hidrogeles </a:t>
          </a:r>
          <a:r>
            <a:rPr lang="es-ES" sz="1600" b="1" dirty="0" err="1"/>
            <a:t>Quit-AlmOx</a:t>
          </a:r>
          <a:endParaRPr lang="es-ES" sz="1600" b="1" dirty="0"/>
        </a:p>
        <a:p>
          <a:r>
            <a:rPr lang="es-ES" sz="1400" dirty="0"/>
            <a:t>Estructuras rígidas, insolubles y resistentes</a:t>
          </a:r>
        </a:p>
      </dgm:t>
    </dgm:pt>
    <dgm:pt modelId="{9A0126C8-0BE3-4C58-95C3-6447117E069E}" type="parTrans" cxnId="{22280DA7-F066-455E-BA81-D5A457AD7813}">
      <dgm:prSet/>
      <dgm:spPr/>
      <dgm:t>
        <a:bodyPr/>
        <a:lstStyle/>
        <a:p>
          <a:endParaRPr lang="es-ES" sz="1400"/>
        </a:p>
      </dgm:t>
    </dgm:pt>
    <dgm:pt modelId="{7751E0C6-4E84-4B4D-8F01-6C182990D9CE}" type="sibTrans" cxnId="{22280DA7-F066-455E-BA81-D5A457AD7813}">
      <dgm:prSet/>
      <dgm:spPr/>
      <dgm:t>
        <a:bodyPr/>
        <a:lstStyle/>
        <a:p>
          <a:endParaRPr lang="es-ES" sz="1400"/>
        </a:p>
      </dgm:t>
    </dgm:pt>
    <dgm:pt modelId="{CE6D19CF-3D08-4AAD-A3AB-1173583D2F11}" type="pres">
      <dgm:prSet presAssocID="{EBA7FEFA-1ACD-412C-B545-06C9F5A0CE39}" presName="Name0" presStyleCnt="0">
        <dgm:presLayoutVars>
          <dgm:chMax val="4"/>
          <dgm:resizeHandles val="exact"/>
        </dgm:presLayoutVars>
      </dgm:prSet>
      <dgm:spPr/>
    </dgm:pt>
    <dgm:pt modelId="{00BEEDB9-0C3F-4064-8859-F5F3D7B2A490}" type="pres">
      <dgm:prSet presAssocID="{EBA7FEFA-1ACD-412C-B545-06C9F5A0CE39}" presName="ellipse" presStyleLbl="trBgShp" presStyleIdx="0" presStyleCnt="1"/>
      <dgm:spPr/>
    </dgm:pt>
    <dgm:pt modelId="{1DBA9985-D2CC-4D8B-B4C6-002518E7DD92}" type="pres">
      <dgm:prSet presAssocID="{EBA7FEFA-1ACD-412C-B545-06C9F5A0CE39}" presName="arrow1" presStyleLbl="fgShp" presStyleIdx="0" presStyleCnt="1" custLinFactNeighborX="0" custLinFactNeighborY="-16904"/>
      <dgm:spPr/>
    </dgm:pt>
    <dgm:pt modelId="{E19503B2-9DC9-48F5-891D-6ACB55F7B7E6}" type="pres">
      <dgm:prSet presAssocID="{EBA7FEFA-1ACD-412C-B545-06C9F5A0CE39}" presName="rectangle" presStyleLbl="revTx" presStyleIdx="0" presStyleCnt="1">
        <dgm:presLayoutVars>
          <dgm:bulletEnabled val="1"/>
        </dgm:presLayoutVars>
      </dgm:prSet>
      <dgm:spPr/>
    </dgm:pt>
    <dgm:pt modelId="{A8549E8C-59A5-4DD4-93E9-AB8DF18512B5}" type="pres">
      <dgm:prSet presAssocID="{D612194A-9D7B-46F6-B7E4-427832D6D40C}" presName="item1" presStyleLbl="node1" presStyleIdx="0" presStyleCnt="3">
        <dgm:presLayoutVars>
          <dgm:bulletEnabled val="1"/>
        </dgm:presLayoutVars>
      </dgm:prSet>
      <dgm:spPr/>
    </dgm:pt>
    <dgm:pt modelId="{53A6F851-167A-4A9E-AC98-37621BB20432}" type="pres">
      <dgm:prSet presAssocID="{23E89F99-3DCB-43A3-B0E9-C6D24A74B891}" presName="item2" presStyleLbl="node1" presStyleIdx="1" presStyleCnt="3" custScaleX="106195">
        <dgm:presLayoutVars>
          <dgm:bulletEnabled val="1"/>
        </dgm:presLayoutVars>
      </dgm:prSet>
      <dgm:spPr/>
    </dgm:pt>
    <dgm:pt modelId="{A044196D-E8AC-4106-9BD1-A2D3622782DD}" type="pres">
      <dgm:prSet presAssocID="{53482EA9-DD45-4CC1-99F4-EC6445EB3C34}" presName="item3" presStyleLbl="node1" presStyleIdx="2" presStyleCnt="3">
        <dgm:presLayoutVars>
          <dgm:bulletEnabled val="1"/>
        </dgm:presLayoutVars>
      </dgm:prSet>
      <dgm:spPr/>
    </dgm:pt>
    <dgm:pt modelId="{3D7CD6CC-1214-4522-8698-4A6AFAE26DEB}" type="pres">
      <dgm:prSet presAssocID="{EBA7FEFA-1ACD-412C-B545-06C9F5A0CE39}" presName="funnel" presStyleLbl="trAlignAcc1" presStyleIdx="0" presStyleCnt="1" custScaleY="98375"/>
      <dgm:spPr/>
    </dgm:pt>
  </dgm:ptLst>
  <dgm:cxnLst>
    <dgm:cxn modelId="{9F0E6C03-D4BF-487C-BC5E-FD104DC5218E}" type="presOf" srcId="{CD36678B-5F82-416E-96AF-482B7EF0F53E}" destId="{A044196D-E8AC-4106-9BD1-A2D3622782DD}" srcOrd="0" destOrd="0" presId="urn:microsoft.com/office/officeart/2005/8/layout/funnel1"/>
    <dgm:cxn modelId="{C87DB92F-3D6A-4FDB-B0A2-C2D67FBCD9DD}" srcId="{EBA7FEFA-1ACD-412C-B545-06C9F5A0CE39}" destId="{D612194A-9D7B-46F6-B7E4-427832D6D40C}" srcOrd="1" destOrd="0" parTransId="{9C5C663E-C58B-444B-A12D-A7A77EE25371}" sibTransId="{AC6C4F63-8F52-40BF-AB0D-5792035A0B06}"/>
    <dgm:cxn modelId="{C8EEFE46-AAE6-473E-92CD-02BFC0B3C90B}" type="presOf" srcId="{53482EA9-DD45-4CC1-99F4-EC6445EB3C34}" destId="{E19503B2-9DC9-48F5-891D-6ACB55F7B7E6}" srcOrd="0" destOrd="0" presId="urn:microsoft.com/office/officeart/2005/8/layout/funnel1"/>
    <dgm:cxn modelId="{B3FD4757-F7AA-4F1A-A0CE-01507E656D46}" type="presOf" srcId="{D612194A-9D7B-46F6-B7E4-427832D6D40C}" destId="{53A6F851-167A-4A9E-AC98-37621BB20432}" srcOrd="0" destOrd="0" presId="urn:microsoft.com/office/officeart/2005/8/layout/funnel1"/>
    <dgm:cxn modelId="{22280DA7-F066-455E-BA81-D5A457AD7813}" srcId="{EBA7FEFA-1ACD-412C-B545-06C9F5A0CE39}" destId="{53482EA9-DD45-4CC1-99F4-EC6445EB3C34}" srcOrd="3" destOrd="0" parTransId="{9A0126C8-0BE3-4C58-95C3-6447117E069E}" sibTransId="{7751E0C6-4E84-4B4D-8F01-6C182990D9CE}"/>
    <dgm:cxn modelId="{5AD21BD2-4F5E-4FCF-B79E-E8A8E23A2A0A}" srcId="{EBA7FEFA-1ACD-412C-B545-06C9F5A0CE39}" destId="{CD36678B-5F82-416E-96AF-482B7EF0F53E}" srcOrd="0" destOrd="0" parTransId="{FA330CCD-F2F9-4CDC-8E09-B424A2079D12}" sibTransId="{829DC223-D395-4106-BA4B-913520447600}"/>
    <dgm:cxn modelId="{306F33F7-47B2-48EC-B03F-9888AE1A5FD2}" srcId="{EBA7FEFA-1ACD-412C-B545-06C9F5A0CE39}" destId="{23E89F99-3DCB-43A3-B0E9-C6D24A74B891}" srcOrd="2" destOrd="0" parTransId="{FE0966B7-94E4-446E-9755-20C85571CAA2}" sibTransId="{5E964393-E986-4904-9056-E4B0505C940E}"/>
    <dgm:cxn modelId="{0DEE13F8-F8CD-4DCF-A31A-93EE05F8794A}" type="presOf" srcId="{23E89F99-3DCB-43A3-B0E9-C6D24A74B891}" destId="{A8549E8C-59A5-4DD4-93E9-AB8DF18512B5}" srcOrd="0" destOrd="0" presId="urn:microsoft.com/office/officeart/2005/8/layout/funnel1"/>
    <dgm:cxn modelId="{CA1510FD-20D3-414C-8D95-6C6736E4D2E0}" type="presOf" srcId="{EBA7FEFA-1ACD-412C-B545-06C9F5A0CE39}" destId="{CE6D19CF-3D08-4AAD-A3AB-1173583D2F11}" srcOrd="0" destOrd="0" presId="urn:microsoft.com/office/officeart/2005/8/layout/funnel1"/>
    <dgm:cxn modelId="{0C015EEB-7498-4C85-8D76-9882D838DF37}" type="presParOf" srcId="{CE6D19CF-3D08-4AAD-A3AB-1173583D2F11}" destId="{00BEEDB9-0C3F-4064-8859-F5F3D7B2A490}" srcOrd="0" destOrd="0" presId="urn:microsoft.com/office/officeart/2005/8/layout/funnel1"/>
    <dgm:cxn modelId="{74422C7C-70A0-481B-AA83-B9327E5333BE}" type="presParOf" srcId="{CE6D19CF-3D08-4AAD-A3AB-1173583D2F11}" destId="{1DBA9985-D2CC-4D8B-B4C6-002518E7DD92}" srcOrd="1" destOrd="0" presId="urn:microsoft.com/office/officeart/2005/8/layout/funnel1"/>
    <dgm:cxn modelId="{F0299E57-8C77-4A9B-994A-23FEEB03741F}" type="presParOf" srcId="{CE6D19CF-3D08-4AAD-A3AB-1173583D2F11}" destId="{E19503B2-9DC9-48F5-891D-6ACB55F7B7E6}" srcOrd="2" destOrd="0" presId="urn:microsoft.com/office/officeart/2005/8/layout/funnel1"/>
    <dgm:cxn modelId="{9849D313-750C-4C58-BD29-177940E509B3}" type="presParOf" srcId="{CE6D19CF-3D08-4AAD-A3AB-1173583D2F11}" destId="{A8549E8C-59A5-4DD4-93E9-AB8DF18512B5}" srcOrd="3" destOrd="0" presId="urn:microsoft.com/office/officeart/2005/8/layout/funnel1"/>
    <dgm:cxn modelId="{55BA7299-CF44-4AB1-9D65-060EBD335DC6}" type="presParOf" srcId="{CE6D19CF-3D08-4AAD-A3AB-1173583D2F11}" destId="{53A6F851-167A-4A9E-AC98-37621BB20432}" srcOrd="4" destOrd="0" presId="urn:microsoft.com/office/officeart/2005/8/layout/funnel1"/>
    <dgm:cxn modelId="{DF420955-099C-4641-A59D-D6F8B700F909}" type="presParOf" srcId="{CE6D19CF-3D08-4AAD-A3AB-1173583D2F11}" destId="{A044196D-E8AC-4106-9BD1-A2D3622782DD}" srcOrd="5" destOrd="0" presId="urn:microsoft.com/office/officeart/2005/8/layout/funnel1"/>
    <dgm:cxn modelId="{C3E1B899-2623-4230-B0C2-3050365F3B6B}" type="presParOf" srcId="{CE6D19CF-3D08-4AAD-A3AB-1173583D2F11}" destId="{3D7CD6CC-1214-4522-8698-4A6AFAE26DE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239770-77B8-4F7B-98AC-E990FB358DC1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116A409-20DD-4E3D-97EB-797B6570D718}">
      <dgm:prSet phldrT="[Texto]" custT="1"/>
      <dgm:spPr/>
      <dgm:t>
        <a:bodyPr/>
        <a:lstStyle/>
        <a:p>
          <a:r>
            <a:rPr lang="es-ES" sz="1400" dirty="0"/>
            <a:t>GA </a:t>
          </a:r>
        </a:p>
        <a:p>
          <a:r>
            <a:rPr lang="es-ES" sz="1400" dirty="0"/>
            <a:t>3 % 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→ 10 U/g</a:t>
          </a:r>
        </a:p>
        <a:p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0.5 % → 50 U/g</a:t>
          </a:r>
          <a:endParaRPr lang="es-ES" sz="1400" dirty="0"/>
        </a:p>
      </dgm:t>
    </dgm:pt>
    <dgm:pt modelId="{775B522C-61D9-49E5-B205-365E27C79B32}" type="parTrans" cxnId="{86956F6C-F83B-4894-A5EE-4E67C28519F8}">
      <dgm:prSet/>
      <dgm:spPr/>
      <dgm:t>
        <a:bodyPr/>
        <a:lstStyle/>
        <a:p>
          <a:endParaRPr lang="es-ES" sz="1400"/>
        </a:p>
      </dgm:t>
    </dgm:pt>
    <dgm:pt modelId="{7D0E408B-F47A-4898-ABD3-6B63FACF885E}" type="sibTrans" cxnId="{86956F6C-F83B-4894-A5EE-4E67C28519F8}">
      <dgm:prSet/>
      <dgm:spPr/>
      <dgm:t>
        <a:bodyPr/>
        <a:lstStyle/>
        <a:p>
          <a:endParaRPr lang="es-ES" sz="1400"/>
        </a:p>
      </dgm:t>
    </dgm:pt>
    <dgm:pt modelId="{EC11B128-0D86-406A-A52A-2240AA12962A}">
      <dgm:prSet phldrT="[Texto]" custT="1"/>
      <dgm:spPr/>
      <dgm:t>
        <a:bodyPr/>
        <a:lstStyle/>
        <a:p>
          <a:r>
            <a:rPr lang="es-ES" sz="1400" dirty="0"/>
            <a:t>Exceso de aldehídos </a:t>
          </a:r>
          <a:r>
            <a:rPr lang="es-ES" sz="1400" dirty="0">
              <a:latin typeface="Arial" panose="020B0604020202020204" pitchFamily="34" charset="0"/>
              <a:cs typeface="Arial" panose="020B0604020202020204" pitchFamily="34" charset="0"/>
            </a:rPr>
            <a:t>→ uniones multipunto</a:t>
          </a:r>
          <a:endParaRPr lang="es-ES" sz="1400" dirty="0"/>
        </a:p>
      </dgm:t>
    </dgm:pt>
    <dgm:pt modelId="{5470B5D7-EB28-4F32-A383-E6595918D256}" type="parTrans" cxnId="{A1960AD9-1B7E-4906-AB00-DA4E72A3B67D}">
      <dgm:prSet/>
      <dgm:spPr/>
      <dgm:t>
        <a:bodyPr/>
        <a:lstStyle/>
        <a:p>
          <a:endParaRPr lang="es-ES" sz="1400"/>
        </a:p>
      </dgm:t>
    </dgm:pt>
    <dgm:pt modelId="{2A9BF20C-73B2-416B-B3E9-64CC1E0D802C}" type="sibTrans" cxnId="{A1960AD9-1B7E-4906-AB00-DA4E72A3B67D}">
      <dgm:prSet/>
      <dgm:spPr/>
      <dgm:t>
        <a:bodyPr/>
        <a:lstStyle/>
        <a:p>
          <a:endParaRPr lang="es-ES" sz="1400"/>
        </a:p>
      </dgm:t>
    </dgm:pt>
    <dgm:pt modelId="{0D25D8D1-5C82-4F72-BC4E-1F46B07F2A54}">
      <dgm:prSet phldrT="[Texto]" custT="1"/>
      <dgm:spPr/>
      <dgm:t>
        <a:bodyPr/>
        <a:lstStyle/>
        <a:p>
          <a:r>
            <a:rPr lang="es-ES" sz="1400" dirty="0"/>
            <a:t>Modificaciones del centro activo</a:t>
          </a:r>
        </a:p>
        <a:p>
          <a:r>
            <a:rPr lang="es-ES" sz="1400" dirty="0"/>
            <a:t>Afectar conformación tridimensional</a:t>
          </a:r>
        </a:p>
      </dgm:t>
    </dgm:pt>
    <dgm:pt modelId="{3C75985D-39C4-45E1-BEEA-B69678C80FF6}" type="parTrans" cxnId="{8DA3A406-1BA4-4CA9-9AF9-0BA78594EC54}">
      <dgm:prSet/>
      <dgm:spPr/>
      <dgm:t>
        <a:bodyPr/>
        <a:lstStyle/>
        <a:p>
          <a:endParaRPr lang="es-ES" sz="1400"/>
        </a:p>
      </dgm:t>
    </dgm:pt>
    <dgm:pt modelId="{D91F3807-5E7B-473D-9B17-645DC2871DBA}" type="sibTrans" cxnId="{8DA3A406-1BA4-4CA9-9AF9-0BA78594EC54}">
      <dgm:prSet/>
      <dgm:spPr/>
      <dgm:t>
        <a:bodyPr/>
        <a:lstStyle/>
        <a:p>
          <a:endParaRPr lang="es-ES" sz="1400"/>
        </a:p>
      </dgm:t>
    </dgm:pt>
    <dgm:pt modelId="{205AE745-0945-4D99-BFE7-6D040CBE1213}">
      <dgm:prSet phldrT="[Texto]" custT="1"/>
      <dgm:spPr/>
      <dgm:t>
        <a:bodyPr/>
        <a:lstStyle/>
        <a:p>
          <a:r>
            <a:rPr lang="es-ES" sz="1400" dirty="0"/>
            <a:t>Desactivación o bloqueo del sitio activo</a:t>
          </a:r>
        </a:p>
      </dgm:t>
    </dgm:pt>
    <dgm:pt modelId="{F11FD84D-60CD-4054-8097-80361518E03A}" type="parTrans" cxnId="{0D988F1D-86FC-44C0-9624-19D41CB99C26}">
      <dgm:prSet/>
      <dgm:spPr/>
      <dgm:t>
        <a:bodyPr/>
        <a:lstStyle/>
        <a:p>
          <a:endParaRPr lang="es-ES" sz="1400"/>
        </a:p>
      </dgm:t>
    </dgm:pt>
    <dgm:pt modelId="{9CB39140-61EA-440B-AF5B-E49992EEEB2C}" type="sibTrans" cxnId="{0D988F1D-86FC-44C0-9624-19D41CB99C26}">
      <dgm:prSet/>
      <dgm:spPr/>
      <dgm:t>
        <a:bodyPr/>
        <a:lstStyle/>
        <a:p>
          <a:endParaRPr lang="es-ES" sz="1400"/>
        </a:p>
      </dgm:t>
    </dgm:pt>
    <dgm:pt modelId="{A7E99A8E-ABCD-47D4-BB2A-ED3287113F9B}">
      <dgm:prSet phldrT="[Texto]" custT="1"/>
      <dgm:spPr/>
      <dgm:t>
        <a:bodyPr/>
        <a:lstStyle/>
        <a:p>
          <a:r>
            <a:rPr lang="es-ES" sz="1400" dirty="0"/>
            <a:t>Perlas 3.2 mm y 5 % GA</a:t>
          </a:r>
        </a:p>
        <a:p>
          <a:r>
            <a:rPr lang="es-ES" sz="1400" dirty="0">
              <a:latin typeface="Calibri" panose="020F0502020204030204" pitchFamily="34" charset="0"/>
              <a:cs typeface="Calibri" panose="020F0502020204030204" pitchFamily="34" charset="0"/>
            </a:rPr>
            <a:t>↓</a:t>
          </a:r>
          <a:endParaRPr lang="es-ES" sz="1400" dirty="0"/>
        </a:p>
        <a:p>
          <a:r>
            <a:rPr lang="es-ES" sz="1400" dirty="0"/>
            <a:t>66 U/g y 16.9 % </a:t>
          </a:r>
          <a:r>
            <a:rPr lang="es-ES" sz="1400" dirty="0" err="1"/>
            <a:t>Ri</a:t>
          </a:r>
          <a:endParaRPr lang="es-ES" sz="1400" dirty="0"/>
        </a:p>
      </dgm:t>
    </dgm:pt>
    <dgm:pt modelId="{81C881FE-8624-47C2-96EF-07FC3DB91394}" type="parTrans" cxnId="{53DB48FF-A030-4794-91E1-83F3E33A6D4F}">
      <dgm:prSet/>
      <dgm:spPr/>
      <dgm:t>
        <a:bodyPr/>
        <a:lstStyle/>
        <a:p>
          <a:endParaRPr lang="es-ES" sz="1400"/>
        </a:p>
      </dgm:t>
    </dgm:pt>
    <dgm:pt modelId="{4FE2FEEB-AF8A-4335-AB96-5480969E7B08}" type="sibTrans" cxnId="{53DB48FF-A030-4794-91E1-83F3E33A6D4F}">
      <dgm:prSet/>
      <dgm:spPr/>
      <dgm:t>
        <a:bodyPr/>
        <a:lstStyle/>
        <a:p>
          <a:endParaRPr lang="es-ES" sz="1400"/>
        </a:p>
      </dgm:t>
    </dgm:pt>
    <dgm:pt modelId="{0C9FD117-C1EB-47A5-BB78-09F87D9C132B}" type="pres">
      <dgm:prSet presAssocID="{E6239770-77B8-4F7B-98AC-E990FB358DC1}" presName="cycle" presStyleCnt="0">
        <dgm:presLayoutVars>
          <dgm:dir/>
          <dgm:resizeHandles val="exact"/>
        </dgm:presLayoutVars>
      </dgm:prSet>
      <dgm:spPr/>
    </dgm:pt>
    <dgm:pt modelId="{24B558B9-879E-48EA-9547-C2E1E6AE9CA8}" type="pres">
      <dgm:prSet presAssocID="{B116A409-20DD-4E3D-97EB-797B6570D718}" presName="node" presStyleLbl="node1" presStyleIdx="0" presStyleCnt="5">
        <dgm:presLayoutVars>
          <dgm:bulletEnabled val="1"/>
        </dgm:presLayoutVars>
      </dgm:prSet>
      <dgm:spPr/>
    </dgm:pt>
    <dgm:pt modelId="{5173F28B-0FD5-47FD-B4B6-183FC29413BF}" type="pres">
      <dgm:prSet presAssocID="{B116A409-20DD-4E3D-97EB-797B6570D718}" presName="spNode" presStyleCnt="0"/>
      <dgm:spPr/>
    </dgm:pt>
    <dgm:pt modelId="{1D484AB8-8027-45AA-BA84-5E69CF47BE70}" type="pres">
      <dgm:prSet presAssocID="{7D0E408B-F47A-4898-ABD3-6B63FACF885E}" presName="sibTrans" presStyleLbl="sibTrans1D1" presStyleIdx="0" presStyleCnt="5"/>
      <dgm:spPr/>
    </dgm:pt>
    <dgm:pt modelId="{A99E65F2-59EF-4876-8280-DCCDC69ED280}" type="pres">
      <dgm:prSet presAssocID="{EC11B128-0D86-406A-A52A-2240AA12962A}" presName="node" presStyleLbl="node1" presStyleIdx="1" presStyleCnt="5">
        <dgm:presLayoutVars>
          <dgm:bulletEnabled val="1"/>
        </dgm:presLayoutVars>
      </dgm:prSet>
      <dgm:spPr/>
    </dgm:pt>
    <dgm:pt modelId="{FBEE813B-76B6-4E75-9140-214FC49E3233}" type="pres">
      <dgm:prSet presAssocID="{EC11B128-0D86-406A-A52A-2240AA12962A}" presName="spNode" presStyleCnt="0"/>
      <dgm:spPr/>
    </dgm:pt>
    <dgm:pt modelId="{AD5094DD-1A38-4258-813F-75FED21BBA6B}" type="pres">
      <dgm:prSet presAssocID="{2A9BF20C-73B2-416B-B3E9-64CC1E0D802C}" presName="sibTrans" presStyleLbl="sibTrans1D1" presStyleIdx="1" presStyleCnt="5"/>
      <dgm:spPr/>
    </dgm:pt>
    <dgm:pt modelId="{D800D6A9-3A6C-4132-B8FB-88030D8B0C6D}" type="pres">
      <dgm:prSet presAssocID="{0D25D8D1-5C82-4F72-BC4E-1F46B07F2A54}" presName="node" presStyleLbl="node1" presStyleIdx="2" presStyleCnt="5" custScaleX="128963">
        <dgm:presLayoutVars>
          <dgm:bulletEnabled val="1"/>
        </dgm:presLayoutVars>
      </dgm:prSet>
      <dgm:spPr/>
    </dgm:pt>
    <dgm:pt modelId="{6CFB0213-F445-4BE2-9022-7BAAA0D350A3}" type="pres">
      <dgm:prSet presAssocID="{0D25D8D1-5C82-4F72-BC4E-1F46B07F2A54}" presName="spNode" presStyleCnt="0"/>
      <dgm:spPr/>
    </dgm:pt>
    <dgm:pt modelId="{6F7D8ABA-F4C1-4894-8E42-D595A9441948}" type="pres">
      <dgm:prSet presAssocID="{D91F3807-5E7B-473D-9B17-645DC2871DBA}" presName="sibTrans" presStyleLbl="sibTrans1D1" presStyleIdx="2" presStyleCnt="5"/>
      <dgm:spPr/>
    </dgm:pt>
    <dgm:pt modelId="{266DA45C-49EA-4F54-8F6B-1DD920499F03}" type="pres">
      <dgm:prSet presAssocID="{205AE745-0945-4D99-BFE7-6D040CBE1213}" presName="node" presStyleLbl="node1" presStyleIdx="3" presStyleCnt="5">
        <dgm:presLayoutVars>
          <dgm:bulletEnabled val="1"/>
        </dgm:presLayoutVars>
      </dgm:prSet>
      <dgm:spPr/>
    </dgm:pt>
    <dgm:pt modelId="{1718EE00-3BDF-42CF-9029-D49A3CEF272F}" type="pres">
      <dgm:prSet presAssocID="{205AE745-0945-4D99-BFE7-6D040CBE1213}" presName="spNode" presStyleCnt="0"/>
      <dgm:spPr/>
    </dgm:pt>
    <dgm:pt modelId="{4F9DE432-A90C-4F57-91EC-94A56D1BC51F}" type="pres">
      <dgm:prSet presAssocID="{9CB39140-61EA-440B-AF5B-E49992EEEB2C}" presName="sibTrans" presStyleLbl="sibTrans1D1" presStyleIdx="3" presStyleCnt="5"/>
      <dgm:spPr/>
    </dgm:pt>
    <dgm:pt modelId="{03AC302D-1B15-4A7E-9681-0D7C3BA8AD0A}" type="pres">
      <dgm:prSet presAssocID="{A7E99A8E-ABCD-47D4-BB2A-ED3287113F9B}" presName="node" presStyleLbl="node1" presStyleIdx="4" presStyleCnt="5" custScaleX="117428">
        <dgm:presLayoutVars>
          <dgm:bulletEnabled val="1"/>
        </dgm:presLayoutVars>
      </dgm:prSet>
      <dgm:spPr/>
    </dgm:pt>
    <dgm:pt modelId="{B78C7807-74F4-4155-8527-364E10CE3EF2}" type="pres">
      <dgm:prSet presAssocID="{A7E99A8E-ABCD-47D4-BB2A-ED3287113F9B}" presName="spNode" presStyleCnt="0"/>
      <dgm:spPr/>
    </dgm:pt>
    <dgm:pt modelId="{21BAAD20-ED08-40D4-8E3E-5AC511750434}" type="pres">
      <dgm:prSet presAssocID="{4FE2FEEB-AF8A-4335-AB96-5480969E7B08}" presName="sibTrans" presStyleLbl="sibTrans1D1" presStyleIdx="4" presStyleCnt="5"/>
      <dgm:spPr/>
    </dgm:pt>
  </dgm:ptLst>
  <dgm:cxnLst>
    <dgm:cxn modelId="{21665D01-54B7-48C7-B3A4-6CDC0C0BFFEC}" type="presOf" srcId="{7D0E408B-F47A-4898-ABD3-6B63FACF885E}" destId="{1D484AB8-8027-45AA-BA84-5E69CF47BE70}" srcOrd="0" destOrd="0" presId="urn:microsoft.com/office/officeart/2005/8/layout/cycle6"/>
    <dgm:cxn modelId="{8DA3A406-1BA4-4CA9-9AF9-0BA78594EC54}" srcId="{E6239770-77B8-4F7B-98AC-E990FB358DC1}" destId="{0D25D8D1-5C82-4F72-BC4E-1F46B07F2A54}" srcOrd="2" destOrd="0" parTransId="{3C75985D-39C4-45E1-BEEA-B69678C80FF6}" sibTransId="{D91F3807-5E7B-473D-9B17-645DC2871DBA}"/>
    <dgm:cxn modelId="{9ABB0814-9D24-4F58-8F23-5DAF7E6BBC86}" type="presOf" srcId="{2A9BF20C-73B2-416B-B3E9-64CC1E0D802C}" destId="{AD5094DD-1A38-4258-813F-75FED21BBA6B}" srcOrd="0" destOrd="0" presId="urn:microsoft.com/office/officeart/2005/8/layout/cycle6"/>
    <dgm:cxn modelId="{5219C118-BF41-49E8-ACE7-66D6F7F87A50}" type="presOf" srcId="{EC11B128-0D86-406A-A52A-2240AA12962A}" destId="{A99E65F2-59EF-4876-8280-DCCDC69ED280}" srcOrd="0" destOrd="0" presId="urn:microsoft.com/office/officeart/2005/8/layout/cycle6"/>
    <dgm:cxn modelId="{0D988F1D-86FC-44C0-9624-19D41CB99C26}" srcId="{E6239770-77B8-4F7B-98AC-E990FB358DC1}" destId="{205AE745-0945-4D99-BFE7-6D040CBE1213}" srcOrd="3" destOrd="0" parTransId="{F11FD84D-60CD-4054-8097-80361518E03A}" sibTransId="{9CB39140-61EA-440B-AF5B-E49992EEEB2C}"/>
    <dgm:cxn modelId="{67739725-506A-4476-8DC7-D249CAF63ED9}" type="presOf" srcId="{4FE2FEEB-AF8A-4335-AB96-5480969E7B08}" destId="{21BAAD20-ED08-40D4-8E3E-5AC511750434}" srcOrd="0" destOrd="0" presId="urn:microsoft.com/office/officeart/2005/8/layout/cycle6"/>
    <dgm:cxn modelId="{2B1DC428-4DDE-4440-B0A2-46FB0BC8C457}" type="presOf" srcId="{205AE745-0945-4D99-BFE7-6D040CBE1213}" destId="{266DA45C-49EA-4F54-8F6B-1DD920499F03}" srcOrd="0" destOrd="0" presId="urn:microsoft.com/office/officeart/2005/8/layout/cycle6"/>
    <dgm:cxn modelId="{E95A3A3A-0B47-4E0C-9A33-D0A587D2D945}" type="presOf" srcId="{0D25D8D1-5C82-4F72-BC4E-1F46B07F2A54}" destId="{D800D6A9-3A6C-4132-B8FB-88030D8B0C6D}" srcOrd="0" destOrd="0" presId="urn:microsoft.com/office/officeart/2005/8/layout/cycle6"/>
    <dgm:cxn modelId="{1A817A3D-0776-4BB3-9E5E-548D127C07A4}" type="presOf" srcId="{E6239770-77B8-4F7B-98AC-E990FB358DC1}" destId="{0C9FD117-C1EB-47A5-BB78-09F87D9C132B}" srcOrd="0" destOrd="0" presId="urn:microsoft.com/office/officeart/2005/8/layout/cycle6"/>
    <dgm:cxn modelId="{BDB1835B-A372-4C83-A098-FE54954FBAB7}" type="presOf" srcId="{B116A409-20DD-4E3D-97EB-797B6570D718}" destId="{24B558B9-879E-48EA-9547-C2E1E6AE9CA8}" srcOrd="0" destOrd="0" presId="urn:microsoft.com/office/officeart/2005/8/layout/cycle6"/>
    <dgm:cxn modelId="{86956F6C-F83B-4894-A5EE-4E67C28519F8}" srcId="{E6239770-77B8-4F7B-98AC-E990FB358DC1}" destId="{B116A409-20DD-4E3D-97EB-797B6570D718}" srcOrd="0" destOrd="0" parTransId="{775B522C-61D9-49E5-B205-365E27C79B32}" sibTransId="{7D0E408B-F47A-4898-ABD3-6B63FACF885E}"/>
    <dgm:cxn modelId="{54740A77-9D99-46F9-A37B-21451651C6EA}" type="presOf" srcId="{9CB39140-61EA-440B-AF5B-E49992EEEB2C}" destId="{4F9DE432-A90C-4F57-91EC-94A56D1BC51F}" srcOrd="0" destOrd="0" presId="urn:microsoft.com/office/officeart/2005/8/layout/cycle6"/>
    <dgm:cxn modelId="{E048DB9C-B0DE-4CDF-B881-EFE8AC84DBA8}" type="presOf" srcId="{A7E99A8E-ABCD-47D4-BB2A-ED3287113F9B}" destId="{03AC302D-1B15-4A7E-9681-0D7C3BA8AD0A}" srcOrd="0" destOrd="0" presId="urn:microsoft.com/office/officeart/2005/8/layout/cycle6"/>
    <dgm:cxn modelId="{BEAF03D0-E4F2-48D8-9A43-C5AA96C8012F}" type="presOf" srcId="{D91F3807-5E7B-473D-9B17-645DC2871DBA}" destId="{6F7D8ABA-F4C1-4894-8E42-D595A9441948}" srcOrd="0" destOrd="0" presId="urn:microsoft.com/office/officeart/2005/8/layout/cycle6"/>
    <dgm:cxn modelId="{A1960AD9-1B7E-4906-AB00-DA4E72A3B67D}" srcId="{E6239770-77B8-4F7B-98AC-E990FB358DC1}" destId="{EC11B128-0D86-406A-A52A-2240AA12962A}" srcOrd="1" destOrd="0" parTransId="{5470B5D7-EB28-4F32-A383-E6595918D256}" sibTransId="{2A9BF20C-73B2-416B-B3E9-64CC1E0D802C}"/>
    <dgm:cxn modelId="{53DB48FF-A030-4794-91E1-83F3E33A6D4F}" srcId="{E6239770-77B8-4F7B-98AC-E990FB358DC1}" destId="{A7E99A8E-ABCD-47D4-BB2A-ED3287113F9B}" srcOrd="4" destOrd="0" parTransId="{81C881FE-8624-47C2-96EF-07FC3DB91394}" sibTransId="{4FE2FEEB-AF8A-4335-AB96-5480969E7B08}"/>
    <dgm:cxn modelId="{95DA8458-D70B-455C-8453-85D403E9927D}" type="presParOf" srcId="{0C9FD117-C1EB-47A5-BB78-09F87D9C132B}" destId="{24B558B9-879E-48EA-9547-C2E1E6AE9CA8}" srcOrd="0" destOrd="0" presId="urn:microsoft.com/office/officeart/2005/8/layout/cycle6"/>
    <dgm:cxn modelId="{358E09F1-1BFA-4EA1-856B-4702E10C3ECB}" type="presParOf" srcId="{0C9FD117-C1EB-47A5-BB78-09F87D9C132B}" destId="{5173F28B-0FD5-47FD-B4B6-183FC29413BF}" srcOrd="1" destOrd="0" presId="urn:microsoft.com/office/officeart/2005/8/layout/cycle6"/>
    <dgm:cxn modelId="{02797EFD-4974-44F6-9FF2-4BEE2DE695AA}" type="presParOf" srcId="{0C9FD117-C1EB-47A5-BB78-09F87D9C132B}" destId="{1D484AB8-8027-45AA-BA84-5E69CF47BE70}" srcOrd="2" destOrd="0" presId="urn:microsoft.com/office/officeart/2005/8/layout/cycle6"/>
    <dgm:cxn modelId="{3A9D27DA-A4DD-43E4-AB29-176AAD005DBC}" type="presParOf" srcId="{0C9FD117-C1EB-47A5-BB78-09F87D9C132B}" destId="{A99E65F2-59EF-4876-8280-DCCDC69ED280}" srcOrd="3" destOrd="0" presId="urn:microsoft.com/office/officeart/2005/8/layout/cycle6"/>
    <dgm:cxn modelId="{42B3AA86-D774-458A-8D58-9BD14CA01057}" type="presParOf" srcId="{0C9FD117-C1EB-47A5-BB78-09F87D9C132B}" destId="{FBEE813B-76B6-4E75-9140-214FC49E3233}" srcOrd="4" destOrd="0" presId="urn:microsoft.com/office/officeart/2005/8/layout/cycle6"/>
    <dgm:cxn modelId="{BF951A91-4E04-4A15-AA26-9C1233C7E434}" type="presParOf" srcId="{0C9FD117-C1EB-47A5-BB78-09F87D9C132B}" destId="{AD5094DD-1A38-4258-813F-75FED21BBA6B}" srcOrd="5" destOrd="0" presId="urn:microsoft.com/office/officeart/2005/8/layout/cycle6"/>
    <dgm:cxn modelId="{2B1FBD3A-7469-422B-AC05-B6D648752633}" type="presParOf" srcId="{0C9FD117-C1EB-47A5-BB78-09F87D9C132B}" destId="{D800D6A9-3A6C-4132-B8FB-88030D8B0C6D}" srcOrd="6" destOrd="0" presId="urn:microsoft.com/office/officeart/2005/8/layout/cycle6"/>
    <dgm:cxn modelId="{A65C3780-2E7B-48A4-80B5-03A99E13DA22}" type="presParOf" srcId="{0C9FD117-C1EB-47A5-BB78-09F87D9C132B}" destId="{6CFB0213-F445-4BE2-9022-7BAAA0D350A3}" srcOrd="7" destOrd="0" presId="urn:microsoft.com/office/officeart/2005/8/layout/cycle6"/>
    <dgm:cxn modelId="{C570DE0E-41DF-41DE-9859-B0701B0F4318}" type="presParOf" srcId="{0C9FD117-C1EB-47A5-BB78-09F87D9C132B}" destId="{6F7D8ABA-F4C1-4894-8E42-D595A9441948}" srcOrd="8" destOrd="0" presId="urn:microsoft.com/office/officeart/2005/8/layout/cycle6"/>
    <dgm:cxn modelId="{5980575D-E9F5-4636-8C48-7C5C8DB8244D}" type="presParOf" srcId="{0C9FD117-C1EB-47A5-BB78-09F87D9C132B}" destId="{266DA45C-49EA-4F54-8F6B-1DD920499F03}" srcOrd="9" destOrd="0" presId="urn:microsoft.com/office/officeart/2005/8/layout/cycle6"/>
    <dgm:cxn modelId="{6289E85C-57A0-43EB-AEAE-714ABF5FB993}" type="presParOf" srcId="{0C9FD117-C1EB-47A5-BB78-09F87D9C132B}" destId="{1718EE00-3BDF-42CF-9029-D49A3CEF272F}" srcOrd="10" destOrd="0" presId="urn:microsoft.com/office/officeart/2005/8/layout/cycle6"/>
    <dgm:cxn modelId="{46063B57-A46B-4175-9915-76C0097A3B1B}" type="presParOf" srcId="{0C9FD117-C1EB-47A5-BB78-09F87D9C132B}" destId="{4F9DE432-A90C-4F57-91EC-94A56D1BC51F}" srcOrd="11" destOrd="0" presId="urn:microsoft.com/office/officeart/2005/8/layout/cycle6"/>
    <dgm:cxn modelId="{C9F7D658-3609-4F74-8AF3-5D21BCB97717}" type="presParOf" srcId="{0C9FD117-C1EB-47A5-BB78-09F87D9C132B}" destId="{03AC302D-1B15-4A7E-9681-0D7C3BA8AD0A}" srcOrd="12" destOrd="0" presId="urn:microsoft.com/office/officeart/2005/8/layout/cycle6"/>
    <dgm:cxn modelId="{CD634F6B-B843-4562-BB2E-F2E6FDE2DF73}" type="presParOf" srcId="{0C9FD117-C1EB-47A5-BB78-09F87D9C132B}" destId="{B78C7807-74F4-4155-8527-364E10CE3EF2}" srcOrd="13" destOrd="0" presId="urn:microsoft.com/office/officeart/2005/8/layout/cycle6"/>
    <dgm:cxn modelId="{1C22F28A-5D0B-4D0D-AB81-8FB65CCCD9CB}" type="presParOf" srcId="{0C9FD117-C1EB-47A5-BB78-09F87D9C132B}" destId="{21BAAD20-ED08-40D4-8E3E-5AC51175043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173C50-F5C6-41B2-82B7-5BBB2643A121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89B5B00-5391-4EB9-A142-989A79A327A7}">
      <dgm:prSet phldrT="[Texto]" custT="1"/>
      <dgm:spPr/>
      <dgm:t>
        <a:bodyPr/>
        <a:lstStyle/>
        <a:p>
          <a:r>
            <a:rPr lang="es-ES" sz="1400" dirty="0"/>
            <a:t>Xilanasa de </a:t>
          </a:r>
          <a:r>
            <a:rPr lang="es-ES" sz="1400" i="1" dirty="0"/>
            <a:t>Aspergillus niger</a:t>
          </a:r>
          <a:endParaRPr lang="es-ES" sz="1400" dirty="0"/>
        </a:p>
      </dgm:t>
    </dgm:pt>
    <dgm:pt modelId="{92EAA3C3-F6A5-478C-9F04-A5B51AB5666F}" type="parTrans" cxnId="{A3AC19CD-8D38-4D9C-9A26-05243D546558}">
      <dgm:prSet/>
      <dgm:spPr/>
      <dgm:t>
        <a:bodyPr/>
        <a:lstStyle/>
        <a:p>
          <a:endParaRPr lang="es-ES" sz="1600"/>
        </a:p>
      </dgm:t>
    </dgm:pt>
    <dgm:pt modelId="{B4F461DD-FF7A-4706-B592-247F23652FDE}" type="sibTrans" cxnId="{A3AC19CD-8D38-4D9C-9A26-05243D546558}">
      <dgm:prSet custT="1"/>
      <dgm:spPr/>
      <dgm:t>
        <a:bodyPr/>
        <a:lstStyle/>
        <a:p>
          <a:r>
            <a:rPr lang="es-ES" sz="1600" dirty="0" err="1"/>
            <a:t>Hongge</a:t>
          </a:r>
          <a:r>
            <a:rPr lang="es-ES" sz="1600" dirty="0"/>
            <a:t> Chen et al., (2010)</a:t>
          </a:r>
        </a:p>
      </dgm:t>
    </dgm:pt>
    <dgm:pt modelId="{4D8A28C1-2DCD-4776-AA8A-0F5C597F5544}">
      <dgm:prSet phldrT="[Texto]" custT="1"/>
      <dgm:spPr/>
      <dgm:t>
        <a:bodyPr/>
        <a:lstStyle/>
        <a:p>
          <a:r>
            <a:rPr lang="es-ES" sz="1600" dirty="0">
              <a:latin typeface="+mn-lt"/>
            </a:rPr>
            <a:t>GA 3.1 %</a:t>
          </a:r>
        </a:p>
        <a:p>
          <a:r>
            <a:rPr lang="es-ES" sz="1600" dirty="0">
              <a:latin typeface="+mn-lt"/>
              <a:cs typeface="Calibri" panose="020F0502020204030204" pitchFamily="34" charset="0"/>
            </a:rPr>
            <a:t>↓</a:t>
          </a:r>
          <a:r>
            <a:rPr lang="es-ES" sz="1600" dirty="0">
              <a:latin typeface="+mn-lt"/>
              <a:cs typeface="Arial" panose="020B0604020202020204" pitchFamily="34" charset="0"/>
            </a:rPr>
            <a:t> </a:t>
          </a:r>
        </a:p>
        <a:p>
          <a:r>
            <a:rPr lang="es-ES" sz="1600" dirty="0">
              <a:latin typeface="+mn-lt"/>
              <a:cs typeface="Arial" panose="020B0604020202020204" pitchFamily="34" charset="0"/>
            </a:rPr>
            <a:t>54,2 % Ar</a:t>
          </a:r>
          <a:endParaRPr lang="es-ES" sz="1600" dirty="0"/>
        </a:p>
      </dgm:t>
    </dgm:pt>
    <dgm:pt modelId="{F5EFB375-B675-4022-9514-1A49E116D737}" type="parTrans" cxnId="{1D0E2D24-68B7-4D0A-B631-4C6DB06DB481}">
      <dgm:prSet/>
      <dgm:spPr/>
      <dgm:t>
        <a:bodyPr/>
        <a:lstStyle/>
        <a:p>
          <a:endParaRPr lang="es-ES" sz="1600"/>
        </a:p>
      </dgm:t>
    </dgm:pt>
    <dgm:pt modelId="{72418553-EAEF-46C1-86C9-00C832F1C4DD}" type="sibTrans" cxnId="{1D0E2D24-68B7-4D0A-B631-4C6DB06DB481}">
      <dgm:prSet custT="1"/>
      <dgm:spPr/>
      <dgm:t>
        <a:bodyPr/>
        <a:lstStyle/>
        <a:p>
          <a:r>
            <a:rPr lang="es-ES" sz="1400" dirty="0">
              <a:latin typeface="+mn-lt"/>
            </a:rPr>
            <a:t>6,3 % </a:t>
          </a:r>
          <a:r>
            <a:rPr lang="es-ES" sz="1400" dirty="0" err="1">
              <a:latin typeface="+mn-lt"/>
            </a:rPr>
            <a:t>Alm</a:t>
          </a:r>
          <a:r>
            <a:rPr lang="es-ES" sz="1400" dirty="0">
              <a:latin typeface="+mn-lt"/>
            </a:rPr>
            <a:t> Ox</a:t>
          </a:r>
        </a:p>
        <a:p>
          <a:r>
            <a:rPr lang="es-ES" sz="1600" dirty="0">
              <a:latin typeface="+mn-lt"/>
              <a:cs typeface="Calibri" panose="020F0502020204030204" pitchFamily="34" charset="0"/>
            </a:rPr>
            <a:t>↓</a:t>
          </a:r>
        </a:p>
        <a:p>
          <a:r>
            <a:rPr lang="es-ES" sz="1600" dirty="0">
              <a:latin typeface="+mn-lt"/>
              <a:cs typeface="Calibri" panose="020F0502020204030204" pitchFamily="34" charset="0"/>
            </a:rPr>
            <a:t>60,8 % Ar</a:t>
          </a:r>
          <a:endParaRPr lang="es-ES" sz="1600" dirty="0"/>
        </a:p>
      </dgm:t>
    </dgm:pt>
    <dgm:pt modelId="{F9DCF132-D2D7-42C4-91C1-ED0300220704}">
      <dgm:prSet phldrT="[Texto]" custT="1"/>
      <dgm:spPr/>
      <dgm:t>
        <a:bodyPr/>
        <a:lstStyle/>
        <a:p>
          <a:r>
            <a:rPr lang="es-ES" sz="1400" dirty="0">
              <a:latin typeface="+mn-lt"/>
            </a:rPr>
            <a:t>Almidón oxidado con un GO &gt; 90%</a:t>
          </a:r>
          <a:endParaRPr lang="es-ES" sz="1400" dirty="0"/>
        </a:p>
      </dgm:t>
    </dgm:pt>
    <dgm:pt modelId="{6A1E2168-331F-491A-A74E-4905E263BF53}" type="parTrans" cxnId="{2EEF74AF-8A44-4DE2-8A7C-C29749F17A29}">
      <dgm:prSet/>
      <dgm:spPr/>
      <dgm:t>
        <a:bodyPr/>
        <a:lstStyle/>
        <a:p>
          <a:endParaRPr lang="es-ES" sz="1600"/>
        </a:p>
      </dgm:t>
    </dgm:pt>
    <dgm:pt modelId="{D77D3283-0291-4838-8088-3094EEE1AD32}" type="sibTrans" cxnId="{2EEF74AF-8A44-4DE2-8A7C-C29749F17A29}">
      <dgm:prSet/>
      <dgm:spPr/>
      <dgm:t>
        <a:bodyPr/>
        <a:lstStyle/>
        <a:p>
          <a:endParaRPr lang="es-ES" sz="1600"/>
        </a:p>
      </dgm:t>
    </dgm:pt>
    <dgm:pt modelId="{FB556B46-E4C9-40A3-8E3E-55CE2CA1C3FE}">
      <dgm:prSet phldrT="[Texto]" custT="1"/>
      <dgm:spPr/>
      <dgm:t>
        <a:bodyPr/>
        <a:lstStyle/>
        <a:p>
          <a:r>
            <a:rPr lang="es-ES" sz="1600" i="0" dirty="0" err="1">
              <a:latin typeface="+mn-lt"/>
            </a:rPr>
            <a:t>Ri</a:t>
          </a:r>
          <a:r>
            <a:rPr lang="es-ES" sz="1600" i="0" dirty="0">
              <a:latin typeface="+mn-lt"/>
            </a:rPr>
            <a:t>, </a:t>
          </a:r>
          <a:r>
            <a:rPr lang="es-ES" sz="1600" i="0" dirty="0" err="1">
              <a:latin typeface="+mn-lt"/>
            </a:rPr>
            <a:t>Rs</a:t>
          </a:r>
          <a:r>
            <a:rPr lang="es-ES" sz="1600" i="0" dirty="0">
              <a:latin typeface="+mn-lt"/>
            </a:rPr>
            <a:t> y E resultados similares</a:t>
          </a:r>
          <a:endParaRPr lang="es-ES" sz="1600" dirty="0"/>
        </a:p>
      </dgm:t>
    </dgm:pt>
    <dgm:pt modelId="{47949110-D85F-4B92-A029-B983B90EDF42}" type="parTrans" cxnId="{328666DD-1524-4460-91CB-0A607311ADD9}">
      <dgm:prSet/>
      <dgm:spPr/>
      <dgm:t>
        <a:bodyPr/>
        <a:lstStyle/>
        <a:p>
          <a:endParaRPr lang="es-ES" sz="1600"/>
        </a:p>
      </dgm:t>
    </dgm:pt>
    <dgm:pt modelId="{C291438B-085D-42C9-AE3D-BFCFB0C07DFA}" type="sibTrans" cxnId="{328666DD-1524-4460-91CB-0A607311ADD9}">
      <dgm:prSet custT="1"/>
      <dgm:spPr/>
      <dgm:t>
        <a:bodyPr/>
        <a:lstStyle/>
        <a:p>
          <a:r>
            <a:rPr lang="es-ES" sz="1400" dirty="0">
              <a:latin typeface="+mn-lt"/>
            </a:rPr>
            <a:t>Oxidación con </a:t>
          </a:r>
          <a:r>
            <a:rPr lang="es-EC" sz="1400" dirty="0">
              <a:latin typeface="+mn-lt"/>
            </a:rPr>
            <a:t>H</a:t>
          </a:r>
          <a:r>
            <a:rPr lang="es-EC" sz="1400" baseline="-25000" dirty="0">
              <a:latin typeface="+mn-lt"/>
            </a:rPr>
            <a:t>2</a:t>
          </a:r>
          <a:r>
            <a:rPr lang="es-EC" sz="1400" dirty="0">
              <a:latin typeface="+mn-lt"/>
            </a:rPr>
            <a:t>O</a:t>
          </a:r>
          <a:r>
            <a:rPr lang="es-EC" sz="1400" baseline="-25000" dirty="0">
              <a:latin typeface="+mn-lt"/>
            </a:rPr>
            <a:t>2</a:t>
          </a:r>
          <a:r>
            <a:rPr lang="es-EC" sz="1400" dirty="0">
              <a:latin typeface="+mn-lt"/>
            </a:rPr>
            <a:t> </a:t>
          </a:r>
          <a:r>
            <a:rPr lang="es-EC" sz="1400" dirty="0">
              <a:latin typeface="+mn-lt"/>
              <a:cs typeface="Arial" panose="020B0604020202020204" pitchFamily="34" charset="0"/>
            </a:rPr>
            <a:t>→ </a:t>
          </a:r>
          <a:r>
            <a:rPr lang="es-ES" sz="1400" dirty="0">
              <a:latin typeface="+mn-lt"/>
              <a:cs typeface="Calibri" panose="020F0502020204030204" pitchFamily="34" charset="0"/>
            </a:rPr>
            <a:t>grupos -</a:t>
          </a:r>
          <a:r>
            <a:rPr lang="es-EC" sz="1400" dirty="0">
              <a:latin typeface="+mn-lt"/>
            </a:rPr>
            <a:t>CHO</a:t>
          </a:r>
          <a:r>
            <a:rPr lang="es-ES" sz="1400" dirty="0">
              <a:latin typeface="+mn-lt"/>
              <a:cs typeface="Calibri" panose="020F0502020204030204" pitchFamily="34" charset="0"/>
            </a:rPr>
            <a:t> 32,9%* 55,4%** 53,4%***</a:t>
          </a:r>
          <a:r>
            <a:rPr lang="es-ES" sz="1400" dirty="0">
              <a:latin typeface="+mn-lt"/>
            </a:rPr>
            <a:t> </a:t>
          </a:r>
          <a:endParaRPr lang="es-ES" sz="1400" dirty="0"/>
        </a:p>
      </dgm:t>
    </dgm:pt>
    <dgm:pt modelId="{74713B7B-9A0D-4723-A990-D867267D19E5}">
      <dgm:prSet phldrT="[Texto]" custT="1"/>
      <dgm:spPr/>
      <dgm:t>
        <a:bodyPr/>
        <a:lstStyle/>
        <a:p>
          <a:r>
            <a:rPr lang="es-ES" sz="1600" dirty="0"/>
            <a:t>No hay desactivación enzimática</a:t>
          </a:r>
        </a:p>
      </dgm:t>
    </dgm:pt>
    <dgm:pt modelId="{FF9FD2ED-5262-4E87-8683-E7516E619066}" type="parTrans" cxnId="{6EADDF51-9FAA-448A-98EE-15F054675335}">
      <dgm:prSet/>
      <dgm:spPr/>
      <dgm:t>
        <a:bodyPr/>
        <a:lstStyle/>
        <a:p>
          <a:endParaRPr lang="es-ES" sz="1600"/>
        </a:p>
      </dgm:t>
    </dgm:pt>
    <dgm:pt modelId="{FF7074A5-5890-4C20-A186-F518FD10FB6C}" type="sibTrans" cxnId="{6EADDF51-9FAA-448A-98EE-15F054675335}">
      <dgm:prSet/>
      <dgm:spPr/>
      <dgm:t>
        <a:bodyPr/>
        <a:lstStyle/>
        <a:p>
          <a:endParaRPr lang="es-ES" sz="1600"/>
        </a:p>
      </dgm:t>
    </dgm:pt>
    <dgm:pt modelId="{44816760-DD6E-4803-95FB-EB44028D5163}" type="pres">
      <dgm:prSet presAssocID="{50173C50-F5C6-41B2-82B7-5BBB2643A121}" presName="Name0" presStyleCnt="0">
        <dgm:presLayoutVars>
          <dgm:chMax/>
          <dgm:chPref/>
          <dgm:dir/>
          <dgm:animLvl val="lvl"/>
        </dgm:presLayoutVars>
      </dgm:prSet>
      <dgm:spPr/>
    </dgm:pt>
    <dgm:pt modelId="{E2F51825-D6D9-4545-91A7-F3C85EF60000}" type="pres">
      <dgm:prSet presAssocID="{489B5B00-5391-4EB9-A142-989A79A327A7}" presName="composite" presStyleCnt="0"/>
      <dgm:spPr/>
    </dgm:pt>
    <dgm:pt modelId="{C97EB98E-FDDE-46D4-AC94-C462812A1614}" type="pres">
      <dgm:prSet presAssocID="{489B5B00-5391-4EB9-A142-989A79A327A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A6668AC-9544-4196-B2B6-BD3626EDDE2A}" type="pres">
      <dgm:prSet presAssocID="{489B5B00-5391-4EB9-A142-989A79A327A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9368254-BDD1-4366-9673-FCEAA525982A}" type="pres">
      <dgm:prSet presAssocID="{489B5B00-5391-4EB9-A142-989A79A327A7}" presName="BalanceSpacing" presStyleCnt="0"/>
      <dgm:spPr/>
    </dgm:pt>
    <dgm:pt modelId="{ABD4A102-28E4-4E36-9993-001C522266C3}" type="pres">
      <dgm:prSet presAssocID="{489B5B00-5391-4EB9-A142-989A79A327A7}" presName="BalanceSpacing1" presStyleCnt="0"/>
      <dgm:spPr/>
    </dgm:pt>
    <dgm:pt modelId="{2E862DF6-B42B-424B-8910-1D8E6B3C951B}" type="pres">
      <dgm:prSet presAssocID="{B4F461DD-FF7A-4706-B592-247F23652FDE}" presName="Accent1Text" presStyleLbl="node1" presStyleIdx="1" presStyleCnt="6"/>
      <dgm:spPr/>
    </dgm:pt>
    <dgm:pt modelId="{4F60B39D-26B9-42CE-99FB-55E12AB582FE}" type="pres">
      <dgm:prSet presAssocID="{B4F461DD-FF7A-4706-B592-247F23652FDE}" presName="spaceBetweenRectangles" presStyleCnt="0"/>
      <dgm:spPr/>
    </dgm:pt>
    <dgm:pt modelId="{68CB1904-11B1-4FD3-87BD-0C1B3CBCB2E6}" type="pres">
      <dgm:prSet presAssocID="{4D8A28C1-2DCD-4776-AA8A-0F5C597F5544}" presName="composite" presStyleCnt="0"/>
      <dgm:spPr/>
    </dgm:pt>
    <dgm:pt modelId="{F05B02DA-A87E-4B02-8268-E71F9553129A}" type="pres">
      <dgm:prSet presAssocID="{4D8A28C1-2DCD-4776-AA8A-0F5C597F554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EA980E7-D654-4381-A25F-598AF6014ECD}" type="pres">
      <dgm:prSet presAssocID="{4D8A28C1-2DCD-4776-AA8A-0F5C597F5544}" presName="Childtext1" presStyleLbl="revTx" presStyleIdx="1" presStyleCnt="3" custScaleX="85651" custScaleY="108624" custLinFactNeighborX="6377" custLinFactNeighborY="1400">
        <dgm:presLayoutVars>
          <dgm:chMax val="0"/>
          <dgm:chPref val="0"/>
          <dgm:bulletEnabled val="1"/>
        </dgm:presLayoutVars>
      </dgm:prSet>
      <dgm:spPr/>
    </dgm:pt>
    <dgm:pt modelId="{4FCDD641-1EA7-41D2-A6F1-28A215594CCD}" type="pres">
      <dgm:prSet presAssocID="{4D8A28C1-2DCD-4776-AA8A-0F5C597F5544}" presName="BalanceSpacing" presStyleCnt="0"/>
      <dgm:spPr/>
    </dgm:pt>
    <dgm:pt modelId="{03E9F174-1DC3-4DE2-8003-45F306FA97A7}" type="pres">
      <dgm:prSet presAssocID="{4D8A28C1-2DCD-4776-AA8A-0F5C597F5544}" presName="BalanceSpacing1" presStyleCnt="0"/>
      <dgm:spPr/>
    </dgm:pt>
    <dgm:pt modelId="{73217A8B-592D-4F3E-8E65-97D3884C330E}" type="pres">
      <dgm:prSet presAssocID="{72418553-EAEF-46C1-86C9-00C832F1C4DD}" presName="Accent1Text" presStyleLbl="node1" presStyleIdx="3" presStyleCnt="6"/>
      <dgm:spPr/>
    </dgm:pt>
    <dgm:pt modelId="{3156A74D-E60B-43FF-B812-76398CBE9C67}" type="pres">
      <dgm:prSet presAssocID="{72418553-EAEF-46C1-86C9-00C832F1C4DD}" presName="spaceBetweenRectangles" presStyleCnt="0"/>
      <dgm:spPr/>
    </dgm:pt>
    <dgm:pt modelId="{5F6CC953-5C16-4F91-9E42-7B2207A5FD45}" type="pres">
      <dgm:prSet presAssocID="{FB556B46-E4C9-40A3-8E3E-55CE2CA1C3FE}" presName="composite" presStyleCnt="0"/>
      <dgm:spPr/>
    </dgm:pt>
    <dgm:pt modelId="{EBB24F8A-8442-4714-A3DD-A7A997BEDC08}" type="pres">
      <dgm:prSet presAssocID="{FB556B46-E4C9-40A3-8E3E-55CE2CA1C3F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6558C18-8923-4EC7-A993-AF30C1D6CE48}" type="pres">
      <dgm:prSet presAssocID="{FB556B46-E4C9-40A3-8E3E-55CE2CA1C3FE}" presName="Childtext1" presStyleLbl="revTx" presStyleIdx="2" presStyleCnt="3" custScaleX="71201" custLinFactNeighborX="-13668" custLinFactNeighborY="-52">
        <dgm:presLayoutVars>
          <dgm:chMax val="0"/>
          <dgm:chPref val="0"/>
          <dgm:bulletEnabled val="1"/>
        </dgm:presLayoutVars>
      </dgm:prSet>
      <dgm:spPr/>
    </dgm:pt>
    <dgm:pt modelId="{797267A6-5B90-4E1C-9C0F-4D1188528FD6}" type="pres">
      <dgm:prSet presAssocID="{FB556B46-E4C9-40A3-8E3E-55CE2CA1C3FE}" presName="BalanceSpacing" presStyleCnt="0"/>
      <dgm:spPr/>
    </dgm:pt>
    <dgm:pt modelId="{27780DF7-B7FB-455B-AE56-54E5FFB605D0}" type="pres">
      <dgm:prSet presAssocID="{FB556B46-E4C9-40A3-8E3E-55CE2CA1C3FE}" presName="BalanceSpacing1" presStyleCnt="0"/>
      <dgm:spPr/>
    </dgm:pt>
    <dgm:pt modelId="{9814C993-388D-4AFB-A6BE-F37EAB529EB8}" type="pres">
      <dgm:prSet presAssocID="{C291438B-085D-42C9-AE3D-BFCFB0C07DFA}" presName="Accent1Text" presStyleLbl="node1" presStyleIdx="5" presStyleCnt="6"/>
      <dgm:spPr/>
    </dgm:pt>
  </dgm:ptLst>
  <dgm:cxnLst>
    <dgm:cxn modelId="{6F4ACF0A-C9E8-4ED9-A921-EBCAA86148E7}" type="presOf" srcId="{74713B7B-9A0D-4723-A990-D867267D19E5}" destId="{C6558C18-8923-4EC7-A993-AF30C1D6CE48}" srcOrd="0" destOrd="0" presId="urn:microsoft.com/office/officeart/2008/layout/AlternatingHexagons"/>
    <dgm:cxn modelId="{32580819-3807-4FCC-AAE8-658A50254D59}" type="presOf" srcId="{F9DCF132-D2D7-42C4-91C1-ED0300220704}" destId="{BEA980E7-D654-4381-A25F-598AF6014ECD}" srcOrd="0" destOrd="0" presId="urn:microsoft.com/office/officeart/2008/layout/AlternatingHexagons"/>
    <dgm:cxn modelId="{1D0E2D24-68B7-4D0A-B631-4C6DB06DB481}" srcId="{50173C50-F5C6-41B2-82B7-5BBB2643A121}" destId="{4D8A28C1-2DCD-4776-AA8A-0F5C597F5544}" srcOrd="1" destOrd="0" parTransId="{F5EFB375-B675-4022-9514-1A49E116D737}" sibTransId="{72418553-EAEF-46C1-86C9-00C832F1C4DD}"/>
    <dgm:cxn modelId="{50B21D31-D1CA-4AB9-A826-03A84F72A4E5}" type="presOf" srcId="{50173C50-F5C6-41B2-82B7-5BBB2643A121}" destId="{44816760-DD6E-4803-95FB-EB44028D5163}" srcOrd="0" destOrd="0" presId="urn:microsoft.com/office/officeart/2008/layout/AlternatingHexagons"/>
    <dgm:cxn modelId="{013A823B-23FA-4F24-81F9-80358F146793}" type="presOf" srcId="{C291438B-085D-42C9-AE3D-BFCFB0C07DFA}" destId="{9814C993-388D-4AFB-A6BE-F37EAB529EB8}" srcOrd="0" destOrd="0" presId="urn:microsoft.com/office/officeart/2008/layout/AlternatingHexagons"/>
    <dgm:cxn modelId="{2E093361-1F90-41A1-9DEF-E4E0FB523D4A}" type="presOf" srcId="{72418553-EAEF-46C1-86C9-00C832F1C4DD}" destId="{73217A8B-592D-4F3E-8E65-97D3884C330E}" srcOrd="0" destOrd="0" presId="urn:microsoft.com/office/officeart/2008/layout/AlternatingHexagons"/>
    <dgm:cxn modelId="{3641BC4F-A580-4F6C-B873-57BABCF8403C}" type="presOf" srcId="{4D8A28C1-2DCD-4776-AA8A-0F5C597F5544}" destId="{F05B02DA-A87E-4B02-8268-E71F9553129A}" srcOrd="0" destOrd="0" presId="urn:microsoft.com/office/officeart/2008/layout/AlternatingHexagons"/>
    <dgm:cxn modelId="{6EADDF51-9FAA-448A-98EE-15F054675335}" srcId="{FB556B46-E4C9-40A3-8E3E-55CE2CA1C3FE}" destId="{74713B7B-9A0D-4723-A990-D867267D19E5}" srcOrd="0" destOrd="0" parTransId="{FF9FD2ED-5262-4E87-8683-E7516E619066}" sibTransId="{FF7074A5-5890-4C20-A186-F518FD10FB6C}"/>
    <dgm:cxn modelId="{55742191-2797-4348-8E8A-CE942AC31085}" type="presOf" srcId="{B4F461DD-FF7A-4706-B592-247F23652FDE}" destId="{2E862DF6-B42B-424B-8910-1D8E6B3C951B}" srcOrd="0" destOrd="0" presId="urn:microsoft.com/office/officeart/2008/layout/AlternatingHexagons"/>
    <dgm:cxn modelId="{2EEF74AF-8A44-4DE2-8A7C-C29749F17A29}" srcId="{4D8A28C1-2DCD-4776-AA8A-0F5C597F5544}" destId="{F9DCF132-D2D7-42C4-91C1-ED0300220704}" srcOrd="0" destOrd="0" parTransId="{6A1E2168-331F-491A-A74E-4905E263BF53}" sibTransId="{D77D3283-0291-4838-8088-3094EEE1AD32}"/>
    <dgm:cxn modelId="{A3AC19CD-8D38-4D9C-9A26-05243D546558}" srcId="{50173C50-F5C6-41B2-82B7-5BBB2643A121}" destId="{489B5B00-5391-4EB9-A142-989A79A327A7}" srcOrd="0" destOrd="0" parTransId="{92EAA3C3-F6A5-478C-9F04-A5B51AB5666F}" sibTransId="{B4F461DD-FF7A-4706-B592-247F23652FDE}"/>
    <dgm:cxn modelId="{328666DD-1524-4460-91CB-0A607311ADD9}" srcId="{50173C50-F5C6-41B2-82B7-5BBB2643A121}" destId="{FB556B46-E4C9-40A3-8E3E-55CE2CA1C3FE}" srcOrd="2" destOrd="0" parTransId="{47949110-D85F-4B92-A029-B983B90EDF42}" sibTransId="{C291438B-085D-42C9-AE3D-BFCFB0C07DFA}"/>
    <dgm:cxn modelId="{0782D5E7-42EF-4667-ABB5-81248E1CE65C}" type="presOf" srcId="{489B5B00-5391-4EB9-A142-989A79A327A7}" destId="{C97EB98E-FDDE-46D4-AC94-C462812A1614}" srcOrd="0" destOrd="0" presId="urn:microsoft.com/office/officeart/2008/layout/AlternatingHexagons"/>
    <dgm:cxn modelId="{CA2D51F0-6CA3-4EE1-B1AF-62B9D389FC03}" type="presOf" srcId="{FB556B46-E4C9-40A3-8E3E-55CE2CA1C3FE}" destId="{EBB24F8A-8442-4714-A3DD-A7A997BEDC08}" srcOrd="0" destOrd="0" presId="urn:microsoft.com/office/officeart/2008/layout/AlternatingHexagons"/>
    <dgm:cxn modelId="{EAD17A86-D28A-47E1-A8FB-301DE19D29C6}" type="presParOf" srcId="{44816760-DD6E-4803-95FB-EB44028D5163}" destId="{E2F51825-D6D9-4545-91A7-F3C85EF60000}" srcOrd="0" destOrd="0" presId="urn:microsoft.com/office/officeart/2008/layout/AlternatingHexagons"/>
    <dgm:cxn modelId="{66B3A0BB-EDA4-4EA5-9C5B-42BE30BD433D}" type="presParOf" srcId="{E2F51825-D6D9-4545-91A7-F3C85EF60000}" destId="{C97EB98E-FDDE-46D4-AC94-C462812A1614}" srcOrd="0" destOrd="0" presId="urn:microsoft.com/office/officeart/2008/layout/AlternatingHexagons"/>
    <dgm:cxn modelId="{79E811C9-07E0-4F70-B6D6-8C55BD766EB0}" type="presParOf" srcId="{E2F51825-D6D9-4545-91A7-F3C85EF60000}" destId="{FA6668AC-9544-4196-B2B6-BD3626EDDE2A}" srcOrd="1" destOrd="0" presId="urn:microsoft.com/office/officeart/2008/layout/AlternatingHexagons"/>
    <dgm:cxn modelId="{B34EFA33-D83F-4F4C-9F98-34A0AFECA33E}" type="presParOf" srcId="{E2F51825-D6D9-4545-91A7-F3C85EF60000}" destId="{D9368254-BDD1-4366-9673-FCEAA525982A}" srcOrd="2" destOrd="0" presId="urn:microsoft.com/office/officeart/2008/layout/AlternatingHexagons"/>
    <dgm:cxn modelId="{66AA723F-DB9F-4E11-9B33-32F1E8508667}" type="presParOf" srcId="{E2F51825-D6D9-4545-91A7-F3C85EF60000}" destId="{ABD4A102-28E4-4E36-9993-001C522266C3}" srcOrd="3" destOrd="0" presId="urn:microsoft.com/office/officeart/2008/layout/AlternatingHexagons"/>
    <dgm:cxn modelId="{68D783A9-4409-4951-8311-DC64E41C63E6}" type="presParOf" srcId="{E2F51825-D6D9-4545-91A7-F3C85EF60000}" destId="{2E862DF6-B42B-424B-8910-1D8E6B3C951B}" srcOrd="4" destOrd="0" presId="urn:microsoft.com/office/officeart/2008/layout/AlternatingHexagons"/>
    <dgm:cxn modelId="{8C38101F-6861-45B2-A64F-FA50904FA713}" type="presParOf" srcId="{44816760-DD6E-4803-95FB-EB44028D5163}" destId="{4F60B39D-26B9-42CE-99FB-55E12AB582FE}" srcOrd="1" destOrd="0" presId="urn:microsoft.com/office/officeart/2008/layout/AlternatingHexagons"/>
    <dgm:cxn modelId="{AC3ECF30-9E86-438E-876A-3BC130523D7E}" type="presParOf" srcId="{44816760-DD6E-4803-95FB-EB44028D5163}" destId="{68CB1904-11B1-4FD3-87BD-0C1B3CBCB2E6}" srcOrd="2" destOrd="0" presId="urn:microsoft.com/office/officeart/2008/layout/AlternatingHexagons"/>
    <dgm:cxn modelId="{8BCB0730-D91D-420E-ABFC-54FDB72AB5A9}" type="presParOf" srcId="{68CB1904-11B1-4FD3-87BD-0C1B3CBCB2E6}" destId="{F05B02DA-A87E-4B02-8268-E71F9553129A}" srcOrd="0" destOrd="0" presId="urn:microsoft.com/office/officeart/2008/layout/AlternatingHexagons"/>
    <dgm:cxn modelId="{4405C594-3816-4712-A9EC-7E65E0A9121F}" type="presParOf" srcId="{68CB1904-11B1-4FD3-87BD-0C1B3CBCB2E6}" destId="{BEA980E7-D654-4381-A25F-598AF6014ECD}" srcOrd="1" destOrd="0" presId="urn:microsoft.com/office/officeart/2008/layout/AlternatingHexagons"/>
    <dgm:cxn modelId="{5FF0394E-8976-4AAD-A549-236FF372F45A}" type="presParOf" srcId="{68CB1904-11B1-4FD3-87BD-0C1B3CBCB2E6}" destId="{4FCDD641-1EA7-41D2-A6F1-28A215594CCD}" srcOrd="2" destOrd="0" presId="urn:microsoft.com/office/officeart/2008/layout/AlternatingHexagons"/>
    <dgm:cxn modelId="{C3A717DB-0BC1-4AEA-91FB-67C4C0A29DFE}" type="presParOf" srcId="{68CB1904-11B1-4FD3-87BD-0C1B3CBCB2E6}" destId="{03E9F174-1DC3-4DE2-8003-45F306FA97A7}" srcOrd="3" destOrd="0" presId="urn:microsoft.com/office/officeart/2008/layout/AlternatingHexagons"/>
    <dgm:cxn modelId="{E610CF57-EEFE-4E85-AFF7-3E773CFDC04E}" type="presParOf" srcId="{68CB1904-11B1-4FD3-87BD-0C1B3CBCB2E6}" destId="{73217A8B-592D-4F3E-8E65-97D3884C330E}" srcOrd="4" destOrd="0" presId="urn:microsoft.com/office/officeart/2008/layout/AlternatingHexagons"/>
    <dgm:cxn modelId="{DB9B4F99-2005-461A-BF74-231905003CBB}" type="presParOf" srcId="{44816760-DD6E-4803-95FB-EB44028D5163}" destId="{3156A74D-E60B-43FF-B812-76398CBE9C67}" srcOrd="3" destOrd="0" presId="urn:microsoft.com/office/officeart/2008/layout/AlternatingHexagons"/>
    <dgm:cxn modelId="{0686116B-0F9A-4A03-8790-5BDA16DB1EFE}" type="presParOf" srcId="{44816760-DD6E-4803-95FB-EB44028D5163}" destId="{5F6CC953-5C16-4F91-9E42-7B2207A5FD45}" srcOrd="4" destOrd="0" presId="urn:microsoft.com/office/officeart/2008/layout/AlternatingHexagons"/>
    <dgm:cxn modelId="{A53EF974-82F4-4F47-8160-E726E01E0718}" type="presParOf" srcId="{5F6CC953-5C16-4F91-9E42-7B2207A5FD45}" destId="{EBB24F8A-8442-4714-A3DD-A7A997BEDC08}" srcOrd="0" destOrd="0" presId="urn:microsoft.com/office/officeart/2008/layout/AlternatingHexagons"/>
    <dgm:cxn modelId="{789B9A63-3BB1-491E-AB16-FE97CD364590}" type="presParOf" srcId="{5F6CC953-5C16-4F91-9E42-7B2207A5FD45}" destId="{C6558C18-8923-4EC7-A993-AF30C1D6CE48}" srcOrd="1" destOrd="0" presId="urn:microsoft.com/office/officeart/2008/layout/AlternatingHexagons"/>
    <dgm:cxn modelId="{E613B0E7-5622-4195-9458-2FF0A2F77CE5}" type="presParOf" srcId="{5F6CC953-5C16-4F91-9E42-7B2207A5FD45}" destId="{797267A6-5B90-4E1C-9C0F-4D1188528FD6}" srcOrd="2" destOrd="0" presId="urn:microsoft.com/office/officeart/2008/layout/AlternatingHexagons"/>
    <dgm:cxn modelId="{E1BDDFD4-99D4-4CF3-82B4-03F7F7D5ECD9}" type="presParOf" srcId="{5F6CC953-5C16-4F91-9E42-7B2207A5FD45}" destId="{27780DF7-B7FB-455B-AE56-54E5FFB605D0}" srcOrd="3" destOrd="0" presId="urn:microsoft.com/office/officeart/2008/layout/AlternatingHexagons"/>
    <dgm:cxn modelId="{CC6F1302-12DD-40E5-B9B0-55FC0D236BB1}" type="presParOf" srcId="{5F6CC953-5C16-4F91-9E42-7B2207A5FD45}" destId="{9814C993-388D-4AFB-A6BE-F37EAB529EB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4262689-19B6-4BD6-90CC-22888E470D1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57A6271-0EF4-411B-90D3-6BCE05E32FC1}">
      <dgm:prSet phldrT="[Texto]"/>
      <dgm:spPr/>
      <dgm:t>
        <a:bodyPr/>
        <a:lstStyle/>
        <a:p>
          <a:r>
            <a:rPr lang="es-ES" dirty="0"/>
            <a:t>La caracterización de la enzima y del soporte empleado es un paso clave e importante en los estudios de inmovilización. </a:t>
          </a:r>
        </a:p>
      </dgm:t>
    </dgm:pt>
    <dgm:pt modelId="{96362FF0-D6F2-4FCD-8D66-B111E05D187B}" type="parTrans" cxnId="{38390FA8-09CC-4299-BB0C-EFBC87A81209}">
      <dgm:prSet/>
      <dgm:spPr/>
      <dgm:t>
        <a:bodyPr/>
        <a:lstStyle/>
        <a:p>
          <a:endParaRPr lang="es-ES"/>
        </a:p>
      </dgm:t>
    </dgm:pt>
    <dgm:pt modelId="{557300EE-75D1-4B90-AD8A-0CA2E8A731F9}" type="sibTrans" cxnId="{38390FA8-09CC-4299-BB0C-EFBC87A81209}">
      <dgm:prSet/>
      <dgm:spPr/>
      <dgm:t>
        <a:bodyPr/>
        <a:lstStyle/>
        <a:p>
          <a:endParaRPr lang="es-ES"/>
        </a:p>
      </dgm:t>
    </dgm:pt>
    <dgm:pt modelId="{25C21F6B-E37B-48E6-980E-41503D5C9D40}">
      <dgm:prSet phldrT="[Texto]"/>
      <dgm:spPr/>
      <dgm:t>
        <a:bodyPr/>
        <a:lstStyle/>
        <a:p>
          <a:r>
            <a:rPr lang="es-ES" dirty="0"/>
            <a:t>La lactasa 0.25 mg/mL fue inmovilizada en 150 perlas de quitosano (0.7072 g; 2.5 mm) funcionalizadas con dos tipos de reticulante, glutaraldehído y almidón oxidado, en dos concentraciones, 1 y 3 %, empleando condiciones uniformes de trabajo.</a:t>
          </a:r>
        </a:p>
      </dgm:t>
    </dgm:pt>
    <dgm:pt modelId="{A79691C6-A8E8-47D9-83F2-E44A97B25539}" type="parTrans" cxnId="{43B8C457-EBB2-4478-9BED-C5334AAAF737}">
      <dgm:prSet/>
      <dgm:spPr/>
      <dgm:t>
        <a:bodyPr/>
        <a:lstStyle/>
        <a:p>
          <a:endParaRPr lang="es-ES"/>
        </a:p>
      </dgm:t>
    </dgm:pt>
    <dgm:pt modelId="{0DE54ED6-A96D-42FC-BADB-184DEBC4DE95}" type="sibTrans" cxnId="{43B8C457-EBB2-4478-9BED-C5334AAAF737}">
      <dgm:prSet/>
      <dgm:spPr/>
      <dgm:t>
        <a:bodyPr/>
        <a:lstStyle/>
        <a:p>
          <a:endParaRPr lang="es-ES"/>
        </a:p>
      </dgm:t>
    </dgm:pt>
    <dgm:pt modelId="{E9E97B61-1DB9-45AC-A49A-72FDC5FC420D}">
      <dgm:prSet phldrT="[Texto]"/>
      <dgm:spPr/>
      <dgm:t>
        <a:bodyPr/>
        <a:lstStyle/>
        <a:p>
          <a:r>
            <a:rPr lang="es-ES" dirty="0"/>
            <a:t>El mejor reticulante para el quitosano es el glutaraldehído a la concentración de 1 % al lograr los resultados más altos, 31.07 U/gss, 9.96 % Ar y </a:t>
          </a:r>
          <a:r>
            <a:rPr lang="es-EC" dirty="0"/>
            <a:t>98.08 % </a:t>
          </a:r>
          <a:r>
            <a:rPr lang="es-EC" dirty="0" err="1"/>
            <a:t>Rs</a:t>
          </a:r>
          <a:r>
            <a:rPr lang="es-EC" dirty="0"/>
            <a:t>. Para los otros indicadores, el 100 % del </a:t>
          </a:r>
          <a:r>
            <a:rPr lang="es-EC" dirty="0" err="1"/>
            <a:t>Ri</a:t>
          </a:r>
          <a:r>
            <a:rPr lang="es-EC" dirty="0"/>
            <a:t> al emplear GA 3% y 24.7 % de E al emplear </a:t>
          </a:r>
          <a:r>
            <a:rPr lang="es-EC" dirty="0" err="1"/>
            <a:t>Alm</a:t>
          </a:r>
          <a:r>
            <a:rPr lang="es-EC" dirty="0"/>
            <a:t> Ox 1%.</a:t>
          </a:r>
          <a:r>
            <a:rPr lang="es-ES" dirty="0"/>
            <a:t> </a:t>
          </a:r>
        </a:p>
      </dgm:t>
    </dgm:pt>
    <dgm:pt modelId="{DC3C8718-41AA-4F50-85C9-875019F9851C}" type="parTrans" cxnId="{6EC62009-7A5F-4ADB-A6D9-FB5553EA077C}">
      <dgm:prSet/>
      <dgm:spPr/>
      <dgm:t>
        <a:bodyPr/>
        <a:lstStyle/>
        <a:p>
          <a:endParaRPr lang="es-ES"/>
        </a:p>
      </dgm:t>
    </dgm:pt>
    <dgm:pt modelId="{D75B6831-CB95-4FEE-8BAC-598C3620ADA9}" type="sibTrans" cxnId="{6EC62009-7A5F-4ADB-A6D9-FB5553EA077C}">
      <dgm:prSet/>
      <dgm:spPr/>
      <dgm:t>
        <a:bodyPr/>
        <a:lstStyle/>
        <a:p>
          <a:endParaRPr lang="es-ES"/>
        </a:p>
      </dgm:t>
    </dgm:pt>
    <dgm:pt modelId="{B64DF68B-69CD-4C0E-9806-35BA47936CF0}">
      <dgm:prSet/>
      <dgm:spPr/>
      <dgm:t>
        <a:bodyPr/>
        <a:lstStyle/>
        <a:p>
          <a:r>
            <a:rPr lang="es-ES" dirty="0"/>
            <a:t>Mejor reticulante: glutaraldehído, Mejor concentración; 1%.</a:t>
          </a:r>
        </a:p>
        <a:p>
          <a:r>
            <a:rPr lang="es-ES" dirty="0"/>
            <a:t>Almidón oxidado tiene alto potencial por su </a:t>
          </a:r>
          <a:r>
            <a:rPr lang="es-EC" dirty="0"/>
            <a:t>notable capacidad de carga enzimática y buena eficiencia, además es biodegradable, biocompatible y de baja toxicidad en contraste con el glutaraldehído.</a:t>
          </a:r>
          <a:endParaRPr lang="es-ES" dirty="0"/>
        </a:p>
      </dgm:t>
    </dgm:pt>
    <dgm:pt modelId="{8ABBAF55-82FE-4248-A256-683CE8B83A95}" type="parTrans" cxnId="{D9B25214-6328-4DB6-A074-FDC62F86D1E0}">
      <dgm:prSet/>
      <dgm:spPr/>
      <dgm:t>
        <a:bodyPr/>
        <a:lstStyle/>
        <a:p>
          <a:endParaRPr lang="es-ES"/>
        </a:p>
      </dgm:t>
    </dgm:pt>
    <dgm:pt modelId="{CFA8BAEE-E4CD-4FF7-82A8-622AB789B005}" type="sibTrans" cxnId="{D9B25214-6328-4DB6-A074-FDC62F86D1E0}">
      <dgm:prSet/>
      <dgm:spPr/>
      <dgm:t>
        <a:bodyPr/>
        <a:lstStyle/>
        <a:p>
          <a:endParaRPr lang="es-ES"/>
        </a:p>
      </dgm:t>
    </dgm:pt>
    <dgm:pt modelId="{B2969223-6B68-472F-929C-0419EC01BB84}" type="pres">
      <dgm:prSet presAssocID="{44262689-19B6-4BD6-90CC-22888E470D1A}" presName="Name0" presStyleCnt="0">
        <dgm:presLayoutVars>
          <dgm:chMax val="7"/>
          <dgm:chPref val="7"/>
          <dgm:dir/>
        </dgm:presLayoutVars>
      </dgm:prSet>
      <dgm:spPr/>
    </dgm:pt>
    <dgm:pt modelId="{FB33D242-20D5-4A22-A0C0-CD9DBB017327}" type="pres">
      <dgm:prSet presAssocID="{44262689-19B6-4BD6-90CC-22888E470D1A}" presName="Name1" presStyleCnt="0"/>
      <dgm:spPr/>
    </dgm:pt>
    <dgm:pt modelId="{D88788FD-013C-4B43-9B1A-E8D627DF37CF}" type="pres">
      <dgm:prSet presAssocID="{44262689-19B6-4BD6-90CC-22888E470D1A}" presName="cycle" presStyleCnt="0"/>
      <dgm:spPr/>
    </dgm:pt>
    <dgm:pt modelId="{418D61B5-343F-4442-9B48-C8DD9B7BF1FB}" type="pres">
      <dgm:prSet presAssocID="{44262689-19B6-4BD6-90CC-22888E470D1A}" presName="srcNode" presStyleLbl="node1" presStyleIdx="0" presStyleCnt="4"/>
      <dgm:spPr/>
    </dgm:pt>
    <dgm:pt modelId="{56CD0CE8-4913-4ACB-B3C9-83E9D2D1E1E6}" type="pres">
      <dgm:prSet presAssocID="{44262689-19B6-4BD6-90CC-22888E470D1A}" presName="conn" presStyleLbl="parChTrans1D2" presStyleIdx="0" presStyleCnt="1"/>
      <dgm:spPr/>
    </dgm:pt>
    <dgm:pt modelId="{2748F63B-FF22-4780-BF2E-15D1D44C484E}" type="pres">
      <dgm:prSet presAssocID="{44262689-19B6-4BD6-90CC-22888E470D1A}" presName="extraNode" presStyleLbl="node1" presStyleIdx="0" presStyleCnt="4"/>
      <dgm:spPr/>
    </dgm:pt>
    <dgm:pt modelId="{637BF1AF-DC4F-4491-B2D4-32D66FD3221E}" type="pres">
      <dgm:prSet presAssocID="{44262689-19B6-4BD6-90CC-22888E470D1A}" presName="dstNode" presStyleLbl="node1" presStyleIdx="0" presStyleCnt="4"/>
      <dgm:spPr/>
    </dgm:pt>
    <dgm:pt modelId="{6DAC5413-352A-49F9-B9DE-23C86F87ACD7}" type="pres">
      <dgm:prSet presAssocID="{E57A6271-0EF4-411B-90D3-6BCE05E32FC1}" presName="text_1" presStyleLbl="node1" presStyleIdx="0" presStyleCnt="4">
        <dgm:presLayoutVars>
          <dgm:bulletEnabled val="1"/>
        </dgm:presLayoutVars>
      </dgm:prSet>
      <dgm:spPr/>
    </dgm:pt>
    <dgm:pt modelId="{C716303C-BD42-4158-AB09-01D72E11CBFA}" type="pres">
      <dgm:prSet presAssocID="{E57A6271-0EF4-411B-90D3-6BCE05E32FC1}" presName="accent_1" presStyleCnt="0"/>
      <dgm:spPr/>
    </dgm:pt>
    <dgm:pt modelId="{0CC4B7EB-6D79-47ED-AC0F-039152814669}" type="pres">
      <dgm:prSet presAssocID="{E57A6271-0EF4-411B-90D3-6BCE05E32FC1}" presName="accentRepeatNode" presStyleLbl="solidFgAcc1" presStyleIdx="0" presStyleCnt="4"/>
      <dgm:spPr/>
    </dgm:pt>
    <dgm:pt modelId="{A8A33232-B16D-4FF3-93A1-B306879CDF78}" type="pres">
      <dgm:prSet presAssocID="{25C21F6B-E37B-48E6-980E-41503D5C9D40}" presName="text_2" presStyleLbl="node1" presStyleIdx="1" presStyleCnt="4">
        <dgm:presLayoutVars>
          <dgm:bulletEnabled val="1"/>
        </dgm:presLayoutVars>
      </dgm:prSet>
      <dgm:spPr/>
    </dgm:pt>
    <dgm:pt modelId="{68F0AD68-4A33-4A03-8D93-156627E69345}" type="pres">
      <dgm:prSet presAssocID="{25C21F6B-E37B-48E6-980E-41503D5C9D40}" presName="accent_2" presStyleCnt="0"/>
      <dgm:spPr/>
    </dgm:pt>
    <dgm:pt modelId="{3471EC50-4180-47A5-B128-01FF33E0CD34}" type="pres">
      <dgm:prSet presAssocID="{25C21F6B-E37B-48E6-980E-41503D5C9D40}" presName="accentRepeatNode" presStyleLbl="solidFgAcc1" presStyleIdx="1" presStyleCnt="4"/>
      <dgm:spPr/>
    </dgm:pt>
    <dgm:pt modelId="{73CE7BD4-43A4-48FF-BF9F-9DAFD5F8ECE1}" type="pres">
      <dgm:prSet presAssocID="{E9E97B61-1DB9-45AC-A49A-72FDC5FC420D}" presName="text_3" presStyleLbl="node1" presStyleIdx="2" presStyleCnt="4">
        <dgm:presLayoutVars>
          <dgm:bulletEnabled val="1"/>
        </dgm:presLayoutVars>
      </dgm:prSet>
      <dgm:spPr/>
    </dgm:pt>
    <dgm:pt modelId="{6543A412-5D4C-4129-8033-ECC6B61FECC6}" type="pres">
      <dgm:prSet presAssocID="{E9E97B61-1DB9-45AC-A49A-72FDC5FC420D}" presName="accent_3" presStyleCnt="0"/>
      <dgm:spPr/>
    </dgm:pt>
    <dgm:pt modelId="{05C545B0-9537-4BA2-873E-FC318508219F}" type="pres">
      <dgm:prSet presAssocID="{E9E97B61-1DB9-45AC-A49A-72FDC5FC420D}" presName="accentRepeatNode" presStyleLbl="solidFgAcc1" presStyleIdx="2" presStyleCnt="4"/>
      <dgm:spPr/>
    </dgm:pt>
    <dgm:pt modelId="{1DD2AE15-FCE7-4F02-9818-595857F11E0D}" type="pres">
      <dgm:prSet presAssocID="{B64DF68B-69CD-4C0E-9806-35BA47936CF0}" presName="text_4" presStyleLbl="node1" presStyleIdx="3" presStyleCnt="4">
        <dgm:presLayoutVars>
          <dgm:bulletEnabled val="1"/>
        </dgm:presLayoutVars>
      </dgm:prSet>
      <dgm:spPr/>
    </dgm:pt>
    <dgm:pt modelId="{60BF5FCF-B948-480B-8AFF-888F82845A57}" type="pres">
      <dgm:prSet presAssocID="{B64DF68B-69CD-4C0E-9806-35BA47936CF0}" presName="accent_4" presStyleCnt="0"/>
      <dgm:spPr/>
    </dgm:pt>
    <dgm:pt modelId="{542A81B0-5EA0-462E-9095-E1BEEC181086}" type="pres">
      <dgm:prSet presAssocID="{B64DF68B-69CD-4C0E-9806-35BA47936CF0}" presName="accentRepeatNode" presStyleLbl="solidFgAcc1" presStyleIdx="3" presStyleCnt="4"/>
      <dgm:spPr/>
    </dgm:pt>
  </dgm:ptLst>
  <dgm:cxnLst>
    <dgm:cxn modelId="{3C0A5402-5F90-49D8-9DBA-078EFE199680}" type="presOf" srcId="{44262689-19B6-4BD6-90CC-22888E470D1A}" destId="{B2969223-6B68-472F-929C-0419EC01BB84}" srcOrd="0" destOrd="0" presId="urn:microsoft.com/office/officeart/2008/layout/VerticalCurvedList"/>
    <dgm:cxn modelId="{6EC62009-7A5F-4ADB-A6D9-FB5553EA077C}" srcId="{44262689-19B6-4BD6-90CC-22888E470D1A}" destId="{E9E97B61-1DB9-45AC-A49A-72FDC5FC420D}" srcOrd="2" destOrd="0" parTransId="{DC3C8718-41AA-4F50-85C9-875019F9851C}" sibTransId="{D75B6831-CB95-4FEE-8BAC-598C3620ADA9}"/>
    <dgm:cxn modelId="{D9B25214-6328-4DB6-A074-FDC62F86D1E0}" srcId="{44262689-19B6-4BD6-90CC-22888E470D1A}" destId="{B64DF68B-69CD-4C0E-9806-35BA47936CF0}" srcOrd="3" destOrd="0" parTransId="{8ABBAF55-82FE-4248-A256-683CE8B83A95}" sibTransId="{CFA8BAEE-E4CD-4FF7-82A8-622AB789B005}"/>
    <dgm:cxn modelId="{50B70F3E-74A1-4F1B-BE4F-A08B8F09125A}" type="presOf" srcId="{E57A6271-0EF4-411B-90D3-6BCE05E32FC1}" destId="{6DAC5413-352A-49F9-B9DE-23C86F87ACD7}" srcOrd="0" destOrd="0" presId="urn:microsoft.com/office/officeart/2008/layout/VerticalCurvedList"/>
    <dgm:cxn modelId="{6E9D2167-39C2-4C19-A688-B1812C236F1D}" type="presOf" srcId="{E9E97B61-1DB9-45AC-A49A-72FDC5FC420D}" destId="{73CE7BD4-43A4-48FF-BF9F-9DAFD5F8ECE1}" srcOrd="0" destOrd="0" presId="urn:microsoft.com/office/officeart/2008/layout/VerticalCurvedList"/>
    <dgm:cxn modelId="{43B8C457-EBB2-4478-9BED-C5334AAAF737}" srcId="{44262689-19B6-4BD6-90CC-22888E470D1A}" destId="{25C21F6B-E37B-48E6-980E-41503D5C9D40}" srcOrd="1" destOrd="0" parTransId="{A79691C6-A8E8-47D9-83F2-E44A97B25539}" sibTransId="{0DE54ED6-A96D-42FC-BADB-184DEBC4DE95}"/>
    <dgm:cxn modelId="{45C30795-8F3A-4F0C-8ED4-61697F8AE9C9}" type="presOf" srcId="{25C21F6B-E37B-48E6-980E-41503D5C9D40}" destId="{A8A33232-B16D-4FF3-93A1-B306879CDF78}" srcOrd="0" destOrd="0" presId="urn:microsoft.com/office/officeart/2008/layout/VerticalCurvedList"/>
    <dgm:cxn modelId="{38390FA8-09CC-4299-BB0C-EFBC87A81209}" srcId="{44262689-19B6-4BD6-90CC-22888E470D1A}" destId="{E57A6271-0EF4-411B-90D3-6BCE05E32FC1}" srcOrd="0" destOrd="0" parTransId="{96362FF0-D6F2-4FCD-8D66-B111E05D187B}" sibTransId="{557300EE-75D1-4B90-AD8A-0CA2E8A731F9}"/>
    <dgm:cxn modelId="{EB3427C1-AFF4-4EF0-9394-19C0F5B7A722}" type="presOf" srcId="{B64DF68B-69CD-4C0E-9806-35BA47936CF0}" destId="{1DD2AE15-FCE7-4F02-9818-595857F11E0D}" srcOrd="0" destOrd="0" presId="urn:microsoft.com/office/officeart/2008/layout/VerticalCurvedList"/>
    <dgm:cxn modelId="{53F417DA-463B-4298-9A29-490B7C1E38DA}" type="presOf" srcId="{557300EE-75D1-4B90-AD8A-0CA2E8A731F9}" destId="{56CD0CE8-4913-4ACB-B3C9-83E9D2D1E1E6}" srcOrd="0" destOrd="0" presId="urn:microsoft.com/office/officeart/2008/layout/VerticalCurvedList"/>
    <dgm:cxn modelId="{B056B031-3879-45E9-AC2D-82CD807B0BE5}" type="presParOf" srcId="{B2969223-6B68-472F-929C-0419EC01BB84}" destId="{FB33D242-20D5-4A22-A0C0-CD9DBB017327}" srcOrd="0" destOrd="0" presId="urn:microsoft.com/office/officeart/2008/layout/VerticalCurvedList"/>
    <dgm:cxn modelId="{C780C909-955E-4FAE-A474-DC9985E8924A}" type="presParOf" srcId="{FB33D242-20D5-4A22-A0C0-CD9DBB017327}" destId="{D88788FD-013C-4B43-9B1A-E8D627DF37CF}" srcOrd="0" destOrd="0" presId="urn:microsoft.com/office/officeart/2008/layout/VerticalCurvedList"/>
    <dgm:cxn modelId="{C47ABEDC-128B-4C97-92A8-E1725EAE086F}" type="presParOf" srcId="{D88788FD-013C-4B43-9B1A-E8D627DF37CF}" destId="{418D61B5-343F-4442-9B48-C8DD9B7BF1FB}" srcOrd="0" destOrd="0" presId="urn:microsoft.com/office/officeart/2008/layout/VerticalCurvedList"/>
    <dgm:cxn modelId="{E06CFEA9-D5DF-40F2-8772-EA0FC4715E68}" type="presParOf" srcId="{D88788FD-013C-4B43-9B1A-E8D627DF37CF}" destId="{56CD0CE8-4913-4ACB-B3C9-83E9D2D1E1E6}" srcOrd="1" destOrd="0" presId="urn:microsoft.com/office/officeart/2008/layout/VerticalCurvedList"/>
    <dgm:cxn modelId="{AFDA349E-72D9-4186-A178-2487C3207493}" type="presParOf" srcId="{D88788FD-013C-4B43-9B1A-E8D627DF37CF}" destId="{2748F63B-FF22-4780-BF2E-15D1D44C484E}" srcOrd="2" destOrd="0" presId="urn:microsoft.com/office/officeart/2008/layout/VerticalCurvedList"/>
    <dgm:cxn modelId="{AA9B5893-20EE-41C9-B7BB-2232DEBD62F8}" type="presParOf" srcId="{D88788FD-013C-4B43-9B1A-E8D627DF37CF}" destId="{637BF1AF-DC4F-4491-B2D4-32D66FD3221E}" srcOrd="3" destOrd="0" presId="urn:microsoft.com/office/officeart/2008/layout/VerticalCurvedList"/>
    <dgm:cxn modelId="{E1B430F4-AAAB-4C76-AF4A-3E4C33C4B933}" type="presParOf" srcId="{FB33D242-20D5-4A22-A0C0-CD9DBB017327}" destId="{6DAC5413-352A-49F9-B9DE-23C86F87ACD7}" srcOrd="1" destOrd="0" presId="urn:microsoft.com/office/officeart/2008/layout/VerticalCurvedList"/>
    <dgm:cxn modelId="{184706D7-5AD6-4B95-B408-60A07D357A15}" type="presParOf" srcId="{FB33D242-20D5-4A22-A0C0-CD9DBB017327}" destId="{C716303C-BD42-4158-AB09-01D72E11CBFA}" srcOrd="2" destOrd="0" presId="urn:microsoft.com/office/officeart/2008/layout/VerticalCurvedList"/>
    <dgm:cxn modelId="{AF8B395D-3D98-4252-ABAF-186349236C8B}" type="presParOf" srcId="{C716303C-BD42-4158-AB09-01D72E11CBFA}" destId="{0CC4B7EB-6D79-47ED-AC0F-039152814669}" srcOrd="0" destOrd="0" presId="urn:microsoft.com/office/officeart/2008/layout/VerticalCurvedList"/>
    <dgm:cxn modelId="{C5DFECD4-F6E1-4A83-945A-3F40161F437E}" type="presParOf" srcId="{FB33D242-20D5-4A22-A0C0-CD9DBB017327}" destId="{A8A33232-B16D-4FF3-93A1-B306879CDF78}" srcOrd="3" destOrd="0" presId="urn:microsoft.com/office/officeart/2008/layout/VerticalCurvedList"/>
    <dgm:cxn modelId="{E772498E-D9B0-463C-BA29-339ECEB83D2F}" type="presParOf" srcId="{FB33D242-20D5-4A22-A0C0-CD9DBB017327}" destId="{68F0AD68-4A33-4A03-8D93-156627E69345}" srcOrd="4" destOrd="0" presId="urn:microsoft.com/office/officeart/2008/layout/VerticalCurvedList"/>
    <dgm:cxn modelId="{CC3690BE-DFFF-46E4-BDE0-350B70B9297D}" type="presParOf" srcId="{68F0AD68-4A33-4A03-8D93-156627E69345}" destId="{3471EC50-4180-47A5-B128-01FF33E0CD34}" srcOrd="0" destOrd="0" presId="urn:microsoft.com/office/officeart/2008/layout/VerticalCurvedList"/>
    <dgm:cxn modelId="{56831BD2-3CA9-48FE-999C-536DE299479C}" type="presParOf" srcId="{FB33D242-20D5-4A22-A0C0-CD9DBB017327}" destId="{73CE7BD4-43A4-48FF-BF9F-9DAFD5F8ECE1}" srcOrd="5" destOrd="0" presId="urn:microsoft.com/office/officeart/2008/layout/VerticalCurvedList"/>
    <dgm:cxn modelId="{455E46EF-F3A7-4EFD-B253-C09A129D0C33}" type="presParOf" srcId="{FB33D242-20D5-4A22-A0C0-CD9DBB017327}" destId="{6543A412-5D4C-4129-8033-ECC6B61FECC6}" srcOrd="6" destOrd="0" presId="urn:microsoft.com/office/officeart/2008/layout/VerticalCurvedList"/>
    <dgm:cxn modelId="{89EEC43A-F23E-4C8F-A318-6C1D85DAB9F9}" type="presParOf" srcId="{6543A412-5D4C-4129-8033-ECC6B61FECC6}" destId="{05C545B0-9537-4BA2-873E-FC318508219F}" srcOrd="0" destOrd="0" presId="urn:microsoft.com/office/officeart/2008/layout/VerticalCurvedList"/>
    <dgm:cxn modelId="{0349AB12-6190-41E3-B1D9-C05A6F25C0BA}" type="presParOf" srcId="{FB33D242-20D5-4A22-A0C0-CD9DBB017327}" destId="{1DD2AE15-FCE7-4F02-9818-595857F11E0D}" srcOrd="7" destOrd="0" presId="urn:microsoft.com/office/officeart/2008/layout/VerticalCurvedList"/>
    <dgm:cxn modelId="{898FB942-4DAA-4E91-A34C-A3AC02812D87}" type="presParOf" srcId="{FB33D242-20D5-4A22-A0C0-CD9DBB017327}" destId="{60BF5FCF-B948-480B-8AFF-888F82845A57}" srcOrd="8" destOrd="0" presId="urn:microsoft.com/office/officeart/2008/layout/VerticalCurvedList"/>
    <dgm:cxn modelId="{891FA98D-321F-4238-9892-251A97C98B2D}" type="presParOf" srcId="{60BF5FCF-B948-480B-8AFF-888F82845A57}" destId="{542A81B0-5EA0-462E-9095-E1BEEC181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55FCE82-834A-492C-9721-58B42C7C66F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0BD1DB5-BFDF-4D55-9EF2-50E6083C390C}">
      <dgm:prSet phldrT="[Texto]"/>
      <dgm:spPr/>
      <dgm:t>
        <a:bodyPr/>
        <a:lstStyle/>
        <a:p>
          <a:r>
            <a:rPr lang="es-ES" dirty="0"/>
            <a:t>Desarrollo de la investigación para producir de forma recombinante la β-galactosidasa para disponer de enzima y continuar el desarrollo de experimentos complementarios que permitan proponer una solución real a las industrias que emplean lactasa.</a:t>
          </a:r>
        </a:p>
      </dgm:t>
    </dgm:pt>
    <dgm:pt modelId="{D7807983-4749-4869-A5CF-B6845D2E3BC3}" type="parTrans" cxnId="{C6A31DC2-2732-4B6E-9D25-883B3FD46BD9}">
      <dgm:prSet/>
      <dgm:spPr/>
      <dgm:t>
        <a:bodyPr/>
        <a:lstStyle/>
        <a:p>
          <a:endParaRPr lang="es-ES"/>
        </a:p>
      </dgm:t>
    </dgm:pt>
    <dgm:pt modelId="{D9D580B9-9393-4AB1-99FE-608566AF5150}" type="sibTrans" cxnId="{C6A31DC2-2732-4B6E-9D25-883B3FD46BD9}">
      <dgm:prSet/>
      <dgm:spPr/>
      <dgm:t>
        <a:bodyPr/>
        <a:lstStyle/>
        <a:p>
          <a:endParaRPr lang="es-ES"/>
        </a:p>
      </dgm:t>
    </dgm:pt>
    <dgm:pt modelId="{4C77D583-0EC7-4BB0-9EFE-2B98A525A244}">
      <dgm:prSet phldrT="[Texto]"/>
      <dgm:spPr/>
      <dgm:t>
        <a:bodyPr/>
        <a:lstStyle/>
        <a:p>
          <a:r>
            <a:rPr lang="es-ES" dirty="0"/>
            <a:t>La investigación inicial puede ser potenciada con la caracterización más profunda del soporte mediante espectroscopía infrarroja por transformada de Fourier (FTIR) y su optimización con ensayos de carga para determinar la capacidad de retención del soporte. </a:t>
          </a:r>
        </a:p>
      </dgm:t>
    </dgm:pt>
    <dgm:pt modelId="{B652CEB2-FAC7-42B0-9DD0-A698623AF99E}" type="parTrans" cxnId="{38F7CCAF-B0E2-4892-8684-CD2C2DBE167C}">
      <dgm:prSet/>
      <dgm:spPr/>
      <dgm:t>
        <a:bodyPr/>
        <a:lstStyle/>
        <a:p>
          <a:endParaRPr lang="es-ES"/>
        </a:p>
      </dgm:t>
    </dgm:pt>
    <dgm:pt modelId="{99A3535C-F55B-486E-B70F-4911A0F93DC7}" type="sibTrans" cxnId="{38F7CCAF-B0E2-4892-8684-CD2C2DBE167C}">
      <dgm:prSet/>
      <dgm:spPr/>
      <dgm:t>
        <a:bodyPr/>
        <a:lstStyle/>
        <a:p>
          <a:endParaRPr lang="es-ES"/>
        </a:p>
      </dgm:t>
    </dgm:pt>
    <dgm:pt modelId="{40210B70-76E3-4FB1-8F3B-3420014CB893}">
      <dgm:prSet phldrT="[Texto]"/>
      <dgm:spPr/>
      <dgm:t>
        <a:bodyPr/>
        <a:lstStyle/>
        <a:p>
          <a:r>
            <a:rPr lang="es-ES" b="1" dirty="0"/>
            <a:t>Estudios profundidad: </a:t>
          </a:r>
          <a:r>
            <a:rPr lang="es-ES" dirty="0"/>
            <a:t>1) caracterización de la enzima libre e inmovilizada mediante estudios cinéticos, 2) estudios de optimización de condiciones de trabajo, pH y temperatura, 3) estudios de estabilidad al almacenamiento y condiciones desnaturalizantes.</a:t>
          </a:r>
        </a:p>
      </dgm:t>
    </dgm:pt>
    <dgm:pt modelId="{B3E2C860-E6B4-460F-95BF-EAF6EE7A9FBF}" type="parTrans" cxnId="{D656730E-9C2D-4C42-8F29-108153B9A7AC}">
      <dgm:prSet/>
      <dgm:spPr/>
      <dgm:t>
        <a:bodyPr/>
        <a:lstStyle/>
        <a:p>
          <a:endParaRPr lang="es-ES"/>
        </a:p>
      </dgm:t>
    </dgm:pt>
    <dgm:pt modelId="{F9F9B766-6A4A-4A97-97F3-395DA5522C08}" type="sibTrans" cxnId="{D656730E-9C2D-4C42-8F29-108153B9A7AC}">
      <dgm:prSet/>
      <dgm:spPr/>
      <dgm:t>
        <a:bodyPr/>
        <a:lstStyle/>
        <a:p>
          <a:endParaRPr lang="es-ES"/>
        </a:p>
      </dgm:t>
    </dgm:pt>
    <dgm:pt modelId="{086CBA0A-A1F1-4F95-9C83-20CD98D132D8}">
      <dgm:prSet/>
      <dgm:spPr/>
      <dgm:t>
        <a:bodyPr/>
        <a:lstStyle/>
        <a:p>
          <a:r>
            <a:rPr lang="es-ES" b="1" dirty="0"/>
            <a:t>Estudios industriales: </a:t>
          </a:r>
          <a:r>
            <a:rPr lang="es-ES" dirty="0"/>
            <a:t>empleo de la enzima inmovilizada en condiciones de flujo continuo y discontinuo, con mayores volúmenes e incluso diferentes sustratos. </a:t>
          </a:r>
        </a:p>
      </dgm:t>
    </dgm:pt>
    <dgm:pt modelId="{2CB6F9E3-5593-4C8A-A2F2-0BA6F7B251E2}" type="parTrans" cxnId="{86A714EC-2C39-4825-B769-CB510BA78E86}">
      <dgm:prSet/>
      <dgm:spPr/>
    </dgm:pt>
    <dgm:pt modelId="{ACC4DA2F-F15B-4046-88DE-09D3C4B74A1A}" type="sibTrans" cxnId="{86A714EC-2C39-4825-B769-CB510BA78E86}">
      <dgm:prSet/>
      <dgm:spPr/>
    </dgm:pt>
    <dgm:pt modelId="{63928505-FA03-4C55-943E-3C9C69B5B634}" type="pres">
      <dgm:prSet presAssocID="{A55FCE82-834A-492C-9721-58B42C7C66FC}" presName="Name0" presStyleCnt="0">
        <dgm:presLayoutVars>
          <dgm:chMax val="7"/>
          <dgm:chPref val="7"/>
          <dgm:dir/>
        </dgm:presLayoutVars>
      </dgm:prSet>
      <dgm:spPr/>
    </dgm:pt>
    <dgm:pt modelId="{5A70C938-D610-4ADC-9D44-120A0F8EE8FA}" type="pres">
      <dgm:prSet presAssocID="{A55FCE82-834A-492C-9721-58B42C7C66FC}" presName="Name1" presStyleCnt="0"/>
      <dgm:spPr/>
    </dgm:pt>
    <dgm:pt modelId="{AB1A61B6-B549-420C-835C-E9FAF8E3FF4B}" type="pres">
      <dgm:prSet presAssocID="{A55FCE82-834A-492C-9721-58B42C7C66FC}" presName="cycle" presStyleCnt="0"/>
      <dgm:spPr/>
    </dgm:pt>
    <dgm:pt modelId="{B2AFA52A-7687-40D5-B26D-51E8C7D5BD4E}" type="pres">
      <dgm:prSet presAssocID="{A55FCE82-834A-492C-9721-58B42C7C66FC}" presName="srcNode" presStyleLbl="node1" presStyleIdx="0" presStyleCnt="4"/>
      <dgm:spPr/>
    </dgm:pt>
    <dgm:pt modelId="{057AF8D1-7C5E-4AF4-810F-B56F0A169905}" type="pres">
      <dgm:prSet presAssocID="{A55FCE82-834A-492C-9721-58B42C7C66FC}" presName="conn" presStyleLbl="parChTrans1D2" presStyleIdx="0" presStyleCnt="1"/>
      <dgm:spPr/>
    </dgm:pt>
    <dgm:pt modelId="{2CEC50D2-C726-456C-9EDF-E780BE01F1D6}" type="pres">
      <dgm:prSet presAssocID="{A55FCE82-834A-492C-9721-58B42C7C66FC}" presName="extraNode" presStyleLbl="node1" presStyleIdx="0" presStyleCnt="4"/>
      <dgm:spPr/>
    </dgm:pt>
    <dgm:pt modelId="{FCB60BF2-A4CD-44C4-897C-73964A7B5204}" type="pres">
      <dgm:prSet presAssocID="{A55FCE82-834A-492C-9721-58B42C7C66FC}" presName="dstNode" presStyleLbl="node1" presStyleIdx="0" presStyleCnt="4"/>
      <dgm:spPr/>
    </dgm:pt>
    <dgm:pt modelId="{7E7700CC-C149-4A48-96AD-CCDCAC309E76}" type="pres">
      <dgm:prSet presAssocID="{60BD1DB5-BFDF-4D55-9EF2-50E6083C390C}" presName="text_1" presStyleLbl="node1" presStyleIdx="0" presStyleCnt="4">
        <dgm:presLayoutVars>
          <dgm:bulletEnabled val="1"/>
        </dgm:presLayoutVars>
      </dgm:prSet>
      <dgm:spPr/>
    </dgm:pt>
    <dgm:pt modelId="{D136842E-1984-41E5-9369-CADEC9471F9A}" type="pres">
      <dgm:prSet presAssocID="{60BD1DB5-BFDF-4D55-9EF2-50E6083C390C}" presName="accent_1" presStyleCnt="0"/>
      <dgm:spPr/>
    </dgm:pt>
    <dgm:pt modelId="{4FAA9C07-F1BF-452F-8617-BBB3F718B3FC}" type="pres">
      <dgm:prSet presAssocID="{60BD1DB5-BFDF-4D55-9EF2-50E6083C390C}" presName="accentRepeatNode" presStyleLbl="solidFgAcc1" presStyleIdx="0" presStyleCnt="4"/>
      <dgm:spPr/>
    </dgm:pt>
    <dgm:pt modelId="{FF880CF0-53CB-4893-ADC6-CA5B4DDF13FE}" type="pres">
      <dgm:prSet presAssocID="{4C77D583-0EC7-4BB0-9EFE-2B98A525A244}" presName="text_2" presStyleLbl="node1" presStyleIdx="1" presStyleCnt="4">
        <dgm:presLayoutVars>
          <dgm:bulletEnabled val="1"/>
        </dgm:presLayoutVars>
      </dgm:prSet>
      <dgm:spPr/>
    </dgm:pt>
    <dgm:pt modelId="{730DDAA7-3356-43BD-BE28-1B05CFF544A2}" type="pres">
      <dgm:prSet presAssocID="{4C77D583-0EC7-4BB0-9EFE-2B98A525A244}" presName="accent_2" presStyleCnt="0"/>
      <dgm:spPr/>
    </dgm:pt>
    <dgm:pt modelId="{CDAAF606-955E-444D-909C-531B0E625759}" type="pres">
      <dgm:prSet presAssocID="{4C77D583-0EC7-4BB0-9EFE-2B98A525A244}" presName="accentRepeatNode" presStyleLbl="solidFgAcc1" presStyleIdx="1" presStyleCnt="4"/>
      <dgm:spPr/>
    </dgm:pt>
    <dgm:pt modelId="{6B42C470-4E41-4F26-A7D9-BF1EC4F52E39}" type="pres">
      <dgm:prSet presAssocID="{40210B70-76E3-4FB1-8F3B-3420014CB893}" presName="text_3" presStyleLbl="node1" presStyleIdx="2" presStyleCnt="4">
        <dgm:presLayoutVars>
          <dgm:bulletEnabled val="1"/>
        </dgm:presLayoutVars>
      </dgm:prSet>
      <dgm:spPr/>
    </dgm:pt>
    <dgm:pt modelId="{C69907B8-4231-4E38-900A-0C852AD54181}" type="pres">
      <dgm:prSet presAssocID="{40210B70-76E3-4FB1-8F3B-3420014CB893}" presName="accent_3" presStyleCnt="0"/>
      <dgm:spPr/>
    </dgm:pt>
    <dgm:pt modelId="{3324FAC3-D7E0-4B70-9650-40ED00AA5FBC}" type="pres">
      <dgm:prSet presAssocID="{40210B70-76E3-4FB1-8F3B-3420014CB893}" presName="accentRepeatNode" presStyleLbl="solidFgAcc1" presStyleIdx="2" presStyleCnt="4"/>
      <dgm:spPr/>
    </dgm:pt>
    <dgm:pt modelId="{1AE732CB-C327-42A6-8BC3-1D765B89A9EF}" type="pres">
      <dgm:prSet presAssocID="{086CBA0A-A1F1-4F95-9C83-20CD98D132D8}" presName="text_4" presStyleLbl="node1" presStyleIdx="3" presStyleCnt="4">
        <dgm:presLayoutVars>
          <dgm:bulletEnabled val="1"/>
        </dgm:presLayoutVars>
      </dgm:prSet>
      <dgm:spPr/>
    </dgm:pt>
    <dgm:pt modelId="{40148AD9-21C3-474F-BD2A-5555E4DEA533}" type="pres">
      <dgm:prSet presAssocID="{086CBA0A-A1F1-4F95-9C83-20CD98D132D8}" presName="accent_4" presStyleCnt="0"/>
      <dgm:spPr/>
    </dgm:pt>
    <dgm:pt modelId="{EA86C6ED-865F-4CEA-94B9-E92A9AD78920}" type="pres">
      <dgm:prSet presAssocID="{086CBA0A-A1F1-4F95-9C83-20CD98D132D8}" presName="accentRepeatNode" presStyleLbl="solidFgAcc1" presStyleIdx="3" presStyleCnt="4"/>
      <dgm:spPr/>
    </dgm:pt>
  </dgm:ptLst>
  <dgm:cxnLst>
    <dgm:cxn modelId="{D11F7301-641D-4779-8CA1-2AEEBB218EF2}" type="presOf" srcId="{4C77D583-0EC7-4BB0-9EFE-2B98A525A244}" destId="{FF880CF0-53CB-4893-ADC6-CA5B4DDF13FE}" srcOrd="0" destOrd="0" presId="urn:microsoft.com/office/officeart/2008/layout/VerticalCurvedList"/>
    <dgm:cxn modelId="{D656730E-9C2D-4C42-8F29-108153B9A7AC}" srcId="{A55FCE82-834A-492C-9721-58B42C7C66FC}" destId="{40210B70-76E3-4FB1-8F3B-3420014CB893}" srcOrd="2" destOrd="0" parTransId="{B3E2C860-E6B4-460F-95BF-EAF6EE7A9FBF}" sibTransId="{F9F9B766-6A4A-4A97-97F3-395DA5522C08}"/>
    <dgm:cxn modelId="{08E84622-6EB8-4071-B04B-9794EEE2A90F}" type="presOf" srcId="{60BD1DB5-BFDF-4D55-9EF2-50E6083C390C}" destId="{7E7700CC-C149-4A48-96AD-CCDCAC309E76}" srcOrd="0" destOrd="0" presId="urn:microsoft.com/office/officeart/2008/layout/VerticalCurvedList"/>
    <dgm:cxn modelId="{EB62D751-A83B-4FA8-991C-11C367D0D097}" type="presOf" srcId="{A55FCE82-834A-492C-9721-58B42C7C66FC}" destId="{63928505-FA03-4C55-943E-3C9C69B5B634}" srcOrd="0" destOrd="0" presId="urn:microsoft.com/office/officeart/2008/layout/VerticalCurvedList"/>
    <dgm:cxn modelId="{49343878-E8D9-4272-BF6B-2A76E50280B8}" type="presOf" srcId="{40210B70-76E3-4FB1-8F3B-3420014CB893}" destId="{6B42C470-4E41-4F26-A7D9-BF1EC4F52E39}" srcOrd="0" destOrd="0" presId="urn:microsoft.com/office/officeart/2008/layout/VerticalCurvedList"/>
    <dgm:cxn modelId="{951D0384-F508-4B15-BD54-75A606953C72}" type="presOf" srcId="{086CBA0A-A1F1-4F95-9C83-20CD98D132D8}" destId="{1AE732CB-C327-42A6-8BC3-1D765B89A9EF}" srcOrd="0" destOrd="0" presId="urn:microsoft.com/office/officeart/2008/layout/VerticalCurvedList"/>
    <dgm:cxn modelId="{BCB23CAD-312F-4294-AD5D-F86AB0330174}" type="presOf" srcId="{D9D580B9-9393-4AB1-99FE-608566AF5150}" destId="{057AF8D1-7C5E-4AF4-810F-B56F0A169905}" srcOrd="0" destOrd="0" presId="urn:microsoft.com/office/officeart/2008/layout/VerticalCurvedList"/>
    <dgm:cxn modelId="{38F7CCAF-B0E2-4892-8684-CD2C2DBE167C}" srcId="{A55FCE82-834A-492C-9721-58B42C7C66FC}" destId="{4C77D583-0EC7-4BB0-9EFE-2B98A525A244}" srcOrd="1" destOrd="0" parTransId="{B652CEB2-FAC7-42B0-9DD0-A698623AF99E}" sibTransId="{99A3535C-F55B-486E-B70F-4911A0F93DC7}"/>
    <dgm:cxn modelId="{C6A31DC2-2732-4B6E-9D25-883B3FD46BD9}" srcId="{A55FCE82-834A-492C-9721-58B42C7C66FC}" destId="{60BD1DB5-BFDF-4D55-9EF2-50E6083C390C}" srcOrd="0" destOrd="0" parTransId="{D7807983-4749-4869-A5CF-B6845D2E3BC3}" sibTransId="{D9D580B9-9393-4AB1-99FE-608566AF5150}"/>
    <dgm:cxn modelId="{86A714EC-2C39-4825-B769-CB510BA78E86}" srcId="{A55FCE82-834A-492C-9721-58B42C7C66FC}" destId="{086CBA0A-A1F1-4F95-9C83-20CD98D132D8}" srcOrd="3" destOrd="0" parTransId="{2CB6F9E3-5593-4C8A-A2F2-0BA6F7B251E2}" sibTransId="{ACC4DA2F-F15B-4046-88DE-09D3C4B74A1A}"/>
    <dgm:cxn modelId="{129D88D1-1423-4C66-9A58-A9A9185D3389}" type="presParOf" srcId="{63928505-FA03-4C55-943E-3C9C69B5B634}" destId="{5A70C938-D610-4ADC-9D44-120A0F8EE8FA}" srcOrd="0" destOrd="0" presId="urn:microsoft.com/office/officeart/2008/layout/VerticalCurvedList"/>
    <dgm:cxn modelId="{03370164-9F9C-43EC-B63B-2197AB5CE11D}" type="presParOf" srcId="{5A70C938-D610-4ADC-9D44-120A0F8EE8FA}" destId="{AB1A61B6-B549-420C-835C-E9FAF8E3FF4B}" srcOrd="0" destOrd="0" presId="urn:microsoft.com/office/officeart/2008/layout/VerticalCurvedList"/>
    <dgm:cxn modelId="{7F764097-5D83-477B-B944-F6F12D6ADD49}" type="presParOf" srcId="{AB1A61B6-B549-420C-835C-E9FAF8E3FF4B}" destId="{B2AFA52A-7687-40D5-B26D-51E8C7D5BD4E}" srcOrd="0" destOrd="0" presId="urn:microsoft.com/office/officeart/2008/layout/VerticalCurvedList"/>
    <dgm:cxn modelId="{BE134439-7C00-4491-879A-268A75D899CB}" type="presParOf" srcId="{AB1A61B6-B549-420C-835C-E9FAF8E3FF4B}" destId="{057AF8D1-7C5E-4AF4-810F-B56F0A169905}" srcOrd="1" destOrd="0" presId="urn:microsoft.com/office/officeart/2008/layout/VerticalCurvedList"/>
    <dgm:cxn modelId="{3E2E3ABF-0250-4A25-A15A-94F087E014F4}" type="presParOf" srcId="{AB1A61B6-B549-420C-835C-E9FAF8E3FF4B}" destId="{2CEC50D2-C726-456C-9EDF-E780BE01F1D6}" srcOrd="2" destOrd="0" presId="urn:microsoft.com/office/officeart/2008/layout/VerticalCurvedList"/>
    <dgm:cxn modelId="{330A7B94-7CC5-46A6-8523-8150A49259CD}" type="presParOf" srcId="{AB1A61B6-B549-420C-835C-E9FAF8E3FF4B}" destId="{FCB60BF2-A4CD-44C4-897C-73964A7B5204}" srcOrd="3" destOrd="0" presId="urn:microsoft.com/office/officeart/2008/layout/VerticalCurvedList"/>
    <dgm:cxn modelId="{5D8E468F-2A34-4784-A95B-5255D2384433}" type="presParOf" srcId="{5A70C938-D610-4ADC-9D44-120A0F8EE8FA}" destId="{7E7700CC-C149-4A48-96AD-CCDCAC309E76}" srcOrd="1" destOrd="0" presId="urn:microsoft.com/office/officeart/2008/layout/VerticalCurvedList"/>
    <dgm:cxn modelId="{6AD8BEE2-68E6-4C19-9B25-7399D5E7DA44}" type="presParOf" srcId="{5A70C938-D610-4ADC-9D44-120A0F8EE8FA}" destId="{D136842E-1984-41E5-9369-CADEC9471F9A}" srcOrd="2" destOrd="0" presId="urn:microsoft.com/office/officeart/2008/layout/VerticalCurvedList"/>
    <dgm:cxn modelId="{FF63C625-B542-46BB-AB96-D66477DF1F74}" type="presParOf" srcId="{D136842E-1984-41E5-9369-CADEC9471F9A}" destId="{4FAA9C07-F1BF-452F-8617-BBB3F718B3FC}" srcOrd="0" destOrd="0" presId="urn:microsoft.com/office/officeart/2008/layout/VerticalCurvedList"/>
    <dgm:cxn modelId="{8460FB90-4FA9-4C8E-8DDE-4D12F28914EB}" type="presParOf" srcId="{5A70C938-D610-4ADC-9D44-120A0F8EE8FA}" destId="{FF880CF0-53CB-4893-ADC6-CA5B4DDF13FE}" srcOrd="3" destOrd="0" presId="urn:microsoft.com/office/officeart/2008/layout/VerticalCurvedList"/>
    <dgm:cxn modelId="{6468B5AD-D7F0-4DB2-BC9C-22BF04E9459D}" type="presParOf" srcId="{5A70C938-D610-4ADC-9D44-120A0F8EE8FA}" destId="{730DDAA7-3356-43BD-BE28-1B05CFF544A2}" srcOrd="4" destOrd="0" presId="urn:microsoft.com/office/officeart/2008/layout/VerticalCurvedList"/>
    <dgm:cxn modelId="{247C8481-1C4F-4A8D-8E06-7A5A0126D1FF}" type="presParOf" srcId="{730DDAA7-3356-43BD-BE28-1B05CFF544A2}" destId="{CDAAF606-955E-444D-909C-531B0E625759}" srcOrd="0" destOrd="0" presId="urn:microsoft.com/office/officeart/2008/layout/VerticalCurvedList"/>
    <dgm:cxn modelId="{FC2161CE-D7F8-40FA-B1FB-342B7994AE84}" type="presParOf" srcId="{5A70C938-D610-4ADC-9D44-120A0F8EE8FA}" destId="{6B42C470-4E41-4F26-A7D9-BF1EC4F52E39}" srcOrd="5" destOrd="0" presId="urn:microsoft.com/office/officeart/2008/layout/VerticalCurvedList"/>
    <dgm:cxn modelId="{84B13529-FCB0-4D7A-86D9-BF3884797ECA}" type="presParOf" srcId="{5A70C938-D610-4ADC-9D44-120A0F8EE8FA}" destId="{C69907B8-4231-4E38-900A-0C852AD54181}" srcOrd="6" destOrd="0" presId="urn:microsoft.com/office/officeart/2008/layout/VerticalCurvedList"/>
    <dgm:cxn modelId="{85A2E2BF-D33D-439F-AF57-B3F7D438296E}" type="presParOf" srcId="{C69907B8-4231-4E38-900A-0C852AD54181}" destId="{3324FAC3-D7E0-4B70-9650-40ED00AA5FBC}" srcOrd="0" destOrd="0" presId="urn:microsoft.com/office/officeart/2008/layout/VerticalCurvedList"/>
    <dgm:cxn modelId="{A496B6AA-6F15-4519-A838-F83D36C0F501}" type="presParOf" srcId="{5A70C938-D610-4ADC-9D44-120A0F8EE8FA}" destId="{1AE732CB-C327-42A6-8BC3-1D765B89A9EF}" srcOrd="7" destOrd="0" presId="urn:microsoft.com/office/officeart/2008/layout/VerticalCurvedList"/>
    <dgm:cxn modelId="{34098DA9-A40E-4B55-8F4F-51DC9F9FEB44}" type="presParOf" srcId="{5A70C938-D610-4ADC-9D44-120A0F8EE8FA}" destId="{40148AD9-21C3-474F-BD2A-5555E4DEA533}" srcOrd="8" destOrd="0" presId="urn:microsoft.com/office/officeart/2008/layout/VerticalCurvedList"/>
    <dgm:cxn modelId="{AECE6F91-9FF5-4EFB-BED6-0F5FF86B2559}" type="presParOf" srcId="{40148AD9-21C3-474F-BD2A-5555E4DEA533}" destId="{EA86C6ED-865F-4CEA-94B9-E92A9AD789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D8A17-4C1C-47B7-976B-D3036FE5CB8C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DDA3F6D-4500-4C2C-B751-4E9857F3758E}">
      <dgm:prSet phldrT="[Texto]" custT="1"/>
      <dgm:spPr/>
      <dgm:t>
        <a:bodyPr/>
        <a:lstStyle/>
        <a:p>
          <a:r>
            <a:rPr lang="es-ES" sz="1800" dirty="0">
              <a:latin typeface="+mn-lt"/>
            </a:rPr>
            <a:t>70 % población es intolerante</a:t>
          </a:r>
        </a:p>
        <a:p>
          <a:endParaRPr lang="es-ES" sz="1800" dirty="0">
            <a:latin typeface="+mn-lt"/>
          </a:endParaRPr>
        </a:p>
        <a:p>
          <a:r>
            <a:rPr lang="es-ES" sz="1800" dirty="0">
              <a:latin typeface="+mn-lt"/>
            </a:rPr>
            <a:t>Ecuador, 1.86 millones de litros de leche deben procesarse</a:t>
          </a:r>
        </a:p>
      </dgm:t>
    </dgm:pt>
    <dgm:pt modelId="{50D26FA1-79E6-4A56-B1B7-AB83EBDACE4E}" type="parTrans" cxnId="{0CEB4D4D-6087-4C3F-9DF5-213C13A86D11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B92338E-04C2-4771-A39C-16ED95C02D14}" type="sibTrans" cxnId="{0CEB4D4D-6087-4C3F-9DF5-213C13A86D11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CC914312-A774-4BEA-8D48-F1A59588FBFE}">
      <dgm:prSet phldrT="[Texto]" custT="1"/>
      <dgm:spPr/>
      <dgm:t>
        <a:bodyPr/>
        <a:lstStyle/>
        <a:p>
          <a:r>
            <a:rPr lang="es-ES" sz="1900" b="1" dirty="0">
              <a:latin typeface="+mn-lt"/>
            </a:rPr>
            <a:t>Enzimas en solución</a:t>
          </a:r>
        </a:p>
        <a:p>
          <a:r>
            <a:rPr lang="es-ES" sz="1600" dirty="0">
              <a:latin typeface="+mn-lt"/>
              <a:cs typeface="Calibri" panose="020F0502020204030204" pitchFamily="34" charset="0"/>
            </a:rPr>
            <a:t>↓ estabilidad operativa</a:t>
          </a:r>
        </a:p>
        <a:p>
          <a:r>
            <a:rPr lang="es-ES" sz="1600" dirty="0">
              <a:latin typeface="+mn-lt"/>
              <a:cs typeface="Calibri" panose="020F0502020204030204" pitchFamily="34" charset="0"/>
            </a:rPr>
            <a:t>↓ vida útil por almacenamiento </a:t>
          </a:r>
        </a:p>
        <a:p>
          <a:r>
            <a:rPr lang="es-ES" sz="1600" dirty="0">
              <a:latin typeface="+mn-lt"/>
              <a:cs typeface="Calibri" panose="020F0502020204030204" pitchFamily="34" charset="0"/>
            </a:rPr>
            <a:t>No es posible reutilizar</a:t>
          </a:r>
          <a:endParaRPr lang="es-ES" sz="1600" dirty="0">
            <a:latin typeface="+mn-lt"/>
          </a:endParaRPr>
        </a:p>
      </dgm:t>
    </dgm:pt>
    <dgm:pt modelId="{949A79A4-F7EF-4075-9D04-7637D5C8E97D}" type="parTrans" cxnId="{F8282F7C-20E2-40F3-A246-C2C09F6923C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ED6344A8-8EB6-41B8-B15B-CC0A90D59921}" type="sibTrans" cxnId="{F8282F7C-20E2-40F3-A246-C2C09F6923C8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1F6D49D-A1F5-4BF9-B806-726DBAA97D7D}">
      <dgm:prSet custT="1"/>
      <dgm:spPr/>
      <dgm:t>
        <a:bodyPr/>
        <a:lstStyle/>
        <a:p>
          <a:r>
            <a:rPr lang="es-ES" sz="1900" b="1" dirty="0">
              <a:latin typeface="+mn-lt"/>
            </a:rPr>
            <a:t>Enzimas inmovilizadas</a:t>
          </a:r>
        </a:p>
        <a:p>
          <a:r>
            <a:rPr lang="es-ES" sz="1600" dirty="0">
              <a:latin typeface="+mn-lt"/>
            </a:rPr>
            <a:t>Reutilización</a:t>
          </a:r>
        </a:p>
        <a:p>
          <a:r>
            <a:rPr lang="es-ES" sz="1600" dirty="0">
              <a:latin typeface="+mn-lt"/>
            </a:rPr>
            <a:t>Mejor rendimiento y estabilidad</a:t>
          </a:r>
        </a:p>
        <a:p>
          <a:r>
            <a:rPr lang="es-ES" sz="1600" dirty="0">
              <a:latin typeface="+mn-lt"/>
            </a:rPr>
            <a:t>Soporte adecuado</a:t>
          </a:r>
        </a:p>
      </dgm:t>
    </dgm:pt>
    <dgm:pt modelId="{63C212D3-36B2-47B0-B143-2BD7A2C984CF}" type="parTrans" cxnId="{8DD63DB3-74C6-467D-8F5E-ED7CA7BAF7F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2E993D83-A1AA-4782-BDDE-B27C5EF249C0}" type="sibTrans" cxnId="{8DD63DB3-74C6-467D-8F5E-ED7CA7BAF7F0}">
      <dgm:prSet/>
      <dgm:spPr/>
      <dgm:t>
        <a:bodyPr/>
        <a:lstStyle/>
        <a:p>
          <a:endParaRPr lang="es-ES">
            <a:latin typeface="+mn-lt"/>
          </a:endParaRPr>
        </a:p>
      </dgm:t>
    </dgm:pt>
    <dgm:pt modelId="{AB54EBE9-6E00-4B3C-BF7F-0937D0618F5A}" type="pres">
      <dgm:prSet presAssocID="{F9CD8A17-4C1C-47B7-976B-D3036FE5CB8C}" presName="Name0" presStyleCnt="0">
        <dgm:presLayoutVars>
          <dgm:dir/>
          <dgm:resizeHandles val="exact"/>
        </dgm:presLayoutVars>
      </dgm:prSet>
      <dgm:spPr/>
    </dgm:pt>
    <dgm:pt modelId="{486B4081-1AF7-478B-B303-68A6BDB88413}" type="pres">
      <dgm:prSet presAssocID="{8DDA3F6D-4500-4C2C-B751-4E9857F3758E}" presName="composite" presStyleCnt="0"/>
      <dgm:spPr/>
    </dgm:pt>
    <dgm:pt modelId="{19D5DFFC-31FD-4812-8C72-1CE3DF9ABC39}" type="pres">
      <dgm:prSet presAssocID="{8DDA3F6D-4500-4C2C-B751-4E9857F3758E}" presName="rect1" presStyleLbl="trAlignAcc1" presStyleIdx="0" presStyleCnt="3">
        <dgm:presLayoutVars>
          <dgm:bulletEnabled val="1"/>
        </dgm:presLayoutVars>
      </dgm:prSet>
      <dgm:spPr/>
    </dgm:pt>
    <dgm:pt modelId="{15746C11-4BE8-49FF-985F-A470293D767B}" type="pres">
      <dgm:prSet presAssocID="{8DDA3F6D-4500-4C2C-B751-4E9857F3758E}" presName="rect2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8500" b="28500"/>
          </a:stretch>
        </a:blipFill>
        <a:ln>
          <a:solidFill>
            <a:schemeClr val="accent6"/>
          </a:solidFill>
        </a:ln>
      </dgm:spPr>
    </dgm:pt>
    <dgm:pt modelId="{94809680-E33B-426D-9BD2-A48BB9F51AC0}" type="pres">
      <dgm:prSet presAssocID="{2B92338E-04C2-4771-A39C-16ED95C02D14}" presName="sibTrans" presStyleCnt="0"/>
      <dgm:spPr/>
    </dgm:pt>
    <dgm:pt modelId="{0B1E0298-0E46-4E3D-92E7-79A816A85A3E}" type="pres">
      <dgm:prSet presAssocID="{CC914312-A774-4BEA-8D48-F1A59588FBFE}" presName="composite" presStyleCnt="0"/>
      <dgm:spPr/>
    </dgm:pt>
    <dgm:pt modelId="{45C495BD-3FFB-460F-8E5D-2898D5782B90}" type="pres">
      <dgm:prSet presAssocID="{CC914312-A774-4BEA-8D48-F1A59588FBFE}" presName="rect1" presStyleLbl="trAlignAcc1" presStyleIdx="1" presStyleCnt="3">
        <dgm:presLayoutVars>
          <dgm:bulletEnabled val="1"/>
        </dgm:presLayoutVars>
      </dgm:prSet>
      <dgm:spPr/>
    </dgm:pt>
    <dgm:pt modelId="{992DBB13-EBAB-4D7C-B061-EC7B7A2E8FC0}" type="pres">
      <dgm:prSet presAssocID="{CC914312-A774-4BEA-8D48-F1A59588FBFE}" presName="rect2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3334" b="33334"/>
          </a:stretch>
        </a:blipFill>
        <a:ln>
          <a:solidFill>
            <a:schemeClr val="accent5"/>
          </a:solidFill>
        </a:ln>
      </dgm:spPr>
    </dgm:pt>
    <dgm:pt modelId="{9918D690-C1C1-47AC-B297-E2F60076331D}" type="pres">
      <dgm:prSet presAssocID="{ED6344A8-8EB6-41B8-B15B-CC0A90D59921}" presName="sibTrans" presStyleCnt="0"/>
      <dgm:spPr/>
    </dgm:pt>
    <dgm:pt modelId="{2DCEDB01-BFDB-451F-AFC7-72C2687297C3}" type="pres">
      <dgm:prSet presAssocID="{21F6D49D-A1F5-4BF9-B806-726DBAA97D7D}" presName="composite" presStyleCnt="0"/>
      <dgm:spPr/>
    </dgm:pt>
    <dgm:pt modelId="{D0563950-3ADE-4AE1-AF12-BD5AA3F93A6C}" type="pres">
      <dgm:prSet presAssocID="{21F6D49D-A1F5-4BF9-B806-726DBAA97D7D}" presName="rect1" presStyleLbl="trAlignAcc1" presStyleIdx="2" presStyleCnt="3">
        <dgm:presLayoutVars>
          <dgm:bulletEnabled val="1"/>
        </dgm:presLayoutVars>
      </dgm:prSet>
      <dgm:spPr/>
    </dgm:pt>
    <dgm:pt modelId="{88CDFF9C-8371-4362-B302-2BB082F2E197}" type="pres">
      <dgm:prSet presAssocID="{21F6D49D-A1F5-4BF9-B806-726DBAA97D7D}" presName="rect2" presStyleLbl="fgImgPlace1" presStyleIdx="2" presStyleCnt="3"/>
      <dgm:spPr>
        <a:blipFill dpi="0" rotWithShape="1">
          <a:blip xmlns:r="http://schemas.openxmlformats.org/officeDocument/2006/relationships" r:embed="rId3"/>
          <a:srcRect/>
          <a:stretch>
            <a:fillRect t="17284" b="17284"/>
          </a:stretch>
        </a:blipFill>
        <a:ln>
          <a:solidFill>
            <a:schemeClr val="accent4"/>
          </a:solidFill>
        </a:ln>
      </dgm:spPr>
    </dgm:pt>
  </dgm:ptLst>
  <dgm:cxnLst>
    <dgm:cxn modelId="{0CEB4D4D-6087-4C3F-9DF5-213C13A86D11}" srcId="{F9CD8A17-4C1C-47B7-976B-D3036FE5CB8C}" destId="{8DDA3F6D-4500-4C2C-B751-4E9857F3758E}" srcOrd="0" destOrd="0" parTransId="{50D26FA1-79E6-4A56-B1B7-AB83EBDACE4E}" sibTransId="{2B92338E-04C2-4771-A39C-16ED95C02D14}"/>
    <dgm:cxn modelId="{F8282F7C-20E2-40F3-A246-C2C09F6923C8}" srcId="{F9CD8A17-4C1C-47B7-976B-D3036FE5CB8C}" destId="{CC914312-A774-4BEA-8D48-F1A59588FBFE}" srcOrd="1" destOrd="0" parTransId="{949A79A4-F7EF-4075-9D04-7637D5C8E97D}" sibTransId="{ED6344A8-8EB6-41B8-B15B-CC0A90D59921}"/>
    <dgm:cxn modelId="{64FCE27C-AE24-47D4-BEE0-8A5221381DF9}" type="presOf" srcId="{21F6D49D-A1F5-4BF9-B806-726DBAA97D7D}" destId="{D0563950-3ADE-4AE1-AF12-BD5AA3F93A6C}" srcOrd="0" destOrd="0" presId="urn:microsoft.com/office/officeart/2008/layout/PictureStrips"/>
    <dgm:cxn modelId="{DD03EE88-D62F-4AE6-9A86-23CB77171911}" type="presOf" srcId="{8DDA3F6D-4500-4C2C-B751-4E9857F3758E}" destId="{19D5DFFC-31FD-4812-8C72-1CE3DF9ABC39}" srcOrd="0" destOrd="0" presId="urn:microsoft.com/office/officeart/2008/layout/PictureStrips"/>
    <dgm:cxn modelId="{CA2FA09E-EC0B-415D-8E70-F61331A6A2C7}" type="presOf" srcId="{CC914312-A774-4BEA-8D48-F1A59588FBFE}" destId="{45C495BD-3FFB-460F-8E5D-2898D5782B90}" srcOrd="0" destOrd="0" presId="urn:microsoft.com/office/officeart/2008/layout/PictureStrips"/>
    <dgm:cxn modelId="{1EFB40A7-02DD-487A-B187-3FE183445ED2}" type="presOf" srcId="{F9CD8A17-4C1C-47B7-976B-D3036FE5CB8C}" destId="{AB54EBE9-6E00-4B3C-BF7F-0937D0618F5A}" srcOrd="0" destOrd="0" presId="urn:microsoft.com/office/officeart/2008/layout/PictureStrips"/>
    <dgm:cxn modelId="{8DD63DB3-74C6-467D-8F5E-ED7CA7BAF7F0}" srcId="{F9CD8A17-4C1C-47B7-976B-D3036FE5CB8C}" destId="{21F6D49D-A1F5-4BF9-B806-726DBAA97D7D}" srcOrd="2" destOrd="0" parTransId="{63C212D3-36B2-47B0-B143-2BD7A2C984CF}" sibTransId="{2E993D83-A1AA-4782-BDDE-B27C5EF249C0}"/>
    <dgm:cxn modelId="{67AA9D16-2483-493B-9450-C4ED0D75B20D}" type="presParOf" srcId="{AB54EBE9-6E00-4B3C-BF7F-0937D0618F5A}" destId="{486B4081-1AF7-478B-B303-68A6BDB88413}" srcOrd="0" destOrd="0" presId="urn:microsoft.com/office/officeart/2008/layout/PictureStrips"/>
    <dgm:cxn modelId="{88F270A9-D54E-4DF3-A824-A8E30C110432}" type="presParOf" srcId="{486B4081-1AF7-478B-B303-68A6BDB88413}" destId="{19D5DFFC-31FD-4812-8C72-1CE3DF9ABC39}" srcOrd="0" destOrd="0" presId="urn:microsoft.com/office/officeart/2008/layout/PictureStrips"/>
    <dgm:cxn modelId="{BE0C5BC5-ABC5-492F-A846-0D055139FA4D}" type="presParOf" srcId="{486B4081-1AF7-478B-B303-68A6BDB88413}" destId="{15746C11-4BE8-49FF-985F-A470293D767B}" srcOrd="1" destOrd="0" presId="urn:microsoft.com/office/officeart/2008/layout/PictureStrips"/>
    <dgm:cxn modelId="{F43C0A50-A849-41C1-9CBB-8539CBD4EC1E}" type="presParOf" srcId="{AB54EBE9-6E00-4B3C-BF7F-0937D0618F5A}" destId="{94809680-E33B-426D-9BD2-A48BB9F51AC0}" srcOrd="1" destOrd="0" presId="urn:microsoft.com/office/officeart/2008/layout/PictureStrips"/>
    <dgm:cxn modelId="{51ADC631-AE92-4161-B1C8-71BA7EA0873C}" type="presParOf" srcId="{AB54EBE9-6E00-4B3C-BF7F-0937D0618F5A}" destId="{0B1E0298-0E46-4E3D-92E7-79A816A85A3E}" srcOrd="2" destOrd="0" presId="urn:microsoft.com/office/officeart/2008/layout/PictureStrips"/>
    <dgm:cxn modelId="{21D0508C-D74F-49F2-A22E-8FE7589A73DA}" type="presParOf" srcId="{0B1E0298-0E46-4E3D-92E7-79A816A85A3E}" destId="{45C495BD-3FFB-460F-8E5D-2898D5782B90}" srcOrd="0" destOrd="0" presId="urn:microsoft.com/office/officeart/2008/layout/PictureStrips"/>
    <dgm:cxn modelId="{0F6C838C-A6A4-4259-A990-B4C3BF4D0B42}" type="presParOf" srcId="{0B1E0298-0E46-4E3D-92E7-79A816A85A3E}" destId="{992DBB13-EBAB-4D7C-B061-EC7B7A2E8FC0}" srcOrd="1" destOrd="0" presId="urn:microsoft.com/office/officeart/2008/layout/PictureStrips"/>
    <dgm:cxn modelId="{9F71D22F-0FB2-461B-8FD4-C4BAA2BDCCFA}" type="presParOf" srcId="{AB54EBE9-6E00-4B3C-BF7F-0937D0618F5A}" destId="{9918D690-C1C1-47AC-B297-E2F60076331D}" srcOrd="3" destOrd="0" presId="urn:microsoft.com/office/officeart/2008/layout/PictureStrips"/>
    <dgm:cxn modelId="{E90E6C6E-C262-4EB7-A01A-85DB5C1A3BBA}" type="presParOf" srcId="{AB54EBE9-6E00-4B3C-BF7F-0937D0618F5A}" destId="{2DCEDB01-BFDB-451F-AFC7-72C2687297C3}" srcOrd="4" destOrd="0" presId="urn:microsoft.com/office/officeart/2008/layout/PictureStrips"/>
    <dgm:cxn modelId="{6EDD6483-DB75-428E-AAC7-F860D846A53E}" type="presParOf" srcId="{2DCEDB01-BFDB-451F-AFC7-72C2687297C3}" destId="{D0563950-3ADE-4AE1-AF12-BD5AA3F93A6C}" srcOrd="0" destOrd="0" presId="urn:microsoft.com/office/officeart/2008/layout/PictureStrips"/>
    <dgm:cxn modelId="{90205EC6-9EDF-49DE-BEA4-177B203083EE}" type="presParOf" srcId="{2DCEDB01-BFDB-451F-AFC7-72C2687297C3}" destId="{88CDFF9C-8371-4362-B302-2BB082F2E19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5C0E67-D68A-4452-AD6C-DDFD19F5AB4E}" type="doc">
      <dgm:prSet loTypeId="urn:microsoft.com/office/officeart/2005/8/layout/vList4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S"/>
        </a:p>
      </dgm:t>
    </dgm:pt>
    <dgm:pt modelId="{17EAE25E-685A-4C57-A973-8EE9E3D7C2BE}">
      <dgm:prSet phldrT="[Texto]" custT="1"/>
      <dgm:spPr/>
      <dgm:t>
        <a:bodyPr/>
        <a:lstStyle/>
        <a:p>
          <a:r>
            <a:rPr lang="es-ES" sz="2000" dirty="0"/>
            <a:t>Fuentes</a:t>
          </a:r>
        </a:p>
      </dgm:t>
    </dgm:pt>
    <dgm:pt modelId="{750FC345-23ED-49EE-94D4-9E8BC6AB6D18}" type="parTrans" cxnId="{B64F182C-3091-4367-A56D-37F3B1ABFBFD}">
      <dgm:prSet/>
      <dgm:spPr/>
      <dgm:t>
        <a:bodyPr/>
        <a:lstStyle/>
        <a:p>
          <a:endParaRPr lang="es-ES"/>
        </a:p>
      </dgm:t>
    </dgm:pt>
    <dgm:pt modelId="{3E835831-29BB-4F88-89B5-E2DDCD01BAC4}" type="sibTrans" cxnId="{B64F182C-3091-4367-A56D-37F3B1ABFBFD}">
      <dgm:prSet/>
      <dgm:spPr/>
      <dgm:t>
        <a:bodyPr/>
        <a:lstStyle/>
        <a:p>
          <a:endParaRPr lang="es-ES"/>
        </a:p>
      </dgm:t>
    </dgm:pt>
    <dgm:pt modelId="{1D45F6F7-5F7F-435B-B1A9-5B83848B335A}">
      <dgm:prSet phldrT="[Texto]" custT="1"/>
      <dgm:spPr/>
      <dgm:t>
        <a:bodyPr/>
        <a:lstStyle/>
        <a:p>
          <a:r>
            <a:rPr lang="es-ES" sz="1400" dirty="0"/>
            <a:t>Intestinos animales</a:t>
          </a:r>
        </a:p>
      </dgm:t>
    </dgm:pt>
    <dgm:pt modelId="{909E3CEF-D600-4B78-A0C5-79801E86C887}" type="parTrans" cxnId="{867B7A9D-DF8B-446C-9053-7B895046064C}">
      <dgm:prSet/>
      <dgm:spPr/>
      <dgm:t>
        <a:bodyPr/>
        <a:lstStyle/>
        <a:p>
          <a:endParaRPr lang="es-ES"/>
        </a:p>
      </dgm:t>
    </dgm:pt>
    <dgm:pt modelId="{8D7CB984-37FD-4B5E-AF8F-782009B26E7F}" type="sibTrans" cxnId="{867B7A9D-DF8B-446C-9053-7B895046064C}">
      <dgm:prSet/>
      <dgm:spPr/>
      <dgm:t>
        <a:bodyPr/>
        <a:lstStyle/>
        <a:p>
          <a:endParaRPr lang="es-ES"/>
        </a:p>
      </dgm:t>
    </dgm:pt>
    <dgm:pt modelId="{B076EEBC-F261-48F6-92A5-33538AFF93AC}">
      <dgm:prSet phldrT="[Texto]" custT="1"/>
      <dgm:spPr/>
      <dgm:t>
        <a:bodyPr/>
        <a:lstStyle/>
        <a:p>
          <a:r>
            <a:rPr lang="es-ES" sz="1400" dirty="0"/>
            <a:t>Vegetales</a:t>
          </a:r>
        </a:p>
      </dgm:t>
    </dgm:pt>
    <dgm:pt modelId="{E4487C67-9C9B-4916-A525-F6684D0CB6FC}" type="parTrans" cxnId="{4296E74B-24DB-423C-B5DE-1A57CF5036B6}">
      <dgm:prSet/>
      <dgm:spPr/>
      <dgm:t>
        <a:bodyPr/>
        <a:lstStyle/>
        <a:p>
          <a:endParaRPr lang="es-ES"/>
        </a:p>
      </dgm:t>
    </dgm:pt>
    <dgm:pt modelId="{A92DD1A7-9BCE-4DB3-BCF7-32D16DC5B7E0}" type="sibTrans" cxnId="{4296E74B-24DB-423C-B5DE-1A57CF5036B6}">
      <dgm:prSet/>
      <dgm:spPr/>
      <dgm:t>
        <a:bodyPr/>
        <a:lstStyle/>
        <a:p>
          <a:endParaRPr lang="es-ES"/>
        </a:p>
      </dgm:t>
    </dgm:pt>
    <dgm:pt modelId="{8950505F-EDA2-4CCD-A843-0B3B3BE00010}">
      <dgm:prSet phldrT="[Texto]" custT="1"/>
      <dgm:spPr/>
      <dgm:t>
        <a:bodyPr/>
        <a:lstStyle/>
        <a:p>
          <a:r>
            <a:rPr lang="es-ES" sz="2000" dirty="0"/>
            <a:t>Microorganismos</a:t>
          </a:r>
        </a:p>
      </dgm:t>
    </dgm:pt>
    <dgm:pt modelId="{5E2B0016-B74C-4889-9402-AF8BACFFA721}" type="parTrans" cxnId="{AECB2653-3F22-4B86-B071-A90609EF9238}">
      <dgm:prSet/>
      <dgm:spPr/>
      <dgm:t>
        <a:bodyPr/>
        <a:lstStyle/>
        <a:p>
          <a:endParaRPr lang="es-ES"/>
        </a:p>
      </dgm:t>
    </dgm:pt>
    <dgm:pt modelId="{A53538DF-9C1A-41EC-A707-39FA80AC4F57}" type="sibTrans" cxnId="{AECB2653-3F22-4B86-B071-A90609EF9238}">
      <dgm:prSet/>
      <dgm:spPr/>
      <dgm:t>
        <a:bodyPr/>
        <a:lstStyle/>
        <a:p>
          <a:endParaRPr lang="es-ES"/>
        </a:p>
      </dgm:t>
    </dgm:pt>
    <dgm:pt modelId="{7A91F285-C189-4AB6-B437-1A41F08BCDE2}">
      <dgm:prSet phldrT="[Texto]" custT="1"/>
      <dgm:spPr/>
      <dgm:t>
        <a:bodyPr/>
        <a:lstStyle/>
        <a:p>
          <a:r>
            <a:rPr lang="es-ES" sz="1400" dirty="0"/>
            <a:t>Hongos: </a:t>
          </a:r>
          <a:r>
            <a:rPr lang="es-ES" sz="1400" i="1" dirty="0"/>
            <a:t>Aspergillus. </a:t>
          </a:r>
          <a:r>
            <a:rPr lang="es-ES" sz="1400" i="1" dirty="0" err="1"/>
            <a:t>aryzae</a:t>
          </a:r>
          <a:r>
            <a:rPr lang="es-ES" sz="1400" i="1" dirty="0"/>
            <a:t> y A. niger</a:t>
          </a:r>
          <a:endParaRPr lang="es-ES" sz="1400" dirty="0"/>
        </a:p>
      </dgm:t>
    </dgm:pt>
    <dgm:pt modelId="{D987C48C-79B3-4FC0-B80A-C6B83EE092AE}" type="parTrans" cxnId="{9E03BA16-F634-4B84-A33E-D7C173529DB6}">
      <dgm:prSet/>
      <dgm:spPr/>
      <dgm:t>
        <a:bodyPr/>
        <a:lstStyle/>
        <a:p>
          <a:endParaRPr lang="es-ES"/>
        </a:p>
      </dgm:t>
    </dgm:pt>
    <dgm:pt modelId="{B2CB1763-B4B6-4177-A81B-D227A6BC3342}" type="sibTrans" cxnId="{9E03BA16-F634-4B84-A33E-D7C173529DB6}">
      <dgm:prSet/>
      <dgm:spPr/>
      <dgm:t>
        <a:bodyPr/>
        <a:lstStyle/>
        <a:p>
          <a:endParaRPr lang="es-ES"/>
        </a:p>
      </dgm:t>
    </dgm:pt>
    <dgm:pt modelId="{D5FA05AA-F6BE-4D4C-828D-590C9BF1CE7A}">
      <dgm:prSet phldrT="[Texto]" custT="1"/>
      <dgm:spPr/>
      <dgm:t>
        <a:bodyPr/>
        <a:lstStyle/>
        <a:p>
          <a:r>
            <a:rPr lang="es-ES" sz="1400" dirty="0"/>
            <a:t>Levaduras: </a:t>
          </a:r>
          <a:r>
            <a:rPr lang="es-ES" sz="1400" i="1" dirty="0" err="1"/>
            <a:t>Kluyveromyces</a:t>
          </a:r>
          <a:r>
            <a:rPr lang="es-ES" sz="1400" i="1" dirty="0"/>
            <a:t> </a:t>
          </a:r>
          <a:r>
            <a:rPr lang="es-ES" sz="1400" i="1" dirty="0" err="1"/>
            <a:t>lactis</a:t>
          </a:r>
          <a:r>
            <a:rPr lang="es-ES" sz="1400" i="1" dirty="0"/>
            <a:t> y K. </a:t>
          </a:r>
          <a:r>
            <a:rPr lang="es-ES" sz="1400" i="1" dirty="0" err="1"/>
            <a:t>fragilis</a:t>
          </a:r>
          <a:endParaRPr lang="es-ES" sz="1400" dirty="0"/>
        </a:p>
      </dgm:t>
    </dgm:pt>
    <dgm:pt modelId="{4D43A052-C670-407F-A51B-6C10CBB52671}" type="parTrans" cxnId="{AF566909-2357-4876-B29D-FD543CB674CD}">
      <dgm:prSet/>
      <dgm:spPr/>
      <dgm:t>
        <a:bodyPr/>
        <a:lstStyle/>
        <a:p>
          <a:endParaRPr lang="es-ES"/>
        </a:p>
      </dgm:t>
    </dgm:pt>
    <dgm:pt modelId="{4832761E-2193-465E-8C02-46CED706658A}" type="sibTrans" cxnId="{AF566909-2357-4876-B29D-FD543CB674CD}">
      <dgm:prSet/>
      <dgm:spPr/>
      <dgm:t>
        <a:bodyPr/>
        <a:lstStyle/>
        <a:p>
          <a:endParaRPr lang="es-ES"/>
        </a:p>
      </dgm:t>
    </dgm:pt>
    <dgm:pt modelId="{6DF9AF2F-0744-4C68-B8C2-E86FEC9633C3}">
      <dgm:prSet phldrT="[Texto]" custT="1"/>
      <dgm:spPr/>
      <dgm:t>
        <a:bodyPr/>
        <a:lstStyle/>
        <a:p>
          <a:r>
            <a:rPr lang="es-ES" sz="2000" dirty="0"/>
            <a:t>Estructura</a:t>
          </a:r>
        </a:p>
      </dgm:t>
    </dgm:pt>
    <dgm:pt modelId="{A8A8366E-54F5-4635-BC88-8880EBF62E4F}" type="parTrans" cxnId="{4976DB9C-8B65-4114-85E3-E8AE04518A9F}">
      <dgm:prSet/>
      <dgm:spPr/>
      <dgm:t>
        <a:bodyPr/>
        <a:lstStyle/>
        <a:p>
          <a:endParaRPr lang="es-ES"/>
        </a:p>
      </dgm:t>
    </dgm:pt>
    <dgm:pt modelId="{ECC51C13-FEAD-4D8A-85B7-0905C3D08944}" type="sibTrans" cxnId="{4976DB9C-8B65-4114-85E3-E8AE04518A9F}">
      <dgm:prSet/>
      <dgm:spPr/>
      <dgm:t>
        <a:bodyPr/>
        <a:lstStyle/>
        <a:p>
          <a:endParaRPr lang="es-ES"/>
        </a:p>
      </dgm:t>
    </dgm:pt>
    <dgm:pt modelId="{F19446B0-198A-4CC3-B29D-9447CCA71A32}">
      <dgm:prSet phldrT="[Texto]" custT="1"/>
      <dgm:spPr/>
      <dgm:t>
        <a:bodyPr/>
        <a:lstStyle/>
        <a:p>
          <a:r>
            <a:rPr lang="es-ES" sz="1400" dirty="0"/>
            <a:t>Enzima </a:t>
          </a:r>
          <a:r>
            <a:rPr lang="es-ES" sz="1400" dirty="0" err="1"/>
            <a:t>tetramérica</a:t>
          </a:r>
          <a:endParaRPr lang="es-ES" sz="1400" dirty="0"/>
        </a:p>
      </dgm:t>
    </dgm:pt>
    <dgm:pt modelId="{9305C02B-5F00-402D-84C7-20589B08973C}" type="parTrans" cxnId="{062DE1C9-DBA3-432B-9E07-0F480A237B17}">
      <dgm:prSet/>
      <dgm:spPr/>
      <dgm:t>
        <a:bodyPr/>
        <a:lstStyle/>
        <a:p>
          <a:endParaRPr lang="es-ES"/>
        </a:p>
      </dgm:t>
    </dgm:pt>
    <dgm:pt modelId="{FE195D7A-7DD1-42F0-9C25-EBC3B685A9D8}" type="sibTrans" cxnId="{062DE1C9-DBA3-432B-9E07-0F480A237B17}">
      <dgm:prSet/>
      <dgm:spPr/>
      <dgm:t>
        <a:bodyPr/>
        <a:lstStyle/>
        <a:p>
          <a:endParaRPr lang="es-ES"/>
        </a:p>
      </dgm:t>
    </dgm:pt>
    <dgm:pt modelId="{57F445FB-FDE2-4B21-A397-42F091A149D5}">
      <dgm:prSet phldrT="[Texto]" custT="1"/>
      <dgm:spPr/>
      <dgm:t>
        <a:bodyPr/>
        <a:lstStyle/>
        <a:p>
          <a:r>
            <a:rPr lang="es-ES" sz="1400" dirty="0"/>
            <a:t>Microorganismos</a:t>
          </a:r>
        </a:p>
      </dgm:t>
    </dgm:pt>
    <dgm:pt modelId="{42362DCE-7B3C-4A77-83E0-6078B4036FAC}" type="parTrans" cxnId="{50DB6324-DC8B-4C90-ABA8-C1DA7ECB81EF}">
      <dgm:prSet/>
      <dgm:spPr/>
      <dgm:t>
        <a:bodyPr/>
        <a:lstStyle/>
        <a:p>
          <a:endParaRPr lang="es-ES"/>
        </a:p>
      </dgm:t>
    </dgm:pt>
    <dgm:pt modelId="{9AF3DB93-E144-47F1-89AA-2BE3A01CDF74}" type="sibTrans" cxnId="{50DB6324-DC8B-4C90-ABA8-C1DA7ECB81EF}">
      <dgm:prSet/>
      <dgm:spPr/>
      <dgm:t>
        <a:bodyPr/>
        <a:lstStyle/>
        <a:p>
          <a:endParaRPr lang="es-ES"/>
        </a:p>
      </dgm:t>
    </dgm:pt>
    <dgm:pt modelId="{339E5DD3-6F04-41BF-801C-1A30B3483D46}">
      <dgm:prSet phldrT="[Texto]" custT="1"/>
      <dgm:spPr/>
      <dgm:t>
        <a:bodyPr/>
        <a:lstStyle/>
        <a:p>
          <a:r>
            <a:rPr lang="es-ES" sz="1400" dirty="0"/>
            <a:t>Bacterias: </a:t>
          </a:r>
          <a:r>
            <a:rPr lang="es-ES" sz="1400" i="1" dirty="0"/>
            <a:t>Escherichia coli, </a:t>
          </a:r>
          <a:r>
            <a:rPr lang="es-ES" sz="1400" i="1" dirty="0" err="1"/>
            <a:t>Bacillus</a:t>
          </a:r>
          <a:r>
            <a:rPr lang="es-ES" sz="1400" i="1" dirty="0"/>
            <a:t> </a:t>
          </a:r>
          <a:r>
            <a:rPr lang="es-ES" sz="1400" i="1" dirty="0" err="1"/>
            <a:t>sp</a:t>
          </a:r>
          <a:r>
            <a:rPr lang="es-ES" sz="1400" i="1" dirty="0"/>
            <a:t>. y Lactobacillus </a:t>
          </a:r>
          <a:r>
            <a:rPr lang="es-ES" sz="1400" i="1" dirty="0" err="1"/>
            <a:t>sp</a:t>
          </a:r>
          <a:r>
            <a:rPr lang="es-ES" sz="1400" i="1" dirty="0"/>
            <a:t>.</a:t>
          </a:r>
          <a:endParaRPr lang="es-ES" sz="1400" dirty="0"/>
        </a:p>
      </dgm:t>
    </dgm:pt>
    <dgm:pt modelId="{2397D860-0B89-42D9-8A09-028A1F6C9B56}" type="parTrans" cxnId="{D0BB425F-517D-4A79-92DB-128F07E88D15}">
      <dgm:prSet/>
      <dgm:spPr/>
      <dgm:t>
        <a:bodyPr/>
        <a:lstStyle/>
        <a:p>
          <a:endParaRPr lang="es-ES"/>
        </a:p>
      </dgm:t>
    </dgm:pt>
    <dgm:pt modelId="{D1553890-7ACD-460C-905D-48FB8F3D84F1}" type="sibTrans" cxnId="{D0BB425F-517D-4A79-92DB-128F07E88D15}">
      <dgm:prSet/>
      <dgm:spPr/>
      <dgm:t>
        <a:bodyPr/>
        <a:lstStyle/>
        <a:p>
          <a:endParaRPr lang="es-ES"/>
        </a:p>
      </dgm:t>
    </dgm:pt>
    <dgm:pt modelId="{DC4642B1-20B0-43FD-B432-C7E9BD828518}">
      <dgm:prSet phldrT="[Texto]" custT="1"/>
      <dgm:spPr/>
      <dgm:t>
        <a:bodyPr/>
        <a:lstStyle/>
        <a:p>
          <a:r>
            <a:rPr lang="es-ES" sz="1400" dirty="0"/>
            <a:t>Iones </a:t>
          </a:r>
          <a:r>
            <a:rPr lang="es-EC" sz="1400" dirty="0"/>
            <a:t>Mg</a:t>
          </a:r>
          <a:r>
            <a:rPr lang="es-EC" sz="1400" baseline="30000" dirty="0"/>
            <a:t>2+</a:t>
          </a:r>
          <a:r>
            <a:rPr lang="es-EC" sz="1400" dirty="0"/>
            <a:t> y </a:t>
          </a:r>
          <a:r>
            <a:rPr lang="es-EC" sz="1400" dirty="0" err="1"/>
            <a:t>Na</a:t>
          </a:r>
          <a:r>
            <a:rPr lang="es-EC" sz="1400" baseline="30000" dirty="0"/>
            <a:t>+  </a:t>
          </a:r>
          <a:r>
            <a:rPr lang="es-ES" sz="1400" dirty="0"/>
            <a:t>son claves para la hidrólisis</a:t>
          </a:r>
        </a:p>
      </dgm:t>
    </dgm:pt>
    <dgm:pt modelId="{DCF18E4D-1EE4-40EB-AB08-54C1D000C3AB}" type="parTrans" cxnId="{65E762B7-71BF-4226-9CB4-302C01D2BA18}">
      <dgm:prSet/>
      <dgm:spPr/>
      <dgm:t>
        <a:bodyPr/>
        <a:lstStyle/>
        <a:p>
          <a:endParaRPr lang="es-ES"/>
        </a:p>
      </dgm:t>
    </dgm:pt>
    <dgm:pt modelId="{E3CDE66D-165B-4888-ABAD-818268E01D70}" type="sibTrans" cxnId="{65E762B7-71BF-4226-9CB4-302C01D2BA18}">
      <dgm:prSet/>
      <dgm:spPr/>
      <dgm:t>
        <a:bodyPr/>
        <a:lstStyle/>
        <a:p>
          <a:endParaRPr lang="es-ES"/>
        </a:p>
      </dgm:t>
    </dgm:pt>
    <dgm:pt modelId="{27A00075-BCAB-472C-A4B8-F7515B0ED144}">
      <dgm:prSet phldrT="[Texto]" custT="1"/>
      <dgm:spPr/>
      <dgm:t>
        <a:bodyPr/>
        <a:lstStyle/>
        <a:p>
          <a:r>
            <a:rPr lang="es-ES" sz="1400" dirty="0"/>
            <a:t>Posee 4 subunidades</a:t>
          </a:r>
        </a:p>
      </dgm:t>
    </dgm:pt>
    <dgm:pt modelId="{4CD787E4-89B8-4082-98DF-EF26D5758028}" type="parTrans" cxnId="{EB0789DB-F534-491C-9BE1-E7F54C064FB8}">
      <dgm:prSet/>
      <dgm:spPr/>
      <dgm:t>
        <a:bodyPr/>
        <a:lstStyle/>
        <a:p>
          <a:endParaRPr lang="es-ES"/>
        </a:p>
      </dgm:t>
    </dgm:pt>
    <dgm:pt modelId="{402918CC-DC79-4DA2-A6CF-4BC73317542F}" type="sibTrans" cxnId="{EB0789DB-F534-491C-9BE1-E7F54C064FB8}">
      <dgm:prSet/>
      <dgm:spPr/>
      <dgm:t>
        <a:bodyPr/>
        <a:lstStyle/>
        <a:p>
          <a:endParaRPr lang="es-ES"/>
        </a:p>
      </dgm:t>
    </dgm:pt>
    <dgm:pt modelId="{4347C74C-8E62-43FC-B4ED-7A476B47AE54}" type="pres">
      <dgm:prSet presAssocID="{615C0E67-D68A-4452-AD6C-DDFD19F5AB4E}" presName="linear" presStyleCnt="0">
        <dgm:presLayoutVars>
          <dgm:dir/>
          <dgm:resizeHandles val="exact"/>
        </dgm:presLayoutVars>
      </dgm:prSet>
      <dgm:spPr/>
    </dgm:pt>
    <dgm:pt modelId="{AC9A0685-0C84-469F-91A7-9EA423DE3479}" type="pres">
      <dgm:prSet presAssocID="{17EAE25E-685A-4C57-A973-8EE9E3D7C2BE}" presName="comp" presStyleCnt="0"/>
      <dgm:spPr/>
    </dgm:pt>
    <dgm:pt modelId="{86222857-C730-467B-8503-FBFFB30934F0}" type="pres">
      <dgm:prSet presAssocID="{17EAE25E-685A-4C57-A973-8EE9E3D7C2BE}" presName="box" presStyleLbl="node1" presStyleIdx="0" presStyleCnt="3" custScaleY="67763"/>
      <dgm:spPr/>
    </dgm:pt>
    <dgm:pt modelId="{6F2D29EF-3B77-4D7A-8297-2085E8AB11B9}" type="pres">
      <dgm:prSet presAssocID="{17EAE25E-685A-4C57-A973-8EE9E3D7C2BE}" presName="img" presStyleLbl="fgImgPlace1" presStyleIdx="0" presStyleCnt="3" custScaleY="7834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C9DC515F-953A-48D7-88F2-1B585B221B0F}" type="pres">
      <dgm:prSet presAssocID="{17EAE25E-685A-4C57-A973-8EE9E3D7C2BE}" presName="text" presStyleLbl="node1" presStyleIdx="0" presStyleCnt="3">
        <dgm:presLayoutVars>
          <dgm:bulletEnabled val="1"/>
        </dgm:presLayoutVars>
      </dgm:prSet>
      <dgm:spPr/>
    </dgm:pt>
    <dgm:pt modelId="{D26A0F5D-895F-44D8-BA41-3CF3C0D94433}" type="pres">
      <dgm:prSet presAssocID="{3E835831-29BB-4F88-89B5-E2DDCD01BAC4}" presName="spacer" presStyleCnt="0"/>
      <dgm:spPr/>
    </dgm:pt>
    <dgm:pt modelId="{35656D55-C5D1-4AE6-9761-67E70BE869E6}" type="pres">
      <dgm:prSet presAssocID="{8950505F-EDA2-4CCD-A843-0B3B3BE00010}" presName="comp" presStyleCnt="0"/>
      <dgm:spPr/>
    </dgm:pt>
    <dgm:pt modelId="{4F30F702-5AED-41FF-8054-E3D786A52937}" type="pres">
      <dgm:prSet presAssocID="{8950505F-EDA2-4CCD-A843-0B3B3BE00010}" presName="box" presStyleLbl="node1" presStyleIdx="1" presStyleCnt="3" custScaleY="62813" custLinFactNeighborY="462"/>
      <dgm:spPr/>
    </dgm:pt>
    <dgm:pt modelId="{14EE3ACD-EBA8-4F96-ABD6-64435C9C72F1}" type="pres">
      <dgm:prSet presAssocID="{8950505F-EDA2-4CCD-A843-0B3B3BE00010}" presName="img" presStyleLbl="fgImgPlace1" presStyleIdx="1" presStyleCnt="3" custScaleY="9103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0" r="-140000"/>
          </a:stretch>
        </a:blipFill>
      </dgm:spPr>
    </dgm:pt>
    <dgm:pt modelId="{28F064D8-CD32-4A42-91FC-59AE60360CAA}" type="pres">
      <dgm:prSet presAssocID="{8950505F-EDA2-4CCD-A843-0B3B3BE00010}" presName="text" presStyleLbl="node1" presStyleIdx="1" presStyleCnt="3">
        <dgm:presLayoutVars>
          <dgm:bulletEnabled val="1"/>
        </dgm:presLayoutVars>
      </dgm:prSet>
      <dgm:spPr/>
    </dgm:pt>
    <dgm:pt modelId="{9F9509F3-F929-49FD-8AE7-EB0F75FD26F8}" type="pres">
      <dgm:prSet presAssocID="{A53538DF-9C1A-41EC-A707-39FA80AC4F57}" presName="spacer" presStyleCnt="0"/>
      <dgm:spPr/>
    </dgm:pt>
    <dgm:pt modelId="{D00D90B4-24EA-4C41-9AE0-62FE0FF1AF65}" type="pres">
      <dgm:prSet presAssocID="{6DF9AF2F-0744-4C68-B8C2-E86FEC9633C3}" presName="comp" presStyleCnt="0"/>
      <dgm:spPr/>
    </dgm:pt>
    <dgm:pt modelId="{8C21874D-9F4B-4383-94D6-CB3DED12B63A}" type="pres">
      <dgm:prSet presAssocID="{6DF9AF2F-0744-4C68-B8C2-E86FEC9633C3}" presName="box" presStyleLbl="node1" presStyleIdx="2" presStyleCnt="3" custScaleY="58644"/>
      <dgm:spPr/>
    </dgm:pt>
    <dgm:pt modelId="{16C83C34-E91E-48B6-9E7A-2426AB5AA946}" type="pres">
      <dgm:prSet presAssocID="{6DF9AF2F-0744-4C68-B8C2-E86FEC9633C3}" presName="img" presStyleLbl="fgImgPlace1" presStyleIdx="2" presStyleCnt="3" custScaleY="80526"/>
      <dgm:spPr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  <dgm:pt modelId="{CC96C76E-29EE-4A2D-A17B-61D62B903CFD}" type="pres">
      <dgm:prSet presAssocID="{6DF9AF2F-0744-4C68-B8C2-E86FEC9633C3}" presName="text" presStyleLbl="node1" presStyleIdx="2" presStyleCnt="3">
        <dgm:presLayoutVars>
          <dgm:bulletEnabled val="1"/>
        </dgm:presLayoutVars>
      </dgm:prSet>
      <dgm:spPr/>
    </dgm:pt>
  </dgm:ptLst>
  <dgm:cxnLst>
    <dgm:cxn modelId="{7A167802-1F19-40D2-8EDA-36F5A2500C81}" type="presOf" srcId="{8950505F-EDA2-4CCD-A843-0B3B3BE00010}" destId="{4F30F702-5AED-41FF-8054-E3D786A52937}" srcOrd="0" destOrd="0" presId="urn:microsoft.com/office/officeart/2005/8/layout/vList4"/>
    <dgm:cxn modelId="{BA77B002-A867-40C4-AB23-53E48599BC4D}" type="presOf" srcId="{7A91F285-C189-4AB6-B437-1A41F08BCDE2}" destId="{28F064D8-CD32-4A42-91FC-59AE60360CAA}" srcOrd="1" destOrd="1" presId="urn:microsoft.com/office/officeart/2005/8/layout/vList4"/>
    <dgm:cxn modelId="{AB5D4109-1F43-4F15-B929-6C629AA25C30}" type="presOf" srcId="{6DF9AF2F-0744-4C68-B8C2-E86FEC9633C3}" destId="{CC96C76E-29EE-4A2D-A17B-61D62B903CFD}" srcOrd="1" destOrd="0" presId="urn:microsoft.com/office/officeart/2005/8/layout/vList4"/>
    <dgm:cxn modelId="{AF566909-2357-4876-B29D-FD543CB674CD}" srcId="{8950505F-EDA2-4CCD-A843-0B3B3BE00010}" destId="{D5FA05AA-F6BE-4D4C-828D-590C9BF1CE7A}" srcOrd="1" destOrd="0" parTransId="{4D43A052-C670-407F-A51B-6C10CBB52671}" sibTransId="{4832761E-2193-465E-8C02-46CED706658A}"/>
    <dgm:cxn modelId="{D49CA10C-B3C2-42AD-8405-18117ED45D9B}" type="presOf" srcId="{1D45F6F7-5F7F-435B-B1A9-5B83848B335A}" destId="{C9DC515F-953A-48D7-88F2-1B585B221B0F}" srcOrd="1" destOrd="1" presId="urn:microsoft.com/office/officeart/2005/8/layout/vList4"/>
    <dgm:cxn modelId="{9E03BA16-F634-4B84-A33E-D7C173529DB6}" srcId="{8950505F-EDA2-4CCD-A843-0B3B3BE00010}" destId="{7A91F285-C189-4AB6-B437-1A41F08BCDE2}" srcOrd="0" destOrd="0" parTransId="{D987C48C-79B3-4FC0-B80A-C6B83EE092AE}" sibTransId="{B2CB1763-B4B6-4177-A81B-D227A6BC3342}"/>
    <dgm:cxn modelId="{5BF19918-05D5-4FF0-8D9F-A9E230C11376}" type="presOf" srcId="{DC4642B1-20B0-43FD-B432-C7E9BD828518}" destId="{CC96C76E-29EE-4A2D-A17B-61D62B903CFD}" srcOrd="1" destOrd="3" presId="urn:microsoft.com/office/officeart/2005/8/layout/vList4"/>
    <dgm:cxn modelId="{60C3F21B-5422-42B5-960A-395DABE623C3}" type="presOf" srcId="{7A91F285-C189-4AB6-B437-1A41F08BCDE2}" destId="{4F30F702-5AED-41FF-8054-E3D786A52937}" srcOrd="0" destOrd="1" presId="urn:microsoft.com/office/officeart/2005/8/layout/vList4"/>
    <dgm:cxn modelId="{11707322-58FF-4F10-B028-57ECB1E457FB}" type="presOf" srcId="{57F445FB-FDE2-4B21-A397-42F091A149D5}" destId="{C9DC515F-953A-48D7-88F2-1B585B221B0F}" srcOrd="1" destOrd="3" presId="urn:microsoft.com/office/officeart/2005/8/layout/vList4"/>
    <dgm:cxn modelId="{50DB6324-DC8B-4C90-ABA8-C1DA7ECB81EF}" srcId="{17EAE25E-685A-4C57-A973-8EE9E3D7C2BE}" destId="{57F445FB-FDE2-4B21-A397-42F091A149D5}" srcOrd="2" destOrd="0" parTransId="{42362DCE-7B3C-4A77-83E0-6078B4036FAC}" sibTransId="{9AF3DB93-E144-47F1-89AA-2BE3A01CDF74}"/>
    <dgm:cxn modelId="{B64F182C-3091-4367-A56D-37F3B1ABFBFD}" srcId="{615C0E67-D68A-4452-AD6C-DDFD19F5AB4E}" destId="{17EAE25E-685A-4C57-A973-8EE9E3D7C2BE}" srcOrd="0" destOrd="0" parTransId="{750FC345-23ED-49EE-94D4-9E8BC6AB6D18}" sibTransId="{3E835831-29BB-4F88-89B5-E2DDCD01BAC4}"/>
    <dgm:cxn modelId="{9070A32D-4F15-4F3C-9AA8-D3DC1C63DF32}" type="presOf" srcId="{D5FA05AA-F6BE-4D4C-828D-590C9BF1CE7A}" destId="{28F064D8-CD32-4A42-91FC-59AE60360CAA}" srcOrd="1" destOrd="2" presId="urn:microsoft.com/office/officeart/2005/8/layout/vList4"/>
    <dgm:cxn modelId="{C0832333-9CFA-4A35-AF71-449ABBDF9843}" type="presOf" srcId="{B076EEBC-F261-48F6-92A5-33538AFF93AC}" destId="{C9DC515F-953A-48D7-88F2-1B585B221B0F}" srcOrd="1" destOrd="2" presId="urn:microsoft.com/office/officeart/2005/8/layout/vList4"/>
    <dgm:cxn modelId="{E8189B3F-6CF0-4872-A53B-FB5EDF55A3DE}" type="presOf" srcId="{339E5DD3-6F04-41BF-801C-1A30B3483D46}" destId="{28F064D8-CD32-4A42-91FC-59AE60360CAA}" srcOrd="1" destOrd="3" presId="urn:microsoft.com/office/officeart/2005/8/layout/vList4"/>
    <dgm:cxn modelId="{D0BB425F-517D-4A79-92DB-128F07E88D15}" srcId="{8950505F-EDA2-4CCD-A843-0B3B3BE00010}" destId="{339E5DD3-6F04-41BF-801C-1A30B3483D46}" srcOrd="2" destOrd="0" parTransId="{2397D860-0B89-42D9-8A09-028A1F6C9B56}" sibTransId="{D1553890-7ACD-460C-905D-48FB8F3D84F1}"/>
    <dgm:cxn modelId="{112A5747-EC18-44C0-83CB-09041124194F}" type="presOf" srcId="{F19446B0-198A-4CC3-B29D-9447CCA71A32}" destId="{8C21874D-9F4B-4383-94D6-CB3DED12B63A}" srcOrd="0" destOrd="1" presId="urn:microsoft.com/office/officeart/2005/8/layout/vList4"/>
    <dgm:cxn modelId="{FFB0C468-9C56-4CE5-94C0-6681C98E639D}" type="presOf" srcId="{F19446B0-198A-4CC3-B29D-9447CCA71A32}" destId="{CC96C76E-29EE-4A2D-A17B-61D62B903CFD}" srcOrd="1" destOrd="1" presId="urn:microsoft.com/office/officeart/2005/8/layout/vList4"/>
    <dgm:cxn modelId="{4296E74B-24DB-423C-B5DE-1A57CF5036B6}" srcId="{17EAE25E-685A-4C57-A973-8EE9E3D7C2BE}" destId="{B076EEBC-F261-48F6-92A5-33538AFF93AC}" srcOrd="1" destOrd="0" parTransId="{E4487C67-9C9B-4916-A525-F6684D0CB6FC}" sibTransId="{A92DD1A7-9BCE-4DB3-BCF7-32D16DC5B7E0}"/>
    <dgm:cxn modelId="{2BE9E56E-2CEC-4E05-9D8F-5DE6B3A33AB3}" type="presOf" srcId="{17EAE25E-685A-4C57-A973-8EE9E3D7C2BE}" destId="{86222857-C730-467B-8503-FBFFB30934F0}" srcOrd="0" destOrd="0" presId="urn:microsoft.com/office/officeart/2005/8/layout/vList4"/>
    <dgm:cxn modelId="{ED3C824F-221A-4BD8-B708-989E1557465A}" type="presOf" srcId="{1D45F6F7-5F7F-435B-B1A9-5B83848B335A}" destId="{86222857-C730-467B-8503-FBFFB30934F0}" srcOrd="0" destOrd="1" presId="urn:microsoft.com/office/officeart/2005/8/layout/vList4"/>
    <dgm:cxn modelId="{AECB2653-3F22-4B86-B071-A90609EF9238}" srcId="{615C0E67-D68A-4452-AD6C-DDFD19F5AB4E}" destId="{8950505F-EDA2-4CCD-A843-0B3B3BE00010}" srcOrd="1" destOrd="0" parTransId="{5E2B0016-B74C-4889-9402-AF8BACFFA721}" sibTransId="{A53538DF-9C1A-41EC-A707-39FA80AC4F57}"/>
    <dgm:cxn modelId="{9351025A-0A12-493E-8493-DE403FF198D1}" type="presOf" srcId="{8950505F-EDA2-4CCD-A843-0B3B3BE00010}" destId="{28F064D8-CD32-4A42-91FC-59AE60360CAA}" srcOrd="1" destOrd="0" presId="urn:microsoft.com/office/officeart/2005/8/layout/vList4"/>
    <dgm:cxn modelId="{9C21E59A-51CC-4F0D-9854-D6C60217649A}" type="presOf" srcId="{17EAE25E-685A-4C57-A973-8EE9E3D7C2BE}" destId="{C9DC515F-953A-48D7-88F2-1B585B221B0F}" srcOrd="1" destOrd="0" presId="urn:microsoft.com/office/officeart/2005/8/layout/vList4"/>
    <dgm:cxn modelId="{4976DB9C-8B65-4114-85E3-E8AE04518A9F}" srcId="{615C0E67-D68A-4452-AD6C-DDFD19F5AB4E}" destId="{6DF9AF2F-0744-4C68-B8C2-E86FEC9633C3}" srcOrd="2" destOrd="0" parTransId="{A8A8366E-54F5-4635-BC88-8880EBF62E4F}" sibTransId="{ECC51C13-FEAD-4D8A-85B7-0905C3D08944}"/>
    <dgm:cxn modelId="{867B7A9D-DF8B-446C-9053-7B895046064C}" srcId="{17EAE25E-685A-4C57-A973-8EE9E3D7C2BE}" destId="{1D45F6F7-5F7F-435B-B1A9-5B83848B335A}" srcOrd="0" destOrd="0" parTransId="{909E3CEF-D600-4B78-A0C5-79801E86C887}" sibTransId="{8D7CB984-37FD-4B5E-AF8F-782009B26E7F}"/>
    <dgm:cxn modelId="{B451A9B5-5CDA-41AF-A7B6-7BE5209D4736}" type="presOf" srcId="{27A00075-BCAB-472C-A4B8-F7515B0ED144}" destId="{8C21874D-9F4B-4383-94D6-CB3DED12B63A}" srcOrd="0" destOrd="2" presId="urn:microsoft.com/office/officeart/2005/8/layout/vList4"/>
    <dgm:cxn modelId="{65E762B7-71BF-4226-9CB4-302C01D2BA18}" srcId="{6DF9AF2F-0744-4C68-B8C2-E86FEC9633C3}" destId="{DC4642B1-20B0-43FD-B432-C7E9BD828518}" srcOrd="2" destOrd="0" parTransId="{DCF18E4D-1EE4-40EB-AB08-54C1D000C3AB}" sibTransId="{E3CDE66D-165B-4888-ABAD-818268E01D70}"/>
    <dgm:cxn modelId="{4F80A5C3-CC6F-465B-9379-19F637F45D9B}" type="presOf" srcId="{27A00075-BCAB-472C-A4B8-F7515B0ED144}" destId="{CC96C76E-29EE-4A2D-A17B-61D62B903CFD}" srcOrd="1" destOrd="2" presId="urn:microsoft.com/office/officeart/2005/8/layout/vList4"/>
    <dgm:cxn modelId="{A3D278C5-911A-4680-A95D-E5252A26550D}" type="presOf" srcId="{DC4642B1-20B0-43FD-B432-C7E9BD828518}" destId="{8C21874D-9F4B-4383-94D6-CB3DED12B63A}" srcOrd="0" destOrd="3" presId="urn:microsoft.com/office/officeart/2005/8/layout/vList4"/>
    <dgm:cxn modelId="{062DE1C9-DBA3-432B-9E07-0F480A237B17}" srcId="{6DF9AF2F-0744-4C68-B8C2-E86FEC9633C3}" destId="{F19446B0-198A-4CC3-B29D-9447CCA71A32}" srcOrd="0" destOrd="0" parTransId="{9305C02B-5F00-402D-84C7-20589B08973C}" sibTransId="{FE195D7A-7DD1-42F0-9C25-EBC3B685A9D8}"/>
    <dgm:cxn modelId="{EB0789DB-F534-491C-9BE1-E7F54C064FB8}" srcId="{6DF9AF2F-0744-4C68-B8C2-E86FEC9633C3}" destId="{27A00075-BCAB-472C-A4B8-F7515B0ED144}" srcOrd="1" destOrd="0" parTransId="{4CD787E4-89B8-4082-98DF-EF26D5758028}" sibTransId="{402918CC-DC79-4DA2-A6CF-4BC73317542F}"/>
    <dgm:cxn modelId="{51F5A2E4-E8ED-41D5-B193-E5E0BEAEECD7}" type="presOf" srcId="{B076EEBC-F261-48F6-92A5-33538AFF93AC}" destId="{86222857-C730-467B-8503-FBFFB30934F0}" srcOrd="0" destOrd="2" presId="urn:microsoft.com/office/officeart/2005/8/layout/vList4"/>
    <dgm:cxn modelId="{E06944E5-729B-4FAC-A84F-8ED553F71E41}" type="presOf" srcId="{6DF9AF2F-0744-4C68-B8C2-E86FEC9633C3}" destId="{8C21874D-9F4B-4383-94D6-CB3DED12B63A}" srcOrd="0" destOrd="0" presId="urn:microsoft.com/office/officeart/2005/8/layout/vList4"/>
    <dgm:cxn modelId="{BB5508F1-3428-4F32-8DCA-1388CED8EE20}" type="presOf" srcId="{D5FA05AA-F6BE-4D4C-828D-590C9BF1CE7A}" destId="{4F30F702-5AED-41FF-8054-E3D786A52937}" srcOrd="0" destOrd="2" presId="urn:microsoft.com/office/officeart/2005/8/layout/vList4"/>
    <dgm:cxn modelId="{7E5D21F1-B670-40DF-A5EA-77A4EEEE9B30}" type="presOf" srcId="{615C0E67-D68A-4452-AD6C-DDFD19F5AB4E}" destId="{4347C74C-8E62-43FC-B4ED-7A476B47AE54}" srcOrd="0" destOrd="0" presId="urn:microsoft.com/office/officeart/2005/8/layout/vList4"/>
    <dgm:cxn modelId="{94D138F8-291E-4D56-BC25-8CC475C350DF}" type="presOf" srcId="{339E5DD3-6F04-41BF-801C-1A30B3483D46}" destId="{4F30F702-5AED-41FF-8054-E3D786A52937}" srcOrd="0" destOrd="3" presId="urn:microsoft.com/office/officeart/2005/8/layout/vList4"/>
    <dgm:cxn modelId="{DFBF36FD-DE8C-483D-BEEF-2419404FDB57}" type="presOf" srcId="{57F445FB-FDE2-4B21-A397-42F091A149D5}" destId="{86222857-C730-467B-8503-FBFFB30934F0}" srcOrd="0" destOrd="3" presId="urn:microsoft.com/office/officeart/2005/8/layout/vList4"/>
    <dgm:cxn modelId="{039A4023-99B4-4141-9051-8731CC701C7D}" type="presParOf" srcId="{4347C74C-8E62-43FC-B4ED-7A476B47AE54}" destId="{AC9A0685-0C84-469F-91A7-9EA423DE3479}" srcOrd="0" destOrd="0" presId="urn:microsoft.com/office/officeart/2005/8/layout/vList4"/>
    <dgm:cxn modelId="{62234B14-420F-4D8B-AB4E-8F147A9C80B4}" type="presParOf" srcId="{AC9A0685-0C84-469F-91A7-9EA423DE3479}" destId="{86222857-C730-467B-8503-FBFFB30934F0}" srcOrd="0" destOrd="0" presId="urn:microsoft.com/office/officeart/2005/8/layout/vList4"/>
    <dgm:cxn modelId="{5FA58622-CAEC-4EF1-AD0B-4DFF0A0108EA}" type="presParOf" srcId="{AC9A0685-0C84-469F-91A7-9EA423DE3479}" destId="{6F2D29EF-3B77-4D7A-8297-2085E8AB11B9}" srcOrd="1" destOrd="0" presId="urn:microsoft.com/office/officeart/2005/8/layout/vList4"/>
    <dgm:cxn modelId="{B8129F6A-6521-4479-82D0-07C2070A7441}" type="presParOf" srcId="{AC9A0685-0C84-469F-91A7-9EA423DE3479}" destId="{C9DC515F-953A-48D7-88F2-1B585B221B0F}" srcOrd="2" destOrd="0" presId="urn:microsoft.com/office/officeart/2005/8/layout/vList4"/>
    <dgm:cxn modelId="{DAEA708C-3691-4BD5-9CD0-DA15BF8C6900}" type="presParOf" srcId="{4347C74C-8E62-43FC-B4ED-7A476B47AE54}" destId="{D26A0F5D-895F-44D8-BA41-3CF3C0D94433}" srcOrd="1" destOrd="0" presId="urn:microsoft.com/office/officeart/2005/8/layout/vList4"/>
    <dgm:cxn modelId="{EA3779FF-A7C4-4810-882A-265A1781F10F}" type="presParOf" srcId="{4347C74C-8E62-43FC-B4ED-7A476B47AE54}" destId="{35656D55-C5D1-4AE6-9761-67E70BE869E6}" srcOrd="2" destOrd="0" presId="urn:microsoft.com/office/officeart/2005/8/layout/vList4"/>
    <dgm:cxn modelId="{95D1B5D2-777D-4AB5-B992-9ECB6E94F7C4}" type="presParOf" srcId="{35656D55-C5D1-4AE6-9761-67E70BE869E6}" destId="{4F30F702-5AED-41FF-8054-E3D786A52937}" srcOrd="0" destOrd="0" presId="urn:microsoft.com/office/officeart/2005/8/layout/vList4"/>
    <dgm:cxn modelId="{25A0AEC2-7DCE-495F-A896-542CBC6DFC66}" type="presParOf" srcId="{35656D55-C5D1-4AE6-9761-67E70BE869E6}" destId="{14EE3ACD-EBA8-4F96-ABD6-64435C9C72F1}" srcOrd="1" destOrd="0" presId="urn:microsoft.com/office/officeart/2005/8/layout/vList4"/>
    <dgm:cxn modelId="{164BAE0A-AA8B-406C-A241-425837496165}" type="presParOf" srcId="{35656D55-C5D1-4AE6-9761-67E70BE869E6}" destId="{28F064D8-CD32-4A42-91FC-59AE60360CAA}" srcOrd="2" destOrd="0" presId="urn:microsoft.com/office/officeart/2005/8/layout/vList4"/>
    <dgm:cxn modelId="{F19D5F0C-8B3A-4B95-9B05-19AC50E9A2D0}" type="presParOf" srcId="{4347C74C-8E62-43FC-B4ED-7A476B47AE54}" destId="{9F9509F3-F929-49FD-8AE7-EB0F75FD26F8}" srcOrd="3" destOrd="0" presId="urn:microsoft.com/office/officeart/2005/8/layout/vList4"/>
    <dgm:cxn modelId="{57D11D53-21B2-4A14-8605-7DF03778BD0E}" type="presParOf" srcId="{4347C74C-8E62-43FC-B4ED-7A476B47AE54}" destId="{D00D90B4-24EA-4C41-9AE0-62FE0FF1AF65}" srcOrd="4" destOrd="0" presId="urn:microsoft.com/office/officeart/2005/8/layout/vList4"/>
    <dgm:cxn modelId="{1E24D579-B251-42BC-A22E-7BB0E2D42070}" type="presParOf" srcId="{D00D90B4-24EA-4C41-9AE0-62FE0FF1AF65}" destId="{8C21874D-9F4B-4383-94D6-CB3DED12B63A}" srcOrd="0" destOrd="0" presId="urn:microsoft.com/office/officeart/2005/8/layout/vList4"/>
    <dgm:cxn modelId="{701259B6-24EB-4E5E-91C3-99E8C9165354}" type="presParOf" srcId="{D00D90B4-24EA-4C41-9AE0-62FE0FF1AF65}" destId="{16C83C34-E91E-48B6-9E7A-2426AB5AA946}" srcOrd="1" destOrd="0" presId="urn:microsoft.com/office/officeart/2005/8/layout/vList4"/>
    <dgm:cxn modelId="{76ECCA91-D608-44C3-BB97-5B322242EE62}" type="presParOf" srcId="{D00D90B4-24EA-4C41-9AE0-62FE0FF1AF65}" destId="{CC96C76E-29EE-4A2D-A17B-61D62B903C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1642C2-C252-4693-A005-948485208AE1}" type="doc">
      <dgm:prSet loTypeId="urn:microsoft.com/office/officeart/2005/8/layout/vList6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440861-BC12-4A65-B517-1CF7DCCE84D5}">
      <dgm:prSet phldrT="[Texto]" custT="1"/>
      <dgm:spPr/>
      <dgm:t>
        <a:bodyPr/>
        <a:lstStyle/>
        <a:p>
          <a:r>
            <a:rPr lang="es-ES" sz="2000" b="1" dirty="0"/>
            <a:t>Actividad</a:t>
          </a:r>
        </a:p>
      </dgm:t>
    </dgm:pt>
    <dgm:pt modelId="{2D1BBCA1-0FBC-4A83-A0E5-EE3D6892CEDB}" type="parTrans" cxnId="{C309B8A9-120A-4853-96C3-73500D83F527}">
      <dgm:prSet/>
      <dgm:spPr/>
      <dgm:t>
        <a:bodyPr/>
        <a:lstStyle/>
        <a:p>
          <a:endParaRPr lang="es-ES" sz="1600"/>
        </a:p>
      </dgm:t>
    </dgm:pt>
    <dgm:pt modelId="{64137B96-7716-4A37-8443-2790FF9F312E}" type="sibTrans" cxnId="{C309B8A9-120A-4853-96C3-73500D83F527}">
      <dgm:prSet/>
      <dgm:spPr/>
      <dgm:t>
        <a:bodyPr/>
        <a:lstStyle/>
        <a:p>
          <a:endParaRPr lang="es-ES" sz="1600"/>
        </a:p>
      </dgm:t>
    </dgm:pt>
    <dgm:pt modelId="{E53DEEF7-2C6B-4131-9B20-5350D759AD0D}">
      <dgm:prSet phldrT="[Texto]" custT="1"/>
      <dgm:spPr/>
      <dgm:t>
        <a:bodyPr/>
        <a:lstStyle/>
        <a:p>
          <a:r>
            <a:rPr lang="es-ES" sz="2000" b="1" dirty="0"/>
            <a:t>Aplicaciones</a:t>
          </a:r>
        </a:p>
      </dgm:t>
    </dgm:pt>
    <dgm:pt modelId="{D5AED3AC-7D42-4747-B309-B89FA3849858}" type="parTrans" cxnId="{57B99C75-8D27-4B27-9A86-A371CB0CC955}">
      <dgm:prSet/>
      <dgm:spPr/>
      <dgm:t>
        <a:bodyPr/>
        <a:lstStyle/>
        <a:p>
          <a:endParaRPr lang="es-ES" sz="1600"/>
        </a:p>
      </dgm:t>
    </dgm:pt>
    <dgm:pt modelId="{D65A4C81-C12A-431D-91BE-02F1034738F0}" type="sibTrans" cxnId="{57B99C75-8D27-4B27-9A86-A371CB0CC955}">
      <dgm:prSet/>
      <dgm:spPr/>
      <dgm:t>
        <a:bodyPr/>
        <a:lstStyle/>
        <a:p>
          <a:endParaRPr lang="es-ES" sz="1600"/>
        </a:p>
      </dgm:t>
    </dgm:pt>
    <dgm:pt modelId="{57E60788-3ECB-490E-8082-B8A4240D059E}">
      <dgm:prSet phldrT="[Texto]" custT="1"/>
      <dgm:spPr/>
      <dgm:t>
        <a:bodyPr/>
        <a:lstStyle/>
        <a:p>
          <a:pPr algn="l"/>
          <a:r>
            <a:rPr lang="es-ES" sz="1500" dirty="0"/>
            <a:t>Productos para intolerantes a la lactosa</a:t>
          </a:r>
        </a:p>
      </dgm:t>
    </dgm:pt>
    <dgm:pt modelId="{EBB0E4D8-ED3D-43B1-A515-27510564DEFC}" type="parTrans" cxnId="{9CC84C90-2CE1-4933-B8C4-586240871BEB}">
      <dgm:prSet/>
      <dgm:spPr/>
      <dgm:t>
        <a:bodyPr/>
        <a:lstStyle/>
        <a:p>
          <a:endParaRPr lang="es-ES" sz="1600"/>
        </a:p>
      </dgm:t>
    </dgm:pt>
    <dgm:pt modelId="{572C0042-5644-4DAC-9BAC-E97ACC52CF76}" type="sibTrans" cxnId="{9CC84C90-2CE1-4933-B8C4-586240871BEB}">
      <dgm:prSet/>
      <dgm:spPr/>
      <dgm:t>
        <a:bodyPr/>
        <a:lstStyle/>
        <a:p>
          <a:endParaRPr lang="es-ES" sz="1600"/>
        </a:p>
      </dgm:t>
    </dgm:pt>
    <dgm:pt modelId="{EF0977CC-4BE5-4CDB-B1F0-9C108144BD27}">
      <dgm:prSet phldrT="[Texto]" custT="1"/>
      <dgm:spPr/>
      <dgm:t>
        <a:bodyPr/>
        <a:lstStyle/>
        <a:p>
          <a:pPr algn="l"/>
          <a:r>
            <a:rPr lang="es-ES" sz="1500" dirty="0"/>
            <a:t>Lactosa hidrolizada para mejora de alimentos</a:t>
          </a:r>
        </a:p>
      </dgm:t>
    </dgm:pt>
    <dgm:pt modelId="{CC2C8AA1-96C4-40AB-B637-F42A01E34FCC}" type="parTrans" cxnId="{CC1E6151-1D5C-4F33-A909-86362B22FC5D}">
      <dgm:prSet/>
      <dgm:spPr/>
      <dgm:t>
        <a:bodyPr/>
        <a:lstStyle/>
        <a:p>
          <a:endParaRPr lang="es-ES" sz="1600"/>
        </a:p>
      </dgm:t>
    </dgm:pt>
    <dgm:pt modelId="{F1960475-1D7A-459A-B483-67964DB2E454}" type="sibTrans" cxnId="{CC1E6151-1D5C-4F33-A909-86362B22FC5D}">
      <dgm:prSet/>
      <dgm:spPr/>
      <dgm:t>
        <a:bodyPr/>
        <a:lstStyle/>
        <a:p>
          <a:endParaRPr lang="es-ES" sz="1600"/>
        </a:p>
      </dgm:t>
    </dgm:pt>
    <dgm:pt modelId="{5761E5D4-6622-4860-B00D-4DF918B8F30F}">
      <dgm:prSet custT="1"/>
      <dgm:spPr/>
      <dgm:t>
        <a:bodyPr/>
        <a:lstStyle/>
        <a:p>
          <a:r>
            <a:rPr lang="es-ES" sz="2000" b="1" dirty="0"/>
            <a:t>Aplicaciones</a:t>
          </a:r>
        </a:p>
        <a:p>
          <a:r>
            <a:rPr lang="es-ES" sz="1600" dirty="0"/>
            <a:t>(productos de alto valor agregado)</a:t>
          </a:r>
        </a:p>
      </dgm:t>
    </dgm:pt>
    <dgm:pt modelId="{81A1923C-6667-4FD1-B79A-32028EB7D4A7}" type="parTrans" cxnId="{1FB910E6-B272-4025-8AA3-78761B4CD702}">
      <dgm:prSet/>
      <dgm:spPr/>
      <dgm:t>
        <a:bodyPr/>
        <a:lstStyle/>
        <a:p>
          <a:endParaRPr lang="es-ES" sz="1600"/>
        </a:p>
      </dgm:t>
    </dgm:pt>
    <dgm:pt modelId="{DDB6072C-050A-4B25-BD57-BDDA75FA6B26}" type="sibTrans" cxnId="{1FB910E6-B272-4025-8AA3-78761B4CD702}">
      <dgm:prSet/>
      <dgm:spPr/>
      <dgm:t>
        <a:bodyPr/>
        <a:lstStyle/>
        <a:p>
          <a:endParaRPr lang="es-ES" sz="1600"/>
        </a:p>
      </dgm:t>
    </dgm:pt>
    <dgm:pt modelId="{EBAA45D4-10E5-4E07-8337-0289D4E02CF5}">
      <dgm:prSet phldrT="[Texto]" custT="1"/>
      <dgm:spPr/>
      <dgm:t>
        <a:bodyPr/>
        <a:lstStyle/>
        <a:p>
          <a:r>
            <a:rPr lang="es-ES" sz="1500" b="1" dirty="0"/>
            <a:t>Sustrato:</a:t>
          </a:r>
          <a:r>
            <a:rPr lang="es-ES" sz="1500" b="0" dirty="0"/>
            <a:t> lactosa, ONPG</a:t>
          </a:r>
          <a:endParaRPr lang="es-ES" sz="1500" b="1" dirty="0"/>
        </a:p>
      </dgm:t>
    </dgm:pt>
    <dgm:pt modelId="{058B411B-F64C-44DD-B58F-F00A1CF77D9B}" type="parTrans" cxnId="{2A6CF2A9-1370-4800-A22C-12A52141061B}">
      <dgm:prSet/>
      <dgm:spPr/>
      <dgm:t>
        <a:bodyPr/>
        <a:lstStyle/>
        <a:p>
          <a:endParaRPr lang="es-ES"/>
        </a:p>
      </dgm:t>
    </dgm:pt>
    <dgm:pt modelId="{4697CDCD-CDEB-406E-8E13-EFD123EA9774}" type="sibTrans" cxnId="{2A6CF2A9-1370-4800-A22C-12A52141061B}">
      <dgm:prSet/>
      <dgm:spPr/>
      <dgm:t>
        <a:bodyPr/>
        <a:lstStyle/>
        <a:p>
          <a:endParaRPr lang="es-ES"/>
        </a:p>
      </dgm:t>
    </dgm:pt>
    <dgm:pt modelId="{49D33167-72C3-42A2-BE2B-1856B399231C}">
      <dgm:prSet phldrT="[Texto]" custT="1"/>
      <dgm:spPr/>
      <dgm:t>
        <a:bodyPr/>
        <a:lstStyle/>
        <a:p>
          <a:r>
            <a:rPr lang="es-ES" sz="1500" b="0" dirty="0"/>
            <a:t>Condiciones de pH básicas o ácidas</a:t>
          </a:r>
        </a:p>
      </dgm:t>
    </dgm:pt>
    <dgm:pt modelId="{E7002EFD-C6C8-420C-BC56-AAEC77B47739}" type="parTrans" cxnId="{F6A37459-2578-4947-840B-D4F7DB21154B}">
      <dgm:prSet/>
      <dgm:spPr/>
      <dgm:t>
        <a:bodyPr/>
        <a:lstStyle/>
        <a:p>
          <a:endParaRPr lang="es-ES"/>
        </a:p>
      </dgm:t>
    </dgm:pt>
    <dgm:pt modelId="{8E3E618F-282D-4F4A-8578-2B57F17559A3}" type="sibTrans" cxnId="{F6A37459-2578-4947-840B-D4F7DB21154B}">
      <dgm:prSet/>
      <dgm:spPr/>
      <dgm:t>
        <a:bodyPr/>
        <a:lstStyle/>
        <a:p>
          <a:endParaRPr lang="es-ES"/>
        </a:p>
      </dgm:t>
    </dgm:pt>
    <dgm:pt modelId="{E968B267-C355-4DBF-A06C-ECE4DCA7537A}">
      <dgm:prSet phldrT="[Texto]" custT="1"/>
      <dgm:spPr/>
      <dgm:t>
        <a:bodyPr/>
        <a:lstStyle/>
        <a:p>
          <a:pPr algn="l"/>
          <a:r>
            <a:rPr lang="es-ES" sz="1500" dirty="0"/>
            <a:t>Control de la contaminación por suero de leche</a:t>
          </a:r>
        </a:p>
      </dgm:t>
    </dgm:pt>
    <dgm:pt modelId="{A6BB72BA-8F15-4BC3-9C04-19AAFAD1C53B}" type="parTrans" cxnId="{03A5453A-87C6-406B-B734-7875F7E527AA}">
      <dgm:prSet/>
      <dgm:spPr/>
      <dgm:t>
        <a:bodyPr/>
        <a:lstStyle/>
        <a:p>
          <a:endParaRPr lang="es-ES"/>
        </a:p>
      </dgm:t>
    </dgm:pt>
    <dgm:pt modelId="{82711C26-D7FB-477A-80C1-DF25139578E9}" type="sibTrans" cxnId="{03A5453A-87C6-406B-B734-7875F7E527AA}">
      <dgm:prSet/>
      <dgm:spPr/>
      <dgm:t>
        <a:bodyPr/>
        <a:lstStyle/>
        <a:p>
          <a:endParaRPr lang="es-ES"/>
        </a:p>
      </dgm:t>
    </dgm:pt>
    <dgm:pt modelId="{870DF198-9955-4C36-A116-10F37CE96313}">
      <dgm:prSet custT="1"/>
      <dgm:spPr/>
      <dgm:t>
        <a:bodyPr/>
        <a:lstStyle/>
        <a:p>
          <a:r>
            <a:rPr lang="es-ES" sz="1500" dirty="0" err="1"/>
            <a:t>Galacto</a:t>
          </a:r>
          <a:r>
            <a:rPr lang="es-ES" sz="1500" dirty="0"/>
            <a:t>-oligosacáridos (GOS)</a:t>
          </a:r>
        </a:p>
      </dgm:t>
    </dgm:pt>
    <dgm:pt modelId="{B74200C6-2C25-4DC8-9B81-EBC780F4F45A}" type="parTrans" cxnId="{6F193E93-1C37-405F-872E-8A1DD5549C8A}">
      <dgm:prSet/>
      <dgm:spPr/>
      <dgm:t>
        <a:bodyPr/>
        <a:lstStyle/>
        <a:p>
          <a:endParaRPr lang="es-ES"/>
        </a:p>
      </dgm:t>
    </dgm:pt>
    <dgm:pt modelId="{5472233F-84A9-42DA-8635-A0EF29911A30}" type="sibTrans" cxnId="{6F193E93-1C37-405F-872E-8A1DD5549C8A}">
      <dgm:prSet/>
      <dgm:spPr/>
      <dgm:t>
        <a:bodyPr/>
        <a:lstStyle/>
        <a:p>
          <a:endParaRPr lang="es-ES"/>
        </a:p>
      </dgm:t>
    </dgm:pt>
    <dgm:pt modelId="{0BD43EB6-4B83-48B2-BFAF-C7197DB02E1B}">
      <dgm:prSet custT="1"/>
      <dgm:spPr/>
      <dgm:t>
        <a:bodyPr/>
        <a:lstStyle/>
        <a:p>
          <a:r>
            <a:rPr lang="es-ES" sz="1500" dirty="0"/>
            <a:t>Lactulosa y </a:t>
          </a:r>
          <a:r>
            <a:rPr lang="es-ES" sz="1500" dirty="0" err="1"/>
            <a:t>fructosil</a:t>
          </a:r>
          <a:r>
            <a:rPr lang="es-ES" sz="1500" dirty="0"/>
            <a:t>-</a:t>
          </a:r>
          <a:r>
            <a:rPr lang="es-ES" sz="1500" dirty="0" err="1"/>
            <a:t>galacto</a:t>
          </a:r>
          <a:r>
            <a:rPr lang="es-ES" sz="1500" dirty="0"/>
            <a:t>-oligosacáridos (</a:t>
          </a:r>
          <a:r>
            <a:rPr lang="es-ES" sz="1500" dirty="0" err="1"/>
            <a:t>fGOS</a:t>
          </a:r>
          <a:r>
            <a:rPr lang="es-ES" sz="1500" dirty="0"/>
            <a:t>)</a:t>
          </a:r>
        </a:p>
      </dgm:t>
    </dgm:pt>
    <dgm:pt modelId="{05E75095-FF7B-4B78-A869-5419DF878B47}" type="parTrans" cxnId="{AB03769A-8ED1-4B89-9B7A-E57679BD3F8E}">
      <dgm:prSet/>
      <dgm:spPr/>
      <dgm:t>
        <a:bodyPr/>
        <a:lstStyle/>
        <a:p>
          <a:endParaRPr lang="es-ES"/>
        </a:p>
      </dgm:t>
    </dgm:pt>
    <dgm:pt modelId="{8C177710-FBA3-4A05-B3AB-32CB63D2F483}" type="sibTrans" cxnId="{AB03769A-8ED1-4B89-9B7A-E57679BD3F8E}">
      <dgm:prSet/>
      <dgm:spPr/>
      <dgm:t>
        <a:bodyPr/>
        <a:lstStyle/>
        <a:p>
          <a:endParaRPr lang="es-ES"/>
        </a:p>
      </dgm:t>
    </dgm:pt>
    <dgm:pt modelId="{49CA54BA-6B24-41AB-9A86-FB46E3F1896D}">
      <dgm:prSet custT="1"/>
      <dgm:spPr/>
      <dgm:t>
        <a:bodyPr/>
        <a:lstStyle/>
        <a:p>
          <a:r>
            <a:rPr lang="es-ES" sz="1500" dirty="0" err="1"/>
            <a:t>Lactosacarosa</a:t>
          </a:r>
          <a:endParaRPr lang="es-ES" sz="1500" dirty="0"/>
        </a:p>
      </dgm:t>
    </dgm:pt>
    <dgm:pt modelId="{6A35E68E-ABF5-46B4-B203-F04FA8AFB719}" type="parTrans" cxnId="{2E27017C-E209-4611-AA1C-D3259B4529C0}">
      <dgm:prSet/>
      <dgm:spPr/>
      <dgm:t>
        <a:bodyPr/>
        <a:lstStyle/>
        <a:p>
          <a:endParaRPr lang="es-ES"/>
        </a:p>
      </dgm:t>
    </dgm:pt>
    <dgm:pt modelId="{CAE09C10-0E1E-41AC-AFEE-4978CD303420}" type="sibTrans" cxnId="{2E27017C-E209-4611-AA1C-D3259B4529C0}">
      <dgm:prSet/>
      <dgm:spPr/>
      <dgm:t>
        <a:bodyPr/>
        <a:lstStyle/>
        <a:p>
          <a:endParaRPr lang="es-ES"/>
        </a:p>
      </dgm:t>
    </dgm:pt>
    <dgm:pt modelId="{4AE1F5A1-68DC-4B47-8B76-4E7DA96E084E}">
      <dgm:prSet custT="1"/>
      <dgm:spPr/>
      <dgm:t>
        <a:bodyPr/>
        <a:lstStyle/>
        <a:p>
          <a:r>
            <a:rPr lang="es-ES" sz="1500" dirty="0"/>
            <a:t>Materia prima para otros bioprocesos</a:t>
          </a:r>
        </a:p>
      </dgm:t>
    </dgm:pt>
    <dgm:pt modelId="{DA568A79-B3ED-4A4D-A883-6729874DCAE5}" type="parTrans" cxnId="{6CD3AC6A-53F0-450E-A635-2C32241F18E8}">
      <dgm:prSet/>
      <dgm:spPr/>
      <dgm:t>
        <a:bodyPr/>
        <a:lstStyle/>
        <a:p>
          <a:endParaRPr lang="es-ES"/>
        </a:p>
      </dgm:t>
    </dgm:pt>
    <dgm:pt modelId="{E30BB2B4-0E9E-4A7A-840A-B89F745113FF}" type="sibTrans" cxnId="{6CD3AC6A-53F0-450E-A635-2C32241F18E8}">
      <dgm:prSet/>
      <dgm:spPr/>
      <dgm:t>
        <a:bodyPr/>
        <a:lstStyle/>
        <a:p>
          <a:endParaRPr lang="es-ES"/>
        </a:p>
      </dgm:t>
    </dgm:pt>
    <dgm:pt modelId="{08874A39-996D-41FD-B98F-ED1854C07B34}">
      <dgm:prSet phldrT="[Texto]" custT="1"/>
      <dgm:spPr/>
      <dgm:t>
        <a:bodyPr/>
        <a:lstStyle/>
        <a:p>
          <a:pPr algn="l"/>
          <a:endParaRPr lang="es-ES" sz="1500" dirty="0"/>
        </a:p>
      </dgm:t>
    </dgm:pt>
    <dgm:pt modelId="{DAEB9228-6376-4A4C-A611-F4C862AC71D2}" type="parTrans" cxnId="{28E237EE-0C69-42A0-A3F9-52C866321744}">
      <dgm:prSet/>
      <dgm:spPr/>
      <dgm:t>
        <a:bodyPr/>
        <a:lstStyle/>
        <a:p>
          <a:endParaRPr lang="es-ES"/>
        </a:p>
      </dgm:t>
    </dgm:pt>
    <dgm:pt modelId="{294F7DE7-7127-446C-BA71-457F67E1FD65}" type="sibTrans" cxnId="{28E237EE-0C69-42A0-A3F9-52C866321744}">
      <dgm:prSet/>
      <dgm:spPr/>
      <dgm:t>
        <a:bodyPr/>
        <a:lstStyle/>
        <a:p>
          <a:endParaRPr lang="es-ES"/>
        </a:p>
      </dgm:t>
    </dgm:pt>
    <dgm:pt modelId="{3F09F445-0C77-4B39-A844-B23522466A69}">
      <dgm:prSet phldrT="[Texto]" custT="1"/>
      <dgm:spPr/>
      <dgm:t>
        <a:bodyPr/>
        <a:lstStyle/>
        <a:p>
          <a:r>
            <a:rPr lang="es-ES" sz="1500" b="1" dirty="0"/>
            <a:t>Hidrólisis</a:t>
          </a:r>
          <a:endParaRPr lang="es-ES" sz="1500" dirty="0"/>
        </a:p>
      </dgm:t>
    </dgm:pt>
    <dgm:pt modelId="{46071156-9AB2-48D1-8F93-F735F2A45C5A}" type="parTrans" cxnId="{E0AA51A4-EE50-4687-AA31-9426C4553B5B}">
      <dgm:prSet/>
      <dgm:spPr/>
      <dgm:t>
        <a:bodyPr/>
        <a:lstStyle/>
        <a:p>
          <a:endParaRPr lang="es-ES"/>
        </a:p>
      </dgm:t>
    </dgm:pt>
    <dgm:pt modelId="{7AE6E9D6-1497-4BFD-86A8-303A8EEA28EF}" type="sibTrans" cxnId="{E0AA51A4-EE50-4687-AA31-9426C4553B5B}">
      <dgm:prSet/>
      <dgm:spPr/>
      <dgm:t>
        <a:bodyPr/>
        <a:lstStyle/>
        <a:p>
          <a:endParaRPr lang="es-ES"/>
        </a:p>
      </dgm:t>
    </dgm:pt>
    <dgm:pt modelId="{454C0A00-0716-4BBA-9CD2-DE247104CE44}">
      <dgm:prSet phldrT="[Texto]" custT="1"/>
      <dgm:spPr/>
      <dgm:t>
        <a:bodyPr/>
        <a:lstStyle/>
        <a:p>
          <a:endParaRPr lang="es-ES" sz="900" dirty="0"/>
        </a:p>
      </dgm:t>
    </dgm:pt>
    <dgm:pt modelId="{92D9B20D-4045-4789-8D35-2EAF3112944B}" type="parTrans" cxnId="{F1C1C198-6BE5-45DA-9A71-CA586E7E6036}">
      <dgm:prSet/>
      <dgm:spPr/>
      <dgm:t>
        <a:bodyPr/>
        <a:lstStyle/>
        <a:p>
          <a:endParaRPr lang="es-ES"/>
        </a:p>
      </dgm:t>
    </dgm:pt>
    <dgm:pt modelId="{61EF3889-B528-4AFB-9568-7E1D7F427066}" type="sibTrans" cxnId="{F1C1C198-6BE5-45DA-9A71-CA586E7E6036}">
      <dgm:prSet/>
      <dgm:spPr/>
      <dgm:t>
        <a:bodyPr/>
        <a:lstStyle/>
        <a:p>
          <a:endParaRPr lang="es-ES"/>
        </a:p>
      </dgm:t>
    </dgm:pt>
    <dgm:pt modelId="{F6083E30-2EBE-4A78-9990-071A44941B08}">
      <dgm:prSet custT="1"/>
      <dgm:spPr/>
      <dgm:t>
        <a:bodyPr/>
        <a:lstStyle/>
        <a:p>
          <a:endParaRPr lang="es-ES" sz="1000" dirty="0"/>
        </a:p>
      </dgm:t>
    </dgm:pt>
    <dgm:pt modelId="{8E3CBA5C-DABF-4ABE-A164-20C8337FB6A5}" type="parTrans" cxnId="{E57A7741-DB63-4257-B034-D7429F130646}">
      <dgm:prSet/>
      <dgm:spPr/>
      <dgm:t>
        <a:bodyPr/>
        <a:lstStyle/>
        <a:p>
          <a:endParaRPr lang="es-ES"/>
        </a:p>
      </dgm:t>
    </dgm:pt>
    <dgm:pt modelId="{A9D55ED2-ADB1-44C6-B810-A4D0842697F9}" type="sibTrans" cxnId="{E57A7741-DB63-4257-B034-D7429F130646}">
      <dgm:prSet/>
      <dgm:spPr/>
      <dgm:t>
        <a:bodyPr/>
        <a:lstStyle/>
        <a:p>
          <a:endParaRPr lang="es-ES"/>
        </a:p>
      </dgm:t>
    </dgm:pt>
    <dgm:pt modelId="{BBE8E92D-338E-454C-880B-7699D5506173}">
      <dgm:prSet custT="1"/>
      <dgm:spPr/>
      <dgm:t>
        <a:bodyPr/>
        <a:lstStyle/>
        <a:p>
          <a:r>
            <a:rPr lang="es-ES" sz="1500" dirty="0" err="1"/>
            <a:t>Tagatosa</a:t>
          </a:r>
          <a:endParaRPr lang="es-ES" sz="1500" dirty="0"/>
        </a:p>
      </dgm:t>
    </dgm:pt>
    <dgm:pt modelId="{D2A001D7-6522-4F23-92E5-BDDCEB697A53}" type="parTrans" cxnId="{40370D08-7B5A-4B73-A3B9-FB7495225B91}">
      <dgm:prSet/>
      <dgm:spPr/>
      <dgm:t>
        <a:bodyPr/>
        <a:lstStyle/>
        <a:p>
          <a:endParaRPr lang="es-ES"/>
        </a:p>
      </dgm:t>
    </dgm:pt>
    <dgm:pt modelId="{087D7BE8-CBE1-4B83-B4FF-4639EE981EE4}" type="sibTrans" cxnId="{40370D08-7B5A-4B73-A3B9-FB7495225B91}">
      <dgm:prSet/>
      <dgm:spPr/>
      <dgm:t>
        <a:bodyPr/>
        <a:lstStyle/>
        <a:p>
          <a:endParaRPr lang="es-ES"/>
        </a:p>
      </dgm:t>
    </dgm:pt>
    <dgm:pt modelId="{BAB93AA1-75FA-4126-85C8-8E0684914314}">
      <dgm:prSet phldrT="[Texto]" custT="1"/>
      <dgm:spPr/>
      <dgm:t>
        <a:bodyPr/>
        <a:lstStyle/>
        <a:p>
          <a:r>
            <a:rPr lang="es-ES" sz="1500" b="1" i="0" dirty="0"/>
            <a:t>Transgalactosilación</a:t>
          </a:r>
          <a:endParaRPr lang="es-ES" sz="1500" dirty="0"/>
        </a:p>
      </dgm:t>
    </dgm:pt>
    <dgm:pt modelId="{5742D18D-38ED-4336-B2E4-C1BCF6ECA41E}" type="parTrans" cxnId="{436651EB-E270-4CB0-93F8-6D785353A7CD}">
      <dgm:prSet/>
      <dgm:spPr/>
      <dgm:t>
        <a:bodyPr/>
        <a:lstStyle/>
        <a:p>
          <a:endParaRPr lang="es-ES"/>
        </a:p>
      </dgm:t>
    </dgm:pt>
    <dgm:pt modelId="{70B6E822-E944-4820-B2BC-8B6594577816}" type="sibTrans" cxnId="{436651EB-E270-4CB0-93F8-6D785353A7CD}">
      <dgm:prSet/>
      <dgm:spPr/>
      <dgm:t>
        <a:bodyPr/>
        <a:lstStyle/>
        <a:p>
          <a:endParaRPr lang="es-ES"/>
        </a:p>
      </dgm:t>
    </dgm:pt>
    <dgm:pt modelId="{D4293849-4D4D-413C-9E47-9210088AB742}" type="pres">
      <dgm:prSet presAssocID="{021642C2-C252-4693-A005-948485208AE1}" presName="Name0" presStyleCnt="0">
        <dgm:presLayoutVars>
          <dgm:dir/>
          <dgm:animLvl val="lvl"/>
          <dgm:resizeHandles/>
        </dgm:presLayoutVars>
      </dgm:prSet>
      <dgm:spPr/>
    </dgm:pt>
    <dgm:pt modelId="{8B9A9FC8-504A-493B-AB87-2DB58C281772}" type="pres">
      <dgm:prSet presAssocID="{DE440861-BC12-4A65-B517-1CF7DCCE84D5}" presName="linNode" presStyleCnt="0"/>
      <dgm:spPr/>
    </dgm:pt>
    <dgm:pt modelId="{7C963F17-DC04-45B0-9113-67303E142185}" type="pres">
      <dgm:prSet presAssocID="{DE440861-BC12-4A65-B517-1CF7DCCE84D5}" presName="parentShp" presStyleLbl="node1" presStyleIdx="0" presStyleCnt="3" custScaleX="72809">
        <dgm:presLayoutVars>
          <dgm:bulletEnabled val="1"/>
        </dgm:presLayoutVars>
      </dgm:prSet>
      <dgm:spPr/>
    </dgm:pt>
    <dgm:pt modelId="{17A270E3-0D85-4C0C-ABF1-2C8941CA086F}" type="pres">
      <dgm:prSet presAssocID="{DE440861-BC12-4A65-B517-1CF7DCCE84D5}" presName="childShp" presStyleLbl="bgAccFollowNode1" presStyleIdx="0" presStyleCnt="3" custScaleX="116644" custScaleY="139053">
        <dgm:presLayoutVars>
          <dgm:bulletEnabled val="1"/>
        </dgm:presLayoutVars>
      </dgm:prSet>
      <dgm:spPr/>
    </dgm:pt>
    <dgm:pt modelId="{5D299736-0AA1-45A0-A6B6-90076CF557F2}" type="pres">
      <dgm:prSet presAssocID="{64137B96-7716-4A37-8443-2790FF9F312E}" presName="spacing" presStyleCnt="0"/>
      <dgm:spPr/>
    </dgm:pt>
    <dgm:pt modelId="{B0F33B69-A008-48B8-B227-4D34955285E9}" type="pres">
      <dgm:prSet presAssocID="{E53DEEF7-2C6B-4131-9B20-5350D759AD0D}" presName="linNode" presStyleCnt="0"/>
      <dgm:spPr/>
    </dgm:pt>
    <dgm:pt modelId="{3F7F69E2-9551-4B54-9C9A-E1291F0C2DF9}" type="pres">
      <dgm:prSet presAssocID="{E53DEEF7-2C6B-4131-9B20-5350D759AD0D}" presName="parentShp" presStyleLbl="node1" presStyleIdx="1" presStyleCnt="3" custScaleX="74403">
        <dgm:presLayoutVars>
          <dgm:bulletEnabled val="1"/>
        </dgm:presLayoutVars>
      </dgm:prSet>
      <dgm:spPr/>
    </dgm:pt>
    <dgm:pt modelId="{AD85186E-77E3-436F-B64C-CDFF1BD808B6}" type="pres">
      <dgm:prSet presAssocID="{E53DEEF7-2C6B-4131-9B20-5350D759AD0D}" presName="childShp" presStyleLbl="bgAccFollowNode1" presStyleIdx="1" presStyleCnt="3" custScaleX="117385" custScaleY="121779">
        <dgm:presLayoutVars>
          <dgm:bulletEnabled val="1"/>
        </dgm:presLayoutVars>
      </dgm:prSet>
      <dgm:spPr/>
    </dgm:pt>
    <dgm:pt modelId="{1C2E1D39-7FE3-401A-AA1B-42C63B894787}" type="pres">
      <dgm:prSet presAssocID="{D65A4C81-C12A-431D-91BE-02F1034738F0}" presName="spacing" presStyleCnt="0"/>
      <dgm:spPr/>
    </dgm:pt>
    <dgm:pt modelId="{475C9EC4-AED8-42B8-80E7-CE58143AEEE5}" type="pres">
      <dgm:prSet presAssocID="{5761E5D4-6622-4860-B00D-4DF918B8F30F}" presName="linNode" presStyleCnt="0"/>
      <dgm:spPr/>
    </dgm:pt>
    <dgm:pt modelId="{E30F11C6-F5F6-4528-A520-2A9329AB0198}" type="pres">
      <dgm:prSet presAssocID="{5761E5D4-6622-4860-B00D-4DF918B8F30F}" presName="parentShp" presStyleLbl="node1" presStyleIdx="2" presStyleCnt="3" custScaleX="72809">
        <dgm:presLayoutVars>
          <dgm:bulletEnabled val="1"/>
        </dgm:presLayoutVars>
      </dgm:prSet>
      <dgm:spPr/>
    </dgm:pt>
    <dgm:pt modelId="{8D85D1D6-FBE2-4470-8F10-12EC304BD534}" type="pres">
      <dgm:prSet presAssocID="{5761E5D4-6622-4860-B00D-4DF918B8F30F}" presName="childShp" presStyleLbl="bgAccFollowNode1" presStyleIdx="2" presStyleCnt="3" custScaleX="121443" custScaleY="151583">
        <dgm:presLayoutVars>
          <dgm:bulletEnabled val="1"/>
        </dgm:presLayoutVars>
      </dgm:prSet>
      <dgm:spPr/>
    </dgm:pt>
  </dgm:ptLst>
  <dgm:cxnLst>
    <dgm:cxn modelId="{40370D08-7B5A-4B73-A3B9-FB7495225B91}" srcId="{5761E5D4-6622-4860-B00D-4DF918B8F30F}" destId="{BBE8E92D-338E-454C-880B-7699D5506173}" srcOrd="4" destOrd="0" parTransId="{D2A001D7-6522-4F23-92E5-BDDCEB697A53}" sibTransId="{087D7BE8-CBE1-4B83-B4FF-4639EE981EE4}"/>
    <dgm:cxn modelId="{CE3F3B0B-B90D-48EF-A684-5487E60FDC3E}" type="presOf" srcId="{BBE8E92D-338E-454C-880B-7699D5506173}" destId="{8D85D1D6-FBE2-4470-8F10-12EC304BD534}" srcOrd="0" destOrd="4" presId="urn:microsoft.com/office/officeart/2005/8/layout/vList6"/>
    <dgm:cxn modelId="{EBCF4122-2A14-49D8-A4D8-45C46EBE121E}" type="presOf" srcId="{EF0977CC-4BE5-4CDB-B1F0-9C108144BD27}" destId="{AD85186E-77E3-436F-B64C-CDFF1BD808B6}" srcOrd="0" destOrd="2" presId="urn:microsoft.com/office/officeart/2005/8/layout/vList6"/>
    <dgm:cxn modelId="{6EF4102A-BCA1-432F-A3EC-1B480E7223B5}" type="presOf" srcId="{E53DEEF7-2C6B-4131-9B20-5350D759AD0D}" destId="{3F7F69E2-9551-4B54-9C9A-E1291F0C2DF9}" srcOrd="0" destOrd="0" presId="urn:microsoft.com/office/officeart/2005/8/layout/vList6"/>
    <dgm:cxn modelId="{BA7DB735-14BA-41E7-8A3A-0F46435FB91B}" type="presOf" srcId="{08874A39-996D-41FD-B98F-ED1854C07B34}" destId="{AD85186E-77E3-436F-B64C-CDFF1BD808B6}" srcOrd="0" destOrd="0" presId="urn:microsoft.com/office/officeart/2005/8/layout/vList6"/>
    <dgm:cxn modelId="{03A5453A-87C6-406B-B734-7875F7E527AA}" srcId="{E53DEEF7-2C6B-4131-9B20-5350D759AD0D}" destId="{E968B267-C355-4DBF-A06C-ECE4DCA7537A}" srcOrd="3" destOrd="0" parTransId="{A6BB72BA-8F15-4BC3-9C04-19AAFAD1C53B}" sibTransId="{82711C26-D7FB-477A-80C1-DF25139578E9}"/>
    <dgm:cxn modelId="{E57A7741-DB63-4257-B034-D7429F130646}" srcId="{5761E5D4-6622-4860-B00D-4DF918B8F30F}" destId="{F6083E30-2EBE-4A78-9990-071A44941B08}" srcOrd="0" destOrd="0" parTransId="{8E3CBA5C-DABF-4ABE-A164-20C8337FB6A5}" sibTransId="{A9D55ED2-ADB1-44C6-B810-A4D0842697F9}"/>
    <dgm:cxn modelId="{FB4E7E42-B81D-49CA-B182-01F1DE4AA7FE}" type="presOf" srcId="{57E60788-3ECB-490E-8082-B8A4240D059E}" destId="{AD85186E-77E3-436F-B64C-CDFF1BD808B6}" srcOrd="0" destOrd="1" presId="urn:microsoft.com/office/officeart/2005/8/layout/vList6"/>
    <dgm:cxn modelId="{AACDCE63-0108-473F-8219-445E3DD6C953}" type="presOf" srcId="{870DF198-9955-4C36-A116-10F37CE96313}" destId="{8D85D1D6-FBE2-4470-8F10-12EC304BD534}" srcOrd="0" destOrd="1" presId="urn:microsoft.com/office/officeart/2005/8/layout/vList6"/>
    <dgm:cxn modelId="{C2070B4A-8901-41E3-A440-00EA380961AD}" type="presOf" srcId="{021642C2-C252-4693-A005-948485208AE1}" destId="{D4293849-4D4D-413C-9E47-9210088AB742}" srcOrd="0" destOrd="0" presId="urn:microsoft.com/office/officeart/2005/8/layout/vList6"/>
    <dgm:cxn modelId="{6CD3AC6A-53F0-450E-A635-2C32241F18E8}" srcId="{5761E5D4-6622-4860-B00D-4DF918B8F30F}" destId="{4AE1F5A1-68DC-4B47-8B76-4E7DA96E084E}" srcOrd="5" destOrd="0" parTransId="{DA568A79-B3ED-4A4D-A883-6729874DCAE5}" sibTransId="{E30BB2B4-0E9E-4A7A-840A-B89F745113FF}"/>
    <dgm:cxn modelId="{CC1E6151-1D5C-4F33-A909-86362B22FC5D}" srcId="{E53DEEF7-2C6B-4131-9B20-5350D759AD0D}" destId="{EF0977CC-4BE5-4CDB-B1F0-9C108144BD27}" srcOrd="2" destOrd="0" parTransId="{CC2C8AA1-96C4-40AB-B637-F42A01E34FCC}" sibTransId="{F1960475-1D7A-459A-B483-67964DB2E454}"/>
    <dgm:cxn modelId="{57B99C75-8D27-4B27-9A86-A371CB0CC955}" srcId="{021642C2-C252-4693-A005-948485208AE1}" destId="{E53DEEF7-2C6B-4131-9B20-5350D759AD0D}" srcOrd="1" destOrd="0" parTransId="{D5AED3AC-7D42-4747-B309-B89FA3849858}" sibTransId="{D65A4C81-C12A-431D-91BE-02F1034738F0}"/>
    <dgm:cxn modelId="{02BBD376-CFFF-4AE9-8076-B1C24769CD3B}" type="presOf" srcId="{49D33167-72C3-42A2-BE2B-1856B399231C}" destId="{17A270E3-0D85-4C0C-ABF1-2C8941CA086F}" srcOrd="0" destOrd="4" presId="urn:microsoft.com/office/officeart/2005/8/layout/vList6"/>
    <dgm:cxn modelId="{F6A37459-2578-4947-840B-D4F7DB21154B}" srcId="{DE440861-BC12-4A65-B517-1CF7DCCE84D5}" destId="{49D33167-72C3-42A2-BE2B-1856B399231C}" srcOrd="4" destOrd="0" parTransId="{E7002EFD-C6C8-420C-BC56-AAEC77B47739}" sibTransId="{8E3E618F-282D-4F4A-8578-2B57F17559A3}"/>
    <dgm:cxn modelId="{BD17E55A-EC35-4924-8A2C-FFA860EFA65E}" type="presOf" srcId="{DE440861-BC12-4A65-B517-1CF7DCCE84D5}" destId="{7C963F17-DC04-45B0-9113-67303E142185}" srcOrd="0" destOrd="0" presId="urn:microsoft.com/office/officeart/2005/8/layout/vList6"/>
    <dgm:cxn modelId="{2E27017C-E209-4611-AA1C-D3259B4529C0}" srcId="{5761E5D4-6622-4860-B00D-4DF918B8F30F}" destId="{49CA54BA-6B24-41AB-9A86-FB46E3F1896D}" srcOrd="3" destOrd="0" parTransId="{6A35E68E-ABF5-46B4-B203-F04FA8AFB719}" sibTransId="{CAE09C10-0E1E-41AC-AFEE-4978CD303420}"/>
    <dgm:cxn modelId="{69636084-4174-4956-A4BA-D3C5D6C38B26}" type="presOf" srcId="{3F09F445-0C77-4B39-A844-B23522466A69}" destId="{17A270E3-0D85-4C0C-ABF1-2C8941CA086F}" srcOrd="0" destOrd="1" presId="urn:microsoft.com/office/officeart/2005/8/layout/vList6"/>
    <dgm:cxn modelId="{9CC84C90-2CE1-4933-B8C4-586240871BEB}" srcId="{E53DEEF7-2C6B-4131-9B20-5350D759AD0D}" destId="{57E60788-3ECB-490E-8082-B8A4240D059E}" srcOrd="1" destOrd="0" parTransId="{EBB0E4D8-ED3D-43B1-A515-27510564DEFC}" sibTransId="{572C0042-5644-4DAC-9BAC-E97ACC52CF76}"/>
    <dgm:cxn modelId="{6F193E93-1C37-405F-872E-8A1DD5549C8A}" srcId="{5761E5D4-6622-4860-B00D-4DF918B8F30F}" destId="{870DF198-9955-4C36-A116-10F37CE96313}" srcOrd="1" destOrd="0" parTransId="{B74200C6-2C25-4DC8-9B81-EBC780F4F45A}" sibTransId="{5472233F-84A9-42DA-8635-A0EF29911A30}"/>
    <dgm:cxn modelId="{F1C1C198-6BE5-45DA-9A71-CA586E7E6036}" srcId="{DE440861-BC12-4A65-B517-1CF7DCCE84D5}" destId="{454C0A00-0716-4BBA-9CD2-DE247104CE44}" srcOrd="0" destOrd="0" parTransId="{92D9B20D-4045-4789-8D35-2EAF3112944B}" sibTransId="{61EF3889-B528-4AFB-9568-7E1D7F427066}"/>
    <dgm:cxn modelId="{AB03769A-8ED1-4B89-9B7A-E57679BD3F8E}" srcId="{5761E5D4-6622-4860-B00D-4DF918B8F30F}" destId="{0BD43EB6-4B83-48B2-BFAF-C7197DB02E1B}" srcOrd="2" destOrd="0" parTransId="{05E75095-FF7B-4B78-A869-5419DF878B47}" sibTransId="{8C177710-FBA3-4A05-B3AB-32CB63D2F483}"/>
    <dgm:cxn modelId="{E0AA51A4-EE50-4687-AA31-9426C4553B5B}" srcId="{DE440861-BC12-4A65-B517-1CF7DCCE84D5}" destId="{3F09F445-0C77-4B39-A844-B23522466A69}" srcOrd="1" destOrd="0" parTransId="{46071156-9AB2-48D1-8F93-F735F2A45C5A}" sibTransId="{7AE6E9D6-1497-4BFD-86A8-303A8EEA28EF}"/>
    <dgm:cxn modelId="{C309B8A9-120A-4853-96C3-73500D83F527}" srcId="{021642C2-C252-4693-A005-948485208AE1}" destId="{DE440861-BC12-4A65-B517-1CF7DCCE84D5}" srcOrd="0" destOrd="0" parTransId="{2D1BBCA1-0FBC-4A83-A0E5-EE3D6892CEDB}" sibTransId="{64137B96-7716-4A37-8443-2790FF9F312E}"/>
    <dgm:cxn modelId="{2A6CF2A9-1370-4800-A22C-12A52141061B}" srcId="{DE440861-BC12-4A65-B517-1CF7DCCE84D5}" destId="{EBAA45D4-10E5-4E07-8337-0289D4E02CF5}" srcOrd="3" destOrd="0" parTransId="{058B411B-F64C-44DD-B58F-F00A1CF77D9B}" sibTransId="{4697CDCD-CDEB-406E-8E13-EFD123EA9774}"/>
    <dgm:cxn modelId="{F1B746AE-E6A9-4EB3-9266-EB2C0A73F138}" type="presOf" srcId="{4AE1F5A1-68DC-4B47-8B76-4E7DA96E084E}" destId="{8D85D1D6-FBE2-4470-8F10-12EC304BD534}" srcOrd="0" destOrd="5" presId="urn:microsoft.com/office/officeart/2005/8/layout/vList6"/>
    <dgm:cxn modelId="{757B09B6-029C-4DFD-81A4-8DB0821CD71B}" type="presOf" srcId="{E968B267-C355-4DBF-A06C-ECE4DCA7537A}" destId="{AD85186E-77E3-436F-B64C-CDFF1BD808B6}" srcOrd="0" destOrd="3" presId="urn:microsoft.com/office/officeart/2005/8/layout/vList6"/>
    <dgm:cxn modelId="{37A660BC-B610-40D7-9B6F-FAFFA6225B54}" type="presOf" srcId="{BAB93AA1-75FA-4126-85C8-8E0684914314}" destId="{17A270E3-0D85-4C0C-ABF1-2C8941CA086F}" srcOrd="0" destOrd="2" presId="urn:microsoft.com/office/officeart/2005/8/layout/vList6"/>
    <dgm:cxn modelId="{C62786CA-BA81-48B3-A77A-6CF74AB67EAD}" type="presOf" srcId="{EBAA45D4-10E5-4E07-8337-0289D4E02CF5}" destId="{17A270E3-0D85-4C0C-ABF1-2C8941CA086F}" srcOrd="0" destOrd="3" presId="urn:microsoft.com/office/officeart/2005/8/layout/vList6"/>
    <dgm:cxn modelId="{BC0B7FCE-5AE5-4175-80A4-D2780397D95F}" type="presOf" srcId="{5761E5D4-6622-4860-B00D-4DF918B8F30F}" destId="{E30F11C6-F5F6-4528-A520-2A9329AB0198}" srcOrd="0" destOrd="0" presId="urn:microsoft.com/office/officeart/2005/8/layout/vList6"/>
    <dgm:cxn modelId="{2A6D5ACF-5810-42C6-8F09-C2423D8359F1}" type="presOf" srcId="{454C0A00-0716-4BBA-9CD2-DE247104CE44}" destId="{17A270E3-0D85-4C0C-ABF1-2C8941CA086F}" srcOrd="0" destOrd="0" presId="urn:microsoft.com/office/officeart/2005/8/layout/vList6"/>
    <dgm:cxn modelId="{943941E4-CE2B-43B8-A3C1-372C7358ED38}" type="presOf" srcId="{49CA54BA-6B24-41AB-9A86-FB46E3F1896D}" destId="{8D85D1D6-FBE2-4470-8F10-12EC304BD534}" srcOrd="0" destOrd="3" presId="urn:microsoft.com/office/officeart/2005/8/layout/vList6"/>
    <dgm:cxn modelId="{1FB910E6-B272-4025-8AA3-78761B4CD702}" srcId="{021642C2-C252-4693-A005-948485208AE1}" destId="{5761E5D4-6622-4860-B00D-4DF918B8F30F}" srcOrd="2" destOrd="0" parTransId="{81A1923C-6667-4FD1-B79A-32028EB7D4A7}" sibTransId="{DDB6072C-050A-4B25-BD57-BDDA75FA6B26}"/>
    <dgm:cxn modelId="{436651EB-E270-4CB0-93F8-6D785353A7CD}" srcId="{DE440861-BC12-4A65-B517-1CF7DCCE84D5}" destId="{BAB93AA1-75FA-4126-85C8-8E0684914314}" srcOrd="2" destOrd="0" parTransId="{5742D18D-38ED-4336-B2E4-C1BCF6ECA41E}" sibTransId="{70B6E822-E944-4820-B2BC-8B6594577816}"/>
    <dgm:cxn modelId="{214698EB-2544-4C14-8FFB-304B32E8E28E}" type="presOf" srcId="{F6083E30-2EBE-4A78-9990-071A44941B08}" destId="{8D85D1D6-FBE2-4470-8F10-12EC304BD534}" srcOrd="0" destOrd="0" presId="urn:microsoft.com/office/officeart/2005/8/layout/vList6"/>
    <dgm:cxn modelId="{28E237EE-0C69-42A0-A3F9-52C866321744}" srcId="{E53DEEF7-2C6B-4131-9B20-5350D759AD0D}" destId="{08874A39-996D-41FD-B98F-ED1854C07B34}" srcOrd="0" destOrd="0" parTransId="{DAEB9228-6376-4A4C-A611-F4C862AC71D2}" sibTransId="{294F7DE7-7127-446C-BA71-457F67E1FD65}"/>
    <dgm:cxn modelId="{8A0415FB-A50D-47E8-826F-8E0376C6F822}" type="presOf" srcId="{0BD43EB6-4B83-48B2-BFAF-C7197DB02E1B}" destId="{8D85D1D6-FBE2-4470-8F10-12EC304BD534}" srcOrd="0" destOrd="2" presId="urn:microsoft.com/office/officeart/2005/8/layout/vList6"/>
    <dgm:cxn modelId="{29B094F0-82E9-473F-A471-A0BF6B264E83}" type="presParOf" srcId="{D4293849-4D4D-413C-9E47-9210088AB742}" destId="{8B9A9FC8-504A-493B-AB87-2DB58C281772}" srcOrd="0" destOrd="0" presId="urn:microsoft.com/office/officeart/2005/8/layout/vList6"/>
    <dgm:cxn modelId="{CC6065FE-5D31-4578-B9D4-10503265E7B9}" type="presParOf" srcId="{8B9A9FC8-504A-493B-AB87-2DB58C281772}" destId="{7C963F17-DC04-45B0-9113-67303E142185}" srcOrd="0" destOrd="0" presId="urn:microsoft.com/office/officeart/2005/8/layout/vList6"/>
    <dgm:cxn modelId="{74EDA2CC-0179-4705-9A94-DE9C5FF39AB5}" type="presParOf" srcId="{8B9A9FC8-504A-493B-AB87-2DB58C281772}" destId="{17A270E3-0D85-4C0C-ABF1-2C8941CA086F}" srcOrd="1" destOrd="0" presId="urn:microsoft.com/office/officeart/2005/8/layout/vList6"/>
    <dgm:cxn modelId="{49CBC906-BA90-457D-911D-5319C7726E03}" type="presParOf" srcId="{D4293849-4D4D-413C-9E47-9210088AB742}" destId="{5D299736-0AA1-45A0-A6B6-90076CF557F2}" srcOrd="1" destOrd="0" presId="urn:microsoft.com/office/officeart/2005/8/layout/vList6"/>
    <dgm:cxn modelId="{629F2C64-665C-4933-B927-4D777284E8A7}" type="presParOf" srcId="{D4293849-4D4D-413C-9E47-9210088AB742}" destId="{B0F33B69-A008-48B8-B227-4D34955285E9}" srcOrd="2" destOrd="0" presId="urn:microsoft.com/office/officeart/2005/8/layout/vList6"/>
    <dgm:cxn modelId="{9248A97E-B82F-4B9D-A037-E0B2F0DEEAA1}" type="presParOf" srcId="{B0F33B69-A008-48B8-B227-4D34955285E9}" destId="{3F7F69E2-9551-4B54-9C9A-E1291F0C2DF9}" srcOrd="0" destOrd="0" presId="urn:microsoft.com/office/officeart/2005/8/layout/vList6"/>
    <dgm:cxn modelId="{5F374B6A-EEF4-4CC6-BCAF-FE571ADC28E3}" type="presParOf" srcId="{B0F33B69-A008-48B8-B227-4D34955285E9}" destId="{AD85186E-77E3-436F-B64C-CDFF1BD808B6}" srcOrd="1" destOrd="0" presId="urn:microsoft.com/office/officeart/2005/8/layout/vList6"/>
    <dgm:cxn modelId="{F5D12421-36F3-47D7-A432-D385C96B1B4D}" type="presParOf" srcId="{D4293849-4D4D-413C-9E47-9210088AB742}" destId="{1C2E1D39-7FE3-401A-AA1B-42C63B894787}" srcOrd="3" destOrd="0" presId="urn:microsoft.com/office/officeart/2005/8/layout/vList6"/>
    <dgm:cxn modelId="{D9B0FAAD-602D-42F7-8072-576A6D630FA6}" type="presParOf" srcId="{D4293849-4D4D-413C-9E47-9210088AB742}" destId="{475C9EC4-AED8-42B8-80E7-CE58143AEEE5}" srcOrd="4" destOrd="0" presId="urn:microsoft.com/office/officeart/2005/8/layout/vList6"/>
    <dgm:cxn modelId="{F0A11D50-5111-4C5C-AFCD-360C0F3869F3}" type="presParOf" srcId="{475C9EC4-AED8-42B8-80E7-CE58143AEEE5}" destId="{E30F11C6-F5F6-4528-A520-2A9329AB0198}" srcOrd="0" destOrd="0" presId="urn:microsoft.com/office/officeart/2005/8/layout/vList6"/>
    <dgm:cxn modelId="{84FE099F-4A59-4700-9028-DEA6F228EC54}" type="presParOf" srcId="{475C9EC4-AED8-42B8-80E7-CE58143AEEE5}" destId="{8D85D1D6-FBE2-4470-8F10-12EC304BD534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EBC4BB-9936-45FD-A9DA-F491E87F4741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F52CD30-AE97-4744-9376-6595299D454F}">
      <dgm:prSet phldrT="[Texto]" custT="1"/>
      <dgm:spPr/>
      <dgm:t>
        <a:bodyPr/>
        <a:lstStyle/>
        <a:p>
          <a:r>
            <a:rPr lang="es-ES" sz="1600" dirty="0"/>
            <a:t>- Sistemas pueden recuperarse</a:t>
          </a:r>
        </a:p>
        <a:p>
          <a:endParaRPr lang="es-ES" sz="1600" dirty="0"/>
        </a:p>
        <a:p>
          <a:r>
            <a:rPr lang="es-ES" sz="1600" dirty="0"/>
            <a:t>- Reutilización por varios ciclos (mayor rendimiento y productividad)</a:t>
          </a:r>
        </a:p>
        <a:p>
          <a:endParaRPr lang="es-ES" sz="1600" dirty="0"/>
        </a:p>
        <a:p>
          <a:r>
            <a:rPr lang="es-ES" sz="1600" dirty="0"/>
            <a:t>- Estabilidad en condiciones operativas</a:t>
          </a:r>
        </a:p>
        <a:p>
          <a:endParaRPr lang="es-ES" sz="1600" dirty="0"/>
        </a:p>
        <a:p>
          <a:r>
            <a:rPr lang="es-ES" sz="1600" dirty="0"/>
            <a:t>- Resistencia a variaciones ambientales</a:t>
          </a:r>
        </a:p>
      </dgm:t>
    </dgm:pt>
    <dgm:pt modelId="{8AF8F0C4-C4C2-493D-A77E-271DBB5B4261}" type="parTrans" cxnId="{EE41AC77-CE99-4B1D-9369-99A35208A538}">
      <dgm:prSet/>
      <dgm:spPr/>
      <dgm:t>
        <a:bodyPr/>
        <a:lstStyle/>
        <a:p>
          <a:endParaRPr lang="es-ES" sz="1600"/>
        </a:p>
      </dgm:t>
    </dgm:pt>
    <dgm:pt modelId="{CB1B6C11-52F8-4470-B572-A2C8695AF929}" type="sibTrans" cxnId="{EE41AC77-CE99-4B1D-9369-99A35208A538}">
      <dgm:prSet/>
      <dgm:spPr/>
      <dgm:t>
        <a:bodyPr/>
        <a:lstStyle/>
        <a:p>
          <a:endParaRPr lang="es-ES" sz="1600"/>
        </a:p>
      </dgm:t>
    </dgm:pt>
    <dgm:pt modelId="{84304528-F679-46C7-A1E8-0E7662F4A2DA}">
      <dgm:prSet phldrT="[Texto]" custT="1"/>
      <dgm:spPr/>
      <dgm:t>
        <a:bodyPr/>
        <a:lstStyle/>
        <a:p>
          <a:r>
            <a:rPr lang="es-ES" sz="1600" dirty="0"/>
            <a:t>- Alteraciones cinéticas (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↑ Km y ↓ </a:t>
          </a:r>
          <a:r>
            <a:rPr lang="es-ES" sz="1600" dirty="0" err="1">
              <a:latin typeface="Arial" panose="020B0604020202020204" pitchFamily="34" charset="0"/>
              <a:cs typeface="Arial" panose="020B0604020202020204" pitchFamily="34" charset="0"/>
            </a:rPr>
            <a:t>Vmax</a:t>
          </a:r>
          <a:r>
            <a:rPr lang="es-ES" sz="1600" dirty="0"/>
            <a:t>)</a:t>
          </a:r>
        </a:p>
        <a:p>
          <a:endParaRPr lang="es-ES" sz="1600" dirty="0"/>
        </a:p>
        <a:p>
          <a:r>
            <a:rPr lang="es-ES" sz="1600" dirty="0"/>
            <a:t>- Alteraciones estructurales y conformacionales</a:t>
          </a:r>
        </a:p>
        <a:p>
          <a:endParaRPr lang="es-ES" sz="1600" dirty="0"/>
        </a:p>
        <a:p>
          <a:r>
            <a:rPr lang="es-ES" sz="1600" dirty="0"/>
            <a:t>- Limitaciones de transferencia de masa y de difusión</a:t>
          </a:r>
        </a:p>
      </dgm:t>
    </dgm:pt>
    <dgm:pt modelId="{773AFEF1-655E-4935-9947-4B237DD0B538}" type="parTrans" cxnId="{686B760C-B1EE-4953-99C8-A39F67217DE1}">
      <dgm:prSet/>
      <dgm:spPr/>
      <dgm:t>
        <a:bodyPr/>
        <a:lstStyle/>
        <a:p>
          <a:endParaRPr lang="es-ES" sz="1600"/>
        </a:p>
      </dgm:t>
    </dgm:pt>
    <dgm:pt modelId="{3D794477-8379-4CD6-988B-F0F3E359CCD8}" type="sibTrans" cxnId="{686B760C-B1EE-4953-99C8-A39F67217DE1}">
      <dgm:prSet/>
      <dgm:spPr/>
      <dgm:t>
        <a:bodyPr/>
        <a:lstStyle/>
        <a:p>
          <a:endParaRPr lang="es-ES" sz="1600"/>
        </a:p>
      </dgm:t>
    </dgm:pt>
    <dgm:pt modelId="{2494D1AF-0A0F-4841-BBB0-E3ED76DB6B60}" type="pres">
      <dgm:prSet presAssocID="{50EBC4BB-9936-45FD-A9DA-F491E87F474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EE86F707-3FA3-48EC-9F6D-BE4F4325BD73}" type="pres">
      <dgm:prSet presAssocID="{50EBC4BB-9936-45FD-A9DA-F491E87F4741}" presName="Background" presStyleLbl="bgImgPlace1" presStyleIdx="0" presStyleCnt="1" custScaleY="164454"/>
      <dgm:spPr/>
    </dgm:pt>
    <dgm:pt modelId="{8EAFC636-8259-4926-859C-068A74838016}" type="pres">
      <dgm:prSet presAssocID="{50EBC4BB-9936-45FD-A9DA-F491E87F4741}" presName="ParentText1" presStyleLbl="revTx" presStyleIdx="0" presStyleCnt="2" custLinFactNeighborX="-345" custLinFactNeighborY="-11227">
        <dgm:presLayoutVars>
          <dgm:chMax val="0"/>
          <dgm:chPref val="0"/>
          <dgm:bulletEnabled val="1"/>
        </dgm:presLayoutVars>
      </dgm:prSet>
      <dgm:spPr/>
    </dgm:pt>
    <dgm:pt modelId="{02D02DCF-8946-4248-8C20-71F6945D0EFF}" type="pres">
      <dgm:prSet presAssocID="{50EBC4BB-9936-45FD-A9DA-F491E87F4741}" presName="ParentText2" presStyleLbl="revTx" presStyleIdx="1" presStyleCnt="2" custScaleX="93393" custLinFactNeighborX="1107" custLinFactNeighborY="-11227">
        <dgm:presLayoutVars>
          <dgm:chMax val="0"/>
          <dgm:chPref val="0"/>
          <dgm:bulletEnabled val="1"/>
        </dgm:presLayoutVars>
      </dgm:prSet>
      <dgm:spPr/>
    </dgm:pt>
    <dgm:pt modelId="{54B804D3-C409-43A9-A098-89DBA79AF0B6}" type="pres">
      <dgm:prSet presAssocID="{50EBC4BB-9936-45FD-A9DA-F491E87F4741}" presName="Plus" presStyleLbl="alignNode1" presStyleIdx="0" presStyleCnt="2" custLinFactNeighborY="-49981"/>
      <dgm:spPr/>
    </dgm:pt>
    <dgm:pt modelId="{6882A027-D7EE-44C2-97F3-98BD56AE64EF}" type="pres">
      <dgm:prSet presAssocID="{50EBC4BB-9936-45FD-A9DA-F491E87F4741}" presName="Minus" presStyleLbl="alignNode1" presStyleIdx="1" presStyleCnt="2" custLinFactY="-59043" custLinFactNeighborY="-100000"/>
      <dgm:spPr/>
    </dgm:pt>
    <dgm:pt modelId="{D6A72BE4-6AF9-432F-A2FF-08D0A7D183FA}" type="pres">
      <dgm:prSet presAssocID="{50EBC4BB-9936-45FD-A9DA-F491E87F4741}" presName="Divider" presStyleLbl="parChTrans1D1" presStyleIdx="0" presStyleCnt="1" custScaleX="2000000" custScaleY="164559" custLinFactNeighborY="13390"/>
      <dgm:spPr/>
    </dgm:pt>
  </dgm:ptLst>
  <dgm:cxnLst>
    <dgm:cxn modelId="{686B760C-B1EE-4953-99C8-A39F67217DE1}" srcId="{50EBC4BB-9936-45FD-A9DA-F491E87F4741}" destId="{84304528-F679-46C7-A1E8-0E7662F4A2DA}" srcOrd="1" destOrd="0" parTransId="{773AFEF1-655E-4935-9947-4B237DD0B538}" sibTransId="{3D794477-8379-4CD6-988B-F0F3E359CCD8}"/>
    <dgm:cxn modelId="{EC930050-E277-4F45-B32A-A7F9B3119A05}" type="presOf" srcId="{84304528-F679-46C7-A1E8-0E7662F4A2DA}" destId="{02D02DCF-8946-4248-8C20-71F6945D0EFF}" srcOrd="0" destOrd="0" presId="urn:microsoft.com/office/officeart/2009/3/layout/PlusandMinus"/>
    <dgm:cxn modelId="{EE41AC77-CE99-4B1D-9369-99A35208A538}" srcId="{50EBC4BB-9936-45FD-A9DA-F491E87F4741}" destId="{CF52CD30-AE97-4744-9376-6595299D454F}" srcOrd="0" destOrd="0" parTransId="{8AF8F0C4-C4C2-493D-A77E-271DBB5B4261}" sibTransId="{CB1B6C11-52F8-4470-B572-A2C8695AF929}"/>
    <dgm:cxn modelId="{9F5A3BC3-7287-4B82-9EC8-6D6F5438BD37}" type="presOf" srcId="{CF52CD30-AE97-4744-9376-6595299D454F}" destId="{8EAFC636-8259-4926-859C-068A74838016}" srcOrd="0" destOrd="0" presId="urn:microsoft.com/office/officeart/2009/3/layout/PlusandMinus"/>
    <dgm:cxn modelId="{537F03D3-FEE1-4883-B773-4438F55F8B7D}" type="presOf" srcId="{50EBC4BB-9936-45FD-A9DA-F491E87F4741}" destId="{2494D1AF-0A0F-4841-BBB0-E3ED76DB6B60}" srcOrd="0" destOrd="0" presId="urn:microsoft.com/office/officeart/2009/3/layout/PlusandMinus"/>
    <dgm:cxn modelId="{17362B5A-FE8B-483D-970D-D2C57E0A68D7}" type="presParOf" srcId="{2494D1AF-0A0F-4841-BBB0-E3ED76DB6B60}" destId="{EE86F707-3FA3-48EC-9F6D-BE4F4325BD73}" srcOrd="0" destOrd="0" presId="urn:microsoft.com/office/officeart/2009/3/layout/PlusandMinus"/>
    <dgm:cxn modelId="{C5BD5858-7206-4740-9E4F-447904F64B8F}" type="presParOf" srcId="{2494D1AF-0A0F-4841-BBB0-E3ED76DB6B60}" destId="{8EAFC636-8259-4926-859C-068A74838016}" srcOrd="1" destOrd="0" presId="urn:microsoft.com/office/officeart/2009/3/layout/PlusandMinus"/>
    <dgm:cxn modelId="{FB960FED-E555-42CB-859D-E876F9F6D8E9}" type="presParOf" srcId="{2494D1AF-0A0F-4841-BBB0-E3ED76DB6B60}" destId="{02D02DCF-8946-4248-8C20-71F6945D0EFF}" srcOrd="2" destOrd="0" presId="urn:microsoft.com/office/officeart/2009/3/layout/PlusandMinus"/>
    <dgm:cxn modelId="{4B32E7B0-54F6-4100-80A7-FA109E0E12F5}" type="presParOf" srcId="{2494D1AF-0A0F-4841-BBB0-E3ED76DB6B60}" destId="{54B804D3-C409-43A9-A098-89DBA79AF0B6}" srcOrd="3" destOrd="0" presId="urn:microsoft.com/office/officeart/2009/3/layout/PlusandMinus"/>
    <dgm:cxn modelId="{F7C37512-C787-4AC3-B339-68FADB4F1DA2}" type="presParOf" srcId="{2494D1AF-0A0F-4841-BBB0-E3ED76DB6B60}" destId="{6882A027-D7EE-44C2-97F3-98BD56AE64EF}" srcOrd="4" destOrd="0" presId="urn:microsoft.com/office/officeart/2009/3/layout/PlusandMinus"/>
    <dgm:cxn modelId="{71F0CAAA-38DE-40FF-B6DF-6A844F32C648}" type="presParOf" srcId="{2494D1AF-0A0F-4841-BBB0-E3ED76DB6B60}" destId="{D6A72BE4-6AF9-432F-A2FF-08D0A7D183F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9A31B2-255A-46A5-8BA1-A372A508E656}" type="doc">
      <dgm:prSet loTypeId="urn:microsoft.com/office/officeart/2005/8/layout/bList2" loCatId="list" qsTypeId="urn:microsoft.com/office/officeart/2005/8/quickstyle/simple3" qsCatId="simple" csTypeId="urn:microsoft.com/office/officeart/2005/8/colors/colorful5" csCatId="colorful" phldr="1"/>
      <dgm:spPr/>
    </dgm:pt>
    <dgm:pt modelId="{57833A52-DE34-4EDF-9C26-ECFA149EE5E4}">
      <dgm:prSet phldrT="[Texto]" custT="1"/>
      <dgm:spPr/>
      <dgm:t>
        <a:bodyPr/>
        <a:lstStyle/>
        <a:p>
          <a:r>
            <a:rPr lang="es-ES" sz="2000" dirty="0"/>
            <a:t>Métodos físicos</a:t>
          </a:r>
        </a:p>
      </dgm:t>
    </dgm:pt>
    <dgm:pt modelId="{DC087BA0-5F05-48BB-A3DA-0CE1865EB334}" type="parTrans" cxnId="{2FDFF32E-641D-4187-AA9F-F94FD9E028EB}">
      <dgm:prSet/>
      <dgm:spPr/>
      <dgm:t>
        <a:bodyPr/>
        <a:lstStyle/>
        <a:p>
          <a:endParaRPr lang="es-ES"/>
        </a:p>
      </dgm:t>
    </dgm:pt>
    <dgm:pt modelId="{4CB453BF-F411-4B12-91C0-948F4D3FC775}" type="sibTrans" cxnId="{2FDFF32E-641D-4187-AA9F-F94FD9E028EB}">
      <dgm:prSet/>
      <dgm:spPr/>
      <dgm:t>
        <a:bodyPr/>
        <a:lstStyle/>
        <a:p>
          <a:endParaRPr lang="es-ES"/>
        </a:p>
      </dgm:t>
    </dgm:pt>
    <dgm:pt modelId="{773B0E65-E180-4665-9284-6E059FEFE57C}">
      <dgm:prSet phldrT="[Texto]" custT="1"/>
      <dgm:spPr/>
      <dgm:t>
        <a:bodyPr/>
        <a:lstStyle/>
        <a:p>
          <a:r>
            <a:rPr lang="es-ES" sz="2000" dirty="0"/>
            <a:t>Métodos químicos</a:t>
          </a:r>
        </a:p>
      </dgm:t>
    </dgm:pt>
    <dgm:pt modelId="{E9012001-A7DB-4CDD-A43D-96A472D7F631}" type="parTrans" cxnId="{33D62A95-C36A-4B76-943B-E5E2AD31C068}">
      <dgm:prSet/>
      <dgm:spPr/>
      <dgm:t>
        <a:bodyPr/>
        <a:lstStyle/>
        <a:p>
          <a:endParaRPr lang="es-ES"/>
        </a:p>
      </dgm:t>
    </dgm:pt>
    <dgm:pt modelId="{62961577-A0B2-47EF-8EF4-2DB408AE0912}" type="sibTrans" cxnId="{33D62A95-C36A-4B76-943B-E5E2AD31C068}">
      <dgm:prSet/>
      <dgm:spPr/>
      <dgm:t>
        <a:bodyPr/>
        <a:lstStyle/>
        <a:p>
          <a:endParaRPr lang="es-ES"/>
        </a:p>
      </dgm:t>
    </dgm:pt>
    <dgm:pt modelId="{8511D72E-6D52-446E-9715-BA34BB01C2E8}">
      <dgm:prSet phldrT="[Texto]" custT="1"/>
      <dgm:spPr/>
      <dgm:t>
        <a:bodyPr/>
        <a:lstStyle/>
        <a:p>
          <a:r>
            <a:rPr lang="es-ES" sz="2000" dirty="0"/>
            <a:t>Soportes</a:t>
          </a:r>
        </a:p>
      </dgm:t>
    </dgm:pt>
    <dgm:pt modelId="{6092B8F7-8A09-430B-A559-8B2EC6457A4A}" type="parTrans" cxnId="{FD233714-447F-4F5F-86D7-61C97E7CB593}">
      <dgm:prSet/>
      <dgm:spPr/>
      <dgm:t>
        <a:bodyPr/>
        <a:lstStyle/>
        <a:p>
          <a:endParaRPr lang="es-ES"/>
        </a:p>
      </dgm:t>
    </dgm:pt>
    <dgm:pt modelId="{777A623C-52C0-45BD-8A19-B4A5B5666C69}" type="sibTrans" cxnId="{FD233714-447F-4F5F-86D7-61C97E7CB593}">
      <dgm:prSet/>
      <dgm:spPr/>
      <dgm:t>
        <a:bodyPr/>
        <a:lstStyle/>
        <a:p>
          <a:endParaRPr lang="es-ES"/>
        </a:p>
      </dgm:t>
    </dgm:pt>
    <dgm:pt modelId="{D2143D84-ED52-48E3-A8BA-9D9DF7679A68}">
      <dgm:prSet custT="1"/>
      <dgm:spPr/>
      <dgm:t>
        <a:bodyPr/>
        <a:lstStyle/>
        <a:p>
          <a:r>
            <a:rPr lang="es-ES" sz="1600" dirty="0"/>
            <a:t>Adsorción</a:t>
          </a:r>
        </a:p>
      </dgm:t>
    </dgm:pt>
    <dgm:pt modelId="{06C89443-5D85-4706-ACF0-1D28D2031584}" type="parTrans" cxnId="{4AE65362-6D2A-4182-890A-83B1138B88E9}">
      <dgm:prSet/>
      <dgm:spPr/>
      <dgm:t>
        <a:bodyPr/>
        <a:lstStyle/>
        <a:p>
          <a:endParaRPr lang="es-ES"/>
        </a:p>
      </dgm:t>
    </dgm:pt>
    <dgm:pt modelId="{EFCC8A71-2CF4-4BB1-92AF-3B2B23BC9D61}" type="sibTrans" cxnId="{4AE65362-6D2A-4182-890A-83B1138B88E9}">
      <dgm:prSet/>
      <dgm:spPr/>
      <dgm:t>
        <a:bodyPr/>
        <a:lstStyle/>
        <a:p>
          <a:endParaRPr lang="es-ES"/>
        </a:p>
      </dgm:t>
    </dgm:pt>
    <dgm:pt modelId="{CD513DBF-6956-4EBD-8EEE-B0E3474A727F}">
      <dgm:prSet custT="1"/>
      <dgm:spPr/>
      <dgm:t>
        <a:bodyPr/>
        <a:lstStyle/>
        <a:p>
          <a:r>
            <a:rPr lang="es-ES" sz="1600"/>
            <a:t>Encapsulación</a:t>
          </a:r>
          <a:endParaRPr lang="es-ES" sz="1600" dirty="0"/>
        </a:p>
      </dgm:t>
    </dgm:pt>
    <dgm:pt modelId="{9D10116A-A8DC-4756-887F-643361DEBFCB}" type="parTrans" cxnId="{8C50830F-C6F9-4F33-9C36-A1249B1A8D0A}">
      <dgm:prSet/>
      <dgm:spPr/>
      <dgm:t>
        <a:bodyPr/>
        <a:lstStyle/>
        <a:p>
          <a:endParaRPr lang="es-ES"/>
        </a:p>
      </dgm:t>
    </dgm:pt>
    <dgm:pt modelId="{82E94F1B-0197-46C9-984B-8C521E674950}" type="sibTrans" cxnId="{8C50830F-C6F9-4F33-9C36-A1249B1A8D0A}">
      <dgm:prSet/>
      <dgm:spPr/>
      <dgm:t>
        <a:bodyPr/>
        <a:lstStyle/>
        <a:p>
          <a:endParaRPr lang="es-ES"/>
        </a:p>
      </dgm:t>
    </dgm:pt>
    <dgm:pt modelId="{5B9E7ACD-2621-4753-807A-F25F9DD83CB8}">
      <dgm:prSet custT="1"/>
      <dgm:spPr/>
      <dgm:t>
        <a:bodyPr/>
        <a:lstStyle/>
        <a:p>
          <a:r>
            <a:rPr lang="es-ES" sz="1600" dirty="0"/>
            <a:t>Atrapamiento</a:t>
          </a:r>
        </a:p>
      </dgm:t>
    </dgm:pt>
    <dgm:pt modelId="{E1DB4EA3-4EBD-4928-BC36-53BFBB5A3AA0}" type="parTrans" cxnId="{DFF9273A-6F34-453C-A26E-441A18F2A9AC}">
      <dgm:prSet/>
      <dgm:spPr/>
      <dgm:t>
        <a:bodyPr/>
        <a:lstStyle/>
        <a:p>
          <a:endParaRPr lang="es-ES"/>
        </a:p>
      </dgm:t>
    </dgm:pt>
    <dgm:pt modelId="{D38DDFF4-E0CB-44F9-A515-7EA579C5F9A3}" type="sibTrans" cxnId="{DFF9273A-6F34-453C-A26E-441A18F2A9AC}">
      <dgm:prSet/>
      <dgm:spPr/>
      <dgm:t>
        <a:bodyPr/>
        <a:lstStyle/>
        <a:p>
          <a:endParaRPr lang="es-ES"/>
        </a:p>
      </dgm:t>
    </dgm:pt>
    <dgm:pt modelId="{396807E6-F61B-4102-AD8A-1DF24366842A}">
      <dgm:prSet custT="1"/>
      <dgm:spPr/>
      <dgm:t>
        <a:bodyPr/>
        <a:lstStyle/>
        <a:p>
          <a:r>
            <a:rPr lang="es-ES" sz="1500" b="1" i="1" dirty="0">
              <a:solidFill>
                <a:schemeClr val="accent2"/>
              </a:solidFill>
            </a:rPr>
            <a:t>Unión covalente </a:t>
          </a:r>
          <a:r>
            <a:rPr lang="es-ES" sz="1500" dirty="0"/>
            <a:t>o iónica</a:t>
          </a:r>
        </a:p>
      </dgm:t>
    </dgm:pt>
    <dgm:pt modelId="{C34E1A02-F99C-4530-9033-90CEFD0BCE2D}" type="parTrans" cxnId="{FCB72A66-F41A-4FA2-B564-3FA4D5378610}">
      <dgm:prSet/>
      <dgm:spPr/>
      <dgm:t>
        <a:bodyPr/>
        <a:lstStyle/>
        <a:p>
          <a:endParaRPr lang="es-ES"/>
        </a:p>
      </dgm:t>
    </dgm:pt>
    <dgm:pt modelId="{F0E313B9-F65A-4B04-8CFD-034FE3516C96}" type="sibTrans" cxnId="{FCB72A66-F41A-4FA2-B564-3FA4D5378610}">
      <dgm:prSet/>
      <dgm:spPr/>
      <dgm:t>
        <a:bodyPr/>
        <a:lstStyle/>
        <a:p>
          <a:endParaRPr lang="es-ES"/>
        </a:p>
      </dgm:t>
    </dgm:pt>
    <dgm:pt modelId="{B686843B-27F9-480D-975B-BB21A4793D2E}">
      <dgm:prSet custT="1"/>
      <dgm:spPr/>
      <dgm:t>
        <a:bodyPr/>
        <a:lstStyle/>
        <a:p>
          <a:r>
            <a:rPr lang="es-ES" sz="1500"/>
            <a:t>Reticulación</a:t>
          </a:r>
          <a:endParaRPr lang="es-ES" sz="1500" dirty="0"/>
        </a:p>
      </dgm:t>
    </dgm:pt>
    <dgm:pt modelId="{392276EF-EE8D-4B1E-924F-A637641A5476}" type="parTrans" cxnId="{DEE5C701-BC71-4947-B62A-2BCD0605974C}">
      <dgm:prSet/>
      <dgm:spPr/>
      <dgm:t>
        <a:bodyPr/>
        <a:lstStyle/>
        <a:p>
          <a:endParaRPr lang="es-ES"/>
        </a:p>
      </dgm:t>
    </dgm:pt>
    <dgm:pt modelId="{5E7F2428-0520-413A-A12B-AA2B47F4AC1D}" type="sibTrans" cxnId="{DEE5C701-BC71-4947-B62A-2BCD0605974C}">
      <dgm:prSet/>
      <dgm:spPr/>
      <dgm:t>
        <a:bodyPr/>
        <a:lstStyle/>
        <a:p>
          <a:endParaRPr lang="es-ES"/>
        </a:p>
      </dgm:t>
    </dgm:pt>
    <dgm:pt modelId="{3FA689FD-A1A0-4D9D-832E-12453D129506}">
      <dgm:prSet custT="1"/>
      <dgm:spPr/>
      <dgm:t>
        <a:bodyPr/>
        <a:lstStyle/>
        <a:p>
          <a:r>
            <a:rPr lang="es-ES" sz="1500"/>
            <a:t>Conjugación </a:t>
          </a:r>
          <a:endParaRPr lang="es-ES" sz="1500" dirty="0"/>
        </a:p>
      </dgm:t>
    </dgm:pt>
    <dgm:pt modelId="{3A26D42F-F8CC-44F1-BB20-ED6C0C752739}" type="parTrans" cxnId="{8E2E7ECD-5766-4969-A988-31F92F4B4E31}">
      <dgm:prSet/>
      <dgm:spPr/>
      <dgm:t>
        <a:bodyPr/>
        <a:lstStyle/>
        <a:p>
          <a:endParaRPr lang="es-ES"/>
        </a:p>
      </dgm:t>
    </dgm:pt>
    <dgm:pt modelId="{88914E90-D5E9-4529-9B5D-6B457E11D32F}" type="sibTrans" cxnId="{8E2E7ECD-5766-4969-A988-31F92F4B4E31}">
      <dgm:prSet/>
      <dgm:spPr/>
      <dgm:t>
        <a:bodyPr/>
        <a:lstStyle/>
        <a:p>
          <a:endParaRPr lang="es-ES"/>
        </a:p>
      </dgm:t>
    </dgm:pt>
    <dgm:pt modelId="{EC9EB859-6DBB-4909-A708-040A593C78E5}">
      <dgm:prSet custT="1"/>
      <dgm:spPr/>
      <dgm:t>
        <a:bodyPr/>
        <a:lstStyle/>
        <a:p>
          <a:r>
            <a:rPr lang="es-ES" sz="1500" dirty="0" err="1"/>
            <a:t>Autoinmovilización</a:t>
          </a:r>
          <a:r>
            <a:rPr lang="es-ES" sz="1500" dirty="0"/>
            <a:t> (CLEA)</a:t>
          </a:r>
        </a:p>
      </dgm:t>
    </dgm:pt>
    <dgm:pt modelId="{DA210529-1C05-4BBD-9E7D-1A63380DB243}" type="parTrans" cxnId="{895BE3B0-BDB4-4AFB-A43C-9184B26740CF}">
      <dgm:prSet/>
      <dgm:spPr/>
      <dgm:t>
        <a:bodyPr/>
        <a:lstStyle/>
        <a:p>
          <a:endParaRPr lang="es-ES"/>
        </a:p>
      </dgm:t>
    </dgm:pt>
    <dgm:pt modelId="{F913BB62-B458-4F0A-A64A-83C4E1C42E7F}" type="sibTrans" cxnId="{895BE3B0-BDB4-4AFB-A43C-9184B26740CF}">
      <dgm:prSet/>
      <dgm:spPr/>
      <dgm:t>
        <a:bodyPr/>
        <a:lstStyle/>
        <a:p>
          <a:endParaRPr lang="es-ES"/>
        </a:p>
      </dgm:t>
    </dgm:pt>
    <dgm:pt modelId="{6F6E6A10-FAF9-4CD3-97B3-ECFE0226F238}">
      <dgm:prSet custT="1"/>
      <dgm:spPr/>
      <dgm:t>
        <a:bodyPr/>
        <a:lstStyle/>
        <a:p>
          <a:r>
            <a:rPr lang="es-EC" sz="1500" dirty="0"/>
            <a:t>Polímeros orgánicos sintéticos</a:t>
          </a:r>
          <a:endParaRPr lang="es-ES" sz="1500" dirty="0"/>
        </a:p>
      </dgm:t>
    </dgm:pt>
    <dgm:pt modelId="{F18FBCA7-0AEA-45A7-9D2C-2BCE9DA9A9F3}" type="parTrans" cxnId="{08B0AB05-8BE8-400B-861D-8EEA5EBBF22A}">
      <dgm:prSet/>
      <dgm:spPr/>
      <dgm:t>
        <a:bodyPr/>
        <a:lstStyle/>
        <a:p>
          <a:endParaRPr lang="es-ES"/>
        </a:p>
      </dgm:t>
    </dgm:pt>
    <dgm:pt modelId="{EF921109-D41B-4AB6-B74B-126BD6E4B708}" type="sibTrans" cxnId="{08B0AB05-8BE8-400B-861D-8EEA5EBBF22A}">
      <dgm:prSet/>
      <dgm:spPr/>
      <dgm:t>
        <a:bodyPr/>
        <a:lstStyle/>
        <a:p>
          <a:endParaRPr lang="es-ES"/>
        </a:p>
      </dgm:t>
    </dgm:pt>
    <dgm:pt modelId="{CA24BB6D-7E6A-4037-93B4-FC92EAFAF5FA}">
      <dgm:prSet custT="1"/>
      <dgm:spPr/>
      <dgm:t>
        <a:bodyPr/>
        <a:lstStyle/>
        <a:p>
          <a:r>
            <a:rPr lang="es-EC" sz="1500"/>
            <a:t>Biopolímeros </a:t>
          </a:r>
          <a:endParaRPr lang="es-ES" sz="1500" dirty="0"/>
        </a:p>
      </dgm:t>
    </dgm:pt>
    <dgm:pt modelId="{05DDE382-D9B7-4ACE-BB29-28DA1F069F33}" type="parTrans" cxnId="{DC75E211-FA3E-4B82-AC77-6359E015E35A}">
      <dgm:prSet/>
      <dgm:spPr/>
      <dgm:t>
        <a:bodyPr/>
        <a:lstStyle/>
        <a:p>
          <a:endParaRPr lang="es-ES"/>
        </a:p>
      </dgm:t>
    </dgm:pt>
    <dgm:pt modelId="{02155C2B-4AD1-495F-A802-75802E4CF10A}" type="sibTrans" cxnId="{DC75E211-FA3E-4B82-AC77-6359E015E35A}">
      <dgm:prSet/>
      <dgm:spPr/>
      <dgm:t>
        <a:bodyPr/>
        <a:lstStyle/>
        <a:p>
          <a:endParaRPr lang="es-ES"/>
        </a:p>
      </dgm:t>
    </dgm:pt>
    <dgm:pt modelId="{B8ED25EF-45EC-43E0-8F5F-F3033E2D3F59}">
      <dgm:prSet custT="1"/>
      <dgm:spPr/>
      <dgm:t>
        <a:bodyPr/>
        <a:lstStyle/>
        <a:p>
          <a:r>
            <a:rPr lang="es-EC" sz="1600" b="1" i="1" dirty="0">
              <a:solidFill>
                <a:schemeClr val="accent2"/>
              </a:solidFill>
            </a:rPr>
            <a:t>Hidrogeles</a:t>
          </a:r>
          <a:endParaRPr lang="es-ES" sz="1600" b="1" i="1" dirty="0">
            <a:solidFill>
              <a:schemeClr val="accent2"/>
            </a:solidFill>
          </a:endParaRPr>
        </a:p>
      </dgm:t>
    </dgm:pt>
    <dgm:pt modelId="{70F0BB0A-60C7-4705-B404-E4625FDE2D4D}" type="parTrans" cxnId="{7A87D1E3-715D-458E-B669-896BB9AD897A}">
      <dgm:prSet/>
      <dgm:spPr/>
      <dgm:t>
        <a:bodyPr/>
        <a:lstStyle/>
        <a:p>
          <a:endParaRPr lang="es-ES"/>
        </a:p>
      </dgm:t>
    </dgm:pt>
    <dgm:pt modelId="{1B501817-87B5-45A1-8243-2E9B7E1C93BD}" type="sibTrans" cxnId="{7A87D1E3-715D-458E-B669-896BB9AD897A}">
      <dgm:prSet/>
      <dgm:spPr/>
      <dgm:t>
        <a:bodyPr/>
        <a:lstStyle/>
        <a:p>
          <a:endParaRPr lang="es-ES"/>
        </a:p>
      </dgm:t>
    </dgm:pt>
    <dgm:pt modelId="{5B9C21AD-CB53-419C-8825-14D3AD0E9227}">
      <dgm:prSet custT="1"/>
      <dgm:spPr/>
      <dgm:t>
        <a:bodyPr/>
        <a:lstStyle/>
        <a:p>
          <a:r>
            <a:rPr lang="es-EC" sz="1500" dirty="0"/>
            <a:t>Soportes inorgánicos</a:t>
          </a:r>
          <a:endParaRPr lang="es-ES" sz="1500" dirty="0"/>
        </a:p>
      </dgm:t>
    </dgm:pt>
    <dgm:pt modelId="{DD6186B0-86EE-4989-97CE-AC6479B70430}" type="parTrans" cxnId="{AE730FEB-300D-4F59-A1C0-642E4E12B594}">
      <dgm:prSet/>
      <dgm:spPr/>
      <dgm:t>
        <a:bodyPr/>
        <a:lstStyle/>
        <a:p>
          <a:endParaRPr lang="es-ES"/>
        </a:p>
      </dgm:t>
    </dgm:pt>
    <dgm:pt modelId="{B00511A8-0AB2-4651-B776-0EBC4A4A5FEE}" type="sibTrans" cxnId="{AE730FEB-300D-4F59-A1C0-642E4E12B594}">
      <dgm:prSet/>
      <dgm:spPr/>
      <dgm:t>
        <a:bodyPr/>
        <a:lstStyle/>
        <a:p>
          <a:endParaRPr lang="es-ES"/>
        </a:p>
      </dgm:t>
    </dgm:pt>
    <dgm:pt modelId="{A4607D5A-96BB-42B2-B3C1-16CC4DBBB679}">
      <dgm:prSet custT="1"/>
      <dgm:spPr/>
      <dgm:t>
        <a:bodyPr/>
        <a:lstStyle/>
        <a:p>
          <a:r>
            <a:rPr lang="es-EC" sz="1500"/>
            <a:t>Nanopartículas de oro o magnéticas</a:t>
          </a:r>
          <a:endParaRPr lang="es-ES" sz="1500" dirty="0"/>
        </a:p>
      </dgm:t>
    </dgm:pt>
    <dgm:pt modelId="{98986A41-E900-405B-803E-A52BEAEB699F}" type="parTrans" cxnId="{EC1E6796-A328-441B-AB80-E77462943935}">
      <dgm:prSet/>
      <dgm:spPr/>
      <dgm:t>
        <a:bodyPr/>
        <a:lstStyle/>
        <a:p>
          <a:endParaRPr lang="es-ES"/>
        </a:p>
      </dgm:t>
    </dgm:pt>
    <dgm:pt modelId="{0C539413-2C9E-4C4A-A8C8-8BB56C24FFEB}" type="sibTrans" cxnId="{EC1E6796-A328-441B-AB80-E77462943935}">
      <dgm:prSet/>
      <dgm:spPr/>
      <dgm:t>
        <a:bodyPr/>
        <a:lstStyle/>
        <a:p>
          <a:endParaRPr lang="es-ES"/>
        </a:p>
      </dgm:t>
    </dgm:pt>
    <dgm:pt modelId="{83C6E546-52B3-4B1D-8915-99822770E1F7}">
      <dgm:prSet custT="1"/>
      <dgm:spPr/>
      <dgm:t>
        <a:bodyPr/>
        <a:lstStyle/>
        <a:p>
          <a:r>
            <a:rPr lang="es-EC" sz="1500" dirty="0" err="1"/>
            <a:t>Nanofibras</a:t>
          </a:r>
          <a:r>
            <a:rPr lang="es-EC" sz="1500" dirty="0"/>
            <a:t> </a:t>
          </a:r>
          <a:endParaRPr lang="es-ES" sz="1500" dirty="0"/>
        </a:p>
      </dgm:t>
    </dgm:pt>
    <dgm:pt modelId="{11B27041-E6A9-4FC4-9331-1A59A1D1EE8B}" type="parTrans" cxnId="{FDE5F99C-7FAA-4F4F-B86B-58B3C483B40E}">
      <dgm:prSet/>
      <dgm:spPr/>
      <dgm:t>
        <a:bodyPr/>
        <a:lstStyle/>
        <a:p>
          <a:endParaRPr lang="es-ES"/>
        </a:p>
      </dgm:t>
    </dgm:pt>
    <dgm:pt modelId="{FF9D7CDD-67B1-4843-A464-95D4A5BCA623}" type="sibTrans" cxnId="{FDE5F99C-7FAA-4F4F-B86B-58B3C483B40E}">
      <dgm:prSet/>
      <dgm:spPr/>
      <dgm:t>
        <a:bodyPr/>
        <a:lstStyle/>
        <a:p>
          <a:endParaRPr lang="es-ES"/>
        </a:p>
      </dgm:t>
    </dgm:pt>
    <dgm:pt modelId="{C8A39AB4-2B5B-4531-9F81-B4C95B0CDA4F}">
      <dgm:prSet custT="1"/>
      <dgm:spPr/>
      <dgm:t>
        <a:bodyPr/>
        <a:lstStyle/>
        <a:p>
          <a:r>
            <a:rPr lang="es-EC" sz="1500" dirty="0" err="1"/>
            <a:t>Nantubos</a:t>
          </a:r>
          <a:endParaRPr lang="es-ES" sz="1500" dirty="0"/>
        </a:p>
      </dgm:t>
    </dgm:pt>
    <dgm:pt modelId="{3EF87D6E-8D0D-4FF1-B4B7-358D205768C6}" type="parTrans" cxnId="{EF221298-3353-42E5-9AF2-B05C89E4701C}">
      <dgm:prSet/>
      <dgm:spPr/>
      <dgm:t>
        <a:bodyPr/>
        <a:lstStyle/>
        <a:p>
          <a:endParaRPr lang="es-ES"/>
        </a:p>
      </dgm:t>
    </dgm:pt>
    <dgm:pt modelId="{B7118F88-B5F3-465D-8427-E1C013F05BAF}" type="sibTrans" cxnId="{EF221298-3353-42E5-9AF2-B05C89E4701C}">
      <dgm:prSet/>
      <dgm:spPr/>
      <dgm:t>
        <a:bodyPr/>
        <a:lstStyle/>
        <a:p>
          <a:endParaRPr lang="es-ES"/>
        </a:p>
      </dgm:t>
    </dgm:pt>
    <dgm:pt modelId="{7581F1A6-0AF8-424B-AFB5-8864236A4BDD}" type="pres">
      <dgm:prSet presAssocID="{DE9A31B2-255A-46A5-8BA1-A372A508E656}" presName="diagram" presStyleCnt="0">
        <dgm:presLayoutVars>
          <dgm:dir/>
          <dgm:animLvl val="lvl"/>
          <dgm:resizeHandles val="exact"/>
        </dgm:presLayoutVars>
      </dgm:prSet>
      <dgm:spPr/>
    </dgm:pt>
    <dgm:pt modelId="{18C2FE94-9990-4764-AF46-12C3BEC359DE}" type="pres">
      <dgm:prSet presAssocID="{57833A52-DE34-4EDF-9C26-ECFA149EE5E4}" presName="compNode" presStyleCnt="0"/>
      <dgm:spPr/>
    </dgm:pt>
    <dgm:pt modelId="{5C4F49E2-7B83-405E-8997-0C943032CFCC}" type="pres">
      <dgm:prSet presAssocID="{57833A52-DE34-4EDF-9C26-ECFA149EE5E4}" presName="childRect" presStyleLbl="bgAcc1" presStyleIdx="0" presStyleCnt="3" custScaleX="116174">
        <dgm:presLayoutVars>
          <dgm:bulletEnabled val="1"/>
        </dgm:presLayoutVars>
      </dgm:prSet>
      <dgm:spPr/>
    </dgm:pt>
    <dgm:pt modelId="{207503EE-F932-4DCA-8580-95F96795E67F}" type="pres">
      <dgm:prSet presAssocID="{57833A52-DE34-4EDF-9C26-ECFA149EE5E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5FF21B8A-99D4-44B0-8A0A-7A1D689248AD}" type="pres">
      <dgm:prSet presAssocID="{57833A52-DE34-4EDF-9C26-ECFA149EE5E4}" presName="parentRect" presStyleLbl="alignNode1" presStyleIdx="0" presStyleCnt="3" custScaleX="116148"/>
      <dgm:spPr/>
    </dgm:pt>
    <dgm:pt modelId="{08CEE483-C60C-4015-846A-85171EA9DBC8}" type="pres">
      <dgm:prSet presAssocID="{57833A52-DE34-4EDF-9C26-ECFA149EE5E4}" presName="adorn" presStyleLbl="fgAccFollowNode1" presStyleIdx="0" presStyleCnt="3" custLinFactNeighborX="856" custLinFactNeighborY="-1623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174" b="12174"/>
          </a:stretch>
        </a:blipFill>
      </dgm:spPr>
    </dgm:pt>
    <dgm:pt modelId="{F5595558-4BAA-46D5-84A5-3654A119B23D}" type="pres">
      <dgm:prSet presAssocID="{4CB453BF-F411-4B12-91C0-948F4D3FC775}" presName="sibTrans" presStyleLbl="sibTrans2D1" presStyleIdx="0" presStyleCnt="0"/>
      <dgm:spPr/>
    </dgm:pt>
    <dgm:pt modelId="{AF774F3A-0AE1-4A72-8253-B2E5E53BA885}" type="pres">
      <dgm:prSet presAssocID="{773B0E65-E180-4665-9284-6E059FEFE57C}" presName="compNode" presStyleCnt="0"/>
      <dgm:spPr/>
    </dgm:pt>
    <dgm:pt modelId="{C6A400A3-5BBC-418D-ADFE-BACC69B90C68}" type="pres">
      <dgm:prSet presAssocID="{773B0E65-E180-4665-9284-6E059FEFE57C}" presName="childRect" presStyleLbl="bgAcc1" presStyleIdx="1" presStyleCnt="3" custScaleX="121174">
        <dgm:presLayoutVars>
          <dgm:bulletEnabled val="1"/>
        </dgm:presLayoutVars>
      </dgm:prSet>
      <dgm:spPr/>
    </dgm:pt>
    <dgm:pt modelId="{5DB42FC6-5A3C-484B-9D7D-8C1CAB11CFDB}" type="pres">
      <dgm:prSet presAssocID="{773B0E65-E180-4665-9284-6E059FEFE5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6F80A77-9BCE-4C2F-9417-FDA3CF691666}" type="pres">
      <dgm:prSet presAssocID="{773B0E65-E180-4665-9284-6E059FEFE57C}" presName="parentRect" presStyleLbl="alignNode1" presStyleIdx="1" presStyleCnt="3" custScaleX="121320" custLinFactNeighborY="875"/>
      <dgm:spPr/>
    </dgm:pt>
    <dgm:pt modelId="{B90E8010-5286-4287-8B14-25C9AAF27A78}" type="pres">
      <dgm:prSet presAssocID="{773B0E65-E180-4665-9284-6E059FEFE57C}" presName="adorn" presStyleLbl="fgAccFollowNode1" presStyleIdx="1" presStyleCnt="3" custLinFactNeighborX="5994" custLinFactNeighborY="-16232"/>
      <dgm:spPr>
        <a:blipFill dpi="0" rotWithShape="1">
          <a:blip xmlns:r="http://schemas.openxmlformats.org/officeDocument/2006/relationships" r:embed="rId2"/>
          <a:srcRect/>
          <a:stretch>
            <a:fillRect l="5477" r="5477"/>
          </a:stretch>
        </a:blipFill>
      </dgm:spPr>
    </dgm:pt>
    <dgm:pt modelId="{6A565281-B75D-4578-BFA2-BC4EA7D80787}" type="pres">
      <dgm:prSet presAssocID="{62961577-A0B2-47EF-8EF4-2DB408AE0912}" presName="sibTrans" presStyleLbl="sibTrans2D1" presStyleIdx="0" presStyleCnt="0"/>
      <dgm:spPr/>
    </dgm:pt>
    <dgm:pt modelId="{6229CF32-E3F3-4912-9F1E-E55E1925C3EC}" type="pres">
      <dgm:prSet presAssocID="{8511D72E-6D52-446E-9715-BA34BB01C2E8}" presName="compNode" presStyleCnt="0"/>
      <dgm:spPr/>
    </dgm:pt>
    <dgm:pt modelId="{F82F5C40-6B26-4AD4-B8CF-BA6A9CB4B47E}" type="pres">
      <dgm:prSet presAssocID="{8511D72E-6D52-446E-9715-BA34BB01C2E8}" presName="childRect" presStyleLbl="bgAcc1" presStyleIdx="2" presStyleCnt="3" custScaleX="154944" custScaleY="163642" custLinFactNeighborY="-20020">
        <dgm:presLayoutVars>
          <dgm:bulletEnabled val="1"/>
        </dgm:presLayoutVars>
      </dgm:prSet>
      <dgm:spPr/>
    </dgm:pt>
    <dgm:pt modelId="{28314715-74A7-4D69-AB23-9CAF2D368D26}" type="pres">
      <dgm:prSet presAssocID="{8511D72E-6D52-446E-9715-BA34BB01C2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B1C125C-021E-469C-B21F-589D165D4197}" type="pres">
      <dgm:prSet presAssocID="{8511D72E-6D52-446E-9715-BA34BB01C2E8}" presName="parentRect" presStyleLbl="alignNode1" presStyleIdx="2" presStyleCnt="3" custScaleX="155131"/>
      <dgm:spPr/>
    </dgm:pt>
    <dgm:pt modelId="{D18E3BEA-C664-44AD-A45E-02BD9CF763E1}" type="pres">
      <dgm:prSet presAssocID="{8511D72E-6D52-446E-9715-BA34BB01C2E8}" presName="adorn" presStyleLbl="fgAccFollowNode1" presStyleIdx="2" presStyleCnt="3" custLinFactNeighborX="54806" custLinFactNeighborY="-16270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FE30CF00-4090-4AA5-9EF2-059F7EF33756}" type="presOf" srcId="{773B0E65-E180-4665-9284-6E059FEFE57C}" destId="{5DB42FC6-5A3C-484B-9D7D-8C1CAB11CFDB}" srcOrd="0" destOrd="0" presId="urn:microsoft.com/office/officeart/2005/8/layout/bList2"/>
    <dgm:cxn modelId="{DEE5C701-BC71-4947-B62A-2BCD0605974C}" srcId="{773B0E65-E180-4665-9284-6E059FEFE57C}" destId="{B686843B-27F9-480D-975B-BB21A4793D2E}" srcOrd="1" destOrd="0" parTransId="{392276EF-EE8D-4B1E-924F-A637641A5476}" sibTransId="{5E7F2428-0520-413A-A12B-AA2B47F4AC1D}"/>
    <dgm:cxn modelId="{08B0AB05-8BE8-400B-861D-8EEA5EBBF22A}" srcId="{8511D72E-6D52-446E-9715-BA34BB01C2E8}" destId="{6F6E6A10-FAF9-4CD3-97B3-ECFE0226F238}" srcOrd="0" destOrd="0" parTransId="{F18FBCA7-0AEA-45A7-9D2C-2BCE9DA9A9F3}" sibTransId="{EF921109-D41B-4AB6-B74B-126BD6E4B708}"/>
    <dgm:cxn modelId="{D6E1B50B-3CBF-45D9-8E34-20D6BD4367E3}" type="presOf" srcId="{8511D72E-6D52-446E-9715-BA34BB01C2E8}" destId="{28314715-74A7-4D69-AB23-9CAF2D368D26}" srcOrd="0" destOrd="0" presId="urn:microsoft.com/office/officeart/2005/8/layout/bList2"/>
    <dgm:cxn modelId="{8C50830F-C6F9-4F33-9C36-A1249B1A8D0A}" srcId="{57833A52-DE34-4EDF-9C26-ECFA149EE5E4}" destId="{CD513DBF-6956-4EBD-8EEE-B0E3474A727F}" srcOrd="1" destOrd="0" parTransId="{9D10116A-A8DC-4756-887F-643361DEBFCB}" sibTransId="{82E94F1B-0197-46C9-984B-8C521E674950}"/>
    <dgm:cxn modelId="{DC75E211-FA3E-4B82-AC77-6359E015E35A}" srcId="{8511D72E-6D52-446E-9715-BA34BB01C2E8}" destId="{CA24BB6D-7E6A-4037-93B4-FC92EAFAF5FA}" srcOrd="1" destOrd="0" parTransId="{05DDE382-D9B7-4ACE-BB29-28DA1F069F33}" sibTransId="{02155C2B-4AD1-495F-A802-75802E4CF10A}"/>
    <dgm:cxn modelId="{23767B13-878B-4A63-A0E3-F525C96C10EA}" type="presOf" srcId="{3FA689FD-A1A0-4D9D-832E-12453D129506}" destId="{C6A400A3-5BBC-418D-ADFE-BACC69B90C68}" srcOrd="0" destOrd="2" presId="urn:microsoft.com/office/officeart/2005/8/layout/bList2"/>
    <dgm:cxn modelId="{FD233714-447F-4F5F-86D7-61C97E7CB593}" srcId="{DE9A31B2-255A-46A5-8BA1-A372A508E656}" destId="{8511D72E-6D52-446E-9715-BA34BB01C2E8}" srcOrd="2" destOrd="0" parTransId="{6092B8F7-8A09-430B-A559-8B2EC6457A4A}" sibTransId="{777A623C-52C0-45BD-8A19-B4A5B5666C69}"/>
    <dgm:cxn modelId="{8642B819-88DA-4CCE-BB77-44A9D2316BA9}" type="presOf" srcId="{EC9EB859-6DBB-4909-A708-040A593C78E5}" destId="{C6A400A3-5BBC-418D-ADFE-BACC69B90C68}" srcOrd="0" destOrd="3" presId="urn:microsoft.com/office/officeart/2005/8/layout/bList2"/>
    <dgm:cxn modelId="{E9E7991D-E359-4932-B64B-8935D21AEE76}" type="presOf" srcId="{CD513DBF-6956-4EBD-8EEE-B0E3474A727F}" destId="{5C4F49E2-7B83-405E-8997-0C943032CFCC}" srcOrd="0" destOrd="1" presId="urn:microsoft.com/office/officeart/2005/8/layout/bList2"/>
    <dgm:cxn modelId="{F8D4492A-F023-4B4C-AE2A-3622202E793F}" type="presOf" srcId="{83C6E546-52B3-4B1D-8915-99822770E1F7}" destId="{F82F5C40-6B26-4AD4-B8CF-BA6A9CB4B47E}" srcOrd="0" destOrd="5" presId="urn:microsoft.com/office/officeart/2005/8/layout/bList2"/>
    <dgm:cxn modelId="{2FDFF32E-641D-4187-AA9F-F94FD9E028EB}" srcId="{DE9A31B2-255A-46A5-8BA1-A372A508E656}" destId="{57833A52-DE34-4EDF-9C26-ECFA149EE5E4}" srcOrd="0" destOrd="0" parTransId="{DC087BA0-5F05-48BB-A3DA-0CE1865EB334}" sibTransId="{4CB453BF-F411-4B12-91C0-948F4D3FC775}"/>
    <dgm:cxn modelId="{BABA6937-0591-4AF1-B5CB-BCF0C09D97A9}" type="presOf" srcId="{6F6E6A10-FAF9-4CD3-97B3-ECFE0226F238}" destId="{F82F5C40-6B26-4AD4-B8CF-BA6A9CB4B47E}" srcOrd="0" destOrd="0" presId="urn:microsoft.com/office/officeart/2005/8/layout/bList2"/>
    <dgm:cxn modelId="{DFF9273A-6F34-453C-A26E-441A18F2A9AC}" srcId="{57833A52-DE34-4EDF-9C26-ECFA149EE5E4}" destId="{5B9E7ACD-2621-4753-807A-F25F9DD83CB8}" srcOrd="2" destOrd="0" parTransId="{E1DB4EA3-4EBD-4928-BC36-53BFBB5A3AA0}" sibTransId="{D38DDFF4-E0CB-44F9-A515-7EA579C5F9A3}"/>
    <dgm:cxn modelId="{9F2E0F5F-88DD-469F-A159-98F417F41585}" type="presOf" srcId="{62961577-A0B2-47EF-8EF4-2DB408AE0912}" destId="{6A565281-B75D-4578-BFA2-BC4EA7D80787}" srcOrd="0" destOrd="0" presId="urn:microsoft.com/office/officeart/2005/8/layout/bList2"/>
    <dgm:cxn modelId="{4AE65362-6D2A-4182-890A-83B1138B88E9}" srcId="{57833A52-DE34-4EDF-9C26-ECFA149EE5E4}" destId="{D2143D84-ED52-48E3-A8BA-9D9DF7679A68}" srcOrd="0" destOrd="0" parTransId="{06C89443-5D85-4706-ACF0-1D28D2031584}" sibTransId="{EFCC8A71-2CF4-4BB1-92AF-3B2B23BC9D61}"/>
    <dgm:cxn modelId="{FCB72A66-F41A-4FA2-B564-3FA4D5378610}" srcId="{773B0E65-E180-4665-9284-6E059FEFE57C}" destId="{396807E6-F61B-4102-AD8A-1DF24366842A}" srcOrd="0" destOrd="0" parTransId="{C34E1A02-F99C-4530-9033-90CEFD0BCE2D}" sibTransId="{F0E313B9-F65A-4B04-8CFD-034FE3516C96}"/>
    <dgm:cxn modelId="{5A89144E-14CE-4339-9450-812C0BE94B99}" type="presOf" srcId="{C8A39AB4-2B5B-4531-9F81-B4C95B0CDA4F}" destId="{F82F5C40-6B26-4AD4-B8CF-BA6A9CB4B47E}" srcOrd="0" destOrd="6" presId="urn:microsoft.com/office/officeart/2005/8/layout/bList2"/>
    <dgm:cxn modelId="{43360370-874D-4678-B141-F452B1C75FB1}" type="presOf" srcId="{773B0E65-E180-4665-9284-6E059FEFE57C}" destId="{F6F80A77-9BCE-4C2F-9417-FDA3CF691666}" srcOrd="1" destOrd="0" presId="urn:microsoft.com/office/officeart/2005/8/layout/bList2"/>
    <dgm:cxn modelId="{63134852-F892-45AF-AB78-E9E42B054731}" type="presOf" srcId="{4CB453BF-F411-4B12-91C0-948F4D3FC775}" destId="{F5595558-4BAA-46D5-84A5-3654A119B23D}" srcOrd="0" destOrd="0" presId="urn:microsoft.com/office/officeart/2005/8/layout/bList2"/>
    <dgm:cxn modelId="{31401158-EA22-4CCB-BEB8-287DD9E4ED46}" type="presOf" srcId="{5B9E7ACD-2621-4753-807A-F25F9DD83CB8}" destId="{5C4F49E2-7B83-405E-8997-0C943032CFCC}" srcOrd="0" destOrd="2" presId="urn:microsoft.com/office/officeart/2005/8/layout/bList2"/>
    <dgm:cxn modelId="{20A13458-F52B-44D2-8636-9F7B86C56A72}" type="presOf" srcId="{396807E6-F61B-4102-AD8A-1DF24366842A}" destId="{C6A400A3-5BBC-418D-ADFE-BACC69B90C68}" srcOrd="0" destOrd="0" presId="urn:microsoft.com/office/officeart/2005/8/layout/bList2"/>
    <dgm:cxn modelId="{F59B9E58-4987-4956-BB7B-619D710417CD}" type="presOf" srcId="{DE9A31B2-255A-46A5-8BA1-A372A508E656}" destId="{7581F1A6-0AF8-424B-AFB5-8864236A4BDD}" srcOrd="0" destOrd="0" presId="urn:microsoft.com/office/officeart/2005/8/layout/bList2"/>
    <dgm:cxn modelId="{374A1580-30EC-4ABB-892A-7C0483D4D7AA}" type="presOf" srcId="{A4607D5A-96BB-42B2-B3C1-16CC4DBBB679}" destId="{F82F5C40-6B26-4AD4-B8CF-BA6A9CB4B47E}" srcOrd="0" destOrd="4" presId="urn:microsoft.com/office/officeart/2005/8/layout/bList2"/>
    <dgm:cxn modelId="{7E6B7682-4F5A-4797-AD8C-7003F20F8C1E}" type="presOf" srcId="{57833A52-DE34-4EDF-9C26-ECFA149EE5E4}" destId="{5FF21B8A-99D4-44B0-8A0A-7A1D689248AD}" srcOrd="1" destOrd="0" presId="urn:microsoft.com/office/officeart/2005/8/layout/bList2"/>
    <dgm:cxn modelId="{4B1C938B-2983-48CD-A721-03E0F42A447C}" type="presOf" srcId="{B8ED25EF-45EC-43E0-8F5F-F3033E2D3F59}" destId="{F82F5C40-6B26-4AD4-B8CF-BA6A9CB4B47E}" srcOrd="0" destOrd="2" presId="urn:microsoft.com/office/officeart/2005/8/layout/bList2"/>
    <dgm:cxn modelId="{33D62A95-C36A-4B76-943B-E5E2AD31C068}" srcId="{DE9A31B2-255A-46A5-8BA1-A372A508E656}" destId="{773B0E65-E180-4665-9284-6E059FEFE57C}" srcOrd="1" destOrd="0" parTransId="{E9012001-A7DB-4CDD-A43D-96A472D7F631}" sibTransId="{62961577-A0B2-47EF-8EF4-2DB408AE0912}"/>
    <dgm:cxn modelId="{EC1E6796-A328-441B-AB80-E77462943935}" srcId="{8511D72E-6D52-446E-9715-BA34BB01C2E8}" destId="{A4607D5A-96BB-42B2-B3C1-16CC4DBBB679}" srcOrd="4" destOrd="0" parTransId="{98986A41-E900-405B-803E-A52BEAEB699F}" sibTransId="{0C539413-2C9E-4C4A-A8C8-8BB56C24FFEB}"/>
    <dgm:cxn modelId="{EF221298-3353-42E5-9AF2-B05C89E4701C}" srcId="{8511D72E-6D52-446E-9715-BA34BB01C2E8}" destId="{C8A39AB4-2B5B-4531-9F81-B4C95B0CDA4F}" srcOrd="6" destOrd="0" parTransId="{3EF87D6E-8D0D-4FF1-B4B7-358D205768C6}" sibTransId="{B7118F88-B5F3-465D-8427-E1C013F05BAF}"/>
    <dgm:cxn modelId="{FDE5F99C-7FAA-4F4F-B86B-58B3C483B40E}" srcId="{8511D72E-6D52-446E-9715-BA34BB01C2E8}" destId="{83C6E546-52B3-4B1D-8915-99822770E1F7}" srcOrd="5" destOrd="0" parTransId="{11B27041-E6A9-4FC4-9331-1A59A1D1EE8B}" sibTransId="{FF9D7CDD-67B1-4843-A464-95D4A5BCA623}"/>
    <dgm:cxn modelId="{895BE3B0-BDB4-4AFB-A43C-9184B26740CF}" srcId="{773B0E65-E180-4665-9284-6E059FEFE57C}" destId="{EC9EB859-6DBB-4909-A708-040A593C78E5}" srcOrd="3" destOrd="0" parTransId="{DA210529-1C05-4BBD-9E7D-1A63380DB243}" sibTransId="{F913BB62-B458-4F0A-A64A-83C4E1C42E7F}"/>
    <dgm:cxn modelId="{8E2E7ECD-5766-4969-A988-31F92F4B4E31}" srcId="{773B0E65-E180-4665-9284-6E059FEFE57C}" destId="{3FA689FD-A1A0-4D9D-832E-12453D129506}" srcOrd="2" destOrd="0" parTransId="{3A26D42F-F8CC-44F1-BB20-ED6C0C752739}" sibTransId="{88914E90-D5E9-4529-9B5D-6B457E11D32F}"/>
    <dgm:cxn modelId="{95A431DF-AF18-4A8D-8C84-4022576E02C6}" type="presOf" srcId="{B686843B-27F9-480D-975B-BB21A4793D2E}" destId="{C6A400A3-5BBC-418D-ADFE-BACC69B90C68}" srcOrd="0" destOrd="1" presId="urn:microsoft.com/office/officeart/2005/8/layout/bList2"/>
    <dgm:cxn modelId="{7A87D1E3-715D-458E-B669-896BB9AD897A}" srcId="{8511D72E-6D52-446E-9715-BA34BB01C2E8}" destId="{B8ED25EF-45EC-43E0-8F5F-F3033E2D3F59}" srcOrd="2" destOrd="0" parTransId="{70F0BB0A-60C7-4705-B404-E4625FDE2D4D}" sibTransId="{1B501817-87B5-45A1-8243-2E9B7E1C93BD}"/>
    <dgm:cxn modelId="{C8F7E8E7-8B3C-441D-9EDE-E525CE6A1AF3}" type="presOf" srcId="{8511D72E-6D52-446E-9715-BA34BB01C2E8}" destId="{3B1C125C-021E-469C-B21F-589D165D4197}" srcOrd="1" destOrd="0" presId="urn:microsoft.com/office/officeart/2005/8/layout/bList2"/>
    <dgm:cxn modelId="{AE730FEB-300D-4F59-A1C0-642E4E12B594}" srcId="{8511D72E-6D52-446E-9715-BA34BB01C2E8}" destId="{5B9C21AD-CB53-419C-8825-14D3AD0E9227}" srcOrd="3" destOrd="0" parTransId="{DD6186B0-86EE-4989-97CE-AC6479B70430}" sibTransId="{B00511A8-0AB2-4651-B776-0EBC4A4A5FEE}"/>
    <dgm:cxn modelId="{DB2C45EF-A147-4FCE-88F8-0253AA0B9032}" type="presOf" srcId="{CA24BB6D-7E6A-4037-93B4-FC92EAFAF5FA}" destId="{F82F5C40-6B26-4AD4-B8CF-BA6A9CB4B47E}" srcOrd="0" destOrd="1" presId="urn:microsoft.com/office/officeart/2005/8/layout/bList2"/>
    <dgm:cxn modelId="{DBFB4DFA-231C-444F-ADC1-A7983321EA97}" type="presOf" srcId="{57833A52-DE34-4EDF-9C26-ECFA149EE5E4}" destId="{207503EE-F932-4DCA-8580-95F96795E67F}" srcOrd="0" destOrd="0" presId="urn:microsoft.com/office/officeart/2005/8/layout/bList2"/>
    <dgm:cxn modelId="{974899FA-F271-4BB7-ADA0-F69F39A8847F}" type="presOf" srcId="{5B9C21AD-CB53-419C-8825-14D3AD0E9227}" destId="{F82F5C40-6B26-4AD4-B8CF-BA6A9CB4B47E}" srcOrd="0" destOrd="3" presId="urn:microsoft.com/office/officeart/2005/8/layout/bList2"/>
    <dgm:cxn modelId="{16BE1FFB-BDB5-42E0-82BC-74603E2BFDB4}" type="presOf" srcId="{D2143D84-ED52-48E3-A8BA-9D9DF7679A68}" destId="{5C4F49E2-7B83-405E-8997-0C943032CFCC}" srcOrd="0" destOrd="0" presId="urn:microsoft.com/office/officeart/2005/8/layout/bList2"/>
    <dgm:cxn modelId="{5C6B9B1B-22A9-4002-A090-ADCF724D6204}" type="presParOf" srcId="{7581F1A6-0AF8-424B-AFB5-8864236A4BDD}" destId="{18C2FE94-9990-4764-AF46-12C3BEC359DE}" srcOrd="0" destOrd="0" presId="urn:microsoft.com/office/officeart/2005/8/layout/bList2"/>
    <dgm:cxn modelId="{31BF54DF-63F9-45CF-BC06-C383C0051B43}" type="presParOf" srcId="{18C2FE94-9990-4764-AF46-12C3BEC359DE}" destId="{5C4F49E2-7B83-405E-8997-0C943032CFCC}" srcOrd="0" destOrd="0" presId="urn:microsoft.com/office/officeart/2005/8/layout/bList2"/>
    <dgm:cxn modelId="{FD44D1CB-C128-436B-94D4-DBC3BD43E00C}" type="presParOf" srcId="{18C2FE94-9990-4764-AF46-12C3BEC359DE}" destId="{207503EE-F932-4DCA-8580-95F96795E67F}" srcOrd="1" destOrd="0" presId="urn:microsoft.com/office/officeart/2005/8/layout/bList2"/>
    <dgm:cxn modelId="{CAF60867-26A7-43FD-BCAE-AEDCCFDA1261}" type="presParOf" srcId="{18C2FE94-9990-4764-AF46-12C3BEC359DE}" destId="{5FF21B8A-99D4-44B0-8A0A-7A1D689248AD}" srcOrd="2" destOrd="0" presId="urn:microsoft.com/office/officeart/2005/8/layout/bList2"/>
    <dgm:cxn modelId="{11B27138-FD07-4B0C-9A4A-2BB7B07069A0}" type="presParOf" srcId="{18C2FE94-9990-4764-AF46-12C3BEC359DE}" destId="{08CEE483-C60C-4015-846A-85171EA9DBC8}" srcOrd="3" destOrd="0" presId="urn:microsoft.com/office/officeart/2005/8/layout/bList2"/>
    <dgm:cxn modelId="{600DB8C8-9876-48B5-BF5F-34D49505ABAD}" type="presParOf" srcId="{7581F1A6-0AF8-424B-AFB5-8864236A4BDD}" destId="{F5595558-4BAA-46D5-84A5-3654A119B23D}" srcOrd="1" destOrd="0" presId="urn:microsoft.com/office/officeart/2005/8/layout/bList2"/>
    <dgm:cxn modelId="{474C01B6-6B68-40CE-A96E-7C1C4C8C6326}" type="presParOf" srcId="{7581F1A6-0AF8-424B-AFB5-8864236A4BDD}" destId="{AF774F3A-0AE1-4A72-8253-B2E5E53BA885}" srcOrd="2" destOrd="0" presId="urn:microsoft.com/office/officeart/2005/8/layout/bList2"/>
    <dgm:cxn modelId="{E371F982-94C5-40BA-A89F-6DD8EC0FF690}" type="presParOf" srcId="{AF774F3A-0AE1-4A72-8253-B2E5E53BA885}" destId="{C6A400A3-5BBC-418D-ADFE-BACC69B90C68}" srcOrd="0" destOrd="0" presId="urn:microsoft.com/office/officeart/2005/8/layout/bList2"/>
    <dgm:cxn modelId="{476F15E1-09DA-43A6-AF2E-7DDA3CA376E1}" type="presParOf" srcId="{AF774F3A-0AE1-4A72-8253-B2E5E53BA885}" destId="{5DB42FC6-5A3C-484B-9D7D-8C1CAB11CFDB}" srcOrd="1" destOrd="0" presId="urn:microsoft.com/office/officeart/2005/8/layout/bList2"/>
    <dgm:cxn modelId="{9EB8BFC3-E356-4275-BAD9-ABD7A0F8E648}" type="presParOf" srcId="{AF774F3A-0AE1-4A72-8253-B2E5E53BA885}" destId="{F6F80A77-9BCE-4C2F-9417-FDA3CF691666}" srcOrd="2" destOrd="0" presId="urn:microsoft.com/office/officeart/2005/8/layout/bList2"/>
    <dgm:cxn modelId="{BC9A95B9-F354-4E4D-9389-71348A87D27E}" type="presParOf" srcId="{AF774F3A-0AE1-4A72-8253-B2E5E53BA885}" destId="{B90E8010-5286-4287-8B14-25C9AAF27A78}" srcOrd="3" destOrd="0" presId="urn:microsoft.com/office/officeart/2005/8/layout/bList2"/>
    <dgm:cxn modelId="{BAC7F38A-5500-4A35-ACF8-F3A75C27E740}" type="presParOf" srcId="{7581F1A6-0AF8-424B-AFB5-8864236A4BDD}" destId="{6A565281-B75D-4578-BFA2-BC4EA7D80787}" srcOrd="3" destOrd="0" presId="urn:microsoft.com/office/officeart/2005/8/layout/bList2"/>
    <dgm:cxn modelId="{47237FBF-B0CC-4B04-A3BF-F8EBF781CAF3}" type="presParOf" srcId="{7581F1A6-0AF8-424B-AFB5-8864236A4BDD}" destId="{6229CF32-E3F3-4912-9F1E-E55E1925C3EC}" srcOrd="4" destOrd="0" presId="urn:microsoft.com/office/officeart/2005/8/layout/bList2"/>
    <dgm:cxn modelId="{0F0F1780-5A2E-4B05-B830-9862054C9C66}" type="presParOf" srcId="{6229CF32-E3F3-4912-9F1E-E55E1925C3EC}" destId="{F82F5C40-6B26-4AD4-B8CF-BA6A9CB4B47E}" srcOrd="0" destOrd="0" presId="urn:microsoft.com/office/officeart/2005/8/layout/bList2"/>
    <dgm:cxn modelId="{E407F0B2-353E-4A9C-8722-32FC5A359E8D}" type="presParOf" srcId="{6229CF32-E3F3-4912-9F1E-E55E1925C3EC}" destId="{28314715-74A7-4D69-AB23-9CAF2D368D26}" srcOrd="1" destOrd="0" presId="urn:microsoft.com/office/officeart/2005/8/layout/bList2"/>
    <dgm:cxn modelId="{D99E9F24-84E8-4640-AF3B-8C6AD2BE1FB9}" type="presParOf" srcId="{6229CF32-E3F3-4912-9F1E-E55E1925C3EC}" destId="{3B1C125C-021E-469C-B21F-589D165D4197}" srcOrd="2" destOrd="0" presId="urn:microsoft.com/office/officeart/2005/8/layout/bList2"/>
    <dgm:cxn modelId="{D99B9A68-79DF-4C29-B25F-65CEC33F78AD}" type="presParOf" srcId="{6229CF32-E3F3-4912-9F1E-E55E1925C3EC}" destId="{D18E3BEA-C664-44AD-A45E-02BD9CF763E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576BC7-CC4A-4EF3-A4A6-6C9D220F6C0F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8AE9E79-F52C-424E-8218-D5E9FE973B5F}">
      <dgm:prSet phldrT="[Texto]" custT="1"/>
      <dgm:spPr/>
      <dgm:t>
        <a:bodyPr/>
        <a:lstStyle/>
        <a:p>
          <a:r>
            <a:rPr lang="es-ES" sz="1600" b="1" dirty="0"/>
            <a:t>Fuentes</a:t>
          </a:r>
        </a:p>
      </dgm:t>
    </dgm:pt>
    <dgm:pt modelId="{3357A538-9D1F-405B-840F-338AE4F71211}" type="parTrans" cxnId="{A0984302-5A23-4E39-BB48-8BDCE6953F0A}">
      <dgm:prSet/>
      <dgm:spPr/>
      <dgm:t>
        <a:bodyPr/>
        <a:lstStyle/>
        <a:p>
          <a:endParaRPr lang="es-ES" sz="1600"/>
        </a:p>
      </dgm:t>
    </dgm:pt>
    <dgm:pt modelId="{4CB9CC31-8851-4039-B701-09BAD6EFF34A}" type="sibTrans" cxnId="{A0984302-5A23-4E39-BB48-8BDCE6953F0A}">
      <dgm:prSet/>
      <dgm:spPr/>
      <dgm:t>
        <a:bodyPr/>
        <a:lstStyle/>
        <a:p>
          <a:endParaRPr lang="es-ES" sz="1600"/>
        </a:p>
      </dgm:t>
    </dgm:pt>
    <dgm:pt modelId="{477D3853-45F8-4E40-A1A2-81B0634FCBB0}">
      <dgm:prSet phldrT="[Texto]" custT="1"/>
      <dgm:spPr/>
      <dgm:t>
        <a:bodyPr/>
        <a:lstStyle/>
        <a:p>
          <a:r>
            <a:rPr lang="es-ES" sz="1400" dirty="0"/>
            <a:t>Insectos</a:t>
          </a:r>
        </a:p>
      </dgm:t>
    </dgm:pt>
    <dgm:pt modelId="{A76F0048-4151-4E65-A4E3-2E8E15D570CD}" type="parTrans" cxnId="{C4E7BADA-B4EC-4C48-9570-593C5C47D44E}">
      <dgm:prSet/>
      <dgm:spPr/>
      <dgm:t>
        <a:bodyPr/>
        <a:lstStyle/>
        <a:p>
          <a:endParaRPr lang="es-ES" sz="1600"/>
        </a:p>
      </dgm:t>
    </dgm:pt>
    <dgm:pt modelId="{6FE2DDAB-EE4C-49F6-BF13-C6D8C3175F43}" type="sibTrans" cxnId="{C4E7BADA-B4EC-4C48-9570-593C5C47D44E}">
      <dgm:prSet/>
      <dgm:spPr/>
      <dgm:t>
        <a:bodyPr/>
        <a:lstStyle/>
        <a:p>
          <a:endParaRPr lang="es-ES" sz="1600"/>
        </a:p>
      </dgm:t>
    </dgm:pt>
    <dgm:pt modelId="{E9CAC4B8-D9D9-4061-9F32-400EEF2DDC23}">
      <dgm:prSet phldrT="[Texto]" custT="1"/>
      <dgm:spPr/>
      <dgm:t>
        <a:bodyPr/>
        <a:lstStyle/>
        <a:p>
          <a:r>
            <a:rPr lang="es-ES" sz="1400" dirty="0"/>
            <a:t>Crustáceos</a:t>
          </a:r>
        </a:p>
      </dgm:t>
    </dgm:pt>
    <dgm:pt modelId="{FEB26AC9-1EC8-4D15-84BA-CDD781D97CDF}" type="parTrans" cxnId="{7F14365B-21B8-4BA5-A498-9C91D49DD7FA}">
      <dgm:prSet/>
      <dgm:spPr/>
      <dgm:t>
        <a:bodyPr/>
        <a:lstStyle/>
        <a:p>
          <a:endParaRPr lang="es-ES" sz="1600"/>
        </a:p>
      </dgm:t>
    </dgm:pt>
    <dgm:pt modelId="{E9C1F06D-0866-4505-B882-3A2FB3349ED9}" type="sibTrans" cxnId="{7F14365B-21B8-4BA5-A498-9C91D49DD7FA}">
      <dgm:prSet/>
      <dgm:spPr/>
      <dgm:t>
        <a:bodyPr/>
        <a:lstStyle/>
        <a:p>
          <a:endParaRPr lang="es-ES" sz="1600"/>
        </a:p>
      </dgm:t>
    </dgm:pt>
    <dgm:pt modelId="{52174E76-15F5-4A5B-8278-67D17C6F7168}">
      <dgm:prSet phldrT="[Texto]" custT="1"/>
      <dgm:spPr/>
      <dgm:t>
        <a:bodyPr/>
        <a:lstStyle/>
        <a:p>
          <a:r>
            <a:rPr lang="es-ES" sz="1600" b="1" dirty="0"/>
            <a:t>Propiedades químicas</a:t>
          </a:r>
        </a:p>
      </dgm:t>
    </dgm:pt>
    <dgm:pt modelId="{CBED36D2-A246-477C-8F33-F479F9F2423A}" type="parTrans" cxnId="{1EC35CBE-CDE6-4527-9751-6E07FF9D6AFC}">
      <dgm:prSet/>
      <dgm:spPr/>
      <dgm:t>
        <a:bodyPr/>
        <a:lstStyle/>
        <a:p>
          <a:endParaRPr lang="es-ES" sz="1600"/>
        </a:p>
      </dgm:t>
    </dgm:pt>
    <dgm:pt modelId="{AA7BD4C9-56EA-492E-882C-4EB78650E3A1}" type="sibTrans" cxnId="{1EC35CBE-CDE6-4527-9751-6E07FF9D6AFC}">
      <dgm:prSet/>
      <dgm:spPr/>
      <dgm:t>
        <a:bodyPr/>
        <a:lstStyle/>
        <a:p>
          <a:endParaRPr lang="es-ES" sz="1600"/>
        </a:p>
      </dgm:t>
    </dgm:pt>
    <dgm:pt modelId="{AF63B69E-077B-4064-AA0E-F63E83A68303}">
      <dgm:prSet phldrT="[Texto]" custT="1"/>
      <dgm:spPr/>
      <dgm:t>
        <a:bodyPr/>
        <a:lstStyle/>
        <a:p>
          <a:r>
            <a:rPr lang="es-ES" sz="1400" dirty="0"/>
            <a:t>Base fuerte con grupos </a:t>
          </a:r>
          <a:r>
            <a:rPr lang="es-EC" sz="1400" dirty="0"/>
            <a:t>-NH</a:t>
          </a:r>
          <a:r>
            <a:rPr lang="es-EC" sz="1400" baseline="-25000" dirty="0"/>
            <a:t>2</a:t>
          </a:r>
          <a:r>
            <a:rPr lang="es-EC" sz="1400" dirty="0"/>
            <a:t> libres</a:t>
          </a:r>
          <a:endParaRPr lang="es-ES" sz="1400" dirty="0"/>
        </a:p>
      </dgm:t>
    </dgm:pt>
    <dgm:pt modelId="{E0B830A2-66E5-43CD-BED5-81DE44F956F7}" type="parTrans" cxnId="{F20BD534-3694-4CC6-BEBE-ACCF994002BE}">
      <dgm:prSet/>
      <dgm:spPr/>
      <dgm:t>
        <a:bodyPr/>
        <a:lstStyle/>
        <a:p>
          <a:endParaRPr lang="es-ES" sz="1600"/>
        </a:p>
      </dgm:t>
    </dgm:pt>
    <dgm:pt modelId="{65A59FEE-9EDF-4F4C-993B-C3277B51EAC0}" type="sibTrans" cxnId="{F20BD534-3694-4CC6-BEBE-ACCF994002BE}">
      <dgm:prSet/>
      <dgm:spPr/>
      <dgm:t>
        <a:bodyPr/>
        <a:lstStyle/>
        <a:p>
          <a:endParaRPr lang="es-ES" sz="1600"/>
        </a:p>
      </dgm:t>
    </dgm:pt>
    <dgm:pt modelId="{A30BCEC8-B3E6-4D83-B0D7-56BBB66633B9}">
      <dgm:prSet phldrT="[Texto]" custT="1"/>
      <dgm:spPr/>
      <dgm:t>
        <a:bodyPr/>
        <a:lstStyle/>
        <a:p>
          <a:r>
            <a:rPr lang="es-ES" sz="1400" dirty="0"/>
            <a:t>Soluble en soluciones ácidas</a:t>
          </a:r>
        </a:p>
      </dgm:t>
    </dgm:pt>
    <dgm:pt modelId="{E717F936-174F-4636-9A91-2B2EDC064F8C}" type="parTrans" cxnId="{AB9A4FC2-7CD5-44D0-9F9F-A107FE7E1ABB}">
      <dgm:prSet/>
      <dgm:spPr/>
      <dgm:t>
        <a:bodyPr/>
        <a:lstStyle/>
        <a:p>
          <a:endParaRPr lang="es-ES" sz="1600"/>
        </a:p>
      </dgm:t>
    </dgm:pt>
    <dgm:pt modelId="{69BBBC66-49EA-427F-80BA-B12D1FA8E3FE}" type="sibTrans" cxnId="{AB9A4FC2-7CD5-44D0-9F9F-A107FE7E1ABB}">
      <dgm:prSet/>
      <dgm:spPr/>
      <dgm:t>
        <a:bodyPr/>
        <a:lstStyle/>
        <a:p>
          <a:endParaRPr lang="es-ES" sz="1600"/>
        </a:p>
      </dgm:t>
    </dgm:pt>
    <dgm:pt modelId="{745A9C83-599E-4E3F-B597-AA89A9C20090}">
      <dgm:prSet phldrT="[Texto]" custT="1"/>
      <dgm:spPr/>
      <dgm:t>
        <a:bodyPr/>
        <a:lstStyle/>
        <a:p>
          <a:r>
            <a:rPr lang="es-ES" sz="1600" b="1" dirty="0"/>
            <a:t>Propiedades biológicas</a:t>
          </a:r>
        </a:p>
      </dgm:t>
    </dgm:pt>
    <dgm:pt modelId="{8D6DEF25-BEA5-4F64-88CE-2965F6B5D1A0}" type="parTrans" cxnId="{27F131E6-26BF-4BC0-8074-F18FFEE835B0}">
      <dgm:prSet/>
      <dgm:spPr/>
      <dgm:t>
        <a:bodyPr/>
        <a:lstStyle/>
        <a:p>
          <a:endParaRPr lang="es-ES" sz="1600"/>
        </a:p>
      </dgm:t>
    </dgm:pt>
    <dgm:pt modelId="{29B6FA51-7B10-4385-8912-9874F2CDD198}" type="sibTrans" cxnId="{27F131E6-26BF-4BC0-8074-F18FFEE835B0}">
      <dgm:prSet/>
      <dgm:spPr/>
      <dgm:t>
        <a:bodyPr/>
        <a:lstStyle/>
        <a:p>
          <a:endParaRPr lang="es-ES" sz="1600"/>
        </a:p>
      </dgm:t>
    </dgm:pt>
    <dgm:pt modelId="{EF6443D2-958F-4BF6-8455-E211AF451EB2}">
      <dgm:prSet phldrT="[Texto]" custT="1"/>
      <dgm:spPr/>
      <dgm:t>
        <a:bodyPr/>
        <a:lstStyle/>
        <a:p>
          <a:r>
            <a:rPr lang="es-ES" sz="1400" dirty="0"/>
            <a:t>Degradable, compatible, poco tóxico</a:t>
          </a:r>
        </a:p>
      </dgm:t>
    </dgm:pt>
    <dgm:pt modelId="{C54C5B6D-7F00-46C0-9E0D-006DD729FDBB}" type="parTrans" cxnId="{317D62C5-B430-4568-93AD-F2520257DD32}">
      <dgm:prSet/>
      <dgm:spPr/>
      <dgm:t>
        <a:bodyPr/>
        <a:lstStyle/>
        <a:p>
          <a:endParaRPr lang="es-ES" sz="1600"/>
        </a:p>
      </dgm:t>
    </dgm:pt>
    <dgm:pt modelId="{A7E16AE0-7023-40AA-B9E3-5486DA6A8200}" type="sibTrans" cxnId="{317D62C5-B430-4568-93AD-F2520257DD32}">
      <dgm:prSet/>
      <dgm:spPr/>
      <dgm:t>
        <a:bodyPr/>
        <a:lstStyle/>
        <a:p>
          <a:endParaRPr lang="es-ES" sz="1600"/>
        </a:p>
      </dgm:t>
    </dgm:pt>
    <dgm:pt modelId="{148047EC-F0CA-463C-B043-8233178EF845}">
      <dgm:prSet phldrT="[Texto]" custT="1"/>
      <dgm:spPr/>
      <dgm:t>
        <a:bodyPr/>
        <a:lstStyle/>
        <a:p>
          <a:r>
            <a:rPr lang="es-ES" sz="1400" dirty="0"/>
            <a:t>Antimicrobiana, antifúngica</a:t>
          </a:r>
        </a:p>
      </dgm:t>
    </dgm:pt>
    <dgm:pt modelId="{DCD11310-409F-4FFB-BBAD-B65DF6BA561B}" type="parTrans" cxnId="{23A00DC9-D87E-4AE1-8EC5-9B87FD81A9D5}">
      <dgm:prSet/>
      <dgm:spPr/>
      <dgm:t>
        <a:bodyPr/>
        <a:lstStyle/>
        <a:p>
          <a:endParaRPr lang="es-ES" sz="1600"/>
        </a:p>
      </dgm:t>
    </dgm:pt>
    <dgm:pt modelId="{8CA69F74-67D9-45B7-9F53-66CC286498E0}" type="sibTrans" cxnId="{23A00DC9-D87E-4AE1-8EC5-9B87FD81A9D5}">
      <dgm:prSet/>
      <dgm:spPr/>
      <dgm:t>
        <a:bodyPr/>
        <a:lstStyle/>
        <a:p>
          <a:endParaRPr lang="es-ES" sz="1600"/>
        </a:p>
      </dgm:t>
    </dgm:pt>
    <dgm:pt modelId="{2EAEDFCA-E534-477E-BC44-2001104C4BEB}">
      <dgm:prSet phldrT="[Texto]" custT="1"/>
      <dgm:spPr/>
      <dgm:t>
        <a:bodyPr/>
        <a:lstStyle/>
        <a:p>
          <a:r>
            <a:rPr lang="es-ES" sz="1400" dirty="0"/>
            <a:t>Moluscos</a:t>
          </a:r>
        </a:p>
      </dgm:t>
    </dgm:pt>
    <dgm:pt modelId="{FCD52D03-E619-4A9B-AB1C-2B307A84964C}" type="parTrans" cxnId="{97A3A670-6781-43C5-ACE0-B96E3CA8016F}">
      <dgm:prSet/>
      <dgm:spPr/>
      <dgm:t>
        <a:bodyPr/>
        <a:lstStyle/>
        <a:p>
          <a:endParaRPr lang="es-ES" sz="1600"/>
        </a:p>
      </dgm:t>
    </dgm:pt>
    <dgm:pt modelId="{875FB646-1F2D-4EF7-8B73-D3F846FE3600}" type="sibTrans" cxnId="{97A3A670-6781-43C5-ACE0-B96E3CA8016F}">
      <dgm:prSet/>
      <dgm:spPr/>
      <dgm:t>
        <a:bodyPr/>
        <a:lstStyle/>
        <a:p>
          <a:endParaRPr lang="es-ES" sz="1600"/>
        </a:p>
      </dgm:t>
    </dgm:pt>
    <dgm:pt modelId="{8F63240E-2E2C-45CE-914F-E577DB65F207}">
      <dgm:prSet phldrT="[Texto]" custT="1"/>
      <dgm:spPr/>
      <dgm:t>
        <a:bodyPr/>
        <a:lstStyle/>
        <a:p>
          <a:r>
            <a:rPr lang="es-ES" sz="1400" dirty="0"/>
            <a:t>Hongos</a:t>
          </a:r>
        </a:p>
      </dgm:t>
    </dgm:pt>
    <dgm:pt modelId="{B66FE353-F075-4624-89E5-168BABBEF141}" type="parTrans" cxnId="{2037B4C6-F930-4279-A565-103CE2204643}">
      <dgm:prSet/>
      <dgm:spPr/>
      <dgm:t>
        <a:bodyPr/>
        <a:lstStyle/>
        <a:p>
          <a:endParaRPr lang="es-ES" sz="1600"/>
        </a:p>
      </dgm:t>
    </dgm:pt>
    <dgm:pt modelId="{D702955E-D263-4096-B451-6C05DA039A84}" type="sibTrans" cxnId="{2037B4C6-F930-4279-A565-103CE2204643}">
      <dgm:prSet/>
      <dgm:spPr/>
      <dgm:t>
        <a:bodyPr/>
        <a:lstStyle/>
        <a:p>
          <a:endParaRPr lang="es-ES" sz="1600"/>
        </a:p>
      </dgm:t>
    </dgm:pt>
    <dgm:pt modelId="{AB1A5535-AABA-4EFC-88E4-627A55AE368B}">
      <dgm:prSet phldrT="[Texto]" custT="1"/>
      <dgm:spPr/>
      <dgm:t>
        <a:bodyPr/>
        <a:lstStyle/>
        <a:p>
          <a:r>
            <a:rPr lang="es-ES" sz="1400" dirty="0"/>
            <a:t>Insoluble en agua y medios alcalinos</a:t>
          </a:r>
        </a:p>
      </dgm:t>
    </dgm:pt>
    <dgm:pt modelId="{B967DB12-9C59-4076-A2A8-EA3FCB96D8F7}" type="parTrans" cxnId="{F331E61A-E9D6-4991-895B-EF6B9B65DDEB}">
      <dgm:prSet/>
      <dgm:spPr/>
      <dgm:t>
        <a:bodyPr/>
        <a:lstStyle/>
        <a:p>
          <a:endParaRPr lang="es-ES" sz="1600"/>
        </a:p>
      </dgm:t>
    </dgm:pt>
    <dgm:pt modelId="{7227645A-7237-4E14-9686-EABE59F06763}" type="sibTrans" cxnId="{F331E61A-E9D6-4991-895B-EF6B9B65DDEB}">
      <dgm:prSet/>
      <dgm:spPr/>
      <dgm:t>
        <a:bodyPr/>
        <a:lstStyle/>
        <a:p>
          <a:endParaRPr lang="es-ES" sz="1600"/>
        </a:p>
      </dgm:t>
    </dgm:pt>
    <dgm:pt modelId="{9B95C703-9AD4-4E0C-BA78-91C6B3400C5C}">
      <dgm:prSet phldrT="[Texto]" custT="1"/>
      <dgm:spPr/>
      <dgm:t>
        <a:bodyPr/>
        <a:lstStyle/>
        <a:p>
          <a:r>
            <a:rPr lang="es-ES" sz="1400" dirty="0"/>
            <a:t>Anticancerígena, antiinflamatoria</a:t>
          </a:r>
        </a:p>
      </dgm:t>
    </dgm:pt>
    <dgm:pt modelId="{746CE386-0D4A-477A-8043-1CEE836C757B}" type="parTrans" cxnId="{5BBDCF10-64BC-4648-955D-7A22EA21CB13}">
      <dgm:prSet/>
      <dgm:spPr/>
      <dgm:t>
        <a:bodyPr/>
        <a:lstStyle/>
        <a:p>
          <a:endParaRPr lang="es-ES" sz="1600"/>
        </a:p>
      </dgm:t>
    </dgm:pt>
    <dgm:pt modelId="{6E9DB083-780D-4660-B11A-06D1CCDC5DB5}" type="sibTrans" cxnId="{5BBDCF10-64BC-4648-955D-7A22EA21CB13}">
      <dgm:prSet/>
      <dgm:spPr/>
      <dgm:t>
        <a:bodyPr/>
        <a:lstStyle/>
        <a:p>
          <a:endParaRPr lang="es-ES" sz="1600"/>
        </a:p>
      </dgm:t>
    </dgm:pt>
    <dgm:pt modelId="{52731672-4B69-4F46-B1FE-30016377DCB5}" type="pres">
      <dgm:prSet presAssocID="{BD576BC7-CC4A-4EF3-A4A6-6C9D220F6C0F}" presName="linear" presStyleCnt="0">
        <dgm:presLayoutVars>
          <dgm:dir/>
          <dgm:resizeHandles val="exact"/>
        </dgm:presLayoutVars>
      </dgm:prSet>
      <dgm:spPr/>
    </dgm:pt>
    <dgm:pt modelId="{678E97C7-3896-4ED3-90B1-2D611EF0C725}" type="pres">
      <dgm:prSet presAssocID="{D8AE9E79-F52C-424E-8218-D5E9FE973B5F}" presName="comp" presStyleCnt="0"/>
      <dgm:spPr/>
    </dgm:pt>
    <dgm:pt modelId="{E15C16CE-73A0-48FB-AFB5-3FA03592BB0B}" type="pres">
      <dgm:prSet presAssocID="{D8AE9E79-F52C-424E-8218-D5E9FE973B5F}" presName="box" presStyleLbl="node1" presStyleIdx="0" presStyleCnt="3" custScaleY="112496"/>
      <dgm:spPr/>
    </dgm:pt>
    <dgm:pt modelId="{424BA77A-B4EA-4462-AD4E-32612210935A}" type="pres">
      <dgm:prSet presAssocID="{D8AE9E79-F52C-424E-8218-D5E9FE973B5F}" presName="img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055BEE97-1268-4224-BD52-94155A2BA286}" type="pres">
      <dgm:prSet presAssocID="{D8AE9E79-F52C-424E-8218-D5E9FE973B5F}" presName="text" presStyleLbl="node1" presStyleIdx="0" presStyleCnt="3">
        <dgm:presLayoutVars>
          <dgm:bulletEnabled val="1"/>
        </dgm:presLayoutVars>
      </dgm:prSet>
      <dgm:spPr/>
    </dgm:pt>
    <dgm:pt modelId="{75EB46E0-0F37-4E03-8F4D-D29E561A65B1}" type="pres">
      <dgm:prSet presAssocID="{4CB9CC31-8851-4039-B701-09BAD6EFF34A}" presName="spacer" presStyleCnt="0"/>
      <dgm:spPr/>
    </dgm:pt>
    <dgm:pt modelId="{4A58173F-D67C-4EED-8B20-79E2C4089768}" type="pres">
      <dgm:prSet presAssocID="{52174E76-15F5-4A5B-8278-67D17C6F7168}" presName="comp" presStyleCnt="0"/>
      <dgm:spPr/>
    </dgm:pt>
    <dgm:pt modelId="{6A5BAF6F-98B7-4BAA-A494-522F5370BCFE}" type="pres">
      <dgm:prSet presAssocID="{52174E76-15F5-4A5B-8278-67D17C6F7168}" presName="box" presStyleLbl="node1" presStyleIdx="1" presStyleCnt="3"/>
      <dgm:spPr/>
    </dgm:pt>
    <dgm:pt modelId="{BDDD2D5E-1982-4611-9923-18289E2C69F5}" type="pres">
      <dgm:prSet presAssocID="{52174E76-15F5-4A5B-8278-67D17C6F7168}" presName="img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479" t="1237" r="-10521" b="-1237"/>
          </a:stretch>
        </a:blipFill>
      </dgm:spPr>
    </dgm:pt>
    <dgm:pt modelId="{77E06601-173A-492F-B31B-E803C9B70963}" type="pres">
      <dgm:prSet presAssocID="{52174E76-15F5-4A5B-8278-67D17C6F7168}" presName="text" presStyleLbl="node1" presStyleIdx="1" presStyleCnt="3">
        <dgm:presLayoutVars>
          <dgm:bulletEnabled val="1"/>
        </dgm:presLayoutVars>
      </dgm:prSet>
      <dgm:spPr/>
    </dgm:pt>
    <dgm:pt modelId="{0AE6B6F1-043A-4891-9E1E-C2D98993DDB9}" type="pres">
      <dgm:prSet presAssocID="{AA7BD4C9-56EA-492E-882C-4EB78650E3A1}" presName="spacer" presStyleCnt="0"/>
      <dgm:spPr/>
    </dgm:pt>
    <dgm:pt modelId="{5A15FF8A-5F09-40C1-AB50-533D87C66C40}" type="pres">
      <dgm:prSet presAssocID="{745A9C83-599E-4E3F-B597-AA89A9C20090}" presName="comp" presStyleCnt="0"/>
      <dgm:spPr/>
    </dgm:pt>
    <dgm:pt modelId="{51AF813C-9EA8-4C0A-B5E9-6970ECCFA85C}" type="pres">
      <dgm:prSet presAssocID="{745A9C83-599E-4E3F-B597-AA89A9C20090}" presName="box" presStyleLbl="node1" presStyleIdx="2" presStyleCnt="3" custScaleY="95422"/>
      <dgm:spPr/>
    </dgm:pt>
    <dgm:pt modelId="{A962D4E4-AC5B-42C5-8A7C-A5F795F985FD}" type="pres">
      <dgm:prSet presAssocID="{745A9C83-599E-4E3F-B597-AA89A9C20090}" presName="img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6CD7D28F-60ED-4FB6-9F93-A01226CF5588}" type="pres">
      <dgm:prSet presAssocID="{745A9C83-599E-4E3F-B597-AA89A9C20090}" presName="text" presStyleLbl="node1" presStyleIdx="2" presStyleCnt="3">
        <dgm:presLayoutVars>
          <dgm:bulletEnabled val="1"/>
        </dgm:presLayoutVars>
      </dgm:prSet>
      <dgm:spPr/>
    </dgm:pt>
  </dgm:ptLst>
  <dgm:cxnLst>
    <dgm:cxn modelId="{A0984302-5A23-4E39-BB48-8BDCE6953F0A}" srcId="{BD576BC7-CC4A-4EF3-A4A6-6C9D220F6C0F}" destId="{D8AE9E79-F52C-424E-8218-D5E9FE973B5F}" srcOrd="0" destOrd="0" parTransId="{3357A538-9D1F-405B-840F-338AE4F71211}" sibTransId="{4CB9CC31-8851-4039-B701-09BAD6EFF34A}"/>
    <dgm:cxn modelId="{D83E3403-3B8D-4952-A358-3E6C54CA548C}" type="presOf" srcId="{EF6443D2-958F-4BF6-8455-E211AF451EB2}" destId="{51AF813C-9EA8-4C0A-B5E9-6970ECCFA85C}" srcOrd="0" destOrd="1" presId="urn:microsoft.com/office/officeart/2005/8/layout/vList4"/>
    <dgm:cxn modelId="{5BBDCF10-64BC-4648-955D-7A22EA21CB13}" srcId="{745A9C83-599E-4E3F-B597-AA89A9C20090}" destId="{9B95C703-9AD4-4E0C-BA78-91C6B3400C5C}" srcOrd="2" destOrd="0" parTransId="{746CE386-0D4A-477A-8043-1CEE836C757B}" sibTransId="{6E9DB083-780D-4660-B11A-06D1CCDC5DB5}"/>
    <dgm:cxn modelId="{F331E61A-E9D6-4991-895B-EF6B9B65DDEB}" srcId="{52174E76-15F5-4A5B-8278-67D17C6F7168}" destId="{AB1A5535-AABA-4EFC-88E4-627A55AE368B}" srcOrd="2" destOrd="0" parTransId="{B967DB12-9C59-4076-A2A8-EA3FCB96D8F7}" sibTransId="{7227645A-7237-4E14-9686-EABE59F06763}"/>
    <dgm:cxn modelId="{FBB1551F-FB9C-4759-9CB5-630FA0729318}" type="presOf" srcId="{477D3853-45F8-4E40-A1A2-81B0634FCBB0}" destId="{055BEE97-1268-4224-BD52-94155A2BA286}" srcOrd="1" destOrd="1" presId="urn:microsoft.com/office/officeart/2005/8/layout/vList4"/>
    <dgm:cxn modelId="{36A21926-3B84-46B8-BDC2-8482E4344739}" type="presOf" srcId="{52174E76-15F5-4A5B-8278-67D17C6F7168}" destId="{77E06601-173A-492F-B31B-E803C9B70963}" srcOrd="1" destOrd="0" presId="urn:microsoft.com/office/officeart/2005/8/layout/vList4"/>
    <dgm:cxn modelId="{1D66522D-7557-4564-95FC-34232762A887}" type="presOf" srcId="{BD576BC7-CC4A-4EF3-A4A6-6C9D220F6C0F}" destId="{52731672-4B69-4F46-B1FE-30016377DCB5}" srcOrd="0" destOrd="0" presId="urn:microsoft.com/office/officeart/2005/8/layout/vList4"/>
    <dgm:cxn modelId="{29288E30-1110-42E2-B950-F060AC277B20}" type="presOf" srcId="{D8AE9E79-F52C-424E-8218-D5E9FE973B5F}" destId="{E15C16CE-73A0-48FB-AFB5-3FA03592BB0B}" srcOrd="0" destOrd="0" presId="urn:microsoft.com/office/officeart/2005/8/layout/vList4"/>
    <dgm:cxn modelId="{F20BD534-3694-4CC6-BEBE-ACCF994002BE}" srcId="{52174E76-15F5-4A5B-8278-67D17C6F7168}" destId="{AF63B69E-077B-4064-AA0E-F63E83A68303}" srcOrd="0" destOrd="0" parTransId="{E0B830A2-66E5-43CD-BED5-81DE44F956F7}" sibTransId="{65A59FEE-9EDF-4F4C-993B-C3277B51EAC0}"/>
    <dgm:cxn modelId="{26FCE337-8BA0-431D-A28D-780A89EB29F8}" type="presOf" srcId="{745A9C83-599E-4E3F-B597-AA89A9C20090}" destId="{51AF813C-9EA8-4C0A-B5E9-6970ECCFA85C}" srcOrd="0" destOrd="0" presId="urn:microsoft.com/office/officeart/2005/8/layout/vList4"/>
    <dgm:cxn modelId="{7A5CBC3F-E595-4DD2-9D57-4DF535F0AB03}" type="presOf" srcId="{8F63240E-2E2C-45CE-914F-E577DB65F207}" destId="{E15C16CE-73A0-48FB-AFB5-3FA03592BB0B}" srcOrd="0" destOrd="4" presId="urn:microsoft.com/office/officeart/2005/8/layout/vList4"/>
    <dgm:cxn modelId="{7F14365B-21B8-4BA5-A498-9C91D49DD7FA}" srcId="{D8AE9E79-F52C-424E-8218-D5E9FE973B5F}" destId="{E9CAC4B8-D9D9-4061-9F32-400EEF2DDC23}" srcOrd="1" destOrd="0" parTransId="{FEB26AC9-1EC8-4D15-84BA-CDD781D97CDF}" sibTransId="{E9C1F06D-0866-4505-B882-3A2FB3349ED9}"/>
    <dgm:cxn modelId="{73FAD943-E100-48D4-9E71-915E35776C0B}" type="presOf" srcId="{2EAEDFCA-E534-477E-BC44-2001104C4BEB}" destId="{E15C16CE-73A0-48FB-AFB5-3FA03592BB0B}" srcOrd="0" destOrd="3" presId="urn:microsoft.com/office/officeart/2005/8/layout/vList4"/>
    <dgm:cxn modelId="{64971547-0943-4460-9541-D0F245549B8C}" type="presOf" srcId="{E9CAC4B8-D9D9-4061-9F32-400EEF2DDC23}" destId="{E15C16CE-73A0-48FB-AFB5-3FA03592BB0B}" srcOrd="0" destOrd="2" presId="urn:microsoft.com/office/officeart/2005/8/layout/vList4"/>
    <dgm:cxn modelId="{089FA94D-E564-4330-923C-738D4B82F4A7}" type="presOf" srcId="{148047EC-F0CA-463C-B043-8233178EF845}" destId="{51AF813C-9EA8-4C0A-B5E9-6970ECCFA85C}" srcOrd="0" destOrd="2" presId="urn:microsoft.com/office/officeart/2005/8/layout/vList4"/>
    <dgm:cxn modelId="{97A3A670-6781-43C5-ACE0-B96E3CA8016F}" srcId="{D8AE9E79-F52C-424E-8218-D5E9FE973B5F}" destId="{2EAEDFCA-E534-477E-BC44-2001104C4BEB}" srcOrd="2" destOrd="0" parTransId="{FCD52D03-E619-4A9B-AB1C-2B307A84964C}" sibTransId="{875FB646-1F2D-4EF7-8B73-D3F846FE3600}"/>
    <dgm:cxn modelId="{C2B10874-2184-4208-A3BF-BC78B7346E64}" type="presOf" srcId="{A30BCEC8-B3E6-4D83-B0D7-56BBB66633B9}" destId="{6A5BAF6F-98B7-4BAA-A494-522F5370BCFE}" srcOrd="0" destOrd="2" presId="urn:microsoft.com/office/officeart/2005/8/layout/vList4"/>
    <dgm:cxn modelId="{E257E177-5913-4CA7-BB76-42F68694A52F}" type="presOf" srcId="{AF63B69E-077B-4064-AA0E-F63E83A68303}" destId="{77E06601-173A-492F-B31B-E803C9B70963}" srcOrd="1" destOrd="1" presId="urn:microsoft.com/office/officeart/2005/8/layout/vList4"/>
    <dgm:cxn modelId="{8FEFEB59-0176-4385-91E3-E099A70A8231}" type="presOf" srcId="{E9CAC4B8-D9D9-4061-9F32-400EEF2DDC23}" destId="{055BEE97-1268-4224-BD52-94155A2BA286}" srcOrd="1" destOrd="2" presId="urn:microsoft.com/office/officeart/2005/8/layout/vList4"/>
    <dgm:cxn modelId="{D5AF837A-419C-4491-BAF2-C29CFF7A96EC}" type="presOf" srcId="{148047EC-F0CA-463C-B043-8233178EF845}" destId="{6CD7D28F-60ED-4FB6-9F93-A01226CF5588}" srcOrd="1" destOrd="2" presId="urn:microsoft.com/office/officeart/2005/8/layout/vList4"/>
    <dgm:cxn modelId="{33FE8A7A-33B1-495C-8441-335B4207E42F}" type="presOf" srcId="{9B95C703-9AD4-4E0C-BA78-91C6B3400C5C}" destId="{6CD7D28F-60ED-4FB6-9F93-A01226CF5588}" srcOrd="1" destOrd="3" presId="urn:microsoft.com/office/officeart/2005/8/layout/vList4"/>
    <dgm:cxn modelId="{FE6EC07C-71F7-4C8C-A911-E26E201AF3C0}" type="presOf" srcId="{9B95C703-9AD4-4E0C-BA78-91C6B3400C5C}" destId="{51AF813C-9EA8-4C0A-B5E9-6970ECCFA85C}" srcOrd="0" destOrd="3" presId="urn:microsoft.com/office/officeart/2005/8/layout/vList4"/>
    <dgm:cxn modelId="{9AB55A84-3F02-467A-B26C-7CCBEF615E42}" type="presOf" srcId="{8F63240E-2E2C-45CE-914F-E577DB65F207}" destId="{055BEE97-1268-4224-BD52-94155A2BA286}" srcOrd="1" destOrd="4" presId="urn:microsoft.com/office/officeart/2005/8/layout/vList4"/>
    <dgm:cxn modelId="{1B0FCA8A-6D1F-43EC-ACD6-5610BE32580B}" type="presOf" srcId="{A30BCEC8-B3E6-4D83-B0D7-56BBB66633B9}" destId="{77E06601-173A-492F-B31B-E803C9B70963}" srcOrd="1" destOrd="2" presId="urn:microsoft.com/office/officeart/2005/8/layout/vList4"/>
    <dgm:cxn modelId="{87D2F090-599B-4AC5-B3EA-26556F784FEF}" type="presOf" srcId="{D8AE9E79-F52C-424E-8218-D5E9FE973B5F}" destId="{055BEE97-1268-4224-BD52-94155A2BA286}" srcOrd="1" destOrd="0" presId="urn:microsoft.com/office/officeart/2005/8/layout/vList4"/>
    <dgm:cxn modelId="{659EF49B-C406-45F2-9758-346E88BA7C2A}" type="presOf" srcId="{EF6443D2-958F-4BF6-8455-E211AF451EB2}" destId="{6CD7D28F-60ED-4FB6-9F93-A01226CF5588}" srcOrd="1" destOrd="1" presId="urn:microsoft.com/office/officeart/2005/8/layout/vList4"/>
    <dgm:cxn modelId="{CE903CA7-FD72-49DD-8341-4D67468BE145}" type="presOf" srcId="{477D3853-45F8-4E40-A1A2-81B0634FCBB0}" destId="{E15C16CE-73A0-48FB-AFB5-3FA03592BB0B}" srcOrd="0" destOrd="1" presId="urn:microsoft.com/office/officeart/2005/8/layout/vList4"/>
    <dgm:cxn modelId="{B9E2BFB0-7AC2-47C6-B3C5-4A0B095BF9A6}" type="presOf" srcId="{52174E76-15F5-4A5B-8278-67D17C6F7168}" destId="{6A5BAF6F-98B7-4BAA-A494-522F5370BCFE}" srcOrd="0" destOrd="0" presId="urn:microsoft.com/office/officeart/2005/8/layout/vList4"/>
    <dgm:cxn modelId="{B5D698B4-21BD-485F-B8DB-440B3ADCBFE3}" type="presOf" srcId="{AB1A5535-AABA-4EFC-88E4-627A55AE368B}" destId="{6A5BAF6F-98B7-4BAA-A494-522F5370BCFE}" srcOrd="0" destOrd="3" presId="urn:microsoft.com/office/officeart/2005/8/layout/vList4"/>
    <dgm:cxn modelId="{1EC35CBE-CDE6-4527-9751-6E07FF9D6AFC}" srcId="{BD576BC7-CC4A-4EF3-A4A6-6C9D220F6C0F}" destId="{52174E76-15F5-4A5B-8278-67D17C6F7168}" srcOrd="1" destOrd="0" parTransId="{CBED36D2-A246-477C-8F33-F479F9F2423A}" sibTransId="{AA7BD4C9-56EA-492E-882C-4EB78650E3A1}"/>
    <dgm:cxn modelId="{AB9A4FC2-7CD5-44D0-9F9F-A107FE7E1ABB}" srcId="{52174E76-15F5-4A5B-8278-67D17C6F7168}" destId="{A30BCEC8-B3E6-4D83-B0D7-56BBB66633B9}" srcOrd="1" destOrd="0" parTransId="{E717F936-174F-4636-9A91-2B2EDC064F8C}" sibTransId="{69BBBC66-49EA-427F-80BA-B12D1FA8E3FE}"/>
    <dgm:cxn modelId="{317D62C5-B430-4568-93AD-F2520257DD32}" srcId="{745A9C83-599E-4E3F-B597-AA89A9C20090}" destId="{EF6443D2-958F-4BF6-8455-E211AF451EB2}" srcOrd="0" destOrd="0" parTransId="{C54C5B6D-7F00-46C0-9E0D-006DD729FDBB}" sibTransId="{A7E16AE0-7023-40AA-B9E3-5486DA6A8200}"/>
    <dgm:cxn modelId="{2037B4C6-F930-4279-A565-103CE2204643}" srcId="{D8AE9E79-F52C-424E-8218-D5E9FE973B5F}" destId="{8F63240E-2E2C-45CE-914F-E577DB65F207}" srcOrd="3" destOrd="0" parTransId="{B66FE353-F075-4624-89E5-168BABBEF141}" sibTransId="{D702955E-D263-4096-B451-6C05DA039A84}"/>
    <dgm:cxn modelId="{23A00DC9-D87E-4AE1-8EC5-9B87FD81A9D5}" srcId="{745A9C83-599E-4E3F-B597-AA89A9C20090}" destId="{148047EC-F0CA-463C-B043-8233178EF845}" srcOrd="1" destOrd="0" parTransId="{DCD11310-409F-4FFB-BBAD-B65DF6BA561B}" sibTransId="{8CA69F74-67D9-45B7-9F53-66CC286498E0}"/>
    <dgm:cxn modelId="{018800CB-4ED5-4298-B460-C47A3C573FF5}" type="presOf" srcId="{AB1A5535-AABA-4EFC-88E4-627A55AE368B}" destId="{77E06601-173A-492F-B31B-E803C9B70963}" srcOrd="1" destOrd="3" presId="urn:microsoft.com/office/officeart/2005/8/layout/vList4"/>
    <dgm:cxn modelId="{6FD726D9-D633-435C-9F61-365241786CFF}" type="presOf" srcId="{2EAEDFCA-E534-477E-BC44-2001104C4BEB}" destId="{055BEE97-1268-4224-BD52-94155A2BA286}" srcOrd="1" destOrd="3" presId="urn:microsoft.com/office/officeart/2005/8/layout/vList4"/>
    <dgm:cxn modelId="{C4E7BADA-B4EC-4C48-9570-593C5C47D44E}" srcId="{D8AE9E79-F52C-424E-8218-D5E9FE973B5F}" destId="{477D3853-45F8-4E40-A1A2-81B0634FCBB0}" srcOrd="0" destOrd="0" parTransId="{A76F0048-4151-4E65-A4E3-2E8E15D570CD}" sibTransId="{6FE2DDAB-EE4C-49F6-BF13-C6D8C3175F43}"/>
    <dgm:cxn modelId="{27F131E6-26BF-4BC0-8074-F18FFEE835B0}" srcId="{BD576BC7-CC4A-4EF3-A4A6-6C9D220F6C0F}" destId="{745A9C83-599E-4E3F-B597-AA89A9C20090}" srcOrd="2" destOrd="0" parTransId="{8D6DEF25-BEA5-4F64-88CE-2965F6B5D1A0}" sibTransId="{29B6FA51-7B10-4385-8912-9874F2CDD198}"/>
    <dgm:cxn modelId="{BAA84FFC-FF17-437F-9DD6-93C539CEDA47}" type="presOf" srcId="{AF63B69E-077B-4064-AA0E-F63E83A68303}" destId="{6A5BAF6F-98B7-4BAA-A494-522F5370BCFE}" srcOrd="0" destOrd="1" presId="urn:microsoft.com/office/officeart/2005/8/layout/vList4"/>
    <dgm:cxn modelId="{01AC87FD-C4A8-4C64-9935-E61FDBA9A09F}" type="presOf" srcId="{745A9C83-599E-4E3F-B597-AA89A9C20090}" destId="{6CD7D28F-60ED-4FB6-9F93-A01226CF5588}" srcOrd="1" destOrd="0" presId="urn:microsoft.com/office/officeart/2005/8/layout/vList4"/>
    <dgm:cxn modelId="{D7ADC4AF-A5C7-4A9E-9028-E39155816A3C}" type="presParOf" srcId="{52731672-4B69-4F46-B1FE-30016377DCB5}" destId="{678E97C7-3896-4ED3-90B1-2D611EF0C725}" srcOrd="0" destOrd="0" presId="urn:microsoft.com/office/officeart/2005/8/layout/vList4"/>
    <dgm:cxn modelId="{2B372951-8322-43B6-885C-D9AF656F4104}" type="presParOf" srcId="{678E97C7-3896-4ED3-90B1-2D611EF0C725}" destId="{E15C16CE-73A0-48FB-AFB5-3FA03592BB0B}" srcOrd="0" destOrd="0" presId="urn:microsoft.com/office/officeart/2005/8/layout/vList4"/>
    <dgm:cxn modelId="{4705BD16-11E7-4D82-A4CD-871490468273}" type="presParOf" srcId="{678E97C7-3896-4ED3-90B1-2D611EF0C725}" destId="{424BA77A-B4EA-4462-AD4E-32612210935A}" srcOrd="1" destOrd="0" presId="urn:microsoft.com/office/officeart/2005/8/layout/vList4"/>
    <dgm:cxn modelId="{03D8CCB0-D43C-4443-A002-DEBFE9A9FC28}" type="presParOf" srcId="{678E97C7-3896-4ED3-90B1-2D611EF0C725}" destId="{055BEE97-1268-4224-BD52-94155A2BA286}" srcOrd="2" destOrd="0" presId="urn:microsoft.com/office/officeart/2005/8/layout/vList4"/>
    <dgm:cxn modelId="{3B03F48F-F3ED-414F-A06D-7DE7B54A4D3C}" type="presParOf" srcId="{52731672-4B69-4F46-B1FE-30016377DCB5}" destId="{75EB46E0-0F37-4E03-8F4D-D29E561A65B1}" srcOrd="1" destOrd="0" presId="urn:microsoft.com/office/officeart/2005/8/layout/vList4"/>
    <dgm:cxn modelId="{B1741692-9187-4B15-9232-B1A1CB449991}" type="presParOf" srcId="{52731672-4B69-4F46-B1FE-30016377DCB5}" destId="{4A58173F-D67C-4EED-8B20-79E2C4089768}" srcOrd="2" destOrd="0" presId="urn:microsoft.com/office/officeart/2005/8/layout/vList4"/>
    <dgm:cxn modelId="{675CED03-DF2B-454E-BDEE-1D1DBC9DE73C}" type="presParOf" srcId="{4A58173F-D67C-4EED-8B20-79E2C4089768}" destId="{6A5BAF6F-98B7-4BAA-A494-522F5370BCFE}" srcOrd="0" destOrd="0" presId="urn:microsoft.com/office/officeart/2005/8/layout/vList4"/>
    <dgm:cxn modelId="{D57EC378-D5D2-493A-9CA3-D480CF96350D}" type="presParOf" srcId="{4A58173F-D67C-4EED-8B20-79E2C4089768}" destId="{BDDD2D5E-1982-4611-9923-18289E2C69F5}" srcOrd="1" destOrd="0" presId="urn:microsoft.com/office/officeart/2005/8/layout/vList4"/>
    <dgm:cxn modelId="{56CDDF7D-6DC6-4C2E-BBFE-D2C1117FF65E}" type="presParOf" srcId="{4A58173F-D67C-4EED-8B20-79E2C4089768}" destId="{77E06601-173A-492F-B31B-E803C9B70963}" srcOrd="2" destOrd="0" presId="urn:microsoft.com/office/officeart/2005/8/layout/vList4"/>
    <dgm:cxn modelId="{E9F76BF7-968D-455B-82F1-2909E9AB6873}" type="presParOf" srcId="{52731672-4B69-4F46-B1FE-30016377DCB5}" destId="{0AE6B6F1-043A-4891-9E1E-C2D98993DDB9}" srcOrd="3" destOrd="0" presId="urn:microsoft.com/office/officeart/2005/8/layout/vList4"/>
    <dgm:cxn modelId="{F5690CDB-044C-4D91-983D-678BB9041118}" type="presParOf" srcId="{52731672-4B69-4F46-B1FE-30016377DCB5}" destId="{5A15FF8A-5F09-40C1-AB50-533D87C66C40}" srcOrd="4" destOrd="0" presId="urn:microsoft.com/office/officeart/2005/8/layout/vList4"/>
    <dgm:cxn modelId="{BD44012B-E638-467E-A662-995512EB9ACE}" type="presParOf" srcId="{5A15FF8A-5F09-40C1-AB50-533D87C66C40}" destId="{51AF813C-9EA8-4C0A-B5E9-6970ECCFA85C}" srcOrd="0" destOrd="0" presId="urn:microsoft.com/office/officeart/2005/8/layout/vList4"/>
    <dgm:cxn modelId="{241FD87A-F14E-468E-AAA8-02DED3B73464}" type="presParOf" srcId="{5A15FF8A-5F09-40C1-AB50-533D87C66C40}" destId="{A962D4E4-AC5B-42C5-8A7C-A5F795F985FD}" srcOrd="1" destOrd="0" presId="urn:microsoft.com/office/officeart/2005/8/layout/vList4"/>
    <dgm:cxn modelId="{24D4C51E-A807-4A81-AB96-6B297594F240}" type="presParOf" srcId="{5A15FF8A-5F09-40C1-AB50-533D87C66C40}" destId="{6CD7D28F-60ED-4FB6-9F93-A01226CF55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A4277F-6DFF-4A6A-836A-187C95B7F19F}" type="doc">
      <dgm:prSet loTypeId="urn:microsoft.com/office/officeart/2005/8/layout/h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E60EE8-C304-433B-82BA-8B02EB6C7165}">
      <dgm:prSet phldrT="[Texto]" custT="1"/>
      <dgm:spPr/>
      <dgm:t>
        <a:bodyPr/>
        <a:lstStyle/>
        <a:p>
          <a:r>
            <a:rPr lang="es-ES" sz="1800" b="1" dirty="0"/>
            <a:t>Modificaciones</a:t>
          </a:r>
        </a:p>
      </dgm:t>
    </dgm:pt>
    <dgm:pt modelId="{10DA3D5D-8BD6-4BF3-95BA-828523FDEC2D}" type="parTrans" cxnId="{3927FB87-393B-4AC2-8711-91D28BCE3B47}">
      <dgm:prSet/>
      <dgm:spPr/>
      <dgm:t>
        <a:bodyPr/>
        <a:lstStyle/>
        <a:p>
          <a:endParaRPr lang="es-ES"/>
        </a:p>
      </dgm:t>
    </dgm:pt>
    <dgm:pt modelId="{CE8B7FA0-FACE-4572-899D-D88A2A1017DD}" type="sibTrans" cxnId="{3927FB87-393B-4AC2-8711-91D28BCE3B47}">
      <dgm:prSet/>
      <dgm:spPr/>
      <dgm:t>
        <a:bodyPr/>
        <a:lstStyle/>
        <a:p>
          <a:endParaRPr lang="es-ES"/>
        </a:p>
      </dgm:t>
    </dgm:pt>
    <dgm:pt modelId="{1A2DAF3C-D11F-4493-959F-AF92EAB05FB5}">
      <dgm:prSet phldrT="[Texto]" custT="1"/>
      <dgm:spPr/>
      <dgm:t>
        <a:bodyPr/>
        <a:lstStyle/>
        <a:p>
          <a:r>
            <a:rPr lang="es-ES" sz="1600" dirty="0"/>
            <a:t>Evaporación solvente</a:t>
          </a:r>
        </a:p>
      </dgm:t>
    </dgm:pt>
    <dgm:pt modelId="{C31CFE7E-DBE8-4861-A158-B43657C77869}" type="parTrans" cxnId="{7CC3583E-4C2F-4C35-8480-712530E4B82C}">
      <dgm:prSet/>
      <dgm:spPr/>
      <dgm:t>
        <a:bodyPr/>
        <a:lstStyle/>
        <a:p>
          <a:endParaRPr lang="es-ES"/>
        </a:p>
      </dgm:t>
    </dgm:pt>
    <dgm:pt modelId="{8873AA03-DDEE-4888-873D-CA5126FD9060}" type="sibTrans" cxnId="{7CC3583E-4C2F-4C35-8480-712530E4B82C}">
      <dgm:prSet/>
      <dgm:spPr/>
      <dgm:t>
        <a:bodyPr/>
        <a:lstStyle/>
        <a:p>
          <a:endParaRPr lang="es-ES"/>
        </a:p>
      </dgm:t>
    </dgm:pt>
    <dgm:pt modelId="{BF6ACA41-DD7B-43AB-8895-F043B4530530}">
      <dgm:prSet phldrT="[Texto]" custT="1"/>
      <dgm:spPr/>
      <dgm:t>
        <a:bodyPr/>
        <a:lstStyle/>
        <a:p>
          <a:r>
            <a:rPr lang="es-ES" sz="1600" dirty="0"/>
            <a:t>Inversión de fase</a:t>
          </a:r>
        </a:p>
      </dgm:t>
    </dgm:pt>
    <dgm:pt modelId="{B4241AB0-815B-42D6-B47D-D571D7344589}" type="parTrans" cxnId="{401D7D2C-0997-4A44-B441-B9A29439E024}">
      <dgm:prSet/>
      <dgm:spPr/>
      <dgm:t>
        <a:bodyPr/>
        <a:lstStyle/>
        <a:p>
          <a:endParaRPr lang="es-ES"/>
        </a:p>
      </dgm:t>
    </dgm:pt>
    <dgm:pt modelId="{787AC612-9547-4578-B9A9-4DFBEB98E78B}" type="sibTrans" cxnId="{401D7D2C-0997-4A44-B441-B9A29439E024}">
      <dgm:prSet/>
      <dgm:spPr/>
      <dgm:t>
        <a:bodyPr/>
        <a:lstStyle/>
        <a:p>
          <a:endParaRPr lang="es-ES"/>
        </a:p>
      </dgm:t>
    </dgm:pt>
    <dgm:pt modelId="{E3B38B7E-4B52-4043-9EB3-FE0E513B5640}">
      <dgm:prSet phldrT="[Texto]" custT="1"/>
      <dgm:spPr/>
      <dgm:t>
        <a:bodyPr/>
        <a:lstStyle/>
        <a:p>
          <a:r>
            <a:rPr lang="es-ES" sz="1800" b="1" dirty="0"/>
            <a:t>Funcionalización</a:t>
          </a:r>
        </a:p>
      </dgm:t>
    </dgm:pt>
    <dgm:pt modelId="{13CEF75C-08DA-4E97-8DA9-485563CC6403}" type="parTrans" cxnId="{7878F058-6CBD-45EC-8C39-2625391C3660}">
      <dgm:prSet/>
      <dgm:spPr/>
      <dgm:t>
        <a:bodyPr/>
        <a:lstStyle/>
        <a:p>
          <a:endParaRPr lang="es-ES"/>
        </a:p>
      </dgm:t>
    </dgm:pt>
    <dgm:pt modelId="{7BF03521-068D-48E6-910C-FC8D0674C252}" type="sibTrans" cxnId="{7878F058-6CBD-45EC-8C39-2625391C3660}">
      <dgm:prSet/>
      <dgm:spPr/>
      <dgm:t>
        <a:bodyPr/>
        <a:lstStyle/>
        <a:p>
          <a:endParaRPr lang="es-ES"/>
        </a:p>
      </dgm:t>
    </dgm:pt>
    <dgm:pt modelId="{D2B94692-D63D-417C-B6FA-7E68733700FC}">
      <dgm:prSet phldrT="[Texto]" custT="1"/>
      <dgm:spPr/>
      <dgm:t>
        <a:bodyPr/>
        <a:lstStyle/>
        <a:p>
          <a:r>
            <a:rPr lang="es-ES" sz="1600" dirty="0"/>
            <a:t>Rigidez y estabilidad</a:t>
          </a:r>
        </a:p>
      </dgm:t>
    </dgm:pt>
    <dgm:pt modelId="{53DAF9DA-0D9D-4910-996D-004704CE3E33}" type="parTrans" cxnId="{5A86A04B-D458-4F7F-A924-D828EA080E15}">
      <dgm:prSet/>
      <dgm:spPr/>
      <dgm:t>
        <a:bodyPr/>
        <a:lstStyle/>
        <a:p>
          <a:endParaRPr lang="es-ES"/>
        </a:p>
      </dgm:t>
    </dgm:pt>
    <dgm:pt modelId="{6BEB61A2-54ED-45E9-99EC-DD87816F2107}" type="sibTrans" cxnId="{5A86A04B-D458-4F7F-A924-D828EA080E15}">
      <dgm:prSet/>
      <dgm:spPr/>
      <dgm:t>
        <a:bodyPr/>
        <a:lstStyle/>
        <a:p>
          <a:endParaRPr lang="es-ES"/>
        </a:p>
      </dgm:t>
    </dgm:pt>
    <dgm:pt modelId="{B1CD1B52-BAA1-43D9-BBF9-FDC75DA0F41D}">
      <dgm:prSet phldrT="[Texto]" custT="1"/>
      <dgm:spPr/>
      <dgm:t>
        <a:bodyPr/>
        <a:lstStyle/>
        <a:p>
          <a:r>
            <a:rPr lang="es-ES" sz="1600" b="1" i="1" dirty="0">
              <a:solidFill>
                <a:schemeClr val="tx2"/>
              </a:solidFill>
            </a:rPr>
            <a:t>Bases de </a:t>
          </a:r>
          <a:r>
            <a:rPr lang="es-ES" sz="1600" b="1" i="1" dirty="0" err="1">
              <a:solidFill>
                <a:schemeClr val="tx2"/>
              </a:solidFill>
            </a:rPr>
            <a:t>Shiff</a:t>
          </a:r>
          <a:r>
            <a:rPr lang="es-ES" sz="1600" b="1" i="1" dirty="0">
              <a:solidFill>
                <a:schemeClr val="tx2"/>
              </a:solidFill>
            </a:rPr>
            <a:t> </a:t>
          </a:r>
          <a:r>
            <a:rPr lang="es-ES" sz="1600" dirty="0"/>
            <a:t>o grupo imina </a:t>
          </a:r>
          <a:r>
            <a:rPr lang="es-EC" sz="1600" dirty="0"/>
            <a:t>(-RC=N-) </a:t>
          </a:r>
          <a:endParaRPr lang="es-ES" sz="1600" dirty="0"/>
        </a:p>
      </dgm:t>
    </dgm:pt>
    <dgm:pt modelId="{F930ECBD-2FEE-4C8B-BDCC-459F93B53F60}" type="parTrans" cxnId="{6E63E991-7D39-484F-B285-896B63101BC7}">
      <dgm:prSet/>
      <dgm:spPr/>
      <dgm:t>
        <a:bodyPr/>
        <a:lstStyle/>
        <a:p>
          <a:endParaRPr lang="es-ES"/>
        </a:p>
      </dgm:t>
    </dgm:pt>
    <dgm:pt modelId="{2B483E7B-9D4E-4238-8688-D74DC2FF0B86}" type="sibTrans" cxnId="{6E63E991-7D39-484F-B285-896B63101BC7}">
      <dgm:prSet/>
      <dgm:spPr/>
      <dgm:t>
        <a:bodyPr/>
        <a:lstStyle/>
        <a:p>
          <a:endParaRPr lang="es-ES"/>
        </a:p>
      </dgm:t>
    </dgm:pt>
    <dgm:pt modelId="{77AFD93A-0DD8-4F1A-8321-819946F2243B}">
      <dgm:prSet phldrT="[Texto]" custT="1"/>
      <dgm:spPr/>
      <dgm:t>
        <a:bodyPr/>
        <a:lstStyle/>
        <a:p>
          <a:r>
            <a:rPr lang="es-ES" sz="1600" dirty="0"/>
            <a:t>Recubrimiento por rotación</a:t>
          </a:r>
        </a:p>
      </dgm:t>
    </dgm:pt>
    <dgm:pt modelId="{F4AF0399-36B3-43EC-BDD6-CB1AE45C4609}" type="parTrans" cxnId="{3BA7CF08-3881-45F8-87D5-C6C5FEA57BE2}">
      <dgm:prSet/>
      <dgm:spPr/>
      <dgm:t>
        <a:bodyPr/>
        <a:lstStyle/>
        <a:p>
          <a:endParaRPr lang="es-ES"/>
        </a:p>
      </dgm:t>
    </dgm:pt>
    <dgm:pt modelId="{1A6C8D6D-6F60-4DFB-BDA0-38DC15D87067}" type="sibTrans" cxnId="{3BA7CF08-3881-45F8-87D5-C6C5FEA57BE2}">
      <dgm:prSet/>
      <dgm:spPr/>
      <dgm:t>
        <a:bodyPr/>
        <a:lstStyle/>
        <a:p>
          <a:endParaRPr lang="es-ES"/>
        </a:p>
      </dgm:t>
    </dgm:pt>
    <dgm:pt modelId="{1248F0E2-80AE-449E-899D-80C765D0DCD0}">
      <dgm:prSet phldrT="[Texto]" custT="1"/>
      <dgm:spPr/>
      <dgm:t>
        <a:bodyPr/>
        <a:lstStyle/>
        <a:p>
          <a:r>
            <a:rPr lang="es-ES" sz="1600" dirty="0"/>
            <a:t>Secado por atomización</a:t>
          </a:r>
        </a:p>
      </dgm:t>
    </dgm:pt>
    <dgm:pt modelId="{98B6EDDF-48F3-4BA3-A5C4-72ECD027665C}" type="parTrans" cxnId="{D1D07698-CB75-4769-A274-C24A56DB940D}">
      <dgm:prSet/>
      <dgm:spPr/>
      <dgm:t>
        <a:bodyPr/>
        <a:lstStyle/>
        <a:p>
          <a:endParaRPr lang="es-ES"/>
        </a:p>
      </dgm:t>
    </dgm:pt>
    <dgm:pt modelId="{277F38C7-3DFE-409F-AEB9-FAFA987CAE60}" type="sibTrans" cxnId="{D1D07698-CB75-4769-A274-C24A56DB940D}">
      <dgm:prSet/>
      <dgm:spPr/>
      <dgm:t>
        <a:bodyPr/>
        <a:lstStyle/>
        <a:p>
          <a:endParaRPr lang="es-ES"/>
        </a:p>
      </dgm:t>
    </dgm:pt>
    <dgm:pt modelId="{E814FA91-4CEB-4AC3-800D-3ED3C334219E}">
      <dgm:prSet phldrT="[Texto]" custT="1"/>
      <dgm:spPr/>
      <dgm:t>
        <a:bodyPr/>
        <a:lstStyle/>
        <a:p>
          <a:r>
            <a:rPr lang="es-ES" sz="1600" dirty="0"/>
            <a:t>Gelificación por ionización</a:t>
          </a:r>
        </a:p>
      </dgm:t>
    </dgm:pt>
    <dgm:pt modelId="{069F6D7A-12F9-4691-9182-74B7F4559817}" type="parTrans" cxnId="{0931AA4E-641B-4276-9D62-1008434AAF01}">
      <dgm:prSet/>
      <dgm:spPr/>
      <dgm:t>
        <a:bodyPr/>
        <a:lstStyle/>
        <a:p>
          <a:endParaRPr lang="es-ES"/>
        </a:p>
      </dgm:t>
    </dgm:pt>
    <dgm:pt modelId="{4984247D-5FAF-4203-A340-E6D864898F7E}" type="sibTrans" cxnId="{0931AA4E-641B-4276-9D62-1008434AAF01}">
      <dgm:prSet/>
      <dgm:spPr/>
      <dgm:t>
        <a:bodyPr/>
        <a:lstStyle/>
        <a:p>
          <a:endParaRPr lang="es-ES"/>
        </a:p>
      </dgm:t>
    </dgm:pt>
    <dgm:pt modelId="{10EABDFB-00D2-4CB2-BB7F-390E844C591E}">
      <dgm:prSet phldrT="[Texto]" custT="1"/>
      <dgm:spPr/>
      <dgm:t>
        <a:bodyPr/>
        <a:lstStyle/>
        <a:p>
          <a:r>
            <a:rPr lang="es-ES" sz="1600" b="1" i="1" dirty="0">
              <a:solidFill>
                <a:schemeClr val="tx2"/>
              </a:solidFill>
            </a:rPr>
            <a:t>Precipitación o coacervación</a:t>
          </a:r>
        </a:p>
      </dgm:t>
    </dgm:pt>
    <dgm:pt modelId="{68B74F2C-4F29-42A2-990C-4EC544CF7DFF}" type="parTrans" cxnId="{9878C759-0B47-4BDD-83A6-509FD5D8B073}">
      <dgm:prSet/>
      <dgm:spPr/>
      <dgm:t>
        <a:bodyPr/>
        <a:lstStyle/>
        <a:p>
          <a:endParaRPr lang="es-ES"/>
        </a:p>
      </dgm:t>
    </dgm:pt>
    <dgm:pt modelId="{E9EC78AE-7C02-4262-973C-0628C65860E3}" type="sibTrans" cxnId="{9878C759-0B47-4BDD-83A6-509FD5D8B073}">
      <dgm:prSet/>
      <dgm:spPr/>
      <dgm:t>
        <a:bodyPr/>
        <a:lstStyle/>
        <a:p>
          <a:endParaRPr lang="es-ES"/>
        </a:p>
      </dgm:t>
    </dgm:pt>
    <dgm:pt modelId="{CA9BAF62-CAA6-4EDC-B292-3BD3F799F472}">
      <dgm:prSet custT="1"/>
      <dgm:spPr/>
      <dgm:t>
        <a:bodyPr/>
        <a:lstStyle/>
        <a:p>
          <a:r>
            <a:rPr lang="es-ES" sz="1600" dirty="0"/>
            <a:t>Reticulación con emulsión</a:t>
          </a:r>
        </a:p>
      </dgm:t>
    </dgm:pt>
    <dgm:pt modelId="{4A03D732-A6B0-4FA6-A424-D6820A736B64}" type="parTrans" cxnId="{35AC7358-D488-4997-96D4-23A95F11BF44}">
      <dgm:prSet/>
      <dgm:spPr/>
      <dgm:t>
        <a:bodyPr/>
        <a:lstStyle/>
        <a:p>
          <a:endParaRPr lang="es-ES"/>
        </a:p>
      </dgm:t>
    </dgm:pt>
    <dgm:pt modelId="{1757CB35-5DCB-4675-8079-E4198507B92C}" type="sibTrans" cxnId="{35AC7358-D488-4997-96D4-23A95F11BF44}">
      <dgm:prSet/>
      <dgm:spPr/>
      <dgm:t>
        <a:bodyPr/>
        <a:lstStyle/>
        <a:p>
          <a:endParaRPr lang="es-ES"/>
        </a:p>
      </dgm:t>
    </dgm:pt>
    <dgm:pt modelId="{8BC86642-4530-4E64-AD1A-A191F1BD9E9C}">
      <dgm:prSet custT="1"/>
      <dgm:spPr/>
      <dgm:t>
        <a:bodyPr/>
        <a:lstStyle/>
        <a:p>
          <a:r>
            <a:rPr lang="es-ES" sz="1600" dirty="0"/>
            <a:t>Coalescencia emulsión-gota</a:t>
          </a:r>
        </a:p>
      </dgm:t>
    </dgm:pt>
    <dgm:pt modelId="{8027147F-0682-4C9D-A9E2-1A7A9A9C386E}" type="parTrans" cxnId="{4908783C-7E70-4B6D-A909-F31DC40A3608}">
      <dgm:prSet/>
      <dgm:spPr/>
      <dgm:t>
        <a:bodyPr/>
        <a:lstStyle/>
        <a:p>
          <a:endParaRPr lang="es-ES"/>
        </a:p>
      </dgm:t>
    </dgm:pt>
    <dgm:pt modelId="{3FD23BA0-3D4E-4534-A08E-2CAF244FD3FE}" type="sibTrans" cxnId="{4908783C-7E70-4B6D-A909-F31DC40A3608}">
      <dgm:prSet/>
      <dgm:spPr/>
      <dgm:t>
        <a:bodyPr/>
        <a:lstStyle/>
        <a:p>
          <a:endParaRPr lang="es-ES"/>
        </a:p>
      </dgm:t>
    </dgm:pt>
    <dgm:pt modelId="{E0D40708-AA6C-43B6-B0FC-54C1EB6ACBA2}">
      <dgm:prSet phldrT="[Texto]" custT="1"/>
      <dgm:spPr/>
      <dgm:t>
        <a:bodyPr/>
        <a:lstStyle/>
        <a:p>
          <a:r>
            <a:rPr lang="es-ES" sz="1600" dirty="0"/>
            <a:t>Micelar inverso</a:t>
          </a:r>
        </a:p>
      </dgm:t>
    </dgm:pt>
    <dgm:pt modelId="{A648197A-BA0A-4CD2-ADEB-75FD1F711ECC}" type="parTrans" cxnId="{2AE73FE6-F50F-4F3E-A47E-B341FF3EAD67}">
      <dgm:prSet/>
      <dgm:spPr/>
      <dgm:t>
        <a:bodyPr/>
        <a:lstStyle/>
        <a:p>
          <a:endParaRPr lang="es-ES"/>
        </a:p>
      </dgm:t>
    </dgm:pt>
    <dgm:pt modelId="{8322C563-0FD3-45F4-9B65-9766F1C0484C}" type="sibTrans" cxnId="{2AE73FE6-F50F-4F3E-A47E-B341FF3EAD67}">
      <dgm:prSet/>
      <dgm:spPr/>
      <dgm:t>
        <a:bodyPr/>
        <a:lstStyle/>
        <a:p>
          <a:endParaRPr lang="es-ES"/>
        </a:p>
      </dgm:t>
    </dgm:pt>
    <dgm:pt modelId="{96B9CA89-02B8-4DD9-968A-EF9694E821F0}">
      <dgm:prSet phldrT="[Texto]" custT="1"/>
      <dgm:spPr/>
      <dgm:t>
        <a:bodyPr/>
        <a:lstStyle/>
        <a:p>
          <a:r>
            <a:rPr lang="es-ES" sz="1600" dirty="0"/>
            <a:t>Mejora propiedades mecánicas</a:t>
          </a:r>
        </a:p>
      </dgm:t>
    </dgm:pt>
    <dgm:pt modelId="{D1119184-E347-4918-9064-E30BCB986B3A}" type="parTrans" cxnId="{C075DF2A-6BA8-4F18-9429-879E9643C047}">
      <dgm:prSet/>
      <dgm:spPr/>
      <dgm:t>
        <a:bodyPr/>
        <a:lstStyle/>
        <a:p>
          <a:endParaRPr lang="es-ES"/>
        </a:p>
      </dgm:t>
    </dgm:pt>
    <dgm:pt modelId="{03A57E0C-9B86-45EE-87AC-7B51FE27809D}" type="sibTrans" cxnId="{C075DF2A-6BA8-4F18-9429-879E9643C047}">
      <dgm:prSet/>
      <dgm:spPr/>
      <dgm:t>
        <a:bodyPr/>
        <a:lstStyle/>
        <a:p>
          <a:endParaRPr lang="es-ES"/>
        </a:p>
      </dgm:t>
    </dgm:pt>
    <dgm:pt modelId="{A2ADDEB3-5C40-4632-A25E-1463DE528564}">
      <dgm:prSet phldrT="[Texto]" custT="1"/>
      <dgm:spPr/>
      <dgm:t>
        <a:bodyPr/>
        <a:lstStyle/>
        <a:p>
          <a:r>
            <a:rPr lang="es-ES" sz="1600" dirty="0"/>
            <a:t>Resistencia a degradación</a:t>
          </a:r>
        </a:p>
      </dgm:t>
    </dgm:pt>
    <dgm:pt modelId="{FE0FBB46-5678-4C71-86B0-9428BEFA75CC}" type="parTrans" cxnId="{46033BFB-3375-4782-A0B4-11B13EF395CB}">
      <dgm:prSet/>
      <dgm:spPr/>
      <dgm:t>
        <a:bodyPr/>
        <a:lstStyle/>
        <a:p>
          <a:endParaRPr lang="es-ES"/>
        </a:p>
      </dgm:t>
    </dgm:pt>
    <dgm:pt modelId="{EBDA1984-7151-41F0-A85A-7ABFD81057A4}" type="sibTrans" cxnId="{46033BFB-3375-4782-A0B4-11B13EF395CB}">
      <dgm:prSet/>
      <dgm:spPr/>
      <dgm:t>
        <a:bodyPr/>
        <a:lstStyle/>
        <a:p>
          <a:endParaRPr lang="es-ES"/>
        </a:p>
      </dgm:t>
    </dgm:pt>
    <dgm:pt modelId="{48B66E63-1AE1-42F0-BB39-1BFC89E764E5}">
      <dgm:prSet phldrT="[Texto]" custT="1"/>
      <dgm:spPr/>
      <dgm:t>
        <a:bodyPr/>
        <a:lstStyle/>
        <a:p>
          <a:endParaRPr lang="es-ES" sz="1600" dirty="0"/>
        </a:p>
      </dgm:t>
    </dgm:pt>
    <dgm:pt modelId="{2C14DFB3-830F-4BE5-872E-2A6246FDC770}" type="parTrans" cxnId="{79F16C3C-7F0C-480C-9C26-4AC9D6ABD685}">
      <dgm:prSet/>
      <dgm:spPr/>
      <dgm:t>
        <a:bodyPr/>
        <a:lstStyle/>
        <a:p>
          <a:endParaRPr lang="es-ES"/>
        </a:p>
      </dgm:t>
    </dgm:pt>
    <dgm:pt modelId="{C8E2D141-5A8F-4E4A-89DF-C4C154AD296B}" type="sibTrans" cxnId="{79F16C3C-7F0C-480C-9C26-4AC9D6ABD685}">
      <dgm:prSet/>
      <dgm:spPr/>
      <dgm:t>
        <a:bodyPr/>
        <a:lstStyle/>
        <a:p>
          <a:endParaRPr lang="es-ES"/>
        </a:p>
      </dgm:t>
    </dgm:pt>
    <dgm:pt modelId="{6F520631-4742-466C-97F1-63ADCF32F366}">
      <dgm:prSet phldrT="[Texto]" custT="1"/>
      <dgm:spPr/>
      <dgm:t>
        <a:bodyPr/>
        <a:lstStyle/>
        <a:p>
          <a:endParaRPr lang="es-ES" sz="1600" dirty="0"/>
        </a:p>
      </dgm:t>
    </dgm:pt>
    <dgm:pt modelId="{8E579902-0C3F-46FC-B6C2-62C7A2E080E5}" type="parTrans" cxnId="{5BB16705-0863-421B-91F5-F50949A88F7C}">
      <dgm:prSet/>
      <dgm:spPr/>
      <dgm:t>
        <a:bodyPr/>
        <a:lstStyle/>
        <a:p>
          <a:endParaRPr lang="es-ES"/>
        </a:p>
      </dgm:t>
    </dgm:pt>
    <dgm:pt modelId="{D54C3978-EFFC-40DD-89EC-D68E8D90C6EA}" type="sibTrans" cxnId="{5BB16705-0863-421B-91F5-F50949A88F7C}">
      <dgm:prSet/>
      <dgm:spPr/>
      <dgm:t>
        <a:bodyPr/>
        <a:lstStyle/>
        <a:p>
          <a:endParaRPr lang="es-ES"/>
        </a:p>
      </dgm:t>
    </dgm:pt>
    <dgm:pt modelId="{D92C32BE-67A2-4E41-AB8F-BD338CC93816}">
      <dgm:prSet phldrT="[Texto]" custT="1"/>
      <dgm:spPr/>
      <dgm:t>
        <a:bodyPr/>
        <a:lstStyle/>
        <a:p>
          <a:endParaRPr lang="es-ES" sz="1600" dirty="0"/>
        </a:p>
      </dgm:t>
    </dgm:pt>
    <dgm:pt modelId="{D4E239CA-65D1-461D-B0F8-F6EF7116CF83}" type="parTrans" cxnId="{47C08CEB-6DAE-49D0-91FA-6CFDFDA065AD}">
      <dgm:prSet/>
      <dgm:spPr/>
      <dgm:t>
        <a:bodyPr/>
        <a:lstStyle/>
        <a:p>
          <a:endParaRPr lang="es-ES"/>
        </a:p>
      </dgm:t>
    </dgm:pt>
    <dgm:pt modelId="{7F3ABF3E-6D31-4B13-9A72-038E3F7BA5B0}" type="sibTrans" cxnId="{47C08CEB-6DAE-49D0-91FA-6CFDFDA065AD}">
      <dgm:prSet/>
      <dgm:spPr/>
      <dgm:t>
        <a:bodyPr/>
        <a:lstStyle/>
        <a:p>
          <a:endParaRPr lang="es-ES"/>
        </a:p>
      </dgm:t>
    </dgm:pt>
    <dgm:pt modelId="{D0596BF5-BD5A-4E78-AFD1-50FA2A69F5A9}">
      <dgm:prSet phldrT="[Texto]" custT="1"/>
      <dgm:spPr/>
      <dgm:t>
        <a:bodyPr/>
        <a:lstStyle/>
        <a:p>
          <a:endParaRPr lang="es-ES" sz="1600" dirty="0"/>
        </a:p>
      </dgm:t>
    </dgm:pt>
    <dgm:pt modelId="{269B2D7B-0E36-47AF-9539-805D44997060}" type="parTrans" cxnId="{E14C352E-F89D-4DAA-8476-48CAEE0A8D43}">
      <dgm:prSet/>
      <dgm:spPr/>
      <dgm:t>
        <a:bodyPr/>
        <a:lstStyle/>
        <a:p>
          <a:endParaRPr lang="es-ES"/>
        </a:p>
      </dgm:t>
    </dgm:pt>
    <dgm:pt modelId="{27BFC802-6E1B-4B86-9F7E-713107846CF2}" type="sibTrans" cxnId="{E14C352E-F89D-4DAA-8476-48CAEE0A8D43}">
      <dgm:prSet/>
      <dgm:spPr/>
      <dgm:t>
        <a:bodyPr/>
        <a:lstStyle/>
        <a:p>
          <a:endParaRPr lang="es-ES"/>
        </a:p>
      </dgm:t>
    </dgm:pt>
    <dgm:pt modelId="{F8020EFD-5F54-44E4-9994-EFA3006A63A5}">
      <dgm:prSet custT="1"/>
      <dgm:spPr/>
      <dgm:t>
        <a:bodyPr/>
        <a:lstStyle/>
        <a:p>
          <a:endParaRPr lang="es-ES" sz="1600" dirty="0"/>
        </a:p>
      </dgm:t>
    </dgm:pt>
    <dgm:pt modelId="{052461EE-3B1F-4CB0-BA61-111B763857FF}" type="parTrans" cxnId="{EA52A987-A22C-432C-93E8-54D3F56A97CF}">
      <dgm:prSet/>
      <dgm:spPr/>
      <dgm:t>
        <a:bodyPr/>
        <a:lstStyle/>
        <a:p>
          <a:endParaRPr lang="es-ES"/>
        </a:p>
      </dgm:t>
    </dgm:pt>
    <dgm:pt modelId="{F7071955-CFA0-4910-A206-25DF5535630F}" type="sibTrans" cxnId="{EA52A987-A22C-432C-93E8-54D3F56A97CF}">
      <dgm:prSet/>
      <dgm:spPr/>
      <dgm:t>
        <a:bodyPr/>
        <a:lstStyle/>
        <a:p>
          <a:endParaRPr lang="es-ES"/>
        </a:p>
      </dgm:t>
    </dgm:pt>
    <dgm:pt modelId="{0327867F-FB2D-4AA3-B2CF-82A59BCB2F2D}">
      <dgm:prSet phldrT="[Texto]" custT="1"/>
      <dgm:spPr/>
      <dgm:t>
        <a:bodyPr/>
        <a:lstStyle/>
        <a:p>
          <a:r>
            <a:rPr lang="es-ES" sz="1600" dirty="0"/>
            <a:t>Grupo amina primaria   (</a:t>
          </a:r>
          <a:r>
            <a:rPr lang="es-EC" sz="1600" dirty="0"/>
            <a:t>-NH</a:t>
          </a:r>
          <a:r>
            <a:rPr lang="es-EC" sz="1600" baseline="-25000" dirty="0"/>
            <a:t>2</a:t>
          </a:r>
          <a:r>
            <a:rPr lang="es-EC" sz="1600" dirty="0"/>
            <a:t>)</a:t>
          </a:r>
          <a:endParaRPr lang="es-ES" sz="1600" dirty="0"/>
        </a:p>
      </dgm:t>
    </dgm:pt>
    <dgm:pt modelId="{2F1F3229-551F-4C18-BC1C-15EEBC4B1DFD}" type="parTrans" cxnId="{8BCC719F-878F-4004-BC5C-6A500A80240E}">
      <dgm:prSet/>
      <dgm:spPr/>
      <dgm:t>
        <a:bodyPr/>
        <a:lstStyle/>
        <a:p>
          <a:endParaRPr lang="es-ES"/>
        </a:p>
      </dgm:t>
    </dgm:pt>
    <dgm:pt modelId="{EF1C3D8D-2DEC-485F-B0AA-ABF10A16A2EE}" type="sibTrans" cxnId="{8BCC719F-878F-4004-BC5C-6A500A80240E}">
      <dgm:prSet/>
      <dgm:spPr/>
      <dgm:t>
        <a:bodyPr/>
        <a:lstStyle/>
        <a:p>
          <a:endParaRPr lang="es-ES"/>
        </a:p>
      </dgm:t>
    </dgm:pt>
    <dgm:pt modelId="{8D678525-6E2F-4801-ADB7-CE78F117860F}">
      <dgm:prSet phldrT="[Texto]" custT="1"/>
      <dgm:spPr/>
      <dgm:t>
        <a:bodyPr/>
        <a:lstStyle/>
        <a:p>
          <a:r>
            <a:rPr lang="es-ES" sz="1600" dirty="0"/>
            <a:t>Grupo carbonilo (-CHO)  </a:t>
          </a:r>
        </a:p>
      </dgm:t>
    </dgm:pt>
    <dgm:pt modelId="{FDA69B8C-2C54-4D81-AA31-DC91CC0E4F38}" type="parTrans" cxnId="{1AA48CD8-A8ED-4ED7-AA98-7DE2EE33F9EA}">
      <dgm:prSet/>
      <dgm:spPr/>
    </dgm:pt>
    <dgm:pt modelId="{145DFC93-E3EC-4C22-B080-D4AB778B6565}" type="sibTrans" cxnId="{1AA48CD8-A8ED-4ED7-AA98-7DE2EE33F9EA}">
      <dgm:prSet/>
      <dgm:spPr/>
    </dgm:pt>
    <dgm:pt modelId="{492243AA-F242-4428-A739-5A81798AAEF1}" type="pres">
      <dgm:prSet presAssocID="{60A4277F-6DFF-4A6A-836A-187C95B7F19F}" presName="Name0" presStyleCnt="0">
        <dgm:presLayoutVars>
          <dgm:dir/>
          <dgm:animLvl val="lvl"/>
          <dgm:resizeHandles val="exact"/>
        </dgm:presLayoutVars>
      </dgm:prSet>
      <dgm:spPr/>
    </dgm:pt>
    <dgm:pt modelId="{9F5B0C07-0BD3-4464-8E95-F497C02C6529}" type="pres">
      <dgm:prSet presAssocID="{D3E60EE8-C304-433B-82BA-8B02EB6C7165}" presName="composite" presStyleCnt="0"/>
      <dgm:spPr/>
    </dgm:pt>
    <dgm:pt modelId="{65643C26-5A26-41E8-A779-5E504561BAC5}" type="pres">
      <dgm:prSet presAssocID="{D3E60EE8-C304-433B-82BA-8B02EB6C7165}" presName="parTx" presStyleLbl="alignNode1" presStyleIdx="0" presStyleCnt="2" custScaleX="116574" custScaleY="100000">
        <dgm:presLayoutVars>
          <dgm:chMax val="0"/>
          <dgm:chPref val="0"/>
          <dgm:bulletEnabled val="1"/>
        </dgm:presLayoutVars>
      </dgm:prSet>
      <dgm:spPr/>
    </dgm:pt>
    <dgm:pt modelId="{C2B85EBE-14CC-484C-BE52-D6EC2054577C}" type="pres">
      <dgm:prSet presAssocID="{D3E60EE8-C304-433B-82BA-8B02EB6C7165}" presName="desTx" presStyleLbl="alignAccFollowNode1" presStyleIdx="0" presStyleCnt="2" custScaleX="116388">
        <dgm:presLayoutVars>
          <dgm:bulletEnabled val="1"/>
        </dgm:presLayoutVars>
      </dgm:prSet>
      <dgm:spPr/>
    </dgm:pt>
    <dgm:pt modelId="{B2FDB64A-017E-4A63-A77D-C63518976670}" type="pres">
      <dgm:prSet presAssocID="{CE8B7FA0-FACE-4572-899D-D88A2A1017DD}" presName="space" presStyleCnt="0"/>
      <dgm:spPr/>
    </dgm:pt>
    <dgm:pt modelId="{809FD2D7-012B-435D-BEE3-0420F5BEAFFD}" type="pres">
      <dgm:prSet presAssocID="{E3B38B7E-4B52-4043-9EB3-FE0E513B5640}" presName="composite" presStyleCnt="0"/>
      <dgm:spPr/>
    </dgm:pt>
    <dgm:pt modelId="{6ED71F50-A6A2-4158-923C-0DFC8CC251DE}" type="pres">
      <dgm:prSet presAssocID="{E3B38B7E-4B52-4043-9EB3-FE0E513B5640}" presName="parTx" presStyleLbl="alignNode1" presStyleIdx="1" presStyleCnt="2" custScaleX="106952">
        <dgm:presLayoutVars>
          <dgm:chMax val="0"/>
          <dgm:chPref val="0"/>
          <dgm:bulletEnabled val="1"/>
        </dgm:presLayoutVars>
      </dgm:prSet>
      <dgm:spPr/>
    </dgm:pt>
    <dgm:pt modelId="{47DF8714-5BF8-4A0A-96B7-59EEFBDC768A}" type="pres">
      <dgm:prSet presAssocID="{E3B38B7E-4B52-4043-9EB3-FE0E513B5640}" presName="desTx" presStyleLbl="alignAccFollowNode1" presStyleIdx="1" presStyleCnt="2" custScaleX="108499">
        <dgm:presLayoutVars>
          <dgm:bulletEnabled val="1"/>
        </dgm:presLayoutVars>
      </dgm:prSet>
      <dgm:spPr/>
    </dgm:pt>
  </dgm:ptLst>
  <dgm:cxnLst>
    <dgm:cxn modelId="{66EB7801-AD75-46F5-90CA-B37406CE5A26}" type="presOf" srcId="{77AFD93A-0DD8-4F1A-8321-819946F2243B}" destId="{C2B85EBE-14CC-484C-BE52-D6EC2054577C}" srcOrd="0" destOrd="1" presId="urn:microsoft.com/office/officeart/2005/8/layout/hList1"/>
    <dgm:cxn modelId="{5BB16705-0863-421B-91F5-F50949A88F7C}" srcId="{E3B38B7E-4B52-4043-9EB3-FE0E513B5640}" destId="{6F520631-4742-466C-97F1-63ADCF32F366}" srcOrd="3" destOrd="0" parTransId="{8E579902-0C3F-46FC-B6C2-62C7A2E080E5}" sibTransId="{D54C3978-EFFC-40DD-89EC-D68E8D90C6EA}"/>
    <dgm:cxn modelId="{3BA7CF08-3881-45F8-87D5-C6C5FEA57BE2}" srcId="{1A2DAF3C-D11F-4493-959F-AF92EAB05FB5}" destId="{77AFD93A-0DD8-4F1A-8321-819946F2243B}" srcOrd="0" destOrd="0" parTransId="{F4AF0399-36B3-43EC-BDD6-CB1AE45C4609}" sibTransId="{1A6C8D6D-6F60-4DFB-BDA0-38DC15D87067}"/>
    <dgm:cxn modelId="{E1418E18-08A7-48D3-9FFE-6DE070A3D860}" type="presOf" srcId="{10EABDFB-00D2-4CB2-BB7F-390E844C591E}" destId="{C2B85EBE-14CC-484C-BE52-D6EC2054577C}" srcOrd="0" destOrd="5" presId="urn:microsoft.com/office/officeart/2005/8/layout/hList1"/>
    <dgm:cxn modelId="{FF436A24-A8ED-46F1-9458-3A486A807568}" type="presOf" srcId="{0327867F-FB2D-4AA3-B2CF-82A59BCB2F2D}" destId="{47DF8714-5BF8-4A0A-96B7-59EEFBDC768A}" srcOrd="0" destOrd="7" presId="urn:microsoft.com/office/officeart/2005/8/layout/hList1"/>
    <dgm:cxn modelId="{A11A1A25-A45C-4B94-B7AD-B5F4700E5999}" type="presOf" srcId="{1A2DAF3C-D11F-4493-959F-AF92EAB05FB5}" destId="{C2B85EBE-14CC-484C-BE52-D6EC2054577C}" srcOrd="0" destOrd="0" presId="urn:microsoft.com/office/officeart/2005/8/layout/hList1"/>
    <dgm:cxn modelId="{60332126-0824-472E-85AC-7846386138E9}" type="presOf" srcId="{8D678525-6E2F-4801-ADB7-CE78F117860F}" destId="{47DF8714-5BF8-4A0A-96B7-59EEFBDC768A}" srcOrd="0" destOrd="8" presId="urn:microsoft.com/office/officeart/2005/8/layout/hList1"/>
    <dgm:cxn modelId="{C075DF2A-6BA8-4F18-9429-879E9643C047}" srcId="{E3B38B7E-4B52-4043-9EB3-FE0E513B5640}" destId="{96B9CA89-02B8-4DD9-968A-EF9694E821F0}" srcOrd="2" destOrd="0" parTransId="{D1119184-E347-4918-9064-E30BCB986B3A}" sibTransId="{03A57E0C-9B86-45EE-87AC-7B51FE27809D}"/>
    <dgm:cxn modelId="{DBD7B92B-C429-4EFD-BB91-6518612D5A75}" type="presOf" srcId="{8BC86642-4530-4E64-AD1A-A191F1BD9E9C}" destId="{C2B85EBE-14CC-484C-BE52-D6EC2054577C}" srcOrd="0" destOrd="7" presId="urn:microsoft.com/office/officeart/2005/8/layout/hList1"/>
    <dgm:cxn modelId="{401D7D2C-0997-4A44-B441-B9A29439E024}" srcId="{D3E60EE8-C304-433B-82BA-8B02EB6C7165}" destId="{BF6ACA41-DD7B-43AB-8895-F043B4530530}" srcOrd="1" destOrd="0" parTransId="{B4241AB0-815B-42D6-B47D-D571D7344589}" sibTransId="{787AC612-9547-4578-B9A9-4DFBEB98E78B}"/>
    <dgm:cxn modelId="{E14C352E-F89D-4DAA-8476-48CAEE0A8D43}" srcId="{1A2DAF3C-D11F-4493-959F-AF92EAB05FB5}" destId="{D0596BF5-BD5A-4E78-AFD1-50FA2A69F5A9}" srcOrd="2" destOrd="0" parTransId="{269B2D7B-0E36-47AF-9539-805D44997060}" sibTransId="{27BFC802-6E1B-4B86-9F7E-713107846CF2}"/>
    <dgm:cxn modelId="{1B42F42E-A62C-443B-8C5F-4C6AB766A697}" type="presOf" srcId="{BF6ACA41-DD7B-43AB-8895-F043B4530530}" destId="{C2B85EBE-14CC-484C-BE52-D6EC2054577C}" srcOrd="0" destOrd="4" presId="urn:microsoft.com/office/officeart/2005/8/layout/hList1"/>
    <dgm:cxn modelId="{A3C2F42E-BB92-41CD-9D55-F5FC58475D87}" type="presOf" srcId="{1248F0E2-80AE-449E-899D-80C765D0DCD0}" destId="{C2B85EBE-14CC-484C-BE52-D6EC2054577C}" srcOrd="0" destOrd="2" presId="urn:microsoft.com/office/officeart/2005/8/layout/hList1"/>
    <dgm:cxn modelId="{A8EA4135-B68E-4B63-A0C7-82535F1BE57B}" type="presOf" srcId="{CA9BAF62-CAA6-4EDC-B292-3BD3F799F472}" destId="{C2B85EBE-14CC-484C-BE52-D6EC2054577C}" srcOrd="0" destOrd="6" presId="urn:microsoft.com/office/officeart/2005/8/layout/hList1"/>
    <dgm:cxn modelId="{79F16C3C-7F0C-480C-9C26-4AC9D6ABD685}" srcId="{E3B38B7E-4B52-4043-9EB3-FE0E513B5640}" destId="{48B66E63-1AE1-42F0-BB39-1BFC89E764E5}" srcOrd="1" destOrd="0" parTransId="{2C14DFB3-830F-4BE5-872E-2A6246FDC770}" sibTransId="{C8E2D141-5A8F-4E4A-89DF-C4C154AD296B}"/>
    <dgm:cxn modelId="{4908783C-7E70-4B6D-A909-F31DC40A3608}" srcId="{BF6ACA41-DD7B-43AB-8895-F043B4530530}" destId="{8BC86642-4530-4E64-AD1A-A191F1BD9E9C}" srcOrd="2" destOrd="0" parTransId="{8027147F-0682-4C9D-A9E2-1A7A9A9C386E}" sibTransId="{3FD23BA0-3D4E-4534-A08E-2CAF244FD3FE}"/>
    <dgm:cxn modelId="{7CC3583E-4C2F-4C35-8480-712530E4B82C}" srcId="{D3E60EE8-C304-433B-82BA-8B02EB6C7165}" destId="{1A2DAF3C-D11F-4493-959F-AF92EAB05FB5}" srcOrd="0" destOrd="0" parTransId="{C31CFE7E-DBE8-4861-A158-B43657C77869}" sibTransId="{8873AA03-DDEE-4888-873D-CA5126FD9060}"/>
    <dgm:cxn modelId="{48CADD3F-7F4F-49FA-B73A-6600E58A537D}" type="presOf" srcId="{F8020EFD-5F54-44E4-9994-EFA3006A63A5}" destId="{C2B85EBE-14CC-484C-BE52-D6EC2054577C}" srcOrd="0" destOrd="8" presId="urn:microsoft.com/office/officeart/2005/8/layout/hList1"/>
    <dgm:cxn modelId="{0926FD61-6220-4372-BB59-4990EF954C62}" type="presOf" srcId="{B1CD1B52-BAA1-43D9-BBF9-FDC75DA0F41D}" destId="{47DF8714-5BF8-4A0A-96B7-59EEFBDC768A}" srcOrd="0" destOrd="6" presId="urn:microsoft.com/office/officeart/2005/8/layout/hList1"/>
    <dgm:cxn modelId="{44222245-6303-440C-BE37-8A4C136D60B2}" type="presOf" srcId="{96B9CA89-02B8-4DD9-968A-EF9694E821F0}" destId="{47DF8714-5BF8-4A0A-96B7-59EEFBDC768A}" srcOrd="0" destOrd="2" presId="urn:microsoft.com/office/officeart/2005/8/layout/hList1"/>
    <dgm:cxn modelId="{1353D667-80F3-44FE-9C36-7025E3017175}" type="presOf" srcId="{E0D40708-AA6C-43B6-B0FC-54C1EB6ACBA2}" destId="{C2B85EBE-14CC-484C-BE52-D6EC2054577C}" srcOrd="0" destOrd="10" presId="urn:microsoft.com/office/officeart/2005/8/layout/hList1"/>
    <dgm:cxn modelId="{5A86A04B-D458-4F7F-A924-D828EA080E15}" srcId="{E3B38B7E-4B52-4043-9EB3-FE0E513B5640}" destId="{D2B94692-D63D-417C-B6FA-7E68733700FC}" srcOrd="0" destOrd="0" parTransId="{53DAF9DA-0D9D-4910-996D-004704CE3E33}" sibTransId="{6BEB61A2-54ED-45E9-99EC-DD87816F2107}"/>
    <dgm:cxn modelId="{0931AA4E-641B-4276-9D62-1008434AAF01}" srcId="{D3E60EE8-C304-433B-82BA-8B02EB6C7165}" destId="{E814FA91-4CEB-4AC3-800D-3ED3C334219E}" srcOrd="2" destOrd="0" parTransId="{069F6D7A-12F9-4691-9182-74B7F4559817}" sibTransId="{4984247D-5FAF-4203-A340-E6D864898F7E}"/>
    <dgm:cxn modelId="{ADD80E71-3A60-4065-98FC-427194A0AF7F}" type="presOf" srcId="{E3B38B7E-4B52-4043-9EB3-FE0E513B5640}" destId="{6ED71F50-A6A2-4158-923C-0DFC8CC251DE}" srcOrd="0" destOrd="0" presId="urn:microsoft.com/office/officeart/2005/8/layout/hList1"/>
    <dgm:cxn modelId="{7C586457-89BD-43A3-BF18-11933D263FCA}" type="presOf" srcId="{48B66E63-1AE1-42F0-BB39-1BFC89E764E5}" destId="{47DF8714-5BF8-4A0A-96B7-59EEFBDC768A}" srcOrd="0" destOrd="1" presId="urn:microsoft.com/office/officeart/2005/8/layout/hList1"/>
    <dgm:cxn modelId="{35AC7358-D488-4997-96D4-23A95F11BF44}" srcId="{BF6ACA41-DD7B-43AB-8895-F043B4530530}" destId="{CA9BAF62-CAA6-4EDC-B292-3BD3F799F472}" srcOrd="1" destOrd="0" parTransId="{4A03D732-A6B0-4FA6-A424-D6820A736B64}" sibTransId="{1757CB35-5DCB-4675-8079-E4198507B92C}"/>
    <dgm:cxn modelId="{7878F058-6CBD-45EC-8C39-2625391C3660}" srcId="{60A4277F-6DFF-4A6A-836A-187C95B7F19F}" destId="{E3B38B7E-4B52-4043-9EB3-FE0E513B5640}" srcOrd="1" destOrd="0" parTransId="{13CEF75C-08DA-4E97-8DA9-485563CC6403}" sibTransId="{7BF03521-068D-48E6-910C-FC8D0674C252}"/>
    <dgm:cxn modelId="{9878C759-0B47-4BDD-83A6-509FD5D8B073}" srcId="{BF6ACA41-DD7B-43AB-8895-F043B4530530}" destId="{10EABDFB-00D2-4CB2-BB7F-390E844C591E}" srcOrd="0" destOrd="0" parTransId="{68B74F2C-4F29-42A2-990C-4EC544CF7DFF}" sibTransId="{E9EC78AE-7C02-4262-973C-0628C65860E3}"/>
    <dgm:cxn modelId="{AB8F7881-42EA-4899-9BCF-6421397D9BDC}" type="presOf" srcId="{D2B94692-D63D-417C-B6FA-7E68733700FC}" destId="{47DF8714-5BF8-4A0A-96B7-59EEFBDC768A}" srcOrd="0" destOrd="0" presId="urn:microsoft.com/office/officeart/2005/8/layout/hList1"/>
    <dgm:cxn modelId="{EA52A987-A22C-432C-93E8-54D3F56A97CF}" srcId="{BF6ACA41-DD7B-43AB-8895-F043B4530530}" destId="{F8020EFD-5F54-44E4-9994-EFA3006A63A5}" srcOrd="3" destOrd="0" parTransId="{052461EE-3B1F-4CB0-BA61-111B763857FF}" sibTransId="{F7071955-CFA0-4910-A206-25DF5535630F}"/>
    <dgm:cxn modelId="{3927FB87-393B-4AC2-8711-91D28BCE3B47}" srcId="{60A4277F-6DFF-4A6A-836A-187C95B7F19F}" destId="{D3E60EE8-C304-433B-82BA-8B02EB6C7165}" srcOrd="0" destOrd="0" parTransId="{10DA3D5D-8BD6-4BF3-95BA-828523FDEC2D}" sibTransId="{CE8B7FA0-FACE-4572-899D-D88A2A1017DD}"/>
    <dgm:cxn modelId="{7F887E91-78A9-408F-A619-F0D63335D50A}" type="presOf" srcId="{D0596BF5-BD5A-4E78-AFD1-50FA2A69F5A9}" destId="{C2B85EBE-14CC-484C-BE52-D6EC2054577C}" srcOrd="0" destOrd="3" presId="urn:microsoft.com/office/officeart/2005/8/layout/hList1"/>
    <dgm:cxn modelId="{6E63E991-7D39-484F-B285-896B63101BC7}" srcId="{E3B38B7E-4B52-4043-9EB3-FE0E513B5640}" destId="{B1CD1B52-BAA1-43D9-BBF9-FDC75DA0F41D}" srcOrd="6" destOrd="0" parTransId="{F930ECBD-2FEE-4C8B-BDCC-459F93B53F60}" sibTransId="{2B483E7B-9D4E-4238-8688-D74DC2FF0B86}"/>
    <dgm:cxn modelId="{D8ECE695-9D0B-4F04-9803-C818D7F3683A}" type="presOf" srcId="{D92C32BE-67A2-4E41-AB8F-BD338CC93816}" destId="{47DF8714-5BF8-4A0A-96B7-59EEFBDC768A}" srcOrd="0" destOrd="5" presId="urn:microsoft.com/office/officeart/2005/8/layout/hList1"/>
    <dgm:cxn modelId="{D1D07698-CB75-4769-A274-C24A56DB940D}" srcId="{1A2DAF3C-D11F-4493-959F-AF92EAB05FB5}" destId="{1248F0E2-80AE-449E-899D-80C765D0DCD0}" srcOrd="1" destOrd="0" parTransId="{98B6EDDF-48F3-4BA3-A5C4-72ECD027665C}" sibTransId="{277F38C7-3DFE-409F-AEB9-FAFA987CAE60}"/>
    <dgm:cxn modelId="{8BCC719F-878F-4004-BC5C-6A500A80240E}" srcId="{B1CD1B52-BAA1-43D9-BBF9-FDC75DA0F41D}" destId="{0327867F-FB2D-4AA3-B2CF-82A59BCB2F2D}" srcOrd="0" destOrd="0" parTransId="{2F1F3229-551F-4C18-BC1C-15EEBC4B1DFD}" sibTransId="{EF1C3D8D-2DEC-485F-B0AA-ABF10A16A2EE}"/>
    <dgm:cxn modelId="{576BF7D6-22FA-4504-A956-416596FE17D7}" type="presOf" srcId="{D3E60EE8-C304-433B-82BA-8B02EB6C7165}" destId="{65643C26-5A26-41E8-A779-5E504561BAC5}" srcOrd="0" destOrd="0" presId="urn:microsoft.com/office/officeart/2005/8/layout/hList1"/>
    <dgm:cxn modelId="{1AA48CD8-A8ED-4ED7-AA98-7DE2EE33F9EA}" srcId="{B1CD1B52-BAA1-43D9-BBF9-FDC75DA0F41D}" destId="{8D678525-6E2F-4801-ADB7-CE78F117860F}" srcOrd="1" destOrd="0" parTransId="{FDA69B8C-2C54-4D81-AA31-DC91CC0E4F38}" sibTransId="{145DFC93-E3EC-4C22-B080-D4AB778B6565}"/>
    <dgm:cxn modelId="{D5844CD9-B915-4AE0-A76B-3B1A03668BEB}" type="presOf" srcId="{60A4277F-6DFF-4A6A-836A-187C95B7F19F}" destId="{492243AA-F242-4428-A739-5A81798AAEF1}" srcOrd="0" destOrd="0" presId="urn:microsoft.com/office/officeart/2005/8/layout/hList1"/>
    <dgm:cxn modelId="{33BFBADE-F5D2-4514-9F68-51DDD6F6A8BC}" type="presOf" srcId="{A2ADDEB3-5C40-4632-A25E-1463DE528564}" destId="{47DF8714-5BF8-4A0A-96B7-59EEFBDC768A}" srcOrd="0" destOrd="4" presId="urn:microsoft.com/office/officeart/2005/8/layout/hList1"/>
    <dgm:cxn modelId="{2AE73FE6-F50F-4F3E-A47E-B341FF3EAD67}" srcId="{D3E60EE8-C304-433B-82BA-8B02EB6C7165}" destId="{E0D40708-AA6C-43B6-B0FC-54C1EB6ACBA2}" srcOrd="3" destOrd="0" parTransId="{A648197A-BA0A-4CD2-ADEB-75FD1F711ECC}" sibTransId="{8322C563-0FD3-45F4-9B65-9766F1C0484C}"/>
    <dgm:cxn modelId="{47C08CEB-6DAE-49D0-91FA-6CFDFDA065AD}" srcId="{E3B38B7E-4B52-4043-9EB3-FE0E513B5640}" destId="{D92C32BE-67A2-4E41-AB8F-BD338CC93816}" srcOrd="5" destOrd="0" parTransId="{D4E239CA-65D1-461D-B0F8-F6EF7116CF83}" sibTransId="{7F3ABF3E-6D31-4B13-9A72-038E3F7BA5B0}"/>
    <dgm:cxn modelId="{486266EE-66F3-48B6-A905-92FCE5ECF17A}" type="presOf" srcId="{E814FA91-4CEB-4AC3-800D-3ED3C334219E}" destId="{C2B85EBE-14CC-484C-BE52-D6EC2054577C}" srcOrd="0" destOrd="9" presId="urn:microsoft.com/office/officeart/2005/8/layout/hList1"/>
    <dgm:cxn modelId="{F1BD6EF8-DEA3-43BA-BAD8-157AF6656BD0}" type="presOf" srcId="{6F520631-4742-466C-97F1-63ADCF32F366}" destId="{47DF8714-5BF8-4A0A-96B7-59EEFBDC768A}" srcOrd="0" destOrd="3" presId="urn:microsoft.com/office/officeart/2005/8/layout/hList1"/>
    <dgm:cxn modelId="{46033BFB-3375-4782-A0B4-11B13EF395CB}" srcId="{E3B38B7E-4B52-4043-9EB3-FE0E513B5640}" destId="{A2ADDEB3-5C40-4632-A25E-1463DE528564}" srcOrd="4" destOrd="0" parTransId="{FE0FBB46-5678-4C71-86B0-9428BEFA75CC}" sibTransId="{EBDA1984-7151-41F0-A85A-7ABFD81057A4}"/>
    <dgm:cxn modelId="{3D3E64EE-EC5C-46CF-A5DF-ACBBC337034A}" type="presParOf" srcId="{492243AA-F242-4428-A739-5A81798AAEF1}" destId="{9F5B0C07-0BD3-4464-8E95-F497C02C6529}" srcOrd="0" destOrd="0" presId="urn:microsoft.com/office/officeart/2005/8/layout/hList1"/>
    <dgm:cxn modelId="{B7B1975A-3BD3-4B01-BBCE-CC423452E2C3}" type="presParOf" srcId="{9F5B0C07-0BD3-4464-8E95-F497C02C6529}" destId="{65643C26-5A26-41E8-A779-5E504561BAC5}" srcOrd="0" destOrd="0" presId="urn:microsoft.com/office/officeart/2005/8/layout/hList1"/>
    <dgm:cxn modelId="{1BF6F35F-CD96-4A4A-860E-6A6B8BE8989E}" type="presParOf" srcId="{9F5B0C07-0BD3-4464-8E95-F497C02C6529}" destId="{C2B85EBE-14CC-484C-BE52-D6EC2054577C}" srcOrd="1" destOrd="0" presId="urn:microsoft.com/office/officeart/2005/8/layout/hList1"/>
    <dgm:cxn modelId="{F92436D9-E24F-4E46-8AE6-532F3197B22A}" type="presParOf" srcId="{492243AA-F242-4428-A739-5A81798AAEF1}" destId="{B2FDB64A-017E-4A63-A77D-C63518976670}" srcOrd="1" destOrd="0" presId="urn:microsoft.com/office/officeart/2005/8/layout/hList1"/>
    <dgm:cxn modelId="{328E43D6-31AD-44CD-94FA-B0948F28AA81}" type="presParOf" srcId="{492243AA-F242-4428-A739-5A81798AAEF1}" destId="{809FD2D7-012B-435D-BEE3-0420F5BEAFFD}" srcOrd="2" destOrd="0" presId="urn:microsoft.com/office/officeart/2005/8/layout/hList1"/>
    <dgm:cxn modelId="{68C140D3-85F6-4551-A9D2-36A3AECD7D33}" type="presParOf" srcId="{809FD2D7-012B-435D-BEE3-0420F5BEAFFD}" destId="{6ED71F50-A6A2-4158-923C-0DFC8CC251DE}" srcOrd="0" destOrd="0" presId="urn:microsoft.com/office/officeart/2005/8/layout/hList1"/>
    <dgm:cxn modelId="{B44003B9-27D7-45CE-8863-401963022717}" type="presParOf" srcId="{809FD2D7-012B-435D-BEE3-0420F5BEAFFD}" destId="{47DF8714-5BF8-4A0A-96B7-59EEFBDC76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368E655-F640-4088-8E2F-E1E9607F8AE2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0A31B69-D29C-4E8A-9E0D-70AD78AB1321}">
      <dgm:prSet phldrT="[Texto]" custT="1"/>
      <dgm:spPr/>
      <dgm:t>
        <a:bodyPr/>
        <a:lstStyle/>
        <a:p>
          <a:r>
            <a:rPr lang="es-ES" sz="1400" dirty="0"/>
            <a:t>Física</a:t>
          </a:r>
        </a:p>
      </dgm:t>
    </dgm:pt>
    <dgm:pt modelId="{A328B18D-3DD4-4EBB-9835-AD8D00DF6F4C}" type="parTrans" cxnId="{31831418-5D57-475B-981F-B084A4A03B5C}">
      <dgm:prSet/>
      <dgm:spPr/>
      <dgm:t>
        <a:bodyPr/>
        <a:lstStyle/>
        <a:p>
          <a:endParaRPr lang="es-ES" sz="1400"/>
        </a:p>
      </dgm:t>
    </dgm:pt>
    <dgm:pt modelId="{01437AEC-8390-4309-8180-92C288F15E57}" type="sibTrans" cxnId="{31831418-5D57-475B-981F-B084A4A03B5C}">
      <dgm:prSet/>
      <dgm:spPr/>
      <dgm:t>
        <a:bodyPr/>
        <a:lstStyle/>
        <a:p>
          <a:endParaRPr lang="es-ES" sz="1400"/>
        </a:p>
      </dgm:t>
    </dgm:pt>
    <dgm:pt modelId="{59F57B9B-2AF6-442F-984A-432A7719BE19}">
      <dgm:prSet phldrT="[Texto]" custT="1"/>
      <dgm:spPr/>
      <dgm:t>
        <a:bodyPr/>
        <a:lstStyle/>
        <a:p>
          <a:r>
            <a:rPr lang="es-ES" sz="1400" dirty="0"/>
            <a:t>Dextrinización</a:t>
          </a:r>
        </a:p>
      </dgm:t>
    </dgm:pt>
    <dgm:pt modelId="{74C3F851-BB1B-4370-8F37-0C9E9259A6CC}" type="parTrans" cxnId="{0C6C3427-110D-405E-91BB-FADC0AC0FF13}">
      <dgm:prSet/>
      <dgm:spPr/>
      <dgm:t>
        <a:bodyPr/>
        <a:lstStyle/>
        <a:p>
          <a:endParaRPr lang="es-ES" sz="1400"/>
        </a:p>
      </dgm:t>
    </dgm:pt>
    <dgm:pt modelId="{7E3A51C4-89C7-4837-9915-680B69215569}" type="sibTrans" cxnId="{0C6C3427-110D-405E-91BB-FADC0AC0FF13}">
      <dgm:prSet/>
      <dgm:spPr/>
      <dgm:t>
        <a:bodyPr/>
        <a:lstStyle/>
        <a:p>
          <a:endParaRPr lang="es-ES" sz="1400"/>
        </a:p>
      </dgm:t>
    </dgm:pt>
    <dgm:pt modelId="{4F0FC1A0-AD2B-4693-9D9C-3E7B0DC85A08}">
      <dgm:prSet phldrT="[Texto]" custT="1"/>
      <dgm:spPr/>
      <dgm:t>
        <a:bodyPr/>
        <a:lstStyle/>
        <a:p>
          <a:r>
            <a:rPr lang="es-ES" sz="1400" dirty="0"/>
            <a:t>Gelatinización</a:t>
          </a:r>
        </a:p>
      </dgm:t>
    </dgm:pt>
    <dgm:pt modelId="{DBE64A43-FEB8-4180-9EF8-267FBE76CB76}" type="parTrans" cxnId="{B1973BBD-2B8F-4A61-9F6D-3C6C96E9DA29}">
      <dgm:prSet/>
      <dgm:spPr/>
      <dgm:t>
        <a:bodyPr/>
        <a:lstStyle/>
        <a:p>
          <a:endParaRPr lang="es-ES" sz="1400"/>
        </a:p>
      </dgm:t>
    </dgm:pt>
    <dgm:pt modelId="{7970F522-E4AD-4DAE-A584-7C2A3D90F224}" type="sibTrans" cxnId="{B1973BBD-2B8F-4A61-9F6D-3C6C96E9DA29}">
      <dgm:prSet/>
      <dgm:spPr/>
      <dgm:t>
        <a:bodyPr/>
        <a:lstStyle/>
        <a:p>
          <a:endParaRPr lang="es-ES" sz="1400"/>
        </a:p>
      </dgm:t>
    </dgm:pt>
    <dgm:pt modelId="{5D4C9393-D873-4270-BB9F-CA2C07216157}">
      <dgm:prSet phldrT="[Texto]" custT="1"/>
      <dgm:spPr/>
      <dgm:t>
        <a:bodyPr/>
        <a:lstStyle/>
        <a:p>
          <a:r>
            <a:rPr lang="es-ES" sz="1400" dirty="0"/>
            <a:t>Química</a:t>
          </a:r>
        </a:p>
      </dgm:t>
    </dgm:pt>
    <dgm:pt modelId="{4ADFDFCE-C472-4FFA-8C68-B444D8B5C3BF}" type="parTrans" cxnId="{98A43ECB-72A2-442F-A36D-90B17E3B7ACE}">
      <dgm:prSet/>
      <dgm:spPr/>
      <dgm:t>
        <a:bodyPr/>
        <a:lstStyle/>
        <a:p>
          <a:endParaRPr lang="es-ES" sz="1400"/>
        </a:p>
      </dgm:t>
    </dgm:pt>
    <dgm:pt modelId="{5B2D9F88-0C72-4249-B02F-667D552FB816}" type="sibTrans" cxnId="{98A43ECB-72A2-442F-A36D-90B17E3B7ACE}">
      <dgm:prSet/>
      <dgm:spPr/>
      <dgm:t>
        <a:bodyPr/>
        <a:lstStyle/>
        <a:p>
          <a:endParaRPr lang="es-ES" sz="1400"/>
        </a:p>
      </dgm:t>
    </dgm:pt>
    <dgm:pt modelId="{0A70FB79-160D-4D99-81B4-ADCB62171541}">
      <dgm:prSet phldrT="[Texto]" custT="1"/>
      <dgm:spPr/>
      <dgm:t>
        <a:bodyPr/>
        <a:lstStyle/>
        <a:p>
          <a:r>
            <a:rPr lang="es-ES" sz="1600" b="1" i="1" dirty="0"/>
            <a:t>Oxidación</a:t>
          </a:r>
        </a:p>
      </dgm:t>
    </dgm:pt>
    <dgm:pt modelId="{657A051F-CE77-42F3-9640-A1F95BDBEDE1}" type="parTrans" cxnId="{DC7A63DF-120E-45C7-AD5F-AE312472F5AB}">
      <dgm:prSet/>
      <dgm:spPr/>
      <dgm:t>
        <a:bodyPr/>
        <a:lstStyle/>
        <a:p>
          <a:endParaRPr lang="es-ES" sz="1400"/>
        </a:p>
      </dgm:t>
    </dgm:pt>
    <dgm:pt modelId="{11D9B7A5-1910-45F9-A1DD-E68C357CE40B}" type="sibTrans" cxnId="{DC7A63DF-120E-45C7-AD5F-AE312472F5AB}">
      <dgm:prSet/>
      <dgm:spPr/>
      <dgm:t>
        <a:bodyPr/>
        <a:lstStyle/>
        <a:p>
          <a:endParaRPr lang="es-ES" sz="1400"/>
        </a:p>
      </dgm:t>
    </dgm:pt>
    <dgm:pt modelId="{057BDE9A-99F9-464F-AD93-3ADC86691133}">
      <dgm:prSet phldrT="[Texto]" custT="1"/>
      <dgm:spPr/>
      <dgm:t>
        <a:bodyPr/>
        <a:lstStyle/>
        <a:p>
          <a:r>
            <a:rPr lang="es-ES" sz="1400" dirty="0"/>
            <a:t>Reducción</a:t>
          </a:r>
        </a:p>
      </dgm:t>
    </dgm:pt>
    <dgm:pt modelId="{09D4AB43-C70A-45D0-823E-E7DEF9FB2021}" type="parTrans" cxnId="{E7FD136C-C911-4EEF-A608-F0954D9840C3}">
      <dgm:prSet/>
      <dgm:spPr/>
      <dgm:t>
        <a:bodyPr/>
        <a:lstStyle/>
        <a:p>
          <a:endParaRPr lang="es-ES" sz="1400"/>
        </a:p>
      </dgm:t>
    </dgm:pt>
    <dgm:pt modelId="{658E1BA9-3BAC-4AAD-8AD5-C05A02C705CD}" type="sibTrans" cxnId="{E7FD136C-C911-4EEF-A608-F0954D9840C3}">
      <dgm:prSet/>
      <dgm:spPr/>
      <dgm:t>
        <a:bodyPr/>
        <a:lstStyle/>
        <a:p>
          <a:endParaRPr lang="es-ES" sz="1400"/>
        </a:p>
      </dgm:t>
    </dgm:pt>
    <dgm:pt modelId="{7CCDEBB9-A57E-45EF-A3DF-22BACB81097C}">
      <dgm:prSet phldrT="[Texto]" custT="1"/>
      <dgm:spPr/>
      <dgm:t>
        <a:bodyPr/>
        <a:lstStyle/>
        <a:p>
          <a:r>
            <a:rPr lang="es-ES" sz="1400" dirty="0"/>
            <a:t>Enzimática</a:t>
          </a:r>
        </a:p>
      </dgm:t>
    </dgm:pt>
    <dgm:pt modelId="{680BF378-A1FC-4386-96A3-8B4DBA574F8E}" type="parTrans" cxnId="{92503748-5F80-4A03-A7AB-8F5B97472B18}">
      <dgm:prSet/>
      <dgm:spPr/>
      <dgm:t>
        <a:bodyPr/>
        <a:lstStyle/>
        <a:p>
          <a:endParaRPr lang="es-ES" sz="1400"/>
        </a:p>
      </dgm:t>
    </dgm:pt>
    <dgm:pt modelId="{AE7248F8-77D3-480F-84E1-3D8B5225A09D}" type="sibTrans" cxnId="{92503748-5F80-4A03-A7AB-8F5B97472B18}">
      <dgm:prSet/>
      <dgm:spPr/>
      <dgm:t>
        <a:bodyPr/>
        <a:lstStyle/>
        <a:p>
          <a:endParaRPr lang="es-ES" sz="1400"/>
        </a:p>
      </dgm:t>
    </dgm:pt>
    <dgm:pt modelId="{75A12747-8629-43E6-9D42-8EB247A8DFBF}">
      <dgm:prSet phldrT="[Texto]" custT="1"/>
      <dgm:spPr/>
      <dgm:t>
        <a:bodyPr/>
        <a:lstStyle/>
        <a:p>
          <a:r>
            <a:rPr lang="es-ES" sz="1400" dirty="0"/>
            <a:t>Lipasas y proteasas</a:t>
          </a:r>
        </a:p>
      </dgm:t>
    </dgm:pt>
    <dgm:pt modelId="{9A62FD59-933B-45A7-A48E-F61CAA467496}" type="parTrans" cxnId="{D1633922-A12B-4BD0-A39A-7CE261DC6E12}">
      <dgm:prSet/>
      <dgm:spPr/>
      <dgm:t>
        <a:bodyPr/>
        <a:lstStyle/>
        <a:p>
          <a:endParaRPr lang="es-ES" sz="1400"/>
        </a:p>
      </dgm:t>
    </dgm:pt>
    <dgm:pt modelId="{EEFD9C9E-5E2C-48DA-BF00-B8D4F18A9947}" type="sibTrans" cxnId="{D1633922-A12B-4BD0-A39A-7CE261DC6E12}">
      <dgm:prSet/>
      <dgm:spPr/>
      <dgm:t>
        <a:bodyPr/>
        <a:lstStyle/>
        <a:p>
          <a:endParaRPr lang="es-ES" sz="1400"/>
        </a:p>
      </dgm:t>
    </dgm:pt>
    <dgm:pt modelId="{EBBECA63-A9F2-4878-AE70-42249C7F824B}">
      <dgm:prSet phldrT="[Texto]" custT="1"/>
      <dgm:spPr/>
      <dgm:t>
        <a:bodyPr/>
        <a:lstStyle/>
        <a:p>
          <a:r>
            <a:rPr lang="es-ES" sz="1400" dirty="0"/>
            <a:t>Peroxidasas </a:t>
          </a:r>
        </a:p>
      </dgm:t>
    </dgm:pt>
    <dgm:pt modelId="{6C8B6A7A-F20A-4A3B-B255-927E18C7EB66}" type="parTrans" cxnId="{727DA6A2-2F69-4651-A65F-9952BB1F8A2C}">
      <dgm:prSet/>
      <dgm:spPr/>
      <dgm:t>
        <a:bodyPr/>
        <a:lstStyle/>
        <a:p>
          <a:endParaRPr lang="es-ES" sz="1400"/>
        </a:p>
      </dgm:t>
    </dgm:pt>
    <dgm:pt modelId="{3BD12558-B5CB-4108-91C9-3604C441AAD0}" type="sibTrans" cxnId="{727DA6A2-2F69-4651-A65F-9952BB1F8A2C}">
      <dgm:prSet/>
      <dgm:spPr/>
      <dgm:t>
        <a:bodyPr/>
        <a:lstStyle/>
        <a:p>
          <a:endParaRPr lang="es-ES" sz="1400"/>
        </a:p>
      </dgm:t>
    </dgm:pt>
    <dgm:pt modelId="{F6034505-078D-47EE-849A-DD428FABFF92}">
      <dgm:prSet phldrT="[Texto]" custT="1"/>
      <dgm:spPr/>
      <dgm:t>
        <a:bodyPr/>
        <a:lstStyle/>
        <a:p>
          <a:r>
            <a:rPr lang="es-ES" sz="1400" dirty="0"/>
            <a:t>Radiación electromagnética</a:t>
          </a:r>
        </a:p>
      </dgm:t>
    </dgm:pt>
    <dgm:pt modelId="{128B56B7-6806-47FA-8BF6-64F3A0C994D4}" type="parTrans" cxnId="{CACE851F-C549-45F0-BDA9-F2276835A047}">
      <dgm:prSet/>
      <dgm:spPr/>
      <dgm:t>
        <a:bodyPr/>
        <a:lstStyle/>
        <a:p>
          <a:endParaRPr lang="es-ES" sz="1400"/>
        </a:p>
      </dgm:t>
    </dgm:pt>
    <dgm:pt modelId="{34ABF7C4-7EF3-4C94-89E3-ECE46F940B1E}" type="sibTrans" cxnId="{CACE851F-C549-45F0-BDA9-F2276835A047}">
      <dgm:prSet/>
      <dgm:spPr/>
      <dgm:t>
        <a:bodyPr/>
        <a:lstStyle/>
        <a:p>
          <a:endParaRPr lang="es-ES" sz="1400"/>
        </a:p>
      </dgm:t>
    </dgm:pt>
    <dgm:pt modelId="{10C3AD77-0E84-4F94-BD06-49301DAA68DC}">
      <dgm:prSet phldrT="[Texto]" custT="1"/>
      <dgm:spPr/>
      <dgm:t>
        <a:bodyPr/>
        <a:lstStyle/>
        <a:p>
          <a:r>
            <a:rPr lang="es-ES" sz="1400" dirty="0"/>
            <a:t>Esterificación</a:t>
          </a:r>
        </a:p>
      </dgm:t>
    </dgm:pt>
    <dgm:pt modelId="{D34FBB9E-EB5D-49C0-B069-BD9E5FA6A84B}" type="parTrans" cxnId="{4C2A49B6-9FF6-453F-9A5B-6CD5F3536309}">
      <dgm:prSet/>
      <dgm:spPr/>
      <dgm:t>
        <a:bodyPr/>
        <a:lstStyle/>
        <a:p>
          <a:endParaRPr lang="es-ES" sz="1400"/>
        </a:p>
      </dgm:t>
    </dgm:pt>
    <dgm:pt modelId="{84490AFD-3B6E-4581-B30C-59A71D6E1178}" type="sibTrans" cxnId="{4C2A49B6-9FF6-453F-9A5B-6CD5F3536309}">
      <dgm:prSet/>
      <dgm:spPr/>
      <dgm:t>
        <a:bodyPr/>
        <a:lstStyle/>
        <a:p>
          <a:endParaRPr lang="es-ES" sz="1400"/>
        </a:p>
      </dgm:t>
    </dgm:pt>
    <dgm:pt modelId="{3B65152F-9D9F-4731-B4CE-8ABD53A24FDC}">
      <dgm:prSet phldrT="[Texto]" custT="1"/>
      <dgm:spPr/>
      <dgm:t>
        <a:bodyPr/>
        <a:lstStyle/>
        <a:p>
          <a:r>
            <a:rPr lang="es-ES" sz="1400" dirty="0"/>
            <a:t>Acetilación</a:t>
          </a:r>
        </a:p>
      </dgm:t>
    </dgm:pt>
    <dgm:pt modelId="{D03379BE-944C-4A85-9B1E-54257532B491}" type="parTrans" cxnId="{BBE58706-8D7F-4198-A4D9-DA0632E76A0A}">
      <dgm:prSet/>
      <dgm:spPr/>
      <dgm:t>
        <a:bodyPr/>
        <a:lstStyle/>
        <a:p>
          <a:endParaRPr lang="es-ES" sz="1400"/>
        </a:p>
      </dgm:t>
    </dgm:pt>
    <dgm:pt modelId="{D0BA6636-7D4C-4C9E-B33A-18871CA4BC1E}" type="sibTrans" cxnId="{BBE58706-8D7F-4198-A4D9-DA0632E76A0A}">
      <dgm:prSet/>
      <dgm:spPr/>
      <dgm:t>
        <a:bodyPr/>
        <a:lstStyle/>
        <a:p>
          <a:endParaRPr lang="es-ES" sz="1400"/>
        </a:p>
      </dgm:t>
    </dgm:pt>
    <dgm:pt modelId="{26A65153-F44A-4616-AD54-41CB01413CDE}">
      <dgm:prSet phldrT="[Texto]" custT="1"/>
      <dgm:spPr/>
      <dgm:t>
        <a:bodyPr/>
        <a:lstStyle/>
        <a:p>
          <a:r>
            <a:rPr lang="es-ES" sz="1400" dirty="0"/>
            <a:t>Aminación, etc.</a:t>
          </a:r>
        </a:p>
      </dgm:t>
    </dgm:pt>
    <dgm:pt modelId="{E7965C03-B92A-4F6A-9BE8-D606ED337BB7}" type="parTrans" cxnId="{2F3C5847-EB69-42EE-A725-4DC7AE4598C7}">
      <dgm:prSet/>
      <dgm:spPr/>
      <dgm:t>
        <a:bodyPr/>
        <a:lstStyle/>
        <a:p>
          <a:endParaRPr lang="es-ES" sz="1400"/>
        </a:p>
      </dgm:t>
    </dgm:pt>
    <dgm:pt modelId="{9DC52440-2EC2-4730-A5EA-08CE2B07E668}" type="sibTrans" cxnId="{2F3C5847-EB69-42EE-A725-4DC7AE4598C7}">
      <dgm:prSet/>
      <dgm:spPr/>
      <dgm:t>
        <a:bodyPr/>
        <a:lstStyle/>
        <a:p>
          <a:endParaRPr lang="es-ES" sz="1400"/>
        </a:p>
      </dgm:t>
    </dgm:pt>
    <dgm:pt modelId="{DCD2C664-E6B7-46BE-8DAB-3C765AE676AE}">
      <dgm:prSet phldrT="[Texto]" custT="1"/>
      <dgm:spPr/>
      <dgm:t>
        <a:bodyPr/>
        <a:lstStyle/>
        <a:p>
          <a:r>
            <a:rPr lang="es-ES" sz="1400" dirty="0" err="1"/>
            <a:t>Lacasas</a:t>
          </a:r>
          <a:endParaRPr lang="es-ES" sz="1400" dirty="0"/>
        </a:p>
      </dgm:t>
    </dgm:pt>
    <dgm:pt modelId="{84F8DC66-4914-415F-9228-99DFF430A54D}" type="parTrans" cxnId="{A28D94FF-63B5-4A9B-AC6D-B03A8AE8015A}">
      <dgm:prSet/>
      <dgm:spPr/>
      <dgm:t>
        <a:bodyPr/>
        <a:lstStyle/>
        <a:p>
          <a:endParaRPr lang="es-ES" sz="1400"/>
        </a:p>
      </dgm:t>
    </dgm:pt>
    <dgm:pt modelId="{7A213D9D-7D95-4010-9930-882151A767F8}" type="sibTrans" cxnId="{A28D94FF-63B5-4A9B-AC6D-B03A8AE8015A}">
      <dgm:prSet/>
      <dgm:spPr/>
      <dgm:t>
        <a:bodyPr/>
        <a:lstStyle/>
        <a:p>
          <a:endParaRPr lang="es-ES" sz="1400"/>
        </a:p>
      </dgm:t>
    </dgm:pt>
    <dgm:pt modelId="{B4887771-84C1-4DBC-B19A-6EA9BE135BB5}" type="pres">
      <dgm:prSet presAssocID="{2368E655-F640-4088-8E2F-E1E9607F8AE2}" presName="Name0" presStyleCnt="0">
        <dgm:presLayoutVars>
          <dgm:dir/>
          <dgm:animLvl val="lvl"/>
          <dgm:resizeHandles val="exact"/>
        </dgm:presLayoutVars>
      </dgm:prSet>
      <dgm:spPr/>
    </dgm:pt>
    <dgm:pt modelId="{766F102D-C35D-42C3-9CD0-1C0E8AA9C727}" type="pres">
      <dgm:prSet presAssocID="{E0A31B69-D29C-4E8A-9E0D-70AD78AB1321}" presName="composite" presStyleCnt="0"/>
      <dgm:spPr/>
    </dgm:pt>
    <dgm:pt modelId="{330D5017-B69B-42C6-BA11-4CCFE4B5061E}" type="pres">
      <dgm:prSet presAssocID="{E0A31B69-D29C-4E8A-9E0D-70AD78AB132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5C83C91-89EF-4A2B-B0F7-719522BE0FF8}" type="pres">
      <dgm:prSet presAssocID="{E0A31B69-D29C-4E8A-9E0D-70AD78AB1321}" presName="desTx" presStyleLbl="alignAccFollowNode1" presStyleIdx="0" presStyleCnt="3">
        <dgm:presLayoutVars>
          <dgm:bulletEnabled val="1"/>
        </dgm:presLayoutVars>
      </dgm:prSet>
      <dgm:spPr/>
    </dgm:pt>
    <dgm:pt modelId="{094E522C-35F8-4AD3-97F6-1144BBD41077}" type="pres">
      <dgm:prSet presAssocID="{01437AEC-8390-4309-8180-92C288F15E57}" presName="space" presStyleCnt="0"/>
      <dgm:spPr/>
    </dgm:pt>
    <dgm:pt modelId="{0D9E630C-2737-4D48-AB17-FF2DA1FA45C4}" type="pres">
      <dgm:prSet presAssocID="{5D4C9393-D873-4270-BB9F-CA2C07216157}" presName="composite" presStyleCnt="0"/>
      <dgm:spPr/>
    </dgm:pt>
    <dgm:pt modelId="{CFE42479-CDE7-45E4-A676-BF404BACA9F4}" type="pres">
      <dgm:prSet presAssocID="{5D4C9393-D873-4270-BB9F-CA2C0721615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F58324A-AA40-4B0C-A983-952395279B10}" type="pres">
      <dgm:prSet presAssocID="{5D4C9393-D873-4270-BB9F-CA2C07216157}" presName="desTx" presStyleLbl="alignAccFollowNode1" presStyleIdx="1" presStyleCnt="3">
        <dgm:presLayoutVars>
          <dgm:bulletEnabled val="1"/>
        </dgm:presLayoutVars>
      </dgm:prSet>
      <dgm:spPr/>
    </dgm:pt>
    <dgm:pt modelId="{1641AD70-DF25-4D50-B457-86F7C11533F4}" type="pres">
      <dgm:prSet presAssocID="{5B2D9F88-0C72-4249-B02F-667D552FB816}" presName="space" presStyleCnt="0"/>
      <dgm:spPr/>
    </dgm:pt>
    <dgm:pt modelId="{CAFDB9C8-D6B2-4359-B54E-1B2F9E81E993}" type="pres">
      <dgm:prSet presAssocID="{7CCDEBB9-A57E-45EF-A3DF-22BACB81097C}" presName="composite" presStyleCnt="0"/>
      <dgm:spPr/>
    </dgm:pt>
    <dgm:pt modelId="{F49F4F5F-CCA5-4940-B0E2-CCF23B6492D3}" type="pres">
      <dgm:prSet presAssocID="{7CCDEBB9-A57E-45EF-A3DF-22BACB81097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3F1F25E-680E-405F-B064-0E73BC689C03}" type="pres">
      <dgm:prSet presAssocID="{7CCDEBB9-A57E-45EF-A3DF-22BACB81097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95ACA00-2CFF-4D6F-A103-A90033EE4BCD}" type="presOf" srcId="{5D4C9393-D873-4270-BB9F-CA2C07216157}" destId="{CFE42479-CDE7-45E4-A676-BF404BACA9F4}" srcOrd="0" destOrd="0" presId="urn:microsoft.com/office/officeart/2005/8/layout/hList1"/>
    <dgm:cxn modelId="{BBE58706-8D7F-4198-A4D9-DA0632E76A0A}" srcId="{5D4C9393-D873-4270-BB9F-CA2C07216157}" destId="{3B65152F-9D9F-4731-B4CE-8ABD53A24FDC}" srcOrd="3" destOrd="0" parTransId="{D03379BE-944C-4A85-9B1E-54257532B491}" sibTransId="{D0BA6636-7D4C-4C9E-B33A-18871CA4BC1E}"/>
    <dgm:cxn modelId="{31831418-5D57-475B-981F-B084A4A03B5C}" srcId="{2368E655-F640-4088-8E2F-E1E9607F8AE2}" destId="{E0A31B69-D29C-4E8A-9E0D-70AD78AB1321}" srcOrd="0" destOrd="0" parTransId="{A328B18D-3DD4-4EBB-9835-AD8D00DF6F4C}" sibTransId="{01437AEC-8390-4309-8180-92C288F15E57}"/>
    <dgm:cxn modelId="{CACE851F-C549-45F0-BDA9-F2276835A047}" srcId="{E0A31B69-D29C-4E8A-9E0D-70AD78AB1321}" destId="{F6034505-078D-47EE-849A-DD428FABFF92}" srcOrd="2" destOrd="0" parTransId="{128B56B7-6806-47FA-8BF6-64F3A0C994D4}" sibTransId="{34ABF7C4-7EF3-4C94-89E3-ECE46F940B1E}"/>
    <dgm:cxn modelId="{BA010020-EF27-46C3-BB05-E97434B0B414}" type="presOf" srcId="{EBBECA63-A9F2-4878-AE70-42249C7F824B}" destId="{D3F1F25E-680E-405F-B064-0E73BC689C03}" srcOrd="0" destOrd="1" presId="urn:microsoft.com/office/officeart/2005/8/layout/hList1"/>
    <dgm:cxn modelId="{43E4B721-D3FD-4AEB-AB30-867D88D89107}" type="presOf" srcId="{057BDE9A-99F9-464F-AD93-3ADC86691133}" destId="{2F58324A-AA40-4B0C-A983-952395279B10}" srcOrd="0" destOrd="1" presId="urn:microsoft.com/office/officeart/2005/8/layout/hList1"/>
    <dgm:cxn modelId="{D1633922-A12B-4BD0-A39A-7CE261DC6E12}" srcId="{7CCDEBB9-A57E-45EF-A3DF-22BACB81097C}" destId="{75A12747-8629-43E6-9D42-8EB247A8DFBF}" srcOrd="0" destOrd="0" parTransId="{9A62FD59-933B-45A7-A48E-F61CAA467496}" sibTransId="{EEFD9C9E-5E2C-48DA-BF00-B8D4F18A9947}"/>
    <dgm:cxn modelId="{E2131424-CE21-401E-9691-755D1350925D}" type="presOf" srcId="{3B65152F-9D9F-4731-B4CE-8ABD53A24FDC}" destId="{2F58324A-AA40-4B0C-A983-952395279B10}" srcOrd="0" destOrd="3" presId="urn:microsoft.com/office/officeart/2005/8/layout/hList1"/>
    <dgm:cxn modelId="{99726426-57E7-44D8-A50C-A1ABCC1C1CAD}" type="presOf" srcId="{59F57B9B-2AF6-442F-984A-432A7719BE19}" destId="{55C83C91-89EF-4A2B-B0F7-719522BE0FF8}" srcOrd="0" destOrd="0" presId="urn:microsoft.com/office/officeart/2005/8/layout/hList1"/>
    <dgm:cxn modelId="{0C6C3427-110D-405E-91BB-FADC0AC0FF13}" srcId="{E0A31B69-D29C-4E8A-9E0D-70AD78AB1321}" destId="{59F57B9B-2AF6-442F-984A-432A7719BE19}" srcOrd="0" destOrd="0" parTransId="{74C3F851-BB1B-4370-8F37-0C9E9259A6CC}" sibTransId="{7E3A51C4-89C7-4837-9915-680B69215569}"/>
    <dgm:cxn modelId="{5DC4F329-14E9-45A9-ACC2-1A8A9F9505D6}" type="presOf" srcId="{0A70FB79-160D-4D99-81B4-ADCB62171541}" destId="{2F58324A-AA40-4B0C-A983-952395279B10}" srcOrd="0" destOrd="0" presId="urn:microsoft.com/office/officeart/2005/8/layout/hList1"/>
    <dgm:cxn modelId="{FF245331-FD80-40DF-BB3A-EFF2CFC1CA6D}" type="presOf" srcId="{DCD2C664-E6B7-46BE-8DAB-3C765AE676AE}" destId="{D3F1F25E-680E-405F-B064-0E73BC689C03}" srcOrd="0" destOrd="2" presId="urn:microsoft.com/office/officeart/2005/8/layout/hList1"/>
    <dgm:cxn modelId="{2F3C5847-EB69-42EE-A725-4DC7AE4598C7}" srcId="{5D4C9393-D873-4270-BB9F-CA2C07216157}" destId="{26A65153-F44A-4616-AD54-41CB01413CDE}" srcOrd="4" destOrd="0" parTransId="{E7965C03-B92A-4F6A-9BE8-D606ED337BB7}" sibTransId="{9DC52440-2EC2-4730-A5EA-08CE2B07E668}"/>
    <dgm:cxn modelId="{92503748-5F80-4A03-A7AB-8F5B97472B18}" srcId="{2368E655-F640-4088-8E2F-E1E9607F8AE2}" destId="{7CCDEBB9-A57E-45EF-A3DF-22BACB81097C}" srcOrd="2" destOrd="0" parTransId="{680BF378-A1FC-4386-96A3-8B4DBA574F8E}" sibTransId="{AE7248F8-77D3-480F-84E1-3D8B5225A09D}"/>
    <dgm:cxn modelId="{E7FD136C-C911-4EEF-A608-F0954D9840C3}" srcId="{5D4C9393-D873-4270-BB9F-CA2C07216157}" destId="{057BDE9A-99F9-464F-AD93-3ADC86691133}" srcOrd="1" destOrd="0" parTransId="{09D4AB43-C70A-45D0-823E-E7DEF9FB2021}" sibTransId="{658E1BA9-3BAC-4AAD-8AD5-C05A02C705CD}"/>
    <dgm:cxn modelId="{2D72314D-332A-4406-B022-6979590E7F03}" type="presOf" srcId="{E0A31B69-D29C-4E8A-9E0D-70AD78AB1321}" destId="{330D5017-B69B-42C6-BA11-4CCFE4B5061E}" srcOrd="0" destOrd="0" presId="urn:microsoft.com/office/officeart/2005/8/layout/hList1"/>
    <dgm:cxn modelId="{893D1A91-7881-4EC4-BBB7-8B921724E121}" type="presOf" srcId="{26A65153-F44A-4616-AD54-41CB01413CDE}" destId="{2F58324A-AA40-4B0C-A983-952395279B10}" srcOrd="0" destOrd="4" presId="urn:microsoft.com/office/officeart/2005/8/layout/hList1"/>
    <dgm:cxn modelId="{A9EBB795-4E86-4A29-BABC-BA73EBDECE2C}" type="presOf" srcId="{75A12747-8629-43E6-9D42-8EB247A8DFBF}" destId="{D3F1F25E-680E-405F-B064-0E73BC689C03}" srcOrd="0" destOrd="0" presId="urn:microsoft.com/office/officeart/2005/8/layout/hList1"/>
    <dgm:cxn modelId="{727DA6A2-2F69-4651-A65F-9952BB1F8A2C}" srcId="{7CCDEBB9-A57E-45EF-A3DF-22BACB81097C}" destId="{EBBECA63-A9F2-4878-AE70-42249C7F824B}" srcOrd="1" destOrd="0" parTransId="{6C8B6A7A-F20A-4A3B-B255-927E18C7EB66}" sibTransId="{3BD12558-B5CB-4108-91C9-3604C441AAD0}"/>
    <dgm:cxn modelId="{4C2A49B6-9FF6-453F-9A5B-6CD5F3536309}" srcId="{5D4C9393-D873-4270-BB9F-CA2C07216157}" destId="{10C3AD77-0E84-4F94-BD06-49301DAA68DC}" srcOrd="2" destOrd="0" parTransId="{D34FBB9E-EB5D-49C0-B069-BD9E5FA6A84B}" sibTransId="{84490AFD-3B6E-4581-B30C-59A71D6E1178}"/>
    <dgm:cxn modelId="{8FB54AB8-C969-45BD-A0D6-A3469B6FC46C}" type="presOf" srcId="{F6034505-078D-47EE-849A-DD428FABFF92}" destId="{55C83C91-89EF-4A2B-B0F7-719522BE0FF8}" srcOrd="0" destOrd="2" presId="urn:microsoft.com/office/officeart/2005/8/layout/hList1"/>
    <dgm:cxn modelId="{B1973BBD-2B8F-4A61-9F6D-3C6C96E9DA29}" srcId="{E0A31B69-D29C-4E8A-9E0D-70AD78AB1321}" destId="{4F0FC1A0-AD2B-4693-9D9C-3E7B0DC85A08}" srcOrd="1" destOrd="0" parTransId="{DBE64A43-FEB8-4180-9EF8-267FBE76CB76}" sibTransId="{7970F522-E4AD-4DAE-A584-7C2A3D90F224}"/>
    <dgm:cxn modelId="{1F5272C2-C50A-4198-AA9C-19383234DBBD}" type="presOf" srcId="{4F0FC1A0-AD2B-4693-9D9C-3E7B0DC85A08}" destId="{55C83C91-89EF-4A2B-B0F7-719522BE0FF8}" srcOrd="0" destOrd="1" presId="urn:microsoft.com/office/officeart/2005/8/layout/hList1"/>
    <dgm:cxn modelId="{98A43ECB-72A2-442F-A36D-90B17E3B7ACE}" srcId="{2368E655-F640-4088-8E2F-E1E9607F8AE2}" destId="{5D4C9393-D873-4270-BB9F-CA2C07216157}" srcOrd="1" destOrd="0" parTransId="{4ADFDFCE-C472-4FFA-8C68-B444D8B5C3BF}" sibTransId="{5B2D9F88-0C72-4249-B02F-667D552FB816}"/>
    <dgm:cxn modelId="{A423FBDC-A1E6-4C0A-8301-D5FFE8FFAD77}" type="presOf" srcId="{7CCDEBB9-A57E-45EF-A3DF-22BACB81097C}" destId="{F49F4F5F-CCA5-4940-B0E2-CCF23B6492D3}" srcOrd="0" destOrd="0" presId="urn:microsoft.com/office/officeart/2005/8/layout/hList1"/>
    <dgm:cxn modelId="{DC7A63DF-120E-45C7-AD5F-AE312472F5AB}" srcId="{5D4C9393-D873-4270-BB9F-CA2C07216157}" destId="{0A70FB79-160D-4D99-81B4-ADCB62171541}" srcOrd="0" destOrd="0" parTransId="{657A051F-CE77-42F3-9640-A1F95BDBEDE1}" sibTransId="{11D9B7A5-1910-45F9-A1DD-E68C357CE40B}"/>
    <dgm:cxn modelId="{059C16E4-4E56-4C18-BFB8-6F3DEA2A66C7}" type="presOf" srcId="{10C3AD77-0E84-4F94-BD06-49301DAA68DC}" destId="{2F58324A-AA40-4B0C-A983-952395279B10}" srcOrd="0" destOrd="2" presId="urn:microsoft.com/office/officeart/2005/8/layout/hList1"/>
    <dgm:cxn modelId="{42844BF4-15A2-455E-8DF8-032BEA112097}" type="presOf" srcId="{2368E655-F640-4088-8E2F-E1E9607F8AE2}" destId="{B4887771-84C1-4DBC-B19A-6EA9BE135BB5}" srcOrd="0" destOrd="0" presId="urn:microsoft.com/office/officeart/2005/8/layout/hList1"/>
    <dgm:cxn modelId="{A28D94FF-63B5-4A9B-AC6D-B03A8AE8015A}" srcId="{7CCDEBB9-A57E-45EF-A3DF-22BACB81097C}" destId="{DCD2C664-E6B7-46BE-8DAB-3C765AE676AE}" srcOrd="2" destOrd="0" parTransId="{84F8DC66-4914-415F-9228-99DFF430A54D}" sibTransId="{7A213D9D-7D95-4010-9930-882151A767F8}"/>
    <dgm:cxn modelId="{84E9C0F5-52C8-4F66-A0BE-99281B12B183}" type="presParOf" srcId="{B4887771-84C1-4DBC-B19A-6EA9BE135BB5}" destId="{766F102D-C35D-42C3-9CD0-1C0E8AA9C727}" srcOrd="0" destOrd="0" presId="urn:microsoft.com/office/officeart/2005/8/layout/hList1"/>
    <dgm:cxn modelId="{A8B53F67-2AB9-461A-87D5-A4BA6249AFFD}" type="presParOf" srcId="{766F102D-C35D-42C3-9CD0-1C0E8AA9C727}" destId="{330D5017-B69B-42C6-BA11-4CCFE4B5061E}" srcOrd="0" destOrd="0" presId="urn:microsoft.com/office/officeart/2005/8/layout/hList1"/>
    <dgm:cxn modelId="{E96E4019-C773-495B-B979-0C35E9F3BF51}" type="presParOf" srcId="{766F102D-C35D-42C3-9CD0-1C0E8AA9C727}" destId="{55C83C91-89EF-4A2B-B0F7-719522BE0FF8}" srcOrd="1" destOrd="0" presId="urn:microsoft.com/office/officeart/2005/8/layout/hList1"/>
    <dgm:cxn modelId="{24B29502-487B-4DC4-86C8-06CEAFAFAFE7}" type="presParOf" srcId="{B4887771-84C1-4DBC-B19A-6EA9BE135BB5}" destId="{094E522C-35F8-4AD3-97F6-1144BBD41077}" srcOrd="1" destOrd="0" presId="urn:microsoft.com/office/officeart/2005/8/layout/hList1"/>
    <dgm:cxn modelId="{4DF4C555-BBB9-49C5-9318-E5C9B0C59DDF}" type="presParOf" srcId="{B4887771-84C1-4DBC-B19A-6EA9BE135BB5}" destId="{0D9E630C-2737-4D48-AB17-FF2DA1FA45C4}" srcOrd="2" destOrd="0" presId="urn:microsoft.com/office/officeart/2005/8/layout/hList1"/>
    <dgm:cxn modelId="{44A3F9D9-907C-42B7-B738-3A544B6D80AE}" type="presParOf" srcId="{0D9E630C-2737-4D48-AB17-FF2DA1FA45C4}" destId="{CFE42479-CDE7-45E4-A676-BF404BACA9F4}" srcOrd="0" destOrd="0" presId="urn:microsoft.com/office/officeart/2005/8/layout/hList1"/>
    <dgm:cxn modelId="{1A8C5F50-651D-4AE0-A360-33A9B9A787E9}" type="presParOf" srcId="{0D9E630C-2737-4D48-AB17-FF2DA1FA45C4}" destId="{2F58324A-AA40-4B0C-A983-952395279B10}" srcOrd="1" destOrd="0" presId="urn:microsoft.com/office/officeart/2005/8/layout/hList1"/>
    <dgm:cxn modelId="{C4403E9B-175F-43F7-A932-E070A39370E5}" type="presParOf" srcId="{B4887771-84C1-4DBC-B19A-6EA9BE135BB5}" destId="{1641AD70-DF25-4D50-B457-86F7C11533F4}" srcOrd="3" destOrd="0" presId="urn:microsoft.com/office/officeart/2005/8/layout/hList1"/>
    <dgm:cxn modelId="{932EFFDF-E830-4605-91A1-BA344B285D9C}" type="presParOf" srcId="{B4887771-84C1-4DBC-B19A-6EA9BE135BB5}" destId="{CAFDB9C8-D6B2-4359-B54E-1B2F9E81E993}" srcOrd="4" destOrd="0" presId="urn:microsoft.com/office/officeart/2005/8/layout/hList1"/>
    <dgm:cxn modelId="{61827630-BA90-4D56-BD2B-1793741A6C55}" type="presParOf" srcId="{CAFDB9C8-D6B2-4359-B54E-1B2F9E81E993}" destId="{F49F4F5F-CCA5-4940-B0E2-CCF23B6492D3}" srcOrd="0" destOrd="0" presId="urn:microsoft.com/office/officeart/2005/8/layout/hList1"/>
    <dgm:cxn modelId="{C8A84970-5451-4DF1-8FDA-3A64943C5D00}" type="presParOf" srcId="{CAFDB9C8-D6B2-4359-B54E-1B2F9E81E993}" destId="{D3F1F25E-680E-405F-B064-0E73BC689C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4C013-6BFF-4BE6-B6A8-71A06BF8FB6B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49874-19A3-4ABB-889F-584C8E590F69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Justificación del problema</a:t>
          </a:r>
        </a:p>
      </dsp:txBody>
      <dsp:txXfrm>
        <a:off x="380119" y="246332"/>
        <a:ext cx="7675541" cy="492448"/>
      </dsp:txXfrm>
    </dsp:sp>
    <dsp:sp modelId="{D684F5DA-E986-426F-824B-696E87FFFC48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7DE81D-A174-4505-A6EA-B69B06C392DE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tint val="50000"/>
                <a:satMod val="300000"/>
              </a:schemeClr>
            </a:gs>
            <a:gs pos="35000">
              <a:schemeClr val="accent2">
                <a:hueOff val="780253"/>
                <a:satOff val="-973"/>
                <a:lumOff val="229"/>
                <a:alphaOff val="0"/>
                <a:tint val="37000"/>
                <a:satMod val="30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Objetivos</a:t>
          </a:r>
        </a:p>
      </dsp:txBody>
      <dsp:txXfrm>
        <a:off x="826075" y="985438"/>
        <a:ext cx="7229585" cy="492448"/>
      </dsp:txXfrm>
    </dsp:sp>
    <dsp:sp modelId="{A38283A5-E470-42CC-9767-5C16B26EBB50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B5E527-97BE-4569-B5D4-407A4D154565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Introducción</a:t>
          </a:r>
        </a:p>
      </dsp:txBody>
      <dsp:txXfrm>
        <a:off x="1070457" y="1724003"/>
        <a:ext cx="6985203" cy="492448"/>
      </dsp:txXfrm>
    </dsp:sp>
    <dsp:sp modelId="{23B0B8AF-BE39-45F5-B22E-2E08025E812D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E35CFA2-C951-41A8-AB80-0CCA23AC6766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Metodología	</a:t>
          </a:r>
        </a:p>
      </dsp:txBody>
      <dsp:txXfrm>
        <a:off x="1148486" y="2463109"/>
        <a:ext cx="6907174" cy="492448"/>
      </dsp:txXfrm>
    </dsp:sp>
    <dsp:sp modelId="{4BEC5A76-C1AE-440F-9990-998293E08007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C1A3E2-C50E-4D0C-858D-4616311DB3B6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Resultados y Discusión</a:t>
          </a:r>
        </a:p>
      </dsp:txBody>
      <dsp:txXfrm>
        <a:off x="1070457" y="3202215"/>
        <a:ext cx="6985203" cy="492448"/>
      </dsp:txXfrm>
    </dsp:sp>
    <dsp:sp modelId="{4C5A9201-9B30-423B-BDC5-4B470BFF3FDF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5BE630-4A98-4ED4-9397-799B6B585CC6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tint val="50000"/>
                <a:satMod val="300000"/>
              </a:schemeClr>
            </a:gs>
            <a:gs pos="35000">
              <a:schemeClr val="accent2">
                <a:hueOff val="3901266"/>
                <a:satOff val="-4866"/>
                <a:lumOff val="1144"/>
                <a:alphaOff val="0"/>
                <a:tint val="37000"/>
                <a:satMod val="30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Conclusiones	</a:t>
          </a:r>
        </a:p>
      </dsp:txBody>
      <dsp:txXfrm>
        <a:off x="826075" y="3940779"/>
        <a:ext cx="7229585" cy="492448"/>
      </dsp:txXfrm>
    </dsp:sp>
    <dsp:sp modelId="{845A12E2-F83B-405E-9762-8FAE9BE94024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CB44F3F-D0FE-4667-92C2-CDC54DD01BBA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0881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Recomendaciones</a:t>
          </a:r>
        </a:p>
      </dsp:txBody>
      <dsp:txXfrm>
        <a:off x="380119" y="4679885"/>
        <a:ext cx="7675541" cy="492448"/>
      </dsp:txXfrm>
    </dsp:sp>
    <dsp:sp modelId="{869FEEF8-2AB9-4D35-9825-094163B6390E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B476E-0C73-4C22-A900-267A7FB5087B}">
      <dsp:nvSpPr>
        <dsp:cNvPr id="0" name=""/>
        <dsp:cNvSpPr/>
      </dsp:nvSpPr>
      <dsp:spPr>
        <a:xfrm>
          <a:off x="0" y="0"/>
          <a:ext cx="3519770" cy="7102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Quitosano-Almidón oxidado</a:t>
          </a:r>
        </a:p>
      </dsp:txBody>
      <dsp:txXfrm>
        <a:off x="0" y="0"/>
        <a:ext cx="3519770" cy="710217"/>
      </dsp:txXfrm>
    </dsp:sp>
    <dsp:sp modelId="{4765B9F3-7F4D-4D62-B2A4-F04115FFDE6C}">
      <dsp:nvSpPr>
        <dsp:cNvPr id="0" name=""/>
        <dsp:cNvSpPr/>
      </dsp:nvSpPr>
      <dsp:spPr>
        <a:xfrm>
          <a:off x="1718" y="710217"/>
          <a:ext cx="1172110" cy="149145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/>
            <a:t>Bases de Schiff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/>
            <a:t>Interacciones hidrofóbicas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/>
            <a:t>Enlaces H</a:t>
          </a:r>
        </a:p>
      </dsp:txBody>
      <dsp:txXfrm>
        <a:off x="1718" y="710217"/>
        <a:ext cx="1172110" cy="1491456"/>
      </dsp:txXfrm>
    </dsp:sp>
    <dsp:sp modelId="{2480B891-5007-470A-8D31-24DAF560763F}">
      <dsp:nvSpPr>
        <dsp:cNvPr id="0" name=""/>
        <dsp:cNvSpPr/>
      </dsp:nvSpPr>
      <dsp:spPr>
        <a:xfrm>
          <a:off x="1173829" y="710217"/>
          <a:ext cx="1172110" cy="149145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Evita hinchamiento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Mayor rigidez</a:t>
          </a:r>
        </a:p>
      </dsp:txBody>
      <dsp:txXfrm>
        <a:off x="1173829" y="710217"/>
        <a:ext cx="1172110" cy="1491456"/>
      </dsp:txXfrm>
    </dsp:sp>
    <dsp:sp modelId="{DF20E15F-8161-4865-BC6D-9BD499382DEE}">
      <dsp:nvSpPr>
        <dsp:cNvPr id="0" name=""/>
        <dsp:cNvSpPr/>
      </dsp:nvSpPr>
      <dsp:spPr>
        <a:xfrm>
          <a:off x="2345940" y="710217"/>
          <a:ext cx="1172110" cy="1491456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Actividad antimicrobiana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Sin efectos citotóxicos</a:t>
          </a:r>
        </a:p>
      </dsp:txBody>
      <dsp:txXfrm>
        <a:off x="2345940" y="710217"/>
        <a:ext cx="1172110" cy="1491456"/>
      </dsp:txXfrm>
    </dsp:sp>
    <dsp:sp modelId="{C8AE88B2-A95E-47A4-9779-2302864C2334}">
      <dsp:nvSpPr>
        <dsp:cNvPr id="0" name=""/>
        <dsp:cNvSpPr/>
      </dsp:nvSpPr>
      <dsp:spPr>
        <a:xfrm>
          <a:off x="0" y="2201674"/>
          <a:ext cx="3519770" cy="165717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1EEA3-76F0-4397-AA1B-567FFAF11CA8}">
      <dsp:nvSpPr>
        <dsp:cNvPr id="0" name=""/>
        <dsp:cNvSpPr/>
      </dsp:nvSpPr>
      <dsp:spPr>
        <a:xfrm>
          <a:off x="709" y="1052114"/>
          <a:ext cx="2208933" cy="2075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Almidón zanahoria blanca, sol 2%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H</a:t>
          </a:r>
          <a:r>
            <a:rPr lang="es-EC" sz="1400" kern="1200" baseline="-25000" dirty="0"/>
            <a:t>2</a:t>
          </a:r>
          <a:r>
            <a:rPr lang="es-EC" sz="1400" kern="1200" dirty="0"/>
            <a:t>O</a:t>
          </a:r>
          <a:r>
            <a:rPr lang="es-EC" sz="1400" kern="1200" baseline="-25000" dirty="0"/>
            <a:t>2</a:t>
          </a:r>
          <a:r>
            <a:rPr lang="es-EC" sz="1400" kern="1200" dirty="0"/>
            <a:t> 10%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pH 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Etanol 70%</a:t>
          </a:r>
        </a:p>
      </dsp:txBody>
      <dsp:txXfrm>
        <a:off x="48478" y="1099883"/>
        <a:ext cx="2113395" cy="1535412"/>
      </dsp:txXfrm>
    </dsp:sp>
    <dsp:sp modelId="{EA7585B4-1AC1-4F28-92D1-7D90D54E8654}">
      <dsp:nvSpPr>
        <dsp:cNvPr id="0" name=""/>
        <dsp:cNvSpPr/>
      </dsp:nvSpPr>
      <dsp:spPr>
        <a:xfrm>
          <a:off x="1222201" y="1887387"/>
          <a:ext cx="2540109" cy="2540109"/>
        </a:xfrm>
        <a:prstGeom prst="leftCircularArrow">
          <a:avLst>
            <a:gd name="adj1" fmla="val 3561"/>
            <a:gd name="adj2" fmla="val 442505"/>
            <a:gd name="adj3" fmla="val 2216487"/>
            <a:gd name="adj4" fmla="val 9022960"/>
            <a:gd name="adj5" fmla="val 415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88E066-6B1A-4CE3-8DE3-6BB1F9331E35}">
      <dsp:nvSpPr>
        <dsp:cNvPr id="0" name=""/>
        <dsp:cNvSpPr/>
      </dsp:nvSpPr>
      <dsp:spPr>
        <a:xfrm>
          <a:off x="491583" y="2955861"/>
          <a:ext cx="1963496" cy="780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Almidón oxidado</a:t>
          </a:r>
        </a:p>
      </dsp:txBody>
      <dsp:txXfrm>
        <a:off x="514452" y="2978730"/>
        <a:ext cx="1917758" cy="735079"/>
      </dsp:txXfrm>
    </dsp:sp>
    <dsp:sp modelId="{06D018B4-856E-402E-850D-C5A5794E17A3}">
      <dsp:nvSpPr>
        <dsp:cNvPr id="0" name=""/>
        <dsp:cNvSpPr/>
      </dsp:nvSpPr>
      <dsp:spPr>
        <a:xfrm>
          <a:off x="2885830" y="1523455"/>
          <a:ext cx="2208933" cy="1821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Quitosano 2% en ácido acético 0.35 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Sol. coagulante: 1:1 NaOH 1M:EtOH 26% </a:t>
          </a:r>
        </a:p>
      </dsp:txBody>
      <dsp:txXfrm>
        <a:off x="2927757" y="1955791"/>
        <a:ext cx="2125079" cy="1347645"/>
      </dsp:txXfrm>
    </dsp:sp>
    <dsp:sp modelId="{ED73A54A-A7D7-416C-AFCF-5C8157837DC9}">
      <dsp:nvSpPr>
        <dsp:cNvPr id="0" name=""/>
        <dsp:cNvSpPr/>
      </dsp:nvSpPr>
      <dsp:spPr>
        <a:xfrm>
          <a:off x="4141896" y="245266"/>
          <a:ext cx="2878185" cy="2878185"/>
        </a:xfrm>
        <a:prstGeom prst="circularArrow">
          <a:avLst>
            <a:gd name="adj1" fmla="val 3143"/>
            <a:gd name="adj2" fmla="val 386666"/>
            <a:gd name="adj3" fmla="val 19118717"/>
            <a:gd name="adj4" fmla="val 12256404"/>
            <a:gd name="adj5" fmla="val 366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B3B27A-C593-488C-ACCB-2938D89C0B55}">
      <dsp:nvSpPr>
        <dsp:cNvPr id="0" name=""/>
        <dsp:cNvSpPr/>
      </dsp:nvSpPr>
      <dsp:spPr>
        <a:xfrm>
          <a:off x="3376704" y="1133046"/>
          <a:ext cx="1963496" cy="780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Precipitación del quitosano</a:t>
          </a:r>
        </a:p>
      </dsp:txBody>
      <dsp:txXfrm>
        <a:off x="3399573" y="1155915"/>
        <a:ext cx="1917758" cy="735079"/>
      </dsp:txXfrm>
    </dsp:sp>
    <dsp:sp modelId="{B4CB4882-9E03-4FF3-8C2D-1FFC584231D6}">
      <dsp:nvSpPr>
        <dsp:cNvPr id="0" name=""/>
        <dsp:cNvSpPr/>
      </dsp:nvSpPr>
      <dsp:spPr>
        <a:xfrm>
          <a:off x="5809453" y="1151430"/>
          <a:ext cx="2208933" cy="2138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Buffer fosfato de potasio 0,1 M y pH 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Glutaraldehído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Almidón oxidado (80°C, 30 min)</a:t>
          </a:r>
        </a:p>
      </dsp:txBody>
      <dsp:txXfrm>
        <a:off x="5858657" y="1200634"/>
        <a:ext cx="2110525" cy="1581528"/>
      </dsp:txXfrm>
    </dsp:sp>
    <dsp:sp modelId="{337C5421-10DB-4D24-A525-85B11C3122A1}">
      <dsp:nvSpPr>
        <dsp:cNvPr id="0" name=""/>
        <dsp:cNvSpPr/>
      </dsp:nvSpPr>
      <dsp:spPr>
        <a:xfrm>
          <a:off x="6979639" y="1741582"/>
          <a:ext cx="2735469" cy="2735469"/>
        </a:xfrm>
        <a:prstGeom prst="leftCircularArrow">
          <a:avLst>
            <a:gd name="adj1" fmla="val 3307"/>
            <a:gd name="adj2" fmla="val 408421"/>
            <a:gd name="adj3" fmla="val 2182174"/>
            <a:gd name="adj4" fmla="val 9022731"/>
            <a:gd name="adj5" fmla="val 385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460EB1-E529-497F-9319-704EEBC56EF3}">
      <dsp:nvSpPr>
        <dsp:cNvPr id="0" name=""/>
        <dsp:cNvSpPr/>
      </dsp:nvSpPr>
      <dsp:spPr>
        <a:xfrm>
          <a:off x="6261825" y="2956083"/>
          <a:ext cx="1963496" cy="780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Funcionalización</a:t>
          </a:r>
        </a:p>
      </dsp:txBody>
      <dsp:txXfrm>
        <a:off x="6284694" y="2978952"/>
        <a:ext cx="1917758" cy="735079"/>
      </dsp:txXfrm>
    </dsp:sp>
    <dsp:sp modelId="{EEA38164-1963-4C1D-BC33-749929EBEC50}">
      <dsp:nvSpPr>
        <dsp:cNvPr id="0" name=""/>
        <dsp:cNvSpPr/>
      </dsp:nvSpPr>
      <dsp:spPr>
        <a:xfrm>
          <a:off x="8656072" y="1523455"/>
          <a:ext cx="2548689" cy="1821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150 perlas (0,7072 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5 mL del reticulante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Agitación 60 rpm por 3 horas</a:t>
          </a:r>
        </a:p>
      </dsp:txBody>
      <dsp:txXfrm>
        <a:off x="8697999" y="1955791"/>
        <a:ext cx="2464835" cy="1347645"/>
      </dsp:txXfrm>
    </dsp:sp>
    <dsp:sp modelId="{6767B815-F9BB-43B3-9B38-B5B1980EECFE}">
      <dsp:nvSpPr>
        <dsp:cNvPr id="0" name=""/>
        <dsp:cNvSpPr/>
      </dsp:nvSpPr>
      <dsp:spPr>
        <a:xfrm>
          <a:off x="9316824" y="1133046"/>
          <a:ext cx="1963496" cy="7808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Funcionalización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(cantidades)</a:t>
          </a:r>
        </a:p>
      </dsp:txBody>
      <dsp:txXfrm>
        <a:off x="9339693" y="1155915"/>
        <a:ext cx="1917758" cy="7350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4FC2C-7DC5-49F6-8520-E6DA78456FD4}">
      <dsp:nvSpPr>
        <dsp:cNvPr id="0" name=""/>
        <dsp:cNvSpPr/>
      </dsp:nvSpPr>
      <dsp:spPr>
        <a:xfrm>
          <a:off x="2168" y="1525717"/>
          <a:ext cx="2568424" cy="23690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β</a:t>
          </a:r>
          <a:r>
            <a:rPr lang="es-ES" sz="1400" kern="1200" dirty="0"/>
            <a:t>-galactosidasa, 5 mL solución 0.25 mg/mL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150 perlas funcionalizadas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Agitación 60 rpm por 15 horas</a:t>
          </a:r>
        </a:p>
      </dsp:txBody>
      <dsp:txXfrm>
        <a:off x="56686" y="1580235"/>
        <a:ext cx="2459388" cy="1752337"/>
      </dsp:txXfrm>
    </dsp:sp>
    <dsp:sp modelId="{0FF41DAA-D52D-4BFD-8309-6364AAA4EA7E}">
      <dsp:nvSpPr>
        <dsp:cNvPr id="0" name=""/>
        <dsp:cNvSpPr/>
      </dsp:nvSpPr>
      <dsp:spPr>
        <a:xfrm>
          <a:off x="1502211" y="2359507"/>
          <a:ext cx="2530546" cy="2530546"/>
        </a:xfrm>
        <a:prstGeom prst="leftCircularArrow">
          <a:avLst>
            <a:gd name="adj1" fmla="val 1970"/>
            <a:gd name="adj2" fmla="val 235797"/>
            <a:gd name="adj3" fmla="val 2009847"/>
            <a:gd name="adj4" fmla="val 9023029"/>
            <a:gd name="adj5" fmla="val 229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2CDA8D-8D1D-4FA9-8357-1E3CCAE5D2F0}">
      <dsp:nvSpPr>
        <dsp:cNvPr id="0" name=""/>
        <dsp:cNvSpPr/>
      </dsp:nvSpPr>
      <dsp:spPr>
        <a:xfrm>
          <a:off x="572929" y="3315489"/>
          <a:ext cx="2283044" cy="907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Inmovilización</a:t>
          </a:r>
        </a:p>
      </dsp:txBody>
      <dsp:txXfrm>
        <a:off x="599520" y="3342080"/>
        <a:ext cx="2229862" cy="854709"/>
      </dsp:txXfrm>
    </dsp:sp>
    <dsp:sp modelId="{22D04BDE-AAB4-4604-9C97-B1B5A8EC20FA}">
      <dsp:nvSpPr>
        <dsp:cNvPr id="0" name=""/>
        <dsp:cNvSpPr/>
      </dsp:nvSpPr>
      <dsp:spPr>
        <a:xfrm>
          <a:off x="3093305" y="1650126"/>
          <a:ext cx="2568424" cy="2118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5 mL buffer fosfato de potasio 0.1 M y pH 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Recolección sobrenadante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Recolección de fracciones de lavado</a:t>
          </a:r>
        </a:p>
      </dsp:txBody>
      <dsp:txXfrm>
        <a:off x="3142056" y="2152823"/>
        <a:ext cx="2470922" cy="1566965"/>
      </dsp:txXfrm>
    </dsp:sp>
    <dsp:sp modelId="{60C4D3F1-BBE4-43AD-8FB0-B2164F94A9AF}">
      <dsp:nvSpPr>
        <dsp:cNvPr id="0" name=""/>
        <dsp:cNvSpPr/>
      </dsp:nvSpPr>
      <dsp:spPr>
        <a:xfrm>
          <a:off x="3664066" y="1196181"/>
          <a:ext cx="2283044" cy="907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Lavados de las perlas</a:t>
          </a:r>
        </a:p>
      </dsp:txBody>
      <dsp:txXfrm>
        <a:off x="3690657" y="1222772"/>
        <a:ext cx="2229862" cy="8547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D1F61-93FE-4B30-8FA8-6D235E68D984}">
      <dsp:nvSpPr>
        <dsp:cNvPr id="0" name=""/>
        <dsp:cNvSpPr/>
      </dsp:nvSpPr>
      <dsp:spPr>
        <a:xfrm>
          <a:off x="0" y="0"/>
          <a:ext cx="3256003" cy="37697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Glutaraldehído</a:t>
          </a:r>
        </a:p>
      </dsp:txBody>
      <dsp:txXfrm>
        <a:off x="0" y="0"/>
        <a:ext cx="3256003" cy="1130930"/>
      </dsp:txXfrm>
    </dsp:sp>
    <dsp:sp modelId="{A742C4AF-A85D-4B04-A426-FE56CF83F360}">
      <dsp:nvSpPr>
        <dsp:cNvPr id="0" name=""/>
        <dsp:cNvSpPr/>
      </dsp:nvSpPr>
      <dsp:spPr>
        <a:xfrm>
          <a:off x="325600" y="1131683"/>
          <a:ext cx="2604802" cy="6422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Entrecruza la estructura fortaleciéndola</a:t>
          </a:r>
        </a:p>
      </dsp:txBody>
      <dsp:txXfrm>
        <a:off x="344411" y="1150494"/>
        <a:ext cx="2567180" cy="604627"/>
      </dsp:txXfrm>
    </dsp:sp>
    <dsp:sp modelId="{1D9853FF-E8F1-41F0-BC3C-9828C4083946}">
      <dsp:nvSpPr>
        <dsp:cNvPr id="0" name=""/>
        <dsp:cNvSpPr/>
      </dsp:nvSpPr>
      <dsp:spPr>
        <a:xfrm>
          <a:off x="325600" y="1841854"/>
          <a:ext cx="2604802" cy="1100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/>
            <a:t>Mejora en estabilidad operativa y resistencia mecánica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400" kern="1200" dirty="0"/>
            <a:t>Evita degradación química</a:t>
          </a:r>
        </a:p>
      </dsp:txBody>
      <dsp:txXfrm>
        <a:off x="357833" y="1874087"/>
        <a:ext cx="2540336" cy="1036053"/>
      </dsp:txXfrm>
    </dsp:sp>
    <dsp:sp modelId="{4FFBBE1B-DF08-4D56-8A01-0FA966261F5D}">
      <dsp:nvSpPr>
        <dsp:cNvPr id="0" name=""/>
        <dsp:cNvSpPr/>
      </dsp:nvSpPr>
      <dsp:spPr>
        <a:xfrm>
          <a:off x="325600" y="3010296"/>
          <a:ext cx="2604802" cy="570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 mayor concentración, mayor fragilidad</a:t>
          </a:r>
        </a:p>
      </dsp:txBody>
      <dsp:txXfrm>
        <a:off x="342301" y="3026997"/>
        <a:ext cx="2571400" cy="5368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EEDB9-0C3F-4064-8859-F5F3D7B2A490}">
      <dsp:nvSpPr>
        <dsp:cNvPr id="0" name=""/>
        <dsp:cNvSpPr/>
      </dsp:nvSpPr>
      <dsp:spPr>
        <a:xfrm>
          <a:off x="1889618" y="155502"/>
          <a:ext cx="3318416" cy="115244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BA9985-D2CC-4D8B-B4C6-002518E7DD92}">
      <dsp:nvSpPr>
        <dsp:cNvPr id="0" name=""/>
        <dsp:cNvSpPr/>
      </dsp:nvSpPr>
      <dsp:spPr>
        <a:xfrm>
          <a:off x="3232419" y="2907868"/>
          <a:ext cx="643104" cy="411586"/>
        </a:xfrm>
        <a:prstGeom prst="down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E19503B2-9DC9-48F5-891D-6ACB55F7B7E6}">
      <dsp:nvSpPr>
        <dsp:cNvPr id="0" name=""/>
        <dsp:cNvSpPr/>
      </dsp:nvSpPr>
      <dsp:spPr>
        <a:xfrm>
          <a:off x="2010522" y="3306712"/>
          <a:ext cx="3086899" cy="77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Hidrogeles </a:t>
          </a:r>
          <a:r>
            <a:rPr lang="es-ES" sz="1600" b="1" kern="1200" dirty="0" err="1"/>
            <a:t>Quit-AlmOx</a:t>
          </a:r>
          <a:endParaRPr lang="es-E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Estructuras rígidas, insolubles y resistentes</a:t>
          </a:r>
        </a:p>
      </dsp:txBody>
      <dsp:txXfrm>
        <a:off x="2010522" y="3306712"/>
        <a:ext cx="3086899" cy="771724"/>
      </dsp:txXfrm>
    </dsp:sp>
    <dsp:sp modelId="{A8549E8C-59A5-4DD4-93E9-AB8DF18512B5}">
      <dsp:nvSpPr>
        <dsp:cNvPr id="0" name=""/>
        <dsp:cNvSpPr/>
      </dsp:nvSpPr>
      <dsp:spPr>
        <a:xfrm>
          <a:off x="3096081" y="1396950"/>
          <a:ext cx="1157587" cy="11575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Enlaces H</a:t>
          </a:r>
        </a:p>
      </dsp:txBody>
      <dsp:txXfrm>
        <a:off x="3265606" y="1566475"/>
        <a:ext cx="818537" cy="818537"/>
      </dsp:txXfrm>
    </dsp:sp>
    <dsp:sp modelId="{53A6F851-167A-4A9E-AC98-37621BB20432}">
      <dsp:nvSpPr>
        <dsp:cNvPr id="0" name=""/>
        <dsp:cNvSpPr/>
      </dsp:nvSpPr>
      <dsp:spPr>
        <a:xfrm>
          <a:off x="2231907" y="528502"/>
          <a:ext cx="1229299" cy="1157587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Interacciones hidrofóbicas</a:t>
          </a:r>
        </a:p>
      </dsp:txBody>
      <dsp:txXfrm>
        <a:off x="2411934" y="698027"/>
        <a:ext cx="869245" cy="818537"/>
      </dsp:txXfrm>
    </dsp:sp>
    <dsp:sp modelId="{A044196D-E8AC-4106-9BD1-A2D3622782DD}">
      <dsp:nvSpPr>
        <dsp:cNvPr id="0" name=""/>
        <dsp:cNvSpPr/>
      </dsp:nvSpPr>
      <dsp:spPr>
        <a:xfrm>
          <a:off x="3451075" y="248624"/>
          <a:ext cx="1157587" cy="115758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Enlaces covalentes</a:t>
          </a:r>
        </a:p>
      </dsp:txBody>
      <dsp:txXfrm>
        <a:off x="3620600" y="418149"/>
        <a:ext cx="818537" cy="818537"/>
      </dsp:txXfrm>
    </dsp:sp>
    <dsp:sp modelId="{3D7CD6CC-1214-4522-8698-4A6AFAE26DEB}">
      <dsp:nvSpPr>
        <dsp:cNvPr id="0" name=""/>
        <dsp:cNvSpPr/>
      </dsp:nvSpPr>
      <dsp:spPr>
        <a:xfrm>
          <a:off x="1753280" y="37428"/>
          <a:ext cx="3601382" cy="28342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558B9-879E-48EA-9547-C2E1E6AE9CA8}">
      <dsp:nvSpPr>
        <dsp:cNvPr id="0" name=""/>
        <dsp:cNvSpPr/>
      </dsp:nvSpPr>
      <dsp:spPr>
        <a:xfrm>
          <a:off x="2161430" y="1530"/>
          <a:ext cx="1628144" cy="10582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3 % 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→ 10 U/g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0.5 % → 50 U/g</a:t>
          </a:r>
          <a:endParaRPr lang="es-ES" sz="1400" kern="1200" dirty="0"/>
        </a:p>
      </dsp:txBody>
      <dsp:txXfrm>
        <a:off x="2213092" y="53192"/>
        <a:ext cx="1524820" cy="954969"/>
      </dsp:txXfrm>
    </dsp:sp>
    <dsp:sp modelId="{1D484AB8-8027-45AA-BA84-5E69CF47BE70}">
      <dsp:nvSpPr>
        <dsp:cNvPr id="0" name=""/>
        <dsp:cNvSpPr/>
      </dsp:nvSpPr>
      <dsp:spPr>
        <a:xfrm>
          <a:off x="862648" y="530677"/>
          <a:ext cx="4225708" cy="4225708"/>
        </a:xfrm>
        <a:custGeom>
          <a:avLst/>
          <a:gdLst/>
          <a:ahLst/>
          <a:cxnLst/>
          <a:rect l="0" t="0" r="0" b="0"/>
          <a:pathLst>
            <a:path>
              <a:moveTo>
                <a:pt x="2938092" y="167825"/>
              </a:moveTo>
              <a:arcTo wR="2112854" hR="2112854" stAng="17579435" swAng="195975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65F2-59EF-4876-8280-DCCDC69ED280}">
      <dsp:nvSpPr>
        <dsp:cNvPr id="0" name=""/>
        <dsp:cNvSpPr/>
      </dsp:nvSpPr>
      <dsp:spPr>
        <a:xfrm>
          <a:off x="4170873" y="1461477"/>
          <a:ext cx="1628144" cy="1058293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Exceso de aldehídos </a:t>
          </a:r>
          <a:r>
            <a:rPr lang="es-ES" sz="1400" kern="1200" dirty="0">
              <a:latin typeface="Arial" panose="020B0604020202020204" pitchFamily="34" charset="0"/>
              <a:cs typeface="Arial" panose="020B0604020202020204" pitchFamily="34" charset="0"/>
            </a:rPr>
            <a:t>→ uniones multipunto</a:t>
          </a:r>
          <a:endParaRPr lang="es-ES" sz="1400" kern="1200" dirty="0"/>
        </a:p>
      </dsp:txBody>
      <dsp:txXfrm>
        <a:off x="4222535" y="1513139"/>
        <a:ext cx="1524820" cy="954969"/>
      </dsp:txXfrm>
    </dsp:sp>
    <dsp:sp modelId="{AD5094DD-1A38-4258-813F-75FED21BBA6B}">
      <dsp:nvSpPr>
        <dsp:cNvPr id="0" name=""/>
        <dsp:cNvSpPr/>
      </dsp:nvSpPr>
      <dsp:spPr>
        <a:xfrm>
          <a:off x="862648" y="530677"/>
          <a:ext cx="4225708" cy="4225708"/>
        </a:xfrm>
        <a:custGeom>
          <a:avLst/>
          <a:gdLst/>
          <a:ahLst/>
          <a:cxnLst/>
          <a:rect l="0" t="0" r="0" b="0"/>
          <a:pathLst>
            <a:path>
              <a:moveTo>
                <a:pt x="4222829" y="2002591"/>
              </a:moveTo>
              <a:arcTo wR="2112854" hR="2112854" stAng="21420513" swAng="2194930"/>
            </a:path>
          </a:pathLst>
        </a:custGeom>
        <a:noFill/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0D6A9-3A6C-4132-B8FB-88030D8B0C6D}">
      <dsp:nvSpPr>
        <dsp:cNvPr id="0" name=""/>
        <dsp:cNvSpPr/>
      </dsp:nvSpPr>
      <dsp:spPr>
        <a:xfrm>
          <a:off x="3167554" y="3823719"/>
          <a:ext cx="2099703" cy="1058293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Modificaciones del centro activo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Afectar conformación tridimensional</a:t>
          </a:r>
        </a:p>
      </dsp:txBody>
      <dsp:txXfrm>
        <a:off x="3219216" y="3875381"/>
        <a:ext cx="1996379" cy="954969"/>
      </dsp:txXfrm>
    </dsp:sp>
    <dsp:sp modelId="{6F7D8ABA-F4C1-4894-8E42-D595A9441948}">
      <dsp:nvSpPr>
        <dsp:cNvPr id="0" name=""/>
        <dsp:cNvSpPr/>
      </dsp:nvSpPr>
      <dsp:spPr>
        <a:xfrm>
          <a:off x="862648" y="530677"/>
          <a:ext cx="4225708" cy="4225708"/>
        </a:xfrm>
        <a:custGeom>
          <a:avLst/>
          <a:gdLst/>
          <a:ahLst/>
          <a:cxnLst/>
          <a:rect l="0" t="0" r="0" b="0"/>
          <a:pathLst>
            <a:path>
              <a:moveTo>
                <a:pt x="2298722" y="4217516"/>
              </a:moveTo>
              <a:arcTo wR="2112854" hR="2112854" stAng="5097188" swAng="993667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DA45C-49EA-4F54-8F6B-1DD920499F03}">
      <dsp:nvSpPr>
        <dsp:cNvPr id="0" name=""/>
        <dsp:cNvSpPr/>
      </dsp:nvSpPr>
      <dsp:spPr>
        <a:xfrm>
          <a:off x="919525" y="3823719"/>
          <a:ext cx="1628144" cy="1058293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Desactivación o bloqueo del sitio activo</a:t>
          </a:r>
        </a:p>
      </dsp:txBody>
      <dsp:txXfrm>
        <a:off x="971187" y="3875381"/>
        <a:ext cx="1524820" cy="954969"/>
      </dsp:txXfrm>
    </dsp:sp>
    <dsp:sp modelId="{4F9DE432-A90C-4F57-91EC-94A56D1BC51F}">
      <dsp:nvSpPr>
        <dsp:cNvPr id="0" name=""/>
        <dsp:cNvSpPr/>
      </dsp:nvSpPr>
      <dsp:spPr>
        <a:xfrm>
          <a:off x="862648" y="530677"/>
          <a:ext cx="4225708" cy="4225708"/>
        </a:xfrm>
        <a:custGeom>
          <a:avLst/>
          <a:gdLst/>
          <a:ahLst/>
          <a:cxnLst/>
          <a:rect l="0" t="0" r="0" b="0"/>
          <a:pathLst>
            <a:path>
              <a:moveTo>
                <a:pt x="352823" y="3281804"/>
              </a:moveTo>
              <a:arcTo wR="2112854" hR="2112854" stAng="8784556" swAng="2194930"/>
            </a:path>
          </a:pathLst>
        </a:custGeom>
        <a:noFill/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302D-1B15-4A7E-9681-0D7C3BA8AD0A}">
      <dsp:nvSpPr>
        <dsp:cNvPr id="0" name=""/>
        <dsp:cNvSpPr/>
      </dsp:nvSpPr>
      <dsp:spPr>
        <a:xfrm>
          <a:off x="10109" y="1461477"/>
          <a:ext cx="1911897" cy="105829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Perlas 3.2 mm y 5 % GA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Calibri" panose="020F0502020204030204" pitchFamily="34" charset="0"/>
              <a:cs typeface="Calibri" panose="020F0502020204030204" pitchFamily="34" charset="0"/>
            </a:rPr>
            <a:t>↓</a:t>
          </a:r>
          <a:endParaRPr lang="es-E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66 U/g y 16.9 % </a:t>
          </a:r>
          <a:r>
            <a:rPr lang="es-ES" sz="1400" kern="1200" dirty="0" err="1"/>
            <a:t>Ri</a:t>
          </a:r>
          <a:endParaRPr lang="es-ES" sz="1400" kern="1200" dirty="0"/>
        </a:p>
      </dsp:txBody>
      <dsp:txXfrm>
        <a:off x="61771" y="1513139"/>
        <a:ext cx="1808573" cy="954969"/>
      </dsp:txXfrm>
    </dsp:sp>
    <dsp:sp modelId="{21BAAD20-ED08-40D4-8E3E-5AC511750434}">
      <dsp:nvSpPr>
        <dsp:cNvPr id="0" name=""/>
        <dsp:cNvSpPr/>
      </dsp:nvSpPr>
      <dsp:spPr>
        <a:xfrm>
          <a:off x="862648" y="530677"/>
          <a:ext cx="4225708" cy="4225708"/>
        </a:xfrm>
        <a:custGeom>
          <a:avLst/>
          <a:gdLst/>
          <a:ahLst/>
          <a:cxnLst/>
          <a:rect l="0" t="0" r="0" b="0"/>
          <a:pathLst>
            <a:path>
              <a:moveTo>
                <a:pt x="368404" y="920777"/>
              </a:moveTo>
              <a:arcTo wR="2112854" hR="2112854" stAng="12860814" swAng="1959752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EB98E-FDDE-46D4-AC94-C462812A1614}">
      <dsp:nvSpPr>
        <dsp:cNvPr id="0" name=""/>
        <dsp:cNvSpPr/>
      </dsp:nvSpPr>
      <dsp:spPr>
        <a:xfrm rot="5400000">
          <a:off x="2756711" y="384976"/>
          <a:ext cx="1810528" cy="15751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Xilanasa de </a:t>
          </a:r>
          <a:r>
            <a:rPr lang="es-ES" sz="1400" i="1" kern="1200" dirty="0"/>
            <a:t>Aspergillus niger</a:t>
          </a:r>
          <a:endParaRPr lang="es-ES" sz="1400" kern="1200" dirty="0"/>
        </a:p>
      </dsp:txBody>
      <dsp:txXfrm rot="-5400000">
        <a:off x="3119857" y="549433"/>
        <a:ext cx="1084236" cy="1246246"/>
      </dsp:txXfrm>
    </dsp:sp>
    <dsp:sp modelId="{FA6668AC-9544-4196-B2B6-BD3626EDDE2A}">
      <dsp:nvSpPr>
        <dsp:cNvPr id="0" name=""/>
        <dsp:cNvSpPr/>
      </dsp:nvSpPr>
      <dsp:spPr>
        <a:xfrm>
          <a:off x="4497353" y="629397"/>
          <a:ext cx="2020550" cy="10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62DF6-B42B-424B-8910-1D8E6B3C951B}">
      <dsp:nvSpPr>
        <dsp:cNvPr id="0" name=""/>
        <dsp:cNvSpPr/>
      </dsp:nvSpPr>
      <dsp:spPr>
        <a:xfrm rot="5400000">
          <a:off x="1055538" y="384976"/>
          <a:ext cx="1810528" cy="15751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Hongge</a:t>
          </a:r>
          <a:r>
            <a:rPr lang="es-ES" sz="1600" kern="1200" dirty="0"/>
            <a:t> Chen et al., (2010)</a:t>
          </a:r>
        </a:p>
      </dsp:txBody>
      <dsp:txXfrm rot="-5400000">
        <a:off x="1418684" y="549433"/>
        <a:ext cx="1084236" cy="1246246"/>
      </dsp:txXfrm>
    </dsp:sp>
    <dsp:sp modelId="{F05B02DA-A87E-4B02-8268-E71F9553129A}">
      <dsp:nvSpPr>
        <dsp:cNvPr id="0" name=""/>
        <dsp:cNvSpPr/>
      </dsp:nvSpPr>
      <dsp:spPr>
        <a:xfrm rot="5400000">
          <a:off x="1902865" y="1921753"/>
          <a:ext cx="1810528" cy="15751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GA 3.1 %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Calibri" panose="020F0502020204030204" pitchFamily="34" charset="0"/>
            </a:rPr>
            <a:t>↓</a:t>
          </a:r>
          <a:r>
            <a:rPr lang="es-ES" sz="1600" kern="1200" dirty="0">
              <a:latin typeface="+mn-lt"/>
              <a:cs typeface="Arial" panose="020B060402020202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Arial" panose="020B0604020202020204" pitchFamily="34" charset="0"/>
            </a:rPr>
            <a:t>54,2 % Ar</a:t>
          </a:r>
          <a:endParaRPr lang="es-ES" sz="1600" kern="1200" dirty="0"/>
        </a:p>
      </dsp:txBody>
      <dsp:txXfrm rot="-5400000">
        <a:off x="2266011" y="2086210"/>
        <a:ext cx="1084236" cy="1246246"/>
      </dsp:txXfrm>
    </dsp:sp>
    <dsp:sp modelId="{BEA980E7-D654-4381-A25F-598AF6014ECD}">
      <dsp:nvSpPr>
        <dsp:cNvPr id="0" name=""/>
        <dsp:cNvSpPr/>
      </dsp:nvSpPr>
      <dsp:spPr>
        <a:xfrm>
          <a:off x="264982" y="2134541"/>
          <a:ext cx="1674794" cy="1180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Almidón oxidado con un GO &gt; 90%</a:t>
          </a:r>
          <a:endParaRPr lang="es-ES" sz="1400" kern="1200" dirty="0"/>
        </a:p>
      </dsp:txBody>
      <dsp:txXfrm>
        <a:off x="264982" y="2134541"/>
        <a:ext cx="1674794" cy="1180001"/>
      </dsp:txXfrm>
    </dsp:sp>
    <dsp:sp modelId="{73217A8B-592D-4F3E-8E65-97D3884C330E}">
      <dsp:nvSpPr>
        <dsp:cNvPr id="0" name=""/>
        <dsp:cNvSpPr/>
      </dsp:nvSpPr>
      <dsp:spPr>
        <a:xfrm rot="5400000">
          <a:off x="3604038" y="1921753"/>
          <a:ext cx="1810528" cy="15751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6,3 % </a:t>
          </a:r>
          <a:r>
            <a:rPr lang="es-ES" sz="1400" kern="1200" dirty="0" err="1">
              <a:latin typeface="+mn-lt"/>
            </a:rPr>
            <a:t>Alm</a:t>
          </a:r>
          <a:r>
            <a:rPr lang="es-ES" sz="1400" kern="1200" dirty="0">
              <a:latin typeface="+mn-lt"/>
            </a:rPr>
            <a:t> Ox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Calibri" panose="020F0502020204030204" pitchFamily="34" charset="0"/>
            </a:rPr>
            <a:t>↓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Calibri" panose="020F0502020204030204" pitchFamily="34" charset="0"/>
            </a:rPr>
            <a:t>60,8 % Ar</a:t>
          </a:r>
          <a:endParaRPr lang="es-ES" sz="1600" kern="1200" dirty="0"/>
        </a:p>
      </dsp:txBody>
      <dsp:txXfrm rot="-5400000">
        <a:off x="3967184" y="2086210"/>
        <a:ext cx="1084236" cy="1246246"/>
      </dsp:txXfrm>
    </dsp:sp>
    <dsp:sp modelId="{EBB24F8A-8442-4714-A3DD-A7A997BEDC08}">
      <dsp:nvSpPr>
        <dsp:cNvPr id="0" name=""/>
        <dsp:cNvSpPr/>
      </dsp:nvSpPr>
      <dsp:spPr>
        <a:xfrm rot="5400000">
          <a:off x="2756711" y="3458530"/>
          <a:ext cx="1810528" cy="15751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i="0" kern="1200" dirty="0" err="1">
              <a:latin typeface="+mn-lt"/>
            </a:rPr>
            <a:t>Ri</a:t>
          </a:r>
          <a:r>
            <a:rPr lang="es-ES" sz="1600" i="0" kern="1200" dirty="0">
              <a:latin typeface="+mn-lt"/>
            </a:rPr>
            <a:t>, </a:t>
          </a:r>
          <a:r>
            <a:rPr lang="es-ES" sz="1600" i="0" kern="1200" dirty="0" err="1">
              <a:latin typeface="+mn-lt"/>
            </a:rPr>
            <a:t>Rs</a:t>
          </a:r>
          <a:r>
            <a:rPr lang="es-ES" sz="1600" i="0" kern="1200" dirty="0">
              <a:latin typeface="+mn-lt"/>
            </a:rPr>
            <a:t> y E resultados similares</a:t>
          </a:r>
          <a:endParaRPr lang="es-ES" sz="1600" kern="1200" dirty="0"/>
        </a:p>
      </dsp:txBody>
      <dsp:txXfrm rot="-5400000">
        <a:off x="3119857" y="3622987"/>
        <a:ext cx="1084236" cy="1246246"/>
      </dsp:txXfrm>
    </dsp:sp>
    <dsp:sp modelId="{C6558C18-8923-4EC7-A993-AF30C1D6CE48}">
      <dsp:nvSpPr>
        <dsp:cNvPr id="0" name=""/>
        <dsp:cNvSpPr/>
      </dsp:nvSpPr>
      <dsp:spPr>
        <a:xfrm>
          <a:off x="4512134" y="3702386"/>
          <a:ext cx="1438651" cy="10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hay desactivación enzimática</a:t>
          </a:r>
        </a:p>
      </dsp:txBody>
      <dsp:txXfrm>
        <a:off x="4512134" y="3702386"/>
        <a:ext cx="1438651" cy="1086317"/>
      </dsp:txXfrm>
    </dsp:sp>
    <dsp:sp modelId="{9814C993-388D-4AFB-A6BE-F37EAB529EB8}">
      <dsp:nvSpPr>
        <dsp:cNvPr id="0" name=""/>
        <dsp:cNvSpPr/>
      </dsp:nvSpPr>
      <dsp:spPr>
        <a:xfrm rot="5400000">
          <a:off x="1055538" y="3458530"/>
          <a:ext cx="1810528" cy="157516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Oxidación con </a:t>
          </a:r>
          <a:r>
            <a:rPr lang="es-EC" sz="1400" kern="1200" dirty="0">
              <a:latin typeface="+mn-lt"/>
            </a:rPr>
            <a:t>H</a:t>
          </a:r>
          <a:r>
            <a:rPr lang="es-EC" sz="1400" kern="1200" baseline="-25000" dirty="0">
              <a:latin typeface="+mn-lt"/>
            </a:rPr>
            <a:t>2</a:t>
          </a:r>
          <a:r>
            <a:rPr lang="es-EC" sz="1400" kern="1200" dirty="0">
              <a:latin typeface="+mn-lt"/>
            </a:rPr>
            <a:t>O</a:t>
          </a:r>
          <a:r>
            <a:rPr lang="es-EC" sz="1400" kern="1200" baseline="-25000" dirty="0">
              <a:latin typeface="+mn-lt"/>
            </a:rPr>
            <a:t>2</a:t>
          </a:r>
          <a:r>
            <a:rPr lang="es-EC" sz="1400" kern="1200" dirty="0">
              <a:latin typeface="+mn-lt"/>
            </a:rPr>
            <a:t> </a:t>
          </a:r>
          <a:r>
            <a:rPr lang="es-EC" sz="1400" kern="1200" dirty="0">
              <a:latin typeface="+mn-lt"/>
              <a:cs typeface="Arial" panose="020B0604020202020204" pitchFamily="34" charset="0"/>
            </a:rPr>
            <a:t>→ </a:t>
          </a:r>
          <a:r>
            <a:rPr lang="es-ES" sz="1400" kern="1200" dirty="0">
              <a:latin typeface="+mn-lt"/>
              <a:cs typeface="Calibri" panose="020F0502020204030204" pitchFamily="34" charset="0"/>
            </a:rPr>
            <a:t>grupos -</a:t>
          </a:r>
          <a:r>
            <a:rPr lang="es-EC" sz="1400" kern="1200" dirty="0">
              <a:latin typeface="+mn-lt"/>
            </a:rPr>
            <a:t>CHO</a:t>
          </a:r>
          <a:r>
            <a:rPr lang="es-ES" sz="1400" kern="1200" dirty="0">
              <a:latin typeface="+mn-lt"/>
              <a:cs typeface="Calibri" panose="020F0502020204030204" pitchFamily="34" charset="0"/>
            </a:rPr>
            <a:t> 32,9%* 55,4%** 53,4%***</a:t>
          </a:r>
          <a:r>
            <a:rPr lang="es-ES" sz="1400" kern="1200" dirty="0">
              <a:latin typeface="+mn-lt"/>
            </a:rPr>
            <a:t> </a:t>
          </a:r>
          <a:endParaRPr lang="es-ES" sz="1400" kern="1200" dirty="0"/>
        </a:p>
      </dsp:txBody>
      <dsp:txXfrm rot="-5400000">
        <a:off x="1418684" y="3622987"/>
        <a:ext cx="1084236" cy="12462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D0CE8-4913-4ACB-B3C9-83E9D2D1E1E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AC5413-352A-49F9-B9DE-23C86F87ACD7}">
      <dsp:nvSpPr>
        <dsp:cNvPr id="0" name=""/>
        <dsp:cNvSpPr/>
      </dsp:nvSpPr>
      <dsp:spPr>
        <a:xfrm>
          <a:off x="610504" y="416587"/>
          <a:ext cx="10284980" cy="8336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caracterización de la enzima y del soporte empleado es un paso clave e importante en los estudios de inmovilización. </a:t>
          </a:r>
        </a:p>
      </dsp:txBody>
      <dsp:txXfrm>
        <a:off x="610504" y="416587"/>
        <a:ext cx="10284980" cy="833607"/>
      </dsp:txXfrm>
    </dsp:sp>
    <dsp:sp modelId="{0CC4B7EB-6D79-47ED-AC0F-039152814669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A33232-B16D-4FF3-93A1-B306879CDF78}">
      <dsp:nvSpPr>
        <dsp:cNvPr id="0" name=""/>
        <dsp:cNvSpPr/>
      </dsp:nvSpPr>
      <dsp:spPr>
        <a:xfrm>
          <a:off x="1088431" y="1667215"/>
          <a:ext cx="9807053" cy="8336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lactasa 0.25 mg/mL fue inmovilizada en 150 perlas de quitosano (0.7072 g; 2.5 mm) funcionalizadas con dos tipos de reticulante, glutaraldehído y almidón oxidado, en dos concentraciones, 1 y 3 %, empleando condiciones uniformes de trabajo.</a:t>
          </a:r>
        </a:p>
      </dsp:txBody>
      <dsp:txXfrm>
        <a:off x="1088431" y="1667215"/>
        <a:ext cx="9807053" cy="833607"/>
      </dsp:txXfrm>
    </dsp:sp>
    <dsp:sp modelId="{3471EC50-4180-47A5-B128-01FF33E0CD34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CE7BD4-43A4-48FF-BF9F-9DAFD5F8ECE1}">
      <dsp:nvSpPr>
        <dsp:cNvPr id="0" name=""/>
        <dsp:cNvSpPr/>
      </dsp:nvSpPr>
      <dsp:spPr>
        <a:xfrm>
          <a:off x="1088431" y="2917843"/>
          <a:ext cx="9807053" cy="83360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mejor reticulante para el quitosano es el glutaraldehído a la concentración de 1 % al lograr los resultados más altos, 31.07 U/gss, 9.96 % Ar y </a:t>
          </a:r>
          <a:r>
            <a:rPr lang="es-EC" sz="1600" kern="1200" dirty="0"/>
            <a:t>98.08 % </a:t>
          </a:r>
          <a:r>
            <a:rPr lang="es-EC" sz="1600" kern="1200" dirty="0" err="1"/>
            <a:t>Rs</a:t>
          </a:r>
          <a:r>
            <a:rPr lang="es-EC" sz="1600" kern="1200" dirty="0"/>
            <a:t>. Para los otros indicadores, el 100 % del </a:t>
          </a:r>
          <a:r>
            <a:rPr lang="es-EC" sz="1600" kern="1200" dirty="0" err="1"/>
            <a:t>Ri</a:t>
          </a:r>
          <a:r>
            <a:rPr lang="es-EC" sz="1600" kern="1200" dirty="0"/>
            <a:t> al emplear GA 3% y 24.7 % de E al emplear </a:t>
          </a:r>
          <a:r>
            <a:rPr lang="es-EC" sz="1600" kern="1200" dirty="0" err="1"/>
            <a:t>Alm</a:t>
          </a:r>
          <a:r>
            <a:rPr lang="es-EC" sz="1600" kern="1200" dirty="0"/>
            <a:t> Ox 1%.</a:t>
          </a:r>
          <a:r>
            <a:rPr lang="es-ES" sz="1600" kern="1200" dirty="0"/>
            <a:t> </a:t>
          </a:r>
        </a:p>
      </dsp:txBody>
      <dsp:txXfrm>
        <a:off x="1088431" y="2917843"/>
        <a:ext cx="9807053" cy="833607"/>
      </dsp:txXfrm>
    </dsp:sp>
    <dsp:sp modelId="{05C545B0-9537-4BA2-873E-FC318508219F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DD2AE15-FCE7-4F02-9818-595857F11E0D}">
      <dsp:nvSpPr>
        <dsp:cNvPr id="0" name=""/>
        <dsp:cNvSpPr/>
      </dsp:nvSpPr>
      <dsp:spPr>
        <a:xfrm>
          <a:off x="610504" y="4168472"/>
          <a:ext cx="10284980" cy="8336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Mejor reticulante: glutaraldehído, Mejor concentración; 1%.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Almidón oxidado tiene alto potencial por su </a:t>
          </a:r>
          <a:r>
            <a:rPr lang="es-EC" sz="1600" kern="1200" dirty="0"/>
            <a:t>notable capacidad de carga enzimática y buena eficiencia, además es biodegradable, biocompatible y de baja toxicidad en contraste con el glutaraldehído.</a:t>
          </a:r>
          <a:endParaRPr lang="es-ES" sz="1600" kern="1200" dirty="0"/>
        </a:p>
      </dsp:txBody>
      <dsp:txXfrm>
        <a:off x="610504" y="4168472"/>
        <a:ext cx="10284980" cy="833607"/>
      </dsp:txXfrm>
    </dsp:sp>
    <dsp:sp modelId="{542A81B0-5EA0-462E-9095-E1BEEC181086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AF8D1-7C5E-4AF4-810F-B56F0A169905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700CC-C149-4A48-96AD-CCDCAC309E76}">
      <dsp:nvSpPr>
        <dsp:cNvPr id="0" name=""/>
        <dsp:cNvSpPr/>
      </dsp:nvSpPr>
      <dsp:spPr>
        <a:xfrm>
          <a:off x="610504" y="416587"/>
          <a:ext cx="10500865" cy="8336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Desarrollo de la investigación para producir de forma recombinante la β-galactosidasa para disponer de enzima y continuar el desarrollo de experimentos complementarios que permitan proponer una solución real a las industrias que emplean lactasa.</a:t>
          </a:r>
        </a:p>
      </dsp:txBody>
      <dsp:txXfrm>
        <a:off x="610504" y="416587"/>
        <a:ext cx="10500865" cy="833607"/>
      </dsp:txXfrm>
    </dsp:sp>
    <dsp:sp modelId="{4FAA9C07-F1BF-452F-8617-BBB3F718B3FC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880CF0-53CB-4893-ADC6-CA5B4DDF13FE}">
      <dsp:nvSpPr>
        <dsp:cNvPr id="0" name=""/>
        <dsp:cNvSpPr/>
      </dsp:nvSpPr>
      <dsp:spPr>
        <a:xfrm>
          <a:off x="1088431" y="1667215"/>
          <a:ext cx="10022938" cy="833607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La investigación inicial puede ser potenciada con la caracterización más profunda del soporte mediante espectroscopía infrarroja por transformada de Fourier (FTIR) y su optimización con ensayos de carga para determinar la capacidad de retención del soporte. </a:t>
          </a:r>
        </a:p>
      </dsp:txBody>
      <dsp:txXfrm>
        <a:off x="1088431" y="1667215"/>
        <a:ext cx="10022938" cy="833607"/>
      </dsp:txXfrm>
    </dsp:sp>
    <dsp:sp modelId="{CDAAF606-955E-444D-909C-531B0E625759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B42C470-4E41-4F26-A7D9-BF1EC4F52E39}">
      <dsp:nvSpPr>
        <dsp:cNvPr id="0" name=""/>
        <dsp:cNvSpPr/>
      </dsp:nvSpPr>
      <dsp:spPr>
        <a:xfrm>
          <a:off x="1088431" y="2917843"/>
          <a:ext cx="10022938" cy="833607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Estudios profundidad: </a:t>
          </a:r>
          <a:r>
            <a:rPr lang="es-ES" sz="1800" kern="1200" dirty="0"/>
            <a:t>1) caracterización de la enzima libre e inmovilizada mediante estudios cinéticos, 2) estudios de optimización de condiciones de trabajo, pH y temperatura, 3) estudios de estabilidad al almacenamiento y condiciones desnaturalizantes.</a:t>
          </a:r>
        </a:p>
      </dsp:txBody>
      <dsp:txXfrm>
        <a:off x="1088431" y="2917843"/>
        <a:ext cx="10022938" cy="833607"/>
      </dsp:txXfrm>
    </dsp:sp>
    <dsp:sp modelId="{3324FAC3-D7E0-4B70-9650-40ED00AA5FB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AE732CB-C327-42A6-8BC3-1D765B89A9EF}">
      <dsp:nvSpPr>
        <dsp:cNvPr id="0" name=""/>
        <dsp:cNvSpPr/>
      </dsp:nvSpPr>
      <dsp:spPr>
        <a:xfrm>
          <a:off x="610504" y="4168472"/>
          <a:ext cx="10500865" cy="833607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Estudios industriales: </a:t>
          </a:r>
          <a:r>
            <a:rPr lang="es-ES" sz="1800" kern="1200" dirty="0"/>
            <a:t>empleo de la enzima inmovilizada en condiciones de flujo continuo y discontinuo, con mayores volúmenes e incluso diferentes sustratos. </a:t>
          </a:r>
        </a:p>
      </dsp:txBody>
      <dsp:txXfrm>
        <a:off x="610504" y="4168472"/>
        <a:ext cx="10500865" cy="833607"/>
      </dsp:txXfrm>
    </dsp:sp>
    <dsp:sp modelId="{EA86C6ED-865F-4CEA-94B9-E92A9AD78920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5DFFC-31FD-4812-8C72-1CE3DF9ABC39}">
      <dsp:nvSpPr>
        <dsp:cNvPr id="0" name=""/>
        <dsp:cNvSpPr/>
      </dsp:nvSpPr>
      <dsp:spPr>
        <a:xfrm>
          <a:off x="224661" y="940369"/>
          <a:ext cx="5354298" cy="16732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32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</a:rPr>
            <a:t>70 % población es intolerante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latin typeface="+mn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+mn-lt"/>
            </a:rPr>
            <a:t>Ecuador, 1.86 millones de litros de leche deben procesarse</a:t>
          </a:r>
        </a:p>
      </dsp:txBody>
      <dsp:txXfrm>
        <a:off x="224661" y="940369"/>
        <a:ext cx="5354298" cy="1673218"/>
      </dsp:txXfrm>
    </dsp:sp>
    <dsp:sp modelId="{15746C11-4BE8-49FF-985F-A470293D767B}">
      <dsp:nvSpPr>
        <dsp:cNvPr id="0" name=""/>
        <dsp:cNvSpPr/>
      </dsp:nvSpPr>
      <dsp:spPr>
        <a:xfrm>
          <a:off x="1565" y="698682"/>
          <a:ext cx="1171252" cy="1756879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8500" b="285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495BD-3FFB-460F-8E5D-2898D5782B90}">
      <dsp:nvSpPr>
        <dsp:cNvPr id="0" name=""/>
        <dsp:cNvSpPr/>
      </dsp:nvSpPr>
      <dsp:spPr>
        <a:xfrm>
          <a:off x="6066639" y="940369"/>
          <a:ext cx="5354298" cy="16732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3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latin typeface="+mn-lt"/>
            </a:rPr>
            <a:t>Enzimas en solución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Calibri" panose="020F0502020204030204" pitchFamily="34" charset="0"/>
            </a:rPr>
            <a:t>↓ estabilidad operativa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Calibri" panose="020F0502020204030204" pitchFamily="34" charset="0"/>
            </a:rPr>
            <a:t>↓ vida útil por almacenamiento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Calibri" panose="020F0502020204030204" pitchFamily="34" charset="0"/>
            </a:rPr>
            <a:t>No es posible reutilizar</a:t>
          </a:r>
          <a:endParaRPr lang="es-ES" sz="1600" kern="1200" dirty="0">
            <a:latin typeface="+mn-lt"/>
          </a:endParaRPr>
        </a:p>
      </dsp:txBody>
      <dsp:txXfrm>
        <a:off x="6066639" y="940369"/>
        <a:ext cx="5354298" cy="1673218"/>
      </dsp:txXfrm>
    </dsp:sp>
    <dsp:sp modelId="{992DBB13-EBAB-4D7C-B061-EC7B7A2E8FC0}">
      <dsp:nvSpPr>
        <dsp:cNvPr id="0" name=""/>
        <dsp:cNvSpPr/>
      </dsp:nvSpPr>
      <dsp:spPr>
        <a:xfrm>
          <a:off x="5843543" y="698682"/>
          <a:ext cx="1171252" cy="175687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3334" b="33334"/>
          </a:stretch>
        </a:blip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63950-3ADE-4AE1-AF12-BD5AA3F93A6C}">
      <dsp:nvSpPr>
        <dsp:cNvPr id="0" name=""/>
        <dsp:cNvSpPr/>
      </dsp:nvSpPr>
      <dsp:spPr>
        <a:xfrm>
          <a:off x="3145650" y="3046765"/>
          <a:ext cx="5354298" cy="16732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32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latin typeface="+mn-lt"/>
            </a:rPr>
            <a:t>Enzimas inmovilizadas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Reutilización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Mejor rendimiento y estabilidad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</a:rPr>
            <a:t>Soporte adecuado</a:t>
          </a:r>
        </a:p>
      </dsp:txBody>
      <dsp:txXfrm>
        <a:off x="3145650" y="3046765"/>
        <a:ext cx="5354298" cy="1673218"/>
      </dsp:txXfrm>
    </dsp:sp>
    <dsp:sp modelId="{88CDFF9C-8371-4362-B302-2BB082F2E197}">
      <dsp:nvSpPr>
        <dsp:cNvPr id="0" name=""/>
        <dsp:cNvSpPr/>
      </dsp:nvSpPr>
      <dsp:spPr>
        <a:xfrm>
          <a:off x="2922554" y="2805078"/>
          <a:ext cx="1171252" cy="1756879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17284" b="17284"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22857-C730-467B-8503-FBFFB30934F0}">
      <dsp:nvSpPr>
        <dsp:cNvPr id="0" name=""/>
        <dsp:cNvSpPr/>
      </dsp:nvSpPr>
      <dsp:spPr>
        <a:xfrm>
          <a:off x="0" y="0"/>
          <a:ext cx="6711200" cy="1394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Fuentes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Intestinos animales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Vegetales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Microorganismos</a:t>
          </a:r>
        </a:p>
      </dsp:txBody>
      <dsp:txXfrm>
        <a:off x="1547986" y="0"/>
        <a:ext cx="5163213" cy="1394201"/>
      </dsp:txXfrm>
    </dsp:sp>
    <dsp:sp modelId="{6F2D29EF-3B77-4D7A-8297-2085E8AB11B9}">
      <dsp:nvSpPr>
        <dsp:cNvPr id="0" name=""/>
        <dsp:cNvSpPr/>
      </dsp:nvSpPr>
      <dsp:spPr>
        <a:xfrm>
          <a:off x="205746" y="52364"/>
          <a:ext cx="1342240" cy="12894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30F702-5AED-41FF-8054-E3D786A52937}">
      <dsp:nvSpPr>
        <dsp:cNvPr id="0" name=""/>
        <dsp:cNvSpPr/>
      </dsp:nvSpPr>
      <dsp:spPr>
        <a:xfrm>
          <a:off x="0" y="1712472"/>
          <a:ext cx="6711200" cy="12923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Microorganismos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Hongos: </a:t>
          </a:r>
          <a:r>
            <a:rPr lang="es-ES" sz="1400" i="1" kern="1200" dirty="0"/>
            <a:t>Aspergillus. </a:t>
          </a:r>
          <a:r>
            <a:rPr lang="es-ES" sz="1400" i="1" kern="1200" dirty="0" err="1"/>
            <a:t>aryzae</a:t>
          </a:r>
          <a:r>
            <a:rPr lang="es-ES" sz="1400" i="1" kern="1200" dirty="0"/>
            <a:t> y A. niger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Levaduras: </a:t>
          </a:r>
          <a:r>
            <a:rPr lang="es-ES" sz="1400" i="1" kern="1200" dirty="0" err="1"/>
            <a:t>Kluyveromyces</a:t>
          </a:r>
          <a:r>
            <a:rPr lang="es-ES" sz="1400" i="1" kern="1200" dirty="0"/>
            <a:t> </a:t>
          </a:r>
          <a:r>
            <a:rPr lang="es-ES" sz="1400" i="1" kern="1200" dirty="0" err="1"/>
            <a:t>lactis</a:t>
          </a:r>
          <a:r>
            <a:rPr lang="es-ES" sz="1400" i="1" kern="1200" dirty="0"/>
            <a:t> y K. </a:t>
          </a:r>
          <a:r>
            <a:rPr lang="es-ES" sz="1400" i="1" kern="1200" dirty="0" err="1"/>
            <a:t>fragilis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Bacterias: </a:t>
          </a:r>
          <a:r>
            <a:rPr lang="es-ES" sz="1400" i="1" kern="1200" dirty="0"/>
            <a:t>Escherichia coli, </a:t>
          </a:r>
          <a:r>
            <a:rPr lang="es-ES" sz="1400" i="1" kern="1200" dirty="0" err="1"/>
            <a:t>Bacillus</a:t>
          </a:r>
          <a:r>
            <a:rPr lang="es-ES" sz="1400" i="1" kern="1200" dirty="0"/>
            <a:t> </a:t>
          </a:r>
          <a:r>
            <a:rPr lang="es-ES" sz="1400" i="1" kern="1200" dirty="0" err="1"/>
            <a:t>sp</a:t>
          </a:r>
          <a:r>
            <a:rPr lang="es-ES" sz="1400" i="1" kern="1200" dirty="0"/>
            <a:t>. y Lactobacillus </a:t>
          </a:r>
          <a:r>
            <a:rPr lang="es-ES" sz="1400" i="1" kern="1200" dirty="0" err="1"/>
            <a:t>sp</a:t>
          </a:r>
          <a:r>
            <a:rPr lang="es-ES" sz="1400" i="1" kern="1200" dirty="0"/>
            <a:t>.</a:t>
          </a:r>
          <a:endParaRPr lang="es-ES" sz="1400" kern="1200" dirty="0"/>
        </a:p>
      </dsp:txBody>
      <dsp:txXfrm>
        <a:off x="1547986" y="1712472"/>
        <a:ext cx="5163213" cy="1292356"/>
      </dsp:txXfrm>
    </dsp:sp>
    <dsp:sp modelId="{14EE3ACD-EBA8-4F96-ABD6-64435C9C72F1}">
      <dsp:nvSpPr>
        <dsp:cNvPr id="0" name=""/>
        <dsp:cNvSpPr/>
      </dsp:nvSpPr>
      <dsp:spPr>
        <a:xfrm>
          <a:off x="205746" y="1599947"/>
          <a:ext cx="1342240" cy="14983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0" r="-14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21874D-9F4B-4383-94D6-CB3DED12B63A}">
      <dsp:nvSpPr>
        <dsp:cNvPr id="0" name=""/>
        <dsp:cNvSpPr/>
      </dsp:nvSpPr>
      <dsp:spPr>
        <a:xfrm>
          <a:off x="0" y="3363518"/>
          <a:ext cx="6711200" cy="12065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Estructura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Enzima </a:t>
          </a:r>
          <a:r>
            <a:rPr lang="es-ES" sz="1400" kern="1200" dirty="0" err="1"/>
            <a:t>tetramérica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Posee 4 subunidades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Iones </a:t>
          </a:r>
          <a:r>
            <a:rPr lang="es-EC" sz="1400" kern="1200" dirty="0"/>
            <a:t>Mg</a:t>
          </a:r>
          <a:r>
            <a:rPr lang="es-EC" sz="1400" kern="1200" baseline="30000" dirty="0"/>
            <a:t>2+</a:t>
          </a:r>
          <a:r>
            <a:rPr lang="es-EC" sz="1400" kern="1200" dirty="0"/>
            <a:t> y </a:t>
          </a:r>
          <a:r>
            <a:rPr lang="es-EC" sz="1400" kern="1200" dirty="0" err="1"/>
            <a:t>Na</a:t>
          </a:r>
          <a:r>
            <a:rPr lang="es-EC" sz="1400" kern="1200" baseline="30000" dirty="0"/>
            <a:t>+  </a:t>
          </a:r>
          <a:r>
            <a:rPr lang="es-ES" sz="1400" kern="1200" dirty="0"/>
            <a:t>son claves para la hidrólisis</a:t>
          </a:r>
        </a:p>
      </dsp:txBody>
      <dsp:txXfrm>
        <a:off x="1547986" y="3363518"/>
        <a:ext cx="5163213" cy="1206580"/>
      </dsp:txXfrm>
    </dsp:sp>
    <dsp:sp modelId="{16C83C34-E91E-48B6-9E7A-2426AB5AA946}">
      <dsp:nvSpPr>
        <dsp:cNvPr id="0" name=""/>
        <dsp:cNvSpPr/>
      </dsp:nvSpPr>
      <dsp:spPr>
        <a:xfrm>
          <a:off x="205746" y="3304090"/>
          <a:ext cx="1342240" cy="13254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270E3-0D85-4C0C-ABF1-2C8941CA086F}">
      <dsp:nvSpPr>
        <dsp:cNvPr id="0" name=""/>
        <dsp:cNvSpPr/>
      </dsp:nvSpPr>
      <dsp:spPr>
        <a:xfrm>
          <a:off x="2130633" y="694"/>
          <a:ext cx="5034709" cy="17764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/>
            <a:t>Hidrólisis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0" kern="1200" dirty="0"/>
            <a:t>Transgalactosilación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kern="1200" dirty="0"/>
            <a:t>Sustrato:</a:t>
          </a:r>
          <a:r>
            <a:rPr lang="es-ES" sz="1500" b="0" kern="1200" dirty="0"/>
            <a:t> lactosa, ONPG</a:t>
          </a:r>
          <a:endParaRPr lang="es-E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0" kern="1200" dirty="0"/>
            <a:t>Condiciones de pH básicas o ácidas</a:t>
          </a:r>
        </a:p>
      </dsp:txBody>
      <dsp:txXfrm>
        <a:off x="2130633" y="222756"/>
        <a:ext cx="4368522" cy="1332375"/>
      </dsp:txXfrm>
    </dsp:sp>
    <dsp:sp modelId="{7C963F17-DC04-45B0-9113-67303E142185}">
      <dsp:nvSpPr>
        <dsp:cNvPr id="0" name=""/>
        <dsp:cNvSpPr/>
      </dsp:nvSpPr>
      <dsp:spPr>
        <a:xfrm>
          <a:off x="35528" y="250159"/>
          <a:ext cx="2095105" cy="12775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Actividad</a:t>
          </a:r>
        </a:p>
      </dsp:txBody>
      <dsp:txXfrm>
        <a:off x="97894" y="312525"/>
        <a:ext cx="1970373" cy="1152838"/>
      </dsp:txXfrm>
    </dsp:sp>
    <dsp:sp modelId="{AD85186E-77E3-436F-B64C-CDFF1BD808B6}">
      <dsp:nvSpPr>
        <dsp:cNvPr id="0" name=""/>
        <dsp:cNvSpPr/>
      </dsp:nvSpPr>
      <dsp:spPr>
        <a:xfrm>
          <a:off x="2139005" y="1904951"/>
          <a:ext cx="5061740" cy="1555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Productos para intolerantes a la lactosa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Lactosa hidrolizada para mejora de alimentos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Control de la contaminación por suero de leche</a:t>
          </a:r>
        </a:p>
      </dsp:txBody>
      <dsp:txXfrm>
        <a:off x="2139005" y="2099428"/>
        <a:ext cx="4478311" cy="1166859"/>
      </dsp:txXfrm>
    </dsp:sp>
    <dsp:sp modelId="{3F7F69E2-9551-4B54-9C9A-E1291F0C2DF9}">
      <dsp:nvSpPr>
        <dsp:cNvPr id="0" name=""/>
        <dsp:cNvSpPr/>
      </dsp:nvSpPr>
      <dsp:spPr>
        <a:xfrm>
          <a:off x="125" y="2044072"/>
          <a:ext cx="2138880" cy="1277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Aplicaciones</a:t>
          </a:r>
        </a:p>
      </dsp:txBody>
      <dsp:txXfrm>
        <a:off x="62491" y="2106438"/>
        <a:ext cx="2014148" cy="1152838"/>
      </dsp:txXfrm>
    </dsp:sp>
    <dsp:sp modelId="{8D85D1D6-FBE2-4470-8F10-12EC304BD534}">
      <dsp:nvSpPr>
        <dsp:cNvPr id="0" name=""/>
        <dsp:cNvSpPr/>
      </dsp:nvSpPr>
      <dsp:spPr>
        <a:xfrm>
          <a:off x="2056286" y="3588520"/>
          <a:ext cx="5144493" cy="19365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Galacto</a:t>
          </a:r>
          <a:r>
            <a:rPr lang="es-ES" sz="1500" kern="1200" dirty="0"/>
            <a:t>-oligosacáridos (GOS)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Lactulosa y </a:t>
          </a:r>
          <a:r>
            <a:rPr lang="es-ES" sz="1500" kern="1200" dirty="0" err="1"/>
            <a:t>fructosil</a:t>
          </a:r>
          <a:r>
            <a:rPr lang="es-ES" sz="1500" kern="1200" dirty="0"/>
            <a:t>-</a:t>
          </a:r>
          <a:r>
            <a:rPr lang="es-ES" sz="1500" kern="1200" dirty="0" err="1"/>
            <a:t>galacto</a:t>
          </a:r>
          <a:r>
            <a:rPr lang="es-ES" sz="1500" kern="1200" dirty="0"/>
            <a:t>-oligosacáridos (</a:t>
          </a:r>
          <a:r>
            <a:rPr lang="es-ES" sz="1500" kern="1200" dirty="0" err="1"/>
            <a:t>fGOS</a:t>
          </a:r>
          <a:r>
            <a:rPr lang="es-ES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Lactosacarosa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Tagatosa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Materia prima para otros bioprocesos</a:t>
          </a:r>
        </a:p>
      </dsp:txBody>
      <dsp:txXfrm>
        <a:off x="2056286" y="3830592"/>
        <a:ext cx="4418276" cy="1452435"/>
      </dsp:txXfrm>
    </dsp:sp>
    <dsp:sp modelId="{E30F11C6-F5F6-4528-A520-2A9329AB0198}">
      <dsp:nvSpPr>
        <dsp:cNvPr id="0" name=""/>
        <dsp:cNvSpPr/>
      </dsp:nvSpPr>
      <dsp:spPr>
        <a:xfrm>
          <a:off x="92" y="3918024"/>
          <a:ext cx="2056193" cy="12775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Aplicaciones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(productos de alto valor agregado)</a:t>
          </a:r>
        </a:p>
      </dsp:txBody>
      <dsp:txXfrm>
        <a:off x="62458" y="3980390"/>
        <a:ext cx="1931461" cy="1152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6F707-3FA3-48EC-9F6D-BE4F4325BD73}">
      <dsp:nvSpPr>
        <dsp:cNvPr id="0" name=""/>
        <dsp:cNvSpPr/>
      </dsp:nvSpPr>
      <dsp:spPr>
        <a:xfrm>
          <a:off x="541250" y="533403"/>
          <a:ext cx="5232084" cy="4446687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FC636-8259-4926-859C-068A74838016}">
      <dsp:nvSpPr>
        <dsp:cNvPr id="0" name=""/>
        <dsp:cNvSpPr/>
      </dsp:nvSpPr>
      <dsp:spPr>
        <a:xfrm>
          <a:off x="689229" y="1461319"/>
          <a:ext cx="2429611" cy="231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 Sistemas pueden recuperarse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 Reutilización por varios ciclos (mayor rendimiento y productividad)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 Estabilidad en condiciones operativas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 Resistencia a variaciones ambientales</a:t>
          </a:r>
        </a:p>
      </dsp:txBody>
      <dsp:txXfrm>
        <a:off x="689229" y="1461319"/>
        <a:ext cx="2429611" cy="2313161"/>
      </dsp:txXfrm>
    </dsp:sp>
    <dsp:sp modelId="{02D02DCF-8946-4248-8C20-71F6945D0EFF}">
      <dsp:nvSpPr>
        <dsp:cNvPr id="0" name=""/>
        <dsp:cNvSpPr/>
      </dsp:nvSpPr>
      <dsp:spPr>
        <a:xfrm>
          <a:off x="3288505" y="1461319"/>
          <a:ext cx="2269087" cy="231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 Alteraciones cinéticas (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↑ Km y ↓ </a:t>
          </a:r>
          <a:r>
            <a:rPr lang="es-ES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Vmax</a:t>
          </a:r>
          <a:r>
            <a:rPr lang="es-ES" sz="1600" kern="1200" dirty="0"/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 Alteraciones estructurales y conformacionales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- Limitaciones de transferencia de masa y de difusión</a:t>
          </a:r>
        </a:p>
      </dsp:txBody>
      <dsp:txXfrm>
        <a:off x="3288505" y="1461319"/>
        <a:ext cx="2269087" cy="2313161"/>
      </dsp:txXfrm>
    </dsp:sp>
    <dsp:sp modelId="{54B804D3-C409-43A9-A098-89DBA79AF0B6}">
      <dsp:nvSpPr>
        <dsp:cNvPr id="0" name=""/>
        <dsp:cNvSpPr/>
      </dsp:nvSpPr>
      <dsp:spPr>
        <a:xfrm>
          <a:off x="0" y="352694"/>
          <a:ext cx="1022361" cy="1022361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A027-D7EE-44C2-97F3-98BD56AE64EF}">
      <dsp:nvSpPr>
        <dsp:cNvPr id="0" name=""/>
        <dsp:cNvSpPr/>
      </dsp:nvSpPr>
      <dsp:spPr>
        <a:xfrm>
          <a:off x="5051667" y="706910"/>
          <a:ext cx="962222" cy="32974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72BE4-6AF9-432F-A2FF-08D0A7D183FA}">
      <dsp:nvSpPr>
        <dsp:cNvPr id="0" name=""/>
        <dsp:cNvSpPr/>
      </dsp:nvSpPr>
      <dsp:spPr>
        <a:xfrm>
          <a:off x="3151579" y="1308639"/>
          <a:ext cx="12027" cy="3635588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F49E2-7B83-405E-8997-0C943032CFCC}">
      <dsp:nvSpPr>
        <dsp:cNvPr id="0" name=""/>
        <dsp:cNvSpPr/>
      </dsp:nvSpPr>
      <dsp:spPr>
        <a:xfrm>
          <a:off x="370635" y="5055"/>
          <a:ext cx="2362874" cy="15182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Adsorción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Encapsulación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Atrapamiento</a:t>
          </a:r>
        </a:p>
      </dsp:txBody>
      <dsp:txXfrm>
        <a:off x="406210" y="40630"/>
        <a:ext cx="2291724" cy="1482696"/>
      </dsp:txXfrm>
    </dsp:sp>
    <dsp:sp modelId="{5FF21B8A-99D4-44B0-8A0A-7A1D689248AD}">
      <dsp:nvSpPr>
        <dsp:cNvPr id="0" name=""/>
        <dsp:cNvSpPr/>
      </dsp:nvSpPr>
      <dsp:spPr>
        <a:xfrm>
          <a:off x="370899" y="1523326"/>
          <a:ext cx="2362346" cy="6528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Métodos físicos</a:t>
          </a:r>
        </a:p>
      </dsp:txBody>
      <dsp:txXfrm>
        <a:off x="370899" y="1523326"/>
        <a:ext cx="1663623" cy="652856"/>
      </dsp:txXfrm>
    </dsp:sp>
    <dsp:sp modelId="{08CEE483-C60C-4015-846A-85171EA9DBC8}">
      <dsp:nvSpPr>
        <dsp:cNvPr id="0" name=""/>
        <dsp:cNvSpPr/>
      </dsp:nvSpPr>
      <dsp:spPr>
        <a:xfrm>
          <a:off x="2031078" y="1511476"/>
          <a:ext cx="711868" cy="71186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2174" b="12174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400A3-5BBC-418D-ADFE-BACC69B90C68}">
      <dsp:nvSpPr>
        <dsp:cNvPr id="0" name=""/>
        <dsp:cNvSpPr/>
      </dsp:nvSpPr>
      <dsp:spPr>
        <a:xfrm>
          <a:off x="2914699" y="5055"/>
          <a:ext cx="2464570" cy="15182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1" kern="1200" dirty="0">
              <a:solidFill>
                <a:schemeClr val="accent2"/>
              </a:solidFill>
            </a:rPr>
            <a:t>Unión covalente </a:t>
          </a:r>
          <a:r>
            <a:rPr lang="es-ES" sz="1500" kern="1200" dirty="0"/>
            <a:t>o iónica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Reticulación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/>
            <a:t>Conjugación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Autoinmovilización</a:t>
          </a:r>
          <a:r>
            <a:rPr lang="es-ES" sz="1500" kern="1200" dirty="0"/>
            <a:t> (CLEA)</a:t>
          </a:r>
        </a:p>
      </dsp:txBody>
      <dsp:txXfrm>
        <a:off x="2950274" y="40630"/>
        <a:ext cx="2393420" cy="1482696"/>
      </dsp:txXfrm>
    </dsp:sp>
    <dsp:sp modelId="{F6F80A77-9BCE-4C2F-9417-FDA3CF691666}">
      <dsp:nvSpPr>
        <dsp:cNvPr id="0" name=""/>
        <dsp:cNvSpPr/>
      </dsp:nvSpPr>
      <dsp:spPr>
        <a:xfrm>
          <a:off x="2913214" y="1529039"/>
          <a:ext cx="2467539" cy="65285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Métodos químicos</a:t>
          </a:r>
        </a:p>
      </dsp:txBody>
      <dsp:txXfrm>
        <a:off x="2913214" y="1529039"/>
        <a:ext cx="1737704" cy="652856"/>
      </dsp:txXfrm>
    </dsp:sp>
    <dsp:sp modelId="{B90E8010-5286-4287-8B14-25C9AAF27A78}">
      <dsp:nvSpPr>
        <dsp:cNvPr id="0" name=""/>
        <dsp:cNvSpPr/>
      </dsp:nvSpPr>
      <dsp:spPr>
        <a:xfrm>
          <a:off x="4662565" y="1511476"/>
          <a:ext cx="711868" cy="711868"/>
        </a:xfrm>
        <a:prstGeom prst="ellipse">
          <a:avLst/>
        </a:prstGeom>
        <a:blipFill dpi="0" rotWithShape="1">
          <a:blip xmlns:r="http://schemas.openxmlformats.org/officeDocument/2006/relationships" r:embed="rId2"/>
          <a:srcRect/>
          <a:stretch>
            <a:fillRect l="5477" r="5477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F5C40-6B26-4AD4-B8CF-BA6A9CB4B47E}">
      <dsp:nvSpPr>
        <dsp:cNvPr id="0" name=""/>
        <dsp:cNvSpPr/>
      </dsp:nvSpPr>
      <dsp:spPr>
        <a:xfrm>
          <a:off x="1299984" y="2387511"/>
          <a:ext cx="3151421" cy="24845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Polímeros orgánicos sintéticos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Biopolímeros </a:t>
          </a:r>
          <a:endParaRPr lang="es-ES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b="1" i="1" kern="1200" dirty="0">
              <a:solidFill>
                <a:schemeClr val="accent2"/>
              </a:solidFill>
            </a:rPr>
            <a:t>Hidrogeles</a:t>
          </a:r>
          <a:endParaRPr lang="es-ES" sz="1600" b="1" i="1" kern="1200" dirty="0">
            <a:solidFill>
              <a:schemeClr val="accent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Soportes inorgánicos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Nanopartículas de oro o magnéticas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 err="1"/>
            <a:t>Nanofibras</a:t>
          </a:r>
          <a:r>
            <a:rPr lang="es-EC" sz="1500" kern="1200" dirty="0"/>
            <a:t> 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 err="1"/>
            <a:t>Nantubos</a:t>
          </a:r>
          <a:endParaRPr lang="es-ES" sz="1500" kern="1200" dirty="0"/>
        </a:p>
      </dsp:txBody>
      <dsp:txXfrm>
        <a:off x="1358199" y="2445726"/>
        <a:ext cx="3034991" cy="2426314"/>
      </dsp:txXfrm>
    </dsp:sp>
    <dsp:sp modelId="{3B1C125C-021E-469C-B21F-589D165D4197}">
      <dsp:nvSpPr>
        <dsp:cNvPr id="0" name=""/>
        <dsp:cNvSpPr/>
      </dsp:nvSpPr>
      <dsp:spPr>
        <a:xfrm>
          <a:off x="1298082" y="4692869"/>
          <a:ext cx="3155225" cy="65285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Soportes</a:t>
          </a:r>
        </a:p>
      </dsp:txBody>
      <dsp:txXfrm>
        <a:off x="1298082" y="4692869"/>
        <a:ext cx="2221989" cy="652856"/>
      </dsp:txXfrm>
    </dsp:sp>
    <dsp:sp modelId="{D18E3BEA-C664-44AD-A45E-02BD9CF763E1}">
      <dsp:nvSpPr>
        <dsp:cNvPr id="0" name=""/>
        <dsp:cNvSpPr/>
      </dsp:nvSpPr>
      <dsp:spPr>
        <a:xfrm>
          <a:off x="3738753" y="4680748"/>
          <a:ext cx="711868" cy="711868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C16CE-73A0-48FB-AFB5-3FA03592BB0B}">
      <dsp:nvSpPr>
        <dsp:cNvPr id="0" name=""/>
        <dsp:cNvSpPr/>
      </dsp:nvSpPr>
      <dsp:spPr>
        <a:xfrm>
          <a:off x="0" y="0"/>
          <a:ext cx="4835143" cy="12372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Fuentes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Insectos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Crustáceos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Moluscos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Hongos</a:t>
          </a:r>
        </a:p>
      </dsp:txBody>
      <dsp:txXfrm>
        <a:off x="1077011" y="0"/>
        <a:ext cx="3758131" cy="1237259"/>
      </dsp:txXfrm>
    </dsp:sp>
    <dsp:sp modelId="{424BA77A-B4EA-4462-AD4E-32612210935A}">
      <dsp:nvSpPr>
        <dsp:cNvPr id="0" name=""/>
        <dsp:cNvSpPr/>
      </dsp:nvSpPr>
      <dsp:spPr>
        <a:xfrm>
          <a:off x="109982" y="178699"/>
          <a:ext cx="967028" cy="8798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5BAF6F-98B7-4BAA-A494-522F5370BCFE}">
      <dsp:nvSpPr>
        <dsp:cNvPr id="0" name=""/>
        <dsp:cNvSpPr/>
      </dsp:nvSpPr>
      <dsp:spPr>
        <a:xfrm>
          <a:off x="0" y="1347241"/>
          <a:ext cx="4835143" cy="10998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Propiedades químicas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Base fuerte con grupos </a:t>
          </a:r>
          <a:r>
            <a:rPr lang="es-EC" sz="1400" kern="1200" dirty="0"/>
            <a:t>-NH</a:t>
          </a:r>
          <a:r>
            <a:rPr lang="es-EC" sz="1400" kern="1200" baseline="-25000" dirty="0"/>
            <a:t>2</a:t>
          </a:r>
          <a:r>
            <a:rPr lang="es-EC" sz="1400" kern="1200" dirty="0"/>
            <a:t> libres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Soluble en soluciones ácidas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Insoluble en agua y medios alcalinos</a:t>
          </a:r>
        </a:p>
      </dsp:txBody>
      <dsp:txXfrm>
        <a:off x="1077011" y="1347241"/>
        <a:ext cx="3758131" cy="1099825"/>
      </dsp:txXfrm>
    </dsp:sp>
    <dsp:sp modelId="{BDDD2D5E-1982-4611-9923-18289E2C69F5}">
      <dsp:nvSpPr>
        <dsp:cNvPr id="0" name=""/>
        <dsp:cNvSpPr/>
      </dsp:nvSpPr>
      <dsp:spPr>
        <a:xfrm>
          <a:off x="109982" y="1457224"/>
          <a:ext cx="967028" cy="87986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479" t="1237" r="-10521" b="-1237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AF813C-9EA8-4C0A-B5E9-6970ECCFA85C}">
      <dsp:nvSpPr>
        <dsp:cNvPr id="0" name=""/>
        <dsp:cNvSpPr/>
      </dsp:nvSpPr>
      <dsp:spPr>
        <a:xfrm>
          <a:off x="0" y="2557049"/>
          <a:ext cx="4835143" cy="10494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Propiedades biológicas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Degradable, compatible, poco tóxico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Antimicrobiana, antifúngica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Anticancerígena, antiinflamatoria</a:t>
          </a:r>
        </a:p>
      </dsp:txBody>
      <dsp:txXfrm>
        <a:off x="1077011" y="2557049"/>
        <a:ext cx="3758131" cy="1049475"/>
      </dsp:txXfrm>
    </dsp:sp>
    <dsp:sp modelId="{A962D4E4-AC5B-42C5-8A7C-A5F795F985FD}">
      <dsp:nvSpPr>
        <dsp:cNvPr id="0" name=""/>
        <dsp:cNvSpPr/>
      </dsp:nvSpPr>
      <dsp:spPr>
        <a:xfrm>
          <a:off x="109982" y="2641857"/>
          <a:ext cx="967028" cy="8798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43C26-5A26-41E8-A779-5E504561BAC5}">
      <dsp:nvSpPr>
        <dsp:cNvPr id="0" name=""/>
        <dsp:cNvSpPr/>
      </dsp:nvSpPr>
      <dsp:spPr>
        <a:xfrm>
          <a:off x="2292" y="158154"/>
          <a:ext cx="2980537" cy="10227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Modificaciones</a:t>
          </a:r>
        </a:p>
      </dsp:txBody>
      <dsp:txXfrm>
        <a:off x="2292" y="158154"/>
        <a:ext cx="2980537" cy="1022711"/>
      </dsp:txXfrm>
    </dsp:sp>
    <dsp:sp modelId="{C2B85EBE-14CC-484C-BE52-D6EC2054577C}">
      <dsp:nvSpPr>
        <dsp:cNvPr id="0" name=""/>
        <dsp:cNvSpPr/>
      </dsp:nvSpPr>
      <dsp:spPr>
        <a:xfrm>
          <a:off x="4670" y="1180866"/>
          <a:ext cx="2975782" cy="35684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Evaporación solvente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Recubrimiento por rotación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Secado por atomización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Inversión de fase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1" kern="1200" dirty="0">
              <a:solidFill>
                <a:schemeClr val="tx2"/>
              </a:solidFill>
            </a:rPr>
            <a:t>Precipitación o coacervación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Reticulación con emulsión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Coalescencia emulsión-gota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Gelificación por ionización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Micelar inverso</a:t>
          </a:r>
        </a:p>
      </dsp:txBody>
      <dsp:txXfrm>
        <a:off x="4670" y="1180866"/>
        <a:ext cx="2975782" cy="3568499"/>
      </dsp:txXfrm>
    </dsp:sp>
    <dsp:sp modelId="{6ED71F50-A6A2-4158-923C-0DFC8CC251DE}">
      <dsp:nvSpPr>
        <dsp:cNvPr id="0" name=""/>
        <dsp:cNvSpPr/>
      </dsp:nvSpPr>
      <dsp:spPr>
        <a:xfrm>
          <a:off x="3360555" y="158154"/>
          <a:ext cx="2734524" cy="102271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Funcionalización</a:t>
          </a:r>
        </a:p>
      </dsp:txBody>
      <dsp:txXfrm>
        <a:off x="3360555" y="158154"/>
        <a:ext cx="2734524" cy="1022711"/>
      </dsp:txXfrm>
    </dsp:sp>
    <dsp:sp modelId="{47DF8714-5BF8-4A0A-96B7-59EEFBDC768A}">
      <dsp:nvSpPr>
        <dsp:cNvPr id="0" name=""/>
        <dsp:cNvSpPr/>
      </dsp:nvSpPr>
      <dsp:spPr>
        <a:xfrm>
          <a:off x="3340779" y="1180866"/>
          <a:ext cx="2774078" cy="356849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Rigidez y estabilidad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Mejora propiedades mecánicas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Resistencia a degradación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1" kern="1200" dirty="0">
              <a:solidFill>
                <a:schemeClr val="tx2"/>
              </a:solidFill>
            </a:rPr>
            <a:t>Bases de </a:t>
          </a:r>
          <a:r>
            <a:rPr lang="es-ES" sz="1600" b="1" i="1" kern="1200" dirty="0" err="1">
              <a:solidFill>
                <a:schemeClr val="tx2"/>
              </a:solidFill>
            </a:rPr>
            <a:t>Shiff</a:t>
          </a:r>
          <a:r>
            <a:rPr lang="es-ES" sz="1600" b="1" i="1" kern="1200" dirty="0">
              <a:solidFill>
                <a:schemeClr val="tx2"/>
              </a:solidFill>
            </a:rPr>
            <a:t> </a:t>
          </a:r>
          <a:r>
            <a:rPr lang="es-ES" sz="1600" kern="1200" dirty="0"/>
            <a:t>o grupo imina </a:t>
          </a:r>
          <a:r>
            <a:rPr lang="es-EC" sz="1600" kern="1200" dirty="0"/>
            <a:t>(-RC=N-) </a:t>
          </a:r>
          <a:endParaRPr lang="es-E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Grupo amina primaria   (</a:t>
          </a:r>
          <a:r>
            <a:rPr lang="es-EC" sz="1600" kern="1200" dirty="0"/>
            <a:t>-NH</a:t>
          </a:r>
          <a:r>
            <a:rPr lang="es-EC" sz="1600" kern="1200" baseline="-25000" dirty="0"/>
            <a:t>2</a:t>
          </a:r>
          <a:r>
            <a:rPr lang="es-EC" sz="1600" kern="1200" dirty="0"/>
            <a:t>)</a:t>
          </a:r>
          <a:endParaRPr lang="es-E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Grupo carbonilo (-CHO)  </a:t>
          </a:r>
        </a:p>
      </dsp:txBody>
      <dsp:txXfrm>
        <a:off x="3340779" y="1180866"/>
        <a:ext cx="2774078" cy="35684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D5017-B69B-42C6-BA11-4CCFE4B5061E}">
      <dsp:nvSpPr>
        <dsp:cNvPr id="0" name=""/>
        <dsp:cNvSpPr/>
      </dsp:nvSpPr>
      <dsp:spPr>
        <a:xfrm>
          <a:off x="6007" y="599440"/>
          <a:ext cx="1418481" cy="30318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Física</a:t>
          </a:r>
        </a:p>
      </dsp:txBody>
      <dsp:txXfrm>
        <a:off x="6007" y="599440"/>
        <a:ext cx="1418481" cy="303188"/>
      </dsp:txXfrm>
    </dsp:sp>
    <dsp:sp modelId="{55C83C91-89EF-4A2B-B0F7-719522BE0FF8}">
      <dsp:nvSpPr>
        <dsp:cNvPr id="0" name=""/>
        <dsp:cNvSpPr/>
      </dsp:nvSpPr>
      <dsp:spPr>
        <a:xfrm>
          <a:off x="6007" y="902628"/>
          <a:ext cx="1418481" cy="14754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Dextrinización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Gelatinización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Radiación electromagnética</a:t>
          </a:r>
        </a:p>
      </dsp:txBody>
      <dsp:txXfrm>
        <a:off x="6007" y="902628"/>
        <a:ext cx="1418481" cy="1475437"/>
      </dsp:txXfrm>
    </dsp:sp>
    <dsp:sp modelId="{CFE42479-CDE7-45E4-A676-BF404BACA9F4}">
      <dsp:nvSpPr>
        <dsp:cNvPr id="0" name=""/>
        <dsp:cNvSpPr/>
      </dsp:nvSpPr>
      <dsp:spPr>
        <a:xfrm>
          <a:off x="1623077" y="599440"/>
          <a:ext cx="1418481" cy="303188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Química</a:t>
          </a:r>
        </a:p>
      </dsp:txBody>
      <dsp:txXfrm>
        <a:off x="1623077" y="599440"/>
        <a:ext cx="1418481" cy="303188"/>
      </dsp:txXfrm>
    </dsp:sp>
    <dsp:sp modelId="{2F58324A-AA40-4B0C-A983-952395279B10}">
      <dsp:nvSpPr>
        <dsp:cNvPr id="0" name=""/>
        <dsp:cNvSpPr/>
      </dsp:nvSpPr>
      <dsp:spPr>
        <a:xfrm>
          <a:off x="1623077" y="902628"/>
          <a:ext cx="1418481" cy="147543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1" i="1" kern="1200" dirty="0"/>
            <a:t>Oxidación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Reducción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Esterificación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Acetilación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Aminación, etc.</a:t>
          </a:r>
        </a:p>
      </dsp:txBody>
      <dsp:txXfrm>
        <a:off x="1623077" y="902628"/>
        <a:ext cx="1418481" cy="1475437"/>
      </dsp:txXfrm>
    </dsp:sp>
    <dsp:sp modelId="{F49F4F5F-CCA5-4940-B0E2-CCF23B6492D3}">
      <dsp:nvSpPr>
        <dsp:cNvPr id="0" name=""/>
        <dsp:cNvSpPr/>
      </dsp:nvSpPr>
      <dsp:spPr>
        <a:xfrm>
          <a:off x="3240146" y="599440"/>
          <a:ext cx="1418481" cy="303188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Enzimática</a:t>
          </a:r>
        </a:p>
      </dsp:txBody>
      <dsp:txXfrm>
        <a:off x="3240146" y="599440"/>
        <a:ext cx="1418481" cy="303188"/>
      </dsp:txXfrm>
    </dsp:sp>
    <dsp:sp modelId="{D3F1F25E-680E-405F-B064-0E73BC689C03}">
      <dsp:nvSpPr>
        <dsp:cNvPr id="0" name=""/>
        <dsp:cNvSpPr/>
      </dsp:nvSpPr>
      <dsp:spPr>
        <a:xfrm>
          <a:off x="3240146" y="902628"/>
          <a:ext cx="1418481" cy="147543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Lipasas y proteasas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Peroxidasas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Lacasas</a:t>
          </a:r>
          <a:endParaRPr lang="es-ES" sz="1400" kern="1200" dirty="0"/>
        </a:p>
      </dsp:txBody>
      <dsp:txXfrm>
        <a:off x="3240146" y="902628"/>
        <a:ext cx="1418481" cy="1475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D27DACA-9204-4D84-B04D-37A78C9F0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883C73-D9CD-4C04-8ABA-D4649A5A6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2032B-6B5B-46A7-8536-CC95C399C8EF}" type="datetimeFigureOut">
              <a:rPr lang="es-ES" smtClean="0"/>
              <a:t>17/04/2021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F3F3B9-76BA-4B2C-8936-F66EF945B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483B5D-1BE6-49D7-B411-C473CA332A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AF86-C45E-4D2C-842C-175CE3BBDC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30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78840-2CAF-46B4-BF54-D7185E16BE21}" type="datetimeFigureOut">
              <a:rPr lang="es-ES" smtClean="0"/>
              <a:t>17/04/2021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F3FE-8093-4063-A8B4-3466E98311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587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Buenos días a todos.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 Fernando Villegas y les presentaré mi trabajo de titulación, previo a la obtención del título de ingeniero en biotecnología, denominado: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“Estudio de la expresión de antígenos quiméricos contra </a:t>
            </a:r>
            <a:r>
              <a:rPr lang="es-MX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Lawsonia intracellularis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causante de la Enteropatía Proliferativa Porcina”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49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9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550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041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2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683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1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504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30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82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4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00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531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11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1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2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3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3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411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08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específico en los enterocitos, mediante un proceso de “parasitismo energético”, que le permite defenderse del estrés oxidativo celular y aprovechar las reservas de energía de la célula huésped (García et al., 2017).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infección produce la proliferación de células epiteliales inmaduras y engrosamiento de la pared del intestino delgado (</a:t>
            </a:r>
            <a:r>
              <a:rPr lang="es-MX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Berardo</a:t>
            </a:r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2004).</a:t>
            </a:r>
          </a:p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crece en medios de cultivos acelulares, posiblemente por su metabolismo dependiente de trifosfato (mitocondrias o fuentes similares).</a:t>
            </a: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5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C4918-6248-498D-A788-B4AE2914B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D6A196-0E3B-44DC-9198-A535D7B49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F0130B-90FA-4B49-B5AB-A1A9F321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358A2-487D-47A6-8A2E-DAA1FF01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E640D6-8102-4713-9125-FA88938A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30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8CDC3-111B-4AC9-88B3-310E87D0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E12534-DBEB-4AF5-A62C-367489B9B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82C9D5-4500-4529-9C58-2E4A8F14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5D0DD-D88A-4C79-AD42-628876E2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6EEEBE-C38F-4DF0-91BE-57554811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23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88D4D3-5EFB-4211-9450-C44E6BFEA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FC377D-3038-460B-BA24-F1D07B69C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97886-F0FC-4B2F-A8C4-E3AEA7B9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0EA4F-3B14-46E5-B715-B76EBD40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B01B6-9E23-4549-8C59-2F6B7A7C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14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0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68480" imgH="5375520" progId="">
                  <p:embed/>
                </p:oleObj>
              </mc:Choice>
              <mc:Fallback>
                <p:oleObj name="CorelDRAW" r:id="rId2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2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677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069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738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37522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643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05690-615A-4D5C-B676-6CFC3B6B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A4279F-8386-485C-A5C7-B4AB1A00F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502C7-30BE-4FDB-82EA-5BCA1C93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033681-0BD8-4D17-8BC6-8F31CC5B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6C512-91DC-4E9E-98B7-812B4A08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119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4994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3644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10498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1817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0806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9D555-165C-994E-94F8-F3ECBF5C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B4CF56-9386-1641-869F-00E6E2B7C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3EEA9E92-5AAE-C241-B0B6-BD702B42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0B11F1C-DBD4-834B-A5BF-1912DD86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0AA1C56-9926-DA44-8CF4-78CA9E26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532E-CC41-3144-A800-37B35F439E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12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E4609-6152-4866-8C0A-E969990E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009385-A63F-4554-BC9E-1F0511419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79DD7-7B0A-4F1C-A4B0-9B7C76EA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C79CC-7388-4097-BBBF-6EE8B6E4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3136A-3CDD-404A-B63E-AD75897E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51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72ACE-244A-4C10-8A32-BE6EDAFA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FB2B9-D122-4FD3-8341-D59C11CE8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76B6F1-07E2-4D08-A4AA-9D2F0EAFD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19B215-6D50-433B-92E7-E8894DAF9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578C08-1EDA-44CC-A57B-73FD4B9C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8BA45F-0C46-4A4A-9861-E2CB2A4E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70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60B6-2B10-4CA6-98E7-C8D90A50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FAD828-B018-4F28-A58B-3A9E7BDC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0911C1-D8D9-4B94-B05A-C1E6A9BDE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1917F6-5986-407F-A9CF-A59BB2C6C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41EC1A-F45D-4350-9D70-9A3C054CA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EA74F5-348A-4929-A546-FAE6D80E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EFECC5-2966-425E-926E-61D50198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526E7D-01D9-4D93-842B-7359C8D3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14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1094B-6811-422E-9B11-E97252C4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19FB8A-0E50-4814-9C8B-02E075E8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364888-2318-47B2-9840-9AC36C58A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EF3DEB-6B02-4A82-AF83-75EBEE73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47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7D7139-AB00-42E1-813C-771DCE6B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E8C2BE-A839-49DB-80B4-CC405A56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DA9DC4-F39A-4C9F-A58E-D56FD217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7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5C42A-E839-48FF-8BAE-18247312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C432B-290B-4EEF-9643-6C877123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AEABE6-DA85-41F2-A07D-0628FE636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4CCCFF-7938-4987-A125-FFA552D9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656251-C683-4AAE-AF3E-90AC4BFA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F3A01A-DA3B-4C88-8C21-140D2DB86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70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78F02-89C8-4BF4-85A3-AD51CDB1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A1DC00-4BF2-4254-89E9-15C086E79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040D28-F811-4200-BBFB-0B8CD7D31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93461-EFBC-4F62-9595-DAEC22688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B021D-4860-47B2-BD15-6013F405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E35622-B2BF-41E0-B3C1-620A60F0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49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7A5141-385D-49CD-9F7D-A5A99B8B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3B655-12F8-4784-80D0-5863827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4750BC-0C97-4CF5-B608-4D048962C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A5100F-3005-4384-9BCB-A471B1319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E4B800-E3DF-427A-8EF0-E5E2DAC93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1B80E-D991-4840-9648-2B3B1579EB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48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openxmlformats.org/officeDocument/2006/relationships/diagramQuickStyle" Target="../diagrams/quickStyle10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9.xml"/><Relationship Id="rId11" Type="http://schemas.openxmlformats.org/officeDocument/2006/relationships/diagramData" Target="../diagrams/data10.xml"/><Relationship Id="rId5" Type="http://schemas.openxmlformats.org/officeDocument/2006/relationships/diagramLayout" Target="../diagrams/layout9.xml"/><Relationship Id="rId15" Type="http://schemas.microsoft.com/office/2007/relationships/diagramDrawing" Target="../diagrams/drawing10.xml"/><Relationship Id="rId10" Type="http://schemas.openxmlformats.org/officeDocument/2006/relationships/image" Target="../media/image25.png"/><Relationship Id="rId4" Type="http://schemas.openxmlformats.org/officeDocument/2006/relationships/diagramData" Target="../diagrams/data9.xml"/><Relationship Id="rId9" Type="http://schemas.openxmlformats.org/officeDocument/2006/relationships/image" Target="../media/image24.jpeg"/><Relationship Id="rId14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20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0"/>
            <a:ext cx="978938" cy="1012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63552" y="1012695"/>
            <a:ext cx="78713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DE LA AGRICULTURA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EN BIOTECNOLOGÍA</a:t>
            </a: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</a:t>
            </a:r>
            <a:r>
              <a:rPr lang="es-EC" sz="1600">
                <a:latin typeface="Arial" panose="020B0604020202020204" pitchFamily="34" charset="0"/>
                <a:cs typeface="Arial" panose="020B0604020202020204" pitchFamily="34" charset="0"/>
              </a:rPr>
              <a:t>DE INGENIERA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BIOTECNOLOGÍA</a:t>
            </a:r>
          </a:p>
          <a:p>
            <a:pPr algn="ctr"/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Evaluación de la actividad de la β-galactosidasa inmovilizada en perlas de quitosano funcionalizadas con los agentes reticulantes, glutaraldehído y almidón oxidado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91544" y="396228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Elaborado por</a:t>
            </a:r>
          </a:p>
          <a:p>
            <a:pPr algn="ctr"/>
            <a:r>
              <a:rPr lang="es-EC" sz="2000" dirty="0"/>
              <a:t>Estefania Patricia Torres Cuenca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777754" y="4869161"/>
            <a:ext cx="26364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/>
              <a:t>Directores </a:t>
            </a:r>
          </a:p>
          <a:p>
            <a:pPr algn="ctr"/>
            <a:r>
              <a:rPr lang="es-EC" sz="1400" dirty="0"/>
              <a:t>Luis Enrique Trujillo, PhD.</a:t>
            </a:r>
          </a:p>
          <a:p>
            <a:pPr algn="ctr"/>
            <a:r>
              <a:rPr lang="es-ES" sz="1400" dirty="0"/>
              <a:t>Petronio Gavilanes </a:t>
            </a:r>
            <a:r>
              <a:rPr lang="es-ES" sz="1400" dirty="0" err="1"/>
              <a:t>Quizhpi</a:t>
            </a:r>
            <a:r>
              <a:rPr lang="es-ES" sz="1400" dirty="0"/>
              <a:t>, </a:t>
            </a:r>
            <a:r>
              <a:rPr lang="es-ES" sz="1400" dirty="0" err="1"/>
              <a:t>M.Sc</a:t>
            </a:r>
            <a:r>
              <a:rPr lang="es-ES" sz="1400" dirty="0"/>
              <a:t>.</a:t>
            </a:r>
            <a:endParaRPr lang="es-EC" sz="1400" dirty="0"/>
          </a:p>
          <a:p>
            <a:pPr algn="ctr"/>
            <a:endParaRPr lang="es-EC" sz="14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99BCA9-0601-47D4-9121-D117C57E092E}"/>
              </a:ext>
            </a:extLst>
          </p:cNvPr>
          <p:cNvSpPr/>
          <p:nvPr/>
        </p:nvSpPr>
        <p:spPr>
          <a:xfrm>
            <a:off x="7939291" y="4869160"/>
            <a:ext cx="22002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b="1" dirty="0"/>
              <a:t>Directores - USFQ</a:t>
            </a:r>
          </a:p>
          <a:p>
            <a:pPr algn="ctr"/>
            <a:r>
              <a:rPr lang="es-EC" sz="1400" dirty="0"/>
              <a:t>Miguel Ángel Méndez, PhD.</a:t>
            </a:r>
          </a:p>
          <a:p>
            <a:pPr algn="ctr"/>
            <a:r>
              <a:rPr lang="es-EC" sz="1400" dirty="0"/>
              <a:t>José Álvarez Barreto, PhD.</a:t>
            </a:r>
          </a:p>
          <a:p>
            <a:pPr algn="ctr"/>
            <a:endParaRPr lang="es-EC" sz="140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7FB06-3F85-47FD-9CD9-98BC2EF0A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  <a:endParaRPr lang="es-EC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0914FCF2-3E1E-433F-A83A-426C162485D3}"/>
              </a:ext>
            </a:extLst>
          </p:cNvPr>
          <p:cNvSpPr txBox="1">
            <a:spLocks/>
          </p:cNvSpPr>
          <p:nvPr/>
        </p:nvSpPr>
        <p:spPr>
          <a:xfrm>
            <a:off x="8799470" y="65315"/>
            <a:ext cx="3392530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A6DF432-6225-422C-8F66-E9EC1531C01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10</a:t>
            </a:fld>
            <a:endParaRPr lang="es-CL" sz="1200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3DFC2530-39DF-4FA2-8B47-252703998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65315"/>
            <a:ext cx="5751390" cy="615163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3"/>
                </a:solidFill>
              </a:rPr>
              <a:t>GLUTARALDEHÍDO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E8776D-B5A1-4FDB-AB84-AE02E557D3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81329" y="629694"/>
            <a:ext cx="1671955" cy="10915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C52E2F3-270E-40CD-8DDA-FF3927A1063A}"/>
              </a:ext>
            </a:extLst>
          </p:cNvPr>
          <p:cNvSpPr txBox="1"/>
          <p:nvPr/>
        </p:nvSpPr>
        <p:spPr>
          <a:xfrm>
            <a:off x="232669" y="610564"/>
            <a:ext cx="3268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Dialdehído linear </a:t>
            </a:r>
          </a:p>
          <a:p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Soluble en agua, alcohol y solventes orgánicos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C27C64-E8C2-43FC-B6C8-4401CCD756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1623" y="1775796"/>
            <a:ext cx="6584633" cy="195834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EB6820-D08B-428F-96C6-A52374FB2CA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1624" y="4175556"/>
            <a:ext cx="6192398" cy="183300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A8E8074-ACD1-45F9-A4AA-6BF51184544D}"/>
              </a:ext>
            </a:extLst>
          </p:cNvPr>
          <p:cNvSpPr txBox="1"/>
          <p:nvPr/>
        </p:nvSpPr>
        <p:spPr>
          <a:xfrm>
            <a:off x="161622" y="3689797"/>
            <a:ext cx="65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3.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Esquema del quitosano reticulado y funcionalizado con glutaraldehído.</a:t>
            </a:r>
            <a:endParaRPr lang="es-ES" sz="12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1C821D-5278-4DC2-9D8A-098E8ED078A5}"/>
              </a:ext>
            </a:extLst>
          </p:cNvPr>
          <p:cNvSpPr txBox="1"/>
          <p:nvPr/>
        </p:nvSpPr>
        <p:spPr>
          <a:xfrm>
            <a:off x="161623" y="5979673"/>
            <a:ext cx="658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4.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Esquema de la enzima inmovilizada en el quitosano funcionalizado.</a:t>
            </a:r>
            <a:endParaRPr lang="es-ES" sz="12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8BC0212-EB02-4C10-AAC8-BDAAE985EEC9}"/>
              </a:ext>
            </a:extLst>
          </p:cNvPr>
          <p:cNvSpPr txBox="1"/>
          <p:nvPr/>
        </p:nvSpPr>
        <p:spPr>
          <a:xfrm>
            <a:off x="7463118" y="1398025"/>
            <a:ext cx="456715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Quitosano-Glutaraldehído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Enlaces irreversibles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ea typeface="DengXian" panose="02010600030101010101" pitchFamily="2" charset="-122"/>
              </a:rPr>
              <a:t>Estabilidad operacional y resistencia mecánica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Mayor hidrofobicidad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Evita el hinchamiento del hidrogel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1C7B5A-9591-4B28-A775-669608ED700F}"/>
              </a:ext>
            </a:extLst>
          </p:cNvPr>
          <p:cNvSpPr txBox="1"/>
          <p:nvPr/>
        </p:nvSpPr>
        <p:spPr>
          <a:xfrm>
            <a:off x="7463118" y="3681366"/>
            <a:ext cx="45671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Efectos adversos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Decoloración de la piel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DengXian" panose="02010600030101010101" pitchFamily="2" charset="-122"/>
              </a:rPr>
              <a:t>Ulceraciones</a:t>
            </a:r>
            <a:endParaRPr lang="es-EC" sz="18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Dermatitis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ea typeface="DengXian" panose="02010600030101010101" pitchFamily="2" charset="-122"/>
              </a:rPr>
              <a:t>Irritación en ojos y vías respiratorias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Citotóxico en ensayos con fibroblastos</a:t>
            </a:r>
          </a:p>
        </p:txBody>
      </p:sp>
    </p:spTree>
    <p:extLst>
      <p:ext uri="{BB962C8B-B14F-4D97-AF65-F5344CB8AC3E}">
        <p14:creationId xmlns:p14="http://schemas.microsoft.com/office/powerpoint/2010/main" val="81480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0914FCF2-3E1E-433F-A83A-426C162485D3}"/>
              </a:ext>
            </a:extLst>
          </p:cNvPr>
          <p:cNvSpPr txBox="1">
            <a:spLocks/>
          </p:cNvSpPr>
          <p:nvPr/>
        </p:nvSpPr>
        <p:spPr>
          <a:xfrm>
            <a:off x="8799470" y="65315"/>
            <a:ext cx="3392530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A6DF432-6225-422C-8F66-E9EC1531C01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11</a:t>
            </a:fld>
            <a:endParaRPr lang="es-CL" sz="1200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EC7C801E-2EF5-4C21-9453-3F1C2AB9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65315"/>
            <a:ext cx="5751390" cy="615163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bg2"/>
                </a:solidFill>
              </a:rPr>
              <a:t>ALMIDÓN OXIDADO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278D4B-38D0-4046-9396-BFB8452413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7145" y="1880807"/>
            <a:ext cx="3169920" cy="23837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0366579-4EF2-44A8-964F-48F255D8E47D}"/>
              </a:ext>
            </a:extLst>
          </p:cNvPr>
          <p:cNvSpPr txBox="1"/>
          <p:nvPr/>
        </p:nvSpPr>
        <p:spPr>
          <a:xfrm>
            <a:off x="137024" y="600034"/>
            <a:ext cx="46939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Biopolímero de origen vegetal (fuentes)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Obtención de bajo costo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Biocompatible, biodegradable, poco toxico, soluble en agua caliente</a:t>
            </a:r>
            <a:endParaRPr lang="es-E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20B2A2-4B0B-4C3F-869C-1988E2CF5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038219"/>
              </p:ext>
            </p:extLst>
          </p:nvPr>
        </p:nvGraphicFramePr>
        <p:xfrm>
          <a:off x="135964" y="3815177"/>
          <a:ext cx="4664636" cy="297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7260E0F3-07AF-40D7-B219-A103725D9BB5}"/>
              </a:ext>
            </a:extLst>
          </p:cNvPr>
          <p:cNvGrpSpPr/>
          <p:nvPr/>
        </p:nvGrpSpPr>
        <p:grpSpPr>
          <a:xfrm>
            <a:off x="4385512" y="458596"/>
            <a:ext cx="5897101" cy="3021647"/>
            <a:chOff x="4745585" y="649097"/>
            <a:chExt cx="5583361" cy="3021647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C87A85EC-9E7E-4DFA-A2C8-2F64D100568B}"/>
                </a:ext>
              </a:extLst>
            </p:cNvPr>
            <p:cNvSpPr/>
            <p:nvPr/>
          </p:nvSpPr>
          <p:spPr>
            <a:xfrm rot="2563696">
              <a:off x="6759531" y="2937551"/>
              <a:ext cx="515597" cy="338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918"/>
                  </a:moveTo>
                  <a:lnTo>
                    <a:pt x="515597" y="16918"/>
                  </a:lnTo>
                </a:path>
              </a:pathLst>
            </a:cu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1800B71B-9E73-45BC-818B-2FEEA0DD7484}"/>
                </a:ext>
              </a:extLst>
            </p:cNvPr>
            <p:cNvSpPr/>
            <p:nvPr/>
          </p:nvSpPr>
          <p:spPr>
            <a:xfrm rot="21524028">
              <a:off x="6827856" y="2207943"/>
              <a:ext cx="822660" cy="338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918"/>
                  </a:moveTo>
                  <a:lnTo>
                    <a:pt x="822660" y="16918"/>
                  </a:lnTo>
                </a:path>
              </a:pathLst>
            </a:cu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FE682EA-EFBD-40BE-A2D6-8E46CCBD8E7D}"/>
                </a:ext>
              </a:extLst>
            </p:cNvPr>
            <p:cNvSpPr/>
            <p:nvPr/>
          </p:nvSpPr>
          <p:spPr>
            <a:xfrm rot="19012460">
              <a:off x="6765362" y="1531081"/>
              <a:ext cx="463410" cy="338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918"/>
                  </a:moveTo>
                  <a:lnTo>
                    <a:pt x="463410" y="16918"/>
                  </a:lnTo>
                </a:path>
              </a:pathLst>
            </a:cu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AFD3C92-91FD-4F9F-BE9C-F011CA2ED711}"/>
                </a:ext>
              </a:extLst>
            </p:cNvPr>
            <p:cNvSpPr/>
            <p:nvPr/>
          </p:nvSpPr>
          <p:spPr>
            <a:xfrm>
              <a:off x="4745585" y="862344"/>
              <a:ext cx="2061908" cy="2673025"/>
            </a:xfrm>
            <a:prstGeom prst="ellipse">
              <a:avLst/>
            </a:pr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37653" b="37653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F265E9C4-3E56-4D59-B5B1-D641A234622B}"/>
                </a:ext>
              </a:extLst>
            </p:cNvPr>
            <p:cNvSpPr/>
            <p:nvPr/>
          </p:nvSpPr>
          <p:spPr>
            <a:xfrm>
              <a:off x="6851110" y="649097"/>
              <a:ext cx="1311535" cy="984417"/>
            </a:xfrm>
            <a:custGeom>
              <a:avLst/>
              <a:gdLst>
                <a:gd name="connsiteX0" fmla="*/ 0 w 1134643"/>
                <a:gd name="connsiteY0" fmla="*/ 492209 h 984417"/>
                <a:gd name="connsiteX1" fmla="*/ 567322 w 1134643"/>
                <a:gd name="connsiteY1" fmla="*/ 0 h 984417"/>
                <a:gd name="connsiteX2" fmla="*/ 1134644 w 1134643"/>
                <a:gd name="connsiteY2" fmla="*/ 492209 h 984417"/>
                <a:gd name="connsiteX3" fmla="*/ 567322 w 1134643"/>
                <a:gd name="connsiteY3" fmla="*/ 984418 h 984417"/>
                <a:gd name="connsiteX4" fmla="*/ 0 w 1134643"/>
                <a:gd name="connsiteY4" fmla="*/ 492209 h 98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643" h="984417">
                  <a:moveTo>
                    <a:pt x="0" y="492209"/>
                  </a:moveTo>
                  <a:cubicBezTo>
                    <a:pt x="0" y="220369"/>
                    <a:pt x="253999" y="0"/>
                    <a:pt x="567322" y="0"/>
                  </a:cubicBezTo>
                  <a:cubicBezTo>
                    <a:pt x="880645" y="0"/>
                    <a:pt x="1134644" y="220369"/>
                    <a:pt x="1134644" y="492209"/>
                  </a:cubicBezTo>
                  <a:cubicBezTo>
                    <a:pt x="1134644" y="764049"/>
                    <a:pt x="880645" y="984418"/>
                    <a:pt x="567322" y="984418"/>
                  </a:cubicBezTo>
                  <a:cubicBezTo>
                    <a:pt x="253999" y="984418"/>
                    <a:pt x="0" y="764049"/>
                    <a:pt x="0" y="492209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785" tIns="151785" rIns="173785" bIns="15178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/>
                <a:t>Conversión</a:t>
              </a: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247505AD-1B45-4F77-B086-22476B587581}"/>
                </a:ext>
              </a:extLst>
            </p:cNvPr>
            <p:cNvSpPr/>
            <p:nvPr/>
          </p:nvSpPr>
          <p:spPr>
            <a:xfrm>
              <a:off x="8196751" y="790535"/>
              <a:ext cx="2132195" cy="667738"/>
            </a:xfrm>
            <a:custGeom>
              <a:avLst/>
              <a:gdLst>
                <a:gd name="connsiteX0" fmla="*/ 0 w 1701965"/>
                <a:gd name="connsiteY0" fmla="*/ 0 h 984417"/>
                <a:gd name="connsiteX1" fmla="*/ 1701965 w 1701965"/>
                <a:gd name="connsiteY1" fmla="*/ 0 h 984417"/>
                <a:gd name="connsiteX2" fmla="*/ 1701965 w 1701965"/>
                <a:gd name="connsiteY2" fmla="*/ 984417 h 984417"/>
                <a:gd name="connsiteX3" fmla="*/ 0 w 1701965"/>
                <a:gd name="connsiteY3" fmla="*/ 984417 h 984417"/>
                <a:gd name="connsiteX4" fmla="*/ 0 w 1701965"/>
                <a:gd name="connsiteY4" fmla="*/ 0 h 98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965" h="984417">
                  <a:moveTo>
                    <a:pt x="0" y="0"/>
                  </a:moveTo>
                  <a:lnTo>
                    <a:pt x="1701965" y="0"/>
                  </a:lnTo>
                  <a:lnTo>
                    <a:pt x="1701965" y="984417"/>
                  </a:lnTo>
                  <a:lnTo>
                    <a:pt x="0" y="9844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/>
                <a:t>Grupo -OH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/>
                <a:t>Grupo -CHO o -COOH</a:t>
              </a: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9F475BA3-6924-411A-9C0B-4C91343F209B}"/>
                </a:ext>
              </a:extLst>
            </p:cNvPr>
            <p:cNvSpPr/>
            <p:nvPr/>
          </p:nvSpPr>
          <p:spPr>
            <a:xfrm>
              <a:off x="7217572" y="1693769"/>
              <a:ext cx="1355402" cy="922671"/>
            </a:xfrm>
            <a:custGeom>
              <a:avLst/>
              <a:gdLst>
                <a:gd name="connsiteX0" fmla="*/ 0 w 922671"/>
                <a:gd name="connsiteY0" fmla="*/ 461336 h 922671"/>
                <a:gd name="connsiteX1" fmla="*/ 461336 w 922671"/>
                <a:gd name="connsiteY1" fmla="*/ 0 h 922671"/>
                <a:gd name="connsiteX2" fmla="*/ 922672 w 922671"/>
                <a:gd name="connsiteY2" fmla="*/ 461336 h 922671"/>
                <a:gd name="connsiteX3" fmla="*/ 461336 w 922671"/>
                <a:gd name="connsiteY3" fmla="*/ 922672 h 922671"/>
                <a:gd name="connsiteX4" fmla="*/ 0 w 922671"/>
                <a:gd name="connsiteY4" fmla="*/ 461336 h 9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671" h="922671">
                  <a:moveTo>
                    <a:pt x="0" y="461336"/>
                  </a:moveTo>
                  <a:cubicBezTo>
                    <a:pt x="0" y="206547"/>
                    <a:pt x="206547" y="0"/>
                    <a:pt x="461336" y="0"/>
                  </a:cubicBezTo>
                  <a:cubicBezTo>
                    <a:pt x="716125" y="0"/>
                    <a:pt x="922672" y="206547"/>
                    <a:pt x="922672" y="461336"/>
                  </a:cubicBezTo>
                  <a:cubicBezTo>
                    <a:pt x="922672" y="716125"/>
                    <a:pt x="716125" y="922672"/>
                    <a:pt x="461336" y="922672"/>
                  </a:cubicBezTo>
                  <a:cubicBezTo>
                    <a:pt x="206547" y="922672"/>
                    <a:pt x="0" y="716125"/>
                    <a:pt x="0" y="46133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0837" tIns="140837" rIns="140837" bIns="140837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/>
                <a:t>Agente oxidante</a:t>
              </a:r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B781D79-D6E9-49B9-BD94-0512690E9290}"/>
                </a:ext>
              </a:extLst>
            </p:cNvPr>
            <p:cNvSpPr/>
            <p:nvPr/>
          </p:nvSpPr>
          <p:spPr>
            <a:xfrm>
              <a:off x="8635954" y="1693768"/>
              <a:ext cx="1384007" cy="922671"/>
            </a:xfrm>
            <a:custGeom>
              <a:avLst/>
              <a:gdLst>
                <a:gd name="connsiteX0" fmla="*/ 0 w 1384007"/>
                <a:gd name="connsiteY0" fmla="*/ 0 h 922671"/>
                <a:gd name="connsiteX1" fmla="*/ 1384007 w 1384007"/>
                <a:gd name="connsiteY1" fmla="*/ 0 h 922671"/>
                <a:gd name="connsiteX2" fmla="*/ 1384007 w 1384007"/>
                <a:gd name="connsiteY2" fmla="*/ 922671 h 922671"/>
                <a:gd name="connsiteX3" fmla="*/ 0 w 1384007"/>
                <a:gd name="connsiteY3" fmla="*/ 922671 h 922671"/>
                <a:gd name="connsiteX4" fmla="*/ 0 w 1384007"/>
                <a:gd name="connsiteY4" fmla="*/ 0 h 92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007" h="922671">
                  <a:moveTo>
                    <a:pt x="0" y="0"/>
                  </a:moveTo>
                  <a:lnTo>
                    <a:pt x="1384007" y="0"/>
                  </a:lnTo>
                  <a:lnTo>
                    <a:pt x="1384007" y="922671"/>
                  </a:lnTo>
                  <a:lnTo>
                    <a:pt x="0" y="9226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400" kern="1200" dirty="0"/>
                <a:t>NaIO</a:t>
              </a:r>
              <a:r>
                <a:rPr lang="es-EC" sz="1400" kern="1200" baseline="-25000" dirty="0"/>
                <a:t>4</a:t>
              </a:r>
              <a:endParaRPr lang="es-E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400" kern="1200" dirty="0"/>
                <a:t>HNO</a:t>
              </a:r>
              <a:r>
                <a:rPr lang="es-EC" sz="1400" kern="1200" baseline="-25000" dirty="0"/>
                <a:t>3</a:t>
              </a:r>
              <a:endParaRPr lang="es-E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400" b="1" kern="1200" dirty="0">
                  <a:solidFill>
                    <a:schemeClr val="accent2"/>
                  </a:solidFill>
                </a:rPr>
                <a:t>H</a:t>
              </a:r>
              <a:r>
                <a:rPr lang="es-EC" sz="1400" b="1" kern="1200" baseline="-25000" dirty="0">
                  <a:solidFill>
                    <a:schemeClr val="accent2"/>
                  </a:solidFill>
                </a:rPr>
                <a:t>2</a:t>
              </a:r>
              <a:r>
                <a:rPr lang="es-EC" sz="1400" b="1" kern="1200" dirty="0">
                  <a:solidFill>
                    <a:schemeClr val="accent2"/>
                  </a:solidFill>
                </a:rPr>
                <a:t>O</a:t>
              </a:r>
              <a:r>
                <a:rPr lang="es-EC" sz="1400" b="1" kern="1200" baseline="-25000" dirty="0">
                  <a:solidFill>
                    <a:schemeClr val="accent2"/>
                  </a:solidFill>
                </a:rPr>
                <a:t>2</a:t>
              </a:r>
              <a:endParaRPr lang="es-ES" sz="1400" b="1" kern="1200" dirty="0">
                <a:solidFill>
                  <a:schemeClr val="accent2"/>
                </a:solidFill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C" sz="1400" kern="1200" dirty="0"/>
                <a:t>NaClO</a:t>
              </a:r>
              <a:endParaRPr lang="es-ES" sz="1400" kern="1200" dirty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70355902-69FD-4692-9F40-35D765AE8F04}"/>
                </a:ext>
              </a:extLst>
            </p:cNvPr>
            <p:cNvSpPr/>
            <p:nvPr/>
          </p:nvSpPr>
          <p:spPr>
            <a:xfrm>
              <a:off x="6969291" y="2681828"/>
              <a:ext cx="1355402" cy="988916"/>
            </a:xfrm>
            <a:custGeom>
              <a:avLst/>
              <a:gdLst>
                <a:gd name="connsiteX0" fmla="*/ 0 w 988916"/>
                <a:gd name="connsiteY0" fmla="*/ 494458 h 988916"/>
                <a:gd name="connsiteX1" fmla="*/ 494458 w 988916"/>
                <a:gd name="connsiteY1" fmla="*/ 0 h 988916"/>
                <a:gd name="connsiteX2" fmla="*/ 988916 w 988916"/>
                <a:gd name="connsiteY2" fmla="*/ 494458 h 988916"/>
                <a:gd name="connsiteX3" fmla="*/ 494458 w 988916"/>
                <a:gd name="connsiteY3" fmla="*/ 988916 h 988916"/>
                <a:gd name="connsiteX4" fmla="*/ 0 w 988916"/>
                <a:gd name="connsiteY4" fmla="*/ 494458 h 98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916" h="988916">
                  <a:moveTo>
                    <a:pt x="0" y="494458"/>
                  </a:moveTo>
                  <a:cubicBezTo>
                    <a:pt x="0" y="221376"/>
                    <a:pt x="221376" y="0"/>
                    <a:pt x="494458" y="0"/>
                  </a:cubicBezTo>
                  <a:cubicBezTo>
                    <a:pt x="767540" y="0"/>
                    <a:pt x="988916" y="221376"/>
                    <a:pt x="988916" y="494458"/>
                  </a:cubicBezTo>
                  <a:cubicBezTo>
                    <a:pt x="988916" y="767540"/>
                    <a:pt x="767540" y="988916"/>
                    <a:pt x="494458" y="988916"/>
                  </a:cubicBezTo>
                  <a:cubicBezTo>
                    <a:pt x="221376" y="988916"/>
                    <a:pt x="0" y="767540"/>
                    <a:pt x="0" y="49445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0538" tIns="150538" rIns="150538" bIns="150538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/>
                <a:t>Mejores propiedades</a:t>
              </a:r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F51F8E27-076C-4EC3-8FC6-20575FAC4100}"/>
                </a:ext>
              </a:extLst>
            </p:cNvPr>
            <p:cNvSpPr/>
            <p:nvPr/>
          </p:nvSpPr>
          <p:spPr>
            <a:xfrm>
              <a:off x="8333633" y="2657191"/>
              <a:ext cx="1483375" cy="988916"/>
            </a:xfrm>
            <a:custGeom>
              <a:avLst/>
              <a:gdLst>
                <a:gd name="connsiteX0" fmla="*/ 0 w 1483375"/>
                <a:gd name="connsiteY0" fmla="*/ 0 h 988916"/>
                <a:gd name="connsiteX1" fmla="*/ 1483375 w 1483375"/>
                <a:gd name="connsiteY1" fmla="*/ 0 h 988916"/>
                <a:gd name="connsiteX2" fmla="*/ 1483375 w 1483375"/>
                <a:gd name="connsiteY2" fmla="*/ 988916 h 988916"/>
                <a:gd name="connsiteX3" fmla="*/ 0 w 1483375"/>
                <a:gd name="connsiteY3" fmla="*/ 988916 h 988916"/>
                <a:gd name="connsiteX4" fmla="*/ 0 w 1483375"/>
                <a:gd name="connsiteY4" fmla="*/ 0 h 98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3375" h="988916">
                  <a:moveTo>
                    <a:pt x="0" y="0"/>
                  </a:moveTo>
                  <a:lnTo>
                    <a:pt x="1483375" y="0"/>
                  </a:lnTo>
                  <a:lnTo>
                    <a:pt x="1483375" y="988916"/>
                  </a:lnTo>
                  <a:lnTo>
                    <a:pt x="0" y="98891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/>
                <a:t>Menor viscosidad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/>
                <a:t>Mayor solubilidad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/>
                <a:t>Flexibilidad</a:t>
              </a:r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6E043AB1-610D-460D-AFA9-9280C089FE5A}"/>
              </a:ext>
            </a:extLst>
          </p:cNvPr>
          <p:cNvPicPr/>
          <p:nvPr/>
        </p:nvPicPr>
        <p:blipFill rotWithShape="1">
          <a:blip r:embed="rId10"/>
          <a:srcRect l="16193" r="13795" b="59255"/>
          <a:stretch/>
        </p:blipFill>
        <p:spPr bwMode="auto">
          <a:xfrm>
            <a:off x="9182185" y="1372379"/>
            <a:ext cx="2981061" cy="984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838A8DE0-44A2-49A0-A429-4F4C55F5E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775079"/>
              </p:ext>
            </p:extLst>
          </p:nvPr>
        </p:nvGraphicFramePr>
        <p:xfrm>
          <a:off x="5495627" y="3775319"/>
          <a:ext cx="3519770" cy="2367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36" name="Imagen 35">
            <a:extLst>
              <a:ext uri="{FF2B5EF4-FFF2-40B4-BE49-F238E27FC236}">
                <a16:creationId xmlns:a16="http://schemas.microsoft.com/office/drawing/2014/main" id="{553DD4EC-E2A3-41CE-8E6E-DF17B2DF08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82545" y="3137270"/>
            <a:ext cx="2773492" cy="28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58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CCA71A-E8D2-42FA-994B-854A55832D38}"/>
              </a:ext>
            </a:extLst>
          </p:cNvPr>
          <p:cNvSpPr/>
          <p:nvPr/>
        </p:nvSpPr>
        <p:spPr>
          <a:xfrm>
            <a:off x="2630670" y="2321004"/>
            <a:ext cx="69306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METODOLOGÍA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5C6BF5DB-E980-45B9-9B07-AD3ACAC08E12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12</a:t>
            </a:fld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31427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1050FA6A-E419-43D2-9476-BB026883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9396" y="44872"/>
            <a:ext cx="3262604" cy="506552"/>
          </a:xfrm>
        </p:spPr>
        <p:txBody>
          <a:bodyPr/>
          <a:lstStyle/>
          <a:p>
            <a:r>
              <a:rPr lang="es-EC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METODOLOGÍA</a:t>
            </a:r>
            <a:endParaRPr lang="es-EC" sz="320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B198818-4858-4FC7-B707-E44E36884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90" y="616372"/>
            <a:ext cx="5386917" cy="639762"/>
          </a:xfrm>
        </p:spPr>
        <p:txBody>
          <a:bodyPr/>
          <a:lstStyle/>
          <a:p>
            <a:r>
              <a:rPr lang="es-ES" sz="1800" kern="0" dirty="0">
                <a:solidFill>
                  <a:schemeClr val="tx1"/>
                </a:solidFill>
              </a:rPr>
              <a:t>Determinación de glucosa en solución </a:t>
            </a:r>
          </a:p>
          <a:p>
            <a:r>
              <a:rPr lang="es-ES" sz="1800" kern="0" dirty="0">
                <a:solidFill>
                  <a:schemeClr val="tx1"/>
                </a:solidFill>
              </a:rPr>
              <a:t>(Kit K-GLOX)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24C253A6-70AF-47BA-9190-5B186234A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458" y="1317442"/>
            <a:ext cx="5539901" cy="1766437"/>
          </a:xfrm>
        </p:spPr>
        <p:txBody>
          <a:bodyPr/>
          <a:lstStyle/>
          <a:p>
            <a:pPr marL="174625" indent="-174625"/>
            <a:r>
              <a:rPr lang="es-ES" sz="1600" dirty="0">
                <a:solidFill>
                  <a:schemeClr val="tx1"/>
                </a:solidFill>
              </a:rPr>
              <a:t>Albúmina de suero bovino (BSA), stock 1mg/mL en buffer fosfato de potasio 0.1 M y pH 7.0</a:t>
            </a:r>
          </a:p>
          <a:p>
            <a:pPr marL="174625" indent="-174625"/>
            <a:r>
              <a:rPr lang="es-ES" sz="1600" dirty="0">
                <a:solidFill>
                  <a:schemeClr val="tx1"/>
                </a:solidFill>
              </a:rPr>
              <a:t>Lactasa en solución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2D089078-BDC0-466F-8603-29D999BE0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3026" y="614552"/>
            <a:ext cx="5690767" cy="639762"/>
          </a:xfrm>
        </p:spPr>
        <p:txBody>
          <a:bodyPr/>
          <a:lstStyle/>
          <a:p>
            <a:r>
              <a:rPr lang="es-ES" sz="1800" kern="0" dirty="0">
                <a:solidFill>
                  <a:schemeClr val="tx1"/>
                </a:solidFill>
              </a:rPr>
              <a:t>Determinación de la concentración de proteína</a:t>
            </a:r>
            <a:endParaRPr lang="es-ES" sz="1800" dirty="0">
              <a:solidFill>
                <a:schemeClr val="tx1"/>
              </a:solidFill>
            </a:endParaRPr>
          </a:p>
          <a:p>
            <a:r>
              <a:rPr lang="es-ES" sz="1800" kern="0" dirty="0">
                <a:solidFill>
                  <a:schemeClr val="tx1"/>
                </a:solidFill>
              </a:rPr>
              <a:t>(Método de Bradford)</a:t>
            </a:r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05234A06-51E7-47E9-B2E8-9D5B7F121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2922" y="1442802"/>
            <a:ext cx="5539901" cy="912055"/>
          </a:xfrm>
        </p:spPr>
        <p:txBody>
          <a:bodyPr/>
          <a:lstStyle/>
          <a:p>
            <a:pPr marL="174625" indent="-174625"/>
            <a:r>
              <a:rPr lang="es-ES" sz="1600" dirty="0">
                <a:solidFill>
                  <a:schemeClr val="tx1"/>
                </a:solidFill>
              </a:rPr>
              <a:t>Stock glucosa 250 </a:t>
            </a:r>
            <a:r>
              <a:rPr lang="es-ES" sz="1600" dirty="0" err="1">
                <a:solidFill>
                  <a:schemeClr val="tx1"/>
                </a:solidFill>
              </a:rPr>
              <a:t>mM</a:t>
            </a:r>
            <a:r>
              <a:rPr lang="es-ES" sz="1600" dirty="0">
                <a:solidFill>
                  <a:schemeClr val="tx1"/>
                </a:solidFill>
              </a:rPr>
              <a:t>  </a:t>
            </a:r>
          </a:p>
          <a:p>
            <a:pPr marL="174625" indent="-174625"/>
            <a:r>
              <a:rPr lang="es-ES" sz="1600" dirty="0">
                <a:solidFill>
                  <a:schemeClr val="tx1"/>
                </a:solidFill>
              </a:rPr>
              <a:t>Buffer fosfato de potasio 0.1 M y pH 7.0</a:t>
            </a:r>
          </a:p>
          <a:p>
            <a:pPr marL="174625" indent="-174625"/>
            <a:r>
              <a:rPr lang="es-ES" sz="1600" dirty="0">
                <a:solidFill>
                  <a:schemeClr val="tx1"/>
                </a:solidFill>
              </a:rPr>
              <a:t>Glucosa liberada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89449-FAEB-4AB0-88B5-141319D7563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13</a:t>
            </a:fld>
            <a:endParaRPr lang="es-CL" sz="1200" dirty="0"/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23B59AC3-AC64-45B8-93D4-1E4C02D86983}"/>
              </a:ext>
            </a:extLst>
          </p:cNvPr>
          <p:cNvSpPr txBox="1">
            <a:spLocks/>
          </p:cNvSpPr>
          <p:nvPr/>
        </p:nvSpPr>
        <p:spPr>
          <a:xfrm>
            <a:off x="0" y="1209"/>
            <a:ext cx="8289940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kern="0" dirty="0">
                <a:solidFill>
                  <a:schemeClr val="accent6">
                    <a:lumMod val="75000"/>
                  </a:schemeClr>
                </a:solidFill>
              </a:rPr>
              <a:t>Estandarización de protocolos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8E92968-B150-4360-BE20-C7B0B2546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98182"/>
              </p:ext>
            </p:extLst>
          </p:nvPr>
        </p:nvGraphicFramePr>
        <p:xfrm>
          <a:off x="6484404" y="2654618"/>
          <a:ext cx="5348008" cy="275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22B291A-7846-4BEF-A0E4-DCEEBE840220}"/>
              </a:ext>
            </a:extLst>
          </p:cNvPr>
          <p:cNvSpPr txBox="1"/>
          <p:nvPr/>
        </p:nvSpPr>
        <p:spPr>
          <a:xfrm>
            <a:off x="6313026" y="6499123"/>
            <a:ext cx="6217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(Bradford, 1976; </a:t>
            </a:r>
            <a:r>
              <a:rPr lang="es-EC" sz="14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Zor</a:t>
            </a:r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&amp; </a:t>
            </a:r>
            <a:r>
              <a:rPr lang="es-EC" sz="14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Selinger</a:t>
            </a:r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1996)</a:t>
            </a:r>
            <a:endParaRPr lang="es-ES" sz="1400" dirty="0"/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2B37F903-E2DE-44C3-92A8-F82408357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99907"/>
              </p:ext>
            </p:extLst>
          </p:nvPr>
        </p:nvGraphicFramePr>
        <p:xfrm>
          <a:off x="446060" y="2570710"/>
          <a:ext cx="5261537" cy="275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57FB4CDD-5FAE-4FB1-9609-D18C7CE5C0D9}"/>
              </a:ext>
            </a:extLst>
          </p:cNvPr>
          <p:cNvSpPr txBox="1"/>
          <p:nvPr/>
        </p:nvSpPr>
        <p:spPr>
          <a:xfrm>
            <a:off x="256090" y="5323353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5.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Curva de calibración a diferentes concentraciones de glucosa (R</a:t>
            </a:r>
            <a:r>
              <a:rPr lang="es-ES" sz="1200" baseline="30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&gt; 0.99).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85FA97-EDD1-46C1-9975-B94A0690ED91}"/>
              </a:ext>
            </a:extLst>
          </p:cNvPr>
          <p:cNvSpPr txBox="1"/>
          <p:nvPr/>
        </p:nvSpPr>
        <p:spPr>
          <a:xfrm>
            <a:off x="179599" y="6378099"/>
            <a:ext cx="62730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</a:t>
            </a:r>
            <a:r>
              <a:rPr lang="es-EC" sz="14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Armbruster</a:t>
            </a:r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&amp; </a:t>
            </a:r>
            <a:r>
              <a:rPr lang="es-EC" sz="14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Pry</a:t>
            </a:r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2008)</a:t>
            </a:r>
            <a:endParaRPr lang="es-ES" sz="14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70111C5-8996-477C-BA0E-2D9A81F4B559}"/>
              </a:ext>
            </a:extLst>
          </p:cNvPr>
          <p:cNvSpPr txBox="1"/>
          <p:nvPr/>
        </p:nvSpPr>
        <p:spPr>
          <a:xfrm>
            <a:off x="6582116" y="5323353"/>
            <a:ext cx="5421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6. 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Curva estándar de BSA en buffer fosfato de potasio 0.1 M  y  pH 7.</a:t>
            </a:r>
          </a:p>
        </p:txBody>
      </p:sp>
    </p:spTree>
    <p:extLst>
      <p:ext uri="{BB962C8B-B14F-4D97-AF65-F5344CB8AC3E}">
        <p14:creationId xmlns:p14="http://schemas.microsoft.com/office/powerpoint/2010/main" val="29142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1050FA6A-E419-43D2-9476-BB026883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979" y="0"/>
            <a:ext cx="6921547" cy="615163"/>
          </a:xfrm>
        </p:spPr>
        <p:txBody>
          <a:bodyPr/>
          <a:lstStyle/>
          <a:p>
            <a:r>
              <a:rPr lang="es-EC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METODOLOGÍA</a:t>
            </a:r>
            <a:endParaRPr lang="es-EC" sz="320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89449-FAEB-4AB0-88B5-141319D7563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14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69826230-16AB-4A43-B202-EC9DC2B077E8}"/>
              </a:ext>
            </a:extLst>
          </p:cNvPr>
          <p:cNvSpPr txBox="1">
            <a:spLocks/>
          </p:cNvSpPr>
          <p:nvPr/>
        </p:nvSpPr>
        <p:spPr>
          <a:xfrm>
            <a:off x="0" y="93806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4">
                    <a:lumMod val="75000"/>
                  </a:schemeClr>
                </a:solidFill>
              </a:rPr>
              <a:t>Elaboración y funcionalización de las perlas de quitosano</a:t>
            </a:r>
            <a:endParaRPr lang="es-ES" sz="16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65A8FF3-8228-460B-97B9-45600E6FF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277332"/>
              </p:ext>
            </p:extLst>
          </p:nvPr>
        </p:nvGraphicFramePr>
        <p:xfrm>
          <a:off x="587357" y="307581"/>
          <a:ext cx="11281031" cy="486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D3A888A7-74E6-4650-AFD2-20D7164B286C}"/>
              </a:ext>
            </a:extLst>
          </p:cNvPr>
          <p:cNvPicPr/>
          <p:nvPr/>
        </p:nvPicPr>
        <p:blipFill rotWithShape="1">
          <a:blip r:embed="rId8"/>
          <a:srcRect l="14285" r="17460" b="11111"/>
          <a:stretch/>
        </p:blipFill>
        <p:spPr bwMode="auto">
          <a:xfrm>
            <a:off x="4008670" y="3759770"/>
            <a:ext cx="1638300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C4E445D-FAA5-4FBE-9D99-B3FB918527C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601219" y="4086186"/>
            <a:ext cx="2156460" cy="25996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9EB80AB-98BF-4201-8EFA-944C55E0E2B7}"/>
              </a:ext>
            </a:extLst>
          </p:cNvPr>
          <p:cNvSpPr txBox="1"/>
          <p:nvPr/>
        </p:nvSpPr>
        <p:spPr>
          <a:xfrm>
            <a:off x="146721" y="6378099"/>
            <a:ext cx="61856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(Viteri Narváez, 2018; Klein et al., 2012)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60193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1050FA6A-E419-43D2-9476-BB026883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979" y="0"/>
            <a:ext cx="6921547" cy="615163"/>
          </a:xfrm>
        </p:spPr>
        <p:txBody>
          <a:bodyPr/>
          <a:lstStyle/>
          <a:p>
            <a:r>
              <a:rPr lang="es-EC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METODOLOGÍA</a:t>
            </a:r>
            <a:endParaRPr lang="es-EC" sz="320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89449-FAEB-4AB0-88B5-141319D7563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15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0045126E-01E9-4824-BBF9-ACEC2678343B}"/>
              </a:ext>
            </a:extLst>
          </p:cNvPr>
          <p:cNvSpPr txBox="1">
            <a:spLocks/>
          </p:cNvSpPr>
          <p:nvPr/>
        </p:nvSpPr>
        <p:spPr>
          <a:xfrm>
            <a:off x="0" y="93806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4">
                    <a:lumMod val="75000"/>
                  </a:schemeClr>
                </a:solidFill>
              </a:rPr>
              <a:t>Funcionalización de las perlas de quitosano</a:t>
            </a:r>
            <a:endParaRPr lang="es-ES" sz="16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E969182A-132F-4EC7-879B-B3FD5E13B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30456"/>
              </p:ext>
            </p:extLst>
          </p:nvPr>
        </p:nvGraphicFramePr>
        <p:xfrm>
          <a:off x="472680" y="1398020"/>
          <a:ext cx="4835784" cy="19100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69807">
                  <a:extLst>
                    <a:ext uri="{9D8B030D-6E8A-4147-A177-3AD203B41FA5}">
                      <a16:colId xmlns:a16="http://schemas.microsoft.com/office/drawing/2014/main" val="458533443"/>
                    </a:ext>
                  </a:extLst>
                </a:gridCol>
                <a:gridCol w="1794331">
                  <a:extLst>
                    <a:ext uri="{9D8B030D-6E8A-4147-A177-3AD203B41FA5}">
                      <a16:colId xmlns:a16="http://schemas.microsoft.com/office/drawing/2014/main" val="4270438090"/>
                    </a:ext>
                  </a:extLst>
                </a:gridCol>
                <a:gridCol w="1671646">
                  <a:extLst>
                    <a:ext uri="{9D8B030D-6E8A-4147-A177-3AD203B41FA5}">
                      <a16:colId xmlns:a16="http://schemas.microsoft.com/office/drawing/2014/main" val="2133670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Tipo de reticulante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Concentración del reticulante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69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Glutaraldehído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1094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Glutaraldehído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363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Almidón oxidado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297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Almidón oxidado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15265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B8BFBA1-F88C-4E99-838D-31582C7C0F43}"/>
              </a:ext>
            </a:extLst>
          </p:cNvPr>
          <p:cNvSpPr txBox="1"/>
          <p:nvPr/>
        </p:nvSpPr>
        <p:spPr>
          <a:xfrm>
            <a:off x="249153" y="708969"/>
            <a:ext cx="2733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/>
              <a:t>Diseño experimental </a:t>
            </a:r>
          </a:p>
          <a:p>
            <a:r>
              <a:rPr lang="es-ES" sz="16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Diseño factorial completo 2</a:t>
            </a:r>
            <a:r>
              <a:rPr lang="es-ES" sz="1600" baseline="300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2</a:t>
            </a:r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472B158-BF66-4D7F-872A-1B4DF181D7C4}"/>
                  </a:ext>
                </a:extLst>
              </p:cNvPr>
              <p:cNvSpPr txBox="1"/>
              <p:nvPr/>
            </p:nvSpPr>
            <p:spPr>
              <a:xfrm>
                <a:off x="271569" y="4977561"/>
                <a:ext cx="2872646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400" b="1" dirty="0"/>
                  <a:t>Análisis estadístico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/>
                  <a:t>Triplicado de cada tratamiento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/>
                  <a:t>Análisis de varianza ANOVA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/>
                  <a:t>Test de Tukey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sz="1400" dirty="0"/>
                  <a:t>Significancia </a:t>
                </a:r>
                <a14:m>
                  <m:oMath xmlns:m="http://schemas.openxmlformats.org/officeDocument/2006/math">
                    <m:r>
                      <a:rPr lang="es-E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s-E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&gt;0,05</m:t>
                    </m:r>
                  </m:oMath>
                </a14:m>
                <a:endParaRPr lang="es-ES" sz="14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472B158-BF66-4D7F-872A-1B4DF181D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69" y="4977561"/>
                <a:ext cx="2872646" cy="1169551"/>
              </a:xfrm>
              <a:prstGeom prst="rect">
                <a:avLst/>
              </a:prstGeom>
              <a:blipFill>
                <a:blip r:embed="rId3"/>
                <a:stretch>
                  <a:fillRect l="-637" t="-1047" b="-47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55FA507E-C1BA-4251-BC7E-1DB02B735D05}"/>
              </a:ext>
            </a:extLst>
          </p:cNvPr>
          <p:cNvSpPr txBox="1"/>
          <p:nvPr/>
        </p:nvSpPr>
        <p:spPr>
          <a:xfrm>
            <a:off x="271569" y="3714432"/>
            <a:ext cx="34099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Variables de respuesta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Actividad recuperada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Rendimiento de la inmovilización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Retención del soporte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Eficiencia de la inmovilización (%)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834080-5B99-4AA3-B71C-8DCEF333F085}"/>
              </a:ext>
            </a:extLst>
          </p:cNvPr>
          <p:cNvSpPr txBox="1"/>
          <p:nvPr/>
        </p:nvSpPr>
        <p:spPr>
          <a:xfrm>
            <a:off x="472681" y="3343855"/>
            <a:ext cx="3338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1.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Tratamientos del diseño experimental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11125B3-BF21-411D-AFD3-11EB872CB54B}"/>
              </a:ext>
            </a:extLst>
          </p:cNvPr>
          <p:cNvSpPr txBox="1"/>
          <p:nvPr/>
        </p:nvSpPr>
        <p:spPr>
          <a:xfrm>
            <a:off x="6922785" y="3857423"/>
            <a:ext cx="3029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2. 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Corridas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del diseño experimental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D01F8A-9511-468B-B12C-FE6714C70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927" y="615163"/>
            <a:ext cx="4179725" cy="3307089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5965544-76E9-4E0E-AC17-A20EDAE34E5F}"/>
              </a:ext>
            </a:extLst>
          </p:cNvPr>
          <p:cNvSpPr txBox="1"/>
          <p:nvPr/>
        </p:nvSpPr>
        <p:spPr>
          <a:xfrm>
            <a:off x="4798188" y="4385011"/>
            <a:ext cx="7122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Hipótesis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La inmovilización de la β-galactosidasa con el almidón oxidado como agente reticulante presenta características similares a la inmovilización con glutaraldehído.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La concentración de los agentes reticulantes tienen un efecto significativo en la inmovilización de la β-galactosidasa.</a:t>
            </a:r>
          </a:p>
        </p:txBody>
      </p:sp>
    </p:spTree>
    <p:extLst>
      <p:ext uri="{BB962C8B-B14F-4D97-AF65-F5344CB8AC3E}">
        <p14:creationId xmlns:p14="http://schemas.microsoft.com/office/powerpoint/2010/main" val="300017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1050FA6A-E419-43D2-9476-BB026883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979" y="0"/>
            <a:ext cx="6921547" cy="615163"/>
          </a:xfrm>
        </p:spPr>
        <p:txBody>
          <a:bodyPr/>
          <a:lstStyle/>
          <a:p>
            <a:r>
              <a:rPr lang="es-EC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METODOLOGÍA</a:t>
            </a:r>
            <a:endParaRPr lang="es-EC" sz="320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89449-FAEB-4AB0-88B5-141319D7563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16</a:t>
            </a:fld>
            <a:endParaRPr lang="es-CL" sz="1200" dirty="0"/>
          </a:p>
        </p:txBody>
      </p:sp>
      <p:sp>
        <p:nvSpPr>
          <p:cNvPr id="7" name="Título 10">
            <a:extLst>
              <a:ext uri="{FF2B5EF4-FFF2-40B4-BE49-F238E27FC236}">
                <a16:creationId xmlns:a16="http://schemas.microsoft.com/office/drawing/2014/main" id="{E9CA3292-2A0B-4DF0-81A0-763586A5F939}"/>
              </a:ext>
            </a:extLst>
          </p:cNvPr>
          <p:cNvSpPr txBox="1">
            <a:spLocks/>
          </p:cNvSpPr>
          <p:nvPr/>
        </p:nvSpPr>
        <p:spPr>
          <a:xfrm>
            <a:off x="0" y="93806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5">
                    <a:lumMod val="75000"/>
                  </a:schemeClr>
                </a:solidFill>
              </a:rPr>
              <a:t>Inmovilización de la </a:t>
            </a:r>
            <a:r>
              <a:rPr lang="el-GR" sz="2400" kern="0" dirty="0">
                <a:solidFill>
                  <a:schemeClr val="accent5">
                    <a:lumMod val="75000"/>
                  </a:schemeClr>
                </a:solidFill>
              </a:rPr>
              <a:t>β</a:t>
            </a:r>
            <a:r>
              <a:rPr lang="es-ES" sz="2400" kern="0" dirty="0">
                <a:solidFill>
                  <a:schemeClr val="accent5">
                    <a:lumMod val="75000"/>
                  </a:schemeClr>
                </a:solidFill>
              </a:rPr>
              <a:t>-galactosidasa y medición de la actividad enzimática</a:t>
            </a:r>
            <a:endParaRPr lang="es-ES" sz="1600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3A6C98F-8E2B-4F8A-A9FA-2F50BAE8B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4658"/>
              </p:ext>
            </p:extLst>
          </p:nvPr>
        </p:nvGraphicFramePr>
        <p:xfrm>
          <a:off x="146720" y="-320697"/>
          <a:ext cx="594927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8E3C54A-CA2A-4E1D-B329-64D170F1A8CC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46720" y="4241893"/>
            <a:ext cx="2567305" cy="19875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75EEEF1-7A21-470D-AE37-38372728FABF}"/>
              </a:ext>
            </a:extLst>
          </p:cNvPr>
          <p:cNvSpPr txBox="1"/>
          <p:nvPr/>
        </p:nvSpPr>
        <p:spPr>
          <a:xfrm>
            <a:off x="146721" y="6378099"/>
            <a:ext cx="6185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(Klein et al., 2012)</a:t>
            </a:r>
            <a:endParaRPr lang="es-ES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E89FBC-7325-442E-B442-F217970047AB}"/>
              </a:ext>
            </a:extLst>
          </p:cNvPr>
          <p:cNvSpPr txBox="1"/>
          <p:nvPr/>
        </p:nvSpPr>
        <p:spPr>
          <a:xfrm>
            <a:off x="6332367" y="782963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Medición de la actividad de la </a:t>
            </a:r>
            <a:r>
              <a:rPr lang="el-GR" b="1" dirty="0"/>
              <a:t>β</a:t>
            </a:r>
            <a:r>
              <a:rPr lang="es-ES" b="1" dirty="0"/>
              <a:t>-galactosidasa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33EFD-C17F-4683-843F-5050F62DEE0A}"/>
              </a:ext>
            </a:extLst>
          </p:cNvPr>
          <p:cNvSpPr txBox="1"/>
          <p:nvPr/>
        </p:nvSpPr>
        <p:spPr>
          <a:xfrm>
            <a:off x="6332367" y="1152295"/>
            <a:ext cx="52373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ea typeface="DengXian" panose="02010600030101010101" pitchFamily="2" charset="-122"/>
              </a:rPr>
              <a:t>A</a:t>
            </a:r>
            <a:r>
              <a:rPr lang="es-EC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ctividad relativa </a:t>
            </a: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(U </a:t>
            </a:r>
            <a:r>
              <a:rPr lang="es-E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≈</a:t>
            </a: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µmol/min</a:t>
            </a: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DengXian" panose="02010600030101010101" pitchFamily="2" charset="-122"/>
              </a:rPr>
              <a:t>Kit K-GLOX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1000 µL lactosa en buffer de actividad (MgCl</a:t>
            </a:r>
            <a:r>
              <a:rPr lang="es-ES" sz="1400" baseline="-250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2</a:t>
            </a: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1.5 </a:t>
            </a:r>
            <a:r>
              <a:rPr lang="es-ES" sz="14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mM</a:t>
            </a: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100 µL de la enzima (enzima libre)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DengXian" panose="02010600030101010101" pitchFamily="2" charset="-122"/>
              </a:rPr>
              <a:t>15 perlas [0,0716 g] (enzima inmovilizada)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s-ES" sz="1600" b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Condiciones de </a:t>
            </a:r>
            <a:r>
              <a:rPr lang="es-ES" sz="1600" b="1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Rx</a:t>
            </a:r>
            <a:endParaRPr lang="es-ES" sz="1600" b="1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Baño maría 37 °C por </a:t>
            </a:r>
            <a:r>
              <a:rPr lang="es-ES" sz="1400" dirty="0">
                <a:latin typeface="Arial" panose="020B0604020202020204" pitchFamily="34" charset="0"/>
                <a:ea typeface="DengXian" panose="02010600030101010101" pitchFamily="2" charset="-122"/>
              </a:rPr>
              <a:t>5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DengXian" panose="02010600030101010101" pitchFamily="2" charset="-122"/>
              </a:rPr>
              <a:t>Detención </a:t>
            </a:r>
            <a:r>
              <a:rPr lang="es-ES" sz="1400" dirty="0" err="1">
                <a:latin typeface="Arial" panose="020B0604020202020204" pitchFamily="34" charset="0"/>
                <a:ea typeface="DengXian" panose="02010600030101010101" pitchFamily="2" charset="-122"/>
              </a:rPr>
              <a:t>Rx</a:t>
            </a:r>
            <a:r>
              <a:rPr lang="es-ES" sz="1400" dirty="0">
                <a:latin typeface="Arial" panose="020B0604020202020204" pitchFamily="34" charset="0"/>
                <a:ea typeface="DengXian" panose="02010600030101010101" pitchFamily="2" charset="-122"/>
              </a:rPr>
              <a:t>: 90 °C por 3 min (enzima libre)</a:t>
            </a:r>
            <a:endParaRPr lang="es-ES" sz="1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8EBEBCE-662F-4A1F-B576-380964E8E5A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674874" y="4090752"/>
            <a:ext cx="5119272" cy="20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69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1050FA6A-E419-43D2-9476-BB026883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979" y="0"/>
            <a:ext cx="6921547" cy="615163"/>
          </a:xfrm>
        </p:spPr>
        <p:txBody>
          <a:bodyPr/>
          <a:lstStyle/>
          <a:p>
            <a:r>
              <a:rPr lang="es-EC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METODOLOGÍA</a:t>
            </a:r>
            <a:endParaRPr lang="es-EC" sz="3200" i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C89449-FAEB-4AB0-88B5-141319D7563B}"/>
              </a:ext>
            </a:extLst>
          </p:cNvPr>
          <p:cNvSpPr txBox="1">
            <a:spLocks/>
          </p:cNvSpPr>
          <p:nvPr/>
        </p:nvSpPr>
        <p:spPr>
          <a:xfrm>
            <a:off x="10416480" y="6551264"/>
            <a:ext cx="1165920" cy="32042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17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CB83C95C-03D2-454C-AB7D-8A174E6F28D2}"/>
              </a:ext>
            </a:extLst>
          </p:cNvPr>
          <p:cNvSpPr txBox="1">
            <a:spLocks/>
          </p:cNvSpPr>
          <p:nvPr/>
        </p:nvSpPr>
        <p:spPr>
          <a:xfrm>
            <a:off x="0" y="93806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2">
                    <a:lumMod val="75000"/>
                  </a:schemeClr>
                </a:solidFill>
              </a:rPr>
              <a:t>Indicadores  de la eficacia de la inmovilización</a:t>
            </a:r>
            <a:endParaRPr lang="es-ES" sz="1600" kern="0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5F3501FE-785C-48A5-89FA-5D93C2EC2937}"/>
                  </a:ext>
                </a:extLst>
              </p:cNvPr>
              <p:cNvSpPr/>
              <p:nvPr/>
            </p:nvSpPr>
            <p:spPr>
              <a:xfrm>
                <a:off x="1437971" y="1343300"/>
                <a:ext cx="206203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 (%)=</m:t>
                      </m:r>
                      <m:f>
                        <m:fPr>
                          <m:ctrlPr>
                            <a:rPr lang="es-ES_trad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𝐴𝑜</m:t>
                          </m:r>
                        </m:num>
                        <m:den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s-ES_trad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5F3501FE-785C-48A5-89FA-5D93C2EC2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71" y="1343300"/>
                <a:ext cx="2062038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AC2E71D3-7866-4D59-B374-CD6CC9E2E06D}"/>
              </a:ext>
            </a:extLst>
          </p:cNvPr>
          <p:cNvSpPr txBox="1"/>
          <p:nvPr/>
        </p:nvSpPr>
        <p:spPr>
          <a:xfrm>
            <a:off x="175088" y="956243"/>
            <a:ext cx="310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1. Actividad </a:t>
            </a:r>
            <a:r>
              <a:rPr lang="es-EC" dirty="0">
                <a:cs typeface="Times New Roman" panose="02020603050405020304" pitchFamily="18" charset="0"/>
              </a:rPr>
              <a:t>recuperada </a:t>
            </a:r>
            <a:r>
              <a:rPr lang="es-EC" dirty="0">
                <a:ea typeface="Times New Roman" panose="02020603050405020304" pitchFamily="18" charset="0"/>
                <a:cs typeface="Times New Roman" panose="02020603050405020304" pitchFamily="18" charset="0"/>
              </a:rPr>
              <a:t>(Ar)</a:t>
            </a:r>
            <a:r>
              <a:rPr lang="es-ES_tradnl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AE9426-3C73-4B0C-8732-086F73F572C3}"/>
              </a:ext>
            </a:extLst>
          </p:cNvPr>
          <p:cNvSpPr txBox="1"/>
          <p:nvPr/>
        </p:nvSpPr>
        <p:spPr>
          <a:xfrm>
            <a:off x="175088" y="2211117"/>
            <a:ext cx="545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2. </a:t>
            </a:r>
            <a:r>
              <a:rPr lang="es-ES" dirty="0"/>
              <a:t>Rendimiento de la inmovilización </a:t>
            </a:r>
            <a:r>
              <a:rPr lang="es-EC" dirty="0"/>
              <a:t>(</a:t>
            </a:r>
            <a:r>
              <a:rPr lang="es-EC" dirty="0" err="1"/>
              <a:t>Ri</a:t>
            </a:r>
            <a:r>
              <a:rPr lang="es-EC" dirty="0"/>
              <a:t>)</a:t>
            </a:r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E2601F6-792B-4B32-BDFA-DB8C9E42D50E}"/>
              </a:ext>
            </a:extLst>
          </p:cNvPr>
          <p:cNvSpPr txBox="1"/>
          <p:nvPr/>
        </p:nvSpPr>
        <p:spPr>
          <a:xfrm>
            <a:off x="175088" y="3717815"/>
            <a:ext cx="545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3. </a:t>
            </a:r>
            <a:r>
              <a:rPr lang="es-ES" dirty="0"/>
              <a:t>Retención del soporte </a:t>
            </a:r>
            <a:r>
              <a:rPr lang="es-EC" dirty="0"/>
              <a:t>(</a:t>
            </a:r>
            <a:r>
              <a:rPr lang="es-ES_tradnl" dirty="0" err="1"/>
              <a:t>Rs</a:t>
            </a:r>
            <a:r>
              <a:rPr lang="es-ES_tradnl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F6BD4E9-5F24-43FD-98C1-77621DCE6AA5}"/>
                  </a:ext>
                </a:extLst>
              </p:cNvPr>
              <p:cNvSpPr/>
              <p:nvPr/>
            </p:nvSpPr>
            <p:spPr>
              <a:xfrm>
                <a:off x="1437971" y="2647200"/>
                <a:ext cx="2190856" cy="501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 smtClean="0">
                          <a:latin typeface="Cambria Math" panose="02040503050406030204" pitchFamily="18" charset="0"/>
                        </a:rPr>
                        <m:t>𝑅𝐼𝑎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 (%)=</m:t>
                      </m:r>
                      <m:f>
                        <m:fPr>
                          <m:ctrlPr>
                            <a:rPr lang="es-ES_trad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𝐴𝑖</m:t>
                          </m:r>
                          <m:r>
                            <a:rPr lang="es-ES_tradnl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𝐴𝑓𝑙</m:t>
                          </m:r>
                        </m:num>
                        <m:den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s-ES_trad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F6BD4E9-5F24-43FD-98C1-77621DCE6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71" y="2647200"/>
                <a:ext cx="2190856" cy="501932"/>
              </a:xfrm>
              <a:prstGeom prst="rect">
                <a:avLst/>
              </a:prstGeom>
              <a:blipFill>
                <a:blip r:embed="rId4"/>
                <a:stretch>
                  <a:fillRect r="-17827" b="-1325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BA77F69-ECAD-4AB3-BE32-53A5CBD9D895}"/>
                  </a:ext>
                </a:extLst>
              </p:cNvPr>
              <p:cNvSpPr/>
              <p:nvPr/>
            </p:nvSpPr>
            <p:spPr>
              <a:xfrm>
                <a:off x="1437971" y="4252088"/>
                <a:ext cx="2554417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 (%)=</m:t>
                      </m:r>
                      <m:f>
                        <m:fPr>
                          <m:ctrlPr>
                            <a:rPr lang="es-ES_trad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𝐶𝑖</m:t>
                          </m:r>
                          <m:r>
                            <a:rPr lang="es-ES_tradnl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𝐶𝑓</m:t>
                          </m:r>
                        </m:num>
                        <m:den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𝐶𝑖</m:t>
                          </m:r>
                        </m:den>
                      </m:f>
                      <m:r>
                        <a:rPr lang="es-ES_trad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8BA77F69-ECAD-4AB3-BE32-53A5CBD9D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71" y="4252088"/>
                <a:ext cx="2554417" cy="618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AF742A8-1DA3-40EF-B8B4-A0275B23C358}"/>
                  </a:ext>
                </a:extLst>
              </p:cNvPr>
              <p:cNvSpPr/>
              <p:nvPr/>
            </p:nvSpPr>
            <p:spPr>
              <a:xfrm>
                <a:off x="7100820" y="1318998"/>
                <a:ext cx="2553520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 (%)=</m:t>
                      </m:r>
                      <m:f>
                        <m:fPr>
                          <m:ctrlPr>
                            <a:rPr lang="es-ES_trad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𝐴𝑜</m:t>
                          </m:r>
                        </m:num>
                        <m:den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𝐴𝑖</m:t>
                          </m:r>
                          <m:r>
                            <a:rPr lang="es-ES_tradnl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_tradnl" i="1">
                              <a:latin typeface="Cambria Math" panose="02040503050406030204" pitchFamily="18" charset="0"/>
                            </a:rPr>
                            <m:t>𝐴𝑓𝑙</m:t>
                          </m:r>
                        </m:den>
                      </m:f>
                      <m:r>
                        <a:rPr lang="es-ES_tradnl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_tradnl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AF742A8-1DA3-40EF-B8B4-A0275B23C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820" y="1318998"/>
                <a:ext cx="2553520" cy="6613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ángulo 13">
            <a:extLst>
              <a:ext uri="{FF2B5EF4-FFF2-40B4-BE49-F238E27FC236}">
                <a16:creationId xmlns:a16="http://schemas.microsoft.com/office/drawing/2014/main" id="{E1A2FAB4-2B87-407D-BC05-5C25C5F3F04F}"/>
              </a:ext>
            </a:extLst>
          </p:cNvPr>
          <p:cNvSpPr/>
          <p:nvPr/>
        </p:nvSpPr>
        <p:spPr>
          <a:xfrm>
            <a:off x="5634318" y="964054"/>
            <a:ext cx="3929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4. Eficiencia de la inmovilización (E)</a:t>
            </a:r>
            <a:r>
              <a:rPr lang="es-ES" dirty="0"/>
              <a:t> </a:t>
            </a:r>
            <a:endParaRPr lang="es-ES_trad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374735B4-B542-4B46-8795-D35BC0956F8F}"/>
                  </a:ext>
                </a:extLst>
              </p:cNvPr>
              <p:cNvSpPr/>
              <p:nvPr/>
            </p:nvSpPr>
            <p:spPr>
              <a:xfrm>
                <a:off x="5641021" y="2703343"/>
                <a:ext cx="5844307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𝐴𝑜</m:t>
                    </m:r>
                  </m:oMath>
                </a14:m>
                <a:r>
                  <a:rPr lang="es-ES" sz="1600" dirty="0">
                    <a:effectLst/>
                    <a:ea typeface="Times New Roman" panose="02020603050405020304" pitchFamily="18" charset="0"/>
                  </a:rPr>
                  <a:t> (U) es la actividad observada en la enzima inmovilizada</a:t>
                </a:r>
              </a:p>
              <a:p>
                <a:endParaRPr lang="es-ES" sz="1600" dirty="0">
                  <a:effectLst/>
                  <a:ea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𝐴𝑖</m:t>
                    </m:r>
                  </m:oMath>
                </a14:m>
                <a:r>
                  <a:rPr lang="es-ES" sz="1600" dirty="0"/>
                  <a:t> (U) es la actividad inicial de la enzima en solución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_tradnl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i="1">
                        <a:latin typeface="Cambria Math" panose="02040503050406030204" pitchFamily="18" charset="0"/>
                      </a:rPr>
                      <m:t>𝐴𝑓𝑙</m:t>
                    </m:r>
                  </m:oMath>
                </a14:m>
                <a:r>
                  <a:rPr lang="es-ES" sz="1600" dirty="0"/>
                  <a:t> (U) es la actividad de la enzima residual en el sobrenadante y las fracciones de lavado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𝐶𝑖</m:t>
                    </m:r>
                  </m:oMath>
                </a14:m>
                <a:r>
                  <a:rPr lang="es-ES" sz="1600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</a:rPr>
                  <a:t> (mg/mL) es la concentración inicial de enzima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>
                  <a:latin typeface="Arial" panose="020B0604020202020204" pitchFamily="34" charset="0"/>
                  <a:ea typeface="DengXian" panose="02010600030101010101" pitchFamily="2" charset="-12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16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𝐶𝑓</m:t>
                    </m:r>
                  </m:oMath>
                </a14:m>
                <a:r>
                  <a:rPr lang="es-ES" sz="1600" dirty="0">
                    <a:effectLst/>
                    <a:latin typeface="Arial" panose="020B0604020202020204" pitchFamily="34" charset="0"/>
                    <a:ea typeface="DengXian" panose="02010600030101010101" pitchFamily="2" charset="-122"/>
                  </a:rPr>
                  <a:t> (mg/mL) es la concentración de enzima residual en el sobrenadante y fracciones de lavado</a:t>
                </a:r>
                <a:endParaRPr lang="es-ES_tradnl" sz="1600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374735B4-B542-4B46-8795-D35BC0956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21" y="2703343"/>
                <a:ext cx="5844307" cy="2893100"/>
              </a:xfrm>
              <a:prstGeom prst="rect">
                <a:avLst/>
              </a:prstGeom>
              <a:blipFill>
                <a:blip r:embed="rId7"/>
                <a:stretch>
                  <a:fillRect l="-417" t="-63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08F26B82-0A8E-4843-8784-AA8168381BB0}"/>
              </a:ext>
            </a:extLst>
          </p:cNvPr>
          <p:cNvSpPr txBox="1"/>
          <p:nvPr/>
        </p:nvSpPr>
        <p:spPr>
          <a:xfrm>
            <a:off x="175088" y="6411902"/>
            <a:ext cx="6185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(Sheldon &amp; van </a:t>
            </a:r>
            <a:r>
              <a:rPr lang="es-ES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Pelt</a:t>
            </a:r>
            <a:r>
              <a:rPr lang="es-ES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2013; Li et al., 2018)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5641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CCA71A-E8D2-42FA-994B-854A55832D38}"/>
              </a:ext>
            </a:extLst>
          </p:cNvPr>
          <p:cNvSpPr/>
          <p:nvPr/>
        </p:nvSpPr>
        <p:spPr>
          <a:xfrm>
            <a:off x="2630670" y="2367171"/>
            <a:ext cx="69306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RESULTADOS Y DISCUSIÓN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C9C1CA81-B49E-4724-9EC2-AE6D7DF7019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18</a:t>
            </a:fld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39141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889E9ED-6DBA-4093-976D-2312EF9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69352"/>
            <a:ext cx="4419600" cy="434331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Y DISCUSIÓN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E6EA18A-ACE6-4AD7-8B6B-88B739033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27" y="641772"/>
            <a:ext cx="5384800" cy="2885374"/>
          </a:xfrm>
        </p:spPr>
        <p:txBody>
          <a:bodyPr/>
          <a:lstStyle/>
          <a:p>
            <a:pPr marL="0" indent="0">
              <a:buNone/>
            </a:pPr>
            <a:r>
              <a:rPr lang="es-ES" sz="1600" b="1" dirty="0">
                <a:solidFill>
                  <a:schemeClr val="tx1"/>
                </a:solidFill>
              </a:rPr>
              <a:t>Efecto del tiempo</a:t>
            </a:r>
          </a:p>
          <a:p>
            <a:pPr marL="0" indent="0">
              <a:buNone/>
            </a:pPr>
            <a:r>
              <a:rPr lang="es-ES" sz="1400" i="1" dirty="0">
                <a:solidFill>
                  <a:schemeClr val="tx1"/>
                </a:solidFill>
              </a:rPr>
              <a:t>Condiciones</a:t>
            </a: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Enzima 0,5 mg/mL</a:t>
            </a: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Lactosa 150 </a:t>
            </a:r>
            <a:r>
              <a:rPr lang="es-ES" sz="1400" dirty="0" err="1">
                <a:solidFill>
                  <a:schemeClr val="tx1"/>
                </a:solidFill>
              </a:rPr>
              <a:t>mM</a:t>
            </a:r>
            <a:endParaRPr lang="es-E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1400" i="1" dirty="0">
                <a:solidFill>
                  <a:schemeClr val="tx1"/>
                </a:solidFill>
              </a:rPr>
              <a:t>Gráfica</a:t>
            </a:r>
          </a:p>
          <a:p>
            <a:r>
              <a:rPr lang="es-ES" sz="1400" dirty="0">
                <a:solidFill>
                  <a:schemeClr val="tx1"/>
                </a:solidFill>
              </a:rPr>
              <a:t>Comportamiento lineal</a:t>
            </a:r>
          </a:p>
          <a:p>
            <a:r>
              <a:rPr lang="es-ES" sz="1400" dirty="0">
                <a:solidFill>
                  <a:schemeClr val="tx1"/>
                </a:solidFill>
              </a:rPr>
              <a:t>Etapa estacionaria</a:t>
            </a:r>
          </a:p>
          <a:p>
            <a:pPr marL="0" indent="0">
              <a:buNone/>
            </a:pPr>
            <a:r>
              <a:rPr lang="es-ES" sz="1400" i="1" dirty="0">
                <a:solidFill>
                  <a:schemeClr val="tx1"/>
                </a:solidFill>
              </a:rPr>
              <a:t>Teoría</a:t>
            </a:r>
          </a:p>
          <a:p>
            <a:r>
              <a:rPr lang="es-ES" sz="1400" dirty="0">
                <a:solidFill>
                  <a:schemeClr val="tx1"/>
                </a:solidFill>
              </a:rPr>
              <a:t>Enzimas 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es-ES" sz="1400" dirty="0">
                <a:solidFill>
                  <a:schemeClr val="tx1"/>
                </a:solidFill>
              </a:rPr>
              <a:t>índices de reacción en factor </a:t>
            </a:r>
            <a:r>
              <a:rPr lang="es-EC" sz="1400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10</a:t>
            </a:r>
            <a:r>
              <a:rPr lang="es-EC" sz="1400" baseline="30000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6</a:t>
            </a:r>
            <a:r>
              <a:rPr lang="es-EC" sz="1400" dirty="0">
                <a:solidFill>
                  <a:schemeClr val="tx1"/>
                </a:solidFill>
                <a:effectLst/>
                <a:ea typeface="DengXian" panose="02010600030101010101" pitchFamily="2" charset="-122"/>
              </a:rPr>
              <a:t> 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BA1029-548B-414B-A21E-07F84C5A8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938" y="639951"/>
            <a:ext cx="5384800" cy="2885374"/>
          </a:xfrm>
        </p:spPr>
        <p:txBody>
          <a:bodyPr/>
          <a:lstStyle/>
          <a:p>
            <a:pPr marL="0" indent="0">
              <a:buNone/>
            </a:pPr>
            <a:r>
              <a:rPr lang="es-ES" sz="1600" b="1" dirty="0">
                <a:solidFill>
                  <a:schemeClr val="tx1"/>
                </a:solidFill>
              </a:rPr>
              <a:t>Efecto de la concentración de enzima</a:t>
            </a:r>
          </a:p>
          <a:p>
            <a:pPr marL="0" indent="0">
              <a:buNone/>
            </a:pPr>
            <a:r>
              <a:rPr lang="es-ES" sz="1400" i="1" dirty="0">
                <a:solidFill>
                  <a:schemeClr val="tx1"/>
                </a:solidFill>
              </a:rPr>
              <a:t>Condiciones</a:t>
            </a: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Lactosa 150 </a:t>
            </a:r>
            <a:r>
              <a:rPr lang="es-ES" sz="1400" dirty="0" err="1">
                <a:solidFill>
                  <a:schemeClr val="tx1"/>
                </a:solidFill>
              </a:rPr>
              <a:t>mM</a:t>
            </a:r>
            <a:endParaRPr lang="es-ES" sz="1400" dirty="0">
              <a:solidFill>
                <a:schemeClr val="tx1"/>
              </a:solidFill>
            </a:endParaRPr>
          </a:p>
          <a:p>
            <a:pPr lvl="1"/>
            <a:r>
              <a:rPr lang="es-ES" sz="1400" dirty="0">
                <a:solidFill>
                  <a:schemeClr val="tx1"/>
                </a:solidFill>
              </a:rPr>
              <a:t>Tiempo </a:t>
            </a:r>
            <a:r>
              <a:rPr lang="es-ES" sz="1400" dirty="0" err="1">
                <a:solidFill>
                  <a:schemeClr val="tx1"/>
                </a:solidFill>
              </a:rPr>
              <a:t>Rx</a:t>
            </a:r>
            <a:r>
              <a:rPr lang="es-ES" sz="1400" dirty="0">
                <a:solidFill>
                  <a:schemeClr val="tx1"/>
                </a:solidFill>
              </a:rPr>
              <a:t> 5 min</a:t>
            </a:r>
          </a:p>
          <a:p>
            <a:pPr marL="0" indent="0">
              <a:buNone/>
            </a:pPr>
            <a:r>
              <a:rPr lang="es-ES" sz="1400" i="1" dirty="0">
                <a:solidFill>
                  <a:schemeClr val="tx1"/>
                </a:solidFill>
              </a:rPr>
              <a:t>Gráfica</a:t>
            </a:r>
          </a:p>
          <a:p>
            <a:pPr marL="0" indent="0">
              <a:buNone/>
            </a:pPr>
            <a:r>
              <a:rPr lang="es-ES" sz="1400" dirty="0">
                <a:solidFill>
                  <a:schemeClr val="tx1"/>
                </a:solidFill>
              </a:rPr>
              <a:t>Mayores concentraciones de enzima no generan mayores concentraciones de producto.</a:t>
            </a:r>
          </a:p>
          <a:p>
            <a:pPr marL="0" indent="0">
              <a:buNone/>
            </a:pPr>
            <a:r>
              <a:rPr lang="es-ES" sz="1400" i="1" dirty="0">
                <a:solidFill>
                  <a:schemeClr val="tx1"/>
                </a:solidFill>
              </a:rPr>
              <a:t>Teoría</a:t>
            </a:r>
          </a:p>
          <a:p>
            <a:r>
              <a:rPr lang="es-EC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Liberación </a:t>
            </a:r>
            <a:r>
              <a:rPr lang="es-EC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equimolar</a:t>
            </a:r>
            <a:r>
              <a:rPr lang="es-EC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de glucosa y galactosa</a:t>
            </a:r>
          </a:p>
          <a:p>
            <a:r>
              <a:rPr lang="es-EC" sz="1400" dirty="0">
                <a:solidFill>
                  <a:schemeClr val="tx1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A</a:t>
            </a:r>
            <a:r>
              <a:rPr lang="es-EC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lmacenamiento prolongado </a:t>
            </a:r>
            <a:r>
              <a:rPr lang="es-EC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→ efecto negativo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1105E-AB6F-40D5-8A48-1CD061E1FD47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19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0BD1D7D8-825E-47AD-ABF6-BD36A98CD815}"/>
              </a:ext>
            </a:extLst>
          </p:cNvPr>
          <p:cNvSpPr txBox="1">
            <a:spLocks/>
          </p:cNvSpPr>
          <p:nvPr/>
        </p:nvSpPr>
        <p:spPr>
          <a:xfrm>
            <a:off x="0" y="112948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1">
                    <a:lumMod val="75000"/>
                  </a:schemeClr>
                </a:solidFill>
              </a:rPr>
              <a:t>Caracterización de la enzima en solución</a:t>
            </a:r>
            <a:endParaRPr lang="es-ES" sz="16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11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178640"/>
              </p:ext>
            </p:extLst>
          </p:nvPr>
        </p:nvGraphicFramePr>
        <p:xfrm>
          <a:off x="303979" y="3280735"/>
          <a:ext cx="4788000" cy="26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85206"/>
              </p:ext>
            </p:extLst>
          </p:nvPr>
        </p:nvGraphicFramePr>
        <p:xfrm>
          <a:off x="6477338" y="3277899"/>
          <a:ext cx="4788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B1425A1-8245-4B22-BE59-ACACDF63A596}"/>
              </a:ext>
            </a:extLst>
          </p:cNvPr>
          <p:cNvSpPr txBox="1"/>
          <p:nvPr/>
        </p:nvSpPr>
        <p:spPr>
          <a:xfrm>
            <a:off x="604133" y="5933826"/>
            <a:ext cx="4357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7.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Curva de liberación de glucosa a través del tiempo.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1E080F8-C77F-4C41-8F45-D5095A61A200}"/>
              </a:ext>
            </a:extLst>
          </p:cNvPr>
          <p:cNvSpPr txBox="1"/>
          <p:nvPr/>
        </p:nvSpPr>
        <p:spPr>
          <a:xfrm>
            <a:off x="6406557" y="5795326"/>
            <a:ext cx="5157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8. 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Liberación de glucosa a diferentes concentraciones de enzima.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6BA873-56DC-4FD7-92C4-7676B9B452BF}"/>
              </a:ext>
            </a:extLst>
          </p:cNvPr>
          <p:cNvSpPr txBox="1"/>
          <p:nvPr/>
        </p:nvSpPr>
        <p:spPr>
          <a:xfrm>
            <a:off x="0" y="6408877"/>
            <a:ext cx="6211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tx1"/>
                </a:solidFill>
              </a:rPr>
              <a:t>(Bender et al., 2016), (</a:t>
            </a:r>
            <a:r>
              <a:rPr lang="es-EC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Majore</a:t>
            </a:r>
            <a:r>
              <a:rPr lang="es-EC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&amp; </a:t>
            </a:r>
            <a:r>
              <a:rPr lang="es-EC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Ciproviča</a:t>
            </a:r>
            <a:r>
              <a:rPr lang="es-EC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2020; Lima et al., 2010)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25826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404A132-85C2-4C2F-9D15-2A376CDD2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41019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5">
            <a:extLst>
              <a:ext uri="{FF2B5EF4-FFF2-40B4-BE49-F238E27FC236}">
                <a16:creationId xmlns:a16="http://schemas.microsoft.com/office/drawing/2014/main" id="{2EEFBD79-4AE4-4AAF-9B8D-E759F0013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21" y="104502"/>
            <a:ext cx="3019304" cy="615163"/>
          </a:xfrm>
        </p:spPr>
        <p:txBody>
          <a:bodyPr/>
          <a:lstStyle/>
          <a:p>
            <a:pPr algn="l"/>
            <a:r>
              <a:rPr lang="es-ES" i="0" dirty="0">
                <a:solidFill>
                  <a:srgbClr val="008000"/>
                </a:solidFill>
              </a:rPr>
              <a:t>CONTENIDO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4CD936-70B8-43BD-A063-5768962D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7150" y="6564768"/>
            <a:ext cx="1165920" cy="213618"/>
          </a:xfrm>
        </p:spPr>
        <p:txBody>
          <a:bodyPr/>
          <a:lstStyle/>
          <a:p>
            <a:fld id="{4300532E-CC41-3144-A800-37B35F439EF7}" type="slidenum">
              <a:rPr lang="es-CL" sz="1200" smtClean="0"/>
              <a:t>2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03265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889E9ED-6DBA-4093-976D-2312EF9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69352"/>
            <a:ext cx="4419600" cy="434331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Y DISCUSIÓN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1105E-AB6F-40D5-8A48-1CD061E1FD47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20</a:t>
            </a:fld>
            <a:endParaRPr lang="es-CL" sz="12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B3A13B-7851-45A0-A118-7E1A1C12DA38}"/>
              </a:ext>
            </a:extLst>
          </p:cNvPr>
          <p:cNvSpPr txBox="1"/>
          <p:nvPr/>
        </p:nvSpPr>
        <p:spPr>
          <a:xfrm>
            <a:off x="295835" y="5277796"/>
            <a:ext cx="5971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9.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Morfología de las perlas obtenidas según el tamaño de la gota.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7085DA3-7DA3-49E2-BBBB-BD8CC1E10B01}"/>
              </a:ext>
            </a:extLst>
          </p:cNvPr>
          <p:cNvSpPr txBox="1"/>
          <p:nvPr/>
        </p:nvSpPr>
        <p:spPr>
          <a:xfrm>
            <a:off x="295835" y="910092"/>
            <a:ext cx="580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Gelificación de la solución de quitosano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446ADDB-A692-4C48-B3F3-EB5CF77E91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34032" y="3042260"/>
            <a:ext cx="3851461" cy="244443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C5DBEDC-5B00-453C-9B7F-02180A532B8C}"/>
              </a:ext>
            </a:extLst>
          </p:cNvPr>
          <p:cNvSpPr txBox="1"/>
          <p:nvPr/>
        </p:nvSpPr>
        <p:spPr>
          <a:xfrm>
            <a:off x="231268" y="6375720"/>
            <a:ext cx="90162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(Yang et al., 2014) </a:t>
            </a:r>
            <a:endParaRPr lang="es-ES" sz="1200" dirty="0"/>
          </a:p>
        </p:txBody>
      </p:sp>
      <p:sp>
        <p:nvSpPr>
          <p:cNvPr id="21" name="Título 10">
            <a:extLst>
              <a:ext uri="{FF2B5EF4-FFF2-40B4-BE49-F238E27FC236}">
                <a16:creationId xmlns:a16="http://schemas.microsoft.com/office/drawing/2014/main" id="{9954AD56-6FCA-4230-BB42-1456A5096479}"/>
              </a:ext>
            </a:extLst>
          </p:cNvPr>
          <p:cNvSpPr txBox="1">
            <a:spLocks/>
          </p:cNvSpPr>
          <p:nvPr/>
        </p:nvSpPr>
        <p:spPr>
          <a:xfrm>
            <a:off x="0" y="112948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6">
                    <a:lumMod val="75000"/>
                  </a:schemeClr>
                </a:solidFill>
              </a:rPr>
              <a:t>Morfología de las perlas de quitosano</a:t>
            </a:r>
            <a:endParaRPr lang="es-ES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47AE8BE-5666-4D5C-A0EB-FD075AE30C9A}"/>
              </a:ext>
            </a:extLst>
          </p:cNvPr>
          <p:cNvSpPr txBox="1"/>
          <p:nvPr/>
        </p:nvSpPr>
        <p:spPr>
          <a:xfrm>
            <a:off x="7560546" y="964939"/>
            <a:ext cx="44196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Formas esféricas con bordes lisos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Formas elípticas o planas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Cola o protuberancia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Diámetro aproximado de 2.5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algn="ctr"/>
            <a:r>
              <a:rPr lang="es-ES" sz="16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Equilibrio de fuerzas entre tensiones de restauración interfacial y la viscosidad</a:t>
            </a:r>
            <a:endParaRPr lang="es-ES" sz="16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A2F4E91-E5CC-418B-864B-B2BADC6F8E70}"/>
              </a:ext>
            </a:extLst>
          </p:cNvPr>
          <p:cNvSpPr txBox="1"/>
          <p:nvPr/>
        </p:nvSpPr>
        <p:spPr>
          <a:xfrm>
            <a:off x="7834032" y="5486959"/>
            <a:ext cx="415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Morfología de las perlas al coagular 8 µL de solución de quitosano.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26B170-D4B9-4B1A-B03A-45998888E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29" y="1358753"/>
            <a:ext cx="7018004" cy="39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3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889E9ED-6DBA-4093-976D-2312EF9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69352"/>
            <a:ext cx="4419600" cy="434331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Y DISCUSIÓN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1105E-AB6F-40D5-8A48-1CD061E1FD47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21</a:t>
            </a:fld>
            <a:endParaRPr lang="es-CL" sz="1200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D4E04B17-81D2-45D1-A552-28EE4AE1B412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21</a:t>
            </a:fld>
            <a:endParaRPr lang="es-CL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DB9BF6-F453-448F-A028-6EF59046FE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1860" y="1863518"/>
            <a:ext cx="3577927" cy="34848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DABE786-FAC8-4D1D-95B4-FD127631B25A}"/>
              </a:ext>
            </a:extLst>
          </p:cNvPr>
          <p:cNvSpPr txBox="1"/>
          <p:nvPr/>
        </p:nvSpPr>
        <p:spPr>
          <a:xfrm>
            <a:off x="215677" y="5348417"/>
            <a:ext cx="426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</a:t>
            </a:r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Perlas de quitosano tras la activación con los agentes reticulantes. a y b) Glutaraldehído 1 y 3 %, c y d) almidón oxidado 1 y 3 %.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36ED261-E2CE-4718-9385-54470880C8B3}"/>
              </a:ext>
            </a:extLst>
          </p:cNvPr>
          <p:cNvSpPr txBox="1"/>
          <p:nvPr/>
        </p:nvSpPr>
        <p:spPr>
          <a:xfrm>
            <a:off x="215677" y="722872"/>
            <a:ext cx="4589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Reticulación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Perlas con mayor resistencia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Glutaraldehído → frágiles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Almidón oxidado → hidrogel resistente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AFF6A2D0-457C-410B-B0D3-A5B126387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8045524"/>
              </p:ext>
            </p:extLst>
          </p:nvPr>
        </p:nvGraphicFramePr>
        <p:xfrm>
          <a:off x="4621733" y="1386375"/>
          <a:ext cx="3256003" cy="376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ítulo 10">
            <a:extLst>
              <a:ext uri="{FF2B5EF4-FFF2-40B4-BE49-F238E27FC236}">
                <a16:creationId xmlns:a16="http://schemas.microsoft.com/office/drawing/2014/main" id="{D6CB4273-885E-4625-B3B4-89869125BC8B}"/>
              </a:ext>
            </a:extLst>
          </p:cNvPr>
          <p:cNvSpPr txBox="1">
            <a:spLocks/>
          </p:cNvSpPr>
          <p:nvPr/>
        </p:nvSpPr>
        <p:spPr>
          <a:xfrm>
            <a:off x="0" y="112948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6">
                    <a:lumMod val="75000"/>
                  </a:schemeClr>
                </a:solidFill>
              </a:rPr>
              <a:t>Funcionalización de las perlas de quitosano</a:t>
            </a:r>
            <a:endParaRPr lang="es-ES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F3980FFB-A0D8-4884-B059-0CA08A2A7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339588"/>
              </p:ext>
            </p:extLst>
          </p:nvPr>
        </p:nvGraphicFramePr>
        <p:xfrm>
          <a:off x="6515855" y="1355759"/>
          <a:ext cx="7107944" cy="411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2067D751-DB72-40A7-B1B2-874DEBF6A30C}"/>
              </a:ext>
            </a:extLst>
          </p:cNvPr>
          <p:cNvSpPr txBox="1"/>
          <p:nvPr/>
        </p:nvSpPr>
        <p:spPr>
          <a:xfrm>
            <a:off x="0" y="6408877"/>
            <a:ext cx="90364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(A. N. Singh et al., 2011; </a:t>
            </a:r>
            <a:r>
              <a:rPr lang="es-EC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Juang</a:t>
            </a:r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et al., 2001; Wang, 2012; </a:t>
            </a:r>
            <a:r>
              <a:rPr lang="es-EC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Biró</a:t>
            </a:r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</a:t>
            </a:r>
            <a:r>
              <a:rPr lang="es-EC" sz="1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et al.</a:t>
            </a:r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2008), (</a:t>
            </a:r>
            <a:r>
              <a:rPr lang="es-EC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Tharanathan</a:t>
            </a:r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, 2005; </a:t>
            </a:r>
            <a:r>
              <a:rPr lang="es-EC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Serrero</a:t>
            </a:r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et al., 2010)  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825634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889E9ED-6DBA-4093-976D-2312EF9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69352"/>
            <a:ext cx="4419600" cy="434331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Y DISCUSIÓN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1105E-AB6F-40D5-8A48-1CD061E1FD47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22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406E37F1-C967-47CF-857F-EED790C5B668}"/>
              </a:ext>
            </a:extLst>
          </p:cNvPr>
          <p:cNvSpPr txBox="1">
            <a:spLocks/>
          </p:cNvSpPr>
          <p:nvPr/>
        </p:nvSpPr>
        <p:spPr>
          <a:xfrm>
            <a:off x="0" y="69352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4">
                    <a:lumMod val="75000"/>
                  </a:schemeClr>
                </a:solidFill>
              </a:rPr>
              <a:t>Evaluación de la actividad y la eficacia de la inmovilización</a:t>
            </a:r>
            <a:endParaRPr lang="es-ES" sz="16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3" name="Tabla 6">
            <a:extLst>
              <a:ext uri="{FF2B5EF4-FFF2-40B4-BE49-F238E27FC236}">
                <a16:creationId xmlns:a16="http://schemas.microsoft.com/office/drawing/2014/main" id="{78AFEF6F-78F4-4DED-933E-4CDAFA0F9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853225"/>
              </p:ext>
            </p:extLst>
          </p:nvPr>
        </p:nvGraphicFramePr>
        <p:xfrm>
          <a:off x="268941" y="1029970"/>
          <a:ext cx="6427695" cy="19100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44707">
                  <a:extLst>
                    <a:ext uri="{9D8B030D-6E8A-4147-A177-3AD203B41FA5}">
                      <a16:colId xmlns:a16="http://schemas.microsoft.com/office/drawing/2014/main" val="3472584914"/>
                    </a:ext>
                  </a:extLst>
                </a:gridCol>
                <a:gridCol w="1667436">
                  <a:extLst>
                    <a:ext uri="{9D8B030D-6E8A-4147-A177-3AD203B41FA5}">
                      <a16:colId xmlns:a16="http://schemas.microsoft.com/office/drawing/2014/main" val="1791791094"/>
                    </a:ext>
                  </a:extLst>
                </a:gridCol>
                <a:gridCol w="1976716">
                  <a:extLst>
                    <a:ext uri="{9D8B030D-6E8A-4147-A177-3AD203B41FA5}">
                      <a16:colId xmlns:a16="http://schemas.microsoft.com/office/drawing/2014/main" val="4083872915"/>
                    </a:ext>
                  </a:extLst>
                </a:gridCol>
                <a:gridCol w="1438836">
                  <a:extLst>
                    <a:ext uri="{9D8B030D-6E8A-4147-A177-3AD203B41FA5}">
                      <a16:colId xmlns:a16="http://schemas.microsoft.com/office/drawing/2014/main" val="69232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inmovilizada (U)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específica inmovilizada (U/gss*)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recuperada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42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19.78 ± 3.97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31.07 ± 6.25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9.96 ± 0.97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2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11.54 ± 1.79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17.95 ± 2.38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5.91 ± 1.20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7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9.66 ± 0.34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15.46 ± 0.55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5.62 ± 1.13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48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10.41 ± 1.66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16.50 ± 2.63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5.40 ± 1.21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78029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526C3C91-465F-4280-9E21-BC949AC2A9D6}"/>
              </a:ext>
            </a:extLst>
          </p:cNvPr>
          <p:cNvSpPr txBox="1"/>
          <p:nvPr/>
        </p:nvSpPr>
        <p:spPr>
          <a:xfrm>
            <a:off x="268941" y="3008506"/>
            <a:ext cx="5943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3.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Actividad de la β-galactosidasa inmovilizada. *gss: gramos de soporte seco.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0FB1B4-A551-4067-A89A-87E797ADA2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32412" y="3353961"/>
            <a:ext cx="8207188" cy="25097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C1A5403-C80C-4108-ABDA-854266FC9B29}"/>
                  </a:ext>
                </a:extLst>
              </p:cNvPr>
              <p:cNvSpPr txBox="1"/>
              <p:nvPr/>
            </p:nvSpPr>
            <p:spPr>
              <a:xfrm>
                <a:off x="7346209" y="1625614"/>
                <a:ext cx="4433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Efecto significativo para el tipo de reticulante y la concentración (</a:t>
                </a:r>
                <a14:m>
                  <m:oMath xmlns:m="http://schemas.openxmlformats.org/officeDocument/2006/math">
                    <m:r>
                      <a:rPr lang="es-ES" sz="18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𝑝</m:t>
                    </m:r>
                    <m:r>
                      <a:rPr lang="es-ES" sz="1800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&lt;</m:t>
                    </m:r>
                    <m:r>
                      <a:rPr lang="es-ES" sz="180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0.05</m:t>
                    </m:r>
                  </m:oMath>
                </a14:m>
                <a:r>
                  <a:rPr lang="es-ES" dirty="0"/>
                  <a:t>)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C1A5403-C80C-4108-ABDA-854266FC9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209" y="1625614"/>
                <a:ext cx="4433047" cy="646331"/>
              </a:xfrm>
              <a:prstGeom prst="rect">
                <a:avLst/>
              </a:prstGeom>
              <a:blipFill>
                <a:blip r:embed="rId4"/>
                <a:stretch>
                  <a:fillRect l="-1100" t="-5660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478629D8-D1A7-4F48-B18F-F251BBF66776}"/>
              </a:ext>
            </a:extLst>
          </p:cNvPr>
          <p:cNvSpPr txBox="1"/>
          <p:nvPr/>
        </p:nvSpPr>
        <p:spPr>
          <a:xfrm>
            <a:off x="128059" y="3917951"/>
            <a:ext cx="36800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Retención de la actividad similar en la investigación de </a:t>
            </a:r>
            <a:r>
              <a:rPr lang="es-EC" sz="16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Klein et al., (2012)</a:t>
            </a:r>
          </a:p>
          <a:p>
            <a:r>
              <a:rPr lang="es-EC" sz="1600" dirty="0">
                <a:latin typeface="Arial" panose="020B0604020202020204" pitchFamily="34" charset="0"/>
                <a:ea typeface="DengXian" panose="02010600030101010101" pitchFamily="2" charset="-122"/>
              </a:rPr>
              <a:t>1560 U → 10,7 % (5% GA)</a:t>
            </a:r>
          </a:p>
          <a:p>
            <a:endParaRPr lang="es-EC" sz="1600" dirty="0">
              <a:effectLst/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s-EC" sz="16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195,48 U →  9,96% (1% GA)</a:t>
            </a:r>
          </a:p>
          <a:p>
            <a:endParaRPr lang="es-EC" sz="1600" dirty="0">
              <a:latin typeface="Arial" panose="020B0604020202020204" pitchFamily="34" charset="0"/>
              <a:ea typeface="DengXian" panose="02010600030101010101" pitchFamily="2" charset="-122"/>
            </a:endParaRPr>
          </a:p>
          <a:p>
            <a:r>
              <a:rPr lang="es-EC" sz="1600" i="1" dirty="0">
                <a:latin typeface="Arial" panose="020B0604020202020204" pitchFamily="34" charset="0"/>
                <a:ea typeface="DengXian" panose="02010600030101010101" pitchFamily="2" charset="-122"/>
              </a:rPr>
              <a:t>Capacidad de carga del soporte</a:t>
            </a:r>
            <a:endParaRPr lang="es-ES" sz="1600" i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CD1D0FD-8374-4FA0-8484-2AC08EE33BFE}"/>
              </a:ext>
            </a:extLst>
          </p:cNvPr>
          <p:cNvSpPr txBox="1"/>
          <p:nvPr/>
        </p:nvSpPr>
        <p:spPr>
          <a:xfrm>
            <a:off x="3832412" y="5812396"/>
            <a:ext cx="5033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12.</a:t>
            </a:r>
            <a:r>
              <a:rPr lang="es-E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Diagramas resumen para los resultados de la actividad recuperada. </a:t>
            </a:r>
            <a:r>
              <a:rPr lang="es-ES" sz="1100" dirty="0"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E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histograma y b) diagrama de interacción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AE828B7-6F85-4881-B9A2-67337A6E522D}"/>
              </a:ext>
            </a:extLst>
          </p:cNvPr>
          <p:cNvSpPr/>
          <p:nvPr/>
        </p:nvSpPr>
        <p:spPr>
          <a:xfrm>
            <a:off x="5394036" y="1487055"/>
            <a:ext cx="1117600" cy="33250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5E20B33-1C26-4D04-B469-6A8FA2C7CB73}"/>
              </a:ext>
            </a:extLst>
          </p:cNvPr>
          <p:cNvSpPr/>
          <p:nvPr/>
        </p:nvSpPr>
        <p:spPr>
          <a:xfrm>
            <a:off x="412744" y="1459359"/>
            <a:ext cx="1117600" cy="33250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A83B98F-FE8B-4CCB-9621-304F92EB7982}"/>
              </a:ext>
            </a:extLst>
          </p:cNvPr>
          <p:cNvSpPr/>
          <p:nvPr/>
        </p:nvSpPr>
        <p:spPr>
          <a:xfrm>
            <a:off x="3680012" y="1459359"/>
            <a:ext cx="1233733" cy="33250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90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889E9ED-6DBA-4093-976D-2312EF9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69352"/>
            <a:ext cx="4419600" cy="434331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Y DISCUSIÓN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1105E-AB6F-40D5-8A48-1CD061E1FD47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23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9B645684-30BD-4741-A6FD-A7D693102B46}"/>
              </a:ext>
            </a:extLst>
          </p:cNvPr>
          <p:cNvSpPr txBox="1">
            <a:spLocks/>
          </p:cNvSpPr>
          <p:nvPr/>
        </p:nvSpPr>
        <p:spPr>
          <a:xfrm>
            <a:off x="0" y="69352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4">
                    <a:lumMod val="75000"/>
                  </a:schemeClr>
                </a:solidFill>
              </a:rPr>
              <a:t>Evaluación de la actividad y la eficacia de la inmovilización</a:t>
            </a:r>
            <a:endParaRPr lang="es-ES" sz="16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190D5A3-D7E5-473B-AA60-C0EAE474B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58553"/>
              </p:ext>
            </p:extLst>
          </p:nvPr>
        </p:nvGraphicFramePr>
        <p:xfrm>
          <a:off x="285509" y="1041545"/>
          <a:ext cx="5810491" cy="19100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3472584914"/>
                    </a:ext>
                  </a:extLst>
                </a:gridCol>
                <a:gridCol w="1741651">
                  <a:extLst>
                    <a:ext uri="{9D8B030D-6E8A-4147-A177-3AD203B41FA5}">
                      <a16:colId xmlns:a16="http://schemas.microsoft.com/office/drawing/2014/main" val="1791791094"/>
                    </a:ext>
                  </a:extLst>
                </a:gridCol>
                <a:gridCol w="1418238">
                  <a:extLst>
                    <a:ext uri="{9D8B030D-6E8A-4147-A177-3AD203B41FA5}">
                      <a16:colId xmlns:a16="http://schemas.microsoft.com/office/drawing/2014/main" val="4083872915"/>
                    </a:ext>
                  </a:extLst>
                </a:gridCol>
                <a:gridCol w="1400536">
                  <a:extLst>
                    <a:ext uri="{9D8B030D-6E8A-4147-A177-3AD203B41FA5}">
                      <a16:colId xmlns:a16="http://schemas.microsoft.com/office/drawing/2014/main" val="69232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Rendimiento de la inmovilización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Retención del soporte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Eficiencia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42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90.79 ± 15.95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98.08 ± 3.32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12.29 ± 3.07</a:t>
                      </a:r>
                      <a:r>
                        <a:rPr lang="es-EC" sz="1400" baseline="30000" dirty="0">
                          <a:effectLst/>
                        </a:rPr>
                        <a:t>ab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2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100.00</a:t>
                      </a:r>
                      <a:r>
                        <a:rPr lang="es-EC" sz="1400" baseline="300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97.98 ± 3.50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5.91 ± 1.20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7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24.22 ± 6.76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24.11 ± 4.14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24.70 ± 9.87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48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26.81 ± 14.67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23.57 ± 3.04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22.87 ± 9.13</a:t>
                      </a:r>
                      <a:r>
                        <a:rPr lang="es-EC" sz="1400" baseline="30000" dirty="0">
                          <a:effectLst/>
                        </a:rPr>
                        <a:t>ab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78029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F59D265-FF4D-4CF3-B53D-8B5B24BE035E}"/>
              </a:ext>
            </a:extLst>
          </p:cNvPr>
          <p:cNvSpPr txBox="1"/>
          <p:nvPr/>
        </p:nvSpPr>
        <p:spPr>
          <a:xfrm>
            <a:off x="268941" y="3008506"/>
            <a:ext cx="5985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4.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Resultados obtenidos para los indicadores de la eficacia de la inmovilización.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A93CFC-A068-4014-B132-C120232311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54682" y="936950"/>
            <a:ext cx="5810491" cy="201467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9147ED0-FFEF-4A45-A059-EE53500A59BD}"/>
              </a:ext>
            </a:extLst>
          </p:cNvPr>
          <p:cNvSpPr txBox="1"/>
          <p:nvPr/>
        </p:nvSpPr>
        <p:spPr>
          <a:xfrm>
            <a:off x="6254682" y="2960080"/>
            <a:ext cx="581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13.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Histogramas comparativos a) rendimiento de la inmovilización y b) retención del soporte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7DC4813-4E11-431F-8053-BAC3EC74C32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8941" y="3623338"/>
            <a:ext cx="6278880" cy="20146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8C655D4-2990-4E5D-A11E-1A3FB3EBB0FA}"/>
              </a:ext>
            </a:extLst>
          </p:cNvPr>
          <p:cNvSpPr txBox="1"/>
          <p:nvPr/>
        </p:nvSpPr>
        <p:spPr>
          <a:xfrm>
            <a:off x="285509" y="5580257"/>
            <a:ext cx="598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14.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Diagramas resumen para los resultados de la eficiencia. a) histograma, b) diagrama de interacción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B1B18EB-B46E-4D46-A845-C123B49F1BBF}"/>
                  </a:ext>
                </a:extLst>
              </p:cNvPr>
              <p:cNvSpPr txBox="1"/>
              <p:nvPr/>
            </p:nvSpPr>
            <p:spPr>
              <a:xfrm>
                <a:off x="7074016" y="3835779"/>
                <a:ext cx="47443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Para </a:t>
                </a:r>
                <a:r>
                  <a:rPr lang="es-ES" i="1" dirty="0" err="1"/>
                  <a:t>Ri</a:t>
                </a:r>
                <a:r>
                  <a:rPr lang="es-ES" dirty="0"/>
                  <a:t>, </a:t>
                </a:r>
                <a:r>
                  <a:rPr lang="es-ES" dirty="0" err="1"/>
                  <a:t>Rs</a:t>
                </a:r>
                <a:r>
                  <a:rPr lang="es-ES" dirty="0"/>
                  <a:t> y </a:t>
                </a:r>
                <a:r>
                  <a:rPr lang="es-ES" i="1" dirty="0"/>
                  <a:t>E </a:t>
                </a:r>
                <a:r>
                  <a:rPr lang="es-ES" dirty="0"/>
                  <a:t>el tipo de reticulante tiene un efecto significativo (</a:t>
                </a:r>
                <a14:m>
                  <m:oMath xmlns:m="http://schemas.openxmlformats.org/officeDocument/2006/math">
                    <m:r>
                      <a:rPr lang="es-E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𝑝</m:t>
                    </m:r>
                    <m:r>
                      <a:rPr lang="es-ES" b="0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&lt;</m:t>
                    </m:r>
                    <m:r>
                      <a:rPr lang="es-ES" i="1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0.05</m:t>
                    </m:r>
                  </m:oMath>
                </a14:m>
                <a:r>
                  <a:rPr lang="es-ES" dirty="0"/>
                  <a:t>)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B1B18EB-B46E-4D46-A845-C123B49F1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016" y="3835779"/>
                <a:ext cx="4744373" cy="646331"/>
              </a:xfrm>
              <a:prstGeom prst="rect">
                <a:avLst/>
              </a:prstGeom>
              <a:blipFill>
                <a:blip r:embed="rId5"/>
                <a:stretch>
                  <a:fillRect l="-1027" t="-4717" r="-2054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02F9C93F-4A11-40E8-BEA3-F08D5B032264}"/>
              </a:ext>
            </a:extLst>
          </p:cNvPr>
          <p:cNvSpPr txBox="1"/>
          <p:nvPr/>
        </p:nvSpPr>
        <p:spPr>
          <a:xfrm>
            <a:off x="7106413" y="4656927"/>
            <a:ext cx="4679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Glutaraldehído:</a:t>
            </a:r>
            <a:r>
              <a:rPr lang="es-ES" dirty="0"/>
              <a:t> 1,25 mg de enzima en 150 perlas (0,7072 g)</a:t>
            </a:r>
          </a:p>
          <a:p>
            <a:r>
              <a:rPr lang="es-ES" b="1" dirty="0"/>
              <a:t>Almidón oxidado: </a:t>
            </a:r>
            <a:r>
              <a:rPr lang="es-ES" dirty="0"/>
              <a:t>0,298 mg en 150 perlas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A382584-76FA-4260-A388-1F2037ACF28F}"/>
              </a:ext>
            </a:extLst>
          </p:cNvPr>
          <p:cNvSpPr/>
          <p:nvPr/>
        </p:nvSpPr>
        <p:spPr>
          <a:xfrm>
            <a:off x="1758848" y="1863792"/>
            <a:ext cx="1233733" cy="3325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9BEDBD9-8323-4376-A09A-889D308B5830}"/>
              </a:ext>
            </a:extLst>
          </p:cNvPr>
          <p:cNvSpPr/>
          <p:nvPr/>
        </p:nvSpPr>
        <p:spPr>
          <a:xfrm>
            <a:off x="333659" y="1863792"/>
            <a:ext cx="1233733" cy="3325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FF0EEC-089F-4D9F-9315-0878BCDB228A}"/>
              </a:ext>
            </a:extLst>
          </p:cNvPr>
          <p:cNvSpPr/>
          <p:nvPr/>
        </p:nvSpPr>
        <p:spPr>
          <a:xfrm>
            <a:off x="333659" y="1474402"/>
            <a:ext cx="1233733" cy="33250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5960C88-AF67-4F3B-BC5E-5427FCD35917}"/>
              </a:ext>
            </a:extLst>
          </p:cNvPr>
          <p:cNvSpPr/>
          <p:nvPr/>
        </p:nvSpPr>
        <p:spPr>
          <a:xfrm>
            <a:off x="3314701" y="1478674"/>
            <a:ext cx="1319644" cy="32823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54403D-4646-4A7F-9066-7CDA96D04FA2}"/>
              </a:ext>
            </a:extLst>
          </p:cNvPr>
          <p:cNvSpPr/>
          <p:nvPr/>
        </p:nvSpPr>
        <p:spPr>
          <a:xfrm>
            <a:off x="333658" y="2225179"/>
            <a:ext cx="1233733" cy="3325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DDF7BEC-5D09-4E09-AB88-7A8A6997BB57}"/>
              </a:ext>
            </a:extLst>
          </p:cNvPr>
          <p:cNvSpPr/>
          <p:nvPr/>
        </p:nvSpPr>
        <p:spPr>
          <a:xfrm>
            <a:off x="4777503" y="2210533"/>
            <a:ext cx="1233733" cy="3325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83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889E9ED-6DBA-4093-976D-2312EF9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69352"/>
            <a:ext cx="4419600" cy="434331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Y DISCUSIÓN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1105E-AB6F-40D5-8A48-1CD061E1FD47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24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6DF8D56D-A757-48AA-8C24-882FFBD5AB0B}"/>
              </a:ext>
            </a:extLst>
          </p:cNvPr>
          <p:cNvSpPr txBox="1">
            <a:spLocks/>
          </p:cNvSpPr>
          <p:nvPr/>
        </p:nvSpPr>
        <p:spPr>
          <a:xfrm>
            <a:off x="0" y="69352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4">
                    <a:lumMod val="75000"/>
                  </a:schemeClr>
                </a:solidFill>
              </a:rPr>
              <a:t>Evaluación de la actividad y la eficacia de la inmovilización - </a:t>
            </a:r>
            <a:r>
              <a:rPr lang="es-ES" sz="2400" kern="0" dirty="0">
                <a:solidFill>
                  <a:schemeClr val="accent6">
                    <a:lumMod val="75000"/>
                  </a:schemeClr>
                </a:solidFill>
              </a:rPr>
              <a:t>GLUTARALDEHÍDO</a:t>
            </a:r>
            <a:endParaRPr lang="es-ES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E06A22D-851A-4413-9DC4-B6A2E5585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24869"/>
              </p:ext>
            </p:extLst>
          </p:nvPr>
        </p:nvGraphicFramePr>
        <p:xfrm>
          <a:off x="161365" y="926490"/>
          <a:ext cx="5809129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74753">
                  <a:extLst>
                    <a:ext uri="{9D8B030D-6E8A-4147-A177-3AD203B41FA5}">
                      <a16:colId xmlns:a16="http://schemas.microsoft.com/office/drawing/2014/main" val="3472584914"/>
                    </a:ext>
                  </a:extLst>
                </a:gridCol>
                <a:gridCol w="1307082">
                  <a:extLst>
                    <a:ext uri="{9D8B030D-6E8A-4147-A177-3AD203B41FA5}">
                      <a16:colId xmlns:a16="http://schemas.microsoft.com/office/drawing/2014/main" val="1791791094"/>
                    </a:ext>
                  </a:extLst>
                </a:gridCol>
                <a:gridCol w="1896035">
                  <a:extLst>
                    <a:ext uri="{9D8B030D-6E8A-4147-A177-3AD203B41FA5}">
                      <a16:colId xmlns:a16="http://schemas.microsoft.com/office/drawing/2014/main" val="4083872915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val="69232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inmovilizada (U)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específica inmovilizada (U/gss*)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recuperada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42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19.78 ± 3.97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31.07 ± 6.25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9.96 ± 0.97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2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11.54 ± 1.79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17.95 ± 2.38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5.91 ± 1.20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7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9.66 ± 0.34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15.46 ± 0.55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5.62 ± 1.13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48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10.41 ± 1.66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16.50 ± 2.63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5.40 ± 1.21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78029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0CF5DFC-6E89-4530-9AA2-C1C8B60DFC5B}"/>
              </a:ext>
            </a:extLst>
          </p:cNvPr>
          <p:cNvSpPr txBox="1"/>
          <p:nvPr/>
        </p:nvSpPr>
        <p:spPr>
          <a:xfrm>
            <a:off x="93439" y="3008505"/>
            <a:ext cx="5943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3.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Actividad de la β-galactosidasa inmovilizada. *gss: gramos de soporte seco.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32CF292-9697-426F-B2CD-884E7CCAB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09039"/>
              </p:ext>
            </p:extLst>
          </p:nvPr>
        </p:nvGraphicFramePr>
        <p:xfrm>
          <a:off x="160003" y="3572496"/>
          <a:ext cx="5810491" cy="1910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3472584914"/>
                    </a:ext>
                  </a:extLst>
                </a:gridCol>
                <a:gridCol w="1741651">
                  <a:extLst>
                    <a:ext uri="{9D8B030D-6E8A-4147-A177-3AD203B41FA5}">
                      <a16:colId xmlns:a16="http://schemas.microsoft.com/office/drawing/2014/main" val="1791791094"/>
                    </a:ext>
                  </a:extLst>
                </a:gridCol>
                <a:gridCol w="1418238">
                  <a:extLst>
                    <a:ext uri="{9D8B030D-6E8A-4147-A177-3AD203B41FA5}">
                      <a16:colId xmlns:a16="http://schemas.microsoft.com/office/drawing/2014/main" val="4083872915"/>
                    </a:ext>
                  </a:extLst>
                </a:gridCol>
                <a:gridCol w="1400536">
                  <a:extLst>
                    <a:ext uri="{9D8B030D-6E8A-4147-A177-3AD203B41FA5}">
                      <a16:colId xmlns:a16="http://schemas.microsoft.com/office/drawing/2014/main" val="69232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Rendimiento de la inmovilización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Retención del soporte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Eficiencia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42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90.79 ± 15.95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98.08 ± 3.32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12.29 ± 3.07</a:t>
                      </a:r>
                      <a:r>
                        <a:rPr lang="es-EC" sz="1400" baseline="30000" dirty="0">
                          <a:effectLst/>
                        </a:rPr>
                        <a:t>ab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2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100.00</a:t>
                      </a:r>
                      <a:r>
                        <a:rPr lang="es-EC" sz="1400" baseline="300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97.98 ± 3.50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5.91 ± 1.20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7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24.22 ± 6.76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24.11 ± 4.14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24.70 ± 9.87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48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26.81 ± 14.67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23.57 ± 3.04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22.87 ± 9.13</a:t>
                      </a:r>
                      <a:r>
                        <a:rPr lang="es-EC" sz="1400" baseline="30000" dirty="0">
                          <a:effectLst/>
                        </a:rPr>
                        <a:t>ab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78029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0AD4143-2A0A-41DB-8AF8-3D67338F08FF}"/>
              </a:ext>
            </a:extLst>
          </p:cNvPr>
          <p:cNvSpPr txBox="1"/>
          <p:nvPr/>
        </p:nvSpPr>
        <p:spPr>
          <a:xfrm>
            <a:off x="72377" y="5539458"/>
            <a:ext cx="5985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4.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Resultados obtenidos para los indicadores de la eficacia de la inmovilización.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ED23720-1B1D-4248-B8F5-DCA6C02F8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247178"/>
              </p:ext>
            </p:extLst>
          </p:nvPr>
        </p:nvGraphicFramePr>
        <p:xfrm>
          <a:off x="6154948" y="731991"/>
          <a:ext cx="5809128" cy="495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CC2BA0F4-541C-4CC7-A6AB-3DA48202C418}"/>
              </a:ext>
            </a:extLst>
          </p:cNvPr>
          <p:cNvSpPr txBox="1"/>
          <p:nvPr/>
        </p:nvSpPr>
        <p:spPr>
          <a:xfrm>
            <a:off x="0" y="6326983"/>
            <a:ext cx="8472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(</a:t>
            </a:r>
            <a:r>
              <a:rPr lang="es-EC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Biró</a:t>
            </a:r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et al., 2008), (</a:t>
            </a:r>
            <a:r>
              <a:rPr lang="es-EC" sz="1200" dirty="0"/>
              <a:t>He Chen et al., 2013), (</a:t>
            </a:r>
            <a:r>
              <a:rPr lang="es-EC" sz="1200" dirty="0" err="1"/>
              <a:t>Belho</a:t>
            </a:r>
            <a:r>
              <a:rPr lang="es-EC" sz="1200" dirty="0"/>
              <a:t> &amp; </a:t>
            </a:r>
            <a:r>
              <a:rPr lang="es-EC" sz="1200" dirty="0" err="1"/>
              <a:t>Ambasht</a:t>
            </a:r>
            <a:r>
              <a:rPr lang="es-EC" sz="1200" dirty="0"/>
              <a:t>, 2021; He Chen et al., 2013; </a:t>
            </a:r>
            <a:r>
              <a:rPr lang="es-EC" sz="1200" dirty="0" err="1"/>
              <a:t>Liese</a:t>
            </a:r>
            <a:r>
              <a:rPr lang="es-EC" sz="1200" dirty="0"/>
              <a:t> &amp; </a:t>
            </a:r>
            <a:r>
              <a:rPr lang="es-EC" sz="1200" dirty="0" err="1"/>
              <a:t>Hilterhaus</a:t>
            </a:r>
            <a:r>
              <a:rPr lang="es-EC" sz="1200" dirty="0"/>
              <a:t>, 2013), (Sheldon &amp; van </a:t>
            </a:r>
            <a:r>
              <a:rPr lang="es-EC" sz="1200" dirty="0" err="1"/>
              <a:t>Pelt</a:t>
            </a:r>
            <a:r>
              <a:rPr lang="es-EC" sz="1200" dirty="0"/>
              <a:t>, 2013)</a:t>
            </a:r>
            <a:endParaRPr lang="es-ES" sz="1200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16F1235-550D-4F3A-958F-07BCDCABDAAD}"/>
              </a:ext>
            </a:extLst>
          </p:cNvPr>
          <p:cNvSpPr/>
          <p:nvPr/>
        </p:nvSpPr>
        <p:spPr>
          <a:xfrm>
            <a:off x="3092824" y="1613647"/>
            <a:ext cx="1156447" cy="64545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3213C5A-6E45-47A5-B982-42511B8A77FE}"/>
              </a:ext>
            </a:extLst>
          </p:cNvPr>
          <p:cNvSpPr/>
          <p:nvPr/>
        </p:nvSpPr>
        <p:spPr>
          <a:xfrm>
            <a:off x="1618130" y="4034903"/>
            <a:ext cx="1259541" cy="64467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818AAED-9998-4560-B08C-757EC76275A6}"/>
              </a:ext>
            </a:extLst>
          </p:cNvPr>
          <p:cNvSpPr txBox="1"/>
          <p:nvPr/>
        </p:nvSpPr>
        <p:spPr>
          <a:xfrm>
            <a:off x="6984185" y="3240708"/>
            <a:ext cx="1848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/>
              <a:t>Conc</a:t>
            </a:r>
            <a:r>
              <a:rPr lang="es-ES" sz="1400" dirty="0"/>
              <a:t> enzima (5 mL)</a:t>
            </a:r>
          </a:p>
          <a:p>
            <a:r>
              <a:rPr lang="es-ES" sz="1400" dirty="0"/>
              <a:t>sol 1:4 en 1 g perlas</a:t>
            </a:r>
          </a:p>
          <a:p>
            <a:r>
              <a:rPr lang="es-ES" sz="1400" dirty="0"/>
              <a:t>sol 1:248 en 0,7 g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0E5D4D7-4496-4B59-BB51-5A7DB8B78329}"/>
              </a:ext>
            </a:extLst>
          </p:cNvPr>
          <p:cNvSpPr/>
          <p:nvPr/>
        </p:nvSpPr>
        <p:spPr>
          <a:xfrm>
            <a:off x="3092824" y="1623912"/>
            <a:ext cx="1156447" cy="64545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Effect of immobilization on enzyme stability. | Download Scientific Diagram">
            <a:extLst>
              <a:ext uri="{FF2B5EF4-FFF2-40B4-BE49-F238E27FC236}">
                <a16:creationId xmlns:a16="http://schemas.microsoft.com/office/drawing/2014/main" id="{2D7EB76C-9748-4A47-894E-828C07F9C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1" t="9370" r="4712" b="8514"/>
          <a:stretch/>
        </p:blipFill>
        <p:spPr bwMode="auto">
          <a:xfrm>
            <a:off x="9826079" y="3049930"/>
            <a:ext cx="747791" cy="1227319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575055FC-51A2-4D0D-BEE2-16F97EBBFC2F}"/>
              </a:ext>
            </a:extLst>
          </p:cNvPr>
          <p:cNvSpPr/>
          <p:nvPr/>
        </p:nvSpPr>
        <p:spPr>
          <a:xfrm>
            <a:off x="4583801" y="3647164"/>
            <a:ext cx="1386693" cy="105948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963C274-847D-4438-ADC3-CCE5FEC077E5}"/>
              </a:ext>
            </a:extLst>
          </p:cNvPr>
          <p:cNvPicPr/>
          <p:nvPr/>
        </p:nvPicPr>
        <p:blipFill rotWithShape="1">
          <a:blip r:embed="rId9"/>
          <a:srcRect l="80559" t="10942" b="16940"/>
          <a:stretch/>
        </p:blipFill>
        <p:spPr>
          <a:xfrm>
            <a:off x="7185252" y="505221"/>
            <a:ext cx="997632" cy="1029574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E0BDB6F-C618-4A21-8895-2E3B5203D918}"/>
              </a:ext>
            </a:extLst>
          </p:cNvPr>
          <p:cNvSpPr/>
          <p:nvPr/>
        </p:nvSpPr>
        <p:spPr>
          <a:xfrm>
            <a:off x="1490978" y="3588570"/>
            <a:ext cx="3008286" cy="111807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/>
      <p:bldP spid="19" grpId="0" animBg="1"/>
      <p:bldP spid="19" grpId="1" animBg="1"/>
      <p:bldP spid="23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>
            <a:extLst>
              <a:ext uri="{FF2B5EF4-FFF2-40B4-BE49-F238E27FC236}">
                <a16:creationId xmlns:a16="http://schemas.microsoft.com/office/drawing/2014/main" id="{E889E9ED-6DBA-4093-976D-2312EF95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69352"/>
            <a:ext cx="4419600" cy="434331"/>
          </a:xfrm>
        </p:spPr>
        <p:txBody>
          <a:bodyPr/>
          <a:lstStyle/>
          <a:p>
            <a:r>
              <a:rPr lang="es-EC" sz="240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 Y DISCUSIÓN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01105E-AB6F-40D5-8A48-1CD061E1FD47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25</a:t>
            </a:fld>
            <a:endParaRPr lang="es-CL" sz="1200" dirty="0"/>
          </a:p>
        </p:txBody>
      </p:sp>
      <p:sp>
        <p:nvSpPr>
          <p:cNvPr id="5" name="Título 10">
            <a:extLst>
              <a:ext uri="{FF2B5EF4-FFF2-40B4-BE49-F238E27FC236}">
                <a16:creationId xmlns:a16="http://schemas.microsoft.com/office/drawing/2014/main" id="{6DF8D56D-A757-48AA-8C24-882FFBD5AB0B}"/>
              </a:ext>
            </a:extLst>
          </p:cNvPr>
          <p:cNvSpPr txBox="1">
            <a:spLocks/>
          </p:cNvSpPr>
          <p:nvPr/>
        </p:nvSpPr>
        <p:spPr>
          <a:xfrm>
            <a:off x="0" y="69352"/>
            <a:ext cx="7616142" cy="615163"/>
          </a:xfr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S" sz="2400" kern="0" dirty="0">
                <a:solidFill>
                  <a:schemeClr val="accent4">
                    <a:lumMod val="75000"/>
                  </a:schemeClr>
                </a:solidFill>
              </a:rPr>
              <a:t>Evaluación de la actividad y la eficacia de la inmovilización – </a:t>
            </a:r>
            <a:r>
              <a:rPr lang="es-ES" sz="2400" kern="0" dirty="0">
                <a:solidFill>
                  <a:schemeClr val="accent6">
                    <a:lumMod val="75000"/>
                  </a:schemeClr>
                </a:solidFill>
              </a:rPr>
              <a:t>ALMIDÓN OXIDADO</a:t>
            </a:r>
            <a:endParaRPr lang="es-ES" sz="16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E06A22D-851A-4413-9DC4-B6A2E5585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07559"/>
              </p:ext>
            </p:extLst>
          </p:nvPr>
        </p:nvGraphicFramePr>
        <p:xfrm>
          <a:off x="161365" y="926490"/>
          <a:ext cx="5809129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74753">
                  <a:extLst>
                    <a:ext uri="{9D8B030D-6E8A-4147-A177-3AD203B41FA5}">
                      <a16:colId xmlns:a16="http://schemas.microsoft.com/office/drawing/2014/main" val="3472584914"/>
                    </a:ext>
                  </a:extLst>
                </a:gridCol>
                <a:gridCol w="1307082">
                  <a:extLst>
                    <a:ext uri="{9D8B030D-6E8A-4147-A177-3AD203B41FA5}">
                      <a16:colId xmlns:a16="http://schemas.microsoft.com/office/drawing/2014/main" val="1791791094"/>
                    </a:ext>
                  </a:extLst>
                </a:gridCol>
                <a:gridCol w="1896035">
                  <a:extLst>
                    <a:ext uri="{9D8B030D-6E8A-4147-A177-3AD203B41FA5}">
                      <a16:colId xmlns:a16="http://schemas.microsoft.com/office/drawing/2014/main" val="4083872915"/>
                    </a:ext>
                  </a:extLst>
                </a:gridCol>
                <a:gridCol w="1331259">
                  <a:extLst>
                    <a:ext uri="{9D8B030D-6E8A-4147-A177-3AD203B41FA5}">
                      <a16:colId xmlns:a16="http://schemas.microsoft.com/office/drawing/2014/main" val="69232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inmovilizada (U)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específica inmovilizada (U/gss*)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Actividad recuperada (%)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42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19.78 ± 3.97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31.07 ± 6.25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9.96 ± 0.97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2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11.54 ± 1.79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17.95 ± 2.38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5.91 ± 1.20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7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A1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9.66 ± 0.34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15.46 ± 0.55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5.62 ± 1.13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48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A3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10.41 ± 1.66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16.50 ± 2.63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5.40 ± 1.21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78029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0CF5DFC-6E89-4530-9AA2-C1C8B60DFC5B}"/>
              </a:ext>
            </a:extLst>
          </p:cNvPr>
          <p:cNvSpPr txBox="1"/>
          <p:nvPr/>
        </p:nvSpPr>
        <p:spPr>
          <a:xfrm>
            <a:off x="93439" y="3008505"/>
            <a:ext cx="5943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3.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Actividad de la β-galactosidasa inmovilizada. *gss: gramos de soporte seco.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32CF292-9697-426F-B2CD-884E7CCAB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91308"/>
              </p:ext>
            </p:extLst>
          </p:nvPr>
        </p:nvGraphicFramePr>
        <p:xfrm>
          <a:off x="160003" y="3572496"/>
          <a:ext cx="5810491" cy="1910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50066">
                  <a:extLst>
                    <a:ext uri="{9D8B030D-6E8A-4147-A177-3AD203B41FA5}">
                      <a16:colId xmlns:a16="http://schemas.microsoft.com/office/drawing/2014/main" val="3472584914"/>
                    </a:ext>
                  </a:extLst>
                </a:gridCol>
                <a:gridCol w="1741651">
                  <a:extLst>
                    <a:ext uri="{9D8B030D-6E8A-4147-A177-3AD203B41FA5}">
                      <a16:colId xmlns:a16="http://schemas.microsoft.com/office/drawing/2014/main" val="1791791094"/>
                    </a:ext>
                  </a:extLst>
                </a:gridCol>
                <a:gridCol w="1418238">
                  <a:extLst>
                    <a:ext uri="{9D8B030D-6E8A-4147-A177-3AD203B41FA5}">
                      <a16:colId xmlns:a16="http://schemas.microsoft.com/office/drawing/2014/main" val="4083872915"/>
                    </a:ext>
                  </a:extLst>
                </a:gridCol>
                <a:gridCol w="1400536">
                  <a:extLst>
                    <a:ext uri="{9D8B030D-6E8A-4147-A177-3AD203B41FA5}">
                      <a16:colId xmlns:a16="http://schemas.microsoft.com/office/drawing/2014/main" val="692325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Tratamientos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Rendimiento de la inmovilización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Retención del soporte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Eficiencia (%)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428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90.79 ± 15.95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98.08 ± 3.32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12.29 ± 3.07</a:t>
                      </a:r>
                      <a:r>
                        <a:rPr lang="es-EC" sz="1400" baseline="30000" dirty="0">
                          <a:effectLst/>
                        </a:rPr>
                        <a:t>ab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5262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G3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100.00</a:t>
                      </a:r>
                      <a:r>
                        <a:rPr lang="es-EC" sz="1400" baseline="30000" dirty="0">
                          <a:effectLst/>
                        </a:rPr>
                        <a:t>a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97.98 ± 3.50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5.91 ± 1.20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776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A1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24.22 ± 6.76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24.11 ± 4.14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24.70 ± 9.87</a:t>
                      </a:r>
                      <a:r>
                        <a:rPr lang="es-EC" sz="1800" baseline="30000" dirty="0">
                          <a:effectLst/>
                        </a:rPr>
                        <a:t>ª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048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A3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26.81 ± 14.67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23.57 ± 3.04</a:t>
                      </a:r>
                      <a:r>
                        <a:rPr lang="es-EC" sz="1400" baseline="30000" dirty="0">
                          <a:effectLst/>
                        </a:rPr>
                        <a:t>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22.87 ± 9.13</a:t>
                      </a:r>
                      <a:r>
                        <a:rPr lang="es-EC" sz="1400" baseline="30000" dirty="0">
                          <a:effectLst/>
                        </a:rPr>
                        <a:t>ab</a:t>
                      </a:r>
                      <a:endParaRPr lang="es-ES" sz="1400" dirty="0">
                        <a:effectLst/>
                        <a:latin typeface="+mn-lt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1780292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10AD4143-2A0A-41DB-8AF8-3D67338F08FF}"/>
              </a:ext>
            </a:extLst>
          </p:cNvPr>
          <p:cNvSpPr txBox="1"/>
          <p:nvPr/>
        </p:nvSpPr>
        <p:spPr>
          <a:xfrm>
            <a:off x="72377" y="5539458"/>
            <a:ext cx="5985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abla 4.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ea typeface="Calibri" panose="020F0502020204030204" pitchFamily="34" charset="0"/>
                <a:cs typeface="Arial" panose="020B0604020202020204" pitchFamily="34" charset="0"/>
              </a:rPr>
              <a:t>Resultados obtenidos para los indicadores de la eficacia de la inmovilización.</a:t>
            </a:r>
            <a:endParaRPr lang="es-ES" sz="1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C2BA0F4-541C-4CC7-A6AB-3DA48202C418}"/>
              </a:ext>
            </a:extLst>
          </p:cNvPr>
          <p:cNvSpPr txBox="1"/>
          <p:nvPr/>
        </p:nvSpPr>
        <p:spPr>
          <a:xfrm>
            <a:off x="0" y="6389573"/>
            <a:ext cx="86599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err="1"/>
              <a:t>Hongge</a:t>
            </a:r>
            <a:r>
              <a:rPr lang="es-ES" sz="1200" dirty="0"/>
              <a:t> Chen et al., 2010), (*Han, 2016; **S. D. Zhang et al., 2009; ***Viteri Narváez, 2018), (Vanier et al., 2017)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1C0625B-BBBC-47FA-A173-F6F47CBB8893}"/>
              </a:ext>
            </a:extLst>
          </p:cNvPr>
          <p:cNvSpPr/>
          <p:nvPr/>
        </p:nvSpPr>
        <p:spPr>
          <a:xfrm>
            <a:off x="280555" y="1560749"/>
            <a:ext cx="1091045" cy="34762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A0E9A3-7438-4C41-BE4E-BCD27F321042}"/>
              </a:ext>
            </a:extLst>
          </p:cNvPr>
          <p:cNvSpPr/>
          <p:nvPr/>
        </p:nvSpPr>
        <p:spPr>
          <a:xfrm>
            <a:off x="3065246" y="1560749"/>
            <a:ext cx="1236590" cy="34762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1B02AA-8567-4148-8F08-42AAC9F13CD2}"/>
              </a:ext>
            </a:extLst>
          </p:cNvPr>
          <p:cNvSpPr/>
          <p:nvPr/>
        </p:nvSpPr>
        <p:spPr>
          <a:xfrm>
            <a:off x="4658851" y="1560749"/>
            <a:ext cx="1236590" cy="34762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85B9F30-C5D8-4155-AF90-6A05CD8A9E0F}"/>
              </a:ext>
            </a:extLst>
          </p:cNvPr>
          <p:cNvSpPr/>
          <p:nvPr/>
        </p:nvSpPr>
        <p:spPr>
          <a:xfrm>
            <a:off x="280554" y="4366884"/>
            <a:ext cx="1091045" cy="3476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85FA825-7896-4927-9AA6-067CCC643969}"/>
              </a:ext>
            </a:extLst>
          </p:cNvPr>
          <p:cNvSpPr/>
          <p:nvPr/>
        </p:nvSpPr>
        <p:spPr>
          <a:xfrm>
            <a:off x="1670206" y="4385634"/>
            <a:ext cx="1091045" cy="34762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607811D-7F81-4413-8790-F3A0AFC0D5ED}"/>
              </a:ext>
            </a:extLst>
          </p:cNvPr>
          <p:cNvSpPr/>
          <p:nvPr/>
        </p:nvSpPr>
        <p:spPr>
          <a:xfrm>
            <a:off x="3238908" y="4000753"/>
            <a:ext cx="1278333" cy="34762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117F5E0-AB60-4483-B11A-8B8417F76B1A}"/>
              </a:ext>
            </a:extLst>
          </p:cNvPr>
          <p:cNvSpPr/>
          <p:nvPr/>
        </p:nvSpPr>
        <p:spPr>
          <a:xfrm>
            <a:off x="233731" y="4000753"/>
            <a:ext cx="1184690" cy="34762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5B64964-D5D0-41C2-A741-4D5663F5527B}"/>
              </a:ext>
            </a:extLst>
          </p:cNvPr>
          <p:cNvSpPr/>
          <p:nvPr/>
        </p:nvSpPr>
        <p:spPr>
          <a:xfrm>
            <a:off x="233731" y="4762354"/>
            <a:ext cx="1184690" cy="34762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F619611-A632-481D-BE80-640B072DEF49}"/>
              </a:ext>
            </a:extLst>
          </p:cNvPr>
          <p:cNvSpPr/>
          <p:nvPr/>
        </p:nvSpPr>
        <p:spPr>
          <a:xfrm>
            <a:off x="4657528" y="4757943"/>
            <a:ext cx="1184690" cy="34762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66C369D-6222-44DF-888A-3B71932A5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412754"/>
              </p:ext>
            </p:extLst>
          </p:nvPr>
        </p:nvGraphicFramePr>
        <p:xfrm>
          <a:off x="6221508" y="641263"/>
          <a:ext cx="65179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C8BEC7B8-EC12-4873-9935-8112BB58A03B}"/>
              </a:ext>
            </a:extLst>
          </p:cNvPr>
          <p:cNvSpPr/>
          <p:nvPr/>
        </p:nvSpPr>
        <p:spPr>
          <a:xfrm>
            <a:off x="1548245" y="4790139"/>
            <a:ext cx="4293973" cy="69243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9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CCA71A-E8D2-42FA-994B-854A55832D38}"/>
              </a:ext>
            </a:extLst>
          </p:cNvPr>
          <p:cNvSpPr/>
          <p:nvPr/>
        </p:nvSpPr>
        <p:spPr>
          <a:xfrm>
            <a:off x="2147003" y="2875002"/>
            <a:ext cx="78979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CONCLUSIONES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DC76F149-3391-4412-A217-E9BB1CEC67E3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26</a:t>
            </a:fld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108025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FD7AB-8D3E-44FE-83F0-666268284918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27</a:t>
            </a:fld>
            <a:endParaRPr lang="es-CL" sz="1200" dirty="0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0EB61534-A715-4133-84C5-57DFA954303C}"/>
              </a:ext>
            </a:extLst>
          </p:cNvPr>
          <p:cNvSpPr txBox="1">
            <a:spLocks/>
          </p:cNvSpPr>
          <p:nvPr/>
        </p:nvSpPr>
        <p:spPr>
          <a:xfrm>
            <a:off x="8579224" y="65315"/>
            <a:ext cx="3612776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CONCLUSIONES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2519330-8DBD-46A9-8AD4-EC4B5C131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516300"/>
              </p:ext>
            </p:extLst>
          </p:nvPr>
        </p:nvGraphicFramePr>
        <p:xfrm>
          <a:off x="591671" y="719666"/>
          <a:ext cx="10972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4755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CCA71A-E8D2-42FA-994B-854A55832D38}"/>
              </a:ext>
            </a:extLst>
          </p:cNvPr>
          <p:cNvSpPr/>
          <p:nvPr/>
        </p:nvSpPr>
        <p:spPr>
          <a:xfrm>
            <a:off x="1585300" y="2875002"/>
            <a:ext cx="90213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RECOMENDACIONES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B3BB0FB4-F4DC-487A-868E-E4D17DDEEDE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28</a:t>
            </a:fld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055869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B3BB0FB4-F4DC-487A-868E-E4D17DDEEDE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29</a:t>
            </a:fld>
            <a:endParaRPr lang="es-CL" sz="1200" dirty="0"/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E10D75EC-5CFC-4D74-B1BA-876E4D26A587}"/>
              </a:ext>
            </a:extLst>
          </p:cNvPr>
          <p:cNvSpPr txBox="1">
            <a:spLocks/>
          </p:cNvSpPr>
          <p:nvPr/>
        </p:nvSpPr>
        <p:spPr>
          <a:xfrm>
            <a:off x="7718612" y="65315"/>
            <a:ext cx="4473388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RECOMENDACIONES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5A9A42C-6F05-45D8-B533-D76768568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093994"/>
              </p:ext>
            </p:extLst>
          </p:nvPr>
        </p:nvGraphicFramePr>
        <p:xfrm>
          <a:off x="510989" y="719666"/>
          <a:ext cx="111879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48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5401F33-6349-4906-ADB1-99B6488830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740523"/>
              </p:ext>
            </p:extLst>
          </p:nvPr>
        </p:nvGraphicFramePr>
        <p:xfrm>
          <a:off x="344775" y="719666"/>
          <a:ext cx="114225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ítulo 5">
            <a:extLst>
              <a:ext uri="{FF2B5EF4-FFF2-40B4-BE49-F238E27FC236}">
                <a16:creationId xmlns:a16="http://schemas.microsoft.com/office/drawing/2014/main" id="{3620CA6D-F430-4471-9381-E41A0695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20" y="104502"/>
            <a:ext cx="6921547" cy="615163"/>
          </a:xfrm>
        </p:spPr>
        <p:txBody>
          <a:bodyPr/>
          <a:lstStyle/>
          <a:p>
            <a:pPr algn="l"/>
            <a:r>
              <a:rPr lang="es-EC" sz="3200" i="0" dirty="0">
                <a:solidFill>
                  <a:srgbClr val="00713C"/>
                </a:solidFill>
              </a:rPr>
              <a:t>JUSTIFICACIÓN DEL PROBLEMA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82C0B0-5D7A-4789-8893-E5F53DA8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5142" y="6574099"/>
            <a:ext cx="1165920" cy="213618"/>
          </a:xfrm>
        </p:spPr>
        <p:txBody>
          <a:bodyPr/>
          <a:lstStyle/>
          <a:p>
            <a:fld id="{4300532E-CC41-3144-A800-37B35F439EF7}" type="slidenum">
              <a:rPr lang="es-CL" sz="1200" smtClean="0"/>
              <a:t>3</a:t>
            </a:fld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930988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CCA71A-E8D2-42FA-994B-854A55832D38}"/>
              </a:ext>
            </a:extLst>
          </p:cNvPr>
          <p:cNvSpPr/>
          <p:nvPr/>
        </p:nvSpPr>
        <p:spPr>
          <a:xfrm>
            <a:off x="1689209" y="427054"/>
            <a:ext cx="90213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AGRADECIMIENTOS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B3BB0FB4-F4DC-487A-868E-E4D17DDEEDE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30</a:t>
            </a:fld>
            <a:endParaRPr lang="es-CL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23F0E3-72B6-45B3-8929-DEFC52A00F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19" y="1690231"/>
            <a:ext cx="2630199" cy="810001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0DF44D-4B24-4B13-94EB-494DCC667DB0}"/>
              </a:ext>
            </a:extLst>
          </p:cNvPr>
          <p:cNvSpPr txBox="1"/>
          <p:nvPr/>
        </p:nvSpPr>
        <p:spPr>
          <a:xfrm>
            <a:off x="-14649" y="2500158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/>
              <a:t>Luis Enrique Trujillo, PhD.</a:t>
            </a:r>
          </a:p>
          <a:p>
            <a:pPr algn="ctr"/>
            <a:r>
              <a:rPr lang="es-ES" sz="1800" dirty="0"/>
              <a:t>Petronio Gavilanes Quizhpi, </a:t>
            </a:r>
            <a:r>
              <a:rPr lang="es-ES" sz="1800" dirty="0" err="1"/>
              <a:t>M.Sc</a:t>
            </a:r>
            <a:r>
              <a:rPr lang="es-ES" sz="1800" dirty="0"/>
              <a:t>.</a:t>
            </a:r>
            <a:endParaRPr lang="es-EC" sz="1800" dirty="0"/>
          </a:p>
        </p:txBody>
      </p:sp>
      <p:pic>
        <p:nvPicPr>
          <p:cNvPr id="1026" name="Picture 2" descr="Universidad San Francisco de Quito - Wikipedia, la enciclopedia libre">
            <a:extLst>
              <a:ext uri="{FF2B5EF4-FFF2-40B4-BE49-F238E27FC236}">
                <a16:creationId xmlns:a16="http://schemas.microsoft.com/office/drawing/2014/main" id="{C5B35EF9-99F8-42A2-A9C9-FA071AEA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45" y="3558464"/>
            <a:ext cx="2026081" cy="16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6CE6F98-C2B5-4C6D-803E-A8FF22EBB441}"/>
              </a:ext>
            </a:extLst>
          </p:cNvPr>
          <p:cNvSpPr txBox="1"/>
          <p:nvPr/>
        </p:nvSpPr>
        <p:spPr>
          <a:xfrm>
            <a:off x="-157524" y="5386773"/>
            <a:ext cx="638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/>
              <a:t>Miguel Ángel Méndez, PhD.</a:t>
            </a:r>
          </a:p>
          <a:p>
            <a:pPr algn="ctr"/>
            <a:r>
              <a:rPr lang="es-EC" sz="1800" dirty="0"/>
              <a:t>José Álvarez Barreto, PhD.</a:t>
            </a:r>
          </a:p>
        </p:txBody>
      </p:sp>
      <p:pic>
        <p:nvPicPr>
          <p:cNvPr id="10" name="image2.jpg">
            <a:extLst>
              <a:ext uri="{FF2B5EF4-FFF2-40B4-BE49-F238E27FC236}">
                <a16:creationId xmlns:a16="http://schemas.microsoft.com/office/drawing/2014/main" id="{E69DEB6D-3BFF-4577-A182-DC9A8BC31345}"/>
              </a:ext>
            </a:extLst>
          </p:cNvPr>
          <p:cNvPicPr/>
          <p:nvPr/>
        </p:nvPicPr>
        <p:blipFill>
          <a:blip r:embed="rId4"/>
          <a:srcRect l="4025" t="9074" r="3385" b="9244"/>
          <a:stretch>
            <a:fillRect/>
          </a:stretch>
        </p:blipFill>
        <p:spPr>
          <a:xfrm>
            <a:off x="7596171" y="1494791"/>
            <a:ext cx="1555115" cy="930506"/>
          </a:xfrm>
          <a:prstGeom prst="rect">
            <a:avLst/>
          </a:prstGeom>
          <a:ln/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5E50235-F9AB-496B-86E4-F4CD7744CD46}"/>
              </a:ext>
            </a:extLst>
          </p:cNvPr>
          <p:cNvSpPr txBox="1"/>
          <p:nvPr/>
        </p:nvSpPr>
        <p:spPr>
          <a:xfrm>
            <a:off x="5183720" y="2493946"/>
            <a:ext cx="6380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/>
              <a:t>Ing. Daniel Aguilera</a:t>
            </a:r>
          </a:p>
          <a:p>
            <a:pPr algn="ctr"/>
            <a:r>
              <a:rPr lang="es-EC" sz="1800" dirty="0"/>
              <a:t>Ing. Dario Cueva</a:t>
            </a:r>
            <a:endParaRPr lang="es-EC" dirty="0"/>
          </a:p>
          <a:p>
            <a:pPr algn="ctr"/>
            <a:r>
              <a:rPr lang="es-EC" sz="1800" dirty="0"/>
              <a:t>Ing. Doménica Vargas</a:t>
            </a:r>
          </a:p>
          <a:p>
            <a:pPr algn="ctr"/>
            <a:r>
              <a:rPr lang="es-EC" sz="1800" dirty="0"/>
              <a:t>Familia Bajaña (Hacienda La Esmeralda)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03E5B8B-EEE1-45A2-ACE7-3B2CC1BF8AEC}"/>
              </a:ext>
            </a:extLst>
          </p:cNvPr>
          <p:cNvSpPr txBox="1"/>
          <p:nvPr/>
        </p:nvSpPr>
        <p:spPr>
          <a:xfrm>
            <a:off x="4986844" y="4330005"/>
            <a:ext cx="6094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Familia  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Amigos 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257492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4;p20">
            <a:extLst>
              <a:ext uri="{FF2B5EF4-FFF2-40B4-BE49-F238E27FC236}">
                <a16:creationId xmlns:a16="http://schemas.microsoft.com/office/drawing/2014/main" id="{678284F2-45EE-4D76-A0E2-B2A97BCCF82F}"/>
              </a:ext>
            </a:extLst>
          </p:cNvPr>
          <p:cNvSpPr txBox="1">
            <a:spLocks/>
          </p:cNvSpPr>
          <p:nvPr/>
        </p:nvSpPr>
        <p:spPr>
          <a:xfrm>
            <a:off x="812074" y="923985"/>
            <a:ext cx="10567852" cy="501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⬩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▫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▫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●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○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■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●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○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■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889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Font typeface="Raleway Light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aleway Light"/>
              </a:rPr>
              <a:t>General</a:t>
            </a:r>
          </a:p>
          <a:p>
            <a:pPr marL="889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Font typeface="Raleway Light"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Raleway Light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Font typeface="Raleway Light"/>
              <a:buChar char="⬩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aleway Light"/>
              </a:rPr>
              <a:t>Evaluar la actividad de la β-galactosidasa inmovilizada en perlas de quitosano funcionalizadas con los agentes reticulantes, glutaraldehído y almidón oxidado.</a:t>
            </a:r>
          </a:p>
          <a:p>
            <a:pPr marL="889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Raleway Light"/>
            </a:endParaRPr>
          </a:p>
          <a:p>
            <a:pPr marL="889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Font typeface="Raleway Light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aleway Light"/>
              </a:rPr>
              <a:t>Específicos</a:t>
            </a:r>
          </a:p>
          <a:p>
            <a:pPr marL="889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Font typeface="Raleway Light"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Raleway Light"/>
            </a:endParaRP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Font typeface="Raleway Light"/>
              <a:buChar char="⬩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aleway Light"/>
              </a:rPr>
              <a:t>Caracterizar la enzima y el soporte empleado en la inmovilización para establecer las condiciones idóneas de ensayo.</a:t>
            </a:r>
          </a:p>
          <a:p>
            <a:pPr marL="457200" marR="0" lvl="0" indent="-3683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Font typeface="Raleway Light"/>
              <a:buChar char="⬩"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Raleway Light"/>
              </a:rPr>
              <a:t>Explorar el efecto de utilizar glutaraldehído y almidón oxidado como agentes funcionalizantes de las perlas de quitosano en los parámetros de actividad, rendimiento y eficiencia de la inmovilización.</a:t>
            </a:r>
          </a:p>
          <a:p>
            <a:pPr marL="8890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8AB7C4"/>
              </a:buClr>
              <a:buSzPts val="2200"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sym typeface="Raleway Light"/>
            </a:endParaRPr>
          </a:p>
        </p:txBody>
      </p:sp>
      <p:sp>
        <p:nvSpPr>
          <p:cNvPr id="8" name="Título 5">
            <a:extLst>
              <a:ext uri="{FF2B5EF4-FFF2-40B4-BE49-F238E27FC236}">
                <a16:creationId xmlns:a16="http://schemas.microsoft.com/office/drawing/2014/main" id="{318C7783-670F-4C77-97A8-B76EC193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79" y="91440"/>
            <a:ext cx="6921547" cy="615163"/>
          </a:xfrm>
        </p:spPr>
        <p:txBody>
          <a:bodyPr/>
          <a:lstStyle/>
          <a:p>
            <a:pPr algn="l"/>
            <a:r>
              <a:rPr lang="es-EC" i="0" dirty="0">
                <a:solidFill>
                  <a:srgbClr val="00713C"/>
                </a:solidFill>
              </a:rPr>
              <a:t>OBJETIVOS</a:t>
            </a:r>
            <a:endParaRPr lang="es-EC" sz="3200" i="0" dirty="0">
              <a:solidFill>
                <a:srgbClr val="00713C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59DE06-794E-4B1D-9D93-2ABCA153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5811" y="6574098"/>
            <a:ext cx="1165920" cy="213618"/>
          </a:xfrm>
        </p:spPr>
        <p:txBody>
          <a:bodyPr/>
          <a:lstStyle/>
          <a:p>
            <a:fld id="{4300532E-CC41-3144-A800-37B35F439EF7}" type="slidenum">
              <a:rPr lang="es-CL" sz="1200" smtClean="0"/>
              <a:t>4</a:t>
            </a:fld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48733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CCA71A-E8D2-42FA-994B-854A55832D38}"/>
              </a:ext>
            </a:extLst>
          </p:cNvPr>
          <p:cNvSpPr/>
          <p:nvPr/>
        </p:nvSpPr>
        <p:spPr>
          <a:xfrm>
            <a:off x="2630670" y="2875002"/>
            <a:ext cx="693065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INTRODUCCIÓN</a:t>
            </a:r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94ED0078-52B8-4CFF-BA65-3B9365BFB603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5</a:t>
            </a:fld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107648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0914FCF2-3E1E-433F-A83A-426C162485D3}"/>
              </a:ext>
            </a:extLst>
          </p:cNvPr>
          <p:cNvSpPr txBox="1">
            <a:spLocks/>
          </p:cNvSpPr>
          <p:nvPr/>
        </p:nvSpPr>
        <p:spPr>
          <a:xfrm>
            <a:off x="8799470" y="65315"/>
            <a:ext cx="3392530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A6DF432-6225-422C-8F66-E9EC1531C01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6</a:t>
            </a:fld>
            <a:endParaRPr lang="es-CL" sz="1200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1E41CEA-D7F2-42C6-973F-EAE54FD8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65315"/>
            <a:ext cx="5751390" cy="615163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6"/>
                </a:solidFill>
              </a:rPr>
              <a:t>Lactasa o </a:t>
            </a:r>
            <a:r>
              <a:rPr lang="el-GR" dirty="0">
                <a:solidFill>
                  <a:schemeClr val="accent6"/>
                </a:solidFill>
              </a:rPr>
              <a:t>β-</a:t>
            </a:r>
            <a:r>
              <a:rPr lang="es-ES" dirty="0">
                <a:solidFill>
                  <a:schemeClr val="accent6"/>
                </a:solidFill>
              </a:rPr>
              <a:t>galactosidasa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F6E9D3-54D9-4F67-A69E-614D5C9FFD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31123" y="1465898"/>
            <a:ext cx="3599921" cy="365151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D54015A-F3E1-4975-8690-F93F05251DCC}"/>
              </a:ext>
            </a:extLst>
          </p:cNvPr>
          <p:cNvSpPr txBox="1"/>
          <p:nvPr/>
        </p:nvSpPr>
        <p:spPr>
          <a:xfrm>
            <a:off x="337768" y="680478"/>
            <a:ext cx="4386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Es una </a:t>
            </a:r>
            <a:r>
              <a:rPr lang="es-EC" sz="18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glicosil</a:t>
            </a: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hidrolasa que cataliza la h</a:t>
            </a:r>
            <a:r>
              <a:rPr lang="es-EC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idrólisis de lactosa</a:t>
            </a:r>
            <a:r>
              <a:rPr lang="es-EC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s-E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D684485-45B6-4AB6-96A5-2ADEA3779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6364850"/>
              </p:ext>
            </p:extLst>
          </p:nvPr>
        </p:nvGraphicFramePr>
        <p:xfrm>
          <a:off x="5118321" y="680478"/>
          <a:ext cx="6711200" cy="463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E673B58-7904-4219-B32D-E05C54A53D8A}"/>
              </a:ext>
            </a:extLst>
          </p:cNvPr>
          <p:cNvSpPr txBox="1"/>
          <p:nvPr/>
        </p:nvSpPr>
        <p:spPr>
          <a:xfrm>
            <a:off x="337769" y="5130492"/>
            <a:ext cx="463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1.</a:t>
            </a:r>
            <a:r>
              <a:rPr lang="es-ES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Representación tridimensional de la estructura de la β-galactosidasa de </a:t>
            </a:r>
            <a:r>
              <a:rPr lang="es-ES" sz="1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Kluyveromyces</a:t>
            </a:r>
            <a:r>
              <a:rPr lang="es-ES" sz="1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lactis</a:t>
            </a:r>
            <a:r>
              <a:rPr lang="es-ES" sz="1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A8559D5-57FF-4EC2-9093-3598B3639729}"/>
              </a:ext>
            </a:extLst>
          </p:cNvPr>
          <p:cNvSpPr txBox="1"/>
          <p:nvPr/>
        </p:nvSpPr>
        <p:spPr>
          <a:xfrm>
            <a:off x="161730" y="6394401"/>
            <a:ext cx="616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(Pereira-Rodríguez et al., 2012)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06584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0914FCF2-3E1E-433F-A83A-426C162485D3}"/>
              </a:ext>
            </a:extLst>
          </p:cNvPr>
          <p:cNvSpPr txBox="1">
            <a:spLocks/>
          </p:cNvSpPr>
          <p:nvPr/>
        </p:nvSpPr>
        <p:spPr>
          <a:xfrm>
            <a:off x="8799470" y="65315"/>
            <a:ext cx="3392530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A6DF432-6225-422C-8F66-E9EC1531C01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7</a:t>
            </a:fld>
            <a:endParaRPr lang="es-CL" sz="1200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1E41CEA-D7F2-42C6-973F-EAE54FD8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65315"/>
            <a:ext cx="5751390" cy="615163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6"/>
                </a:solidFill>
              </a:rPr>
              <a:t>Lactasa o </a:t>
            </a:r>
            <a:r>
              <a:rPr lang="el-GR" dirty="0">
                <a:solidFill>
                  <a:schemeClr val="accent6"/>
                </a:solidFill>
              </a:rPr>
              <a:t>β-</a:t>
            </a:r>
            <a:r>
              <a:rPr lang="es-ES" dirty="0">
                <a:solidFill>
                  <a:schemeClr val="accent6"/>
                </a:solidFill>
              </a:rPr>
              <a:t>galactosidasa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42F5F9C-F948-46DB-9B0C-1E2D56295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148032"/>
              </p:ext>
            </p:extLst>
          </p:nvPr>
        </p:nvGraphicFramePr>
        <p:xfrm>
          <a:off x="4829398" y="596856"/>
          <a:ext cx="7200872" cy="552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4DE371DA-9CF9-469F-9093-82179F8F739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1730" y="822960"/>
            <a:ext cx="4305272" cy="48947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00068F2-B473-4843-A189-FA6962C80BF2}"/>
              </a:ext>
            </a:extLst>
          </p:cNvPr>
          <p:cNvSpPr txBox="1"/>
          <p:nvPr/>
        </p:nvSpPr>
        <p:spPr>
          <a:xfrm>
            <a:off x="161730" y="5717660"/>
            <a:ext cx="4941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Figura 2.</a:t>
            </a:r>
            <a:r>
              <a:rPr lang="es-ES" sz="1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Proceso de hidrólisis y transgalactosilación de la lactosa.</a:t>
            </a:r>
            <a:endParaRPr lang="es-ES" sz="1200" i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4246E1-A34E-4061-939F-094735733CEC}"/>
              </a:ext>
            </a:extLst>
          </p:cNvPr>
          <p:cNvSpPr txBox="1"/>
          <p:nvPr/>
        </p:nvSpPr>
        <p:spPr>
          <a:xfrm flipH="1">
            <a:off x="7009937" y="3546763"/>
            <a:ext cx="3731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Centro de la Industria Láctea (CIL)</a:t>
            </a:r>
          </a:p>
        </p:txBody>
      </p:sp>
    </p:spTree>
    <p:extLst>
      <p:ext uri="{BB962C8B-B14F-4D97-AF65-F5344CB8AC3E}">
        <p14:creationId xmlns:p14="http://schemas.microsoft.com/office/powerpoint/2010/main" val="178894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0914FCF2-3E1E-433F-A83A-426C162485D3}"/>
              </a:ext>
            </a:extLst>
          </p:cNvPr>
          <p:cNvSpPr txBox="1">
            <a:spLocks/>
          </p:cNvSpPr>
          <p:nvPr/>
        </p:nvSpPr>
        <p:spPr>
          <a:xfrm>
            <a:off x="8799470" y="65315"/>
            <a:ext cx="3392530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A6DF432-6225-422C-8F66-E9EC1531C01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8</a:t>
            </a:fld>
            <a:endParaRPr lang="es-CL" sz="1200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8C5C30AD-59AA-4B23-9CA2-AE5989FD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65315"/>
            <a:ext cx="5751390" cy="615163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1"/>
                </a:solidFill>
              </a:rPr>
              <a:t>INMOVILIZACIÓN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0ED495-8062-45B7-8B79-F097643827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083560"/>
              </p:ext>
            </p:extLst>
          </p:nvPr>
        </p:nvGraphicFramePr>
        <p:xfrm>
          <a:off x="161730" y="701448"/>
          <a:ext cx="6013890" cy="551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CC64B01-1F59-4E76-9870-E81ABA88F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098234"/>
              </p:ext>
            </p:extLst>
          </p:nvPr>
        </p:nvGraphicFramePr>
        <p:xfrm>
          <a:off x="6440610" y="670111"/>
          <a:ext cx="5751390" cy="551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38455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5">
            <a:extLst>
              <a:ext uri="{FF2B5EF4-FFF2-40B4-BE49-F238E27FC236}">
                <a16:creationId xmlns:a16="http://schemas.microsoft.com/office/drawing/2014/main" id="{0914FCF2-3E1E-433F-A83A-426C162485D3}"/>
              </a:ext>
            </a:extLst>
          </p:cNvPr>
          <p:cNvSpPr txBox="1">
            <a:spLocks/>
          </p:cNvSpPr>
          <p:nvPr/>
        </p:nvSpPr>
        <p:spPr>
          <a:xfrm>
            <a:off x="8799470" y="65315"/>
            <a:ext cx="3392530" cy="615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s-EC" i="0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INTRODUCCIÓN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0A6DF432-6225-422C-8F66-E9EC1531C01B}"/>
              </a:ext>
            </a:extLst>
          </p:cNvPr>
          <p:cNvSpPr txBox="1">
            <a:spLocks/>
          </p:cNvSpPr>
          <p:nvPr/>
        </p:nvSpPr>
        <p:spPr>
          <a:xfrm>
            <a:off x="10397818" y="6579067"/>
            <a:ext cx="1165920" cy="213618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00532E-CC41-3144-A800-37B35F439EF7}" type="slidenum">
              <a:rPr lang="es-CL" sz="1200" smtClean="0"/>
              <a:pPr algn="ctr"/>
              <a:t>9</a:t>
            </a:fld>
            <a:endParaRPr lang="es-CL" sz="1200" dirty="0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63A7AA1B-8464-4DCE-A730-5624318D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30" y="65315"/>
            <a:ext cx="5751390" cy="615163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3"/>
                </a:solidFill>
              </a:rPr>
              <a:t>QUITOSANO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044DCD-8042-4D75-B532-8E040D98AB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37425" y="337302"/>
            <a:ext cx="2447513" cy="149824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F92B8B8-4B63-4102-9E45-D9271FCDC566}"/>
              </a:ext>
            </a:extLst>
          </p:cNvPr>
          <p:cNvSpPr txBox="1"/>
          <p:nvPr/>
        </p:nvSpPr>
        <p:spPr>
          <a:xfrm>
            <a:off x="245228" y="595602"/>
            <a:ext cx="2930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Poliaminosacárido </a:t>
            </a:r>
            <a:r>
              <a:rPr lang="es-EC" dirty="0" err="1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semicristalino</a:t>
            </a:r>
            <a:r>
              <a:rPr lang="es-EC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 y lineal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AA2A0BA-7593-480A-BF12-F757332661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024158"/>
              </p:ext>
            </p:extLst>
          </p:nvPr>
        </p:nvGraphicFramePr>
        <p:xfrm>
          <a:off x="338526" y="2320062"/>
          <a:ext cx="4835143" cy="3609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D2DBCBF-F5B1-4356-9CD4-BF532FA074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493012"/>
              </p:ext>
            </p:extLst>
          </p:nvPr>
        </p:nvGraphicFramePr>
        <p:xfrm>
          <a:off x="5968168" y="680479"/>
          <a:ext cx="6117150" cy="490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18606E34-41F1-4C32-A73F-C26F9E101B54}"/>
              </a:ext>
            </a:extLst>
          </p:cNvPr>
          <p:cNvSpPr txBox="1"/>
          <p:nvPr/>
        </p:nvSpPr>
        <p:spPr>
          <a:xfrm>
            <a:off x="2776541" y="1835551"/>
            <a:ext cx="61698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D-glucosamina y N-acetil-D-glucosamina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063101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3185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4857</Words>
  <Application>Microsoft Office PowerPoint</Application>
  <PresentationFormat>Panorámica</PresentationFormat>
  <Paragraphs>724</Paragraphs>
  <Slides>30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Raleway Light</vt:lpstr>
      <vt:lpstr>Arial</vt:lpstr>
      <vt:lpstr>Calibri</vt:lpstr>
      <vt:lpstr>Calibri Light</vt:lpstr>
      <vt:lpstr>Cambria Math</vt:lpstr>
      <vt:lpstr>Tema de Office</vt:lpstr>
      <vt:lpstr>Diseño predeterminado</vt:lpstr>
      <vt:lpstr>CorelDRAW</vt:lpstr>
      <vt:lpstr>Presentación de PowerPoint</vt:lpstr>
      <vt:lpstr>CONTENIDO</vt:lpstr>
      <vt:lpstr>JUSTIFICACIÓN DEL PROBLEMA</vt:lpstr>
      <vt:lpstr>OBJETIVOS</vt:lpstr>
      <vt:lpstr>Presentación de PowerPoint</vt:lpstr>
      <vt:lpstr>Lactasa o β-galactosidasa </vt:lpstr>
      <vt:lpstr>Lactasa o β-galactosidasa </vt:lpstr>
      <vt:lpstr>INMOVILIZACIÓN</vt:lpstr>
      <vt:lpstr>QUITOSANO</vt:lpstr>
      <vt:lpstr>GLUTARALDEHÍDO</vt:lpstr>
      <vt:lpstr>ALMIDÓN OXIDADO</vt:lpstr>
      <vt:lpstr>Presentación de PowerPoint</vt:lpstr>
      <vt:lpstr>METODOLOGÍA</vt:lpstr>
      <vt:lpstr>METODOLOGÍA</vt:lpstr>
      <vt:lpstr>METODOLOGÍA</vt:lpstr>
      <vt:lpstr>METODOLOGÍA</vt:lpstr>
      <vt:lpstr>METODOLOGÍA</vt:lpstr>
      <vt:lpstr>Presentación de PowerPoint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Torres</dc:creator>
  <cp:lastModifiedBy>Patricia Torres</cp:lastModifiedBy>
  <cp:revision>145</cp:revision>
  <dcterms:created xsi:type="dcterms:W3CDTF">2021-04-07T04:11:27Z</dcterms:created>
  <dcterms:modified xsi:type="dcterms:W3CDTF">2021-04-17T23:17:09Z</dcterms:modified>
</cp:coreProperties>
</file>