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  <p:sldMasterId id="2147483664" r:id="rId2"/>
  </p:sldMasterIdLst>
  <p:notesMasterIdLst>
    <p:notesMasterId r:id="rId66"/>
  </p:notesMasterIdLst>
  <p:handoutMasterIdLst>
    <p:handoutMasterId r:id="rId67"/>
  </p:handoutMasterIdLst>
  <p:sldIdLst>
    <p:sldId id="256" r:id="rId3"/>
    <p:sldId id="303" r:id="rId4"/>
    <p:sldId id="374" r:id="rId5"/>
    <p:sldId id="319" r:id="rId6"/>
    <p:sldId id="328" r:id="rId7"/>
    <p:sldId id="335" r:id="rId8"/>
    <p:sldId id="266" r:id="rId9"/>
    <p:sldId id="327" r:id="rId10"/>
    <p:sldId id="321" r:id="rId11"/>
    <p:sldId id="332" r:id="rId12"/>
    <p:sldId id="376" r:id="rId13"/>
    <p:sldId id="336" r:id="rId14"/>
    <p:sldId id="337" r:id="rId15"/>
    <p:sldId id="260" r:id="rId16"/>
    <p:sldId id="339" r:id="rId17"/>
    <p:sldId id="340" r:id="rId18"/>
    <p:sldId id="377" r:id="rId19"/>
    <p:sldId id="378" r:id="rId20"/>
    <p:sldId id="379" r:id="rId21"/>
    <p:sldId id="380" r:id="rId22"/>
    <p:sldId id="381" r:id="rId23"/>
    <p:sldId id="342" r:id="rId24"/>
    <p:sldId id="383" r:id="rId25"/>
    <p:sldId id="384" r:id="rId26"/>
    <p:sldId id="343" r:id="rId27"/>
    <p:sldId id="385" r:id="rId28"/>
    <p:sldId id="386" r:id="rId29"/>
    <p:sldId id="387" r:id="rId30"/>
    <p:sldId id="389" r:id="rId31"/>
    <p:sldId id="390" r:id="rId32"/>
    <p:sldId id="391" r:id="rId33"/>
    <p:sldId id="393" r:id="rId34"/>
    <p:sldId id="392" r:id="rId35"/>
    <p:sldId id="394" r:id="rId36"/>
    <p:sldId id="395" r:id="rId37"/>
    <p:sldId id="396" r:id="rId38"/>
    <p:sldId id="397" r:id="rId39"/>
    <p:sldId id="398" r:id="rId40"/>
    <p:sldId id="399" r:id="rId41"/>
    <p:sldId id="400" r:id="rId42"/>
    <p:sldId id="401" r:id="rId43"/>
    <p:sldId id="402" r:id="rId44"/>
    <p:sldId id="403" r:id="rId45"/>
    <p:sldId id="404" r:id="rId46"/>
    <p:sldId id="405" r:id="rId47"/>
    <p:sldId id="406" r:id="rId48"/>
    <p:sldId id="407" r:id="rId49"/>
    <p:sldId id="409" r:id="rId50"/>
    <p:sldId id="408" r:id="rId51"/>
    <p:sldId id="410" r:id="rId52"/>
    <p:sldId id="411" r:id="rId53"/>
    <p:sldId id="412" r:id="rId54"/>
    <p:sldId id="413" r:id="rId55"/>
    <p:sldId id="414" r:id="rId56"/>
    <p:sldId id="415" r:id="rId57"/>
    <p:sldId id="416" r:id="rId58"/>
    <p:sldId id="420" r:id="rId59"/>
    <p:sldId id="421" r:id="rId60"/>
    <p:sldId id="422" r:id="rId61"/>
    <p:sldId id="418" r:id="rId62"/>
    <p:sldId id="417" r:id="rId63"/>
    <p:sldId id="419" r:id="rId64"/>
    <p:sldId id="423" r:id="rId6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CC66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9" autoAdjust="0"/>
    <p:restoredTop sz="94660"/>
  </p:normalViewPr>
  <p:slideViewPr>
    <p:cSldViewPr snapToGrid="0">
      <p:cViewPr varScale="1">
        <p:scale>
          <a:sx n="63" d="100"/>
          <a:sy n="63" d="100"/>
        </p:scale>
        <p:origin x="1608" y="78"/>
      </p:cViewPr>
      <p:guideLst/>
    </p:cSldViewPr>
  </p:slideViewPr>
  <p:notesTextViewPr>
    <p:cViewPr>
      <p:scale>
        <a:sx n="133" d="100"/>
        <a:sy n="133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D95632-C9AA-4CFF-8A43-F19AAB60F4F4}" type="doc">
      <dgm:prSet loTypeId="urn:microsoft.com/office/officeart/2008/layout/VerticalCurvedList" loCatId="list" qsTypeId="urn:microsoft.com/office/officeart/2005/8/quickstyle/3d3" qsCatId="3D" csTypeId="urn:microsoft.com/office/officeart/2005/8/colors/accent5_1" csCatId="accent5" phldr="1"/>
      <dgm:spPr/>
      <dgm:t>
        <a:bodyPr/>
        <a:lstStyle/>
        <a:p>
          <a:endParaRPr lang="es-EC"/>
        </a:p>
      </dgm:t>
    </dgm:pt>
    <dgm:pt modelId="{4C0A493F-FA3E-4739-9899-9FA533A732FB}">
      <dgm:prSet phldrT="[Texto]"/>
      <dgm:spPr/>
      <dgm:t>
        <a:bodyPr/>
        <a:lstStyle/>
        <a:p>
          <a:pPr>
            <a:buFont typeface="Arial" charset="0"/>
            <a:buNone/>
          </a:pPr>
          <a:r>
            <a:rPr lang="es-ES_tradnl">
              <a:latin typeface="Calibri" pitchFamily="34" charset="0"/>
            </a:rPr>
            <a:t>Generalidades</a:t>
          </a:r>
          <a:endParaRPr lang="es-EC" dirty="0"/>
        </a:p>
      </dgm:t>
    </dgm:pt>
    <dgm:pt modelId="{4D543F69-4547-4480-BD25-2A72A0D8C5C2}" type="parTrans" cxnId="{BEA8A098-6A69-4501-AB1D-2BA4844C5E34}">
      <dgm:prSet/>
      <dgm:spPr/>
      <dgm:t>
        <a:bodyPr/>
        <a:lstStyle/>
        <a:p>
          <a:endParaRPr lang="es-EC"/>
        </a:p>
      </dgm:t>
    </dgm:pt>
    <dgm:pt modelId="{358E37E6-186F-4578-9706-98483704CA2A}" type="sibTrans" cxnId="{BEA8A098-6A69-4501-AB1D-2BA4844C5E34}">
      <dgm:prSet/>
      <dgm:spPr/>
      <dgm:t>
        <a:bodyPr/>
        <a:lstStyle/>
        <a:p>
          <a:endParaRPr lang="es-EC"/>
        </a:p>
      </dgm:t>
    </dgm:pt>
    <dgm:pt modelId="{98394199-A1BD-4BB7-B8EE-74708FF7430D}">
      <dgm:prSet phldrT="[Texto]"/>
      <dgm:spPr/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Calibri" pitchFamily="34" charset="0"/>
            </a:rPr>
            <a:t>Marco teórico</a:t>
          </a:r>
          <a:endParaRPr lang="es-EC" dirty="0"/>
        </a:p>
      </dgm:t>
    </dgm:pt>
    <dgm:pt modelId="{D8FADE66-347E-4005-A132-2DBC0C6681A3}" type="parTrans" cxnId="{9E6C38D9-2ADC-4399-81F8-928AC3B0F149}">
      <dgm:prSet/>
      <dgm:spPr/>
      <dgm:t>
        <a:bodyPr/>
        <a:lstStyle/>
        <a:p>
          <a:endParaRPr lang="es-EC"/>
        </a:p>
      </dgm:t>
    </dgm:pt>
    <dgm:pt modelId="{25104F5B-CCC7-4777-8E82-3C037A4A1E93}" type="sibTrans" cxnId="{9E6C38D9-2ADC-4399-81F8-928AC3B0F149}">
      <dgm:prSet/>
      <dgm:spPr/>
      <dgm:t>
        <a:bodyPr/>
        <a:lstStyle/>
        <a:p>
          <a:endParaRPr lang="es-EC"/>
        </a:p>
      </dgm:t>
    </dgm:pt>
    <dgm:pt modelId="{A4F5478E-88AA-4980-9FC3-29F513122949}">
      <dgm:prSet phldrT="[Texto]"/>
      <dgm:spPr/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Calibri" pitchFamily="34" charset="0"/>
            </a:rPr>
            <a:t>Ensamblaje de la base de datos</a:t>
          </a:r>
          <a:endParaRPr lang="es-EC" dirty="0"/>
        </a:p>
      </dgm:t>
    </dgm:pt>
    <dgm:pt modelId="{194B38C7-6885-41ED-943C-BDCEA58C3B29}" type="parTrans" cxnId="{8172803E-A3A4-42A7-9F40-70BD141DF4E5}">
      <dgm:prSet/>
      <dgm:spPr/>
      <dgm:t>
        <a:bodyPr/>
        <a:lstStyle/>
        <a:p>
          <a:endParaRPr lang="es-EC"/>
        </a:p>
      </dgm:t>
    </dgm:pt>
    <dgm:pt modelId="{9C284B1D-4DE0-437C-8A20-C54D82119DFB}" type="sibTrans" cxnId="{8172803E-A3A4-42A7-9F40-70BD141DF4E5}">
      <dgm:prSet/>
      <dgm:spPr/>
      <dgm:t>
        <a:bodyPr/>
        <a:lstStyle/>
        <a:p>
          <a:endParaRPr lang="es-EC"/>
        </a:p>
      </dgm:t>
    </dgm:pt>
    <dgm:pt modelId="{2D94BCEC-341B-4AF5-B63C-39BC214D4C9F}">
      <dgm:prSet phldrT="[Texto]"/>
      <dgm:spPr/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Calibri" pitchFamily="34" charset="0"/>
            </a:rPr>
            <a:t>Evaluación del modelo fenomenológico analizado</a:t>
          </a:r>
          <a:endParaRPr lang="es-EC" dirty="0"/>
        </a:p>
      </dgm:t>
    </dgm:pt>
    <dgm:pt modelId="{1AB62344-A6B8-4CBA-9562-F2779F105B28}" type="parTrans" cxnId="{EF2E0B1F-14AD-47E6-AB98-8A5A98F1041E}">
      <dgm:prSet/>
      <dgm:spPr/>
      <dgm:t>
        <a:bodyPr/>
        <a:lstStyle/>
        <a:p>
          <a:endParaRPr lang="es-EC"/>
        </a:p>
      </dgm:t>
    </dgm:pt>
    <dgm:pt modelId="{293425D4-6355-4FCC-849A-E876E4362013}" type="sibTrans" cxnId="{EF2E0B1F-14AD-47E6-AB98-8A5A98F1041E}">
      <dgm:prSet/>
      <dgm:spPr/>
      <dgm:t>
        <a:bodyPr/>
        <a:lstStyle/>
        <a:p>
          <a:endParaRPr lang="es-EC"/>
        </a:p>
      </dgm:t>
    </dgm:pt>
    <dgm:pt modelId="{685C0358-3C2C-4162-8B83-FCE25D61F67C}">
      <dgm:prSet/>
      <dgm:spPr/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Calibri" pitchFamily="34" charset="0"/>
            </a:rPr>
            <a:t>Elaboración de curvas de fragilidad</a:t>
          </a:r>
        </a:p>
      </dgm:t>
    </dgm:pt>
    <dgm:pt modelId="{CF50A987-A3D5-45F6-8E5B-B682E3899899}" type="parTrans" cxnId="{7513B294-15D5-491B-B874-FCFA9379E668}">
      <dgm:prSet/>
      <dgm:spPr/>
      <dgm:t>
        <a:bodyPr/>
        <a:lstStyle/>
        <a:p>
          <a:endParaRPr lang="es-EC"/>
        </a:p>
      </dgm:t>
    </dgm:pt>
    <dgm:pt modelId="{EE4E8A65-9D66-46D3-A55A-D226860CCC0F}" type="sibTrans" cxnId="{7513B294-15D5-491B-B874-FCFA9379E668}">
      <dgm:prSet/>
      <dgm:spPr/>
      <dgm:t>
        <a:bodyPr/>
        <a:lstStyle/>
        <a:p>
          <a:endParaRPr lang="es-EC"/>
        </a:p>
      </dgm:t>
    </dgm:pt>
    <dgm:pt modelId="{C1847B22-46D5-48B1-A712-036BDDB5F0B7}">
      <dgm:prSet/>
      <dgm:spPr/>
      <dgm:t>
        <a:bodyPr/>
        <a:lstStyle/>
        <a:p>
          <a:pPr>
            <a:buFont typeface="Arial" charset="0"/>
            <a:buNone/>
          </a:pPr>
          <a:r>
            <a:rPr lang="es-ES_tradnl">
              <a:latin typeface="Calibri" pitchFamily="34" charset="0"/>
            </a:rPr>
            <a:t>Conclusiones y recomendaciones</a:t>
          </a:r>
          <a:endParaRPr lang="es-ES_tradnl" dirty="0">
            <a:latin typeface="Calibri" pitchFamily="34" charset="0"/>
          </a:endParaRPr>
        </a:p>
      </dgm:t>
    </dgm:pt>
    <dgm:pt modelId="{23E26476-3767-466B-BC06-F1970B748285}" type="parTrans" cxnId="{72D89953-73D5-4259-85AB-09B70F5A15AE}">
      <dgm:prSet/>
      <dgm:spPr/>
      <dgm:t>
        <a:bodyPr/>
        <a:lstStyle/>
        <a:p>
          <a:endParaRPr lang="es-EC"/>
        </a:p>
      </dgm:t>
    </dgm:pt>
    <dgm:pt modelId="{254BB4B0-FD94-46FB-8884-5A1E4EF206C2}" type="sibTrans" cxnId="{72D89953-73D5-4259-85AB-09B70F5A15AE}">
      <dgm:prSet/>
      <dgm:spPr/>
      <dgm:t>
        <a:bodyPr/>
        <a:lstStyle/>
        <a:p>
          <a:endParaRPr lang="es-EC"/>
        </a:p>
      </dgm:t>
    </dgm:pt>
    <dgm:pt modelId="{75AA0856-6A26-4EF2-B033-D37827804E47}" type="pres">
      <dgm:prSet presAssocID="{1AD95632-C9AA-4CFF-8A43-F19AAB60F4F4}" presName="Name0" presStyleCnt="0">
        <dgm:presLayoutVars>
          <dgm:chMax val="7"/>
          <dgm:chPref val="7"/>
          <dgm:dir/>
        </dgm:presLayoutVars>
      </dgm:prSet>
      <dgm:spPr/>
    </dgm:pt>
    <dgm:pt modelId="{BFEAA9FD-FB68-43CD-9E4E-243F774FA9C8}" type="pres">
      <dgm:prSet presAssocID="{1AD95632-C9AA-4CFF-8A43-F19AAB60F4F4}" presName="Name1" presStyleCnt="0"/>
      <dgm:spPr/>
    </dgm:pt>
    <dgm:pt modelId="{D56127F4-9F1D-45E4-B33A-AA9DB1EF4395}" type="pres">
      <dgm:prSet presAssocID="{1AD95632-C9AA-4CFF-8A43-F19AAB60F4F4}" presName="cycle" presStyleCnt="0"/>
      <dgm:spPr/>
    </dgm:pt>
    <dgm:pt modelId="{FD21E7AC-8608-444E-8A27-85564BD81826}" type="pres">
      <dgm:prSet presAssocID="{1AD95632-C9AA-4CFF-8A43-F19AAB60F4F4}" presName="srcNode" presStyleLbl="node1" presStyleIdx="0" presStyleCnt="6"/>
      <dgm:spPr/>
    </dgm:pt>
    <dgm:pt modelId="{C448C3F2-DAED-488D-BC8E-D08388300240}" type="pres">
      <dgm:prSet presAssocID="{1AD95632-C9AA-4CFF-8A43-F19AAB60F4F4}" presName="conn" presStyleLbl="parChTrans1D2" presStyleIdx="0" presStyleCnt="1"/>
      <dgm:spPr/>
    </dgm:pt>
    <dgm:pt modelId="{BE8498E1-A766-4E44-A7C2-912B076A7CB1}" type="pres">
      <dgm:prSet presAssocID="{1AD95632-C9AA-4CFF-8A43-F19AAB60F4F4}" presName="extraNode" presStyleLbl="node1" presStyleIdx="0" presStyleCnt="6"/>
      <dgm:spPr/>
    </dgm:pt>
    <dgm:pt modelId="{91DB617C-4261-49AF-816B-B6E948B702BC}" type="pres">
      <dgm:prSet presAssocID="{1AD95632-C9AA-4CFF-8A43-F19AAB60F4F4}" presName="dstNode" presStyleLbl="node1" presStyleIdx="0" presStyleCnt="6"/>
      <dgm:spPr/>
    </dgm:pt>
    <dgm:pt modelId="{3463C1B8-7F9A-4B43-8E1A-7817D21AB403}" type="pres">
      <dgm:prSet presAssocID="{4C0A493F-FA3E-4739-9899-9FA533A732FB}" presName="text_1" presStyleLbl="node1" presStyleIdx="0" presStyleCnt="6">
        <dgm:presLayoutVars>
          <dgm:bulletEnabled val="1"/>
        </dgm:presLayoutVars>
      </dgm:prSet>
      <dgm:spPr/>
    </dgm:pt>
    <dgm:pt modelId="{5C0FBDC7-4F7C-4A55-A44B-8C2E5C100B7D}" type="pres">
      <dgm:prSet presAssocID="{4C0A493F-FA3E-4739-9899-9FA533A732FB}" presName="accent_1" presStyleCnt="0"/>
      <dgm:spPr/>
    </dgm:pt>
    <dgm:pt modelId="{F3D44A97-858B-469D-9DFA-519D0BC76B1D}" type="pres">
      <dgm:prSet presAssocID="{4C0A493F-FA3E-4739-9899-9FA533A732FB}" presName="accentRepeatNode" presStyleLbl="solidFgAcc1" presStyleIdx="0" presStyleCnt="6"/>
      <dgm:spPr/>
    </dgm:pt>
    <dgm:pt modelId="{5606356F-453C-4B47-AF37-8B4AB6FE302C}" type="pres">
      <dgm:prSet presAssocID="{98394199-A1BD-4BB7-B8EE-74708FF7430D}" presName="text_2" presStyleLbl="node1" presStyleIdx="1" presStyleCnt="6">
        <dgm:presLayoutVars>
          <dgm:bulletEnabled val="1"/>
        </dgm:presLayoutVars>
      </dgm:prSet>
      <dgm:spPr/>
    </dgm:pt>
    <dgm:pt modelId="{B425D8BA-B74C-4BDC-8AA4-F429A41530B7}" type="pres">
      <dgm:prSet presAssocID="{98394199-A1BD-4BB7-B8EE-74708FF7430D}" presName="accent_2" presStyleCnt="0"/>
      <dgm:spPr/>
    </dgm:pt>
    <dgm:pt modelId="{F07455E8-BFEA-4AB1-AA1E-3534F2EDF923}" type="pres">
      <dgm:prSet presAssocID="{98394199-A1BD-4BB7-B8EE-74708FF7430D}" presName="accentRepeatNode" presStyleLbl="solidFgAcc1" presStyleIdx="1" presStyleCnt="6"/>
      <dgm:spPr/>
    </dgm:pt>
    <dgm:pt modelId="{22B637DF-9A84-4129-BB17-451560FC1FFD}" type="pres">
      <dgm:prSet presAssocID="{A4F5478E-88AA-4980-9FC3-29F513122949}" presName="text_3" presStyleLbl="node1" presStyleIdx="2" presStyleCnt="6">
        <dgm:presLayoutVars>
          <dgm:bulletEnabled val="1"/>
        </dgm:presLayoutVars>
      </dgm:prSet>
      <dgm:spPr/>
    </dgm:pt>
    <dgm:pt modelId="{04EE4225-6B9D-4730-8B50-3FFB6F600DCD}" type="pres">
      <dgm:prSet presAssocID="{A4F5478E-88AA-4980-9FC3-29F513122949}" presName="accent_3" presStyleCnt="0"/>
      <dgm:spPr/>
    </dgm:pt>
    <dgm:pt modelId="{A2AE0187-48F0-460A-8458-9FB7BC9C6563}" type="pres">
      <dgm:prSet presAssocID="{A4F5478E-88AA-4980-9FC3-29F513122949}" presName="accentRepeatNode" presStyleLbl="solidFgAcc1" presStyleIdx="2" presStyleCnt="6"/>
      <dgm:spPr/>
    </dgm:pt>
    <dgm:pt modelId="{61FA8629-3422-43A4-8217-5C4B7DE5BD49}" type="pres">
      <dgm:prSet presAssocID="{2D94BCEC-341B-4AF5-B63C-39BC214D4C9F}" presName="text_4" presStyleLbl="node1" presStyleIdx="3" presStyleCnt="6">
        <dgm:presLayoutVars>
          <dgm:bulletEnabled val="1"/>
        </dgm:presLayoutVars>
      </dgm:prSet>
      <dgm:spPr/>
    </dgm:pt>
    <dgm:pt modelId="{727202FA-3B67-4633-A054-B1F1EC6C1B99}" type="pres">
      <dgm:prSet presAssocID="{2D94BCEC-341B-4AF5-B63C-39BC214D4C9F}" presName="accent_4" presStyleCnt="0"/>
      <dgm:spPr/>
    </dgm:pt>
    <dgm:pt modelId="{9EACCAB7-02B4-45D9-A4DF-742546818A16}" type="pres">
      <dgm:prSet presAssocID="{2D94BCEC-341B-4AF5-B63C-39BC214D4C9F}" presName="accentRepeatNode" presStyleLbl="solidFgAcc1" presStyleIdx="3" presStyleCnt="6"/>
      <dgm:spPr/>
    </dgm:pt>
    <dgm:pt modelId="{6A193D9C-E3EC-4214-889F-0D60F00A14E8}" type="pres">
      <dgm:prSet presAssocID="{685C0358-3C2C-4162-8B83-FCE25D61F67C}" presName="text_5" presStyleLbl="node1" presStyleIdx="4" presStyleCnt="6">
        <dgm:presLayoutVars>
          <dgm:bulletEnabled val="1"/>
        </dgm:presLayoutVars>
      </dgm:prSet>
      <dgm:spPr/>
    </dgm:pt>
    <dgm:pt modelId="{7AA6F9A2-C454-4EE7-A1AC-5295449B957D}" type="pres">
      <dgm:prSet presAssocID="{685C0358-3C2C-4162-8B83-FCE25D61F67C}" presName="accent_5" presStyleCnt="0"/>
      <dgm:spPr/>
    </dgm:pt>
    <dgm:pt modelId="{1DA193ED-2817-4A9A-AB6B-B8AA0383575C}" type="pres">
      <dgm:prSet presAssocID="{685C0358-3C2C-4162-8B83-FCE25D61F67C}" presName="accentRepeatNode" presStyleLbl="solidFgAcc1" presStyleIdx="4" presStyleCnt="6"/>
      <dgm:spPr/>
    </dgm:pt>
    <dgm:pt modelId="{53421874-D164-4DC1-8DA2-D2E091F458DE}" type="pres">
      <dgm:prSet presAssocID="{C1847B22-46D5-48B1-A712-036BDDB5F0B7}" presName="text_6" presStyleLbl="node1" presStyleIdx="5" presStyleCnt="6">
        <dgm:presLayoutVars>
          <dgm:bulletEnabled val="1"/>
        </dgm:presLayoutVars>
      </dgm:prSet>
      <dgm:spPr/>
    </dgm:pt>
    <dgm:pt modelId="{154E0127-F26A-4BB9-B348-85416A744F2B}" type="pres">
      <dgm:prSet presAssocID="{C1847B22-46D5-48B1-A712-036BDDB5F0B7}" presName="accent_6" presStyleCnt="0"/>
      <dgm:spPr/>
    </dgm:pt>
    <dgm:pt modelId="{1DD944E5-C17C-4148-B2D6-182E775FC404}" type="pres">
      <dgm:prSet presAssocID="{C1847B22-46D5-48B1-A712-036BDDB5F0B7}" presName="accentRepeatNode" presStyleLbl="solidFgAcc1" presStyleIdx="5" presStyleCnt="6"/>
      <dgm:spPr/>
    </dgm:pt>
  </dgm:ptLst>
  <dgm:cxnLst>
    <dgm:cxn modelId="{393ED515-1D0C-4186-B2A5-643E391130AE}" type="presOf" srcId="{A4F5478E-88AA-4980-9FC3-29F513122949}" destId="{22B637DF-9A84-4129-BB17-451560FC1FFD}" srcOrd="0" destOrd="0" presId="urn:microsoft.com/office/officeart/2008/layout/VerticalCurvedList"/>
    <dgm:cxn modelId="{C4AFB21B-F417-4DB3-9046-95DD4A54317C}" type="presOf" srcId="{1AD95632-C9AA-4CFF-8A43-F19AAB60F4F4}" destId="{75AA0856-6A26-4EF2-B033-D37827804E47}" srcOrd="0" destOrd="0" presId="urn:microsoft.com/office/officeart/2008/layout/VerticalCurvedList"/>
    <dgm:cxn modelId="{EF2E0B1F-14AD-47E6-AB98-8A5A98F1041E}" srcId="{1AD95632-C9AA-4CFF-8A43-F19AAB60F4F4}" destId="{2D94BCEC-341B-4AF5-B63C-39BC214D4C9F}" srcOrd="3" destOrd="0" parTransId="{1AB62344-A6B8-4CBA-9562-F2779F105B28}" sibTransId="{293425D4-6355-4FCC-849A-E876E4362013}"/>
    <dgm:cxn modelId="{0F5E3E2C-10C7-4203-BCF0-41078D457409}" type="presOf" srcId="{C1847B22-46D5-48B1-A712-036BDDB5F0B7}" destId="{53421874-D164-4DC1-8DA2-D2E091F458DE}" srcOrd="0" destOrd="0" presId="urn:microsoft.com/office/officeart/2008/layout/VerticalCurvedList"/>
    <dgm:cxn modelId="{8172803E-A3A4-42A7-9F40-70BD141DF4E5}" srcId="{1AD95632-C9AA-4CFF-8A43-F19AAB60F4F4}" destId="{A4F5478E-88AA-4980-9FC3-29F513122949}" srcOrd="2" destOrd="0" parTransId="{194B38C7-6885-41ED-943C-BDCEA58C3B29}" sibTransId="{9C284B1D-4DE0-437C-8A20-C54D82119DFB}"/>
    <dgm:cxn modelId="{5664E760-823B-4A10-9E8E-4626CA59EFBF}" type="presOf" srcId="{2D94BCEC-341B-4AF5-B63C-39BC214D4C9F}" destId="{61FA8629-3422-43A4-8217-5C4B7DE5BD49}" srcOrd="0" destOrd="0" presId="urn:microsoft.com/office/officeart/2008/layout/VerticalCurvedList"/>
    <dgm:cxn modelId="{60CC7F46-4F02-4EEE-8401-90B0AE524752}" type="presOf" srcId="{685C0358-3C2C-4162-8B83-FCE25D61F67C}" destId="{6A193D9C-E3EC-4214-889F-0D60F00A14E8}" srcOrd="0" destOrd="0" presId="urn:microsoft.com/office/officeart/2008/layout/VerticalCurvedList"/>
    <dgm:cxn modelId="{F304BB72-03AD-41DD-8A11-091420A76261}" type="presOf" srcId="{98394199-A1BD-4BB7-B8EE-74708FF7430D}" destId="{5606356F-453C-4B47-AF37-8B4AB6FE302C}" srcOrd="0" destOrd="0" presId="urn:microsoft.com/office/officeart/2008/layout/VerticalCurvedList"/>
    <dgm:cxn modelId="{72D89953-73D5-4259-85AB-09B70F5A15AE}" srcId="{1AD95632-C9AA-4CFF-8A43-F19AAB60F4F4}" destId="{C1847B22-46D5-48B1-A712-036BDDB5F0B7}" srcOrd="5" destOrd="0" parTransId="{23E26476-3767-466B-BC06-F1970B748285}" sibTransId="{254BB4B0-FD94-46FB-8884-5A1E4EF206C2}"/>
    <dgm:cxn modelId="{51440256-E54F-4083-9BA9-81BA45B63DCB}" type="presOf" srcId="{358E37E6-186F-4578-9706-98483704CA2A}" destId="{C448C3F2-DAED-488D-BC8E-D08388300240}" srcOrd="0" destOrd="0" presId="urn:microsoft.com/office/officeart/2008/layout/VerticalCurvedList"/>
    <dgm:cxn modelId="{7513B294-15D5-491B-B874-FCFA9379E668}" srcId="{1AD95632-C9AA-4CFF-8A43-F19AAB60F4F4}" destId="{685C0358-3C2C-4162-8B83-FCE25D61F67C}" srcOrd="4" destOrd="0" parTransId="{CF50A987-A3D5-45F6-8E5B-B682E3899899}" sibTransId="{EE4E8A65-9D66-46D3-A55A-D226860CCC0F}"/>
    <dgm:cxn modelId="{BEA8A098-6A69-4501-AB1D-2BA4844C5E34}" srcId="{1AD95632-C9AA-4CFF-8A43-F19AAB60F4F4}" destId="{4C0A493F-FA3E-4739-9899-9FA533A732FB}" srcOrd="0" destOrd="0" parTransId="{4D543F69-4547-4480-BD25-2A72A0D8C5C2}" sibTransId="{358E37E6-186F-4578-9706-98483704CA2A}"/>
    <dgm:cxn modelId="{9E6C38D9-2ADC-4399-81F8-928AC3B0F149}" srcId="{1AD95632-C9AA-4CFF-8A43-F19AAB60F4F4}" destId="{98394199-A1BD-4BB7-B8EE-74708FF7430D}" srcOrd="1" destOrd="0" parTransId="{D8FADE66-347E-4005-A132-2DBC0C6681A3}" sibTransId="{25104F5B-CCC7-4777-8E82-3C037A4A1E93}"/>
    <dgm:cxn modelId="{CD3A54FB-76C3-47BB-908D-C2DEBD7118BA}" type="presOf" srcId="{4C0A493F-FA3E-4739-9899-9FA533A732FB}" destId="{3463C1B8-7F9A-4B43-8E1A-7817D21AB403}" srcOrd="0" destOrd="0" presId="urn:microsoft.com/office/officeart/2008/layout/VerticalCurvedList"/>
    <dgm:cxn modelId="{B1B25A21-932A-49C9-B2B1-C2CA78B52CD4}" type="presParOf" srcId="{75AA0856-6A26-4EF2-B033-D37827804E47}" destId="{BFEAA9FD-FB68-43CD-9E4E-243F774FA9C8}" srcOrd="0" destOrd="0" presId="urn:microsoft.com/office/officeart/2008/layout/VerticalCurvedList"/>
    <dgm:cxn modelId="{4BE8F0A8-456C-4965-B16E-3D6344A87EFD}" type="presParOf" srcId="{BFEAA9FD-FB68-43CD-9E4E-243F774FA9C8}" destId="{D56127F4-9F1D-45E4-B33A-AA9DB1EF4395}" srcOrd="0" destOrd="0" presId="urn:microsoft.com/office/officeart/2008/layout/VerticalCurvedList"/>
    <dgm:cxn modelId="{2A34A60B-E4DA-4986-AF47-F071B9A562D0}" type="presParOf" srcId="{D56127F4-9F1D-45E4-B33A-AA9DB1EF4395}" destId="{FD21E7AC-8608-444E-8A27-85564BD81826}" srcOrd="0" destOrd="0" presId="urn:microsoft.com/office/officeart/2008/layout/VerticalCurvedList"/>
    <dgm:cxn modelId="{3B28CCB4-D39C-422C-B42B-3942CA593179}" type="presParOf" srcId="{D56127F4-9F1D-45E4-B33A-AA9DB1EF4395}" destId="{C448C3F2-DAED-488D-BC8E-D08388300240}" srcOrd="1" destOrd="0" presId="urn:microsoft.com/office/officeart/2008/layout/VerticalCurvedList"/>
    <dgm:cxn modelId="{F2B08F95-61BC-461B-A54A-EC92B6155901}" type="presParOf" srcId="{D56127F4-9F1D-45E4-B33A-AA9DB1EF4395}" destId="{BE8498E1-A766-4E44-A7C2-912B076A7CB1}" srcOrd="2" destOrd="0" presId="urn:microsoft.com/office/officeart/2008/layout/VerticalCurvedList"/>
    <dgm:cxn modelId="{A83E8149-1243-4C0F-860B-DE33B82DB876}" type="presParOf" srcId="{D56127F4-9F1D-45E4-B33A-AA9DB1EF4395}" destId="{91DB617C-4261-49AF-816B-B6E948B702BC}" srcOrd="3" destOrd="0" presId="urn:microsoft.com/office/officeart/2008/layout/VerticalCurvedList"/>
    <dgm:cxn modelId="{41C662BB-015B-435D-875F-2C02A634632C}" type="presParOf" srcId="{BFEAA9FD-FB68-43CD-9E4E-243F774FA9C8}" destId="{3463C1B8-7F9A-4B43-8E1A-7817D21AB403}" srcOrd="1" destOrd="0" presId="urn:microsoft.com/office/officeart/2008/layout/VerticalCurvedList"/>
    <dgm:cxn modelId="{5FF112B5-A333-4B4F-BB58-3E0D134427FC}" type="presParOf" srcId="{BFEAA9FD-FB68-43CD-9E4E-243F774FA9C8}" destId="{5C0FBDC7-4F7C-4A55-A44B-8C2E5C100B7D}" srcOrd="2" destOrd="0" presId="urn:microsoft.com/office/officeart/2008/layout/VerticalCurvedList"/>
    <dgm:cxn modelId="{DDD4CB2D-1DED-4533-B8B6-1E9A5163699F}" type="presParOf" srcId="{5C0FBDC7-4F7C-4A55-A44B-8C2E5C100B7D}" destId="{F3D44A97-858B-469D-9DFA-519D0BC76B1D}" srcOrd="0" destOrd="0" presId="urn:microsoft.com/office/officeart/2008/layout/VerticalCurvedList"/>
    <dgm:cxn modelId="{B3779BA2-F874-44C2-8D24-367D3FEBA96A}" type="presParOf" srcId="{BFEAA9FD-FB68-43CD-9E4E-243F774FA9C8}" destId="{5606356F-453C-4B47-AF37-8B4AB6FE302C}" srcOrd="3" destOrd="0" presId="urn:microsoft.com/office/officeart/2008/layout/VerticalCurvedList"/>
    <dgm:cxn modelId="{B1A1FC63-671D-4FF6-A7FA-DFF45A03553D}" type="presParOf" srcId="{BFEAA9FD-FB68-43CD-9E4E-243F774FA9C8}" destId="{B425D8BA-B74C-4BDC-8AA4-F429A41530B7}" srcOrd="4" destOrd="0" presId="urn:microsoft.com/office/officeart/2008/layout/VerticalCurvedList"/>
    <dgm:cxn modelId="{BE24E0DC-37C6-49A6-8081-96C0EBA7DDF6}" type="presParOf" srcId="{B425D8BA-B74C-4BDC-8AA4-F429A41530B7}" destId="{F07455E8-BFEA-4AB1-AA1E-3534F2EDF923}" srcOrd="0" destOrd="0" presId="urn:microsoft.com/office/officeart/2008/layout/VerticalCurvedList"/>
    <dgm:cxn modelId="{154C006F-5718-4F7A-91A8-0D1BD2B07CCE}" type="presParOf" srcId="{BFEAA9FD-FB68-43CD-9E4E-243F774FA9C8}" destId="{22B637DF-9A84-4129-BB17-451560FC1FFD}" srcOrd="5" destOrd="0" presId="urn:microsoft.com/office/officeart/2008/layout/VerticalCurvedList"/>
    <dgm:cxn modelId="{E2729833-860A-4780-92D0-B5B9ABF628D0}" type="presParOf" srcId="{BFEAA9FD-FB68-43CD-9E4E-243F774FA9C8}" destId="{04EE4225-6B9D-4730-8B50-3FFB6F600DCD}" srcOrd="6" destOrd="0" presId="urn:microsoft.com/office/officeart/2008/layout/VerticalCurvedList"/>
    <dgm:cxn modelId="{A4184785-D997-4A2E-A8D2-9E3805261B43}" type="presParOf" srcId="{04EE4225-6B9D-4730-8B50-3FFB6F600DCD}" destId="{A2AE0187-48F0-460A-8458-9FB7BC9C6563}" srcOrd="0" destOrd="0" presId="urn:microsoft.com/office/officeart/2008/layout/VerticalCurvedList"/>
    <dgm:cxn modelId="{2B9A8B94-0C7A-459D-89D2-F1673B844320}" type="presParOf" srcId="{BFEAA9FD-FB68-43CD-9E4E-243F774FA9C8}" destId="{61FA8629-3422-43A4-8217-5C4B7DE5BD49}" srcOrd="7" destOrd="0" presId="urn:microsoft.com/office/officeart/2008/layout/VerticalCurvedList"/>
    <dgm:cxn modelId="{B2EC8C51-B6FB-4EBD-8DD4-B9114ABA10CB}" type="presParOf" srcId="{BFEAA9FD-FB68-43CD-9E4E-243F774FA9C8}" destId="{727202FA-3B67-4633-A054-B1F1EC6C1B99}" srcOrd="8" destOrd="0" presId="urn:microsoft.com/office/officeart/2008/layout/VerticalCurvedList"/>
    <dgm:cxn modelId="{A70A599B-F0C2-4325-AD94-8E1EEC2159DC}" type="presParOf" srcId="{727202FA-3B67-4633-A054-B1F1EC6C1B99}" destId="{9EACCAB7-02B4-45D9-A4DF-742546818A16}" srcOrd="0" destOrd="0" presId="urn:microsoft.com/office/officeart/2008/layout/VerticalCurvedList"/>
    <dgm:cxn modelId="{1F2741E0-7ADB-49D5-BFC3-C8A8C634162B}" type="presParOf" srcId="{BFEAA9FD-FB68-43CD-9E4E-243F774FA9C8}" destId="{6A193D9C-E3EC-4214-889F-0D60F00A14E8}" srcOrd="9" destOrd="0" presId="urn:microsoft.com/office/officeart/2008/layout/VerticalCurvedList"/>
    <dgm:cxn modelId="{D2EEEE39-CA91-4CEC-9570-053F059A877F}" type="presParOf" srcId="{BFEAA9FD-FB68-43CD-9E4E-243F774FA9C8}" destId="{7AA6F9A2-C454-4EE7-A1AC-5295449B957D}" srcOrd="10" destOrd="0" presId="urn:microsoft.com/office/officeart/2008/layout/VerticalCurvedList"/>
    <dgm:cxn modelId="{94A58F5E-5040-4EED-A5AD-6F3CA9FAF557}" type="presParOf" srcId="{7AA6F9A2-C454-4EE7-A1AC-5295449B957D}" destId="{1DA193ED-2817-4A9A-AB6B-B8AA0383575C}" srcOrd="0" destOrd="0" presId="urn:microsoft.com/office/officeart/2008/layout/VerticalCurvedList"/>
    <dgm:cxn modelId="{F295867D-5AEC-4AFB-BAFA-4D610832B156}" type="presParOf" srcId="{BFEAA9FD-FB68-43CD-9E4E-243F774FA9C8}" destId="{53421874-D164-4DC1-8DA2-D2E091F458DE}" srcOrd="11" destOrd="0" presId="urn:microsoft.com/office/officeart/2008/layout/VerticalCurvedList"/>
    <dgm:cxn modelId="{65089466-C458-4B31-820F-4C7DE392F9C8}" type="presParOf" srcId="{BFEAA9FD-FB68-43CD-9E4E-243F774FA9C8}" destId="{154E0127-F26A-4BB9-B348-85416A744F2B}" srcOrd="12" destOrd="0" presId="urn:microsoft.com/office/officeart/2008/layout/VerticalCurvedList"/>
    <dgm:cxn modelId="{9D8E31FD-D21B-41AC-BADB-49F88C4F07C2}" type="presParOf" srcId="{154E0127-F26A-4BB9-B348-85416A744F2B}" destId="{1DD944E5-C17C-4148-B2D6-182E775FC40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D95632-C9AA-4CFF-8A43-F19AAB60F4F4}" type="doc">
      <dgm:prSet loTypeId="urn:microsoft.com/office/officeart/2008/layout/VerticalCurvedList" loCatId="list" qsTypeId="urn:microsoft.com/office/officeart/2005/8/quickstyle/3d3" qsCatId="3D" csTypeId="urn:microsoft.com/office/officeart/2005/8/colors/accent5_1" csCatId="accent5" phldr="1"/>
      <dgm:spPr/>
      <dgm:t>
        <a:bodyPr/>
        <a:lstStyle/>
        <a:p>
          <a:endParaRPr lang="es-EC"/>
        </a:p>
      </dgm:t>
    </dgm:pt>
    <dgm:pt modelId="{4C0A493F-FA3E-4739-9899-9FA533A732FB}">
      <dgm:prSet phldrT="[Texto]"/>
      <dgm:spPr>
        <a:solidFill>
          <a:srgbClr val="00CC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1" dirty="0">
              <a:latin typeface="Calibri" pitchFamily="34" charset="0"/>
            </a:rPr>
            <a:t>Generalidades</a:t>
          </a:r>
          <a:endParaRPr lang="es-EC" b="1" dirty="0"/>
        </a:p>
      </dgm:t>
    </dgm:pt>
    <dgm:pt modelId="{4D543F69-4547-4480-BD25-2A72A0D8C5C2}" type="parTrans" cxnId="{BEA8A098-6A69-4501-AB1D-2BA4844C5E34}">
      <dgm:prSet/>
      <dgm:spPr/>
      <dgm:t>
        <a:bodyPr/>
        <a:lstStyle/>
        <a:p>
          <a:endParaRPr lang="es-EC"/>
        </a:p>
      </dgm:t>
    </dgm:pt>
    <dgm:pt modelId="{358E37E6-186F-4578-9706-98483704CA2A}" type="sibTrans" cxnId="{BEA8A098-6A69-4501-AB1D-2BA4844C5E34}">
      <dgm:prSet/>
      <dgm:spPr/>
      <dgm:t>
        <a:bodyPr/>
        <a:lstStyle/>
        <a:p>
          <a:endParaRPr lang="es-EC"/>
        </a:p>
      </dgm:t>
    </dgm:pt>
    <dgm:pt modelId="{98394199-A1BD-4BB7-B8EE-74708FF7430D}">
      <dgm:prSet phldrT="[Texto]"/>
      <dgm:spPr/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Calibri" pitchFamily="34" charset="0"/>
            </a:rPr>
            <a:t>Marco teórico</a:t>
          </a:r>
          <a:endParaRPr lang="es-EC" dirty="0"/>
        </a:p>
      </dgm:t>
    </dgm:pt>
    <dgm:pt modelId="{D8FADE66-347E-4005-A132-2DBC0C6681A3}" type="parTrans" cxnId="{9E6C38D9-2ADC-4399-81F8-928AC3B0F149}">
      <dgm:prSet/>
      <dgm:spPr/>
      <dgm:t>
        <a:bodyPr/>
        <a:lstStyle/>
        <a:p>
          <a:endParaRPr lang="es-EC"/>
        </a:p>
      </dgm:t>
    </dgm:pt>
    <dgm:pt modelId="{25104F5B-CCC7-4777-8E82-3C037A4A1E93}" type="sibTrans" cxnId="{9E6C38D9-2ADC-4399-81F8-928AC3B0F149}">
      <dgm:prSet/>
      <dgm:spPr/>
      <dgm:t>
        <a:bodyPr/>
        <a:lstStyle/>
        <a:p>
          <a:endParaRPr lang="es-EC"/>
        </a:p>
      </dgm:t>
    </dgm:pt>
    <dgm:pt modelId="{A4F5478E-88AA-4980-9FC3-29F513122949}">
      <dgm:prSet phldrT="[Texto]"/>
      <dgm:spPr/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Calibri" pitchFamily="34" charset="0"/>
            </a:rPr>
            <a:t>Ensamblaje de la base de datos</a:t>
          </a:r>
          <a:endParaRPr lang="es-EC" dirty="0"/>
        </a:p>
      </dgm:t>
    </dgm:pt>
    <dgm:pt modelId="{194B38C7-6885-41ED-943C-BDCEA58C3B29}" type="parTrans" cxnId="{8172803E-A3A4-42A7-9F40-70BD141DF4E5}">
      <dgm:prSet/>
      <dgm:spPr/>
      <dgm:t>
        <a:bodyPr/>
        <a:lstStyle/>
        <a:p>
          <a:endParaRPr lang="es-EC"/>
        </a:p>
      </dgm:t>
    </dgm:pt>
    <dgm:pt modelId="{9C284B1D-4DE0-437C-8A20-C54D82119DFB}" type="sibTrans" cxnId="{8172803E-A3A4-42A7-9F40-70BD141DF4E5}">
      <dgm:prSet/>
      <dgm:spPr/>
      <dgm:t>
        <a:bodyPr/>
        <a:lstStyle/>
        <a:p>
          <a:endParaRPr lang="es-EC"/>
        </a:p>
      </dgm:t>
    </dgm:pt>
    <dgm:pt modelId="{2D94BCEC-341B-4AF5-B63C-39BC214D4C9F}">
      <dgm:prSet phldrT="[Texto]"/>
      <dgm:spPr/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Calibri" pitchFamily="34" charset="0"/>
            </a:rPr>
            <a:t>Evaluación del modelo fenomenológico analizado</a:t>
          </a:r>
          <a:endParaRPr lang="es-EC" dirty="0"/>
        </a:p>
      </dgm:t>
    </dgm:pt>
    <dgm:pt modelId="{1AB62344-A6B8-4CBA-9562-F2779F105B28}" type="parTrans" cxnId="{EF2E0B1F-14AD-47E6-AB98-8A5A98F1041E}">
      <dgm:prSet/>
      <dgm:spPr/>
      <dgm:t>
        <a:bodyPr/>
        <a:lstStyle/>
        <a:p>
          <a:endParaRPr lang="es-EC"/>
        </a:p>
      </dgm:t>
    </dgm:pt>
    <dgm:pt modelId="{293425D4-6355-4FCC-849A-E876E4362013}" type="sibTrans" cxnId="{EF2E0B1F-14AD-47E6-AB98-8A5A98F1041E}">
      <dgm:prSet/>
      <dgm:spPr/>
      <dgm:t>
        <a:bodyPr/>
        <a:lstStyle/>
        <a:p>
          <a:endParaRPr lang="es-EC"/>
        </a:p>
      </dgm:t>
    </dgm:pt>
    <dgm:pt modelId="{685C0358-3C2C-4162-8B83-FCE25D61F67C}">
      <dgm:prSet/>
      <dgm:spPr/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Calibri" pitchFamily="34" charset="0"/>
            </a:rPr>
            <a:t>Elaboración de curvas de fragilidad</a:t>
          </a:r>
        </a:p>
      </dgm:t>
    </dgm:pt>
    <dgm:pt modelId="{CF50A987-A3D5-45F6-8E5B-B682E3899899}" type="parTrans" cxnId="{7513B294-15D5-491B-B874-FCFA9379E668}">
      <dgm:prSet/>
      <dgm:spPr/>
      <dgm:t>
        <a:bodyPr/>
        <a:lstStyle/>
        <a:p>
          <a:endParaRPr lang="es-EC"/>
        </a:p>
      </dgm:t>
    </dgm:pt>
    <dgm:pt modelId="{EE4E8A65-9D66-46D3-A55A-D226860CCC0F}" type="sibTrans" cxnId="{7513B294-15D5-491B-B874-FCFA9379E668}">
      <dgm:prSet/>
      <dgm:spPr/>
      <dgm:t>
        <a:bodyPr/>
        <a:lstStyle/>
        <a:p>
          <a:endParaRPr lang="es-EC"/>
        </a:p>
      </dgm:t>
    </dgm:pt>
    <dgm:pt modelId="{C1847B22-46D5-48B1-A712-036BDDB5F0B7}">
      <dgm:prSet/>
      <dgm:spPr/>
      <dgm:t>
        <a:bodyPr/>
        <a:lstStyle/>
        <a:p>
          <a:pPr>
            <a:buFont typeface="Arial" charset="0"/>
            <a:buNone/>
          </a:pPr>
          <a:r>
            <a:rPr lang="es-ES_tradnl">
              <a:latin typeface="Calibri" pitchFamily="34" charset="0"/>
            </a:rPr>
            <a:t>Conclusiones y recomendaciones</a:t>
          </a:r>
          <a:endParaRPr lang="es-ES_tradnl" dirty="0">
            <a:latin typeface="Calibri" pitchFamily="34" charset="0"/>
          </a:endParaRPr>
        </a:p>
      </dgm:t>
    </dgm:pt>
    <dgm:pt modelId="{23E26476-3767-466B-BC06-F1970B748285}" type="parTrans" cxnId="{72D89953-73D5-4259-85AB-09B70F5A15AE}">
      <dgm:prSet/>
      <dgm:spPr/>
      <dgm:t>
        <a:bodyPr/>
        <a:lstStyle/>
        <a:p>
          <a:endParaRPr lang="es-EC"/>
        </a:p>
      </dgm:t>
    </dgm:pt>
    <dgm:pt modelId="{254BB4B0-FD94-46FB-8884-5A1E4EF206C2}" type="sibTrans" cxnId="{72D89953-73D5-4259-85AB-09B70F5A15AE}">
      <dgm:prSet/>
      <dgm:spPr/>
      <dgm:t>
        <a:bodyPr/>
        <a:lstStyle/>
        <a:p>
          <a:endParaRPr lang="es-EC"/>
        </a:p>
      </dgm:t>
    </dgm:pt>
    <dgm:pt modelId="{75AA0856-6A26-4EF2-B033-D37827804E47}" type="pres">
      <dgm:prSet presAssocID="{1AD95632-C9AA-4CFF-8A43-F19AAB60F4F4}" presName="Name0" presStyleCnt="0">
        <dgm:presLayoutVars>
          <dgm:chMax val="7"/>
          <dgm:chPref val="7"/>
          <dgm:dir/>
        </dgm:presLayoutVars>
      </dgm:prSet>
      <dgm:spPr/>
    </dgm:pt>
    <dgm:pt modelId="{BFEAA9FD-FB68-43CD-9E4E-243F774FA9C8}" type="pres">
      <dgm:prSet presAssocID="{1AD95632-C9AA-4CFF-8A43-F19AAB60F4F4}" presName="Name1" presStyleCnt="0"/>
      <dgm:spPr/>
    </dgm:pt>
    <dgm:pt modelId="{D56127F4-9F1D-45E4-B33A-AA9DB1EF4395}" type="pres">
      <dgm:prSet presAssocID="{1AD95632-C9AA-4CFF-8A43-F19AAB60F4F4}" presName="cycle" presStyleCnt="0"/>
      <dgm:spPr/>
    </dgm:pt>
    <dgm:pt modelId="{FD21E7AC-8608-444E-8A27-85564BD81826}" type="pres">
      <dgm:prSet presAssocID="{1AD95632-C9AA-4CFF-8A43-F19AAB60F4F4}" presName="srcNode" presStyleLbl="node1" presStyleIdx="0" presStyleCnt="6"/>
      <dgm:spPr/>
    </dgm:pt>
    <dgm:pt modelId="{C448C3F2-DAED-488D-BC8E-D08388300240}" type="pres">
      <dgm:prSet presAssocID="{1AD95632-C9AA-4CFF-8A43-F19AAB60F4F4}" presName="conn" presStyleLbl="parChTrans1D2" presStyleIdx="0" presStyleCnt="1"/>
      <dgm:spPr/>
    </dgm:pt>
    <dgm:pt modelId="{BE8498E1-A766-4E44-A7C2-912B076A7CB1}" type="pres">
      <dgm:prSet presAssocID="{1AD95632-C9AA-4CFF-8A43-F19AAB60F4F4}" presName="extraNode" presStyleLbl="node1" presStyleIdx="0" presStyleCnt="6"/>
      <dgm:spPr/>
    </dgm:pt>
    <dgm:pt modelId="{91DB617C-4261-49AF-816B-B6E948B702BC}" type="pres">
      <dgm:prSet presAssocID="{1AD95632-C9AA-4CFF-8A43-F19AAB60F4F4}" presName="dstNode" presStyleLbl="node1" presStyleIdx="0" presStyleCnt="6"/>
      <dgm:spPr/>
    </dgm:pt>
    <dgm:pt modelId="{3463C1B8-7F9A-4B43-8E1A-7817D21AB403}" type="pres">
      <dgm:prSet presAssocID="{4C0A493F-FA3E-4739-9899-9FA533A732FB}" presName="text_1" presStyleLbl="node1" presStyleIdx="0" presStyleCnt="6">
        <dgm:presLayoutVars>
          <dgm:bulletEnabled val="1"/>
        </dgm:presLayoutVars>
      </dgm:prSet>
      <dgm:spPr/>
    </dgm:pt>
    <dgm:pt modelId="{5C0FBDC7-4F7C-4A55-A44B-8C2E5C100B7D}" type="pres">
      <dgm:prSet presAssocID="{4C0A493F-FA3E-4739-9899-9FA533A732FB}" presName="accent_1" presStyleCnt="0"/>
      <dgm:spPr/>
    </dgm:pt>
    <dgm:pt modelId="{F3D44A97-858B-469D-9DFA-519D0BC76B1D}" type="pres">
      <dgm:prSet presAssocID="{4C0A493F-FA3E-4739-9899-9FA533A732FB}" presName="accentRepeatNode" presStyleLbl="solidFgAcc1" presStyleIdx="0" presStyleCnt="6"/>
      <dgm:spPr/>
    </dgm:pt>
    <dgm:pt modelId="{5606356F-453C-4B47-AF37-8B4AB6FE302C}" type="pres">
      <dgm:prSet presAssocID="{98394199-A1BD-4BB7-B8EE-74708FF7430D}" presName="text_2" presStyleLbl="node1" presStyleIdx="1" presStyleCnt="6">
        <dgm:presLayoutVars>
          <dgm:bulletEnabled val="1"/>
        </dgm:presLayoutVars>
      </dgm:prSet>
      <dgm:spPr/>
    </dgm:pt>
    <dgm:pt modelId="{B425D8BA-B74C-4BDC-8AA4-F429A41530B7}" type="pres">
      <dgm:prSet presAssocID="{98394199-A1BD-4BB7-B8EE-74708FF7430D}" presName="accent_2" presStyleCnt="0"/>
      <dgm:spPr/>
    </dgm:pt>
    <dgm:pt modelId="{F07455E8-BFEA-4AB1-AA1E-3534F2EDF923}" type="pres">
      <dgm:prSet presAssocID="{98394199-A1BD-4BB7-B8EE-74708FF7430D}" presName="accentRepeatNode" presStyleLbl="solidFgAcc1" presStyleIdx="1" presStyleCnt="6"/>
      <dgm:spPr/>
    </dgm:pt>
    <dgm:pt modelId="{22B637DF-9A84-4129-BB17-451560FC1FFD}" type="pres">
      <dgm:prSet presAssocID="{A4F5478E-88AA-4980-9FC3-29F513122949}" presName="text_3" presStyleLbl="node1" presStyleIdx="2" presStyleCnt="6">
        <dgm:presLayoutVars>
          <dgm:bulletEnabled val="1"/>
        </dgm:presLayoutVars>
      </dgm:prSet>
      <dgm:spPr/>
    </dgm:pt>
    <dgm:pt modelId="{04EE4225-6B9D-4730-8B50-3FFB6F600DCD}" type="pres">
      <dgm:prSet presAssocID="{A4F5478E-88AA-4980-9FC3-29F513122949}" presName="accent_3" presStyleCnt="0"/>
      <dgm:spPr/>
    </dgm:pt>
    <dgm:pt modelId="{A2AE0187-48F0-460A-8458-9FB7BC9C6563}" type="pres">
      <dgm:prSet presAssocID="{A4F5478E-88AA-4980-9FC3-29F513122949}" presName="accentRepeatNode" presStyleLbl="solidFgAcc1" presStyleIdx="2" presStyleCnt="6"/>
      <dgm:spPr/>
    </dgm:pt>
    <dgm:pt modelId="{61FA8629-3422-43A4-8217-5C4B7DE5BD49}" type="pres">
      <dgm:prSet presAssocID="{2D94BCEC-341B-4AF5-B63C-39BC214D4C9F}" presName="text_4" presStyleLbl="node1" presStyleIdx="3" presStyleCnt="6">
        <dgm:presLayoutVars>
          <dgm:bulletEnabled val="1"/>
        </dgm:presLayoutVars>
      </dgm:prSet>
      <dgm:spPr/>
    </dgm:pt>
    <dgm:pt modelId="{727202FA-3B67-4633-A054-B1F1EC6C1B99}" type="pres">
      <dgm:prSet presAssocID="{2D94BCEC-341B-4AF5-B63C-39BC214D4C9F}" presName="accent_4" presStyleCnt="0"/>
      <dgm:spPr/>
    </dgm:pt>
    <dgm:pt modelId="{9EACCAB7-02B4-45D9-A4DF-742546818A16}" type="pres">
      <dgm:prSet presAssocID="{2D94BCEC-341B-4AF5-B63C-39BC214D4C9F}" presName="accentRepeatNode" presStyleLbl="solidFgAcc1" presStyleIdx="3" presStyleCnt="6"/>
      <dgm:spPr/>
    </dgm:pt>
    <dgm:pt modelId="{6A193D9C-E3EC-4214-889F-0D60F00A14E8}" type="pres">
      <dgm:prSet presAssocID="{685C0358-3C2C-4162-8B83-FCE25D61F67C}" presName="text_5" presStyleLbl="node1" presStyleIdx="4" presStyleCnt="6">
        <dgm:presLayoutVars>
          <dgm:bulletEnabled val="1"/>
        </dgm:presLayoutVars>
      </dgm:prSet>
      <dgm:spPr/>
    </dgm:pt>
    <dgm:pt modelId="{7AA6F9A2-C454-4EE7-A1AC-5295449B957D}" type="pres">
      <dgm:prSet presAssocID="{685C0358-3C2C-4162-8B83-FCE25D61F67C}" presName="accent_5" presStyleCnt="0"/>
      <dgm:spPr/>
    </dgm:pt>
    <dgm:pt modelId="{1DA193ED-2817-4A9A-AB6B-B8AA0383575C}" type="pres">
      <dgm:prSet presAssocID="{685C0358-3C2C-4162-8B83-FCE25D61F67C}" presName="accentRepeatNode" presStyleLbl="solidFgAcc1" presStyleIdx="4" presStyleCnt="6"/>
      <dgm:spPr/>
    </dgm:pt>
    <dgm:pt modelId="{53421874-D164-4DC1-8DA2-D2E091F458DE}" type="pres">
      <dgm:prSet presAssocID="{C1847B22-46D5-48B1-A712-036BDDB5F0B7}" presName="text_6" presStyleLbl="node1" presStyleIdx="5" presStyleCnt="6">
        <dgm:presLayoutVars>
          <dgm:bulletEnabled val="1"/>
        </dgm:presLayoutVars>
      </dgm:prSet>
      <dgm:spPr/>
    </dgm:pt>
    <dgm:pt modelId="{154E0127-F26A-4BB9-B348-85416A744F2B}" type="pres">
      <dgm:prSet presAssocID="{C1847B22-46D5-48B1-A712-036BDDB5F0B7}" presName="accent_6" presStyleCnt="0"/>
      <dgm:spPr/>
    </dgm:pt>
    <dgm:pt modelId="{1DD944E5-C17C-4148-B2D6-182E775FC404}" type="pres">
      <dgm:prSet presAssocID="{C1847B22-46D5-48B1-A712-036BDDB5F0B7}" presName="accentRepeatNode" presStyleLbl="solidFgAcc1" presStyleIdx="5" presStyleCnt="6"/>
      <dgm:spPr/>
    </dgm:pt>
  </dgm:ptLst>
  <dgm:cxnLst>
    <dgm:cxn modelId="{393ED515-1D0C-4186-B2A5-643E391130AE}" type="presOf" srcId="{A4F5478E-88AA-4980-9FC3-29F513122949}" destId="{22B637DF-9A84-4129-BB17-451560FC1FFD}" srcOrd="0" destOrd="0" presId="urn:microsoft.com/office/officeart/2008/layout/VerticalCurvedList"/>
    <dgm:cxn modelId="{C4AFB21B-F417-4DB3-9046-95DD4A54317C}" type="presOf" srcId="{1AD95632-C9AA-4CFF-8A43-F19AAB60F4F4}" destId="{75AA0856-6A26-4EF2-B033-D37827804E47}" srcOrd="0" destOrd="0" presId="urn:microsoft.com/office/officeart/2008/layout/VerticalCurvedList"/>
    <dgm:cxn modelId="{EF2E0B1F-14AD-47E6-AB98-8A5A98F1041E}" srcId="{1AD95632-C9AA-4CFF-8A43-F19AAB60F4F4}" destId="{2D94BCEC-341B-4AF5-B63C-39BC214D4C9F}" srcOrd="3" destOrd="0" parTransId="{1AB62344-A6B8-4CBA-9562-F2779F105B28}" sibTransId="{293425D4-6355-4FCC-849A-E876E4362013}"/>
    <dgm:cxn modelId="{0F5E3E2C-10C7-4203-BCF0-41078D457409}" type="presOf" srcId="{C1847B22-46D5-48B1-A712-036BDDB5F0B7}" destId="{53421874-D164-4DC1-8DA2-D2E091F458DE}" srcOrd="0" destOrd="0" presId="urn:microsoft.com/office/officeart/2008/layout/VerticalCurvedList"/>
    <dgm:cxn modelId="{8172803E-A3A4-42A7-9F40-70BD141DF4E5}" srcId="{1AD95632-C9AA-4CFF-8A43-F19AAB60F4F4}" destId="{A4F5478E-88AA-4980-9FC3-29F513122949}" srcOrd="2" destOrd="0" parTransId="{194B38C7-6885-41ED-943C-BDCEA58C3B29}" sibTransId="{9C284B1D-4DE0-437C-8A20-C54D82119DFB}"/>
    <dgm:cxn modelId="{5664E760-823B-4A10-9E8E-4626CA59EFBF}" type="presOf" srcId="{2D94BCEC-341B-4AF5-B63C-39BC214D4C9F}" destId="{61FA8629-3422-43A4-8217-5C4B7DE5BD49}" srcOrd="0" destOrd="0" presId="urn:microsoft.com/office/officeart/2008/layout/VerticalCurvedList"/>
    <dgm:cxn modelId="{60CC7F46-4F02-4EEE-8401-90B0AE524752}" type="presOf" srcId="{685C0358-3C2C-4162-8B83-FCE25D61F67C}" destId="{6A193D9C-E3EC-4214-889F-0D60F00A14E8}" srcOrd="0" destOrd="0" presId="urn:microsoft.com/office/officeart/2008/layout/VerticalCurvedList"/>
    <dgm:cxn modelId="{F304BB72-03AD-41DD-8A11-091420A76261}" type="presOf" srcId="{98394199-A1BD-4BB7-B8EE-74708FF7430D}" destId="{5606356F-453C-4B47-AF37-8B4AB6FE302C}" srcOrd="0" destOrd="0" presId="urn:microsoft.com/office/officeart/2008/layout/VerticalCurvedList"/>
    <dgm:cxn modelId="{72D89953-73D5-4259-85AB-09B70F5A15AE}" srcId="{1AD95632-C9AA-4CFF-8A43-F19AAB60F4F4}" destId="{C1847B22-46D5-48B1-A712-036BDDB5F0B7}" srcOrd="5" destOrd="0" parTransId="{23E26476-3767-466B-BC06-F1970B748285}" sibTransId="{254BB4B0-FD94-46FB-8884-5A1E4EF206C2}"/>
    <dgm:cxn modelId="{51440256-E54F-4083-9BA9-81BA45B63DCB}" type="presOf" srcId="{358E37E6-186F-4578-9706-98483704CA2A}" destId="{C448C3F2-DAED-488D-BC8E-D08388300240}" srcOrd="0" destOrd="0" presId="urn:microsoft.com/office/officeart/2008/layout/VerticalCurvedList"/>
    <dgm:cxn modelId="{7513B294-15D5-491B-B874-FCFA9379E668}" srcId="{1AD95632-C9AA-4CFF-8A43-F19AAB60F4F4}" destId="{685C0358-3C2C-4162-8B83-FCE25D61F67C}" srcOrd="4" destOrd="0" parTransId="{CF50A987-A3D5-45F6-8E5B-B682E3899899}" sibTransId="{EE4E8A65-9D66-46D3-A55A-D226860CCC0F}"/>
    <dgm:cxn modelId="{BEA8A098-6A69-4501-AB1D-2BA4844C5E34}" srcId="{1AD95632-C9AA-4CFF-8A43-F19AAB60F4F4}" destId="{4C0A493F-FA3E-4739-9899-9FA533A732FB}" srcOrd="0" destOrd="0" parTransId="{4D543F69-4547-4480-BD25-2A72A0D8C5C2}" sibTransId="{358E37E6-186F-4578-9706-98483704CA2A}"/>
    <dgm:cxn modelId="{9E6C38D9-2ADC-4399-81F8-928AC3B0F149}" srcId="{1AD95632-C9AA-4CFF-8A43-F19AAB60F4F4}" destId="{98394199-A1BD-4BB7-B8EE-74708FF7430D}" srcOrd="1" destOrd="0" parTransId="{D8FADE66-347E-4005-A132-2DBC0C6681A3}" sibTransId="{25104F5B-CCC7-4777-8E82-3C037A4A1E93}"/>
    <dgm:cxn modelId="{CD3A54FB-76C3-47BB-908D-C2DEBD7118BA}" type="presOf" srcId="{4C0A493F-FA3E-4739-9899-9FA533A732FB}" destId="{3463C1B8-7F9A-4B43-8E1A-7817D21AB403}" srcOrd="0" destOrd="0" presId="urn:microsoft.com/office/officeart/2008/layout/VerticalCurvedList"/>
    <dgm:cxn modelId="{B1B25A21-932A-49C9-B2B1-C2CA78B52CD4}" type="presParOf" srcId="{75AA0856-6A26-4EF2-B033-D37827804E47}" destId="{BFEAA9FD-FB68-43CD-9E4E-243F774FA9C8}" srcOrd="0" destOrd="0" presId="urn:microsoft.com/office/officeart/2008/layout/VerticalCurvedList"/>
    <dgm:cxn modelId="{4BE8F0A8-456C-4965-B16E-3D6344A87EFD}" type="presParOf" srcId="{BFEAA9FD-FB68-43CD-9E4E-243F774FA9C8}" destId="{D56127F4-9F1D-45E4-B33A-AA9DB1EF4395}" srcOrd="0" destOrd="0" presId="urn:microsoft.com/office/officeart/2008/layout/VerticalCurvedList"/>
    <dgm:cxn modelId="{2A34A60B-E4DA-4986-AF47-F071B9A562D0}" type="presParOf" srcId="{D56127F4-9F1D-45E4-B33A-AA9DB1EF4395}" destId="{FD21E7AC-8608-444E-8A27-85564BD81826}" srcOrd="0" destOrd="0" presId="urn:microsoft.com/office/officeart/2008/layout/VerticalCurvedList"/>
    <dgm:cxn modelId="{3B28CCB4-D39C-422C-B42B-3942CA593179}" type="presParOf" srcId="{D56127F4-9F1D-45E4-B33A-AA9DB1EF4395}" destId="{C448C3F2-DAED-488D-BC8E-D08388300240}" srcOrd="1" destOrd="0" presId="urn:microsoft.com/office/officeart/2008/layout/VerticalCurvedList"/>
    <dgm:cxn modelId="{F2B08F95-61BC-461B-A54A-EC92B6155901}" type="presParOf" srcId="{D56127F4-9F1D-45E4-B33A-AA9DB1EF4395}" destId="{BE8498E1-A766-4E44-A7C2-912B076A7CB1}" srcOrd="2" destOrd="0" presId="urn:microsoft.com/office/officeart/2008/layout/VerticalCurvedList"/>
    <dgm:cxn modelId="{A83E8149-1243-4C0F-860B-DE33B82DB876}" type="presParOf" srcId="{D56127F4-9F1D-45E4-B33A-AA9DB1EF4395}" destId="{91DB617C-4261-49AF-816B-B6E948B702BC}" srcOrd="3" destOrd="0" presId="urn:microsoft.com/office/officeart/2008/layout/VerticalCurvedList"/>
    <dgm:cxn modelId="{41C662BB-015B-435D-875F-2C02A634632C}" type="presParOf" srcId="{BFEAA9FD-FB68-43CD-9E4E-243F774FA9C8}" destId="{3463C1B8-7F9A-4B43-8E1A-7817D21AB403}" srcOrd="1" destOrd="0" presId="urn:microsoft.com/office/officeart/2008/layout/VerticalCurvedList"/>
    <dgm:cxn modelId="{5FF112B5-A333-4B4F-BB58-3E0D134427FC}" type="presParOf" srcId="{BFEAA9FD-FB68-43CD-9E4E-243F774FA9C8}" destId="{5C0FBDC7-4F7C-4A55-A44B-8C2E5C100B7D}" srcOrd="2" destOrd="0" presId="urn:microsoft.com/office/officeart/2008/layout/VerticalCurvedList"/>
    <dgm:cxn modelId="{DDD4CB2D-1DED-4533-B8B6-1E9A5163699F}" type="presParOf" srcId="{5C0FBDC7-4F7C-4A55-A44B-8C2E5C100B7D}" destId="{F3D44A97-858B-469D-9DFA-519D0BC76B1D}" srcOrd="0" destOrd="0" presId="urn:microsoft.com/office/officeart/2008/layout/VerticalCurvedList"/>
    <dgm:cxn modelId="{B3779BA2-F874-44C2-8D24-367D3FEBA96A}" type="presParOf" srcId="{BFEAA9FD-FB68-43CD-9E4E-243F774FA9C8}" destId="{5606356F-453C-4B47-AF37-8B4AB6FE302C}" srcOrd="3" destOrd="0" presId="urn:microsoft.com/office/officeart/2008/layout/VerticalCurvedList"/>
    <dgm:cxn modelId="{B1A1FC63-671D-4FF6-A7FA-DFF45A03553D}" type="presParOf" srcId="{BFEAA9FD-FB68-43CD-9E4E-243F774FA9C8}" destId="{B425D8BA-B74C-4BDC-8AA4-F429A41530B7}" srcOrd="4" destOrd="0" presId="urn:microsoft.com/office/officeart/2008/layout/VerticalCurvedList"/>
    <dgm:cxn modelId="{BE24E0DC-37C6-49A6-8081-96C0EBA7DDF6}" type="presParOf" srcId="{B425D8BA-B74C-4BDC-8AA4-F429A41530B7}" destId="{F07455E8-BFEA-4AB1-AA1E-3534F2EDF923}" srcOrd="0" destOrd="0" presId="urn:microsoft.com/office/officeart/2008/layout/VerticalCurvedList"/>
    <dgm:cxn modelId="{154C006F-5718-4F7A-91A8-0D1BD2B07CCE}" type="presParOf" srcId="{BFEAA9FD-FB68-43CD-9E4E-243F774FA9C8}" destId="{22B637DF-9A84-4129-BB17-451560FC1FFD}" srcOrd="5" destOrd="0" presId="urn:microsoft.com/office/officeart/2008/layout/VerticalCurvedList"/>
    <dgm:cxn modelId="{E2729833-860A-4780-92D0-B5B9ABF628D0}" type="presParOf" srcId="{BFEAA9FD-FB68-43CD-9E4E-243F774FA9C8}" destId="{04EE4225-6B9D-4730-8B50-3FFB6F600DCD}" srcOrd="6" destOrd="0" presId="urn:microsoft.com/office/officeart/2008/layout/VerticalCurvedList"/>
    <dgm:cxn modelId="{A4184785-D997-4A2E-A8D2-9E3805261B43}" type="presParOf" srcId="{04EE4225-6B9D-4730-8B50-3FFB6F600DCD}" destId="{A2AE0187-48F0-460A-8458-9FB7BC9C6563}" srcOrd="0" destOrd="0" presId="urn:microsoft.com/office/officeart/2008/layout/VerticalCurvedList"/>
    <dgm:cxn modelId="{2B9A8B94-0C7A-459D-89D2-F1673B844320}" type="presParOf" srcId="{BFEAA9FD-FB68-43CD-9E4E-243F774FA9C8}" destId="{61FA8629-3422-43A4-8217-5C4B7DE5BD49}" srcOrd="7" destOrd="0" presId="urn:microsoft.com/office/officeart/2008/layout/VerticalCurvedList"/>
    <dgm:cxn modelId="{B2EC8C51-B6FB-4EBD-8DD4-B9114ABA10CB}" type="presParOf" srcId="{BFEAA9FD-FB68-43CD-9E4E-243F774FA9C8}" destId="{727202FA-3B67-4633-A054-B1F1EC6C1B99}" srcOrd="8" destOrd="0" presId="urn:microsoft.com/office/officeart/2008/layout/VerticalCurvedList"/>
    <dgm:cxn modelId="{A70A599B-F0C2-4325-AD94-8E1EEC2159DC}" type="presParOf" srcId="{727202FA-3B67-4633-A054-B1F1EC6C1B99}" destId="{9EACCAB7-02B4-45D9-A4DF-742546818A16}" srcOrd="0" destOrd="0" presId="urn:microsoft.com/office/officeart/2008/layout/VerticalCurvedList"/>
    <dgm:cxn modelId="{1F2741E0-7ADB-49D5-BFC3-C8A8C634162B}" type="presParOf" srcId="{BFEAA9FD-FB68-43CD-9E4E-243F774FA9C8}" destId="{6A193D9C-E3EC-4214-889F-0D60F00A14E8}" srcOrd="9" destOrd="0" presId="urn:microsoft.com/office/officeart/2008/layout/VerticalCurvedList"/>
    <dgm:cxn modelId="{D2EEEE39-CA91-4CEC-9570-053F059A877F}" type="presParOf" srcId="{BFEAA9FD-FB68-43CD-9E4E-243F774FA9C8}" destId="{7AA6F9A2-C454-4EE7-A1AC-5295449B957D}" srcOrd="10" destOrd="0" presId="urn:microsoft.com/office/officeart/2008/layout/VerticalCurvedList"/>
    <dgm:cxn modelId="{94A58F5E-5040-4EED-A5AD-6F3CA9FAF557}" type="presParOf" srcId="{7AA6F9A2-C454-4EE7-A1AC-5295449B957D}" destId="{1DA193ED-2817-4A9A-AB6B-B8AA0383575C}" srcOrd="0" destOrd="0" presId="urn:microsoft.com/office/officeart/2008/layout/VerticalCurvedList"/>
    <dgm:cxn modelId="{F295867D-5AEC-4AFB-BAFA-4D610832B156}" type="presParOf" srcId="{BFEAA9FD-FB68-43CD-9E4E-243F774FA9C8}" destId="{53421874-D164-4DC1-8DA2-D2E091F458DE}" srcOrd="11" destOrd="0" presId="urn:microsoft.com/office/officeart/2008/layout/VerticalCurvedList"/>
    <dgm:cxn modelId="{65089466-C458-4B31-820F-4C7DE392F9C8}" type="presParOf" srcId="{BFEAA9FD-FB68-43CD-9E4E-243F774FA9C8}" destId="{154E0127-F26A-4BB9-B348-85416A744F2B}" srcOrd="12" destOrd="0" presId="urn:microsoft.com/office/officeart/2008/layout/VerticalCurvedList"/>
    <dgm:cxn modelId="{9D8E31FD-D21B-41AC-BADB-49F88C4F07C2}" type="presParOf" srcId="{154E0127-F26A-4BB9-B348-85416A744F2B}" destId="{1DD944E5-C17C-4148-B2D6-182E775FC40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D95632-C9AA-4CFF-8A43-F19AAB60F4F4}" type="doc">
      <dgm:prSet loTypeId="urn:microsoft.com/office/officeart/2008/layout/VerticalCurvedList" loCatId="list" qsTypeId="urn:microsoft.com/office/officeart/2005/8/quickstyle/3d3" qsCatId="3D" csTypeId="urn:microsoft.com/office/officeart/2005/8/colors/accent5_1" csCatId="accent5" phldr="1"/>
      <dgm:spPr/>
      <dgm:t>
        <a:bodyPr/>
        <a:lstStyle/>
        <a:p>
          <a:endParaRPr lang="es-EC"/>
        </a:p>
      </dgm:t>
    </dgm:pt>
    <dgm:pt modelId="{4C0A493F-FA3E-4739-9899-9FA533A732FB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Calibri" pitchFamily="34" charset="0"/>
            </a:rPr>
            <a:t>Generalidades</a:t>
          </a:r>
          <a:endParaRPr lang="es-EC" b="0" dirty="0"/>
        </a:p>
      </dgm:t>
    </dgm:pt>
    <dgm:pt modelId="{4D543F69-4547-4480-BD25-2A72A0D8C5C2}" type="parTrans" cxnId="{BEA8A098-6A69-4501-AB1D-2BA4844C5E34}">
      <dgm:prSet/>
      <dgm:spPr/>
      <dgm:t>
        <a:bodyPr/>
        <a:lstStyle/>
        <a:p>
          <a:endParaRPr lang="es-EC"/>
        </a:p>
      </dgm:t>
    </dgm:pt>
    <dgm:pt modelId="{358E37E6-186F-4578-9706-98483704CA2A}" type="sibTrans" cxnId="{BEA8A098-6A69-4501-AB1D-2BA4844C5E34}">
      <dgm:prSet/>
      <dgm:spPr/>
      <dgm:t>
        <a:bodyPr/>
        <a:lstStyle/>
        <a:p>
          <a:endParaRPr lang="es-EC"/>
        </a:p>
      </dgm:t>
    </dgm:pt>
    <dgm:pt modelId="{98394199-A1BD-4BB7-B8EE-74708FF7430D}">
      <dgm:prSet phldrT="[Texto]"/>
      <dgm:spPr>
        <a:solidFill>
          <a:srgbClr val="00CC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1" dirty="0">
              <a:latin typeface="Calibri" pitchFamily="34" charset="0"/>
            </a:rPr>
            <a:t>Marco teórico</a:t>
          </a:r>
          <a:endParaRPr lang="es-EC" b="1" dirty="0"/>
        </a:p>
      </dgm:t>
    </dgm:pt>
    <dgm:pt modelId="{D8FADE66-347E-4005-A132-2DBC0C6681A3}" type="parTrans" cxnId="{9E6C38D9-2ADC-4399-81F8-928AC3B0F149}">
      <dgm:prSet/>
      <dgm:spPr/>
      <dgm:t>
        <a:bodyPr/>
        <a:lstStyle/>
        <a:p>
          <a:endParaRPr lang="es-EC"/>
        </a:p>
      </dgm:t>
    </dgm:pt>
    <dgm:pt modelId="{25104F5B-CCC7-4777-8E82-3C037A4A1E93}" type="sibTrans" cxnId="{9E6C38D9-2ADC-4399-81F8-928AC3B0F149}">
      <dgm:prSet/>
      <dgm:spPr/>
      <dgm:t>
        <a:bodyPr/>
        <a:lstStyle/>
        <a:p>
          <a:endParaRPr lang="es-EC"/>
        </a:p>
      </dgm:t>
    </dgm:pt>
    <dgm:pt modelId="{A4F5478E-88AA-4980-9FC3-29F513122949}">
      <dgm:prSet phldrT="[Texto]"/>
      <dgm:spPr/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Calibri" pitchFamily="34" charset="0"/>
            </a:rPr>
            <a:t>Ensamblaje de la base de datos</a:t>
          </a:r>
          <a:endParaRPr lang="es-EC" dirty="0"/>
        </a:p>
      </dgm:t>
    </dgm:pt>
    <dgm:pt modelId="{194B38C7-6885-41ED-943C-BDCEA58C3B29}" type="parTrans" cxnId="{8172803E-A3A4-42A7-9F40-70BD141DF4E5}">
      <dgm:prSet/>
      <dgm:spPr/>
      <dgm:t>
        <a:bodyPr/>
        <a:lstStyle/>
        <a:p>
          <a:endParaRPr lang="es-EC"/>
        </a:p>
      </dgm:t>
    </dgm:pt>
    <dgm:pt modelId="{9C284B1D-4DE0-437C-8A20-C54D82119DFB}" type="sibTrans" cxnId="{8172803E-A3A4-42A7-9F40-70BD141DF4E5}">
      <dgm:prSet/>
      <dgm:spPr/>
      <dgm:t>
        <a:bodyPr/>
        <a:lstStyle/>
        <a:p>
          <a:endParaRPr lang="es-EC"/>
        </a:p>
      </dgm:t>
    </dgm:pt>
    <dgm:pt modelId="{2D94BCEC-341B-4AF5-B63C-39BC214D4C9F}">
      <dgm:prSet phldrT="[Texto]"/>
      <dgm:spPr/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Calibri" pitchFamily="34" charset="0"/>
            </a:rPr>
            <a:t>Evaluación del modelo fenomenológico analizado</a:t>
          </a:r>
          <a:endParaRPr lang="es-EC" dirty="0"/>
        </a:p>
      </dgm:t>
    </dgm:pt>
    <dgm:pt modelId="{1AB62344-A6B8-4CBA-9562-F2779F105B28}" type="parTrans" cxnId="{EF2E0B1F-14AD-47E6-AB98-8A5A98F1041E}">
      <dgm:prSet/>
      <dgm:spPr/>
      <dgm:t>
        <a:bodyPr/>
        <a:lstStyle/>
        <a:p>
          <a:endParaRPr lang="es-EC"/>
        </a:p>
      </dgm:t>
    </dgm:pt>
    <dgm:pt modelId="{293425D4-6355-4FCC-849A-E876E4362013}" type="sibTrans" cxnId="{EF2E0B1F-14AD-47E6-AB98-8A5A98F1041E}">
      <dgm:prSet/>
      <dgm:spPr/>
      <dgm:t>
        <a:bodyPr/>
        <a:lstStyle/>
        <a:p>
          <a:endParaRPr lang="es-EC"/>
        </a:p>
      </dgm:t>
    </dgm:pt>
    <dgm:pt modelId="{685C0358-3C2C-4162-8B83-FCE25D61F67C}">
      <dgm:prSet/>
      <dgm:spPr/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Calibri" pitchFamily="34" charset="0"/>
            </a:rPr>
            <a:t>Elaboración de curvas de fragilidad</a:t>
          </a:r>
        </a:p>
      </dgm:t>
    </dgm:pt>
    <dgm:pt modelId="{CF50A987-A3D5-45F6-8E5B-B682E3899899}" type="parTrans" cxnId="{7513B294-15D5-491B-B874-FCFA9379E668}">
      <dgm:prSet/>
      <dgm:spPr/>
      <dgm:t>
        <a:bodyPr/>
        <a:lstStyle/>
        <a:p>
          <a:endParaRPr lang="es-EC"/>
        </a:p>
      </dgm:t>
    </dgm:pt>
    <dgm:pt modelId="{EE4E8A65-9D66-46D3-A55A-D226860CCC0F}" type="sibTrans" cxnId="{7513B294-15D5-491B-B874-FCFA9379E668}">
      <dgm:prSet/>
      <dgm:spPr/>
      <dgm:t>
        <a:bodyPr/>
        <a:lstStyle/>
        <a:p>
          <a:endParaRPr lang="es-EC"/>
        </a:p>
      </dgm:t>
    </dgm:pt>
    <dgm:pt modelId="{C1847B22-46D5-48B1-A712-036BDDB5F0B7}">
      <dgm:prSet/>
      <dgm:spPr/>
      <dgm:t>
        <a:bodyPr/>
        <a:lstStyle/>
        <a:p>
          <a:pPr>
            <a:buFont typeface="Arial" charset="0"/>
            <a:buNone/>
          </a:pPr>
          <a:r>
            <a:rPr lang="es-ES_tradnl">
              <a:latin typeface="Calibri" pitchFamily="34" charset="0"/>
            </a:rPr>
            <a:t>Conclusiones y recomendaciones</a:t>
          </a:r>
          <a:endParaRPr lang="es-ES_tradnl" dirty="0">
            <a:latin typeface="Calibri" pitchFamily="34" charset="0"/>
          </a:endParaRPr>
        </a:p>
      </dgm:t>
    </dgm:pt>
    <dgm:pt modelId="{23E26476-3767-466B-BC06-F1970B748285}" type="parTrans" cxnId="{72D89953-73D5-4259-85AB-09B70F5A15AE}">
      <dgm:prSet/>
      <dgm:spPr/>
      <dgm:t>
        <a:bodyPr/>
        <a:lstStyle/>
        <a:p>
          <a:endParaRPr lang="es-EC"/>
        </a:p>
      </dgm:t>
    </dgm:pt>
    <dgm:pt modelId="{254BB4B0-FD94-46FB-8884-5A1E4EF206C2}" type="sibTrans" cxnId="{72D89953-73D5-4259-85AB-09B70F5A15AE}">
      <dgm:prSet/>
      <dgm:spPr/>
      <dgm:t>
        <a:bodyPr/>
        <a:lstStyle/>
        <a:p>
          <a:endParaRPr lang="es-EC"/>
        </a:p>
      </dgm:t>
    </dgm:pt>
    <dgm:pt modelId="{75AA0856-6A26-4EF2-B033-D37827804E47}" type="pres">
      <dgm:prSet presAssocID="{1AD95632-C9AA-4CFF-8A43-F19AAB60F4F4}" presName="Name0" presStyleCnt="0">
        <dgm:presLayoutVars>
          <dgm:chMax val="7"/>
          <dgm:chPref val="7"/>
          <dgm:dir/>
        </dgm:presLayoutVars>
      </dgm:prSet>
      <dgm:spPr/>
    </dgm:pt>
    <dgm:pt modelId="{BFEAA9FD-FB68-43CD-9E4E-243F774FA9C8}" type="pres">
      <dgm:prSet presAssocID="{1AD95632-C9AA-4CFF-8A43-F19AAB60F4F4}" presName="Name1" presStyleCnt="0"/>
      <dgm:spPr/>
    </dgm:pt>
    <dgm:pt modelId="{D56127F4-9F1D-45E4-B33A-AA9DB1EF4395}" type="pres">
      <dgm:prSet presAssocID="{1AD95632-C9AA-4CFF-8A43-F19AAB60F4F4}" presName="cycle" presStyleCnt="0"/>
      <dgm:spPr/>
    </dgm:pt>
    <dgm:pt modelId="{FD21E7AC-8608-444E-8A27-85564BD81826}" type="pres">
      <dgm:prSet presAssocID="{1AD95632-C9AA-4CFF-8A43-F19AAB60F4F4}" presName="srcNode" presStyleLbl="node1" presStyleIdx="0" presStyleCnt="6"/>
      <dgm:spPr/>
    </dgm:pt>
    <dgm:pt modelId="{C448C3F2-DAED-488D-BC8E-D08388300240}" type="pres">
      <dgm:prSet presAssocID="{1AD95632-C9AA-4CFF-8A43-F19AAB60F4F4}" presName="conn" presStyleLbl="parChTrans1D2" presStyleIdx="0" presStyleCnt="1"/>
      <dgm:spPr/>
    </dgm:pt>
    <dgm:pt modelId="{BE8498E1-A766-4E44-A7C2-912B076A7CB1}" type="pres">
      <dgm:prSet presAssocID="{1AD95632-C9AA-4CFF-8A43-F19AAB60F4F4}" presName="extraNode" presStyleLbl="node1" presStyleIdx="0" presStyleCnt="6"/>
      <dgm:spPr/>
    </dgm:pt>
    <dgm:pt modelId="{91DB617C-4261-49AF-816B-B6E948B702BC}" type="pres">
      <dgm:prSet presAssocID="{1AD95632-C9AA-4CFF-8A43-F19AAB60F4F4}" presName="dstNode" presStyleLbl="node1" presStyleIdx="0" presStyleCnt="6"/>
      <dgm:spPr/>
    </dgm:pt>
    <dgm:pt modelId="{3463C1B8-7F9A-4B43-8E1A-7817D21AB403}" type="pres">
      <dgm:prSet presAssocID="{4C0A493F-FA3E-4739-9899-9FA533A732FB}" presName="text_1" presStyleLbl="node1" presStyleIdx="0" presStyleCnt="6">
        <dgm:presLayoutVars>
          <dgm:bulletEnabled val="1"/>
        </dgm:presLayoutVars>
      </dgm:prSet>
      <dgm:spPr/>
    </dgm:pt>
    <dgm:pt modelId="{5C0FBDC7-4F7C-4A55-A44B-8C2E5C100B7D}" type="pres">
      <dgm:prSet presAssocID="{4C0A493F-FA3E-4739-9899-9FA533A732FB}" presName="accent_1" presStyleCnt="0"/>
      <dgm:spPr/>
    </dgm:pt>
    <dgm:pt modelId="{F3D44A97-858B-469D-9DFA-519D0BC76B1D}" type="pres">
      <dgm:prSet presAssocID="{4C0A493F-FA3E-4739-9899-9FA533A732FB}" presName="accentRepeatNode" presStyleLbl="solidFgAcc1" presStyleIdx="0" presStyleCnt="6"/>
      <dgm:spPr/>
    </dgm:pt>
    <dgm:pt modelId="{5606356F-453C-4B47-AF37-8B4AB6FE302C}" type="pres">
      <dgm:prSet presAssocID="{98394199-A1BD-4BB7-B8EE-74708FF7430D}" presName="text_2" presStyleLbl="node1" presStyleIdx="1" presStyleCnt="6">
        <dgm:presLayoutVars>
          <dgm:bulletEnabled val="1"/>
        </dgm:presLayoutVars>
      </dgm:prSet>
      <dgm:spPr/>
    </dgm:pt>
    <dgm:pt modelId="{B425D8BA-B74C-4BDC-8AA4-F429A41530B7}" type="pres">
      <dgm:prSet presAssocID="{98394199-A1BD-4BB7-B8EE-74708FF7430D}" presName="accent_2" presStyleCnt="0"/>
      <dgm:spPr/>
    </dgm:pt>
    <dgm:pt modelId="{F07455E8-BFEA-4AB1-AA1E-3534F2EDF923}" type="pres">
      <dgm:prSet presAssocID="{98394199-A1BD-4BB7-B8EE-74708FF7430D}" presName="accentRepeatNode" presStyleLbl="solidFgAcc1" presStyleIdx="1" presStyleCnt="6"/>
      <dgm:spPr/>
    </dgm:pt>
    <dgm:pt modelId="{22B637DF-9A84-4129-BB17-451560FC1FFD}" type="pres">
      <dgm:prSet presAssocID="{A4F5478E-88AA-4980-9FC3-29F513122949}" presName="text_3" presStyleLbl="node1" presStyleIdx="2" presStyleCnt="6">
        <dgm:presLayoutVars>
          <dgm:bulletEnabled val="1"/>
        </dgm:presLayoutVars>
      </dgm:prSet>
      <dgm:spPr/>
    </dgm:pt>
    <dgm:pt modelId="{04EE4225-6B9D-4730-8B50-3FFB6F600DCD}" type="pres">
      <dgm:prSet presAssocID="{A4F5478E-88AA-4980-9FC3-29F513122949}" presName="accent_3" presStyleCnt="0"/>
      <dgm:spPr/>
    </dgm:pt>
    <dgm:pt modelId="{A2AE0187-48F0-460A-8458-9FB7BC9C6563}" type="pres">
      <dgm:prSet presAssocID="{A4F5478E-88AA-4980-9FC3-29F513122949}" presName="accentRepeatNode" presStyleLbl="solidFgAcc1" presStyleIdx="2" presStyleCnt="6"/>
      <dgm:spPr/>
    </dgm:pt>
    <dgm:pt modelId="{61FA8629-3422-43A4-8217-5C4B7DE5BD49}" type="pres">
      <dgm:prSet presAssocID="{2D94BCEC-341B-4AF5-B63C-39BC214D4C9F}" presName="text_4" presStyleLbl="node1" presStyleIdx="3" presStyleCnt="6">
        <dgm:presLayoutVars>
          <dgm:bulletEnabled val="1"/>
        </dgm:presLayoutVars>
      </dgm:prSet>
      <dgm:spPr/>
    </dgm:pt>
    <dgm:pt modelId="{727202FA-3B67-4633-A054-B1F1EC6C1B99}" type="pres">
      <dgm:prSet presAssocID="{2D94BCEC-341B-4AF5-B63C-39BC214D4C9F}" presName="accent_4" presStyleCnt="0"/>
      <dgm:spPr/>
    </dgm:pt>
    <dgm:pt modelId="{9EACCAB7-02B4-45D9-A4DF-742546818A16}" type="pres">
      <dgm:prSet presAssocID="{2D94BCEC-341B-4AF5-B63C-39BC214D4C9F}" presName="accentRepeatNode" presStyleLbl="solidFgAcc1" presStyleIdx="3" presStyleCnt="6"/>
      <dgm:spPr/>
    </dgm:pt>
    <dgm:pt modelId="{6A193D9C-E3EC-4214-889F-0D60F00A14E8}" type="pres">
      <dgm:prSet presAssocID="{685C0358-3C2C-4162-8B83-FCE25D61F67C}" presName="text_5" presStyleLbl="node1" presStyleIdx="4" presStyleCnt="6">
        <dgm:presLayoutVars>
          <dgm:bulletEnabled val="1"/>
        </dgm:presLayoutVars>
      </dgm:prSet>
      <dgm:spPr/>
    </dgm:pt>
    <dgm:pt modelId="{7AA6F9A2-C454-4EE7-A1AC-5295449B957D}" type="pres">
      <dgm:prSet presAssocID="{685C0358-3C2C-4162-8B83-FCE25D61F67C}" presName="accent_5" presStyleCnt="0"/>
      <dgm:spPr/>
    </dgm:pt>
    <dgm:pt modelId="{1DA193ED-2817-4A9A-AB6B-B8AA0383575C}" type="pres">
      <dgm:prSet presAssocID="{685C0358-3C2C-4162-8B83-FCE25D61F67C}" presName="accentRepeatNode" presStyleLbl="solidFgAcc1" presStyleIdx="4" presStyleCnt="6"/>
      <dgm:spPr/>
    </dgm:pt>
    <dgm:pt modelId="{53421874-D164-4DC1-8DA2-D2E091F458DE}" type="pres">
      <dgm:prSet presAssocID="{C1847B22-46D5-48B1-A712-036BDDB5F0B7}" presName="text_6" presStyleLbl="node1" presStyleIdx="5" presStyleCnt="6">
        <dgm:presLayoutVars>
          <dgm:bulletEnabled val="1"/>
        </dgm:presLayoutVars>
      </dgm:prSet>
      <dgm:spPr/>
    </dgm:pt>
    <dgm:pt modelId="{154E0127-F26A-4BB9-B348-85416A744F2B}" type="pres">
      <dgm:prSet presAssocID="{C1847B22-46D5-48B1-A712-036BDDB5F0B7}" presName="accent_6" presStyleCnt="0"/>
      <dgm:spPr/>
    </dgm:pt>
    <dgm:pt modelId="{1DD944E5-C17C-4148-B2D6-182E775FC404}" type="pres">
      <dgm:prSet presAssocID="{C1847B22-46D5-48B1-A712-036BDDB5F0B7}" presName="accentRepeatNode" presStyleLbl="solidFgAcc1" presStyleIdx="5" presStyleCnt="6"/>
      <dgm:spPr/>
    </dgm:pt>
  </dgm:ptLst>
  <dgm:cxnLst>
    <dgm:cxn modelId="{393ED515-1D0C-4186-B2A5-643E391130AE}" type="presOf" srcId="{A4F5478E-88AA-4980-9FC3-29F513122949}" destId="{22B637DF-9A84-4129-BB17-451560FC1FFD}" srcOrd="0" destOrd="0" presId="urn:microsoft.com/office/officeart/2008/layout/VerticalCurvedList"/>
    <dgm:cxn modelId="{C4AFB21B-F417-4DB3-9046-95DD4A54317C}" type="presOf" srcId="{1AD95632-C9AA-4CFF-8A43-F19AAB60F4F4}" destId="{75AA0856-6A26-4EF2-B033-D37827804E47}" srcOrd="0" destOrd="0" presId="urn:microsoft.com/office/officeart/2008/layout/VerticalCurvedList"/>
    <dgm:cxn modelId="{EF2E0B1F-14AD-47E6-AB98-8A5A98F1041E}" srcId="{1AD95632-C9AA-4CFF-8A43-F19AAB60F4F4}" destId="{2D94BCEC-341B-4AF5-B63C-39BC214D4C9F}" srcOrd="3" destOrd="0" parTransId="{1AB62344-A6B8-4CBA-9562-F2779F105B28}" sibTransId="{293425D4-6355-4FCC-849A-E876E4362013}"/>
    <dgm:cxn modelId="{0F5E3E2C-10C7-4203-BCF0-41078D457409}" type="presOf" srcId="{C1847B22-46D5-48B1-A712-036BDDB5F0B7}" destId="{53421874-D164-4DC1-8DA2-D2E091F458DE}" srcOrd="0" destOrd="0" presId="urn:microsoft.com/office/officeart/2008/layout/VerticalCurvedList"/>
    <dgm:cxn modelId="{8172803E-A3A4-42A7-9F40-70BD141DF4E5}" srcId="{1AD95632-C9AA-4CFF-8A43-F19AAB60F4F4}" destId="{A4F5478E-88AA-4980-9FC3-29F513122949}" srcOrd="2" destOrd="0" parTransId="{194B38C7-6885-41ED-943C-BDCEA58C3B29}" sibTransId="{9C284B1D-4DE0-437C-8A20-C54D82119DFB}"/>
    <dgm:cxn modelId="{5664E760-823B-4A10-9E8E-4626CA59EFBF}" type="presOf" srcId="{2D94BCEC-341B-4AF5-B63C-39BC214D4C9F}" destId="{61FA8629-3422-43A4-8217-5C4B7DE5BD49}" srcOrd="0" destOrd="0" presId="urn:microsoft.com/office/officeart/2008/layout/VerticalCurvedList"/>
    <dgm:cxn modelId="{60CC7F46-4F02-4EEE-8401-90B0AE524752}" type="presOf" srcId="{685C0358-3C2C-4162-8B83-FCE25D61F67C}" destId="{6A193D9C-E3EC-4214-889F-0D60F00A14E8}" srcOrd="0" destOrd="0" presId="urn:microsoft.com/office/officeart/2008/layout/VerticalCurvedList"/>
    <dgm:cxn modelId="{F304BB72-03AD-41DD-8A11-091420A76261}" type="presOf" srcId="{98394199-A1BD-4BB7-B8EE-74708FF7430D}" destId="{5606356F-453C-4B47-AF37-8B4AB6FE302C}" srcOrd="0" destOrd="0" presId="urn:microsoft.com/office/officeart/2008/layout/VerticalCurvedList"/>
    <dgm:cxn modelId="{72D89953-73D5-4259-85AB-09B70F5A15AE}" srcId="{1AD95632-C9AA-4CFF-8A43-F19AAB60F4F4}" destId="{C1847B22-46D5-48B1-A712-036BDDB5F0B7}" srcOrd="5" destOrd="0" parTransId="{23E26476-3767-466B-BC06-F1970B748285}" sibTransId="{254BB4B0-FD94-46FB-8884-5A1E4EF206C2}"/>
    <dgm:cxn modelId="{51440256-E54F-4083-9BA9-81BA45B63DCB}" type="presOf" srcId="{358E37E6-186F-4578-9706-98483704CA2A}" destId="{C448C3F2-DAED-488D-BC8E-D08388300240}" srcOrd="0" destOrd="0" presId="urn:microsoft.com/office/officeart/2008/layout/VerticalCurvedList"/>
    <dgm:cxn modelId="{7513B294-15D5-491B-B874-FCFA9379E668}" srcId="{1AD95632-C9AA-4CFF-8A43-F19AAB60F4F4}" destId="{685C0358-3C2C-4162-8B83-FCE25D61F67C}" srcOrd="4" destOrd="0" parTransId="{CF50A987-A3D5-45F6-8E5B-B682E3899899}" sibTransId="{EE4E8A65-9D66-46D3-A55A-D226860CCC0F}"/>
    <dgm:cxn modelId="{BEA8A098-6A69-4501-AB1D-2BA4844C5E34}" srcId="{1AD95632-C9AA-4CFF-8A43-F19AAB60F4F4}" destId="{4C0A493F-FA3E-4739-9899-9FA533A732FB}" srcOrd="0" destOrd="0" parTransId="{4D543F69-4547-4480-BD25-2A72A0D8C5C2}" sibTransId="{358E37E6-186F-4578-9706-98483704CA2A}"/>
    <dgm:cxn modelId="{9E6C38D9-2ADC-4399-81F8-928AC3B0F149}" srcId="{1AD95632-C9AA-4CFF-8A43-F19AAB60F4F4}" destId="{98394199-A1BD-4BB7-B8EE-74708FF7430D}" srcOrd="1" destOrd="0" parTransId="{D8FADE66-347E-4005-A132-2DBC0C6681A3}" sibTransId="{25104F5B-CCC7-4777-8E82-3C037A4A1E93}"/>
    <dgm:cxn modelId="{CD3A54FB-76C3-47BB-908D-C2DEBD7118BA}" type="presOf" srcId="{4C0A493F-FA3E-4739-9899-9FA533A732FB}" destId="{3463C1B8-7F9A-4B43-8E1A-7817D21AB403}" srcOrd="0" destOrd="0" presId="urn:microsoft.com/office/officeart/2008/layout/VerticalCurvedList"/>
    <dgm:cxn modelId="{B1B25A21-932A-49C9-B2B1-C2CA78B52CD4}" type="presParOf" srcId="{75AA0856-6A26-4EF2-B033-D37827804E47}" destId="{BFEAA9FD-FB68-43CD-9E4E-243F774FA9C8}" srcOrd="0" destOrd="0" presId="urn:microsoft.com/office/officeart/2008/layout/VerticalCurvedList"/>
    <dgm:cxn modelId="{4BE8F0A8-456C-4965-B16E-3D6344A87EFD}" type="presParOf" srcId="{BFEAA9FD-FB68-43CD-9E4E-243F774FA9C8}" destId="{D56127F4-9F1D-45E4-B33A-AA9DB1EF4395}" srcOrd="0" destOrd="0" presId="urn:microsoft.com/office/officeart/2008/layout/VerticalCurvedList"/>
    <dgm:cxn modelId="{2A34A60B-E4DA-4986-AF47-F071B9A562D0}" type="presParOf" srcId="{D56127F4-9F1D-45E4-B33A-AA9DB1EF4395}" destId="{FD21E7AC-8608-444E-8A27-85564BD81826}" srcOrd="0" destOrd="0" presId="urn:microsoft.com/office/officeart/2008/layout/VerticalCurvedList"/>
    <dgm:cxn modelId="{3B28CCB4-D39C-422C-B42B-3942CA593179}" type="presParOf" srcId="{D56127F4-9F1D-45E4-B33A-AA9DB1EF4395}" destId="{C448C3F2-DAED-488D-BC8E-D08388300240}" srcOrd="1" destOrd="0" presId="urn:microsoft.com/office/officeart/2008/layout/VerticalCurvedList"/>
    <dgm:cxn modelId="{F2B08F95-61BC-461B-A54A-EC92B6155901}" type="presParOf" srcId="{D56127F4-9F1D-45E4-B33A-AA9DB1EF4395}" destId="{BE8498E1-A766-4E44-A7C2-912B076A7CB1}" srcOrd="2" destOrd="0" presId="urn:microsoft.com/office/officeart/2008/layout/VerticalCurvedList"/>
    <dgm:cxn modelId="{A83E8149-1243-4C0F-860B-DE33B82DB876}" type="presParOf" srcId="{D56127F4-9F1D-45E4-B33A-AA9DB1EF4395}" destId="{91DB617C-4261-49AF-816B-B6E948B702BC}" srcOrd="3" destOrd="0" presId="urn:microsoft.com/office/officeart/2008/layout/VerticalCurvedList"/>
    <dgm:cxn modelId="{41C662BB-015B-435D-875F-2C02A634632C}" type="presParOf" srcId="{BFEAA9FD-FB68-43CD-9E4E-243F774FA9C8}" destId="{3463C1B8-7F9A-4B43-8E1A-7817D21AB403}" srcOrd="1" destOrd="0" presId="urn:microsoft.com/office/officeart/2008/layout/VerticalCurvedList"/>
    <dgm:cxn modelId="{5FF112B5-A333-4B4F-BB58-3E0D134427FC}" type="presParOf" srcId="{BFEAA9FD-FB68-43CD-9E4E-243F774FA9C8}" destId="{5C0FBDC7-4F7C-4A55-A44B-8C2E5C100B7D}" srcOrd="2" destOrd="0" presId="urn:microsoft.com/office/officeart/2008/layout/VerticalCurvedList"/>
    <dgm:cxn modelId="{DDD4CB2D-1DED-4533-B8B6-1E9A5163699F}" type="presParOf" srcId="{5C0FBDC7-4F7C-4A55-A44B-8C2E5C100B7D}" destId="{F3D44A97-858B-469D-9DFA-519D0BC76B1D}" srcOrd="0" destOrd="0" presId="urn:microsoft.com/office/officeart/2008/layout/VerticalCurvedList"/>
    <dgm:cxn modelId="{B3779BA2-F874-44C2-8D24-367D3FEBA96A}" type="presParOf" srcId="{BFEAA9FD-FB68-43CD-9E4E-243F774FA9C8}" destId="{5606356F-453C-4B47-AF37-8B4AB6FE302C}" srcOrd="3" destOrd="0" presId="urn:microsoft.com/office/officeart/2008/layout/VerticalCurvedList"/>
    <dgm:cxn modelId="{B1A1FC63-671D-4FF6-A7FA-DFF45A03553D}" type="presParOf" srcId="{BFEAA9FD-FB68-43CD-9E4E-243F774FA9C8}" destId="{B425D8BA-B74C-4BDC-8AA4-F429A41530B7}" srcOrd="4" destOrd="0" presId="urn:microsoft.com/office/officeart/2008/layout/VerticalCurvedList"/>
    <dgm:cxn modelId="{BE24E0DC-37C6-49A6-8081-96C0EBA7DDF6}" type="presParOf" srcId="{B425D8BA-B74C-4BDC-8AA4-F429A41530B7}" destId="{F07455E8-BFEA-4AB1-AA1E-3534F2EDF923}" srcOrd="0" destOrd="0" presId="urn:microsoft.com/office/officeart/2008/layout/VerticalCurvedList"/>
    <dgm:cxn modelId="{154C006F-5718-4F7A-91A8-0D1BD2B07CCE}" type="presParOf" srcId="{BFEAA9FD-FB68-43CD-9E4E-243F774FA9C8}" destId="{22B637DF-9A84-4129-BB17-451560FC1FFD}" srcOrd="5" destOrd="0" presId="urn:microsoft.com/office/officeart/2008/layout/VerticalCurvedList"/>
    <dgm:cxn modelId="{E2729833-860A-4780-92D0-B5B9ABF628D0}" type="presParOf" srcId="{BFEAA9FD-FB68-43CD-9E4E-243F774FA9C8}" destId="{04EE4225-6B9D-4730-8B50-3FFB6F600DCD}" srcOrd="6" destOrd="0" presId="urn:microsoft.com/office/officeart/2008/layout/VerticalCurvedList"/>
    <dgm:cxn modelId="{A4184785-D997-4A2E-A8D2-9E3805261B43}" type="presParOf" srcId="{04EE4225-6B9D-4730-8B50-3FFB6F600DCD}" destId="{A2AE0187-48F0-460A-8458-9FB7BC9C6563}" srcOrd="0" destOrd="0" presId="urn:microsoft.com/office/officeart/2008/layout/VerticalCurvedList"/>
    <dgm:cxn modelId="{2B9A8B94-0C7A-459D-89D2-F1673B844320}" type="presParOf" srcId="{BFEAA9FD-FB68-43CD-9E4E-243F774FA9C8}" destId="{61FA8629-3422-43A4-8217-5C4B7DE5BD49}" srcOrd="7" destOrd="0" presId="urn:microsoft.com/office/officeart/2008/layout/VerticalCurvedList"/>
    <dgm:cxn modelId="{B2EC8C51-B6FB-4EBD-8DD4-B9114ABA10CB}" type="presParOf" srcId="{BFEAA9FD-FB68-43CD-9E4E-243F774FA9C8}" destId="{727202FA-3B67-4633-A054-B1F1EC6C1B99}" srcOrd="8" destOrd="0" presId="urn:microsoft.com/office/officeart/2008/layout/VerticalCurvedList"/>
    <dgm:cxn modelId="{A70A599B-F0C2-4325-AD94-8E1EEC2159DC}" type="presParOf" srcId="{727202FA-3B67-4633-A054-B1F1EC6C1B99}" destId="{9EACCAB7-02B4-45D9-A4DF-742546818A16}" srcOrd="0" destOrd="0" presId="urn:microsoft.com/office/officeart/2008/layout/VerticalCurvedList"/>
    <dgm:cxn modelId="{1F2741E0-7ADB-49D5-BFC3-C8A8C634162B}" type="presParOf" srcId="{BFEAA9FD-FB68-43CD-9E4E-243F774FA9C8}" destId="{6A193D9C-E3EC-4214-889F-0D60F00A14E8}" srcOrd="9" destOrd="0" presId="urn:microsoft.com/office/officeart/2008/layout/VerticalCurvedList"/>
    <dgm:cxn modelId="{D2EEEE39-CA91-4CEC-9570-053F059A877F}" type="presParOf" srcId="{BFEAA9FD-FB68-43CD-9E4E-243F774FA9C8}" destId="{7AA6F9A2-C454-4EE7-A1AC-5295449B957D}" srcOrd="10" destOrd="0" presId="urn:microsoft.com/office/officeart/2008/layout/VerticalCurvedList"/>
    <dgm:cxn modelId="{94A58F5E-5040-4EED-A5AD-6F3CA9FAF557}" type="presParOf" srcId="{7AA6F9A2-C454-4EE7-A1AC-5295449B957D}" destId="{1DA193ED-2817-4A9A-AB6B-B8AA0383575C}" srcOrd="0" destOrd="0" presId="urn:microsoft.com/office/officeart/2008/layout/VerticalCurvedList"/>
    <dgm:cxn modelId="{F295867D-5AEC-4AFB-BAFA-4D610832B156}" type="presParOf" srcId="{BFEAA9FD-FB68-43CD-9E4E-243F774FA9C8}" destId="{53421874-D164-4DC1-8DA2-D2E091F458DE}" srcOrd="11" destOrd="0" presId="urn:microsoft.com/office/officeart/2008/layout/VerticalCurvedList"/>
    <dgm:cxn modelId="{65089466-C458-4B31-820F-4C7DE392F9C8}" type="presParOf" srcId="{BFEAA9FD-FB68-43CD-9E4E-243F774FA9C8}" destId="{154E0127-F26A-4BB9-B348-85416A744F2B}" srcOrd="12" destOrd="0" presId="urn:microsoft.com/office/officeart/2008/layout/VerticalCurvedList"/>
    <dgm:cxn modelId="{9D8E31FD-D21B-41AC-BADB-49F88C4F07C2}" type="presParOf" srcId="{154E0127-F26A-4BB9-B348-85416A744F2B}" destId="{1DD944E5-C17C-4148-B2D6-182E775FC40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D95632-C9AA-4CFF-8A43-F19AAB60F4F4}" type="doc">
      <dgm:prSet loTypeId="urn:microsoft.com/office/officeart/2008/layout/VerticalCurvedList" loCatId="list" qsTypeId="urn:microsoft.com/office/officeart/2005/8/quickstyle/3d3" qsCatId="3D" csTypeId="urn:microsoft.com/office/officeart/2005/8/colors/accent5_1" csCatId="accent5" phldr="1"/>
      <dgm:spPr/>
      <dgm:t>
        <a:bodyPr/>
        <a:lstStyle/>
        <a:p>
          <a:endParaRPr lang="es-EC"/>
        </a:p>
      </dgm:t>
    </dgm:pt>
    <dgm:pt modelId="{4C0A493F-FA3E-4739-9899-9FA533A732FB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Calibri" pitchFamily="34" charset="0"/>
            </a:rPr>
            <a:t>Generalidades</a:t>
          </a:r>
          <a:endParaRPr lang="es-EC" b="0" dirty="0"/>
        </a:p>
      </dgm:t>
    </dgm:pt>
    <dgm:pt modelId="{4D543F69-4547-4480-BD25-2A72A0D8C5C2}" type="parTrans" cxnId="{BEA8A098-6A69-4501-AB1D-2BA4844C5E34}">
      <dgm:prSet/>
      <dgm:spPr/>
      <dgm:t>
        <a:bodyPr/>
        <a:lstStyle/>
        <a:p>
          <a:endParaRPr lang="es-EC"/>
        </a:p>
      </dgm:t>
    </dgm:pt>
    <dgm:pt modelId="{358E37E6-186F-4578-9706-98483704CA2A}" type="sibTrans" cxnId="{BEA8A098-6A69-4501-AB1D-2BA4844C5E34}">
      <dgm:prSet/>
      <dgm:spPr/>
      <dgm:t>
        <a:bodyPr/>
        <a:lstStyle/>
        <a:p>
          <a:endParaRPr lang="es-EC"/>
        </a:p>
      </dgm:t>
    </dgm:pt>
    <dgm:pt modelId="{98394199-A1BD-4BB7-B8EE-74708FF7430D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Calibri" pitchFamily="34" charset="0"/>
            </a:rPr>
            <a:t>Marco teórico</a:t>
          </a:r>
          <a:endParaRPr lang="es-EC" b="0" dirty="0"/>
        </a:p>
      </dgm:t>
    </dgm:pt>
    <dgm:pt modelId="{D8FADE66-347E-4005-A132-2DBC0C6681A3}" type="parTrans" cxnId="{9E6C38D9-2ADC-4399-81F8-928AC3B0F149}">
      <dgm:prSet/>
      <dgm:spPr/>
      <dgm:t>
        <a:bodyPr/>
        <a:lstStyle/>
        <a:p>
          <a:endParaRPr lang="es-EC"/>
        </a:p>
      </dgm:t>
    </dgm:pt>
    <dgm:pt modelId="{25104F5B-CCC7-4777-8E82-3C037A4A1E93}" type="sibTrans" cxnId="{9E6C38D9-2ADC-4399-81F8-928AC3B0F149}">
      <dgm:prSet/>
      <dgm:spPr/>
      <dgm:t>
        <a:bodyPr/>
        <a:lstStyle/>
        <a:p>
          <a:endParaRPr lang="es-EC"/>
        </a:p>
      </dgm:t>
    </dgm:pt>
    <dgm:pt modelId="{A4F5478E-88AA-4980-9FC3-29F513122949}">
      <dgm:prSet phldrT="[Texto]"/>
      <dgm:spPr>
        <a:solidFill>
          <a:srgbClr val="00CC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1" dirty="0">
              <a:latin typeface="Calibri" pitchFamily="34" charset="0"/>
            </a:rPr>
            <a:t>Ensamblaje de la base de datos</a:t>
          </a:r>
          <a:endParaRPr lang="es-EC" b="1" dirty="0"/>
        </a:p>
      </dgm:t>
    </dgm:pt>
    <dgm:pt modelId="{194B38C7-6885-41ED-943C-BDCEA58C3B29}" type="parTrans" cxnId="{8172803E-A3A4-42A7-9F40-70BD141DF4E5}">
      <dgm:prSet/>
      <dgm:spPr/>
      <dgm:t>
        <a:bodyPr/>
        <a:lstStyle/>
        <a:p>
          <a:endParaRPr lang="es-EC"/>
        </a:p>
      </dgm:t>
    </dgm:pt>
    <dgm:pt modelId="{9C284B1D-4DE0-437C-8A20-C54D82119DFB}" type="sibTrans" cxnId="{8172803E-A3A4-42A7-9F40-70BD141DF4E5}">
      <dgm:prSet/>
      <dgm:spPr/>
      <dgm:t>
        <a:bodyPr/>
        <a:lstStyle/>
        <a:p>
          <a:endParaRPr lang="es-EC"/>
        </a:p>
      </dgm:t>
    </dgm:pt>
    <dgm:pt modelId="{2D94BCEC-341B-4AF5-B63C-39BC214D4C9F}">
      <dgm:prSet phldrT="[Texto]"/>
      <dgm:spPr/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Calibri" pitchFamily="34" charset="0"/>
            </a:rPr>
            <a:t>Evaluación del modelo fenomenológico analizado</a:t>
          </a:r>
          <a:endParaRPr lang="es-EC" dirty="0"/>
        </a:p>
      </dgm:t>
    </dgm:pt>
    <dgm:pt modelId="{1AB62344-A6B8-4CBA-9562-F2779F105B28}" type="parTrans" cxnId="{EF2E0B1F-14AD-47E6-AB98-8A5A98F1041E}">
      <dgm:prSet/>
      <dgm:spPr/>
      <dgm:t>
        <a:bodyPr/>
        <a:lstStyle/>
        <a:p>
          <a:endParaRPr lang="es-EC"/>
        </a:p>
      </dgm:t>
    </dgm:pt>
    <dgm:pt modelId="{293425D4-6355-4FCC-849A-E876E4362013}" type="sibTrans" cxnId="{EF2E0B1F-14AD-47E6-AB98-8A5A98F1041E}">
      <dgm:prSet/>
      <dgm:spPr/>
      <dgm:t>
        <a:bodyPr/>
        <a:lstStyle/>
        <a:p>
          <a:endParaRPr lang="es-EC"/>
        </a:p>
      </dgm:t>
    </dgm:pt>
    <dgm:pt modelId="{685C0358-3C2C-4162-8B83-FCE25D61F67C}">
      <dgm:prSet/>
      <dgm:spPr/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Calibri" pitchFamily="34" charset="0"/>
            </a:rPr>
            <a:t>Elaboración de curvas de fragilidad</a:t>
          </a:r>
        </a:p>
      </dgm:t>
    </dgm:pt>
    <dgm:pt modelId="{CF50A987-A3D5-45F6-8E5B-B682E3899899}" type="parTrans" cxnId="{7513B294-15D5-491B-B874-FCFA9379E668}">
      <dgm:prSet/>
      <dgm:spPr/>
      <dgm:t>
        <a:bodyPr/>
        <a:lstStyle/>
        <a:p>
          <a:endParaRPr lang="es-EC"/>
        </a:p>
      </dgm:t>
    </dgm:pt>
    <dgm:pt modelId="{EE4E8A65-9D66-46D3-A55A-D226860CCC0F}" type="sibTrans" cxnId="{7513B294-15D5-491B-B874-FCFA9379E668}">
      <dgm:prSet/>
      <dgm:spPr/>
      <dgm:t>
        <a:bodyPr/>
        <a:lstStyle/>
        <a:p>
          <a:endParaRPr lang="es-EC"/>
        </a:p>
      </dgm:t>
    </dgm:pt>
    <dgm:pt modelId="{C1847B22-46D5-48B1-A712-036BDDB5F0B7}">
      <dgm:prSet/>
      <dgm:spPr/>
      <dgm:t>
        <a:bodyPr/>
        <a:lstStyle/>
        <a:p>
          <a:pPr>
            <a:buFont typeface="Arial" charset="0"/>
            <a:buNone/>
          </a:pPr>
          <a:r>
            <a:rPr lang="es-ES_tradnl">
              <a:latin typeface="Calibri" pitchFamily="34" charset="0"/>
            </a:rPr>
            <a:t>Conclusiones y recomendaciones</a:t>
          </a:r>
          <a:endParaRPr lang="es-ES_tradnl" dirty="0">
            <a:latin typeface="Calibri" pitchFamily="34" charset="0"/>
          </a:endParaRPr>
        </a:p>
      </dgm:t>
    </dgm:pt>
    <dgm:pt modelId="{23E26476-3767-466B-BC06-F1970B748285}" type="parTrans" cxnId="{72D89953-73D5-4259-85AB-09B70F5A15AE}">
      <dgm:prSet/>
      <dgm:spPr/>
      <dgm:t>
        <a:bodyPr/>
        <a:lstStyle/>
        <a:p>
          <a:endParaRPr lang="es-EC"/>
        </a:p>
      </dgm:t>
    </dgm:pt>
    <dgm:pt modelId="{254BB4B0-FD94-46FB-8884-5A1E4EF206C2}" type="sibTrans" cxnId="{72D89953-73D5-4259-85AB-09B70F5A15AE}">
      <dgm:prSet/>
      <dgm:spPr/>
      <dgm:t>
        <a:bodyPr/>
        <a:lstStyle/>
        <a:p>
          <a:endParaRPr lang="es-EC"/>
        </a:p>
      </dgm:t>
    </dgm:pt>
    <dgm:pt modelId="{75AA0856-6A26-4EF2-B033-D37827804E47}" type="pres">
      <dgm:prSet presAssocID="{1AD95632-C9AA-4CFF-8A43-F19AAB60F4F4}" presName="Name0" presStyleCnt="0">
        <dgm:presLayoutVars>
          <dgm:chMax val="7"/>
          <dgm:chPref val="7"/>
          <dgm:dir/>
        </dgm:presLayoutVars>
      </dgm:prSet>
      <dgm:spPr/>
    </dgm:pt>
    <dgm:pt modelId="{BFEAA9FD-FB68-43CD-9E4E-243F774FA9C8}" type="pres">
      <dgm:prSet presAssocID="{1AD95632-C9AA-4CFF-8A43-F19AAB60F4F4}" presName="Name1" presStyleCnt="0"/>
      <dgm:spPr/>
    </dgm:pt>
    <dgm:pt modelId="{D56127F4-9F1D-45E4-B33A-AA9DB1EF4395}" type="pres">
      <dgm:prSet presAssocID="{1AD95632-C9AA-4CFF-8A43-F19AAB60F4F4}" presName="cycle" presStyleCnt="0"/>
      <dgm:spPr/>
    </dgm:pt>
    <dgm:pt modelId="{FD21E7AC-8608-444E-8A27-85564BD81826}" type="pres">
      <dgm:prSet presAssocID="{1AD95632-C9AA-4CFF-8A43-F19AAB60F4F4}" presName="srcNode" presStyleLbl="node1" presStyleIdx="0" presStyleCnt="6"/>
      <dgm:spPr/>
    </dgm:pt>
    <dgm:pt modelId="{C448C3F2-DAED-488D-BC8E-D08388300240}" type="pres">
      <dgm:prSet presAssocID="{1AD95632-C9AA-4CFF-8A43-F19AAB60F4F4}" presName="conn" presStyleLbl="parChTrans1D2" presStyleIdx="0" presStyleCnt="1"/>
      <dgm:spPr/>
    </dgm:pt>
    <dgm:pt modelId="{BE8498E1-A766-4E44-A7C2-912B076A7CB1}" type="pres">
      <dgm:prSet presAssocID="{1AD95632-C9AA-4CFF-8A43-F19AAB60F4F4}" presName="extraNode" presStyleLbl="node1" presStyleIdx="0" presStyleCnt="6"/>
      <dgm:spPr/>
    </dgm:pt>
    <dgm:pt modelId="{91DB617C-4261-49AF-816B-B6E948B702BC}" type="pres">
      <dgm:prSet presAssocID="{1AD95632-C9AA-4CFF-8A43-F19AAB60F4F4}" presName="dstNode" presStyleLbl="node1" presStyleIdx="0" presStyleCnt="6"/>
      <dgm:spPr/>
    </dgm:pt>
    <dgm:pt modelId="{3463C1B8-7F9A-4B43-8E1A-7817D21AB403}" type="pres">
      <dgm:prSet presAssocID="{4C0A493F-FA3E-4739-9899-9FA533A732FB}" presName="text_1" presStyleLbl="node1" presStyleIdx="0" presStyleCnt="6">
        <dgm:presLayoutVars>
          <dgm:bulletEnabled val="1"/>
        </dgm:presLayoutVars>
      </dgm:prSet>
      <dgm:spPr/>
    </dgm:pt>
    <dgm:pt modelId="{5C0FBDC7-4F7C-4A55-A44B-8C2E5C100B7D}" type="pres">
      <dgm:prSet presAssocID="{4C0A493F-FA3E-4739-9899-9FA533A732FB}" presName="accent_1" presStyleCnt="0"/>
      <dgm:spPr/>
    </dgm:pt>
    <dgm:pt modelId="{F3D44A97-858B-469D-9DFA-519D0BC76B1D}" type="pres">
      <dgm:prSet presAssocID="{4C0A493F-FA3E-4739-9899-9FA533A732FB}" presName="accentRepeatNode" presStyleLbl="solidFgAcc1" presStyleIdx="0" presStyleCnt="6"/>
      <dgm:spPr/>
    </dgm:pt>
    <dgm:pt modelId="{5606356F-453C-4B47-AF37-8B4AB6FE302C}" type="pres">
      <dgm:prSet presAssocID="{98394199-A1BD-4BB7-B8EE-74708FF7430D}" presName="text_2" presStyleLbl="node1" presStyleIdx="1" presStyleCnt="6">
        <dgm:presLayoutVars>
          <dgm:bulletEnabled val="1"/>
        </dgm:presLayoutVars>
      </dgm:prSet>
      <dgm:spPr/>
    </dgm:pt>
    <dgm:pt modelId="{B425D8BA-B74C-4BDC-8AA4-F429A41530B7}" type="pres">
      <dgm:prSet presAssocID="{98394199-A1BD-4BB7-B8EE-74708FF7430D}" presName="accent_2" presStyleCnt="0"/>
      <dgm:spPr/>
    </dgm:pt>
    <dgm:pt modelId="{F07455E8-BFEA-4AB1-AA1E-3534F2EDF923}" type="pres">
      <dgm:prSet presAssocID="{98394199-A1BD-4BB7-B8EE-74708FF7430D}" presName="accentRepeatNode" presStyleLbl="solidFgAcc1" presStyleIdx="1" presStyleCnt="6"/>
      <dgm:spPr/>
    </dgm:pt>
    <dgm:pt modelId="{22B637DF-9A84-4129-BB17-451560FC1FFD}" type="pres">
      <dgm:prSet presAssocID="{A4F5478E-88AA-4980-9FC3-29F513122949}" presName="text_3" presStyleLbl="node1" presStyleIdx="2" presStyleCnt="6">
        <dgm:presLayoutVars>
          <dgm:bulletEnabled val="1"/>
        </dgm:presLayoutVars>
      </dgm:prSet>
      <dgm:spPr/>
    </dgm:pt>
    <dgm:pt modelId="{04EE4225-6B9D-4730-8B50-3FFB6F600DCD}" type="pres">
      <dgm:prSet presAssocID="{A4F5478E-88AA-4980-9FC3-29F513122949}" presName="accent_3" presStyleCnt="0"/>
      <dgm:spPr/>
    </dgm:pt>
    <dgm:pt modelId="{A2AE0187-48F0-460A-8458-9FB7BC9C6563}" type="pres">
      <dgm:prSet presAssocID="{A4F5478E-88AA-4980-9FC3-29F513122949}" presName="accentRepeatNode" presStyleLbl="solidFgAcc1" presStyleIdx="2" presStyleCnt="6"/>
      <dgm:spPr/>
    </dgm:pt>
    <dgm:pt modelId="{61FA8629-3422-43A4-8217-5C4B7DE5BD49}" type="pres">
      <dgm:prSet presAssocID="{2D94BCEC-341B-4AF5-B63C-39BC214D4C9F}" presName="text_4" presStyleLbl="node1" presStyleIdx="3" presStyleCnt="6">
        <dgm:presLayoutVars>
          <dgm:bulletEnabled val="1"/>
        </dgm:presLayoutVars>
      </dgm:prSet>
      <dgm:spPr/>
    </dgm:pt>
    <dgm:pt modelId="{727202FA-3B67-4633-A054-B1F1EC6C1B99}" type="pres">
      <dgm:prSet presAssocID="{2D94BCEC-341B-4AF5-B63C-39BC214D4C9F}" presName="accent_4" presStyleCnt="0"/>
      <dgm:spPr/>
    </dgm:pt>
    <dgm:pt modelId="{9EACCAB7-02B4-45D9-A4DF-742546818A16}" type="pres">
      <dgm:prSet presAssocID="{2D94BCEC-341B-4AF5-B63C-39BC214D4C9F}" presName="accentRepeatNode" presStyleLbl="solidFgAcc1" presStyleIdx="3" presStyleCnt="6"/>
      <dgm:spPr/>
    </dgm:pt>
    <dgm:pt modelId="{6A193D9C-E3EC-4214-889F-0D60F00A14E8}" type="pres">
      <dgm:prSet presAssocID="{685C0358-3C2C-4162-8B83-FCE25D61F67C}" presName="text_5" presStyleLbl="node1" presStyleIdx="4" presStyleCnt="6">
        <dgm:presLayoutVars>
          <dgm:bulletEnabled val="1"/>
        </dgm:presLayoutVars>
      </dgm:prSet>
      <dgm:spPr/>
    </dgm:pt>
    <dgm:pt modelId="{7AA6F9A2-C454-4EE7-A1AC-5295449B957D}" type="pres">
      <dgm:prSet presAssocID="{685C0358-3C2C-4162-8B83-FCE25D61F67C}" presName="accent_5" presStyleCnt="0"/>
      <dgm:spPr/>
    </dgm:pt>
    <dgm:pt modelId="{1DA193ED-2817-4A9A-AB6B-B8AA0383575C}" type="pres">
      <dgm:prSet presAssocID="{685C0358-3C2C-4162-8B83-FCE25D61F67C}" presName="accentRepeatNode" presStyleLbl="solidFgAcc1" presStyleIdx="4" presStyleCnt="6"/>
      <dgm:spPr/>
    </dgm:pt>
    <dgm:pt modelId="{53421874-D164-4DC1-8DA2-D2E091F458DE}" type="pres">
      <dgm:prSet presAssocID="{C1847B22-46D5-48B1-A712-036BDDB5F0B7}" presName="text_6" presStyleLbl="node1" presStyleIdx="5" presStyleCnt="6">
        <dgm:presLayoutVars>
          <dgm:bulletEnabled val="1"/>
        </dgm:presLayoutVars>
      </dgm:prSet>
      <dgm:spPr/>
    </dgm:pt>
    <dgm:pt modelId="{154E0127-F26A-4BB9-B348-85416A744F2B}" type="pres">
      <dgm:prSet presAssocID="{C1847B22-46D5-48B1-A712-036BDDB5F0B7}" presName="accent_6" presStyleCnt="0"/>
      <dgm:spPr/>
    </dgm:pt>
    <dgm:pt modelId="{1DD944E5-C17C-4148-B2D6-182E775FC404}" type="pres">
      <dgm:prSet presAssocID="{C1847B22-46D5-48B1-A712-036BDDB5F0B7}" presName="accentRepeatNode" presStyleLbl="solidFgAcc1" presStyleIdx="5" presStyleCnt="6"/>
      <dgm:spPr/>
    </dgm:pt>
  </dgm:ptLst>
  <dgm:cxnLst>
    <dgm:cxn modelId="{393ED515-1D0C-4186-B2A5-643E391130AE}" type="presOf" srcId="{A4F5478E-88AA-4980-9FC3-29F513122949}" destId="{22B637DF-9A84-4129-BB17-451560FC1FFD}" srcOrd="0" destOrd="0" presId="urn:microsoft.com/office/officeart/2008/layout/VerticalCurvedList"/>
    <dgm:cxn modelId="{C4AFB21B-F417-4DB3-9046-95DD4A54317C}" type="presOf" srcId="{1AD95632-C9AA-4CFF-8A43-F19AAB60F4F4}" destId="{75AA0856-6A26-4EF2-B033-D37827804E47}" srcOrd="0" destOrd="0" presId="urn:microsoft.com/office/officeart/2008/layout/VerticalCurvedList"/>
    <dgm:cxn modelId="{EF2E0B1F-14AD-47E6-AB98-8A5A98F1041E}" srcId="{1AD95632-C9AA-4CFF-8A43-F19AAB60F4F4}" destId="{2D94BCEC-341B-4AF5-B63C-39BC214D4C9F}" srcOrd="3" destOrd="0" parTransId="{1AB62344-A6B8-4CBA-9562-F2779F105B28}" sibTransId="{293425D4-6355-4FCC-849A-E876E4362013}"/>
    <dgm:cxn modelId="{0F5E3E2C-10C7-4203-BCF0-41078D457409}" type="presOf" srcId="{C1847B22-46D5-48B1-A712-036BDDB5F0B7}" destId="{53421874-D164-4DC1-8DA2-D2E091F458DE}" srcOrd="0" destOrd="0" presId="urn:microsoft.com/office/officeart/2008/layout/VerticalCurvedList"/>
    <dgm:cxn modelId="{8172803E-A3A4-42A7-9F40-70BD141DF4E5}" srcId="{1AD95632-C9AA-4CFF-8A43-F19AAB60F4F4}" destId="{A4F5478E-88AA-4980-9FC3-29F513122949}" srcOrd="2" destOrd="0" parTransId="{194B38C7-6885-41ED-943C-BDCEA58C3B29}" sibTransId="{9C284B1D-4DE0-437C-8A20-C54D82119DFB}"/>
    <dgm:cxn modelId="{5664E760-823B-4A10-9E8E-4626CA59EFBF}" type="presOf" srcId="{2D94BCEC-341B-4AF5-B63C-39BC214D4C9F}" destId="{61FA8629-3422-43A4-8217-5C4B7DE5BD49}" srcOrd="0" destOrd="0" presId="urn:microsoft.com/office/officeart/2008/layout/VerticalCurvedList"/>
    <dgm:cxn modelId="{60CC7F46-4F02-4EEE-8401-90B0AE524752}" type="presOf" srcId="{685C0358-3C2C-4162-8B83-FCE25D61F67C}" destId="{6A193D9C-E3EC-4214-889F-0D60F00A14E8}" srcOrd="0" destOrd="0" presId="urn:microsoft.com/office/officeart/2008/layout/VerticalCurvedList"/>
    <dgm:cxn modelId="{F304BB72-03AD-41DD-8A11-091420A76261}" type="presOf" srcId="{98394199-A1BD-4BB7-B8EE-74708FF7430D}" destId="{5606356F-453C-4B47-AF37-8B4AB6FE302C}" srcOrd="0" destOrd="0" presId="urn:microsoft.com/office/officeart/2008/layout/VerticalCurvedList"/>
    <dgm:cxn modelId="{72D89953-73D5-4259-85AB-09B70F5A15AE}" srcId="{1AD95632-C9AA-4CFF-8A43-F19AAB60F4F4}" destId="{C1847B22-46D5-48B1-A712-036BDDB5F0B7}" srcOrd="5" destOrd="0" parTransId="{23E26476-3767-466B-BC06-F1970B748285}" sibTransId="{254BB4B0-FD94-46FB-8884-5A1E4EF206C2}"/>
    <dgm:cxn modelId="{51440256-E54F-4083-9BA9-81BA45B63DCB}" type="presOf" srcId="{358E37E6-186F-4578-9706-98483704CA2A}" destId="{C448C3F2-DAED-488D-BC8E-D08388300240}" srcOrd="0" destOrd="0" presId="urn:microsoft.com/office/officeart/2008/layout/VerticalCurvedList"/>
    <dgm:cxn modelId="{7513B294-15D5-491B-B874-FCFA9379E668}" srcId="{1AD95632-C9AA-4CFF-8A43-F19AAB60F4F4}" destId="{685C0358-3C2C-4162-8B83-FCE25D61F67C}" srcOrd="4" destOrd="0" parTransId="{CF50A987-A3D5-45F6-8E5B-B682E3899899}" sibTransId="{EE4E8A65-9D66-46D3-A55A-D226860CCC0F}"/>
    <dgm:cxn modelId="{BEA8A098-6A69-4501-AB1D-2BA4844C5E34}" srcId="{1AD95632-C9AA-4CFF-8A43-F19AAB60F4F4}" destId="{4C0A493F-FA3E-4739-9899-9FA533A732FB}" srcOrd="0" destOrd="0" parTransId="{4D543F69-4547-4480-BD25-2A72A0D8C5C2}" sibTransId="{358E37E6-186F-4578-9706-98483704CA2A}"/>
    <dgm:cxn modelId="{9E6C38D9-2ADC-4399-81F8-928AC3B0F149}" srcId="{1AD95632-C9AA-4CFF-8A43-F19AAB60F4F4}" destId="{98394199-A1BD-4BB7-B8EE-74708FF7430D}" srcOrd="1" destOrd="0" parTransId="{D8FADE66-347E-4005-A132-2DBC0C6681A3}" sibTransId="{25104F5B-CCC7-4777-8E82-3C037A4A1E93}"/>
    <dgm:cxn modelId="{CD3A54FB-76C3-47BB-908D-C2DEBD7118BA}" type="presOf" srcId="{4C0A493F-FA3E-4739-9899-9FA533A732FB}" destId="{3463C1B8-7F9A-4B43-8E1A-7817D21AB403}" srcOrd="0" destOrd="0" presId="urn:microsoft.com/office/officeart/2008/layout/VerticalCurvedList"/>
    <dgm:cxn modelId="{B1B25A21-932A-49C9-B2B1-C2CA78B52CD4}" type="presParOf" srcId="{75AA0856-6A26-4EF2-B033-D37827804E47}" destId="{BFEAA9FD-FB68-43CD-9E4E-243F774FA9C8}" srcOrd="0" destOrd="0" presId="urn:microsoft.com/office/officeart/2008/layout/VerticalCurvedList"/>
    <dgm:cxn modelId="{4BE8F0A8-456C-4965-B16E-3D6344A87EFD}" type="presParOf" srcId="{BFEAA9FD-FB68-43CD-9E4E-243F774FA9C8}" destId="{D56127F4-9F1D-45E4-B33A-AA9DB1EF4395}" srcOrd="0" destOrd="0" presId="urn:microsoft.com/office/officeart/2008/layout/VerticalCurvedList"/>
    <dgm:cxn modelId="{2A34A60B-E4DA-4986-AF47-F071B9A562D0}" type="presParOf" srcId="{D56127F4-9F1D-45E4-B33A-AA9DB1EF4395}" destId="{FD21E7AC-8608-444E-8A27-85564BD81826}" srcOrd="0" destOrd="0" presId="urn:microsoft.com/office/officeart/2008/layout/VerticalCurvedList"/>
    <dgm:cxn modelId="{3B28CCB4-D39C-422C-B42B-3942CA593179}" type="presParOf" srcId="{D56127F4-9F1D-45E4-B33A-AA9DB1EF4395}" destId="{C448C3F2-DAED-488D-BC8E-D08388300240}" srcOrd="1" destOrd="0" presId="urn:microsoft.com/office/officeart/2008/layout/VerticalCurvedList"/>
    <dgm:cxn modelId="{F2B08F95-61BC-461B-A54A-EC92B6155901}" type="presParOf" srcId="{D56127F4-9F1D-45E4-B33A-AA9DB1EF4395}" destId="{BE8498E1-A766-4E44-A7C2-912B076A7CB1}" srcOrd="2" destOrd="0" presId="urn:microsoft.com/office/officeart/2008/layout/VerticalCurvedList"/>
    <dgm:cxn modelId="{A83E8149-1243-4C0F-860B-DE33B82DB876}" type="presParOf" srcId="{D56127F4-9F1D-45E4-B33A-AA9DB1EF4395}" destId="{91DB617C-4261-49AF-816B-B6E948B702BC}" srcOrd="3" destOrd="0" presId="urn:microsoft.com/office/officeart/2008/layout/VerticalCurvedList"/>
    <dgm:cxn modelId="{41C662BB-015B-435D-875F-2C02A634632C}" type="presParOf" srcId="{BFEAA9FD-FB68-43CD-9E4E-243F774FA9C8}" destId="{3463C1B8-7F9A-4B43-8E1A-7817D21AB403}" srcOrd="1" destOrd="0" presId="urn:microsoft.com/office/officeart/2008/layout/VerticalCurvedList"/>
    <dgm:cxn modelId="{5FF112B5-A333-4B4F-BB58-3E0D134427FC}" type="presParOf" srcId="{BFEAA9FD-FB68-43CD-9E4E-243F774FA9C8}" destId="{5C0FBDC7-4F7C-4A55-A44B-8C2E5C100B7D}" srcOrd="2" destOrd="0" presId="urn:microsoft.com/office/officeart/2008/layout/VerticalCurvedList"/>
    <dgm:cxn modelId="{DDD4CB2D-1DED-4533-B8B6-1E9A5163699F}" type="presParOf" srcId="{5C0FBDC7-4F7C-4A55-A44B-8C2E5C100B7D}" destId="{F3D44A97-858B-469D-9DFA-519D0BC76B1D}" srcOrd="0" destOrd="0" presId="urn:microsoft.com/office/officeart/2008/layout/VerticalCurvedList"/>
    <dgm:cxn modelId="{B3779BA2-F874-44C2-8D24-367D3FEBA96A}" type="presParOf" srcId="{BFEAA9FD-FB68-43CD-9E4E-243F774FA9C8}" destId="{5606356F-453C-4B47-AF37-8B4AB6FE302C}" srcOrd="3" destOrd="0" presId="urn:microsoft.com/office/officeart/2008/layout/VerticalCurvedList"/>
    <dgm:cxn modelId="{B1A1FC63-671D-4FF6-A7FA-DFF45A03553D}" type="presParOf" srcId="{BFEAA9FD-FB68-43CD-9E4E-243F774FA9C8}" destId="{B425D8BA-B74C-4BDC-8AA4-F429A41530B7}" srcOrd="4" destOrd="0" presId="urn:microsoft.com/office/officeart/2008/layout/VerticalCurvedList"/>
    <dgm:cxn modelId="{BE24E0DC-37C6-49A6-8081-96C0EBA7DDF6}" type="presParOf" srcId="{B425D8BA-B74C-4BDC-8AA4-F429A41530B7}" destId="{F07455E8-BFEA-4AB1-AA1E-3534F2EDF923}" srcOrd="0" destOrd="0" presId="urn:microsoft.com/office/officeart/2008/layout/VerticalCurvedList"/>
    <dgm:cxn modelId="{154C006F-5718-4F7A-91A8-0D1BD2B07CCE}" type="presParOf" srcId="{BFEAA9FD-FB68-43CD-9E4E-243F774FA9C8}" destId="{22B637DF-9A84-4129-BB17-451560FC1FFD}" srcOrd="5" destOrd="0" presId="urn:microsoft.com/office/officeart/2008/layout/VerticalCurvedList"/>
    <dgm:cxn modelId="{E2729833-860A-4780-92D0-B5B9ABF628D0}" type="presParOf" srcId="{BFEAA9FD-FB68-43CD-9E4E-243F774FA9C8}" destId="{04EE4225-6B9D-4730-8B50-3FFB6F600DCD}" srcOrd="6" destOrd="0" presId="urn:microsoft.com/office/officeart/2008/layout/VerticalCurvedList"/>
    <dgm:cxn modelId="{A4184785-D997-4A2E-A8D2-9E3805261B43}" type="presParOf" srcId="{04EE4225-6B9D-4730-8B50-3FFB6F600DCD}" destId="{A2AE0187-48F0-460A-8458-9FB7BC9C6563}" srcOrd="0" destOrd="0" presId="urn:microsoft.com/office/officeart/2008/layout/VerticalCurvedList"/>
    <dgm:cxn modelId="{2B9A8B94-0C7A-459D-89D2-F1673B844320}" type="presParOf" srcId="{BFEAA9FD-FB68-43CD-9E4E-243F774FA9C8}" destId="{61FA8629-3422-43A4-8217-5C4B7DE5BD49}" srcOrd="7" destOrd="0" presId="urn:microsoft.com/office/officeart/2008/layout/VerticalCurvedList"/>
    <dgm:cxn modelId="{B2EC8C51-B6FB-4EBD-8DD4-B9114ABA10CB}" type="presParOf" srcId="{BFEAA9FD-FB68-43CD-9E4E-243F774FA9C8}" destId="{727202FA-3B67-4633-A054-B1F1EC6C1B99}" srcOrd="8" destOrd="0" presId="urn:microsoft.com/office/officeart/2008/layout/VerticalCurvedList"/>
    <dgm:cxn modelId="{A70A599B-F0C2-4325-AD94-8E1EEC2159DC}" type="presParOf" srcId="{727202FA-3B67-4633-A054-B1F1EC6C1B99}" destId="{9EACCAB7-02B4-45D9-A4DF-742546818A16}" srcOrd="0" destOrd="0" presId="urn:microsoft.com/office/officeart/2008/layout/VerticalCurvedList"/>
    <dgm:cxn modelId="{1F2741E0-7ADB-49D5-BFC3-C8A8C634162B}" type="presParOf" srcId="{BFEAA9FD-FB68-43CD-9E4E-243F774FA9C8}" destId="{6A193D9C-E3EC-4214-889F-0D60F00A14E8}" srcOrd="9" destOrd="0" presId="urn:microsoft.com/office/officeart/2008/layout/VerticalCurvedList"/>
    <dgm:cxn modelId="{D2EEEE39-CA91-4CEC-9570-053F059A877F}" type="presParOf" srcId="{BFEAA9FD-FB68-43CD-9E4E-243F774FA9C8}" destId="{7AA6F9A2-C454-4EE7-A1AC-5295449B957D}" srcOrd="10" destOrd="0" presId="urn:microsoft.com/office/officeart/2008/layout/VerticalCurvedList"/>
    <dgm:cxn modelId="{94A58F5E-5040-4EED-A5AD-6F3CA9FAF557}" type="presParOf" srcId="{7AA6F9A2-C454-4EE7-A1AC-5295449B957D}" destId="{1DA193ED-2817-4A9A-AB6B-B8AA0383575C}" srcOrd="0" destOrd="0" presId="urn:microsoft.com/office/officeart/2008/layout/VerticalCurvedList"/>
    <dgm:cxn modelId="{F295867D-5AEC-4AFB-BAFA-4D610832B156}" type="presParOf" srcId="{BFEAA9FD-FB68-43CD-9E4E-243F774FA9C8}" destId="{53421874-D164-4DC1-8DA2-D2E091F458DE}" srcOrd="11" destOrd="0" presId="urn:microsoft.com/office/officeart/2008/layout/VerticalCurvedList"/>
    <dgm:cxn modelId="{65089466-C458-4B31-820F-4C7DE392F9C8}" type="presParOf" srcId="{BFEAA9FD-FB68-43CD-9E4E-243F774FA9C8}" destId="{154E0127-F26A-4BB9-B348-85416A744F2B}" srcOrd="12" destOrd="0" presId="urn:microsoft.com/office/officeart/2008/layout/VerticalCurvedList"/>
    <dgm:cxn modelId="{9D8E31FD-D21B-41AC-BADB-49F88C4F07C2}" type="presParOf" srcId="{154E0127-F26A-4BB9-B348-85416A744F2B}" destId="{1DD944E5-C17C-4148-B2D6-182E775FC40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D95632-C9AA-4CFF-8A43-F19AAB60F4F4}" type="doc">
      <dgm:prSet loTypeId="urn:microsoft.com/office/officeart/2008/layout/VerticalCurvedList" loCatId="list" qsTypeId="urn:microsoft.com/office/officeart/2005/8/quickstyle/3d3" qsCatId="3D" csTypeId="urn:microsoft.com/office/officeart/2005/8/colors/accent5_1" csCatId="accent5" phldr="1"/>
      <dgm:spPr/>
      <dgm:t>
        <a:bodyPr/>
        <a:lstStyle/>
        <a:p>
          <a:endParaRPr lang="es-EC"/>
        </a:p>
      </dgm:t>
    </dgm:pt>
    <dgm:pt modelId="{4C0A493F-FA3E-4739-9899-9FA533A732FB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Calibri" pitchFamily="34" charset="0"/>
            </a:rPr>
            <a:t>Generalidades</a:t>
          </a:r>
          <a:endParaRPr lang="es-EC" b="0" dirty="0"/>
        </a:p>
      </dgm:t>
    </dgm:pt>
    <dgm:pt modelId="{4D543F69-4547-4480-BD25-2A72A0D8C5C2}" type="parTrans" cxnId="{BEA8A098-6A69-4501-AB1D-2BA4844C5E34}">
      <dgm:prSet/>
      <dgm:spPr/>
      <dgm:t>
        <a:bodyPr/>
        <a:lstStyle/>
        <a:p>
          <a:endParaRPr lang="es-EC"/>
        </a:p>
      </dgm:t>
    </dgm:pt>
    <dgm:pt modelId="{358E37E6-186F-4578-9706-98483704CA2A}" type="sibTrans" cxnId="{BEA8A098-6A69-4501-AB1D-2BA4844C5E34}">
      <dgm:prSet/>
      <dgm:spPr/>
      <dgm:t>
        <a:bodyPr/>
        <a:lstStyle/>
        <a:p>
          <a:endParaRPr lang="es-EC"/>
        </a:p>
      </dgm:t>
    </dgm:pt>
    <dgm:pt modelId="{98394199-A1BD-4BB7-B8EE-74708FF7430D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Calibri" pitchFamily="34" charset="0"/>
            </a:rPr>
            <a:t>Marco teórico</a:t>
          </a:r>
          <a:endParaRPr lang="es-EC" b="0" dirty="0"/>
        </a:p>
      </dgm:t>
    </dgm:pt>
    <dgm:pt modelId="{D8FADE66-347E-4005-A132-2DBC0C6681A3}" type="parTrans" cxnId="{9E6C38D9-2ADC-4399-81F8-928AC3B0F149}">
      <dgm:prSet/>
      <dgm:spPr/>
      <dgm:t>
        <a:bodyPr/>
        <a:lstStyle/>
        <a:p>
          <a:endParaRPr lang="es-EC"/>
        </a:p>
      </dgm:t>
    </dgm:pt>
    <dgm:pt modelId="{25104F5B-CCC7-4777-8E82-3C037A4A1E93}" type="sibTrans" cxnId="{9E6C38D9-2ADC-4399-81F8-928AC3B0F149}">
      <dgm:prSet/>
      <dgm:spPr/>
      <dgm:t>
        <a:bodyPr/>
        <a:lstStyle/>
        <a:p>
          <a:endParaRPr lang="es-EC"/>
        </a:p>
      </dgm:t>
    </dgm:pt>
    <dgm:pt modelId="{A4F5478E-88AA-4980-9FC3-29F513122949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Calibri" pitchFamily="34" charset="0"/>
            </a:rPr>
            <a:t>Ensamblaje de la base de datos</a:t>
          </a:r>
          <a:endParaRPr lang="es-EC" b="0" dirty="0"/>
        </a:p>
      </dgm:t>
    </dgm:pt>
    <dgm:pt modelId="{194B38C7-6885-41ED-943C-BDCEA58C3B29}" type="parTrans" cxnId="{8172803E-A3A4-42A7-9F40-70BD141DF4E5}">
      <dgm:prSet/>
      <dgm:spPr/>
      <dgm:t>
        <a:bodyPr/>
        <a:lstStyle/>
        <a:p>
          <a:endParaRPr lang="es-EC"/>
        </a:p>
      </dgm:t>
    </dgm:pt>
    <dgm:pt modelId="{9C284B1D-4DE0-437C-8A20-C54D82119DFB}" type="sibTrans" cxnId="{8172803E-A3A4-42A7-9F40-70BD141DF4E5}">
      <dgm:prSet/>
      <dgm:spPr/>
      <dgm:t>
        <a:bodyPr/>
        <a:lstStyle/>
        <a:p>
          <a:endParaRPr lang="es-EC"/>
        </a:p>
      </dgm:t>
    </dgm:pt>
    <dgm:pt modelId="{2D94BCEC-341B-4AF5-B63C-39BC214D4C9F}">
      <dgm:prSet phldrT="[Texto]"/>
      <dgm:spPr>
        <a:solidFill>
          <a:srgbClr val="00CC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1" dirty="0">
              <a:latin typeface="Calibri" pitchFamily="34" charset="0"/>
            </a:rPr>
            <a:t>Evaluación del modelo fenomenológico analizado</a:t>
          </a:r>
          <a:endParaRPr lang="es-EC" b="1" dirty="0"/>
        </a:p>
      </dgm:t>
    </dgm:pt>
    <dgm:pt modelId="{1AB62344-A6B8-4CBA-9562-F2779F105B28}" type="parTrans" cxnId="{EF2E0B1F-14AD-47E6-AB98-8A5A98F1041E}">
      <dgm:prSet/>
      <dgm:spPr/>
      <dgm:t>
        <a:bodyPr/>
        <a:lstStyle/>
        <a:p>
          <a:endParaRPr lang="es-EC"/>
        </a:p>
      </dgm:t>
    </dgm:pt>
    <dgm:pt modelId="{293425D4-6355-4FCC-849A-E876E4362013}" type="sibTrans" cxnId="{EF2E0B1F-14AD-47E6-AB98-8A5A98F1041E}">
      <dgm:prSet/>
      <dgm:spPr/>
      <dgm:t>
        <a:bodyPr/>
        <a:lstStyle/>
        <a:p>
          <a:endParaRPr lang="es-EC"/>
        </a:p>
      </dgm:t>
    </dgm:pt>
    <dgm:pt modelId="{685C0358-3C2C-4162-8B83-FCE25D61F67C}">
      <dgm:prSet/>
      <dgm:spPr/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Calibri" pitchFamily="34" charset="0"/>
            </a:rPr>
            <a:t>Elaboración de curvas de fragilidad</a:t>
          </a:r>
        </a:p>
      </dgm:t>
    </dgm:pt>
    <dgm:pt modelId="{CF50A987-A3D5-45F6-8E5B-B682E3899899}" type="parTrans" cxnId="{7513B294-15D5-491B-B874-FCFA9379E668}">
      <dgm:prSet/>
      <dgm:spPr/>
      <dgm:t>
        <a:bodyPr/>
        <a:lstStyle/>
        <a:p>
          <a:endParaRPr lang="es-EC"/>
        </a:p>
      </dgm:t>
    </dgm:pt>
    <dgm:pt modelId="{EE4E8A65-9D66-46D3-A55A-D226860CCC0F}" type="sibTrans" cxnId="{7513B294-15D5-491B-B874-FCFA9379E668}">
      <dgm:prSet/>
      <dgm:spPr/>
      <dgm:t>
        <a:bodyPr/>
        <a:lstStyle/>
        <a:p>
          <a:endParaRPr lang="es-EC"/>
        </a:p>
      </dgm:t>
    </dgm:pt>
    <dgm:pt modelId="{C1847B22-46D5-48B1-A712-036BDDB5F0B7}">
      <dgm:prSet/>
      <dgm:spPr/>
      <dgm:t>
        <a:bodyPr/>
        <a:lstStyle/>
        <a:p>
          <a:pPr>
            <a:buFont typeface="Arial" charset="0"/>
            <a:buNone/>
          </a:pPr>
          <a:r>
            <a:rPr lang="es-ES_tradnl">
              <a:latin typeface="Calibri" pitchFamily="34" charset="0"/>
            </a:rPr>
            <a:t>Conclusiones y recomendaciones</a:t>
          </a:r>
          <a:endParaRPr lang="es-ES_tradnl" dirty="0">
            <a:latin typeface="Calibri" pitchFamily="34" charset="0"/>
          </a:endParaRPr>
        </a:p>
      </dgm:t>
    </dgm:pt>
    <dgm:pt modelId="{23E26476-3767-466B-BC06-F1970B748285}" type="parTrans" cxnId="{72D89953-73D5-4259-85AB-09B70F5A15AE}">
      <dgm:prSet/>
      <dgm:spPr/>
      <dgm:t>
        <a:bodyPr/>
        <a:lstStyle/>
        <a:p>
          <a:endParaRPr lang="es-EC"/>
        </a:p>
      </dgm:t>
    </dgm:pt>
    <dgm:pt modelId="{254BB4B0-FD94-46FB-8884-5A1E4EF206C2}" type="sibTrans" cxnId="{72D89953-73D5-4259-85AB-09B70F5A15AE}">
      <dgm:prSet/>
      <dgm:spPr/>
      <dgm:t>
        <a:bodyPr/>
        <a:lstStyle/>
        <a:p>
          <a:endParaRPr lang="es-EC"/>
        </a:p>
      </dgm:t>
    </dgm:pt>
    <dgm:pt modelId="{75AA0856-6A26-4EF2-B033-D37827804E47}" type="pres">
      <dgm:prSet presAssocID="{1AD95632-C9AA-4CFF-8A43-F19AAB60F4F4}" presName="Name0" presStyleCnt="0">
        <dgm:presLayoutVars>
          <dgm:chMax val="7"/>
          <dgm:chPref val="7"/>
          <dgm:dir/>
        </dgm:presLayoutVars>
      </dgm:prSet>
      <dgm:spPr/>
    </dgm:pt>
    <dgm:pt modelId="{BFEAA9FD-FB68-43CD-9E4E-243F774FA9C8}" type="pres">
      <dgm:prSet presAssocID="{1AD95632-C9AA-4CFF-8A43-F19AAB60F4F4}" presName="Name1" presStyleCnt="0"/>
      <dgm:spPr/>
    </dgm:pt>
    <dgm:pt modelId="{D56127F4-9F1D-45E4-B33A-AA9DB1EF4395}" type="pres">
      <dgm:prSet presAssocID="{1AD95632-C9AA-4CFF-8A43-F19AAB60F4F4}" presName="cycle" presStyleCnt="0"/>
      <dgm:spPr/>
    </dgm:pt>
    <dgm:pt modelId="{FD21E7AC-8608-444E-8A27-85564BD81826}" type="pres">
      <dgm:prSet presAssocID="{1AD95632-C9AA-4CFF-8A43-F19AAB60F4F4}" presName="srcNode" presStyleLbl="node1" presStyleIdx="0" presStyleCnt="6"/>
      <dgm:spPr/>
    </dgm:pt>
    <dgm:pt modelId="{C448C3F2-DAED-488D-BC8E-D08388300240}" type="pres">
      <dgm:prSet presAssocID="{1AD95632-C9AA-4CFF-8A43-F19AAB60F4F4}" presName="conn" presStyleLbl="parChTrans1D2" presStyleIdx="0" presStyleCnt="1"/>
      <dgm:spPr/>
    </dgm:pt>
    <dgm:pt modelId="{BE8498E1-A766-4E44-A7C2-912B076A7CB1}" type="pres">
      <dgm:prSet presAssocID="{1AD95632-C9AA-4CFF-8A43-F19AAB60F4F4}" presName="extraNode" presStyleLbl="node1" presStyleIdx="0" presStyleCnt="6"/>
      <dgm:spPr/>
    </dgm:pt>
    <dgm:pt modelId="{91DB617C-4261-49AF-816B-B6E948B702BC}" type="pres">
      <dgm:prSet presAssocID="{1AD95632-C9AA-4CFF-8A43-F19AAB60F4F4}" presName="dstNode" presStyleLbl="node1" presStyleIdx="0" presStyleCnt="6"/>
      <dgm:spPr/>
    </dgm:pt>
    <dgm:pt modelId="{3463C1B8-7F9A-4B43-8E1A-7817D21AB403}" type="pres">
      <dgm:prSet presAssocID="{4C0A493F-FA3E-4739-9899-9FA533A732FB}" presName="text_1" presStyleLbl="node1" presStyleIdx="0" presStyleCnt="6">
        <dgm:presLayoutVars>
          <dgm:bulletEnabled val="1"/>
        </dgm:presLayoutVars>
      </dgm:prSet>
      <dgm:spPr/>
    </dgm:pt>
    <dgm:pt modelId="{5C0FBDC7-4F7C-4A55-A44B-8C2E5C100B7D}" type="pres">
      <dgm:prSet presAssocID="{4C0A493F-FA3E-4739-9899-9FA533A732FB}" presName="accent_1" presStyleCnt="0"/>
      <dgm:spPr/>
    </dgm:pt>
    <dgm:pt modelId="{F3D44A97-858B-469D-9DFA-519D0BC76B1D}" type="pres">
      <dgm:prSet presAssocID="{4C0A493F-FA3E-4739-9899-9FA533A732FB}" presName="accentRepeatNode" presStyleLbl="solidFgAcc1" presStyleIdx="0" presStyleCnt="6"/>
      <dgm:spPr/>
    </dgm:pt>
    <dgm:pt modelId="{5606356F-453C-4B47-AF37-8B4AB6FE302C}" type="pres">
      <dgm:prSet presAssocID="{98394199-A1BD-4BB7-B8EE-74708FF7430D}" presName="text_2" presStyleLbl="node1" presStyleIdx="1" presStyleCnt="6">
        <dgm:presLayoutVars>
          <dgm:bulletEnabled val="1"/>
        </dgm:presLayoutVars>
      </dgm:prSet>
      <dgm:spPr/>
    </dgm:pt>
    <dgm:pt modelId="{B425D8BA-B74C-4BDC-8AA4-F429A41530B7}" type="pres">
      <dgm:prSet presAssocID="{98394199-A1BD-4BB7-B8EE-74708FF7430D}" presName="accent_2" presStyleCnt="0"/>
      <dgm:spPr/>
    </dgm:pt>
    <dgm:pt modelId="{F07455E8-BFEA-4AB1-AA1E-3534F2EDF923}" type="pres">
      <dgm:prSet presAssocID="{98394199-A1BD-4BB7-B8EE-74708FF7430D}" presName="accentRepeatNode" presStyleLbl="solidFgAcc1" presStyleIdx="1" presStyleCnt="6"/>
      <dgm:spPr/>
    </dgm:pt>
    <dgm:pt modelId="{22B637DF-9A84-4129-BB17-451560FC1FFD}" type="pres">
      <dgm:prSet presAssocID="{A4F5478E-88AA-4980-9FC3-29F513122949}" presName="text_3" presStyleLbl="node1" presStyleIdx="2" presStyleCnt="6">
        <dgm:presLayoutVars>
          <dgm:bulletEnabled val="1"/>
        </dgm:presLayoutVars>
      </dgm:prSet>
      <dgm:spPr/>
    </dgm:pt>
    <dgm:pt modelId="{04EE4225-6B9D-4730-8B50-3FFB6F600DCD}" type="pres">
      <dgm:prSet presAssocID="{A4F5478E-88AA-4980-9FC3-29F513122949}" presName="accent_3" presStyleCnt="0"/>
      <dgm:spPr/>
    </dgm:pt>
    <dgm:pt modelId="{A2AE0187-48F0-460A-8458-9FB7BC9C6563}" type="pres">
      <dgm:prSet presAssocID="{A4F5478E-88AA-4980-9FC3-29F513122949}" presName="accentRepeatNode" presStyleLbl="solidFgAcc1" presStyleIdx="2" presStyleCnt="6"/>
      <dgm:spPr/>
    </dgm:pt>
    <dgm:pt modelId="{61FA8629-3422-43A4-8217-5C4B7DE5BD49}" type="pres">
      <dgm:prSet presAssocID="{2D94BCEC-341B-4AF5-B63C-39BC214D4C9F}" presName="text_4" presStyleLbl="node1" presStyleIdx="3" presStyleCnt="6">
        <dgm:presLayoutVars>
          <dgm:bulletEnabled val="1"/>
        </dgm:presLayoutVars>
      </dgm:prSet>
      <dgm:spPr/>
    </dgm:pt>
    <dgm:pt modelId="{727202FA-3B67-4633-A054-B1F1EC6C1B99}" type="pres">
      <dgm:prSet presAssocID="{2D94BCEC-341B-4AF5-B63C-39BC214D4C9F}" presName="accent_4" presStyleCnt="0"/>
      <dgm:spPr/>
    </dgm:pt>
    <dgm:pt modelId="{9EACCAB7-02B4-45D9-A4DF-742546818A16}" type="pres">
      <dgm:prSet presAssocID="{2D94BCEC-341B-4AF5-B63C-39BC214D4C9F}" presName="accentRepeatNode" presStyleLbl="solidFgAcc1" presStyleIdx="3" presStyleCnt="6"/>
      <dgm:spPr/>
    </dgm:pt>
    <dgm:pt modelId="{6A193D9C-E3EC-4214-889F-0D60F00A14E8}" type="pres">
      <dgm:prSet presAssocID="{685C0358-3C2C-4162-8B83-FCE25D61F67C}" presName="text_5" presStyleLbl="node1" presStyleIdx="4" presStyleCnt="6">
        <dgm:presLayoutVars>
          <dgm:bulletEnabled val="1"/>
        </dgm:presLayoutVars>
      </dgm:prSet>
      <dgm:spPr/>
    </dgm:pt>
    <dgm:pt modelId="{7AA6F9A2-C454-4EE7-A1AC-5295449B957D}" type="pres">
      <dgm:prSet presAssocID="{685C0358-3C2C-4162-8B83-FCE25D61F67C}" presName="accent_5" presStyleCnt="0"/>
      <dgm:spPr/>
    </dgm:pt>
    <dgm:pt modelId="{1DA193ED-2817-4A9A-AB6B-B8AA0383575C}" type="pres">
      <dgm:prSet presAssocID="{685C0358-3C2C-4162-8B83-FCE25D61F67C}" presName="accentRepeatNode" presStyleLbl="solidFgAcc1" presStyleIdx="4" presStyleCnt="6"/>
      <dgm:spPr/>
    </dgm:pt>
    <dgm:pt modelId="{53421874-D164-4DC1-8DA2-D2E091F458DE}" type="pres">
      <dgm:prSet presAssocID="{C1847B22-46D5-48B1-A712-036BDDB5F0B7}" presName="text_6" presStyleLbl="node1" presStyleIdx="5" presStyleCnt="6">
        <dgm:presLayoutVars>
          <dgm:bulletEnabled val="1"/>
        </dgm:presLayoutVars>
      </dgm:prSet>
      <dgm:spPr/>
    </dgm:pt>
    <dgm:pt modelId="{154E0127-F26A-4BB9-B348-85416A744F2B}" type="pres">
      <dgm:prSet presAssocID="{C1847B22-46D5-48B1-A712-036BDDB5F0B7}" presName="accent_6" presStyleCnt="0"/>
      <dgm:spPr/>
    </dgm:pt>
    <dgm:pt modelId="{1DD944E5-C17C-4148-B2D6-182E775FC404}" type="pres">
      <dgm:prSet presAssocID="{C1847B22-46D5-48B1-A712-036BDDB5F0B7}" presName="accentRepeatNode" presStyleLbl="solidFgAcc1" presStyleIdx="5" presStyleCnt="6"/>
      <dgm:spPr/>
    </dgm:pt>
  </dgm:ptLst>
  <dgm:cxnLst>
    <dgm:cxn modelId="{393ED515-1D0C-4186-B2A5-643E391130AE}" type="presOf" srcId="{A4F5478E-88AA-4980-9FC3-29F513122949}" destId="{22B637DF-9A84-4129-BB17-451560FC1FFD}" srcOrd="0" destOrd="0" presId="urn:microsoft.com/office/officeart/2008/layout/VerticalCurvedList"/>
    <dgm:cxn modelId="{C4AFB21B-F417-4DB3-9046-95DD4A54317C}" type="presOf" srcId="{1AD95632-C9AA-4CFF-8A43-F19AAB60F4F4}" destId="{75AA0856-6A26-4EF2-B033-D37827804E47}" srcOrd="0" destOrd="0" presId="urn:microsoft.com/office/officeart/2008/layout/VerticalCurvedList"/>
    <dgm:cxn modelId="{EF2E0B1F-14AD-47E6-AB98-8A5A98F1041E}" srcId="{1AD95632-C9AA-4CFF-8A43-F19AAB60F4F4}" destId="{2D94BCEC-341B-4AF5-B63C-39BC214D4C9F}" srcOrd="3" destOrd="0" parTransId="{1AB62344-A6B8-4CBA-9562-F2779F105B28}" sibTransId="{293425D4-6355-4FCC-849A-E876E4362013}"/>
    <dgm:cxn modelId="{0F5E3E2C-10C7-4203-BCF0-41078D457409}" type="presOf" srcId="{C1847B22-46D5-48B1-A712-036BDDB5F0B7}" destId="{53421874-D164-4DC1-8DA2-D2E091F458DE}" srcOrd="0" destOrd="0" presId="urn:microsoft.com/office/officeart/2008/layout/VerticalCurvedList"/>
    <dgm:cxn modelId="{8172803E-A3A4-42A7-9F40-70BD141DF4E5}" srcId="{1AD95632-C9AA-4CFF-8A43-F19AAB60F4F4}" destId="{A4F5478E-88AA-4980-9FC3-29F513122949}" srcOrd="2" destOrd="0" parTransId="{194B38C7-6885-41ED-943C-BDCEA58C3B29}" sibTransId="{9C284B1D-4DE0-437C-8A20-C54D82119DFB}"/>
    <dgm:cxn modelId="{5664E760-823B-4A10-9E8E-4626CA59EFBF}" type="presOf" srcId="{2D94BCEC-341B-4AF5-B63C-39BC214D4C9F}" destId="{61FA8629-3422-43A4-8217-5C4B7DE5BD49}" srcOrd="0" destOrd="0" presId="urn:microsoft.com/office/officeart/2008/layout/VerticalCurvedList"/>
    <dgm:cxn modelId="{60CC7F46-4F02-4EEE-8401-90B0AE524752}" type="presOf" srcId="{685C0358-3C2C-4162-8B83-FCE25D61F67C}" destId="{6A193D9C-E3EC-4214-889F-0D60F00A14E8}" srcOrd="0" destOrd="0" presId="urn:microsoft.com/office/officeart/2008/layout/VerticalCurvedList"/>
    <dgm:cxn modelId="{F304BB72-03AD-41DD-8A11-091420A76261}" type="presOf" srcId="{98394199-A1BD-4BB7-B8EE-74708FF7430D}" destId="{5606356F-453C-4B47-AF37-8B4AB6FE302C}" srcOrd="0" destOrd="0" presId="urn:microsoft.com/office/officeart/2008/layout/VerticalCurvedList"/>
    <dgm:cxn modelId="{72D89953-73D5-4259-85AB-09B70F5A15AE}" srcId="{1AD95632-C9AA-4CFF-8A43-F19AAB60F4F4}" destId="{C1847B22-46D5-48B1-A712-036BDDB5F0B7}" srcOrd="5" destOrd="0" parTransId="{23E26476-3767-466B-BC06-F1970B748285}" sibTransId="{254BB4B0-FD94-46FB-8884-5A1E4EF206C2}"/>
    <dgm:cxn modelId="{51440256-E54F-4083-9BA9-81BA45B63DCB}" type="presOf" srcId="{358E37E6-186F-4578-9706-98483704CA2A}" destId="{C448C3F2-DAED-488D-BC8E-D08388300240}" srcOrd="0" destOrd="0" presId="urn:microsoft.com/office/officeart/2008/layout/VerticalCurvedList"/>
    <dgm:cxn modelId="{7513B294-15D5-491B-B874-FCFA9379E668}" srcId="{1AD95632-C9AA-4CFF-8A43-F19AAB60F4F4}" destId="{685C0358-3C2C-4162-8B83-FCE25D61F67C}" srcOrd="4" destOrd="0" parTransId="{CF50A987-A3D5-45F6-8E5B-B682E3899899}" sibTransId="{EE4E8A65-9D66-46D3-A55A-D226860CCC0F}"/>
    <dgm:cxn modelId="{BEA8A098-6A69-4501-AB1D-2BA4844C5E34}" srcId="{1AD95632-C9AA-4CFF-8A43-F19AAB60F4F4}" destId="{4C0A493F-FA3E-4739-9899-9FA533A732FB}" srcOrd="0" destOrd="0" parTransId="{4D543F69-4547-4480-BD25-2A72A0D8C5C2}" sibTransId="{358E37E6-186F-4578-9706-98483704CA2A}"/>
    <dgm:cxn modelId="{9E6C38D9-2ADC-4399-81F8-928AC3B0F149}" srcId="{1AD95632-C9AA-4CFF-8A43-F19AAB60F4F4}" destId="{98394199-A1BD-4BB7-B8EE-74708FF7430D}" srcOrd="1" destOrd="0" parTransId="{D8FADE66-347E-4005-A132-2DBC0C6681A3}" sibTransId="{25104F5B-CCC7-4777-8E82-3C037A4A1E93}"/>
    <dgm:cxn modelId="{CD3A54FB-76C3-47BB-908D-C2DEBD7118BA}" type="presOf" srcId="{4C0A493F-FA3E-4739-9899-9FA533A732FB}" destId="{3463C1B8-7F9A-4B43-8E1A-7817D21AB403}" srcOrd="0" destOrd="0" presId="urn:microsoft.com/office/officeart/2008/layout/VerticalCurvedList"/>
    <dgm:cxn modelId="{B1B25A21-932A-49C9-B2B1-C2CA78B52CD4}" type="presParOf" srcId="{75AA0856-6A26-4EF2-B033-D37827804E47}" destId="{BFEAA9FD-FB68-43CD-9E4E-243F774FA9C8}" srcOrd="0" destOrd="0" presId="urn:microsoft.com/office/officeart/2008/layout/VerticalCurvedList"/>
    <dgm:cxn modelId="{4BE8F0A8-456C-4965-B16E-3D6344A87EFD}" type="presParOf" srcId="{BFEAA9FD-FB68-43CD-9E4E-243F774FA9C8}" destId="{D56127F4-9F1D-45E4-B33A-AA9DB1EF4395}" srcOrd="0" destOrd="0" presId="urn:microsoft.com/office/officeart/2008/layout/VerticalCurvedList"/>
    <dgm:cxn modelId="{2A34A60B-E4DA-4986-AF47-F071B9A562D0}" type="presParOf" srcId="{D56127F4-9F1D-45E4-B33A-AA9DB1EF4395}" destId="{FD21E7AC-8608-444E-8A27-85564BD81826}" srcOrd="0" destOrd="0" presId="urn:microsoft.com/office/officeart/2008/layout/VerticalCurvedList"/>
    <dgm:cxn modelId="{3B28CCB4-D39C-422C-B42B-3942CA593179}" type="presParOf" srcId="{D56127F4-9F1D-45E4-B33A-AA9DB1EF4395}" destId="{C448C3F2-DAED-488D-BC8E-D08388300240}" srcOrd="1" destOrd="0" presId="urn:microsoft.com/office/officeart/2008/layout/VerticalCurvedList"/>
    <dgm:cxn modelId="{F2B08F95-61BC-461B-A54A-EC92B6155901}" type="presParOf" srcId="{D56127F4-9F1D-45E4-B33A-AA9DB1EF4395}" destId="{BE8498E1-A766-4E44-A7C2-912B076A7CB1}" srcOrd="2" destOrd="0" presId="urn:microsoft.com/office/officeart/2008/layout/VerticalCurvedList"/>
    <dgm:cxn modelId="{A83E8149-1243-4C0F-860B-DE33B82DB876}" type="presParOf" srcId="{D56127F4-9F1D-45E4-B33A-AA9DB1EF4395}" destId="{91DB617C-4261-49AF-816B-B6E948B702BC}" srcOrd="3" destOrd="0" presId="urn:microsoft.com/office/officeart/2008/layout/VerticalCurvedList"/>
    <dgm:cxn modelId="{41C662BB-015B-435D-875F-2C02A634632C}" type="presParOf" srcId="{BFEAA9FD-FB68-43CD-9E4E-243F774FA9C8}" destId="{3463C1B8-7F9A-4B43-8E1A-7817D21AB403}" srcOrd="1" destOrd="0" presId="urn:microsoft.com/office/officeart/2008/layout/VerticalCurvedList"/>
    <dgm:cxn modelId="{5FF112B5-A333-4B4F-BB58-3E0D134427FC}" type="presParOf" srcId="{BFEAA9FD-FB68-43CD-9E4E-243F774FA9C8}" destId="{5C0FBDC7-4F7C-4A55-A44B-8C2E5C100B7D}" srcOrd="2" destOrd="0" presId="urn:microsoft.com/office/officeart/2008/layout/VerticalCurvedList"/>
    <dgm:cxn modelId="{DDD4CB2D-1DED-4533-B8B6-1E9A5163699F}" type="presParOf" srcId="{5C0FBDC7-4F7C-4A55-A44B-8C2E5C100B7D}" destId="{F3D44A97-858B-469D-9DFA-519D0BC76B1D}" srcOrd="0" destOrd="0" presId="urn:microsoft.com/office/officeart/2008/layout/VerticalCurvedList"/>
    <dgm:cxn modelId="{B3779BA2-F874-44C2-8D24-367D3FEBA96A}" type="presParOf" srcId="{BFEAA9FD-FB68-43CD-9E4E-243F774FA9C8}" destId="{5606356F-453C-4B47-AF37-8B4AB6FE302C}" srcOrd="3" destOrd="0" presId="urn:microsoft.com/office/officeart/2008/layout/VerticalCurvedList"/>
    <dgm:cxn modelId="{B1A1FC63-671D-4FF6-A7FA-DFF45A03553D}" type="presParOf" srcId="{BFEAA9FD-FB68-43CD-9E4E-243F774FA9C8}" destId="{B425D8BA-B74C-4BDC-8AA4-F429A41530B7}" srcOrd="4" destOrd="0" presId="urn:microsoft.com/office/officeart/2008/layout/VerticalCurvedList"/>
    <dgm:cxn modelId="{BE24E0DC-37C6-49A6-8081-96C0EBA7DDF6}" type="presParOf" srcId="{B425D8BA-B74C-4BDC-8AA4-F429A41530B7}" destId="{F07455E8-BFEA-4AB1-AA1E-3534F2EDF923}" srcOrd="0" destOrd="0" presId="urn:microsoft.com/office/officeart/2008/layout/VerticalCurvedList"/>
    <dgm:cxn modelId="{154C006F-5718-4F7A-91A8-0D1BD2B07CCE}" type="presParOf" srcId="{BFEAA9FD-FB68-43CD-9E4E-243F774FA9C8}" destId="{22B637DF-9A84-4129-BB17-451560FC1FFD}" srcOrd="5" destOrd="0" presId="urn:microsoft.com/office/officeart/2008/layout/VerticalCurvedList"/>
    <dgm:cxn modelId="{E2729833-860A-4780-92D0-B5B9ABF628D0}" type="presParOf" srcId="{BFEAA9FD-FB68-43CD-9E4E-243F774FA9C8}" destId="{04EE4225-6B9D-4730-8B50-3FFB6F600DCD}" srcOrd="6" destOrd="0" presId="urn:microsoft.com/office/officeart/2008/layout/VerticalCurvedList"/>
    <dgm:cxn modelId="{A4184785-D997-4A2E-A8D2-9E3805261B43}" type="presParOf" srcId="{04EE4225-6B9D-4730-8B50-3FFB6F600DCD}" destId="{A2AE0187-48F0-460A-8458-9FB7BC9C6563}" srcOrd="0" destOrd="0" presId="urn:microsoft.com/office/officeart/2008/layout/VerticalCurvedList"/>
    <dgm:cxn modelId="{2B9A8B94-0C7A-459D-89D2-F1673B844320}" type="presParOf" srcId="{BFEAA9FD-FB68-43CD-9E4E-243F774FA9C8}" destId="{61FA8629-3422-43A4-8217-5C4B7DE5BD49}" srcOrd="7" destOrd="0" presId="urn:microsoft.com/office/officeart/2008/layout/VerticalCurvedList"/>
    <dgm:cxn modelId="{B2EC8C51-B6FB-4EBD-8DD4-B9114ABA10CB}" type="presParOf" srcId="{BFEAA9FD-FB68-43CD-9E4E-243F774FA9C8}" destId="{727202FA-3B67-4633-A054-B1F1EC6C1B99}" srcOrd="8" destOrd="0" presId="urn:microsoft.com/office/officeart/2008/layout/VerticalCurvedList"/>
    <dgm:cxn modelId="{A70A599B-F0C2-4325-AD94-8E1EEC2159DC}" type="presParOf" srcId="{727202FA-3B67-4633-A054-B1F1EC6C1B99}" destId="{9EACCAB7-02B4-45D9-A4DF-742546818A16}" srcOrd="0" destOrd="0" presId="urn:microsoft.com/office/officeart/2008/layout/VerticalCurvedList"/>
    <dgm:cxn modelId="{1F2741E0-7ADB-49D5-BFC3-C8A8C634162B}" type="presParOf" srcId="{BFEAA9FD-FB68-43CD-9E4E-243F774FA9C8}" destId="{6A193D9C-E3EC-4214-889F-0D60F00A14E8}" srcOrd="9" destOrd="0" presId="urn:microsoft.com/office/officeart/2008/layout/VerticalCurvedList"/>
    <dgm:cxn modelId="{D2EEEE39-CA91-4CEC-9570-053F059A877F}" type="presParOf" srcId="{BFEAA9FD-FB68-43CD-9E4E-243F774FA9C8}" destId="{7AA6F9A2-C454-4EE7-A1AC-5295449B957D}" srcOrd="10" destOrd="0" presId="urn:microsoft.com/office/officeart/2008/layout/VerticalCurvedList"/>
    <dgm:cxn modelId="{94A58F5E-5040-4EED-A5AD-6F3CA9FAF557}" type="presParOf" srcId="{7AA6F9A2-C454-4EE7-A1AC-5295449B957D}" destId="{1DA193ED-2817-4A9A-AB6B-B8AA0383575C}" srcOrd="0" destOrd="0" presId="urn:microsoft.com/office/officeart/2008/layout/VerticalCurvedList"/>
    <dgm:cxn modelId="{F295867D-5AEC-4AFB-BAFA-4D610832B156}" type="presParOf" srcId="{BFEAA9FD-FB68-43CD-9E4E-243F774FA9C8}" destId="{53421874-D164-4DC1-8DA2-D2E091F458DE}" srcOrd="11" destOrd="0" presId="urn:microsoft.com/office/officeart/2008/layout/VerticalCurvedList"/>
    <dgm:cxn modelId="{65089466-C458-4B31-820F-4C7DE392F9C8}" type="presParOf" srcId="{BFEAA9FD-FB68-43CD-9E4E-243F774FA9C8}" destId="{154E0127-F26A-4BB9-B348-85416A744F2B}" srcOrd="12" destOrd="0" presId="urn:microsoft.com/office/officeart/2008/layout/VerticalCurvedList"/>
    <dgm:cxn modelId="{9D8E31FD-D21B-41AC-BADB-49F88C4F07C2}" type="presParOf" srcId="{154E0127-F26A-4BB9-B348-85416A744F2B}" destId="{1DD944E5-C17C-4148-B2D6-182E775FC40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AD95632-C9AA-4CFF-8A43-F19AAB60F4F4}" type="doc">
      <dgm:prSet loTypeId="urn:microsoft.com/office/officeart/2008/layout/VerticalCurvedList" loCatId="list" qsTypeId="urn:microsoft.com/office/officeart/2005/8/quickstyle/3d3" qsCatId="3D" csTypeId="urn:microsoft.com/office/officeart/2005/8/colors/accent5_1" csCatId="accent5" phldr="1"/>
      <dgm:spPr/>
      <dgm:t>
        <a:bodyPr/>
        <a:lstStyle/>
        <a:p>
          <a:endParaRPr lang="es-EC"/>
        </a:p>
      </dgm:t>
    </dgm:pt>
    <dgm:pt modelId="{4C0A493F-FA3E-4739-9899-9FA533A732FB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Calibri" pitchFamily="34" charset="0"/>
            </a:rPr>
            <a:t>Generalidades</a:t>
          </a:r>
          <a:endParaRPr lang="es-EC" b="0" dirty="0"/>
        </a:p>
      </dgm:t>
    </dgm:pt>
    <dgm:pt modelId="{4D543F69-4547-4480-BD25-2A72A0D8C5C2}" type="parTrans" cxnId="{BEA8A098-6A69-4501-AB1D-2BA4844C5E34}">
      <dgm:prSet/>
      <dgm:spPr/>
      <dgm:t>
        <a:bodyPr/>
        <a:lstStyle/>
        <a:p>
          <a:endParaRPr lang="es-EC"/>
        </a:p>
      </dgm:t>
    </dgm:pt>
    <dgm:pt modelId="{358E37E6-186F-4578-9706-98483704CA2A}" type="sibTrans" cxnId="{BEA8A098-6A69-4501-AB1D-2BA4844C5E34}">
      <dgm:prSet/>
      <dgm:spPr/>
      <dgm:t>
        <a:bodyPr/>
        <a:lstStyle/>
        <a:p>
          <a:endParaRPr lang="es-EC"/>
        </a:p>
      </dgm:t>
    </dgm:pt>
    <dgm:pt modelId="{98394199-A1BD-4BB7-B8EE-74708FF7430D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Calibri" pitchFamily="34" charset="0"/>
            </a:rPr>
            <a:t>Marco teórico</a:t>
          </a:r>
          <a:endParaRPr lang="es-EC" b="0" dirty="0"/>
        </a:p>
      </dgm:t>
    </dgm:pt>
    <dgm:pt modelId="{D8FADE66-347E-4005-A132-2DBC0C6681A3}" type="parTrans" cxnId="{9E6C38D9-2ADC-4399-81F8-928AC3B0F149}">
      <dgm:prSet/>
      <dgm:spPr/>
      <dgm:t>
        <a:bodyPr/>
        <a:lstStyle/>
        <a:p>
          <a:endParaRPr lang="es-EC"/>
        </a:p>
      </dgm:t>
    </dgm:pt>
    <dgm:pt modelId="{25104F5B-CCC7-4777-8E82-3C037A4A1E93}" type="sibTrans" cxnId="{9E6C38D9-2ADC-4399-81F8-928AC3B0F149}">
      <dgm:prSet/>
      <dgm:spPr/>
      <dgm:t>
        <a:bodyPr/>
        <a:lstStyle/>
        <a:p>
          <a:endParaRPr lang="es-EC"/>
        </a:p>
      </dgm:t>
    </dgm:pt>
    <dgm:pt modelId="{A4F5478E-88AA-4980-9FC3-29F513122949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Calibri" pitchFamily="34" charset="0"/>
            </a:rPr>
            <a:t>Ensamblaje de la base de datos</a:t>
          </a:r>
          <a:endParaRPr lang="es-EC" b="0" dirty="0"/>
        </a:p>
      </dgm:t>
    </dgm:pt>
    <dgm:pt modelId="{194B38C7-6885-41ED-943C-BDCEA58C3B29}" type="parTrans" cxnId="{8172803E-A3A4-42A7-9F40-70BD141DF4E5}">
      <dgm:prSet/>
      <dgm:spPr/>
      <dgm:t>
        <a:bodyPr/>
        <a:lstStyle/>
        <a:p>
          <a:endParaRPr lang="es-EC"/>
        </a:p>
      </dgm:t>
    </dgm:pt>
    <dgm:pt modelId="{9C284B1D-4DE0-437C-8A20-C54D82119DFB}" type="sibTrans" cxnId="{8172803E-A3A4-42A7-9F40-70BD141DF4E5}">
      <dgm:prSet/>
      <dgm:spPr/>
      <dgm:t>
        <a:bodyPr/>
        <a:lstStyle/>
        <a:p>
          <a:endParaRPr lang="es-EC"/>
        </a:p>
      </dgm:t>
    </dgm:pt>
    <dgm:pt modelId="{2D94BCEC-341B-4AF5-B63C-39BC214D4C9F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Calibri" pitchFamily="34" charset="0"/>
            </a:rPr>
            <a:t>Evaluación del modelo fenomenológico analizado</a:t>
          </a:r>
          <a:endParaRPr lang="es-EC" b="0" dirty="0"/>
        </a:p>
      </dgm:t>
    </dgm:pt>
    <dgm:pt modelId="{1AB62344-A6B8-4CBA-9562-F2779F105B28}" type="parTrans" cxnId="{EF2E0B1F-14AD-47E6-AB98-8A5A98F1041E}">
      <dgm:prSet/>
      <dgm:spPr/>
      <dgm:t>
        <a:bodyPr/>
        <a:lstStyle/>
        <a:p>
          <a:endParaRPr lang="es-EC"/>
        </a:p>
      </dgm:t>
    </dgm:pt>
    <dgm:pt modelId="{293425D4-6355-4FCC-849A-E876E4362013}" type="sibTrans" cxnId="{EF2E0B1F-14AD-47E6-AB98-8A5A98F1041E}">
      <dgm:prSet/>
      <dgm:spPr/>
      <dgm:t>
        <a:bodyPr/>
        <a:lstStyle/>
        <a:p>
          <a:endParaRPr lang="es-EC"/>
        </a:p>
      </dgm:t>
    </dgm:pt>
    <dgm:pt modelId="{685C0358-3C2C-4162-8B83-FCE25D61F67C}">
      <dgm:prSet/>
      <dgm:spPr>
        <a:solidFill>
          <a:srgbClr val="00CC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1" dirty="0">
              <a:latin typeface="Calibri" pitchFamily="34" charset="0"/>
            </a:rPr>
            <a:t>Curvas de fragilidad</a:t>
          </a:r>
        </a:p>
      </dgm:t>
    </dgm:pt>
    <dgm:pt modelId="{CF50A987-A3D5-45F6-8E5B-B682E3899899}" type="parTrans" cxnId="{7513B294-15D5-491B-B874-FCFA9379E668}">
      <dgm:prSet/>
      <dgm:spPr/>
      <dgm:t>
        <a:bodyPr/>
        <a:lstStyle/>
        <a:p>
          <a:endParaRPr lang="es-EC"/>
        </a:p>
      </dgm:t>
    </dgm:pt>
    <dgm:pt modelId="{EE4E8A65-9D66-46D3-A55A-D226860CCC0F}" type="sibTrans" cxnId="{7513B294-15D5-491B-B874-FCFA9379E668}">
      <dgm:prSet/>
      <dgm:spPr/>
      <dgm:t>
        <a:bodyPr/>
        <a:lstStyle/>
        <a:p>
          <a:endParaRPr lang="es-EC"/>
        </a:p>
      </dgm:t>
    </dgm:pt>
    <dgm:pt modelId="{C1847B22-46D5-48B1-A712-036BDDB5F0B7}">
      <dgm:prSet/>
      <dgm:spPr/>
      <dgm:t>
        <a:bodyPr/>
        <a:lstStyle/>
        <a:p>
          <a:pPr>
            <a:buFont typeface="Arial" charset="0"/>
            <a:buNone/>
          </a:pPr>
          <a:r>
            <a:rPr lang="es-ES_tradnl">
              <a:latin typeface="Calibri" pitchFamily="34" charset="0"/>
            </a:rPr>
            <a:t>Conclusiones y recomendaciones</a:t>
          </a:r>
          <a:endParaRPr lang="es-ES_tradnl" dirty="0">
            <a:latin typeface="Calibri" pitchFamily="34" charset="0"/>
          </a:endParaRPr>
        </a:p>
      </dgm:t>
    </dgm:pt>
    <dgm:pt modelId="{23E26476-3767-466B-BC06-F1970B748285}" type="parTrans" cxnId="{72D89953-73D5-4259-85AB-09B70F5A15AE}">
      <dgm:prSet/>
      <dgm:spPr/>
      <dgm:t>
        <a:bodyPr/>
        <a:lstStyle/>
        <a:p>
          <a:endParaRPr lang="es-EC"/>
        </a:p>
      </dgm:t>
    </dgm:pt>
    <dgm:pt modelId="{254BB4B0-FD94-46FB-8884-5A1E4EF206C2}" type="sibTrans" cxnId="{72D89953-73D5-4259-85AB-09B70F5A15AE}">
      <dgm:prSet/>
      <dgm:spPr/>
      <dgm:t>
        <a:bodyPr/>
        <a:lstStyle/>
        <a:p>
          <a:endParaRPr lang="es-EC"/>
        </a:p>
      </dgm:t>
    </dgm:pt>
    <dgm:pt modelId="{75AA0856-6A26-4EF2-B033-D37827804E47}" type="pres">
      <dgm:prSet presAssocID="{1AD95632-C9AA-4CFF-8A43-F19AAB60F4F4}" presName="Name0" presStyleCnt="0">
        <dgm:presLayoutVars>
          <dgm:chMax val="7"/>
          <dgm:chPref val="7"/>
          <dgm:dir/>
        </dgm:presLayoutVars>
      </dgm:prSet>
      <dgm:spPr/>
    </dgm:pt>
    <dgm:pt modelId="{BFEAA9FD-FB68-43CD-9E4E-243F774FA9C8}" type="pres">
      <dgm:prSet presAssocID="{1AD95632-C9AA-4CFF-8A43-F19AAB60F4F4}" presName="Name1" presStyleCnt="0"/>
      <dgm:spPr/>
    </dgm:pt>
    <dgm:pt modelId="{D56127F4-9F1D-45E4-B33A-AA9DB1EF4395}" type="pres">
      <dgm:prSet presAssocID="{1AD95632-C9AA-4CFF-8A43-F19AAB60F4F4}" presName="cycle" presStyleCnt="0"/>
      <dgm:spPr/>
    </dgm:pt>
    <dgm:pt modelId="{FD21E7AC-8608-444E-8A27-85564BD81826}" type="pres">
      <dgm:prSet presAssocID="{1AD95632-C9AA-4CFF-8A43-F19AAB60F4F4}" presName="srcNode" presStyleLbl="node1" presStyleIdx="0" presStyleCnt="6"/>
      <dgm:spPr/>
    </dgm:pt>
    <dgm:pt modelId="{C448C3F2-DAED-488D-BC8E-D08388300240}" type="pres">
      <dgm:prSet presAssocID="{1AD95632-C9AA-4CFF-8A43-F19AAB60F4F4}" presName="conn" presStyleLbl="parChTrans1D2" presStyleIdx="0" presStyleCnt="1"/>
      <dgm:spPr/>
    </dgm:pt>
    <dgm:pt modelId="{BE8498E1-A766-4E44-A7C2-912B076A7CB1}" type="pres">
      <dgm:prSet presAssocID="{1AD95632-C9AA-4CFF-8A43-F19AAB60F4F4}" presName="extraNode" presStyleLbl="node1" presStyleIdx="0" presStyleCnt="6"/>
      <dgm:spPr/>
    </dgm:pt>
    <dgm:pt modelId="{91DB617C-4261-49AF-816B-B6E948B702BC}" type="pres">
      <dgm:prSet presAssocID="{1AD95632-C9AA-4CFF-8A43-F19AAB60F4F4}" presName="dstNode" presStyleLbl="node1" presStyleIdx="0" presStyleCnt="6"/>
      <dgm:spPr/>
    </dgm:pt>
    <dgm:pt modelId="{3463C1B8-7F9A-4B43-8E1A-7817D21AB403}" type="pres">
      <dgm:prSet presAssocID="{4C0A493F-FA3E-4739-9899-9FA533A732FB}" presName="text_1" presStyleLbl="node1" presStyleIdx="0" presStyleCnt="6">
        <dgm:presLayoutVars>
          <dgm:bulletEnabled val="1"/>
        </dgm:presLayoutVars>
      </dgm:prSet>
      <dgm:spPr/>
    </dgm:pt>
    <dgm:pt modelId="{5C0FBDC7-4F7C-4A55-A44B-8C2E5C100B7D}" type="pres">
      <dgm:prSet presAssocID="{4C0A493F-FA3E-4739-9899-9FA533A732FB}" presName="accent_1" presStyleCnt="0"/>
      <dgm:spPr/>
    </dgm:pt>
    <dgm:pt modelId="{F3D44A97-858B-469D-9DFA-519D0BC76B1D}" type="pres">
      <dgm:prSet presAssocID="{4C0A493F-FA3E-4739-9899-9FA533A732FB}" presName="accentRepeatNode" presStyleLbl="solidFgAcc1" presStyleIdx="0" presStyleCnt="6"/>
      <dgm:spPr/>
    </dgm:pt>
    <dgm:pt modelId="{5606356F-453C-4B47-AF37-8B4AB6FE302C}" type="pres">
      <dgm:prSet presAssocID="{98394199-A1BD-4BB7-B8EE-74708FF7430D}" presName="text_2" presStyleLbl="node1" presStyleIdx="1" presStyleCnt="6">
        <dgm:presLayoutVars>
          <dgm:bulletEnabled val="1"/>
        </dgm:presLayoutVars>
      </dgm:prSet>
      <dgm:spPr/>
    </dgm:pt>
    <dgm:pt modelId="{B425D8BA-B74C-4BDC-8AA4-F429A41530B7}" type="pres">
      <dgm:prSet presAssocID="{98394199-A1BD-4BB7-B8EE-74708FF7430D}" presName="accent_2" presStyleCnt="0"/>
      <dgm:spPr/>
    </dgm:pt>
    <dgm:pt modelId="{F07455E8-BFEA-4AB1-AA1E-3534F2EDF923}" type="pres">
      <dgm:prSet presAssocID="{98394199-A1BD-4BB7-B8EE-74708FF7430D}" presName="accentRepeatNode" presStyleLbl="solidFgAcc1" presStyleIdx="1" presStyleCnt="6"/>
      <dgm:spPr/>
    </dgm:pt>
    <dgm:pt modelId="{22B637DF-9A84-4129-BB17-451560FC1FFD}" type="pres">
      <dgm:prSet presAssocID="{A4F5478E-88AA-4980-9FC3-29F513122949}" presName="text_3" presStyleLbl="node1" presStyleIdx="2" presStyleCnt="6">
        <dgm:presLayoutVars>
          <dgm:bulletEnabled val="1"/>
        </dgm:presLayoutVars>
      </dgm:prSet>
      <dgm:spPr/>
    </dgm:pt>
    <dgm:pt modelId="{04EE4225-6B9D-4730-8B50-3FFB6F600DCD}" type="pres">
      <dgm:prSet presAssocID="{A4F5478E-88AA-4980-9FC3-29F513122949}" presName="accent_3" presStyleCnt="0"/>
      <dgm:spPr/>
    </dgm:pt>
    <dgm:pt modelId="{A2AE0187-48F0-460A-8458-9FB7BC9C6563}" type="pres">
      <dgm:prSet presAssocID="{A4F5478E-88AA-4980-9FC3-29F513122949}" presName="accentRepeatNode" presStyleLbl="solidFgAcc1" presStyleIdx="2" presStyleCnt="6"/>
      <dgm:spPr/>
    </dgm:pt>
    <dgm:pt modelId="{61FA8629-3422-43A4-8217-5C4B7DE5BD49}" type="pres">
      <dgm:prSet presAssocID="{2D94BCEC-341B-4AF5-B63C-39BC214D4C9F}" presName="text_4" presStyleLbl="node1" presStyleIdx="3" presStyleCnt="6">
        <dgm:presLayoutVars>
          <dgm:bulletEnabled val="1"/>
        </dgm:presLayoutVars>
      </dgm:prSet>
      <dgm:spPr/>
    </dgm:pt>
    <dgm:pt modelId="{727202FA-3B67-4633-A054-B1F1EC6C1B99}" type="pres">
      <dgm:prSet presAssocID="{2D94BCEC-341B-4AF5-B63C-39BC214D4C9F}" presName="accent_4" presStyleCnt="0"/>
      <dgm:spPr/>
    </dgm:pt>
    <dgm:pt modelId="{9EACCAB7-02B4-45D9-A4DF-742546818A16}" type="pres">
      <dgm:prSet presAssocID="{2D94BCEC-341B-4AF5-B63C-39BC214D4C9F}" presName="accentRepeatNode" presStyleLbl="solidFgAcc1" presStyleIdx="3" presStyleCnt="6"/>
      <dgm:spPr/>
    </dgm:pt>
    <dgm:pt modelId="{6A193D9C-E3EC-4214-889F-0D60F00A14E8}" type="pres">
      <dgm:prSet presAssocID="{685C0358-3C2C-4162-8B83-FCE25D61F67C}" presName="text_5" presStyleLbl="node1" presStyleIdx="4" presStyleCnt="6">
        <dgm:presLayoutVars>
          <dgm:bulletEnabled val="1"/>
        </dgm:presLayoutVars>
      </dgm:prSet>
      <dgm:spPr/>
    </dgm:pt>
    <dgm:pt modelId="{7AA6F9A2-C454-4EE7-A1AC-5295449B957D}" type="pres">
      <dgm:prSet presAssocID="{685C0358-3C2C-4162-8B83-FCE25D61F67C}" presName="accent_5" presStyleCnt="0"/>
      <dgm:spPr/>
    </dgm:pt>
    <dgm:pt modelId="{1DA193ED-2817-4A9A-AB6B-B8AA0383575C}" type="pres">
      <dgm:prSet presAssocID="{685C0358-3C2C-4162-8B83-FCE25D61F67C}" presName="accentRepeatNode" presStyleLbl="solidFgAcc1" presStyleIdx="4" presStyleCnt="6"/>
      <dgm:spPr/>
    </dgm:pt>
    <dgm:pt modelId="{53421874-D164-4DC1-8DA2-D2E091F458DE}" type="pres">
      <dgm:prSet presAssocID="{C1847B22-46D5-48B1-A712-036BDDB5F0B7}" presName="text_6" presStyleLbl="node1" presStyleIdx="5" presStyleCnt="6">
        <dgm:presLayoutVars>
          <dgm:bulletEnabled val="1"/>
        </dgm:presLayoutVars>
      </dgm:prSet>
      <dgm:spPr/>
    </dgm:pt>
    <dgm:pt modelId="{154E0127-F26A-4BB9-B348-85416A744F2B}" type="pres">
      <dgm:prSet presAssocID="{C1847B22-46D5-48B1-A712-036BDDB5F0B7}" presName="accent_6" presStyleCnt="0"/>
      <dgm:spPr/>
    </dgm:pt>
    <dgm:pt modelId="{1DD944E5-C17C-4148-B2D6-182E775FC404}" type="pres">
      <dgm:prSet presAssocID="{C1847B22-46D5-48B1-A712-036BDDB5F0B7}" presName="accentRepeatNode" presStyleLbl="solidFgAcc1" presStyleIdx="5" presStyleCnt="6"/>
      <dgm:spPr/>
    </dgm:pt>
  </dgm:ptLst>
  <dgm:cxnLst>
    <dgm:cxn modelId="{393ED515-1D0C-4186-B2A5-643E391130AE}" type="presOf" srcId="{A4F5478E-88AA-4980-9FC3-29F513122949}" destId="{22B637DF-9A84-4129-BB17-451560FC1FFD}" srcOrd="0" destOrd="0" presId="urn:microsoft.com/office/officeart/2008/layout/VerticalCurvedList"/>
    <dgm:cxn modelId="{C4AFB21B-F417-4DB3-9046-95DD4A54317C}" type="presOf" srcId="{1AD95632-C9AA-4CFF-8A43-F19AAB60F4F4}" destId="{75AA0856-6A26-4EF2-B033-D37827804E47}" srcOrd="0" destOrd="0" presId="urn:microsoft.com/office/officeart/2008/layout/VerticalCurvedList"/>
    <dgm:cxn modelId="{EF2E0B1F-14AD-47E6-AB98-8A5A98F1041E}" srcId="{1AD95632-C9AA-4CFF-8A43-F19AAB60F4F4}" destId="{2D94BCEC-341B-4AF5-B63C-39BC214D4C9F}" srcOrd="3" destOrd="0" parTransId="{1AB62344-A6B8-4CBA-9562-F2779F105B28}" sibTransId="{293425D4-6355-4FCC-849A-E876E4362013}"/>
    <dgm:cxn modelId="{0F5E3E2C-10C7-4203-BCF0-41078D457409}" type="presOf" srcId="{C1847B22-46D5-48B1-A712-036BDDB5F0B7}" destId="{53421874-D164-4DC1-8DA2-D2E091F458DE}" srcOrd="0" destOrd="0" presId="urn:microsoft.com/office/officeart/2008/layout/VerticalCurvedList"/>
    <dgm:cxn modelId="{8172803E-A3A4-42A7-9F40-70BD141DF4E5}" srcId="{1AD95632-C9AA-4CFF-8A43-F19AAB60F4F4}" destId="{A4F5478E-88AA-4980-9FC3-29F513122949}" srcOrd="2" destOrd="0" parTransId="{194B38C7-6885-41ED-943C-BDCEA58C3B29}" sibTransId="{9C284B1D-4DE0-437C-8A20-C54D82119DFB}"/>
    <dgm:cxn modelId="{5664E760-823B-4A10-9E8E-4626CA59EFBF}" type="presOf" srcId="{2D94BCEC-341B-4AF5-B63C-39BC214D4C9F}" destId="{61FA8629-3422-43A4-8217-5C4B7DE5BD49}" srcOrd="0" destOrd="0" presId="urn:microsoft.com/office/officeart/2008/layout/VerticalCurvedList"/>
    <dgm:cxn modelId="{60CC7F46-4F02-4EEE-8401-90B0AE524752}" type="presOf" srcId="{685C0358-3C2C-4162-8B83-FCE25D61F67C}" destId="{6A193D9C-E3EC-4214-889F-0D60F00A14E8}" srcOrd="0" destOrd="0" presId="urn:microsoft.com/office/officeart/2008/layout/VerticalCurvedList"/>
    <dgm:cxn modelId="{F304BB72-03AD-41DD-8A11-091420A76261}" type="presOf" srcId="{98394199-A1BD-4BB7-B8EE-74708FF7430D}" destId="{5606356F-453C-4B47-AF37-8B4AB6FE302C}" srcOrd="0" destOrd="0" presId="urn:microsoft.com/office/officeart/2008/layout/VerticalCurvedList"/>
    <dgm:cxn modelId="{72D89953-73D5-4259-85AB-09B70F5A15AE}" srcId="{1AD95632-C9AA-4CFF-8A43-F19AAB60F4F4}" destId="{C1847B22-46D5-48B1-A712-036BDDB5F0B7}" srcOrd="5" destOrd="0" parTransId="{23E26476-3767-466B-BC06-F1970B748285}" sibTransId="{254BB4B0-FD94-46FB-8884-5A1E4EF206C2}"/>
    <dgm:cxn modelId="{51440256-E54F-4083-9BA9-81BA45B63DCB}" type="presOf" srcId="{358E37E6-186F-4578-9706-98483704CA2A}" destId="{C448C3F2-DAED-488D-BC8E-D08388300240}" srcOrd="0" destOrd="0" presId="urn:microsoft.com/office/officeart/2008/layout/VerticalCurvedList"/>
    <dgm:cxn modelId="{7513B294-15D5-491B-B874-FCFA9379E668}" srcId="{1AD95632-C9AA-4CFF-8A43-F19AAB60F4F4}" destId="{685C0358-3C2C-4162-8B83-FCE25D61F67C}" srcOrd="4" destOrd="0" parTransId="{CF50A987-A3D5-45F6-8E5B-B682E3899899}" sibTransId="{EE4E8A65-9D66-46D3-A55A-D226860CCC0F}"/>
    <dgm:cxn modelId="{BEA8A098-6A69-4501-AB1D-2BA4844C5E34}" srcId="{1AD95632-C9AA-4CFF-8A43-F19AAB60F4F4}" destId="{4C0A493F-FA3E-4739-9899-9FA533A732FB}" srcOrd="0" destOrd="0" parTransId="{4D543F69-4547-4480-BD25-2A72A0D8C5C2}" sibTransId="{358E37E6-186F-4578-9706-98483704CA2A}"/>
    <dgm:cxn modelId="{9E6C38D9-2ADC-4399-81F8-928AC3B0F149}" srcId="{1AD95632-C9AA-4CFF-8A43-F19AAB60F4F4}" destId="{98394199-A1BD-4BB7-B8EE-74708FF7430D}" srcOrd="1" destOrd="0" parTransId="{D8FADE66-347E-4005-A132-2DBC0C6681A3}" sibTransId="{25104F5B-CCC7-4777-8E82-3C037A4A1E93}"/>
    <dgm:cxn modelId="{CD3A54FB-76C3-47BB-908D-C2DEBD7118BA}" type="presOf" srcId="{4C0A493F-FA3E-4739-9899-9FA533A732FB}" destId="{3463C1B8-7F9A-4B43-8E1A-7817D21AB403}" srcOrd="0" destOrd="0" presId="urn:microsoft.com/office/officeart/2008/layout/VerticalCurvedList"/>
    <dgm:cxn modelId="{B1B25A21-932A-49C9-B2B1-C2CA78B52CD4}" type="presParOf" srcId="{75AA0856-6A26-4EF2-B033-D37827804E47}" destId="{BFEAA9FD-FB68-43CD-9E4E-243F774FA9C8}" srcOrd="0" destOrd="0" presId="urn:microsoft.com/office/officeart/2008/layout/VerticalCurvedList"/>
    <dgm:cxn modelId="{4BE8F0A8-456C-4965-B16E-3D6344A87EFD}" type="presParOf" srcId="{BFEAA9FD-FB68-43CD-9E4E-243F774FA9C8}" destId="{D56127F4-9F1D-45E4-B33A-AA9DB1EF4395}" srcOrd="0" destOrd="0" presId="urn:microsoft.com/office/officeart/2008/layout/VerticalCurvedList"/>
    <dgm:cxn modelId="{2A34A60B-E4DA-4986-AF47-F071B9A562D0}" type="presParOf" srcId="{D56127F4-9F1D-45E4-B33A-AA9DB1EF4395}" destId="{FD21E7AC-8608-444E-8A27-85564BD81826}" srcOrd="0" destOrd="0" presId="urn:microsoft.com/office/officeart/2008/layout/VerticalCurvedList"/>
    <dgm:cxn modelId="{3B28CCB4-D39C-422C-B42B-3942CA593179}" type="presParOf" srcId="{D56127F4-9F1D-45E4-B33A-AA9DB1EF4395}" destId="{C448C3F2-DAED-488D-BC8E-D08388300240}" srcOrd="1" destOrd="0" presId="urn:microsoft.com/office/officeart/2008/layout/VerticalCurvedList"/>
    <dgm:cxn modelId="{F2B08F95-61BC-461B-A54A-EC92B6155901}" type="presParOf" srcId="{D56127F4-9F1D-45E4-B33A-AA9DB1EF4395}" destId="{BE8498E1-A766-4E44-A7C2-912B076A7CB1}" srcOrd="2" destOrd="0" presId="urn:microsoft.com/office/officeart/2008/layout/VerticalCurvedList"/>
    <dgm:cxn modelId="{A83E8149-1243-4C0F-860B-DE33B82DB876}" type="presParOf" srcId="{D56127F4-9F1D-45E4-B33A-AA9DB1EF4395}" destId="{91DB617C-4261-49AF-816B-B6E948B702BC}" srcOrd="3" destOrd="0" presId="urn:microsoft.com/office/officeart/2008/layout/VerticalCurvedList"/>
    <dgm:cxn modelId="{41C662BB-015B-435D-875F-2C02A634632C}" type="presParOf" srcId="{BFEAA9FD-FB68-43CD-9E4E-243F774FA9C8}" destId="{3463C1B8-7F9A-4B43-8E1A-7817D21AB403}" srcOrd="1" destOrd="0" presId="urn:microsoft.com/office/officeart/2008/layout/VerticalCurvedList"/>
    <dgm:cxn modelId="{5FF112B5-A333-4B4F-BB58-3E0D134427FC}" type="presParOf" srcId="{BFEAA9FD-FB68-43CD-9E4E-243F774FA9C8}" destId="{5C0FBDC7-4F7C-4A55-A44B-8C2E5C100B7D}" srcOrd="2" destOrd="0" presId="urn:microsoft.com/office/officeart/2008/layout/VerticalCurvedList"/>
    <dgm:cxn modelId="{DDD4CB2D-1DED-4533-B8B6-1E9A5163699F}" type="presParOf" srcId="{5C0FBDC7-4F7C-4A55-A44B-8C2E5C100B7D}" destId="{F3D44A97-858B-469D-9DFA-519D0BC76B1D}" srcOrd="0" destOrd="0" presId="urn:microsoft.com/office/officeart/2008/layout/VerticalCurvedList"/>
    <dgm:cxn modelId="{B3779BA2-F874-44C2-8D24-367D3FEBA96A}" type="presParOf" srcId="{BFEAA9FD-FB68-43CD-9E4E-243F774FA9C8}" destId="{5606356F-453C-4B47-AF37-8B4AB6FE302C}" srcOrd="3" destOrd="0" presId="urn:microsoft.com/office/officeart/2008/layout/VerticalCurvedList"/>
    <dgm:cxn modelId="{B1A1FC63-671D-4FF6-A7FA-DFF45A03553D}" type="presParOf" srcId="{BFEAA9FD-FB68-43CD-9E4E-243F774FA9C8}" destId="{B425D8BA-B74C-4BDC-8AA4-F429A41530B7}" srcOrd="4" destOrd="0" presId="urn:microsoft.com/office/officeart/2008/layout/VerticalCurvedList"/>
    <dgm:cxn modelId="{BE24E0DC-37C6-49A6-8081-96C0EBA7DDF6}" type="presParOf" srcId="{B425D8BA-B74C-4BDC-8AA4-F429A41530B7}" destId="{F07455E8-BFEA-4AB1-AA1E-3534F2EDF923}" srcOrd="0" destOrd="0" presId="urn:microsoft.com/office/officeart/2008/layout/VerticalCurvedList"/>
    <dgm:cxn modelId="{154C006F-5718-4F7A-91A8-0D1BD2B07CCE}" type="presParOf" srcId="{BFEAA9FD-FB68-43CD-9E4E-243F774FA9C8}" destId="{22B637DF-9A84-4129-BB17-451560FC1FFD}" srcOrd="5" destOrd="0" presId="urn:microsoft.com/office/officeart/2008/layout/VerticalCurvedList"/>
    <dgm:cxn modelId="{E2729833-860A-4780-92D0-B5B9ABF628D0}" type="presParOf" srcId="{BFEAA9FD-FB68-43CD-9E4E-243F774FA9C8}" destId="{04EE4225-6B9D-4730-8B50-3FFB6F600DCD}" srcOrd="6" destOrd="0" presId="urn:microsoft.com/office/officeart/2008/layout/VerticalCurvedList"/>
    <dgm:cxn modelId="{A4184785-D997-4A2E-A8D2-9E3805261B43}" type="presParOf" srcId="{04EE4225-6B9D-4730-8B50-3FFB6F600DCD}" destId="{A2AE0187-48F0-460A-8458-9FB7BC9C6563}" srcOrd="0" destOrd="0" presId="urn:microsoft.com/office/officeart/2008/layout/VerticalCurvedList"/>
    <dgm:cxn modelId="{2B9A8B94-0C7A-459D-89D2-F1673B844320}" type="presParOf" srcId="{BFEAA9FD-FB68-43CD-9E4E-243F774FA9C8}" destId="{61FA8629-3422-43A4-8217-5C4B7DE5BD49}" srcOrd="7" destOrd="0" presId="urn:microsoft.com/office/officeart/2008/layout/VerticalCurvedList"/>
    <dgm:cxn modelId="{B2EC8C51-B6FB-4EBD-8DD4-B9114ABA10CB}" type="presParOf" srcId="{BFEAA9FD-FB68-43CD-9E4E-243F774FA9C8}" destId="{727202FA-3B67-4633-A054-B1F1EC6C1B99}" srcOrd="8" destOrd="0" presId="urn:microsoft.com/office/officeart/2008/layout/VerticalCurvedList"/>
    <dgm:cxn modelId="{A70A599B-F0C2-4325-AD94-8E1EEC2159DC}" type="presParOf" srcId="{727202FA-3B67-4633-A054-B1F1EC6C1B99}" destId="{9EACCAB7-02B4-45D9-A4DF-742546818A16}" srcOrd="0" destOrd="0" presId="urn:microsoft.com/office/officeart/2008/layout/VerticalCurvedList"/>
    <dgm:cxn modelId="{1F2741E0-7ADB-49D5-BFC3-C8A8C634162B}" type="presParOf" srcId="{BFEAA9FD-FB68-43CD-9E4E-243F774FA9C8}" destId="{6A193D9C-E3EC-4214-889F-0D60F00A14E8}" srcOrd="9" destOrd="0" presId="urn:microsoft.com/office/officeart/2008/layout/VerticalCurvedList"/>
    <dgm:cxn modelId="{D2EEEE39-CA91-4CEC-9570-053F059A877F}" type="presParOf" srcId="{BFEAA9FD-FB68-43CD-9E4E-243F774FA9C8}" destId="{7AA6F9A2-C454-4EE7-A1AC-5295449B957D}" srcOrd="10" destOrd="0" presId="urn:microsoft.com/office/officeart/2008/layout/VerticalCurvedList"/>
    <dgm:cxn modelId="{94A58F5E-5040-4EED-A5AD-6F3CA9FAF557}" type="presParOf" srcId="{7AA6F9A2-C454-4EE7-A1AC-5295449B957D}" destId="{1DA193ED-2817-4A9A-AB6B-B8AA0383575C}" srcOrd="0" destOrd="0" presId="urn:microsoft.com/office/officeart/2008/layout/VerticalCurvedList"/>
    <dgm:cxn modelId="{F295867D-5AEC-4AFB-BAFA-4D610832B156}" type="presParOf" srcId="{BFEAA9FD-FB68-43CD-9E4E-243F774FA9C8}" destId="{53421874-D164-4DC1-8DA2-D2E091F458DE}" srcOrd="11" destOrd="0" presId="urn:microsoft.com/office/officeart/2008/layout/VerticalCurvedList"/>
    <dgm:cxn modelId="{65089466-C458-4B31-820F-4C7DE392F9C8}" type="presParOf" srcId="{BFEAA9FD-FB68-43CD-9E4E-243F774FA9C8}" destId="{154E0127-F26A-4BB9-B348-85416A744F2B}" srcOrd="12" destOrd="0" presId="urn:microsoft.com/office/officeart/2008/layout/VerticalCurvedList"/>
    <dgm:cxn modelId="{9D8E31FD-D21B-41AC-BADB-49F88C4F07C2}" type="presParOf" srcId="{154E0127-F26A-4BB9-B348-85416A744F2B}" destId="{1DD944E5-C17C-4148-B2D6-182E775FC40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AD95632-C9AA-4CFF-8A43-F19AAB60F4F4}" type="doc">
      <dgm:prSet loTypeId="urn:microsoft.com/office/officeart/2008/layout/VerticalCurvedList" loCatId="list" qsTypeId="urn:microsoft.com/office/officeart/2005/8/quickstyle/3d3" qsCatId="3D" csTypeId="urn:microsoft.com/office/officeart/2005/8/colors/accent5_1" csCatId="accent5" phldr="1"/>
      <dgm:spPr/>
      <dgm:t>
        <a:bodyPr/>
        <a:lstStyle/>
        <a:p>
          <a:endParaRPr lang="es-EC"/>
        </a:p>
      </dgm:t>
    </dgm:pt>
    <dgm:pt modelId="{4C0A493F-FA3E-4739-9899-9FA533A732FB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Calibri" pitchFamily="34" charset="0"/>
            </a:rPr>
            <a:t>Generalidades</a:t>
          </a:r>
          <a:endParaRPr lang="es-EC" b="0" dirty="0"/>
        </a:p>
      </dgm:t>
    </dgm:pt>
    <dgm:pt modelId="{4D543F69-4547-4480-BD25-2A72A0D8C5C2}" type="parTrans" cxnId="{BEA8A098-6A69-4501-AB1D-2BA4844C5E34}">
      <dgm:prSet/>
      <dgm:spPr/>
      <dgm:t>
        <a:bodyPr/>
        <a:lstStyle/>
        <a:p>
          <a:endParaRPr lang="es-EC"/>
        </a:p>
      </dgm:t>
    </dgm:pt>
    <dgm:pt modelId="{358E37E6-186F-4578-9706-98483704CA2A}" type="sibTrans" cxnId="{BEA8A098-6A69-4501-AB1D-2BA4844C5E34}">
      <dgm:prSet/>
      <dgm:spPr/>
      <dgm:t>
        <a:bodyPr/>
        <a:lstStyle/>
        <a:p>
          <a:endParaRPr lang="es-EC"/>
        </a:p>
      </dgm:t>
    </dgm:pt>
    <dgm:pt modelId="{98394199-A1BD-4BB7-B8EE-74708FF7430D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Calibri" pitchFamily="34" charset="0"/>
            </a:rPr>
            <a:t>Marco teórico</a:t>
          </a:r>
          <a:endParaRPr lang="es-EC" b="0" dirty="0"/>
        </a:p>
      </dgm:t>
    </dgm:pt>
    <dgm:pt modelId="{D8FADE66-347E-4005-A132-2DBC0C6681A3}" type="parTrans" cxnId="{9E6C38D9-2ADC-4399-81F8-928AC3B0F149}">
      <dgm:prSet/>
      <dgm:spPr/>
      <dgm:t>
        <a:bodyPr/>
        <a:lstStyle/>
        <a:p>
          <a:endParaRPr lang="es-EC"/>
        </a:p>
      </dgm:t>
    </dgm:pt>
    <dgm:pt modelId="{25104F5B-CCC7-4777-8E82-3C037A4A1E93}" type="sibTrans" cxnId="{9E6C38D9-2ADC-4399-81F8-928AC3B0F149}">
      <dgm:prSet/>
      <dgm:spPr/>
      <dgm:t>
        <a:bodyPr/>
        <a:lstStyle/>
        <a:p>
          <a:endParaRPr lang="es-EC"/>
        </a:p>
      </dgm:t>
    </dgm:pt>
    <dgm:pt modelId="{A4F5478E-88AA-4980-9FC3-29F513122949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Calibri" pitchFamily="34" charset="0"/>
            </a:rPr>
            <a:t>Ensamblaje de la base de datos</a:t>
          </a:r>
          <a:endParaRPr lang="es-EC" b="0" dirty="0"/>
        </a:p>
      </dgm:t>
    </dgm:pt>
    <dgm:pt modelId="{194B38C7-6885-41ED-943C-BDCEA58C3B29}" type="parTrans" cxnId="{8172803E-A3A4-42A7-9F40-70BD141DF4E5}">
      <dgm:prSet/>
      <dgm:spPr/>
      <dgm:t>
        <a:bodyPr/>
        <a:lstStyle/>
        <a:p>
          <a:endParaRPr lang="es-EC"/>
        </a:p>
      </dgm:t>
    </dgm:pt>
    <dgm:pt modelId="{9C284B1D-4DE0-437C-8A20-C54D82119DFB}" type="sibTrans" cxnId="{8172803E-A3A4-42A7-9F40-70BD141DF4E5}">
      <dgm:prSet/>
      <dgm:spPr/>
      <dgm:t>
        <a:bodyPr/>
        <a:lstStyle/>
        <a:p>
          <a:endParaRPr lang="es-EC"/>
        </a:p>
      </dgm:t>
    </dgm:pt>
    <dgm:pt modelId="{2D94BCEC-341B-4AF5-B63C-39BC214D4C9F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Calibri" pitchFamily="34" charset="0"/>
            </a:rPr>
            <a:t>Evaluación del modelo fenomenológico analizado</a:t>
          </a:r>
          <a:endParaRPr lang="es-EC" b="0" dirty="0"/>
        </a:p>
      </dgm:t>
    </dgm:pt>
    <dgm:pt modelId="{1AB62344-A6B8-4CBA-9562-F2779F105B28}" type="parTrans" cxnId="{EF2E0B1F-14AD-47E6-AB98-8A5A98F1041E}">
      <dgm:prSet/>
      <dgm:spPr/>
      <dgm:t>
        <a:bodyPr/>
        <a:lstStyle/>
        <a:p>
          <a:endParaRPr lang="es-EC"/>
        </a:p>
      </dgm:t>
    </dgm:pt>
    <dgm:pt modelId="{293425D4-6355-4FCC-849A-E876E4362013}" type="sibTrans" cxnId="{EF2E0B1F-14AD-47E6-AB98-8A5A98F1041E}">
      <dgm:prSet/>
      <dgm:spPr/>
      <dgm:t>
        <a:bodyPr/>
        <a:lstStyle/>
        <a:p>
          <a:endParaRPr lang="es-EC"/>
        </a:p>
      </dgm:t>
    </dgm:pt>
    <dgm:pt modelId="{685C0358-3C2C-4162-8B83-FCE25D61F67C}">
      <dgm:prSet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Calibri" pitchFamily="34" charset="0"/>
            </a:rPr>
            <a:t>Curvas de fragilidad</a:t>
          </a:r>
        </a:p>
      </dgm:t>
    </dgm:pt>
    <dgm:pt modelId="{CF50A987-A3D5-45F6-8E5B-B682E3899899}" type="parTrans" cxnId="{7513B294-15D5-491B-B874-FCFA9379E668}">
      <dgm:prSet/>
      <dgm:spPr/>
      <dgm:t>
        <a:bodyPr/>
        <a:lstStyle/>
        <a:p>
          <a:endParaRPr lang="es-EC"/>
        </a:p>
      </dgm:t>
    </dgm:pt>
    <dgm:pt modelId="{EE4E8A65-9D66-46D3-A55A-D226860CCC0F}" type="sibTrans" cxnId="{7513B294-15D5-491B-B874-FCFA9379E668}">
      <dgm:prSet/>
      <dgm:spPr/>
      <dgm:t>
        <a:bodyPr/>
        <a:lstStyle/>
        <a:p>
          <a:endParaRPr lang="es-EC"/>
        </a:p>
      </dgm:t>
    </dgm:pt>
    <dgm:pt modelId="{C1847B22-46D5-48B1-A712-036BDDB5F0B7}">
      <dgm:prSet/>
      <dgm:spPr>
        <a:solidFill>
          <a:srgbClr val="00CC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1" dirty="0">
              <a:latin typeface="Calibri" pitchFamily="34" charset="0"/>
            </a:rPr>
            <a:t>Conclusiones y recomendaciones</a:t>
          </a:r>
        </a:p>
      </dgm:t>
    </dgm:pt>
    <dgm:pt modelId="{23E26476-3767-466B-BC06-F1970B748285}" type="parTrans" cxnId="{72D89953-73D5-4259-85AB-09B70F5A15AE}">
      <dgm:prSet/>
      <dgm:spPr/>
      <dgm:t>
        <a:bodyPr/>
        <a:lstStyle/>
        <a:p>
          <a:endParaRPr lang="es-EC"/>
        </a:p>
      </dgm:t>
    </dgm:pt>
    <dgm:pt modelId="{254BB4B0-FD94-46FB-8884-5A1E4EF206C2}" type="sibTrans" cxnId="{72D89953-73D5-4259-85AB-09B70F5A15AE}">
      <dgm:prSet/>
      <dgm:spPr/>
      <dgm:t>
        <a:bodyPr/>
        <a:lstStyle/>
        <a:p>
          <a:endParaRPr lang="es-EC"/>
        </a:p>
      </dgm:t>
    </dgm:pt>
    <dgm:pt modelId="{75AA0856-6A26-4EF2-B033-D37827804E47}" type="pres">
      <dgm:prSet presAssocID="{1AD95632-C9AA-4CFF-8A43-F19AAB60F4F4}" presName="Name0" presStyleCnt="0">
        <dgm:presLayoutVars>
          <dgm:chMax val="7"/>
          <dgm:chPref val="7"/>
          <dgm:dir/>
        </dgm:presLayoutVars>
      </dgm:prSet>
      <dgm:spPr/>
    </dgm:pt>
    <dgm:pt modelId="{BFEAA9FD-FB68-43CD-9E4E-243F774FA9C8}" type="pres">
      <dgm:prSet presAssocID="{1AD95632-C9AA-4CFF-8A43-F19AAB60F4F4}" presName="Name1" presStyleCnt="0"/>
      <dgm:spPr/>
    </dgm:pt>
    <dgm:pt modelId="{D56127F4-9F1D-45E4-B33A-AA9DB1EF4395}" type="pres">
      <dgm:prSet presAssocID="{1AD95632-C9AA-4CFF-8A43-F19AAB60F4F4}" presName="cycle" presStyleCnt="0"/>
      <dgm:spPr/>
    </dgm:pt>
    <dgm:pt modelId="{FD21E7AC-8608-444E-8A27-85564BD81826}" type="pres">
      <dgm:prSet presAssocID="{1AD95632-C9AA-4CFF-8A43-F19AAB60F4F4}" presName="srcNode" presStyleLbl="node1" presStyleIdx="0" presStyleCnt="6"/>
      <dgm:spPr/>
    </dgm:pt>
    <dgm:pt modelId="{C448C3F2-DAED-488D-BC8E-D08388300240}" type="pres">
      <dgm:prSet presAssocID="{1AD95632-C9AA-4CFF-8A43-F19AAB60F4F4}" presName="conn" presStyleLbl="parChTrans1D2" presStyleIdx="0" presStyleCnt="1"/>
      <dgm:spPr/>
    </dgm:pt>
    <dgm:pt modelId="{BE8498E1-A766-4E44-A7C2-912B076A7CB1}" type="pres">
      <dgm:prSet presAssocID="{1AD95632-C9AA-4CFF-8A43-F19AAB60F4F4}" presName="extraNode" presStyleLbl="node1" presStyleIdx="0" presStyleCnt="6"/>
      <dgm:spPr/>
    </dgm:pt>
    <dgm:pt modelId="{91DB617C-4261-49AF-816B-B6E948B702BC}" type="pres">
      <dgm:prSet presAssocID="{1AD95632-C9AA-4CFF-8A43-F19AAB60F4F4}" presName="dstNode" presStyleLbl="node1" presStyleIdx="0" presStyleCnt="6"/>
      <dgm:spPr/>
    </dgm:pt>
    <dgm:pt modelId="{3463C1B8-7F9A-4B43-8E1A-7817D21AB403}" type="pres">
      <dgm:prSet presAssocID="{4C0A493F-FA3E-4739-9899-9FA533A732FB}" presName="text_1" presStyleLbl="node1" presStyleIdx="0" presStyleCnt="6">
        <dgm:presLayoutVars>
          <dgm:bulletEnabled val="1"/>
        </dgm:presLayoutVars>
      </dgm:prSet>
      <dgm:spPr/>
    </dgm:pt>
    <dgm:pt modelId="{5C0FBDC7-4F7C-4A55-A44B-8C2E5C100B7D}" type="pres">
      <dgm:prSet presAssocID="{4C0A493F-FA3E-4739-9899-9FA533A732FB}" presName="accent_1" presStyleCnt="0"/>
      <dgm:spPr/>
    </dgm:pt>
    <dgm:pt modelId="{F3D44A97-858B-469D-9DFA-519D0BC76B1D}" type="pres">
      <dgm:prSet presAssocID="{4C0A493F-FA3E-4739-9899-9FA533A732FB}" presName="accentRepeatNode" presStyleLbl="solidFgAcc1" presStyleIdx="0" presStyleCnt="6"/>
      <dgm:spPr/>
    </dgm:pt>
    <dgm:pt modelId="{5606356F-453C-4B47-AF37-8B4AB6FE302C}" type="pres">
      <dgm:prSet presAssocID="{98394199-A1BD-4BB7-B8EE-74708FF7430D}" presName="text_2" presStyleLbl="node1" presStyleIdx="1" presStyleCnt="6">
        <dgm:presLayoutVars>
          <dgm:bulletEnabled val="1"/>
        </dgm:presLayoutVars>
      </dgm:prSet>
      <dgm:spPr/>
    </dgm:pt>
    <dgm:pt modelId="{B425D8BA-B74C-4BDC-8AA4-F429A41530B7}" type="pres">
      <dgm:prSet presAssocID="{98394199-A1BD-4BB7-B8EE-74708FF7430D}" presName="accent_2" presStyleCnt="0"/>
      <dgm:spPr/>
    </dgm:pt>
    <dgm:pt modelId="{F07455E8-BFEA-4AB1-AA1E-3534F2EDF923}" type="pres">
      <dgm:prSet presAssocID="{98394199-A1BD-4BB7-B8EE-74708FF7430D}" presName="accentRepeatNode" presStyleLbl="solidFgAcc1" presStyleIdx="1" presStyleCnt="6"/>
      <dgm:spPr/>
    </dgm:pt>
    <dgm:pt modelId="{22B637DF-9A84-4129-BB17-451560FC1FFD}" type="pres">
      <dgm:prSet presAssocID="{A4F5478E-88AA-4980-9FC3-29F513122949}" presName="text_3" presStyleLbl="node1" presStyleIdx="2" presStyleCnt="6">
        <dgm:presLayoutVars>
          <dgm:bulletEnabled val="1"/>
        </dgm:presLayoutVars>
      </dgm:prSet>
      <dgm:spPr/>
    </dgm:pt>
    <dgm:pt modelId="{04EE4225-6B9D-4730-8B50-3FFB6F600DCD}" type="pres">
      <dgm:prSet presAssocID="{A4F5478E-88AA-4980-9FC3-29F513122949}" presName="accent_3" presStyleCnt="0"/>
      <dgm:spPr/>
    </dgm:pt>
    <dgm:pt modelId="{A2AE0187-48F0-460A-8458-9FB7BC9C6563}" type="pres">
      <dgm:prSet presAssocID="{A4F5478E-88AA-4980-9FC3-29F513122949}" presName="accentRepeatNode" presStyleLbl="solidFgAcc1" presStyleIdx="2" presStyleCnt="6"/>
      <dgm:spPr/>
    </dgm:pt>
    <dgm:pt modelId="{61FA8629-3422-43A4-8217-5C4B7DE5BD49}" type="pres">
      <dgm:prSet presAssocID="{2D94BCEC-341B-4AF5-B63C-39BC214D4C9F}" presName="text_4" presStyleLbl="node1" presStyleIdx="3" presStyleCnt="6">
        <dgm:presLayoutVars>
          <dgm:bulletEnabled val="1"/>
        </dgm:presLayoutVars>
      </dgm:prSet>
      <dgm:spPr/>
    </dgm:pt>
    <dgm:pt modelId="{727202FA-3B67-4633-A054-B1F1EC6C1B99}" type="pres">
      <dgm:prSet presAssocID="{2D94BCEC-341B-4AF5-B63C-39BC214D4C9F}" presName="accent_4" presStyleCnt="0"/>
      <dgm:spPr/>
    </dgm:pt>
    <dgm:pt modelId="{9EACCAB7-02B4-45D9-A4DF-742546818A16}" type="pres">
      <dgm:prSet presAssocID="{2D94BCEC-341B-4AF5-B63C-39BC214D4C9F}" presName="accentRepeatNode" presStyleLbl="solidFgAcc1" presStyleIdx="3" presStyleCnt="6"/>
      <dgm:spPr/>
    </dgm:pt>
    <dgm:pt modelId="{6A193D9C-E3EC-4214-889F-0D60F00A14E8}" type="pres">
      <dgm:prSet presAssocID="{685C0358-3C2C-4162-8B83-FCE25D61F67C}" presName="text_5" presStyleLbl="node1" presStyleIdx="4" presStyleCnt="6">
        <dgm:presLayoutVars>
          <dgm:bulletEnabled val="1"/>
        </dgm:presLayoutVars>
      </dgm:prSet>
      <dgm:spPr/>
    </dgm:pt>
    <dgm:pt modelId="{7AA6F9A2-C454-4EE7-A1AC-5295449B957D}" type="pres">
      <dgm:prSet presAssocID="{685C0358-3C2C-4162-8B83-FCE25D61F67C}" presName="accent_5" presStyleCnt="0"/>
      <dgm:spPr/>
    </dgm:pt>
    <dgm:pt modelId="{1DA193ED-2817-4A9A-AB6B-B8AA0383575C}" type="pres">
      <dgm:prSet presAssocID="{685C0358-3C2C-4162-8B83-FCE25D61F67C}" presName="accentRepeatNode" presStyleLbl="solidFgAcc1" presStyleIdx="4" presStyleCnt="6"/>
      <dgm:spPr/>
    </dgm:pt>
    <dgm:pt modelId="{53421874-D164-4DC1-8DA2-D2E091F458DE}" type="pres">
      <dgm:prSet presAssocID="{C1847B22-46D5-48B1-A712-036BDDB5F0B7}" presName="text_6" presStyleLbl="node1" presStyleIdx="5" presStyleCnt="6">
        <dgm:presLayoutVars>
          <dgm:bulletEnabled val="1"/>
        </dgm:presLayoutVars>
      </dgm:prSet>
      <dgm:spPr/>
    </dgm:pt>
    <dgm:pt modelId="{154E0127-F26A-4BB9-B348-85416A744F2B}" type="pres">
      <dgm:prSet presAssocID="{C1847B22-46D5-48B1-A712-036BDDB5F0B7}" presName="accent_6" presStyleCnt="0"/>
      <dgm:spPr/>
    </dgm:pt>
    <dgm:pt modelId="{1DD944E5-C17C-4148-B2D6-182E775FC404}" type="pres">
      <dgm:prSet presAssocID="{C1847B22-46D5-48B1-A712-036BDDB5F0B7}" presName="accentRepeatNode" presStyleLbl="solidFgAcc1" presStyleIdx="5" presStyleCnt="6"/>
      <dgm:spPr/>
    </dgm:pt>
  </dgm:ptLst>
  <dgm:cxnLst>
    <dgm:cxn modelId="{393ED515-1D0C-4186-B2A5-643E391130AE}" type="presOf" srcId="{A4F5478E-88AA-4980-9FC3-29F513122949}" destId="{22B637DF-9A84-4129-BB17-451560FC1FFD}" srcOrd="0" destOrd="0" presId="urn:microsoft.com/office/officeart/2008/layout/VerticalCurvedList"/>
    <dgm:cxn modelId="{C4AFB21B-F417-4DB3-9046-95DD4A54317C}" type="presOf" srcId="{1AD95632-C9AA-4CFF-8A43-F19AAB60F4F4}" destId="{75AA0856-6A26-4EF2-B033-D37827804E47}" srcOrd="0" destOrd="0" presId="urn:microsoft.com/office/officeart/2008/layout/VerticalCurvedList"/>
    <dgm:cxn modelId="{EF2E0B1F-14AD-47E6-AB98-8A5A98F1041E}" srcId="{1AD95632-C9AA-4CFF-8A43-F19AAB60F4F4}" destId="{2D94BCEC-341B-4AF5-B63C-39BC214D4C9F}" srcOrd="3" destOrd="0" parTransId="{1AB62344-A6B8-4CBA-9562-F2779F105B28}" sibTransId="{293425D4-6355-4FCC-849A-E876E4362013}"/>
    <dgm:cxn modelId="{0F5E3E2C-10C7-4203-BCF0-41078D457409}" type="presOf" srcId="{C1847B22-46D5-48B1-A712-036BDDB5F0B7}" destId="{53421874-D164-4DC1-8DA2-D2E091F458DE}" srcOrd="0" destOrd="0" presId="urn:microsoft.com/office/officeart/2008/layout/VerticalCurvedList"/>
    <dgm:cxn modelId="{8172803E-A3A4-42A7-9F40-70BD141DF4E5}" srcId="{1AD95632-C9AA-4CFF-8A43-F19AAB60F4F4}" destId="{A4F5478E-88AA-4980-9FC3-29F513122949}" srcOrd="2" destOrd="0" parTransId="{194B38C7-6885-41ED-943C-BDCEA58C3B29}" sibTransId="{9C284B1D-4DE0-437C-8A20-C54D82119DFB}"/>
    <dgm:cxn modelId="{5664E760-823B-4A10-9E8E-4626CA59EFBF}" type="presOf" srcId="{2D94BCEC-341B-4AF5-B63C-39BC214D4C9F}" destId="{61FA8629-3422-43A4-8217-5C4B7DE5BD49}" srcOrd="0" destOrd="0" presId="urn:microsoft.com/office/officeart/2008/layout/VerticalCurvedList"/>
    <dgm:cxn modelId="{60CC7F46-4F02-4EEE-8401-90B0AE524752}" type="presOf" srcId="{685C0358-3C2C-4162-8B83-FCE25D61F67C}" destId="{6A193D9C-E3EC-4214-889F-0D60F00A14E8}" srcOrd="0" destOrd="0" presId="urn:microsoft.com/office/officeart/2008/layout/VerticalCurvedList"/>
    <dgm:cxn modelId="{F304BB72-03AD-41DD-8A11-091420A76261}" type="presOf" srcId="{98394199-A1BD-4BB7-B8EE-74708FF7430D}" destId="{5606356F-453C-4B47-AF37-8B4AB6FE302C}" srcOrd="0" destOrd="0" presId="urn:microsoft.com/office/officeart/2008/layout/VerticalCurvedList"/>
    <dgm:cxn modelId="{72D89953-73D5-4259-85AB-09B70F5A15AE}" srcId="{1AD95632-C9AA-4CFF-8A43-F19AAB60F4F4}" destId="{C1847B22-46D5-48B1-A712-036BDDB5F0B7}" srcOrd="5" destOrd="0" parTransId="{23E26476-3767-466B-BC06-F1970B748285}" sibTransId="{254BB4B0-FD94-46FB-8884-5A1E4EF206C2}"/>
    <dgm:cxn modelId="{51440256-E54F-4083-9BA9-81BA45B63DCB}" type="presOf" srcId="{358E37E6-186F-4578-9706-98483704CA2A}" destId="{C448C3F2-DAED-488D-BC8E-D08388300240}" srcOrd="0" destOrd="0" presId="urn:microsoft.com/office/officeart/2008/layout/VerticalCurvedList"/>
    <dgm:cxn modelId="{7513B294-15D5-491B-B874-FCFA9379E668}" srcId="{1AD95632-C9AA-4CFF-8A43-F19AAB60F4F4}" destId="{685C0358-3C2C-4162-8B83-FCE25D61F67C}" srcOrd="4" destOrd="0" parTransId="{CF50A987-A3D5-45F6-8E5B-B682E3899899}" sibTransId="{EE4E8A65-9D66-46D3-A55A-D226860CCC0F}"/>
    <dgm:cxn modelId="{BEA8A098-6A69-4501-AB1D-2BA4844C5E34}" srcId="{1AD95632-C9AA-4CFF-8A43-F19AAB60F4F4}" destId="{4C0A493F-FA3E-4739-9899-9FA533A732FB}" srcOrd="0" destOrd="0" parTransId="{4D543F69-4547-4480-BD25-2A72A0D8C5C2}" sibTransId="{358E37E6-186F-4578-9706-98483704CA2A}"/>
    <dgm:cxn modelId="{9E6C38D9-2ADC-4399-81F8-928AC3B0F149}" srcId="{1AD95632-C9AA-4CFF-8A43-F19AAB60F4F4}" destId="{98394199-A1BD-4BB7-B8EE-74708FF7430D}" srcOrd="1" destOrd="0" parTransId="{D8FADE66-347E-4005-A132-2DBC0C6681A3}" sibTransId="{25104F5B-CCC7-4777-8E82-3C037A4A1E93}"/>
    <dgm:cxn modelId="{CD3A54FB-76C3-47BB-908D-C2DEBD7118BA}" type="presOf" srcId="{4C0A493F-FA3E-4739-9899-9FA533A732FB}" destId="{3463C1B8-7F9A-4B43-8E1A-7817D21AB403}" srcOrd="0" destOrd="0" presId="urn:microsoft.com/office/officeart/2008/layout/VerticalCurvedList"/>
    <dgm:cxn modelId="{B1B25A21-932A-49C9-B2B1-C2CA78B52CD4}" type="presParOf" srcId="{75AA0856-6A26-4EF2-B033-D37827804E47}" destId="{BFEAA9FD-FB68-43CD-9E4E-243F774FA9C8}" srcOrd="0" destOrd="0" presId="urn:microsoft.com/office/officeart/2008/layout/VerticalCurvedList"/>
    <dgm:cxn modelId="{4BE8F0A8-456C-4965-B16E-3D6344A87EFD}" type="presParOf" srcId="{BFEAA9FD-FB68-43CD-9E4E-243F774FA9C8}" destId="{D56127F4-9F1D-45E4-B33A-AA9DB1EF4395}" srcOrd="0" destOrd="0" presId="urn:microsoft.com/office/officeart/2008/layout/VerticalCurvedList"/>
    <dgm:cxn modelId="{2A34A60B-E4DA-4986-AF47-F071B9A562D0}" type="presParOf" srcId="{D56127F4-9F1D-45E4-B33A-AA9DB1EF4395}" destId="{FD21E7AC-8608-444E-8A27-85564BD81826}" srcOrd="0" destOrd="0" presId="urn:microsoft.com/office/officeart/2008/layout/VerticalCurvedList"/>
    <dgm:cxn modelId="{3B28CCB4-D39C-422C-B42B-3942CA593179}" type="presParOf" srcId="{D56127F4-9F1D-45E4-B33A-AA9DB1EF4395}" destId="{C448C3F2-DAED-488D-BC8E-D08388300240}" srcOrd="1" destOrd="0" presId="urn:microsoft.com/office/officeart/2008/layout/VerticalCurvedList"/>
    <dgm:cxn modelId="{F2B08F95-61BC-461B-A54A-EC92B6155901}" type="presParOf" srcId="{D56127F4-9F1D-45E4-B33A-AA9DB1EF4395}" destId="{BE8498E1-A766-4E44-A7C2-912B076A7CB1}" srcOrd="2" destOrd="0" presId="urn:microsoft.com/office/officeart/2008/layout/VerticalCurvedList"/>
    <dgm:cxn modelId="{A83E8149-1243-4C0F-860B-DE33B82DB876}" type="presParOf" srcId="{D56127F4-9F1D-45E4-B33A-AA9DB1EF4395}" destId="{91DB617C-4261-49AF-816B-B6E948B702BC}" srcOrd="3" destOrd="0" presId="urn:microsoft.com/office/officeart/2008/layout/VerticalCurvedList"/>
    <dgm:cxn modelId="{41C662BB-015B-435D-875F-2C02A634632C}" type="presParOf" srcId="{BFEAA9FD-FB68-43CD-9E4E-243F774FA9C8}" destId="{3463C1B8-7F9A-4B43-8E1A-7817D21AB403}" srcOrd="1" destOrd="0" presId="urn:microsoft.com/office/officeart/2008/layout/VerticalCurvedList"/>
    <dgm:cxn modelId="{5FF112B5-A333-4B4F-BB58-3E0D134427FC}" type="presParOf" srcId="{BFEAA9FD-FB68-43CD-9E4E-243F774FA9C8}" destId="{5C0FBDC7-4F7C-4A55-A44B-8C2E5C100B7D}" srcOrd="2" destOrd="0" presId="urn:microsoft.com/office/officeart/2008/layout/VerticalCurvedList"/>
    <dgm:cxn modelId="{DDD4CB2D-1DED-4533-B8B6-1E9A5163699F}" type="presParOf" srcId="{5C0FBDC7-4F7C-4A55-A44B-8C2E5C100B7D}" destId="{F3D44A97-858B-469D-9DFA-519D0BC76B1D}" srcOrd="0" destOrd="0" presId="urn:microsoft.com/office/officeart/2008/layout/VerticalCurvedList"/>
    <dgm:cxn modelId="{B3779BA2-F874-44C2-8D24-367D3FEBA96A}" type="presParOf" srcId="{BFEAA9FD-FB68-43CD-9E4E-243F774FA9C8}" destId="{5606356F-453C-4B47-AF37-8B4AB6FE302C}" srcOrd="3" destOrd="0" presId="urn:microsoft.com/office/officeart/2008/layout/VerticalCurvedList"/>
    <dgm:cxn modelId="{B1A1FC63-671D-4FF6-A7FA-DFF45A03553D}" type="presParOf" srcId="{BFEAA9FD-FB68-43CD-9E4E-243F774FA9C8}" destId="{B425D8BA-B74C-4BDC-8AA4-F429A41530B7}" srcOrd="4" destOrd="0" presId="urn:microsoft.com/office/officeart/2008/layout/VerticalCurvedList"/>
    <dgm:cxn modelId="{BE24E0DC-37C6-49A6-8081-96C0EBA7DDF6}" type="presParOf" srcId="{B425D8BA-B74C-4BDC-8AA4-F429A41530B7}" destId="{F07455E8-BFEA-4AB1-AA1E-3534F2EDF923}" srcOrd="0" destOrd="0" presId="urn:microsoft.com/office/officeart/2008/layout/VerticalCurvedList"/>
    <dgm:cxn modelId="{154C006F-5718-4F7A-91A8-0D1BD2B07CCE}" type="presParOf" srcId="{BFEAA9FD-FB68-43CD-9E4E-243F774FA9C8}" destId="{22B637DF-9A84-4129-BB17-451560FC1FFD}" srcOrd="5" destOrd="0" presId="urn:microsoft.com/office/officeart/2008/layout/VerticalCurvedList"/>
    <dgm:cxn modelId="{E2729833-860A-4780-92D0-B5B9ABF628D0}" type="presParOf" srcId="{BFEAA9FD-FB68-43CD-9E4E-243F774FA9C8}" destId="{04EE4225-6B9D-4730-8B50-3FFB6F600DCD}" srcOrd="6" destOrd="0" presId="urn:microsoft.com/office/officeart/2008/layout/VerticalCurvedList"/>
    <dgm:cxn modelId="{A4184785-D997-4A2E-A8D2-9E3805261B43}" type="presParOf" srcId="{04EE4225-6B9D-4730-8B50-3FFB6F600DCD}" destId="{A2AE0187-48F0-460A-8458-9FB7BC9C6563}" srcOrd="0" destOrd="0" presId="urn:microsoft.com/office/officeart/2008/layout/VerticalCurvedList"/>
    <dgm:cxn modelId="{2B9A8B94-0C7A-459D-89D2-F1673B844320}" type="presParOf" srcId="{BFEAA9FD-FB68-43CD-9E4E-243F774FA9C8}" destId="{61FA8629-3422-43A4-8217-5C4B7DE5BD49}" srcOrd="7" destOrd="0" presId="urn:microsoft.com/office/officeart/2008/layout/VerticalCurvedList"/>
    <dgm:cxn modelId="{B2EC8C51-B6FB-4EBD-8DD4-B9114ABA10CB}" type="presParOf" srcId="{BFEAA9FD-FB68-43CD-9E4E-243F774FA9C8}" destId="{727202FA-3B67-4633-A054-B1F1EC6C1B99}" srcOrd="8" destOrd="0" presId="urn:microsoft.com/office/officeart/2008/layout/VerticalCurvedList"/>
    <dgm:cxn modelId="{A70A599B-F0C2-4325-AD94-8E1EEC2159DC}" type="presParOf" srcId="{727202FA-3B67-4633-A054-B1F1EC6C1B99}" destId="{9EACCAB7-02B4-45D9-A4DF-742546818A16}" srcOrd="0" destOrd="0" presId="urn:microsoft.com/office/officeart/2008/layout/VerticalCurvedList"/>
    <dgm:cxn modelId="{1F2741E0-7ADB-49D5-BFC3-C8A8C634162B}" type="presParOf" srcId="{BFEAA9FD-FB68-43CD-9E4E-243F774FA9C8}" destId="{6A193D9C-E3EC-4214-889F-0D60F00A14E8}" srcOrd="9" destOrd="0" presId="urn:microsoft.com/office/officeart/2008/layout/VerticalCurvedList"/>
    <dgm:cxn modelId="{D2EEEE39-CA91-4CEC-9570-053F059A877F}" type="presParOf" srcId="{BFEAA9FD-FB68-43CD-9E4E-243F774FA9C8}" destId="{7AA6F9A2-C454-4EE7-A1AC-5295449B957D}" srcOrd="10" destOrd="0" presId="urn:microsoft.com/office/officeart/2008/layout/VerticalCurvedList"/>
    <dgm:cxn modelId="{94A58F5E-5040-4EED-A5AD-6F3CA9FAF557}" type="presParOf" srcId="{7AA6F9A2-C454-4EE7-A1AC-5295449B957D}" destId="{1DA193ED-2817-4A9A-AB6B-B8AA0383575C}" srcOrd="0" destOrd="0" presId="urn:microsoft.com/office/officeart/2008/layout/VerticalCurvedList"/>
    <dgm:cxn modelId="{F295867D-5AEC-4AFB-BAFA-4D610832B156}" type="presParOf" srcId="{BFEAA9FD-FB68-43CD-9E4E-243F774FA9C8}" destId="{53421874-D164-4DC1-8DA2-D2E091F458DE}" srcOrd="11" destOrd="0" presId="urn:microsoft.com/office/officeart/2008/layout/VerticalCurvedList"/>
    <dgm:cxn modelId="{65089466-C458-4B31-820F-4C7DE392F9C8}" type="presParOf" srcId="{BFEAA9FD-FB68-43CD-9E4E-243F774FA9C8}" destId="{154E0127-F26A-4BB9-B348-85416A744F2B}" srcOrd="12" destOrd="0" presId="urn:microsoft.com/office/officeart/2008/layout/VerticalCurvedList"/>
    <dgm:cxn modelId="{9D8E31FD-D21B-41AC-BADB-49F88C4F07C2}" type="presParOf" srcId="{154E0127-F26A-4BB9-B348-85416A744F2B}" destId="{1DD944E5-C17C-4148-B2D6-182E775FC40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AD95632-C9AA-4CFF-8A43-F19AAB60F4F4}" type="doc">
      <dgm:prSet loTypeId="urn:microsoft.com/office/officeart/2008/layout/VerticalCurvedList" loCatId="list" qsTypeId="urn:microsoft.com/office/officeart/2005/8/quickstyle/3d3" qsCatId="3D" csTypeId="urn:microsoft.com/office/officeart/2005/8/colors/accent5_1" csCatId="accent5" phldr="1"/>
      <dgm:spPr/>
      <dgm:t>
        <a:bodyPr/>
        <a:lstStyle/>
        <a:p>
          <a:endParaRPr lang="es-EC"/>
        </a:p>
      </dgm:t>
    </dgm:pt>
    <dgm:pt modelId="{4C0A493F-FA3E-4739-9899-9FA533A732FB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Calibri" pitchFamily="34" charset="0"/>
            </a:rPr>
            <a:t>Generalidades</a:t>
          </a:r>
          <a:endParaRPr lang="es-EC" b="0" dirty="0"/>
        </a:p>
      </dgm:t>
    </dgm:pt>
    <dgm:pt modelId="{4D543F69-4547-4480-BD25-2A72A0D8C5C2}" type="parTrans" cxnId="{BEA8A098-6A69-4501-AB1D-2BA4844C5E34}">
      <dgm:prSet/>
      <dgm:spPr/>
      <dgm:t>
        <a:bodyPr/>
        <a:lstStyle/>
        <a:p>
          <a:endParaRPr lang="es-EC"/>
        </a:p>
      </dgm:t>
    </dgm:pt>
    <dgm:pt modelId="{358E37E6-186F-4578-9706-98483704CA2A}" type="sibTrans" cxnId="{BEA8A098-6A69-4501-AB1D-2BA4844C5E34}">
      <dgm:prSet/>
      <dgm:spPr/>
      <dgm:t>
        <a:bodyPr/>
        <a:lstStyle/>
        <a:p>
          <a:endParaRPr lang="es-EC"/>
        </a:p>
      </dgm:t>
    </dgm:pt>
    <dgm:pt modelId="{98394199-A1BD-4BB7-B8EE-74708FF7430D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Calibri" pitchFamily="34" charset="0"/>
            </a:rPr>
            <a:t>Marco teórico</a:t>
          </a:r>
          <a:endParaRPr lang="es-EC" b="0" dirty="0"/>
        </a:p>
      </dgm:t>
    </dgm:pt>
    <dgm:pt modelId="{D8FADE66-347E-4005-A132-2DBC0C6681A3}" type="parTrans" cxnId="{9E6C38D9-2ADC-4399-81F8-928AC3B0F149}">
      <dgm:prSet/>
      <dgm:spPr/>
      <dgm:t>
        <a:bodyPr/>
        <a:lstStyle/>
        <a:p>
          <a:endParaRPr lang="es-EC"/>
        </a:p>
      </dgm:t>
    </dgm:pt>
    <dgm:pt modelId="{25104F5B-CCC7-4777-8E82-3C037A4A1E93}" type="sibTrans" cxnId="{9E6C38D9-2ADC-4399-81F8-928AC3B0F149}">
      <dgm:prSet/>
      <dgm:spPr/>
      <dgm:t>
        <a:bodyPr/>
        <a:lstStyle/>
        <a:p>
          <a:endParaRPr lang="es-EC"/>
        </a:p>
      </dgm:t>
    </dgm:pt>
    <dgm:pt modelId="{A4F5478E-88AA-4980-9FC3-29F513122949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Calibri" pitchFamily="34" charset="0"/>
            </a:rPr>
            <a:t>Ensamblaje de la base de datos</a:t>
          </a:r>
          <a:endParaRPr lang="es-EC" b="0" dirty="0"/>
        </a:p>
      </dgm:t>
    </dgm:pt>
    <dgm:pt modelId="{194B38C7-6885-41ED-943C-BDCEA58C3B29}" type="parTrans" cxnId="{8172803E-A3A4-42A7-9F40-70BD141DF4E5}">
      <dgm:prSet/>
      <dgm:spPr/>
      <dgm:t>
        <a:bodyPr/>
        <a:lstStyle/>
        <a:p>
          <a:endParaRPr lang="es-EC"/>
        </a:p>
      </dgm:t>
    </dgm:pt>
    <dgm:pt modelId="{9C284B1D-4DE0-437C-8A20-C54D82119DFB}" type="sibTrans" cxnId="{8172803E-A3A4-42A7-9F40-70BD141DF4E5}">
      <dgm:prSet/>
      <dgm:spPr/>
      <dgm:t>
        <a:bodyPr/>
        <a:lstStyle/>
        <a:p>
          <a:endParaRPr lang="es-EC"/>
        </a:p>
      </dgm:t>
    </dgm:pt>
    <dgm:pt modelId="{2D94BCEC-341B-4AF5-B63C-39BC214D4C9F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Calibri" pitchFamily="34" charset="0"/>
            </a:rPr>
            <a:t>Evaluación del modelo fenomenológico analizado</a:t>
          </a:r>
          <a:endParaRPr lang="es-EC" b="0" dirty="0"/>
        </a:p>
      </dgm:t>
    </dgm:pt>
    <dgm:pt modelId="{1AB62344-A6B8-4CBA-9562-F2779F105B28}" type="parTrans" cxnId="{EF2E0B1F-14AD-47E6-AB98-8A5A98F1041E}">
      <dgm:prSet/>
      <dgm:spPr/>
      <dgm:t>
        <a:bodyPr/>
        <a:lstStyle/>
        <a:p>
          <a:endParaRPr lang="es-EC"/>
        </a:p>
      </dgm:t>
    </dgm:pt>
    <dgm:pt modelId="{293425D4-6355-4FCC-849A-E876E4362013}" type="sibTrans" cxnId="{EF2E0B1F-14AD-47E6-AB98-8A5A98F1041E}">
      <dgm:prSet/>
      <dgm:spPr/>
      <dgm:t>
        <a:bodyPr/>
        <a:lstStyle/>
        <a:p>
          <a:endParaRPr lang="es-EC"/>
        </a:p>
      </dgm:t>
    </dgm:pt>
    <dgm:pt modelId="{685C0358-3C2C-4162-8B83-FCE25D61F67C}">
      <dgm:prSet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Calibri" pitchFamily="34" charset="0"/>
            </a:rPr>
            <a:t>Curvas de fragilidad</a:t>
          </a:r>
        </a:p>
      </dgm:t>
    </dgm:pt>
    <dgm:pt modelId="{CF50A987-A3D5-45F6-8E5B-B682E3899899}" type="parTrans" cxnId="{7513B294-15D5-491B-B874-FCFA9379E668}">
      <dgm:prSet/>
      <dgm:spPr/>
      <dgm:t>
        <a:bodyPr/>
        <a:lstStyle/>
        <a:p>
          <a:endParaRPr lang="es-EC"/>
        </a:p>
      </dgm:t>
    </dgm:pt>
    <dgm:pt modelId="{EE4E8A65-9D66-46D3-A55A-D226860CCC0F}" type="sibTrans" cxnId="{7513B294-15D5-491B-B874-FCFA9379E668}">
      <dgm:prSet/>
      <dgm:spPr/>
      <dgm:t>
        <a:bodyPr/>
        <a:lstStyle/>
        <a:p>
          <a:endParaRPr lang="es-EC"/>
        </a:p>
      </dgm:t>
    </dgm:pt>
    <dgm:pt modelId="{C1847B22-46D5-48B1-A712-036BDDB5F0B7}">
      <dgm:prSet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Calibri" pitchFamily="34" charset="0"/>
            </a:rPr>
            <a:t>Conclusiones y recomendaciones</a:t>
          </a:r>
        </a:p>
      </dgm:t>
    </dgm:pt>
    <dgm:pt modelId="{23E26476-3767-466B-BC06-F1970B748285}" type="parTrans" cxnId="{72D89953-73D5-4259-85AB-09B70F5A15AE}">
      <dgm:prSet/>
      <dgm:spPr/>
      <dgm:t>
        <a:bodyPr/>
        <a:lstStyle/>
        <a:p>
          <a:endParaRPr lang="es-EC"/>
        </a:p>
      </dgm:t>
    </dgm:pt>
    <dgm:pt modelId="{254BB4B0-FD94-46FB-8884-5A1E4EF206C2}" type="sibTrans" cxnId="{72D89953-73D5-4259-85AB-09B70F5A15AE}">
      <dgm:prSet/>
      <dgm:spPr/>
      <dgm:t>
        <a:bodyPr/>
        <a:lstStyle/>
        <a:p>
          <a:endParaRPr lang="es-EC"/>
        </a:p>
      </dgm:t>
    </dgm:pt>
    <dgm:pt modelId="{75AA0856-6A26-4EF2-B033-D37827804E47}" type="pres">
      <dgm:prSet presAssocID="{1AD95632-C9AA-4CFF-8A43-F19AAB60F4F4}" presName="Name0" presStyleCnt="0">
        <dgm:presLayoutVars>
          <dgm:chMax val="7"/>
          <dgm:chPref val="7"/>
          <dgm:dir/>
        </dgm:presLayoutVars>
      </dgm:prSet>
      <dgm:spPr/>
    </dgm:pt>
    <dgm:pt modelId="{BFEAA9FD-FB68-43CD-9E4E-243F774FA9C8}" type="pres">
      <dgm:prSet presAssocID="{1AD95632-C9AA-4CFF-8A43-F19AAB60F4F4}" presName="Name1" presStyleCnt="0"/>
      <dgm:spPr/>
    </dgm:pt>
    <dgm:pt modelId="{D56127F4-9F1D-45E4-B33A-AA9DB1EF4395}" type="pres">
      <dgm:prSet presAssocID="{1AD95632-C9AA-4CFF-8A43-F19AAB60F4F4}" presName="cycle" presStyleCnt="0"/>
      <dgm:spPr/>
    </dgm:pt>
    <dgm:pt modelId="{FD21E7AC-8608-444E-8A27-85564BD81826}" type="pres">
      <dgm:prSet presAssocID="{1AD95632-C9AA-4CFF-8A43-F19AAB60F4F4}" presName="srcNode" presStyleLbl="node1" presStyleIdx="0" presStyleCnt="6"/>
      <dgm:spPr/>
    </dgm:pt>
    <dgm:pt modelId="{C448C3F2-DAED-488D-BC8E-D08388300240}" type="pres">
      <dgm:prSet presAssocID="{1AD95632-C9AA-4CFF-8A43-F19AAB60F4F4}" presName="conn" presStyleLbl="parChTrans1D2" presStyleIdx="0" presStyleCnt="1"/>
      <dgm:spPr/>
    </dgm:pt>
    <dgm:pt modelId="{BE8498E1-A766-4E44-A7C2-912B076A7CB1}" type="pres">
      <dgm:prSet presAssocID="{1AD95632-C9AA-4CFF-8A43-F19AAB60F4F4}" presName="extraNode" presStyleLbl="node1" presStyleIdx="0" presStyleCnt="6"/>
      <dgm:spPr/>
    </dgm:pt>
    <dgm:pt modelId="{91DB617C-4261-49AF-816B-B6E948B702BC}" type="pres">
      <dgm:prSet presAssocID="{1AD95632-C9AA-4CFF-8A43-F19AAB60F4F4}" presName="dstNode" presStyleLbl="node1" presStyleIdx="0" presStyleCnt="6"/>
      <dgm:spPr/>
    </dgm:pt>
    <dgm:pt modelId="{3463C1B8-7F9A-4B43-8E1A-7817D21AB403}" type="pres">
      <dgm:prSet presAssocID="{4C0A493F-FA3E-4739-9899-9FA533A732FB}" presName="text_1" presStyleLbl="node1" presStyleIdx="0" presStyleCnt="6">
        <dgm:presLayoutVars>
          <dgm:bulletEnabled val="1"/>
        </dgm:presLayoutVars>
      </dgm:prSet>
      <dgm:spPr/>
    </dgm:pt>
    <dgm:pt modelId="{5C0FBDC7-4F7C-4A55-A44B-8C2E5C100B7D}" type="pres">
      <dgm:prSet presAssocID="{4C0A493F-FA3E-4739-9899-9FA533A732FB}" presName="accent_1" presStyleCnt="0"/>
      <dgm:spPr/>
    </dgm:pt>
    <dgm:pt modelId="{F3D44A97-858B-469D-9DFA-519D0BC76B1D}" type="pres">
      <dgm:prSet presAssocID="{4C0A493F-FA3E-4739-9899-9FA533A732FB}" presName="accentRepeatNode" presStyleLbl="solidFgAcc1" presStyleIdx="0" presStyleCnt="6"/>
      <dgm:spPr/>
    </dgm:pt>
    <dgm:pt modelId="{5606356F-453C-4B47-AF37-8B4AB6FE302C}" type="pres">
      <dgm:prSet presAssocID="{98394199-A1BD-4BB7-B8EE-74708FF7430D}" presName="text_2" presStyleLbl="node1" presStyleIdx="1" presStyleCnt="6">
        <dgm:presLayoutVars>
          <dgm:bulletEnabled val="1"/>
        </dgm:presLayoutVars>
      </dgm:prSet>
      <dgm:spPr/>
    </dgm:pt>
    <dgm:pt modelId="{B425D8BA-B74C-4BDC-8AA4-F429A41530B7}" type="pres">
      <dgm:prSet presAssocID="{98394199-A1BD-4BB7-B8EE-74708FF7430D}" presName="accent_2" presStyleCnt="0"/>
      <dgm:spPr/>
    </dgm:pt>
    <dgm:pt modelId="{F07455E8-BFEA-4AB1-AA1E-3534F2EDF923}" type="pres">
      <dgm:prSet presAssocID="{98394199-A1BD-4BB7-B8EE-74708FF7430D}" presName="accentRepeatNode" presStyleLbl="solidFgAcc1" presStyleIdx="1" presStyleCnt="6"/>
      <dgm:spPr/>
    </dgm:pt>
    <dgm:pt modelId="{22B637DF-9A84-4129-BB17-451560FC1FFD}" type="pres">
      <dgm:prSet presAssocID="{A4F5478E-88AA-4980-9FC3-29F513122949}" presName="text_3" presStyleLbl="node1" presStyleIdx="2" presStyleCnt="6">
        <dgm:presLayoutVars>
          <dgm:bulletEnabled val="1"/>
        </dgm:presLayoutVars>
      </dgm:prSet>
      <dgm:spPr/>
    </dgm:pt>
    <dgm:pt modelId="{04EE4225-6B9D-4730-8B50-3FFB6F600DCD}" type="pres">
      <dgm:prSet presAssocID="{A4F5478E-88AA-4980-9FC3-29F513122949}" presName="accent_3" presStyleCnt="0"/>
      <dgm:spPr/>
    </dgm:pt>
    <dgm:pt modelId="{A2AE0187-48F0-460A-8458-9FB7BC9C6563}" type="pres">
      <dgm:prSet presAssocID="{A4F5478E-88AA-4980-9FC3-29F513122949}" presName="accentRepeatNode" presStyleLbl="solidFgAcc1" presStyleIdx="2" presStyleCnt="6"/>
      <dgm:spPr/>
    </dgm:pt>
    <dgm:pt modelId="{61FA8629-3422-43A4-8217-5C4B7DE5BD49}" type="pres">
      <dgm:prSet presAssocID="{2D94BCEC-341B-4AF5-B63C-39BC214D4C9F}" presName="text_4" presStyleLbl="node1" presStyleIdx="3" presStyleCnt="6">
        <dgm:presLayoutVars>
          <dgm:bulletEnabled val="1"/>
        </dgm:presLayoutVars>
      </dgm:prSet>
      <dgm:spPr/>
    </dgm:pt>
    <dgm:pt modelId="{727202FA-3B67-4633-A054-B1F1EC6C1B99}" type="pres">
      <dgm:prSet presAssocID="{2D94BCEC-341B-4AF5-B63C-39BC214D4C9F}" presName="accent_4" presStyleCnt="0"/>
      <dgm:spPr/>
    </dgm:pt>
    <dgm:pt modelId="{9EACCAB7-02B4-45D9-A4DF-742546818A16}" type="pres">
      <dgm:prSet presAssocID="{2D94BCEC-341B-4AF5-B63C-39BC214D4C9F}" presName="accentRepeatNode" presStyleLbl="solidFgAcc1" presStyleIdx="3" presStyleCnt="6"/>
      <dgm:spPr/>
    </dgm:pt>
    <dgm:pt modelId="{6A193D9C-E3EC-4214-889F-0D60F00A14E8}" type="pres">
      <dgm:prSet presAssocID="{685C0358-3C2C-4162-8B83-FCE25D61F67C}" presName="text_5" presStyleLbl="node1" presStyleIdx="4" presStyleCnt="6">
        <dgm:presLayoutVars>
          <dgm:bulletEnabled val="1"/>
        </dgm:presLayoutVars>
      </dgm:prSet>
      <dgm:spPr/>
    </dgm:pt>
    <dgm:pt modelId="{7AA6F9A2-C454-4EE7-A1AC-5295449B957D}" type="pres">
      <dgm:prSet presAssocID="{685C0358-3C2C-4162-8B83-FCE25D61F67C}" presName="accent_5" presStyleCnt="0"/>
      <dgm:spPr/>
    </dgm:pt>
    <dgm:pt modelId="{1DA193ED-2817-4A9A-AB6B-B8AA0383575C}" type="pres">
      <dgm:prSet presAssocID="{685C0358-3C2C-4162-8B83-FCE25D61F67C}" presName="accentRepeatNode" presStyleLbl="solidFgAcc1" presStyleIdx="4" presStyleCnt="6"/>
      <dgm:spPr/>
    </dgm:pt>
    <dgm:pt modelId="{53421874-D164-4DC1-8DA2-D2E091F458DE}" type="pres">
      <dgm:prSet presAssocID="{C1847B22-46D5-48B1-A712-036BDDB5F0B7}" presName="text_6" presStyleLbl="node1" presStyleIdx="5" presStyleCnt="6">
        <dgm:presLayoutVars>
          <dgm:bulletEnabled val="1"/>
        </dgm:presLayoutVars>
      </dgm:prSet>
      <dgm:spPr/>
    </dgm:pt>
    <dgm:pt modelId="{154E0127-F26A-4BB9-B348-85416A744F2B}" type="pres">
      <dgm:prSet presAssocID="{C1847B22-46D5-48B1-A712-036BDDB5F0B7}" presName="accent_6" presStyleCnt="0"/>
      <dgm:spPr/>
    </dgm:pt>
    <dgm:pt modelId="{1DD944E5-C17C-4148-B2D6-182E775FC404}" type="pres">
      <dgm:prSet presAssocID="{C1847B22-46D5-48B1-A712-036BDDB5F0B7}" presName="accentRepeatNode" presStyleLbl="solidFgAcc1" presStyleIdx="5" presStyleCnt="6"/>
      <dgm:spPr/>
    </dgm:pt>
  </dgm:ptLst>
  <dgm:cxnLst>
    <dgm:cxn modelId="{393ED515-1D0C-4186-B2A5-643E391130AE}" type="presOf" srcId="{A4F5478E-88AA-4980-9FC3-29F513122949}" destId="{22B637DF-9A84-4129-BB17-451560FC1FFD}" srcOrd="0" destOrd="0" presId="urn:microsoft.com/office/officeart/2008/layout/VerticalCurvedList"/>
    <dgm:cxn modelId="{C4AFB21B-F417-4DB3-9046-95DD4A54317C}" type="presOf" srcId="{1AD95632-C9AA-4CFF-8A43-F19AAB60F4F4}" destId="{75AA0856-6A26-4EF2-B033-D37827804E47}" srcOrd="0" destOrd="0" presId="urn:microsoft.com/office/officeart/2008/layout/VerticalCurvedList"/>
    <dgm:cxn modelId="{EF2E0B1F-14AD-47E6-AB98-8A5A98F1041E}" srcId="{1AD95632-C9AA-4CFF-8A43-F19AAB60F4F4}" destId="{2D94BCEC-341B-4AF5-B63C-39BC214D4C9F}" srcOrd="3" destOrd="0" parTransId="{1AB62344-A6B8-4CBA-9562-F2779F105B28}" sibTransId="{293425D4-6355-4FCC-849A-E876E4362013}"/>
    <dgm:cxn modelId="{0F5E3E2C-10C7-4203-BCF0-41078D457409}" type="presOf" srcId="{C1847B22-46D5-48B1-A712-036BDDB5F0B7}" destId="{53421874-D164-4DC1-8DA2-D2E091F458DE}" srcOrd="0" destOrd="0" presId="urn:microsoft.com/office/officeart/2008/layout/VerticalCurvedList"/>
    <dgm:cxn modelId="{8172803E-A3A4-42A7-9F40-70BD141DF4E5}" srcId="{1AD95632-C9AA-4CFF-8A43-F19AAB60F4F4}" destId="{A4F5478E-88AA-4980-9FC3-29F513122949}" srcOrd="2" destOrd="0" parTransId="{194B38C7-6885-41ED-943C-BDCEA58C3B29}" sibTransId="{9C284B1D-4DE0-437C-8A20-C54D82119DFB}"/>
    <dgm:cxn modelId="{5664E760-823B-4A10-9E8E-4626CA59EFBF}" type="presOf" srcId="{2D94BCEC-341B-4AF5-B63C-39BC214D4C9F}" destId="{61FA8629-3422-43A4-8217-5C4B7DE5BD49}" srcOrd="0" destOrd="0" presId="urn:microsoft.com/office/officeart/2008/layout/VerticalCurvedList"/>
    <dgm:cxn modelId="{60CC7F46-4F02-4EEE-8401-90B0AE524752}" type="presOf" srcId="{685C0358-3C2C-4162-8B83-FCE25D61F67C}" destId="{6A193D9C-E3EC-4214-889F-0D60F00A14E8}" srcOrd="0" destOrd="0" presId="urn:microsoft.com/office/officeart/2008/layout/VerticalCurvedList"/>
    <dgm:cxn modelId="{F304BB72-03AD-41DD-8A11-091420A76261}" type="presOf" srcId="{98394199-A1BD-4BB7-B8EE-74708FF7430D}" destId="{5606356F-453C-4B47-AF37-8B4AB6FE302C}" srcOrd="0" destOrd="0" presId="urn:microsoft.com/office/officeart/2008/layout/VerticalCurvedList"/>
    <dgm:cxn modelId="{72D89953-73D5-4259-85AB-09B70F5A15AE}" srcId="{1AD95632-C9AA-4CFF-8A43-F19AAB60F4F4}" destId="{C1847B22-46D5-48B1-A712-036BDDB5F0B7}" srcOrd="5" destOrd="0" parTransId="{23E26476-3767-466B-BC06-F1970B748285}" sibTransId="{254BB4B0-FD94-46FB-8884-5A1E4EF206C2}"/>
    <dgm:cxn modelId="{51440256-E54F-4083-9BA9-81BA45B63DCB}" type="presOf" srcId="{358E37E6-186F-4578-9706-98483704CA2A}" destId="{C448C3F2-DAED-488D-BC8E-D08388300240}" srcOrd="0" destOrd="0" presId="urn:microsoft.com/office/officeart/2008/layout/VerticalCurvedList"/>
    <dgm:cxn modelId="{7513B294-15D5-491B-B874-FCFA9379E668}" srcId="{1AD95632-C9AA-4CFF-8A43-F19AAB60F4F4}" destId="{685C0358-3C2C-4162-8B83-FCE25D61F67C}" srcOrd="4" destOrd="0" parTransId="{CF50A987-A3D5-45F6-8E5B-B682E3899899}" sibTransId="{EE4E8A65-9D66-46D3-A55A-D226860CCC0F}"/>
    <dgm:cxn modelId="{BEA8A098-6A69-4501-AB1D-2BA4844C5E34}" srcId="{1AD95632-C9AA-4CFF-8A43-F19AAB60F4F4}" destId="{4C0A493F-FA3E-4739-9899-9FA533A732FB}" srcOrd="0" destOrd="0" parTransId="{4D543F69-4547-4480-BD25-2A72A0D8C5C2}" sibTransId="{358E37E6-186F-4578-9706-98483704CA2A}"/>
    <dgm:cxn modelId="{9E6C38D9-2ADC-4399-81F8-928AC3B0F149}" srcId="{1AD95632-C9AA-4CFF-8A43-F19AAB60F4F4}" destId="{98394199-A1BD-4BB7-B8EE-74708FF7430D}" srcOrd="1" destOrd="0" parTransId="{D8FADE66-347E-4005-A132-2DBC0C6681A3}" sibTransId="{25104F5B-CCC7-4777-8E82-3C037A4A1E93}"/>
    <dgm:cxn modelId="{CD3A54FB-76C3-47BB-908D-C2DEBD7118BA}" type="presOf" srcId="{4C0A493F-FA3E-4739-9899-9FA533A732FB}" destId="{3463C1B8-7F9A-4B43-8E1A-7817D21AB403}" srcOrd="0" destOrd="0" presId="urn:microsoft.com/office/officeart/2008/layout/VerticalCurvedList"/>
    <dgm:cxn modelId="{B1B25A21-932A-49C9-B2B1-C2CA78B52CD4}" type="presParOf" srcId="{75AA0856-6A26-4EF2-B033-D37827804E47}" destId="{BFEAA9FD-FB68-43CD-9E4E-243F774FA9C8}" srcOrd="0" destOrd="0" presId="urn:microsoft.com/office/officeart/2008/layout/VerticalCurvedList"/>
    <dgm:cxn modelId="{4BE8F0A8-456C-4965-B16E-3D6344A87EFD}" type="presParOf" srcId="{BFEAA9FD-FB68-43CD-9E4E-243F774FA9C8}" destId="{D56127F4-9F1D-45E4-B33A-AA9DB1EF4395}" srcOrd="0" destOrd="0" presId="urn:microsoft.com/office/officeart/2008/layout/VerticalCurvedList"/>
    <dgm:cxn modelId="{2A34A60B-E4DA-4986-AF47-F071B9A562D0}" type="presParOf" srcId="{D56127F4-9F1D-45E4-B33A-AA9DB1EF4395}" destId="{FD21E7AC-8608-444E-8A27-85564BD81826}" srcOrd="0" destOrd="0" presId="urn:microsoft.com/office/officeart/2008/layout/VerticalCurvedList"/>
    <dgm:cxn modelId="{3B28CCB4-D39C-422C-B42B-3942CA593179}" type="presParOf" srcId="{D56127F4-9F1D-45E4-B33A-AA9DB1EF4395}" destId="{C448C3F2-DAED-488D-BC8E-D08388300240}" srcOrd="1" destOrd="0" presId="urn:microsoft.com/office/officeart/2008/layout/VerticalCurvedList"/>
    <dgm:cxn modelId="{F2B08F95-61BC-461B-A54A-EC92B6155901}" type="presParOf" srcId="{D56127F4-9F1D-45E4-B33A-AA9DB1EF4395}" destId="{BE8498E1-A766-4E44-A7C2-912B076A7CB1}" srcOrd="2" destOrd="0" presId="urn:microsoft.com/office/officeart/2008/layout/VerticalCurvedList"/>
    <dgm:cxn modelId="{A83E8149-1243-4C0F-860B-DE33B82DB876}" type="presParOf" srcId="{D56127F4-9F1D-45E4-B33A-AA9DB1EF4395}" destId="{91DB617C-4261-49AF-816B-B6E948B702BC}" srcOrd="3" destOrd="0" presId="urn:microsoft.com/office/officeart/2008/layout/VerticalCurvedList"/>
    <dgm:cxn modelId="{41C662BB-015B-435D-875F-2C02A634632C}" type="presParOf" srcId="{BFEAA9FD-FB68-43CD-9E4E-243F774FA9C8}" destId="{3463C1B8-7F9A-4B43-8E1A-7817D21AB403}" srcOrd="1" destOrd="0" presId="urn:microsoft.com/office/officeart/2008/layout/VerticalCurvedList"/>
    <dgm:cxn modelId="{5FF112B5-A333-4B4F-BB58-3E0D134427FC}" type="presParOf" srcId="{BFEAA9FD-FB68-43CD-9E4E-243F774FA9C8}" destId="{5C0FBDC7-4F7C-4A55-A44B-8C2E5C100B7D}" srcOrd="2" destOrd="0" presId="urn:microsoft.com/office/officeart/2008/layout/VerticalCurvedList"/>
    <dgm:cxn modelId="{DDD4CB2D-1DED-4533-B8B6-1E9A5163699F}" type="presParOf" srcId="{5C0FBDC7-4F7C-4A55-A44B-8C2E5C100B7D}" destId="{F3D44A97-858B-469D-9DFA-519D0BC76B1D}" srcOrd="0" destOrd="0" presId="urn:microsoft.com/office/officeart/2008/layout/VerticalCurvedList"/>
    <dgm:cxn modelId="{B3779BA2-F874-44C2-8D24-367D3FEBA96A}" type="presParOf" srcId="{BFEAA9FD-FB68-43CD-9E4E-243F774FA9C8}" destId="{5606356F-453C-4B47-AF37-8B4AB6FE302C}" srcOrd="3" destOrd="0" presId="urn:microsoft.com/office/officeart/2008/layout/VerticalCurvedList"/>
    <dgm:cxn modelId="{B1A1FC63-671D-4FF6-A7FA-DFF45A03553D}" type="presParOf" srcId="{BFEAA9FD-FB68-43CD-9E4E-243F774FA9C8}" destId="{B425D8BA-B74C-4BDC-8AA4-F429A41530B7}" srcOrd="4" destOrd="0" presId="urn:microsoft.com/office/officeart/2008/layout/VerticalCurvedList"/>
    <dgm:cxn modelId="{BE24E0DC-37C6-49A6-8081-96C0EBA7DDF6}" type="presParOf" srcId="{B425D8BA-B74C-4BDC-8AA4-F429A41530B7}" destId="{F07455E8-BFEA-4AB1-AA1E-3534F2EDF923}" srcOrd="0" destOrd="0" presId="urn:microsoft.com/office/officeart/2008/layout/VerticalCurvedList"/>
    <dgm:cxn modelId="{154C006F-5718-4F7A-91A8-0D1BD2B07CCE}" type="presParOf" srcId="{BFEAA9FD-FB68-43CD-9E4E-243F774FA9C8}" destId="{22B637DF-9A84-4129-BB17-451560FC1FFD}" srcOrd="5" destOrd="0" presId="urn:microsoft.com/office/officeart/2008/layout/VerticalCurvedList"/>
    <dgm:cxn modelId="{E2729833-860A-4780-92D0-B5B9ABF628D0}" type="presParOf" srcId="{BFEAA9FD-FB68-43CD-9E4E-243F774FA9C8}" destId="{04EE4225-6B9D-4730-8B50-3FFB6F600DCD}" srcOrd="6" destOrd="0" presId="urn:microsoft.com/office/officeart/2008/layout/VerticalCurvedList"/>
    <dgm:cxn modelId="{A4184785-D997-4A2E-A8D2-9E3805261B43}" type="presParOf" srcId="{04EE4225-6B9D-4730-8B50-3FFB6F600DCD}" destId="{A2AE0187-48F0-460A-8458-9FB7BC9C6563}" srcOrd="0" destOrd="0" presId="urn:microsoft.com/office/officeart/2008/layout/VerticalCurvedList"/>
    <dgm:cxn modelId="{2B9A8B94-0C7A-459D-89D2-F1673B844320}" type="presParOf" srcId="{BFEAA9FD-FB68-43CD-9E4E-243F774FA9C8}" destId="{61FA8629-3422-43A4-8217-5C4B7DE5BD49}" srcOrd="7" destOrd="0" presId="urn:microsoft.com/office/officeart/2008/layout/VerticalCurvedList"/>
    <dgm:cxn modelId="{B2EC8C51-B6FB-4EBD-8DD4-B9114ABA10CB}" type="presParOf" srcId="{BFEAA9FD-FB68-43CD-9E4E-243F774FA9C8}" destId="{727202FA-3B67-4633-A054-B1F1EC6C1B99}" srcOrd="8" destOrd="0" presId="urn:microsoft.com/office/officeart/2008/layout/VerticalCurvedList"/>
    <dgm:cxn modelId="{A70A599B-F0C2-4325-AD94-8E1EEC2159DC}" type="presParOf" srcId="{727202FA-3B67-4633-A054-B1F1EC6C1B99}" destId="{9EACCAB7-02B4-45D9-A4DF-742546818A16}" srcOrd="0" destOrd="0" presId="urn:microsoft.com/office/officeart/2008/layout/VerticalCurvedList"/>
    <dgm:cxn modelId="{1F2741E0-7ADB-49D5-BFC3-C8A8C634162B}" type="presParOf" srcId="{BFEAA9FD-FB68-43CD-9E4E-243F774FA9C8}" destId="{6A193D9C-E3EC-4214-889F-0D60F00A14E8}" srcOrd="9" destOrd="0" presId="urn:microsoft.com/office/officeart/2008/layout/VerticalCurvedList"/>
    <dgm:cxn modelId="{D2EEEE39-CA91-4CEC-9570-053F059A877F}" type="presParOf" srcId="{BFEAA9FD-FB68-43CD-9E4E-243F774FA9C8}" destId="{7AA6F9A2-C454-4EE7-A1AC-5295449B957D}" srcOrd="10" destOrd="0" presId="urn:microsoft.com/office/officeart/2008/layout/VerticalCurvedList"/>
    <dgm:cxn modelId="{94A58F5E-5040-4EED-A5AD-6F3CA9FAF557}" type="presParOf" srcId="{7AA6F9A2-C454-4EE7-A1AC-5295449B957D}" destId="{1DA193ED-2817-4A9A-AB6B-B8AA0383575C}" srcOrd="0" destOrd="0" presId="urn:microsoft.com/office/officeart/2008/layout/VerticalCurvedList"/>
    <dgm:cxn modelId="{F295867D-5AEC-4AFB-BAFA-4D610832B156}" type="presParOf" srcId="{BFEAA9FD-FB68-43CD-9E4E-243F774FA9C8}" destId="{53421874-D164-4DC1-8DA2-D2E091F458DE}" srcOrd="11" destOrd="0" presId="urn:microsoft.com/office/officeart/2008/layout/VerticalCurvedList"/>
    <dgm:cxn modelId="{65089466-C458-4B31-820F-4C7DE392F9C8}" type="presParOf" srcId="{BFEAA9FD-FB68-43CD-9E4E-243F774FA9C8}" destId="{154E0127-F26A-4BB9-B348-85416A744F2B}" srcOrd="12" destOrd="0" presId="urn:microsoft.com/office/officeart/2008/layout/VerticalCurvedList"/>
    <dgm:cxn modelId="{9D8E31FD-D21B-41AC-BADB-49F88C4F07C2}" type="presParOf" srcId="{154E0127-F26A-4BB9-B348-85416A744F2B}" destId="{1DD944E5-C17C-4148-B2D6-182E775FC40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8C3F2-DAED-488D-BC8E-D08388300240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3C1B8-7F9A-4B43-8E1A-7817D21AB403}">
      <dsp:nvSpPr>
        <dsp:cNvPr id="0" name=""/>
        <dsp:cNvSpPr/>
      </dsp:nvSpPr>
      <dsp:spPr>
        <a:xfrm>
          <a:off x="328048" y="214010"/>
          <a:ext cx="5712764" cy="4278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kern="1200">
              <a:latin typeface="Calibri" pitchFamily="34" charset="0"/>
            </a:rPr>
            <a:t>Generalidades</a:t>
          </a:r>
          <a:endParaRPr lang="es-EC" sz="1800" kern="1200" dirty="0"/>
        </a:p>
      </dsp:txBody>
      <dsp:txXfrm>
        <a:off x="328048" y="214010"/>
        <a:ext cx="5712764" cy="427857"/>
      </dsp:txXfrm>
    </dsp:sp>
    <dsp:sp modelId="{F3D44A97-858B-469D-9DFA-519D0BC76B1D}">
      <dsp:nvSpPr>
        <dsp:cNvPr id="0" name=""/>
        <dsp:cNvSpPr/>
      </dsp:nvSpPr>
      <dsp:spPr>
        <a:xfrm>
          <a:off x="60637" y="16052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06356F-453C-4B47-AF37-8B4AB6FE302C}">
      <dsp:nvSpPr>
        <dsp:cNvPr id="0" name=""/>
        <dsp:cNvSpPr/>
      </dsp:nvSpPr>
      <dsp:spPr>
        <a:xfrm>
          <a:off x="679991" y="855715"/>
          <a:ext cx="5360822" cy="4278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kern="1200" dirty="0">
              <a:latin typeface="Calibri" pitchFamily="34" charset="0"/>
            </a:rPr>
            <a:t>Marco teórico</a:t>
          </a:r>
          <a:endParaRPr lang="es-EC" sz="1800" kern="1200" dirty="0"/>
        </a:p>
      </dsp:txBody>
      <dsp:txXfrm>
        <a:off x="679991" y="855715"/>
        <a:ext cx="5360822" cy="427857"/>
      </dsp:txXfrm>
    </dsp:sp>
    <dsp:sp modelId="{F07455E8-BFEA-4AB1-AA1E-3534F2EDF923}">
      <dsp:nvSpPr>
        <dsp:cNvPr id="0" name=""/>
        <dsp:cNvSpPr/>
      </dsp:nvSpPr>
      <dsp:spPr>
        <a:xfrm>
          <a:off x="412579" y="802233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637DF-9A84-4129-BB17-451560FC1FFD}">
      <dsp:nvSpPr>
        <dsp:cNvPr id="0" name=""/>
        <dsp:cNvSpPr/>
      </dsp:nvSpPr>
      <dsp:spPr>
        <a:xfrm>
          <a:off x="840925" y="1497421"/>
          <a:ext cx="5199888" cy="4278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kern="1200" dirty="0">
              <a:latin typeface="Calibri" pitchFamily="34" charset="0"/>
            </a:rPr>
            <a:t>Ensamblaje de la base de datos</a:t>
          </a:r>
          <a:endParaRPr lang="es-EC" sz="1800" kern="1200" dirty="0"/>
        </a:p>
      </dsp:txBody>
      <dsp:txXfrm>
        <a:off x="840925" y="1497421"/>
        <a:ext cx="5199888" cy="427857"/>
      </dsp:txXfrm>
    </dsp:sp>
    <dsp:sp modelId="{A2AE0187-48F0-460A-8458-9FB7BC9C6563}">
      <dsp:nvSpPr>
        <dsp:cNvPr id="0" name=""/>
        <dsp:cNvSpPr/>
      </dsp:nvSpPr>
      <dsp:spPr>
        <a:xfrm>
          <a:off x="573514" y="144393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A8629-3422-43A4-8217-5C4B7DE5BD49}">
      <dsp:nvSpPr>
        <dsp:cNvPr id="0" name=""/>
        <dsp:cNvSpPr/>
      </dsp:nvSpPr>
      <dsp:spPr>
        <a:xfrm>
          <a:off x="840925" y="2138720"/>
          <a:ext cx="5199888" cy="4278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kern="1200" dirty="0">
              <a:latin typeface="Calibri" pitchFamily="34" charset="0"/>
            </a:rPr>
            <a:t>Evaluación del modelo fenomenológico analizado</a:t>
          </a:r>
          <a:endParaRPr lang="es-EC" sz="1800" kern="1200" dirty="0"/>
        </a:p>
      </dsp:txBody>
      <dsp:txXfrm>
        <a:off x="840925" y="2138720"/>
        <a:ext cx="5199888" cy="427857"/>
      </dsp:txXfrm>
    </dsp:sp>
    <dsp:sp modelId="{9EACCAB7-02B4-45D9-A4DF-742546818A16}">
      <dsp:nvSpPr>
        <dsp:cNvPr id="0" name=""/>
        <dsp:cNvSpPr/>
      </dsp:nvSpPr>
      <dsp:spPr>
        <a:xfrm>
          <a:off x="573514" y="208523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193D9C-E3EC-4214-889F-0D60F00A14E8}">
      <dsp:nvSpPr>
        <dsp:cNvPr id="0" name=""/>
        <dsp:cNvSpPr/>
      </dsp:nvSpPr>
      <dsp:spPr>
        <a:xfrm>
          <a:off x="679991" y="2780426"/>
          <a:ext cx="5360822" cy="4278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kern="1200" dirty="0">
              <a:latin typeface="Calibri" pitchFamily="34" charset="0"/>
            </a:rPr>
            <a:t>Elaboración de curvas de fragilidad</a:t>
          </a:r>
        </a:p>
      </dsp:txBody>
      <dsp:txXfrm>
        <a:off x="679991" y="2780426"/>
        <a:ext cx="5360822" cy="427857"/>
      </dsp:txXfrm>
    </dsp:sp>
    <dsp:sp modelId="{1DA193ED-2817-4A9A-AB6B-B8AA0383575C}">
      <dsp:nvSpPr>
        <dsp:cNvPr id="0" name=""/>
        <dsp:cNvSpPr/>
      </dsp:nvSpPr>
      <dsp:spPr>
        <a:xfrm>
          <a:off x="412579" y="2726944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421874-D164-4DC1-8DA2-D2E091F458DE}">
      <dsp:nvSpPr>
        <dsp:cNvPr id="0" name=""/>
        <dsp:cNvSpPr/>
      </dsp:nvSpPr>
      <dsp:spPr>
        <a:xfrm>
          <a:off x="328048" y="3422131"/>
          <a:ext cx="5712764" cy="4278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kern="1200">
              <a:latin typeface="Calibri" pitchFamily="34" charset="0"/>
            </a:rPr>
            <a:t>Conclusiones y recomendaciones</a:t>
          </a:r>
          <a:endParaRPr lang="es-ES_tradnl" sz="1800" kern="1200" dirty="0">
            <a:latin typeface="Calibri" pitchFamily="34" charset="0"/>
          </a:endParaRPr>
        </a:p>
      </dsp:txBody>
      <dsp:txXfrm>
        <a:off x="328048" y="3422131"/>
        <a:ext cx="5712764" cy="427857"/>
      </dsp:txXfrm>
    </dsp:sp>
    <dsp:sp modelId="{1DD944E5-C17C-4148-B2D6-182E775FC404}">
      <dsp:nvSpPr>
        <dsp:cNvPr id="0" name=""/>
        <dsp:cNvSpPr/>
      </dsp:nvSpPr>
      <dsp:spPr>
        <a:xfrm>
          <a:off x="60637" y="336864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8C3F2-DAED-488D-BC8E-D08388300240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3C1B8-7F9A-4B43-8E1A-7817D21AB403}">
      <dsp:nvSpPr>
        <dsp:cNvPr id="0" name=""/>
        <dsp:cNvSpPr/>
      </dsp:nvSpPr>
      <dsp:spPr>
        <a:xfrm>
          <a:off x="328048" y="214010"/>
          <a:ext cx="5712764" cy="427857"/>
        </a:xfrm>
        <a:prstGeom prst="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1" kern="1200" dirty="0">
              <a:latin typeface="Calibri" pitchFamily="34" charset="0"/>
            </a:rPr>
            <a:t>Generalidades</a:t>
          </a:r>
          <a:endParaRPr lang="es-EC" sz="1800" b="1" kern="1200" dirty="0"/>
        </a:p>
      </dsp:txBody>
      <dsp:txXfrm>
        <a:off x="328048" y="214010"/>
        <a:ext cx="5712764" cy="427857"/>
      </dsp:txXfrm>
    </dsp:sp>
    <dsp:sp modelId="{F3D44A97-858B-469D-9DFA-519D0BC76B1D}">
      <dsp:nvSpPr>
        <dsp:cNvPr id="0" name=""/>
        <dsp:cNvSpPr/>
      </dsp:nvSpPr>
      <dsp:spPr>
        <a:xfrm>
          <a:off x="60637" y="16052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06356F-453C-4B47-AF37-8B4AB6FE302C}">
      <dsp:nvSpPr>
        <dsp:cNvPr id="0" name=""/>
        <dsp:cNvSpPr/>
      </dsp:nvSpPr>
      <dsp:spPr>
        <a:xfrm>
          <a:off x="679991" y="855715"/>
          <a:ext cx="5360822" cy="4278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kern="1200" dirty="0">
              <a:latin typeface="Calibri" pitchFamily="34" charset="0"/>
            </a:rPr>
            <a:t>Marco teórico</a:t>
          </a:r>
          <a:endParaRPr lang="es-EC" sz="1800" kern="1200" dirty="0"/>
        </a:p>
      </dsp:txBody>
      <dsp:txXfrm>
        <a:off x="679991" y="855715"/>
        <a:ext cx="5360822" cy="427857"/>
      </dsp:txXfrm>
    </dsp:sp>
    <dsp:sp modelId="{F07455E8-BFEA-4AB1-AA1E-3534F2EDF923}">
      <dsp:nvSpPr>
        <dsp:cNvPr id="0" name=""/>
        <dsp:cNvSpPr/>
      </dsp:nvSpPr>
      <dsp:spPr>
        <a:xfrm>
          <a:off x="412579" y="802233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637DF-9A84-4129-BB17-451560FC1FFD}">
      <dsp:nvSpPr>
        <dsp:cNvPr id="0" name=""/>
        <dsp:cNvSpPr/>
      </dsp:nvSpPr>
      <dsp:spPr>
        <a:xfrm>
          <a:off x="840925" y="1497421"/>
          <a:ext cx="5199888" cy="4278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kern="1200" dirty="0">
              <a:latin typeface="Calibri" pitchFamily="34" charset="0"/>
            </a:rPr>
            <a:t>Ensamblaje de la base de datos</a:t>
          </a:r>
          <a:endParaRPr lang="es-EC" sz="1800" kern="1200" dirty="0"/>
        </a:p>
      </dsp:txBody>
      <dsp:txXfrm>
        <a:off x="840925" y="1497421"/>
        <a:ext cx="5199888" cy="427857"/>
      </dsp:txXfrm>
    </dsp:sp>
    <dsp:sp modelId="{A2AE0187-48F0-460A-8458-9FB7BC9C6563}">
      <dsp:nvSpPr>
        <dsp:cNvPr id="0" name=""/>
        <dsp:cNvSpPr/>
      </dsp:nvSpPr>
      <dsp:spPr>
        <a:xfrm>
          <a:off x="573514" y="144393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A8629-3422-43A4-8217-5C4B7DE5BD49}">
      <dsp:nvSpPr>
        <dsp:cNvPr id="0" name=""/>
        <dsp:cNvSpPr/>
      </dsp:nvSpPr>
      <dsp:spPr>
        <a:xfrm>
          <a:off x="840925" y="2138720"/>
          <a:ext cx="5199888" cy="4278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kern="1200" dirty="0">
              <a:latin typeface="Calibri" pitchFamily="34" charset="0"/>
            </a:rPr>
            <a:t>Evaluación del modelo fenomenológico analizado</a:t>
          </a:r>
          <a:endParaRPr lang="es-EC" sz="1800" kern="1200" dirty="0"/>
        </a:p>
      </dsp:txBody>
      <dsp:txXfrm>
        <a:off x="840925" y="2138720"/>
        <a:ext cx="5199888" cy="427857"/>
      </dsp:txXfrm>
    </dsp:sp>
    <dsp:sp modelId="{9EACCAB7-02B4-45D9-A4DF-742546818A16}">
      <dsp:nvSpPr>
        <dsp:cNvPr id="0" name=""/>
        <dsp:cNvSpPr/>
      </dsp:nvSpPr>
      <dsp:spPr>
        <a:xfrm>
          <a:off x="573514" y="208523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193D9C-E3EC-4214-889F-0D60F00A14E8}">
      <dsp:nvSpPr>
        <dsp:cNvPr id="0" name=""/>
        <dsp:cNvSpPr/>
      </dsp:nvSpPr>
      <dsp:spPr>
        <a:xfrm>
          <a:off x="679991" y="2780426"/>
          <a:ext cx="5360822" cy="4278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kern="1200" dirty="0">
              <a:latin typeface="Calibri" pitchFamily="34" charset="0"/>
            </a:rPr>
            <a:t>Elaboración de curvas de fragilidad</a:t>
          </a:r>
        </a:p>
      </dsp:txBody>
      <dsp:txXfrm>
        <a:off x="679991" y="2780426"/>
        <a:ext cx="5360822" cy="427857"/>
      </dsp:txXfrm>
    </dsp:sp>
    <dsp:sp modelId="{1DA193ED-2817-4A9A-AB6B-B8AA0383575C}">
      <dsp:nvSpPr>
        <dsp:cNvPr id="0" name=""/>
        <dsp:cNvSpPr/>
      </dsp:nvSpPr>
      <dsp:spPr>
        <a:xfrm>
          <a:off x="412579" y="2726944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421874-D164-4DC1-8DA2-D2E091F458DE}">
      <dsp:nvSpPr>
        <dsp:cNvPr id="0" name=""/>
        <dsp:cNvSpPr/>
      </dsp:nvSpPr>
      <dsp:spPr>
        <a:xfrm>
          <a:off x="328048" y="3422131"/>
          <a:ext cx="5712764" cy="4278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kern="1200">
              <a:latin typeface="Calibri" pitchFamily="34" charset="0"/>
            </a:rPr>
            <a:t>Conclusiones y recomendaciones</a:t>
          </a:r>
          <a:endParaRPr lang="es-ES_tradnl" sz="1800" kern="1200" dirty="0">
            <a:latin typeface="Calibri" pitchFamily="34" charset="0"/>
          </a:endParaRPr>
        </a:p>
      </dsp:txBody>
      <dsp:txXfrm>
        <a:off x="328048" y="3422131"/>
        <a:ext cx="5712764" cy="427857"/>
      </dsp:txXfrm>
    </dsp:sp>
    <dsp:sp modelId="{1DD944E5-C17C-4148-B2D6-182E775FC404}">
      <dsp:nvSpPr>
        <dsp:cNvPr id="0" name=""/>
        <dsp:cNvSpPr/>
      </dsp:nvSpPr>
      <dsp:spPr>
        <a:xfrm>
          <a:off x="60637" y="336864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8C3F2-DAED-488D-BC8E-D08388300240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3C1B8-7F9A-4B43-8E1A-7817D21AB403}">
      <dsp:nvSpPr>
        <dsp:cNvPr id="0" name=""/>
        <dsp:cNvSpPr/>
      </dsp:nvSpPr>
      <dsp:spPr>
        <a:xfrm>
          <a:off x="328048" y="214010"/>
          <a:ext cx="5712764" cy="42785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0" kern="1200" dirty="0">
              <a:latin typeface="Calibri" pitchFamily="34" charset="0"/>
            </a:rPr>
            <a:t>Generalidades</a:t>
          </a:r>
          <a:endParaRPr lang="es-EC" sz="1800" b="0" kern="1200" dirty="0"/>
        </a:p>
      </dsp:txBody>
      <dsp:txXfrm>
        <a:off x="328048" y="214010"/>
        <a:ext cx="5712764" cy="427857"/>
      </dsp:txXfrm>
    </dsp:sp>
    <dsp:sp modelId="{F3D44A97-858B-469D-9DFA-519D0BC76B1D}">
      <dsp:nvSpPr>
        <dsp:cNvPr id="0" name=""/>
        <dsp:cNvSpPr/>
      </dsp:nvSpPr>
      <dsp:spPr>
        <a:xfrm>
          <a:off x="60637" y="16052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06356F-453C-4B47-AF37-8B4AB6FE302C}">
      <dsp:nvSpPr>
        <dsp:cNvPr id="0" name=""/>
        <dsp:cNvSpPr/>
      </dsp:nvSpPr>
      <dsp:spPr>
        <a:xfrm>
          <a:off x="679991" y="855715"/>
          <a:ext cx="5360822" cy="427857"/>
        </a:xfrm>
        <a:prstGeom prst="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1" kern="1200" dirty="0">
              <a:latin typeface="Calibri" pitchFamily="34" charset="0"/>
            </a:rPr>
            <a:t>Marco teórico</a:t>
          </a:r>
          <a:endParaRPr lang="es-EC" sz="1800" b="1" kern="1200" dirty="0"/>
        </a:p>
      </dsp:txBody>
      <dsp:txXfrm>
        <a:off x="679991" y="855715"/>
        <a:ext cx="5360822" cy="427857"/>
      </dsp:txXfrm>
    </dsp:sp>
    <dsp:sp modelId="{F07455E8-BFEA-4AB1-AA1E-3534F2EDF923}">
      <dsp:nvSpPr>
        <dsp:cNvPr id="0" name=""/>
        <dsp:cNvSpPr/>
      </dsp:nvSpPr>
      <dsp:spPr>
        <a:xfrm>
          <a:off x="412579" y="802233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637DF-9A84-4129-BB17-451560FC1FFD}">
      <dsp:nvSpPr>
        <dsp:cNvPr id="0" name=""/>
        <dsp:cNvSpPr/>
      </dsp:nvSpPr>
      <dsp:spPr>
        <a:xfrm>
          <a:off x="840925" y="1497421"/>
          <a:ext cx="5199888" cy="4278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kern="1200" dirty="0">
              <a:latin typeface="Calibri" pitchFamily="34" charset="0"/>
            </a:rPr>
            <a:t>Ensamblaje de la base de datos</a:t>
          </a:r>
          <a:endParaRPr lang="es-EC" sz="1800" kern="1200" dirty="0"/>
        </a:p>
      </dsp:txBody>
      <dsp:txXfrm>
        <a:off x="840925" y="1497421"/>
        <a:ext cx="5199888" cy="427857"/>
      </dsp:txXfrm>
    </dsp:sp>
    <dsp:sp modelId="{A2AE0187-48F0-460A-8458-9FB7BC9C6563}">
      <dsp:nvSpPr>
        <dsp:cNvPr id="0" name=""/>
        <dsp:cNvSpPr/>
      </dsp:nvSpPr>
      <dsp:spPr>
        <a:xfrm>
          <a:off x="573514" y="144393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A8629-3422-43A4-8217-5C4B7DE5BD49}">
      <dsp:nvSpPr>
        <dsp:cNvPr id="0" name=""/>
        <dsp:cNvSpPr/>
      </dsp:nvSpPr>
      <dsp:spPr>
        <a:xfrm>
          <a:off x="840925" y="2138720"/>
          <a:ext cx="5199888" cy="4278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kern="1200" dirty="0">
              <a:latin typeface="Calibri" pitchFamily="34" charset="0"/>
            </a:rPr>
            <a:t>Evaluación del modelo fenomenológico analizado</a:t>
          </a:r>
          <a:endParaRPr lang="es-EC" sz="1800" kern="1200" dirty="0"/>
        </a:p>
      </dsp:txBody>
      <dsp:txXfrm>
        <a:off x="840925" y="2138720"/>
        <a:ext cx="5199888" cy="427857"/>
      </dsp:txXfrm>
    </dsp:sp>
    <dsp:sp modelId="{9EACCAB7-02B4-45D9-A4DF-742546818A16}">
      <dsp:nvSpPr>
        <dsp:cNvPr id="0" name=""/>
        <dsp:cNvSpPr/>
      </dsp:nvSpPr>
      <dsp:spPr>
        <a:xfrm>
          <a:off x="573514" y="208523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193D9C-E3EC-4214-889F-0D60F00A14E8}">
      <dsp:nvSpPr>
        <dsp:cNvPr id="0" name=""/>
        <dsp:cNvSpPr/>
      </dsp:nvSpPr>
      <dsp:spPr>
        <a:xfrm>
          <a:off x="679991" y="2780426"/>
          <a:ext cx="5360822" cy="4278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kern="1200" dirty="0">
              <a:latin typeface="Calibri" pitchFamily="34" charset="0"/>
            </a:rPr>
            <a:t>Elaboración de curvas de fragilidad</a:t>
          </a:r>
        </a:p>
      </dsp:txBody>
      <dsp:txXfrm>
        <a:off x="679991" y="2780426"/>
        <a:ext cx="5360822" cy="427857"/>
      </dsp:txXfrm>
    </dsp:sp>
    <dsp:sp modelId="{1DA193ED-2817-4A9A-AB6B-B8AA0383575C}">
      <dsp:nvSpPr>
        <dsp:cNvPr id="0" name=""/>
        <dsp:cNvSpPr/>
      </dsp:nvSpPr>
      <dsp:spPr>
        <a:xfrm>
          <a:off x="412579" y="2726944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421874-D164-4DC1-8DA2-D2E091F458DE}">
      <dsp:nvSpPr>
        <dsp:cNvPr id="0" name=""/>
        <dsp:cNvSpPr/>
      </dsp:nvSpPr>
      <dsp:spPr>
        <a:xfrm>
          <a:off x="328048" y="3422131"/>
          <a:ext cx="5712764" cy="4278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kern="1200">
              <a:latin typeface="Calibri" pitchFamily="34" charset="0"/>
            </a:rPr>
            <a:t>Conclusiones y recomendaciones</a:t>
          </a:r>
          <a:endParaRPr lang="es-ES_tradnl" sz="1800" kern="1200" dirty="0">
            <a:latin typeface="Calibri" pitchFamily="34" charset="0"/>
          </a:endParaRPr>
        </a:p>
      </dsp:txBody>
      <dsp:txXfrm>
        <a:off x="328048" y="3422131"/>
        <a:ext cx="5712764" cy="427857"/>
      </dsp:txXfrm>
    </dsp:sp>
    <dsp:sp modelId="{1DD944E5-C17C-4148-B2D6-182E775FC404}">
      <dsp:nvSpPr>
        <dsp:cNvPr id="0" name=""/>
        <dsp:cNvSpPr/>
      </dsp:nvSpPr>
      <dsp:spPr>
        <a:xfrm>
          <a:off x="60637" y="336864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8C3F2-DAED-488D-BC8E-D08388300240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3C1B8-7F9A-4B43-8E1A-7817D21AB403}">
      <dsp:nvSpPr>
        <dsp:cNvPr id="0" name=""/>
        <dsp:cNvSpPr/>
      </dsp:nvSpPr>
      <dsp:spPr>
        <a:xfrm>
          <a:off x="328048" y="214010"/>
          <a:ext cx="5712764" cy="42785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0" kern="1200" dirty="0">
              <a:latin typeface="Calibri" pitchFamily="34" charset="0"/>
            </a:rPr>
            <a:t>Generalidades</a:t>
          </a:r>
          <a:endParaRPr lang="es-EC" sz="1800" b="0" kern="1200" dirty="0"/>
        </a:p>
      </dsp:txBody>
      <dsp:txXfrm>
        <a:off x="328048" y="214010"/>
        <a:ext cx="5712764" cy="427857"/>
      </dsp:txXfrm>
    </dsp:sp>
    <dsp:sp modelId="{F3D44A97-858B-469D-9DFA-519D0BC76B1D}">
      <dsp:nvSpPr>
        <dsp:cNvPr id="0" name=""/>
        <dsp:cNvSpPr/>
      </dsp:nvSpPr>
      <dsp:spPr>
        <a:xfrm>
          <a:off x="60637" y="16052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06356F-453C-4B47-AF37-8B4AB6FE302C}">
      <dsp:nvSpPr>
        <dsp:cNvPr id="0" name=""/>
        <dsp:cNvSpPr/>
      </dsp:nvSpPr>
      <dsp:spPr>
        <a:xfrm>
          <a:off x="679991" y="855715"/>
          <a:ext cx="5360822" cy="42785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0" kern="1200" dirty="0">
              <a:latin typeface="Calibri" pitchFamily="34" charset="0"/>
            </a:rPr>
            <a:t>Marco teórico</a:t>
          </a:r>
          <a:endParaRPr lang="es-EC" sz="1800" b="0" kern="1200" dirty="0"/>
        </a:p>
      </dsp:txBody>
      <dsp:txXfrm>
        <a:off x="679991" y="855715"/>
        <a:ext cx="5360822" cy="427857"/>
      </dsp:txXfrm>
    </dsp:sp>
    <dsp:sp modelId="{F07455E8-BFEA-4AB1-AA1E-3534F2EDF923}">
      <dsp:nvSpPr>
        <dsp:cNvPr id="0" name=""/>
        <dsp:cNvSpPr/>
      </dsp:nvSpPr>
      <dsp:spPr>
        <a:xfrm>
          <a:off x="412579" y="802233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637DF-9A84-4129-BB17-451560FC1FFD}">
      <dsp:nvSpPr>
        <dsp:cNvPr id="0" name=""/>
        <dsp:cNvSpPr/>
      </dsp:nvSpPr>
      <dsp:spPr>
        <a:xfrm>
          <a:off x="840925" y="1497421"/>
          <a:ext cx="5199888" cy="427857"/>
        </a:xfrm>
        <a:prstGeom prst="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1" kern="1200" dirty="0">
              <a:latin typeface="Calibri" pitchFamily="34" charset="0"/>
            </a:rPr>
            <a:t>Ensamblaje de la base de datos</a:t>
          </a:r>
          <a:endParaRPr lang="es-EC" sz="1800" b="1" kern="1200" dirty="0"/>
        </a:p>
      </dsp:txBody>
      <dsp:txXfrm>
        <a:off x="840925" y="1497421"/>
        <a:ext cx="5199888" cy="427857"/>
      </dsp:txXfrm>
    </dsp:sp>
    <dsp:sp modelId="{A2AE0187-48F0-460A-8458-9FB7BC9C6563}">
      <dsp:nvSpPr>
        <dsp:cNvPr id="0" name=""/>
        <dsp:cNvSpPr/>
      </dsp:nvSpPr>
      <dsp:spPr>
        <a:xfrm>
          <a:off x="573514" y="144393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A8629-3422-43A4-8217-5C4B7DE5BD49}">
      <dsp:nvSpPr>
        <dsp:cNvPr id="0" name=""/>
        <dsp:cNvSpPr/>
      </dsp:nvSpPr>
      <dsp:spPr>
        <a:xfrm>
          <a:off x="840925" y="2138720"/>
          <a:ext cx="5199888" cy="4278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kern="1200" dirty="0">
              <a:latin typeface="Calibri" pitchFamily="34" charset="0"/>
            </a:rPr>
            <a:t>Evaluación del modelo fenomenológico analizado</a:t>
          </a:r>
          <a:endParaRPr lang="es-EC" sz="1800" kern="1200" dirty="0"/>
        </a:p>
      </dsp:txBody>
      <dsp:txXfrm>
        <a:off x="840925" y="2138720"/>
        <a:ext cx="5199888" cy="427857"/>
      </dsp:txXfrm>
    </dsp:sp>
    <dsp:sp modelId="{9EACCAB7-02B4-45D9-A4DF-742546818A16}">
      <dsp:nvSpPr>
        <dsp:cNvPr id="0" name=""/>
        <dsp:cNvSpPr/>
      </dsp:nvSpPr>
      <dsp:spPr>
        <a:xfrm>
          <a:off x="573514" y="208523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193D9C-E3EC-4214-889F-0D60F00A14E8}">
      <dsp:nvSpPr>
        <dsp:cNvPr id="0" name=""/>
        <dsp:cNvSpPr/>
      </dsp:nvSpPr>
      <dsp:spPr>
        <a:xfrm>
          <a:off x="679991" y="2780426"/>
          <a:ext cx="5360822" cy="4278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kern="1200" dirty="0">
              <a:latin typeface="Calibri" pitchFamily="34" charset="0"/>
            </a:rPr>
            <a:t>Elaboración de curvas de fragilidad</a:t>
          </a:r>
        </a:p>
      </dsp:txBody>
      <dsp:txXfrm>
        <a:off x="679991" y="2780426"/>
        <a:ext cx="5360822" cy="427857"/>
      </dsp:txXfrm>
    </dsp:sp>
    <dsp:sp modelId="{1DA193ED-2817-4A9A-AB6B-B8AA0383575C}">
      <dsp:nvSpPr>
        <dsp:cNvPr id="0" name=""/>
        <dsp:cNvSpPr/>
      </dsp:nvSpPr>
      <dsp:spPr>
        <a:xfrm>
          <a:off x="412579" y="2726944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421874-D164-4DC1-8DA2-D2E091F458DE}">
      <dsp:nvSpPr>
        <dsp:cNvPr id="0" name=""/>
        <dsp:cNvSpPr/>
      </dsp:nvSpPr>
      <dsp:spPr>
        <a:xfrm>
          <a:off x="328048" y="3422131"/>
          <a:ext cx="5712764" cy="4278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kern="1200">
              <a:latin typeface="Calibri" pitchFamily="34" charset="0"/>
            </a:rPr>
            <a:t>Conclusiones y recomendaciones</a:t>
          </a:r>
          <a:endParaRPr lang="es-ES_tradnl" sz="1800" kern="1200" dirty="0">
            <a:latin typeface="Calibri" pitchFamily="34" charset="0"/>
          </a:endParaRPr>
        </a:p>
      </dsp:txBody>
      <dsp:txXfrm>
        <a:off x="328048" y="3422131"/>
        <a:ext cx="5712764" cy="427857"/>
      </dsp:txXfrm>
    </dsp:sp>
    <dsp:sp modelId="{1DD944E5-C17C-4148-B2D6-182E775FC404}">
      <dsp:nvSpPr>
        <dsp:cNvPr id="0" name=""/>
        <dsp:cNvSpPr/>
      </dsp:nvSpPr>
      <dsp:spPr>
        <a:xfrm>
          <a:off x="60637" y="336864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8C3F2-DAED-488D-BC8E-D08388300240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3C1B8-7F9A-4B43-8E1A-7817D21AB403}">
      <dsp:nvSpPr>
        <dsp:cNvPr id="0" name=""/>
        <dsp:cNvSpPr/>
      </dsp:nvSpPr>
      <dsp:spPr>
        <a:xfrm>
          <a:off x="328048" y="214010"/>
          <a:ext cx="5712764" cy="42785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0" kern="1200" dirty="0">
              <a:latin typeface="Calibri" pitchFamily="34" charset="0"/>
            </a:rPr>
            <a:t>Generalidades</a:t>
          </a:r>
          <a:endParaRPr lang="es-EC" sz="1800" b="0" kern="1200" dirty="0"/>
        </a:p>
      </dsp:txBody>
      <dsp:txXfrm>
        <a:off x="328048" y="214010"/>
        <a:ext cx="5712764" cy="427857"/>
      </dsp:txXfrm>
    </dsp:sp>
    <dsp:sp modelId="{F3D44A97-858B-469D-9DFA-519D0BC76B1D}">
      <dsp:nvSpPr>
        <dsp:cNvPr id="0" name=""/>
        <dsp:cNvSpPr/>
      </dsp:nvSpPr>
      <dsp:spPr>
        <a:xfrm>
          <a:off x="60637" y="16052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06356F-453C-4B47-AF37-8B4AB6FE302C}">
      <dsp:nvSpPr>
        <dsp:cNvPr id="0" name=""/>
        <dsp:cNvSpPr/>
      </dsp:nvSpPr>
      <dsp:spPr>
        <a:xfrm>
          <a:off x="679991" y="855715"/>
          <a:ext cx="5360822" cy="42785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0" kern="1200" dirty="0">
              <a:latin typeface="Calibri" pitchFamily="34" charset="0"/>
            </a:rPr>
            <a:t>Marco teórico</a:t>
          </a:r>
          <a:endParaRPr lang="es-EC" sz="1800" b="0" kern="1200" dirty="0"/>
        </a:p>
      </dsp:txBody>
      <dsp:txXfrm>
        <a:off x="679991" y="855715"/>
        <a:ext cx="5360822" cy="427857"/>
      </dsp:txXfrm>
    </dsp:sp>
    <dsp:sp modelId="{F07455E8-BFEA-4AB1-AA1E-3534F2EDF923}">
      <dsp:nvSpPr>
        <dsp:cNvPr id="0" name=""/>
        <dsp:cNvSpPr/>
      </dsp:nvSpPr>
      <dsp:spPr>
        <a:xfrm>
          <a:off x="412579" y="802233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637DF-9A84-4129-BB17-451560FC1FFD}">
      <dsp:nvSpPr>
        <dsp:cNvPr id="0" name=""/>
        <dsp:cNvSpPr/>
      </dsp:nvSpPr>
      <dsp:spPr>
        <a:xfrm>
          <a:off x="840925" y="1497421"/>
          <a:ext cx="5199888" cy="42785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0" kern="1200" dirty="0">
              <a:latin typeface="Calibri" pitchFamily="34" charset="0"/>
            </a:rPr>
            <a:t>Ensamblaje de la base de datos</a:t>
          </a:r>
          <a:endParaRPr lang="es-EC" sz="1800" b="0" kern="1200" dirty="0"/>
        </a:p>
      </dsp:txBody>
      <dsp:txXfrm>
        <a:off x="840925" y="1497421"/>
        <a:ext cx="5199888" cy="427857"/>
      </dsp:txXfrm>
    </dsp:sp>
    <dsp:sp modelId="{A2AE0187-48F0-460A-8458-9FB7BC9C6563}">
      <dsp:nvSpPr>
        <dsp:cNvPr id="0" name=""/>
        <dsp:cNvSpPr/>
      </dsp:nvSpPr>
      <dsp:spPr>
        <a:xfrm>
          <a:off x="573514" y="144393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A8629-3422-43A4-8217-5C4B7DE5BD49}">
      <dsp:nvSpPr>
        <dsp:cNvPr id="0" name=""/>
        <dsp:cNvSpPr/>
      </dsp:nvSpPr>
      <dsp:spPr>
        <a:xfrm>
          <a:off x="840925" y="2138720"/>
          <a:ext cx="5199888" cy="427857"/>
        </a:xfrm>
        <a:prstGeom prst="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1" kern="1200" dirty="0">
              <a:latin typeface="Calibri" pitchFamily="34" charset="0"/>
            </a:rPr>
            <a:t>Evaluación del modelo fenomenológico analizado</a:t>
          </a:r>
          <a:endParaRPr lang="es-EC" sz="1800" b="1" kern="1200" dirty="0"/>
        </a:p>
      </dsp:txBody>
      <dsp:txXfrm>
        <a:off x="840925" y="2138720"/>
        <a:ext cx="5199888" cy="427857"/>
      </dsp:txXfrm>
    </dsp:sp>
    <dsp:sp modelId="{9EACCAB7-02B4-45D9-A4DF-742546818A16}">
      <dsp:nvSpPr>
        <dsp:cNvPr id="0" name=""/>
        <dsp:cNvSpPr/>
      </dsp:nvSpPr>
      <dsp:spPr>
        <a:xfrm>
          <a:off x="573514" y="208523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193D9C-E3EC-4214-889F-0D60F00A14E8}">
      <dsp:nvSpPr>
        <dsp:cNvPr id="0" name=""/>
        <dsp:cNvSpPr/>
      </dsp:nvSpPr>
      <dsp:spPr>
        <a:xfrm>
          <a:off x="679991" y="2780426"/>
          <a:ext cx="5360822" cy="4278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kern="1200" dirty="0">
              <a:latin typeface="Calibri" pitchFamily="34" charset="0"/>
            </a:rPr>
            <a:t>Elaboración de curvas de fragilidad</a:t>
          </a:r>
        </a:p>
      </dsp:txBody>
      <dsp:txXfrm>
        <a:off x="679991" y="2780426"/>
        <a:ext cx="5360822" cy="427857"/>
      </dsp:txXfrm>
    </dsp:sp>
    <dsp:sp modelId="{1DA193ED-2817-4A9A-AB6B-B8AA0383575C}">
      <dsp:nvSpPr>
        <dsp:cNvPr id="0" name=""/>
        <dsp:cNvSpPr/>
      </dsp:nvSpPr>
      <dsp:spPr>
        <a:xfrm>
          <a:off x="412579" y="2726944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421874-D164-4DC1-8DA2-D2E091F458DE}">
      <dsp:nvSpPr>
        <dsp:cNvPr id="0" name=""/>
        <dsp:cNvSpPr/>
      </dsp:nvSpPr>
      <dsp:spPr>
        <a:xfrm>
          <a:off x="328048" y="3422131"/>
          <a:ext cx="5712764" cy="4278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kern="1200">
              <a:latin typeface="Calibri" pitchFamily="34" charset="0"/>
            </a:rPr>
            <a:t>Conclusiones y recomendaciones</a:t>
          </a:r>
          <a:endParaRPr lang="es-ES_tradnl" sz="1800" kern="1200" dirty="0">
            <a:latin typeface="Calibri" pitchFamily="34" charset="0"/>
          </a:endParaRPr>
        </a:p>
      </dsp:txBody>
      <dsp:txXfrm>
        <a:off x="328048" y="3422131"/>
        <a:ext cx="5712764" cy="427857"/>
      </dsp:txXfrm>
    </dsp:sp>
    <dsp:sp modelId="{1DD944E5-C17C-4148-B2D6-182E775FC404}">
      <dsp:nvSpPr>
        <dsp:cNvPr id="0" name=""/>
        <dsp:cNvSpPr/>
      </dsp:nvSpPr>
      <dsp:spPr>
        <a:xfrm>
          <a:off x="60637" y="336864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8C3F2-DAED-488D-BC8E-D08388300240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3C1B8-7F9A-4B43-8E1A-7817D21AB403}">
      <dsp:nvSpPr>
        <dsp:cNvPr id="0" name=""/>
        <dsp:cNvSpPr/>
      </dsp:nvSpPr>
      <dsp:spPr>
        <a:xfrm>
          <a:off x="328048" y="214010"/>
          <a:ext cx="5712764" cy="42785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0" kern="1200" dirty="0">
              <a:latin typeface="Calibri" pitchFamily="34" charset="0"/>
            </a:rPr>
            <a:t>Generalidades</a:t>
          </a:r>
          <a:endParaRPr lang="es-EC" sz="1800" b="0" kern="1200" dirty="0"/>
        </a:p>
      </dsp:txBody>
      <dsp:txXfrm>
        <a:off x="328048" y="214010"/>
        <a:ext cx="5712764" cy="427857"/>
      </dsp:txXfrm>
    </dsp:sp>
    <dsp:sp modelId="{F3D44A97-858B-469D-9DFA-519D0BC76B1D}">
      <dsp:nvSpPr>
        <dsp:cNvPr id="0" name=""/>
        <dsp:cNvSpPr/>
      </dsp:nvSpPr>
      <dsp:spPr>
        <a:xfrm>
          <a:off x="60637" y="16052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06356F-453C-4B47-AF37-8B4AB6FE302C}">
      <dsp:nvSpPr>
        <dsp:cNvPr id="0" name=""/>
        <dsp:cNvSpPr/>
      </dsp:nvSpPr>
      <dsp:spPr>
        <a:xfrm>
          <a:off x="679991" y="855715"/>
          <a:ext cx="5360822" cy="42785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0" kern="1200" dirty="0">
              <a:latin typeface="Calibri" pitchFamily="34" charset="0"/>
            </a:rPr>
            <a:t>Marco teórico</a:t>
          </a:r>
          <a:endParaRPr lang="es-EC" sz="1800" b="0" kern="1200" dirty="0"/>
        </a:p>
      </dsp:txBody>
      <dsp:txXfrm>
        <a:off x="679991" y="855715"/>
        <a:ext cx="5360822" cy="427857"/>
      </dsp:txXfrm>
    </dsp:sp>
    <dsp:sp modelId="{F07455E8-BFEA-4AB1-AA1E-3534F2EDF923}">
      <dsp:nvSpPr>
        <dsp:cNvPr id="0" name=""/>
        <dsp:cNvSpPr/>
      </dsp:nvSpPr>
      <dsp:spPr>
        <a:xfrm>
          <a:off x="412579" y="802233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637DF-9A84-4129-BB17-451560FC1FFD}">
      <dsp:nvSpPr>
        <dsp:cNvPr id="0" name=""/>
        <dsp:cNvSpPr/>
      </dsp:nvSpPr>
      <dsp:spPr>
        <a:xfrm>
          <a:off x="840925" y="1497421"/>
          <a:ext cx="5199888" cy="42785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0" kern="1200" dirty="0">
              <a:latin typeface="Calibri" pitchFamily="34" charset="0"/>
            </a:rPr>
            <a:t>Ensamblaje de la base de datos</a:t>
          </a:r>
          <a:endParaRPr lang="es-EC" sz="1800" b="0" kern="1200" dirty="0"/>
        </a:p>
      </dsp:txBody>
      <dsp:txXfrm>
        <a:off x="840925" y="1497421"/>
        <a:ext cx="5199888" cy="427857"/>
      </dsp:txXfrm>
    </dsp:sp>
    <dsp:sp modelId="{A2AE0187-48F0-460A-8458-9FB7BC9C6563}">
      <dsp:nvSpPr>
        <dsp:cNvPr id="0" name=""/>
        <dsp:cNvSpPr/>
      </dsp:nvSpPr>
      <dsp:spPr>
        <a:xfrm>
          <a:off x="573514" y="144393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A8629-3422-43A4-8217-5C4B7DE5BD49}">
      <dsp:nvSpPr>
        <dsp:cNvPr id="0" name=""/>
        <dsp:cNvSpPr/>
      </dsp:nvSpPr>
      <dsp:spPr>
        <a:xfrm>
          <a:off x="840925" y="2138720"/>
          <a:ext cx="5199888" cy="42785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0" kern="1200" dirty="0">
              <a:latin typeface="Calibri" pitchFamily="34" charset="0"/>
            </a:rPr>
            <a:t>Evaluación del modelo fenomenológico analizado</a:t>
          </a:r>
          <a:endParaRPr lang="es-EC" sz="1800" b="0" kern="1200" dirty="0"/>
        </a:p>
      </dsp:txBody>
      <dsp:txXfrm>
        <a:off x="840925" y="2138720"/>
        <a:ext cx="5199888" cy="427857"/>
      </dsp:txXfrm>
    </dsp:sp>
    <dsp:sp modelId="{9EACCAB7-02B4-45D9-A4DF-742546818A16}">
      <dsp:nvSpPr>
        <dsp:cNvPr id="0" name=""/>
        <dsp:cNvSpPr/>
      </dsp:nvSpPr>
      <dsp:spPr>
        <a:xfrm>
          <a:off x="573514" y="208523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193D9C-E3EC-4214-889F-0D60F00A14E8}">
      <dsp:nvSpPr>
        <dsp:cNvPr id="0" name=""/>
        <dsp:cNvSpPr/>
      </dsp:nvSpPr>
      <dsp:spPr>
        <a:xfrm>
          <a:off x="679991" y="2780426"/>
          <a:ext cx="5360822" cy="427857"/>
        </a:xfrm>
        <a:prstGeom prst="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1" kern="1200" dirty="0">
              <a:latin typeface="Calibri" pitchFamily="34" charset="0"/>
            </a:rPr>
            <a:t>Curvas de fragilidad</a:t>
          </a:r>
        </a:p>
      </dsp:txBody>
      <dsp:txXfrm>
        <a:off x="679991" y="2780426"/>
        <a:ext cx="5360822" cy="427857"/>
      </dsp:txXfrm>
    </dsp:sp>
    <dsp:sp modelId="{1DA193ED-2817-4A9A-AB6B-B8AA0383575C}">
      <dsp:nvSpPr>
        <dsp:cNvPr id="0" name=""/>
        <dsp:cNvSpPr/>
      </dsp:nvSpPr>
      <dsp:spPr>
        <a:xfrm>
          <a:off x="412579" y="2726944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421874-D164-4DC1-8DA2-D2E091F458DE}">
      <dsp:nvSpPr>
        <dsp:cNvPr id="0" name=""/>
        <dsp:cNvSpPr/>
      </dsp:nvSpPr>
      <dsp:spPr>
        <a:xfrm>
          <a:off x="328048" y="3422131"/>
          <a:ext cx="5712764" cy="4278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kern="1200">
              <a:latin typeface="Calibri" pitchFamily="34" charset="0"/>
            </a:rPr>
            <a:t>Conclusiones y recomendaciones</a:t>
          </a:r>
          <a:endParaRPr lang="es-ES_tradnl" sz="1800" kern="1200" dirty="0">
            <a:latin typeface="Calibri" pitchFamily="34" charset="0"/>
          </a:endParaRPr>
        </a:p>
      </dsp:txBody>
      <dsp:txXfrm>
        <a:off x="328048" y="3422131"/>
        <a:ext cx="5712764" cy="427857"/>
      </dsp:txXfrm>
    </dsp:sp>
    <dsp:sp modelId="{1DD944E5-C17C-4148-B2D6-182E775FC404}">
      <dsp:nvSpPr>
        <dsp:cNvPr id="0" name=""/>
        <dsp:cNvSpPr/>
      </dsp:nvSpPr>
      <dsp:spPr>
        <a:xfrm>
          <a:off x="60637" y="336864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8C3F2-DAED-488D-BC8E-D08388300240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3C1B8-7F9A-4B43-8E1A-7817D21AB403}">
      <dsp:nvSpPr>
        <dsp:cNvPr id="0" name=""/>
        <dsp:cNvSpPr/>
      </dsp:nvSpPr>
      <dsp:spPr>
        <a:xfrm>
          <a:off x="328048" y="214010"/>
          <a:ext cx="5712764" cy="42785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0" kern="1200" dirty="0">
              <a:latin typeface="Calibri" pitchFamily="34" charset="0"/>
            </a:rPr>
            <a:t>Generalidades</a:t>
          </a:r>
          <a:endParaRPr lang="es-EC" sz="1800" b="0" kern="1200" dirty="0"/>
        </a:p>
      </dsp:txBody>
      <dsp:txXfrm>
        <a:off x="328048" y="214010"/>
        <a:ext cx="5712764" cy="427857"/>
      </dsp:txXfrm>
    </dsp:sp>
    <dsp:sp modelId="{F3D44A97-858B-469D-9DFA-519D0BC76B1D}">
      <dsp:nvSpPr>
        <dsp:cNvPr id="0" name=""/>
        <dsp:cNvSpPr/>
      </dsp:nvSpPr>
      <dsp:spPr>
        <a:xfrm>
          <a:off x="60637" y="16052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06356F-453C-4B47-AF37-8B4AB6FE302C}">
      <dsp:nvSpPr>
        <dsp:cNvPr id="0" name=""/>
        <dsp:cNvSpPr/>
      </dsp:nvSpPr>
      <dsp:spPr>
        <a:xfrm>
          <a:off x="679991" y="855715"/>
          <a:ext cx="5360822" cy="42785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0" kern="1200" dirty="0">
              <a:latin typeface="Calibri" pitchFamily="34" charset="0"/>
            </a:rPr>
            <a:t>Marco teórico</a:t>
          </a:r>
          <a:endParaRPr lang="es-EC" sz="1800" b="0" kern="1200" dirty="0"/>
        </a:p>
      </dsp:txBody>
      <dsp:txXfrm>
        <a:off x="679991" y="855715"/>
        <a:ext cx="5360822" cy="427857"/>
      </dsp:txXfrm>
    </dsp:sp>
    <dsp:sp modelId="{F07455E8-BFEA-4AB1-AA1E-3534F2EDF923}">
      <dsp:nvSpPr>
        <dsp:cNvPr id="0" name=""/>
        <dsp:cNvSpPr/>
      </dsp:nvSpPr>
      <dsp:spPr>
        <a:xfrm>
          <a:off x="412579" y="802233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637DF-9A84-4129-BB17-451560FC1FFD}">
      <dsp:nvSpPr>
        <dsp:cNvPr id="0" name=""/>
        <dsp:cNvSpPr/>
      </dsp:nvSpPr>
      <dsp:spPr>
        <a:xfrm>
          <a:off x="840925" y="1497421"/>
          <a:ext cx="5199888" cy="42785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0" kern="1200" dirty="0">
              <a:latin typeface="Calibri" pitchFamily="34" charset="0"/>
            </a:rPr>
            <a:t>Ensamblaje de la base de datos</a:t>
          </a:r>
          <a:endParaRPr lang="es-EC" sz="1800" b="0" kern="1200" dirty="0"/>
        </a:p>
      </dsp:txBody>
      <dsp:txXfrm>
        <a:off x="840925" y="1497421"/>
        <a:ext cx="5199888" cy="427857"/>
      </dsp:txXfrm>
    </dsp:sp>
    <dsp:sp modelId="{A2AE0187-48F0-460A-8458-9FB7BC9C6563}">
      <dsp:nvSpPr>
        <dsp:cNvPr id="0" name=""/>
        <dsp:cNvSpPr/>
      </dsp:nvSpPr>
      <dsp:spPr>
        <a:xfrm>
          <a:off x="573514" y="144393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A8629-3422-43A4-8217-5C4B7DE5BD49}">
      <dsp:nvSpPr>
        <dsp:cNvPr id="0" name=""/>
        <dsp:cNvSpPr/>
      </dsp:nvSpPr>
      <dsp:spPr>
        <a:xfrm>
          <a:off x="840925" y="2138720"/>
          <a:ext cx="5199888" cy="42785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0" kern="1200" dirty="0">
              <a:latin typeface="Calibri" pitchFamily="34" charset="0"/>
            </a:rPr>
            <a:t>Evaluación del modelo fenomenológico analizado</a:t>
          </a:r>
          <a:endParaRPr lang="es-EC" sz="1800" b="0" kern="1200" dirty="0"/>
        </a:p>
      </dsp:txBody>
      <dsp:txXfrm>
        <a:off x="840925" y="2138720"/>
        <a:ext cx="5199888" cy="427857"/>
      </dsp:txXfrm>
    </dsp:sp>
    <dsp:sp modelId="{9EACCAB7-02B4-45D9-A4DF-742546818A16}">
      <dsp:nvSpPr>
        <dsp:cNvPr id="0" name=""/>
        <dsp:cNvSpPr/>
      </dsp:nvSpPr>
      <dsp:spPr>
        <a:xfrm>
          <a:off x="573514" y="208523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193D9C-E3EC-4214-889F-0D60F00A14E8}">
      <dsp:nvSpPr>
        <dsp:cNvPr id="0" name=""/>
        <dsp:cNvSpPr/>
      </dsp:nvSpPr>
      <dsp:spPr>
        <a:xfrm>
          <a:off x="679991" y="2780426"/>
          <a:ext cx="5360822" cy="42785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0" kern="1200" dirty="0">
              <a:latin typeface="Calibri" pitchFamily="34" charset="0"/>
            </a:rPr>
            <a:t>Curvas de fragilidad</a:t>
          </a:r>
        </a:p>
      </dsp:txBody>
      <dsp:txXfrm>
        <a:off x="679991" y="2780426"/>
        <a:ext cx="5360822" cy="427857"/>
      </dsp:txXfrm>
    </dsp:sp>
    <dsp:sp modelId="{1DA193ED-2817-4A9A-AB6B-B8AA0383575C}">
      <dsp:nvSpPr>
        <dsp:cNvPr id="0" name=""/>
        <dsp:cNvSpPr/>
      </dsp:nvSpPr>
      <dsp:spPr>
        <a:xfrm>
          <a:off x="412579" y="2726944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421874-D164-4DC1-8DA2-D2E091F458DE}">
      <dsp:nvSpPr>
        <dsp:cNvPr id="0" name=""/>
        <dsp:cNvSpPr/>
      </dsp:nvSpPr>
      <dsp:spPr>
        <a:xfrm>
          <a:off x="328048" y="3422131"/>
          <a:ext cx="5712764" cy="427857"/>
        </a:xfrm>
        <a:prstGeom prst="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1" kern="1200" dirty="0">
              <a:latin typeface="Calibri" pitchFamily="34" charset="0"/>
            </a:rPr>
            <a:t>Conclusiones y recomendaciones</a:t>
          </a:r>
        </a:p>
      </dsp:txBody>
      <dsp:txXfrm>
        <a:off x="328048" y="3422131"/>
        <a:ext cx="5712764" cy="427857"/>
      </dsp:txXfrm>
    </dsp:sp>
    <dsp:sp modelId="{1DD944E5-C17C-4148-B2D6-182E775FC404}">
      <dsp:nvSpPr>
        <dsp:cNvPr id="0" name=""/>
        <dsp:cNvSpPr/>
      </dsp:nvSpPr>
      <dsp:spPr>
        <a:xfrm>
          <a:off x="60637" y="336864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8C3F2-DAED-488D-BC8E-D08388300240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3C1B8-7F9A-4B43-8E1A-7817D21AB403}">
      <dsp:nvSpPr>
        <dsp:cNvPr id="0" name=""/>
        <dsp:cNvSpPr/>
      </dsp:nvSpPr>
      <dsp:spPr>
        <a:xfrm>
          <a:off x="328048" y="214010"/>
          <a:ext cx="5712764" cy="42785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0" kern="1200" dirty="0">
              <a:latin typeface="Calibri" pitchFamily="34" charset="0"/>
            </a:rPr>
            <a:t>Generalidades</a:t>
          </a:r>
          <a:endParaRPr lang="es-EC" sz="1800" b="0" kern="1200" dirty="0"/>
        </a:p>
      </dsp:txBody>
      <dsp:txXfrm>
        <a:off x="328048" y="214010"/>
        <a:ext cx="5712764" cy="427857"/>
      </dsp:txXfrm>
    </dsp:sp>
    <dsp:sp modelId="{F3D44A97-858B-469D-9DFA-519D0BC76B1D}">
      <dsp:nvSpPr>
        <dsp:cNvPr id="0" name=""/>
        <dsp:cNvSpPr/>
      </dsp:nvSpPr>
      <dsp:spPr>
        <a:xfrm>
          <a:off x="60637" y="16052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06356F-453C-4B47-AF37-8B4AB6FE302C}">
      <dsp:nvSpPr>
        <dsp:cNvPr id="0" name=""/>
        <dsp:cNvSpPr/>
      </dsp:nvSpPr>
      <dsp:spPr>
        <a:xfrm>
          <a:off x="679991" y="855715"/>
          <a:ext cx="5360822" cy="42785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0" kern="1200" dirty="0">
              <a:latin typeface="Calibri" pitchFamily="34" charset="0"/>
            </a:rPr>
            <a:t>Marco teórico</a:t>
          </a:r>
          <a:endParaRPr lang="es-EC" sz="1800" b="0" kern="1200" dirty="0"/>
        </a:p>
      </dsp:txBody>
      <dsp:txXfrm>
        <a:off x="679991" y="855715"/>
        <a:ext cx="5360822" cy="427857"/>
      </dsp:txXfrm>
    </dsp:sp>
    <dsp:sp modelId="{F07455E8-BFEA-4AB1-AA1E-3534F2EDF923}">
      <dsp:nvSpPr>
        <dsp:cNvPr id="0" name=""/>
        <dsp:cNvSpPr/>
      </dsp:nvSpPr>
      <dsp:spPr>
        <a:xfrm>
          <a:off x="412579" y="802233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637DF-9A84-4129-BB17-451560FC1FFD}">
      <dsp:nvSpPr>
        <dsp:cNvPr id="0" name=""/>
        <dsp:cNvSpPr/>
      </dsp:nvSpPr>
      <dsp:spPr>
        <a:xfrm>
          <a:off x="840925" y="1497421"/>
          <a:ext cx="5199888" cy="42785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0" kern="1200" dirty="0">
              <a:latin typeface="Calibri" pitchFamily="34" charset="0"/>
            </a:rPr>
            <a:t>Ensamblaje de la base de datos</a:t>
          </a:r>
          <a:endParaRPr lang="es-EC" sz="1800" b="0" kern="1200" dirty="0"/>
        </a:p>
      </dsp:txBody>
      <dsp:txXfrm>
        <a:off x="840925" y="1497421"/>
        <a:ext cx="5199888" cy="427857"/>
      </dsp:txXfrm>
    </dsp:sp>
    <dsp:sp modelId="{A2AE0187-48F0-460A-8458-9FB7BC9C6563}">
      <dsp:nvSpPr>
        <dsp:cNvPr id="0" name=""/>
        <dsp:cNvSpPr/>
      </dsp:nvSpPr>
      <dsp:spPr>
        <a:xfrm>
          <a:off x="573514" y="144393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A8629-3422-43A4-8217-5C4B7DE5BD49}">
      <dsp:nvSpPr>
        <dsp:cNvPr id="0" name=""/>
        <dsp:cNvSpPr/>
      </dsp:nvSpPr>
      <dsp:spPr>
        <a:xfrm>
          <a:off x="840925" y="2138720"/>
          <a:ext cx="5199888" cy="42785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0" kern="1200" dirty="0">
              <a:latin typeface="Calibri" pitchFamily="34" charset="0"/>
            </a:rPr>
            <a:t>Evaluación del modelo fenomenológico analizado</a:t>
          </a:r>
          <a:endParaRPr lang="es-EC" sz="1800" b="0" kern="1200" dirty="0"/>
        </a:p>
      </dsp:txBody>
      <dsp:txXfrm>
        <a:off x="840925" y="2138720"/>
        <a:ext cx="5199888" cy="427857"/>
      </dsp:txXfrm>
    </dsp:sp>
    <dsp:sp modelId="{9EACCAB7-02B4-45D9-A4DF-742546818A16}">
      <dsp:nvSpPr>
        <dsp:cNvPr id="0" name=""/>
        <dsp:cNvSpPr/>
      </dsp:nvSpPr>
      <dsp:spPr>
        <a:xfrm>
          <a:off x="573514" y="208523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193D9C-E3EC-4214-889F-0D60F00A14E8}">
      <dsp:nvSpPr>
        <dsp:cNvPr id="0" name=""/>
        <dsp:cNvSpPr/>
      </dsp:nvSpPr>
      <dsp:spPr>
        <a:xfrm>
          <a:off x="679991" y="2780426"/>
          <a:ext cx="5360822" cy="42785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0" kern="1200" dirty="0">
              <a:latin typeface="Calibri" pitchFamily="34" charset="0"/>
            </a:rPr>
            <a:t>Curvas de fragilidad</a:t>
          </a:r>
        </a:p>
      </dsp:txBody>
      <dsp:txXfrm>
        <a:off x="679991" y="2780426"/>
        <a:ext cx="5360822" cy="427857"/>
      </dsp:txXfrm>
    </dsp:sp>
    <dsp:sp modelId="{1DA193ED-2817-4A9A-AB6B-B8AA0383575C}">
      <dsp:nvSpPr>
        <dsp:cNvPr id="0" name=""/>
        <dsp:cNvSpPr/>
      </dsp:nvSpPr>
      <dsp:spPr>
        <a:xfrm>
          <a:off x="412579" y="2726944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421874-D164-4DC1-8DA2-D2E091F458DE}">
      <dsp:nvSpPr>
        <dsp:cNvPr id="0" name=""/>
        <dsp:cNvSpPr/>
      </dsp:nvSpPr>
      <dsp:spPr>
        <a:xfrm>
          <a:off x="328048" y="3422131"/>
          <a:ext cx="5712764" cy="42785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800" b="0" kern="1200" dirty="0">
              <a:latin typeface="Calibri" pitchFamily="34" charset="0"/>
            </a:rPr>
            <a:t>Conclusiones y recomendaciones</a:t>
          </a:r>
        </a:p>
      </dsp:txBody>
      <dsp:txXfrm>
        <a:off x="328048" y="3422131"/>
        <a:ext cx="5712764" cy="427857"/>
      </dsp:txXfrm>
    </dsp:sp>
    <dsp:sp modelId="{1DD944E5-C17C-4148-B2D6-182E775FC404}">
      <dsp:nvSpPr>
        <dsp:cNvPr id="0" name=""/>
        <dsp:cNvSpPr/>
      </dsp:nvSpPr>
      <dsp:spPr>
        <a:xfrm>
          <a:off x="60637" y="336864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4A0C557D-BD63-4D5E-B8D9-E3644DB2EE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FB8BD2D-9AD7-4D89-B03A-53EAE4E57A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8916A-F027-4FA8-B41C-E8AD684193BE}" type="datetimeFigureOut">
              <a:rPr lang="es-EC" smtClean="0"/>
              <a:t>1/7/2021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D1316FA-22F9-49B2-9041-782E351DF3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3EB410B-00E3-45FB-B210-181CE17711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BB8B5-5818-4833-BF5C-35E6609ED9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05458372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9CD14-35BC-487D-900D-416BD556D583}" type="datetimeFigureOut">
              <a:rPr lang="es-EC" smtClean="0"/>
              <a:t>1/7/2021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CF476-8242-410D-BF19-32289BA1C6D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4646342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3B448AEC-2207-4C06-AA99-9C8B356BC28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encabezado 2">
            <a:extLst>
              <a:ext uri="{FF2B5EF4-FFF2-40B4-BE49-F238E27FC236}">
                <a16:creationId xmlns:a16="http://schemas.microsoft.com/office/drawing/2014/main" id="{47E5423E-794F-46FD-B180-49D65F63D60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20201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A9168E-818C-409D-BA3E-25BCE340B6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encabezado 4">
            <a:extLst>
              <a:ext uri="{FF2B5EF4-FFF2-40B4-BE49-F238E27FC236}">
                <a16:creationId xmlns:a16="http://schemas.microsoft.com/office/drawing/2014/main" id="{ECE69762-B5B2-48EE-9056-7226272D6AE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39901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A9168E-818C-409D-BA3E-25BCE340B6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encabezado 4">
            <a:extLst>
              <a:ext uri="{FF2B5EF4-FFF2-40B4-BE49-F238E27FC236}">
                <a16:creationId xmlns:a16="http://schemas.microsoft.com/office/drawing/2014/main" id="{ECE69762-B5B2-48EE-9056-7226272D6AE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3931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A9168E-818C-409D-BA3E-25BCE340B6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encabezado 4">
            <a:extLst>
              <a:ext uri="{FF2B5EF4-FFF2-40B4-BE49-F238E27FC236}">
                <a16:creationId xmlns:a16="http://schemas.microsoft.com/office/drawing/2014/main" id="{ECE69762-B5B2-48EE-9056-7226272D6AE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98393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A9168E-818C-409D-BA3E-25BCE340B6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encabezado 4">
            <a:extLst>
              <a:ext uri="{FF2B5EF4-FFF2-40B4-BE49-F238E27FC236}">
                <a16:creationId xmlns:a16="http://schemas.microsoft.com/office/drawing/2014/main" id="{ECE69762-B5B2-48EE-9056-7226272D6AE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9054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406946F1-54ED-469D-A742-FAE6B861496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encabezado 2">
            <a:extLst>
              <a:ext uri="{FF2B5EF4-FFF2-40B4-BE49-F238E27FC236}">
                <a16:creationId xmlns:a16="http://schemas.microsoft.com/office/drawing/2014/main" id="{05BB576C-4C38-453D-AA93-95AAA040EC0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38897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A9168E-818C-409D-BA3E-25BCE340B6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encabezado 4">
            <a:extLst>
              <a:ext uri="{FF2B5EF4-FFF2-40B4-BE49-F238E27FC236}">
                <a16:creationId xmlns:a16="http://schemas.microsoft.com/office/drawing/2014/main" id="{94BA89F8-C87B-4D2B-887F-9489CD44A02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775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A9168E-818C-409D-BA3E-25BCE340B6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encabezado 4">
            <a:extLst>
              <a:ext uri="{FF2B5EF4-FFF2-40B4-BE49-F238E27FC236}">
                <a16:creationId xmlns:a16="http://schemas.microsoft.com/office/drawing/2014/main" id="{ECE69762-B5B2-48EE-9056-7226272D6AE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43129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Muros históricamente han fallado por problemas en la cimentación</a:t>
            </a: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40750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A9168E-818C-409D-BA3E-25BCE340B6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encabezado 4">
            <a:extLst>
              <a:ext uri="{FF2B5EF4-FFF2-40B4-BE49-F238E27FC236}">
                <a16:creationId xmlns:a16="http://schemas.microsoft.com/office/drawing/2014/main" id="{ECE69762-B5B2-48EE-9056-7226272D6AE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99803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Extremo superior e inferior alineados</a:t>
            </a: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92239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A9168E-818C-409D-BA3E-25BCE340B6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encabezado 4">
            <a:extLst>
              <a:ext uri="{FF2B5EF4-FFF2-40B4-BE49-F238E27FC236}">
                <a16:creationId xmlns:a16="http://schemas.microsoft.com/office/drawing/2014/main" id="{ECE69762-B5B2-48EE-9056-7226272D6AE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05742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A9168E-818C-409D-BA3E-25BCE340B6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encabezado 4">
            <a:extLst>
              <a:ext uri="{FF2B5EF4-FFF2-40B4-BE49-F238E27FC236}">
                <a16:creationId xmlns:a16="http://schemas.microsoft.com/office/drawing/2014/main" id="{ECE69762-B5B2-48EE-9056-7226272D6AE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57571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A9168E-818C-409D-BA3E-25BCE340B6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encabezado 4">
            <a:extLst>
              <a:ext uri="{FF2B5EF4-FFF2-40B4-BE49-F238E27FC236}">
                <a16:creationId xmlns:a16="http://schemas.microsoft.com/office/drawing/2014/main" id="{ECE69762-B5B2-48EE-9056-7226272D6AE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42323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65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949570"/>
            <a:ext cx="8451731" cy="429883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7C47D7-5C97-452C-B51E-DD9A02631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5604" y="609605"/>
            <a:ext cx="6573329" cy="102941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539B"/>
                </a:solidFill>
                <a:latin typeface="Helvetica" pitchFamily="34" charset="0"/>
              </a:defRPr>
            </a:lvl1pPr>
          </a:lstStyle>
          <a:p>
            <a:r>
              <a:rPr lang="en-US" dirty="0"/>
              <a:t>Click to edit Master title style 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929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891" marR="0" lvl="0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83" marR="0" lvl="1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674" marR="0" lvl="2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457" marR="0" lvl="4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349" marR="0" lvl="5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240" marR="0" lvl="6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131" marR="0" lvl="7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023" marR="0" lvl="8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06228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 preserve="1">
  <p:cSld name="Título y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891" marR="0" lvl="0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83" marR="0" lvl="1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674" marR="0" lvl="2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457" marR="0" lvl="4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349" marR="0" lvl="5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240" marR="0" lvl="6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131" marR="0" lvl="7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023" marR="0" lvl="8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45832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 preserve="1">
  <p:cSld name="Sólo el título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70451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 preserve="1">
  <p:cSld name="Comparació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891" marR="0" lvl="0" indent="-171446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83" marR="0" lvl="1" indent="-171446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674" marR="0" lvl="2" indent="-171446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351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457" marR="0" lvl="4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349" marR="0" lvl="5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240" marR="0" lvl="6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131" marR="0" lvl="7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023" marR="0" lvl="8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891" marR="0" lvl="0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83" marR="0" lvl="1" indent="-266693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674" marR="0" lvl="2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-247644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457" marR="0" lvl="4" indent="-247644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349" marR="0" lvl="5" indent="-247644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240" marR="0" lvl="6" indent="-247644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131" marR="0" lvl="7" indent="-247644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023" marR="0" lvl="8" indent="-247644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891" marR="0" lvl="0" indent="-171446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83" marR="0" lvl="1" indent="-171446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674" marR="0" lvl="2" indent="-171446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351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457" marR="0" lvl="4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349" marR="0" lvl="5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240" marR="0" lvl="6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131" marR="0" lvl="7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023" marR="0" lvl="8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891" marR="0" lvl="0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83" marR="0" lvl="1" indent="-266693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674" marR="0" lvl="2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-247644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457" marR="0" lvl="4" indent="-247644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349" marR="0" lvl="5" indent="-247644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240" marR="0" lvl="6" indent="-247644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131" marR="0" lvl="7" indent="-247644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023" marR="0" lvl="8" indent="-247644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76615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 preserve="1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891" marR="0" lvl="0" indent="-304792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83" marR="0" lvl="1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674" marR="0" lvl="2" indent="-266693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457" marR="0" lvl="4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349" marR="0" lvl="5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240" marR="0" lvl="6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131" marR="0" lvl="7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023" marR="0" lvl="8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0" name="Google Shape;50;p19"/>
          <p:cNvSpPr txBox="1">
            <a:spLocks noGrp="1"/>
          </p:cNvSpPr>
          <p:nvPr>
            <p:ph type="body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891" marR="0" lvl="0" indent="-304792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83" marR="0" lvl="1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674" marR="0" lvl="2" indent="-266693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457" marR="0" lvl="4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349" marR="0" lvl="5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240" marR="0" lvl="6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131" marR="0" lvl="7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023" marR="0" lvl="8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26451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 preserve="1">
  <p:cSld name="Encabezado de secció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0"/>
          <p:cNvSpPr txBox="1"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891" marR="0" lvl="0" indent="-171446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83" marR="0" lvl="1" indent="-171446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674" marR="0" lvl="2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-171446" algn="l" rtl="0">
              <a:spcBef>
                <a:spcPts val="211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0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457" marR="0" lvl="4" indent="-171446" algn="l" rtl="0">
              <a:spcBef>
                <a:spcPts val="211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0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349" marR="0" lvl="5" indent="-171446" algn="l" rtl="0">
              <a:spcBef>
                <a:spcPts val="211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0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240" marR="0" lvl="6" indent="-171446" algn="l" rtl="0">
              <a:spcBef>
                <a:spcPts val="211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0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131" marR="0" lvl="7" indent="-171446" algn="l" rtl="0">
              <a:spcBef>
                <a:spcPts val="211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0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023" marR="0" lvl="8" indent="-171446" algn="l" rtl="0">
              <a:spcBef>
                <a:spcPts val="211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0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7316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 preserve="1">
  <p:cSld name="Diapositiva de títul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036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949570"/>
            <a:ext cx="8451731" cy="429883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7C47D7-5C97-452C-B51E-DD9A02631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5604" y="609605"/>
            <a:ext cx="6573329" cy="102941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539B"/>
                </a:solidFill>
                <a:latin typeface="Helvetica" pitchFamily="34" charset="0"/>
              </a:defRPr>
            </a:lvl1pPr>
          </a:lstStyle>
          <a:p>
            <a:r>
              <a:rPr lang="en-US" dirty="0"/>
              <a:t>Click to edit Master title style 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4029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6;p8"/>
          <p:cNvGraphicFramePr/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9144000" imgH="5616575" progId="CorelDRAW.Graphic.12">
                  <p:embed/>
                </p:oleObj>
              </mc:Choice>
              <mc:Fallback>
                <p:oleObj r:id="rId4" imgW="9144000" imgH="5616575" progId="CorelDRAW.Graphic.12">
                  <p:embed/>
                  <p:pic>
                    <p:nvPicPr>
                      <p:cNvPr id="6" name="Google Shape;6;p8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Google Shape;7;p8"/>
          <p:cNvSpPr txBox="1"/>
          <p:nvPr/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8"/>
          <p:cNvSpPr txBox="1"/>
          <p:nvPr/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8"/>
          <p:cNvSpPr txBox="1"/>
          <p:nvPr/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8"/>
          <p:cNvSpPr txBox="1"/>
          <p:nvPr/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8" descr="bannner 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722937"/>
            <a:ext cx="9144000" cy="11350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8"/>
          <p:cNvSpPr/>
          <p:nvPr/>
        </p:nvSpPr>
        <p:spPr>
          <a:xfrm>
            <a:off x="217487" y="260350"/>
            <a:ext cx="792162" cy="79216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8" descr="LOGO ESPE ORIGINAL copi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950" y="115887"/>
            <a:ext cx="3313112" cy="887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5705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/>
          <p:nvPr/>
        </p:nvSpPr>
        <p:spPr>
          <a:xfrm>
            <a:off x="0" y="0"/>
            <a:ext cx="9144000" cy="620712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9EB786"/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0"/>
          <p:cNvSpPr txBox="1"/>
          <p:nvPr/>
        </p:nvSpPr>
        <p:spPr>
          <a:xfrm rot="10800000">
            <a:off x="-1" y="6308731"/>
            <a:ext cx="7885112" cy="549275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9EB786"/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18;p10"/>
          <p:cNvCxnSpPr/>
          <p:nvPr/>
        </p:nvCxnSpPr>
        <p:spPr>
          <a:xfrm>
            <a:off x="25400" y="6296025"/>
            <a:ext cx="6659562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9" name="Google Shape;19;p10"/>
          <p:cNvCxnSpPr/>
          <p:nvPr/>
        </p:nvCxnSpPr>
        <p:spPr>
          <a:xfrm>
            <a:off x="25400" y="6245225"/>
            <a:ext cx="6659562" cy="0"/>
          </a:xfrm>
          <a:prstGeom prst="straightConnector1">
            <a:avLst/>
          </a:prstGeom>
          <a:noFill/>
          <a:ln w="38100" cap="flat" cmpd="sng">
            <a:solidFill>
              <a:srgbClr val="00660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20" name="Google Shape;20;p10" descr="LOGO ESPE ORIGINAL copia"/>
          <p:cNvPicPr preferRelativeResize="0"/>
          <p:nvPr/>
        </p:nvPicPr>
        <p:blipFill rotWithShape="1">
          <a:blip r:embed="rId10">
            <a:alphaModFix/>
          </a:blip>
          <a:srcRect l="3070"/>
          <a:stretch/>
        </p:blipFill>
        <p:spPr>
          <a:xfrm>
            <a:off x="6732587" y="5949956"/>
            <a:ext cx="2305050" cy="636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0937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8.tmp"/><Relationship Id="rId7" Type="http://schemas.openxmlformats.org/officeDocument/2006/relationships/image" Target="../media/image7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69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sv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svg"/><Relationship Id="rId4" Type="http://schemas.openxmlformats.org/officeDocument/2006/relationships/image" Target="../media/image95.svg"/><Relationship Id="rId9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13" Type="http://schemas.openxmlformats.org/officeDocument/2006/relationships/image" Target="../media/image114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sv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svg"/><Relationship Id="rId4" Type="http://schemas.openxmlformats.org/officeDocument/2006/relationships/image" Target="../media/image105.svg"/><Relationship Id="rId9" Type="http://schemas.openxmlformats.org/officeDocument/2006/relationships/image" Target="../media/image110.png"/><Relationship Id="rId14" Type="http://schemas.openxmlformats.org/officeDocument/2006/relationships/image" Target="../media/image115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svg"/><Relationship Id="rId13" Type="http://schemas.openxmlformats.org/officeDocument/2006/relationships/image" Target="../media/image126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sv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svg"/><Relationship Id="rId4" Type="http://schemas.openxmlformats.org/officeDocument/2006/relationships/image" Target="../media/image117.svg"/><Relationship Id="rId9" Type="http://schemas.openxmlformats.org/officeDocument/2006/relationships/image" Target="../media/image122.png"/><Relationship Id="rId14" Type="http://schemas.openxmlformats.org/officeDocument/2006/relationships/image" Target="../media/image127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1.jpe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4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12" Type="http://schemas.openxmlformats.org/officeDocument/2006/relationships/image" Target="../media/image1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8.png"/><Relationship Id="rId11" Type="http://schemas.openxmlformats.org/officeDocument/2006/relationships/image" Target="../media/image150.png"/><Relationship Id="rId5" Type="http://schemas.openxmlformats.org/officeDocument/2006/relationships/image" Target="../media/image137.png"/><Relationship Id="rId15" Type="http://schemas.openxmlformats.org/officeDocument/2006/relationships/image" Target="../media/image154.png"/><Relationship Id="rId10" Type="http://schemas.openxmlformats.org/officeDocument/2006/relationships/image" Target="../media/image149.png"/><Relationship Id="rId4" Type="http://schemas.openxmlformats.org/officeDocument/2006/relationships/image" Target="../media/image136.png"/><Relationship Id="rId9" Type="http://schemas.openxmlformats.org/officeDocument/2006/relationships/image" Target="../media/image148.png"/><Relationship Id="rId14" Type="http://schemas.openxmlformats.org/officeDocument/2006/relationships/image" Target="../media/image1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7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7.png"/><Relationship Id="rId5" Type="http://schemas.openxmlformats.org/officeDocument/2006/relationships/image" Target="../media/image166.jpeg"/><Relationship Id="rId4" Type="http://schemas.openxmlformats.org/officeDocument/2006/relationships/image" Target="../media/image16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9.png"/><Relationship Id="rId7" Type="http://schemas.openxmlformats.org/officeDocument/2006/relationships/image" Target="../media/image18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2.svg"/><Relationship Id="rId5" Type="http://schemas.openxmlformats.org/officeDocument/2006/relationships/image" Target="../media/image171.png"/><Relationship Id="rId10" Type="http://schemas.openxmlformats.org/officeDocument/2006/relationships/image" Target="../media/image185.png"/><Relationship Id="rId4" Type="http://schemas.openxmlformats.org/officeDocument/2006/relationships/image" Target="../media/image170.svg"/><Relationship Id="rId9" Type="http://schemas.openxmlformats.org/officeDocument/2006/relationships/image" Target="../media/image174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6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7" Type="http://schemas.openxmlformats.org/officeDocument/2006/relationships/image" Target="../media/image17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18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0.svg"/><Relationship Id="rId4" Type="http://schemas.openxmlformats.org/officeDocument/2006/relationships/image" Target="../media/image1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3.png"/><Relationship Id="rId7" Type="http://schemas.openxmlformats.org/officeDocument/2006/relationships/image" Target="../media/image19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6.sv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9.sv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0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8.pn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normadelbuono.blogspot.com/2017/11/docentes-de-lomas-de-zamora.html" TargetMode="External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5" Type="http://schemas.openxmlformats.org/officeDocument/2006/relationships/image" Target="../media/image27.png"/><Relationship Id="rId4" Type="http://schemas.openxmlformats.org/officeDocument/2006/relationships/image" Target="../media/image20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7.png"/><Relationship Id="rId4" Type="http://schemas.openxmlformats.org/officeDocument/2006/relationships/image" Target="../media/image20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"/>
            <a:ext cx="3592512" cy="109061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 txBox="1"/>
          <p:nvPr/>
        </p:nvSpPr>
        <p:spPr>
          <a:xfrm>
            <a:off x="903741" y="2647612"/>
            <a:ext cx="811439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2800"/>
            </a:pPr>
            <a:r>
              <a:rPr lang="es-MX" sz="2000" b="1" dirty="0">
                <a:solidFill>
                  <a:schemeClr val="dk1"/>
                </a:solidFill>
                <a:latin typeface="+mn-lt"/>
                <a:ea typeface="Times New Roman"/>
                <a:cs typeface="Arial" panose="020B0604020202020204" pitchFamily="34" charset="0"/>
                <a:sym typeface="Times New Roman"/>
              </a:rPr>
              <a:t>“EVALUACIÓN DE UN MODELO FENOMENOLÓGICO PARA PREVENIR LA INESTABILIDAD POR PANDEO FUERA DE PLANO EN MUROS ESTRUCTURALES DE HORMIGÓN ARMADO”</a:t>
            </a:r>
            <a:endParaRPr lang="es-MX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8962FB9-5082-4368-8639-C1AA5E4783F4}"/>
              </a:ext>
            </a:extLst>
          </p:cNvPr>
          <p:cNvSpPr txBox="1"/>
          <p:nvPr/>
        </p:nvSpPr>
        <p:spPr>
          <a:xfrm>
            <a:off x="1661669" y="1252636"/>
            <a:ext cx="6598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b="1" dirty="0"/>
              <a:t>DEPARTAMENTO DE CIENCIAS DE LA TIERRA Y DE LA CONSTRUCCIÓN </a:t>
            </a:r>
            <a:br>
              <a:rPr lang="es-EC" b="1" dirty="0"/>
            </a:br>
            <a:r>
              <a:rPr lang="es-EC" b="1" dirty="0"/>
              <a:t>CARRERA DE INGENIERÍA CIVIL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8C9C679-553B-4360-9446-5729E615494E}"/>
              </a:ext>
            </a:extLst>
          </p:cNvPr>
          <p:cNvSpPr txBox="1"/>
          <p:nvPr/>
        </p:nvSpPr>
        <p:spPr>
          <a:xfrm>
            <a:off x="1092202" y="2053353"/>
            <a:ext cx="77374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b="1" dirty="0"/>
              <a:t>TRABAJO DE TITULACIÓN PREVIO A LA OBTENCIÓN DEL TÍTULO DE INGENIERO CIVIL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9A29095-7F0E-43C4-9F36-63AFE6EB50D3}"/>
              </a:ext>
            </a:extLst>
          </p:cNvPr>
          <p:cNvSpPr txBox="1"/>
          <p:nvPr/>
        </p:nvSpPr>
        <p:spPr>
          <a:xfrm>
            <a:off x="2990020" y="462977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262626"/>
              </a:buClr>
              <a:buSzPts val="2800"/>
            </a:pPr>
            <a:r>
              <a:rPr lang="pt-BR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TUTORA: ING. HARO BAEZ ANA GABRIELA Ph.D.</a:t>
            </a:r>
            <a:endParaRPr lang="es-EC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4EC6A56-FE87-432E-A1A8-BC8F14C5810C}"/>
              </a:ext>
            </a:extLst>
          </p:cNvPr>
          <p:cNvSpPr txBox="1"/>
          <p:nvPr/>
        </p:nvSpPr>
        <p:spPr>
          <a:xfrm>
            <a:off x="2982143" y="399261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262626"/>
              </a:buClr>
              <a:buSzPts val="2800"/>
            </a:pPr>
            <a:r>
              <a:rPr lang="pt-BR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AUTOR: ACUÑA OCHOA PAUL ANDRES</a:t>
            </a:r>
            <a:endParaRPr lang="es-EC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AC3E12F-5F2B-4DBF-B2C2-B827D45603C9}"/>
              </a:ext>
            </a:extLst>
          </p:cNvPr>
          <p:cNvSpPr txBox="1"/>
          <p:nvPr/>
        </p:nvSpPr>
        <p:spPr>
          <a:xfrm>
            <a:off x="2990020" y="508214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262626"/>
              </a:buClr>
              <a:buSzPts val="2800"/>
            </a:pPr>
            <a:r>
              <a:rPr lang="pt-BR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Sangolquí </a:t>
            </a:r>
          </a:p>
          <a:p>
            <a:pPr algn="ctr">
              <a:buClr>
                <a:srgbClr val="262626"/>
              </a:buClr>
              <a:buSzPts val="2800"/>
            </a:pPr>
            <a:r>
              <a:rPr lang="pt-BR" b="1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Junio</a:t>
            </a:r>
            <a:r>
              <a:rPr lang="pt-BR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de 2021</a:t>
            </a:r>
            <a:endParaRPr lang="es-EC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068CB96-2B86-42EC-9855-2DFCD2F72E20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10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1F0185DB-6BD9-490E-B76A-D4D7646040CF}"/>
              </a:ext>
            </a:extLst>
          </p:cNvPr>
          <p:cNvSpPr txBox="1">
            <a:spLocks/>
          </p:cNvSpPr>
          <p:nvPr/>
        </p:nvSpPr>
        <p:spPr>
          <a:xfrm>
            <a:off x="228601" y="1366038"/>
            <a:ext cx="8229600" cy="4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OBJETIVO GENERAL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B072643-5F3B-4447-ACF3-8057321A8412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C5E69F8-A205-49BF-8E6D-CE3B544F65B6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51A7D0AB-8FDC-4CF7-B15C-4E9B9100AC74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7" y="6412030"/>
            <a:ext cx="1808027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I. GENERALIDADES</a:t>
            </a:r>
          </a:p>
        </p:txBody>
      </p:sp>
      <p:sp>
        <p:nvSpPr>
          <p:cNvPr id="16" name="Marcador de contenido 1">
            <a:extLst>
              <a:ext uri="{FF2B5EF4-FFF2-40B4-BE49-F238E27FC236}">
                <a16:creationId xmlns:a16="http://schemas.microsoft.com/office/drawing/2014/main" id="{3F1F410B-7595-4BDD-8119-919A92785FEA}"/>
              </a:ext>
            </a:extLst>
          </p:cNvPr>
          <p:cNvSpPr txBox="1">
            <a:spLocks/>
          </p:cNvSpPr>
          <p:nvPr/>
        </p:nvSpPr>
        <p:spPr>
          <a:xfrm>
            <a:off x="142294" y="2113426"/>
            <a:ext cx="8614801" cy="2655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49" indent="0">
              <a:lnSpc>
                <a:spcPct val="200000"/>
              </a:lnSpc>
              <a:buNone/>
            </a:pPr>
            <a:r>
              <a:rPr lang="es-ES" dirty="0">
                <a:solidFill>
                  <a:schemeClr val="tx1"/>
                </a:solidFill>
              </a:rPr>
              <a:t>Evaluar el modelo fenomenológico propuesto por Haro et al. (2019) tomando como puntos de referencia los ensayos experimentales relacionados con el modo de falla de pandeo fuera del plano e inestabilidad lateral en MEHA desarrollados alrededor del mundo en muros de distintas tipologías y características.</a:t>
            </a:r>
            <a:endParaRPr lang="es-EC" dirty="0">
              <a:solidFill>
                <a:schemeClr val="tx1"/>
              </a:solidFill>
            </a:endParaRPr>
          </a:p>
          <a:p>
            <a:pPr marL="57149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97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8;p1">
            <a:extLst>
              <a:ext uri="{FF2B5EF4-FFF2-40B4-BE49-F238E27FC236}">
                <a16:creationId xmlns:a16="http://schemas.microsoft.com/office/drawing/2014/main" id="{BD2026FD-A53F-42DB-966C-93B7D0932B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"/>
            <a:ext cx="3592512" cy="10906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F3923D4-3083-4A3E-9450-5DEF804826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208631"/>
              </p:ext>
            </p:extLst>
          </p:nvPr>
        </p:nvGraphicFramePr>
        <p:xfrm>
          <a:off x="2677869" y="124208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DF7428B-5679-4E76-8D2F-C8BC70B6AEC6}"/>
              </a:ext>
            </a:extLst>
          </p:cNvPr>
          <p:cNvSpPr txBox="1"/>
          <p:nvPr/>
        </p:nvSpPr>
        <p:spPr>
          <a:xfrm rot="16200000">
            <a:off x="570794" y="2605576"/>
            <a:ext cx="2974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CONTENIDO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1151597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BFAF4B0-09F3-4DFA-9496-0F0BA40EC23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12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61DC91-055B-4A1F-BC41-521D883B853D}"/>
              </a:ext>
            </a:extLst>
          </p:cNvPr>
          <p:cNvSpPr txBox="1">
            <a:spLocks/>
          </p:cNvSpPr>
          <p:nvPr/>
        </p:nvSpPr>
        <p:spPr>
          <a:xfrm>
            <a:off x="143436" y="72159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MUROS ESTRUCTURALES DE HORMIGÓN ARMADO (MEHA)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2835725-F183-4FB7-985C-F6B59AD348C1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D5C68AA5-7F63-48BD-9D65-C13B10422D7C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9EDA3974-7AEB-492E-B4DC-E7BF7CE4089E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1904103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II. MARCO TEÓRICO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7950AE3B-6C59-4D79-9BEE-532B231CD91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28676" y="1250030"/>
            <a:ext cx="4504691" cy="2383715"/>
          </a:xfrm>
          <a:prstGeom prst="rect">
            <a:avLst/>
          </a:prstGeom>
        </p:spPr>
      </p:pic>
      <p:sp>
        <p:nvSpPr>
          <p:cNvPr id="18" name="Marcador de contenido 1">
            <a:extLst>
              <a:ext uri="{FF2B5EF4-FFF2-40B4-BE49-F238E27FC236}">
                <a16:creationId xmlns:a16="http://schemas.microsoft.com/office/drawing/2014/main" id="{1D93BC19-7A12-417D-8FC3-C0C84A05BE2A}"/>
              </a:ext>
            </a:extLst>
          </p:cNvPr>
          <p:cNvSpPr txBox="1">
            <a:spLocks/>
          </p:cNvSpPr>
          <p:nvPr/>
        </p:nvSpPr>
        <p:spPr>
          <a:xfrm>
            <a:off x="5020937" y="1417322"/>
            <a:ext cx="3989293" cy="71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Dos de sus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dimensiones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mucho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más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grandes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que la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tercera</a:t>
            </a:r>
            <a:endParaRPr lang="en-US" sz="1351" dirty="0"/>
          </a:p>
          <a:p>
            <a:endParaRPr lang="en-US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2A502561-4F7E-45F8-A0A3-802F10FF1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470" y="2261049"/>
            <a:ext cx="3905761" cy="1539987"/>
          </a:xfrm>
          <a:prstGeom prst="rect">
            <a:avLst/>
          </a:prstGeom>
        </p:spPr>
      </p:pic>
      <p:sp>
        <p:nvSpPr>
          <p:cNvPr id="21" name="Marcador de contenido 1">
            <a:extLst>
              <a:ext uri="{FF2B5EF4-FFF2-40B4-BE49-F238E27FC236}">
                <a16:creationId xmlns:a16="http://schemas.microsoft.com/office/drawing/2014/main" id="{3FEFDA84-F6EA-4FFD-9700-19EAED360FC3}"/>
              </a:ext>
            </a:extLst>
          </p:cNvPr>
          <p:cNvSpPr txBox="1">
            <a:spLocks/>
          </p:cNvSpPr>
          <p:nvPr/>
        </p:nvSpPr>
        <p:spPr>
          <a:xfrm>
            <a:off x="228676" y="4060429"/>
            <a:ext cx="4504691" cy="71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chemeClr val="tx1"/>
                </a:solidFill>
                <a:latin typeface="+mn-lt"/>
              </a:rPr>
              <a:t>Muros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especiales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de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hormigón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armado</a:t>
            </a:r>
            <a:endParaRPr lang="en-US" sz="1351" b="1" dirty="0"/>
          </a:p>
          <a:p>
            <a:endParaRPr lang="en-US" dirty="0"/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174C6BFF-64A0-4B14-9828-FD563F605C97}"/>
              </a:ext>
            </a:extLst>
          </p:cNvPr>
          <p:cNvCxnSpPr>
            <a:cxnSpLocks/>
          </p:cNvCxnSpPr>
          <p:nvPr/>
        </p:nvCxnSpPr>
        <p:spPr>
          <a:xfrm flipH="1">
            <a:off x="228679" y="3992103"/>
            <a:ext cx="8110847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n 22">
            <a:extLst>
              <a:ext uri="{FF2B5EF4-FFF2-40B4-BE49-F238E27FC236}">
                <a16:creationId xmlns:a16="http://schemas.microsoft.com/office/drawing/2014/main" id="{5F018CB1-F2E0-4639-AAC1-C9EAA39FE45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0" y="4554580"/>
            <a:ext cx="2008505" cy="16014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754A493-E9D5-4357-AF3B-14C99790BBD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587" y="4554580"/>
            <a:ext cx="3037840" cy="16014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5" name="Marcador de contenido 1">
            <a:extLst>
              <a:ext uri="{FF2B5EF4-FFF2-40B4-BE49-F238E27FC236}">
                <a16:creationId xmlns:a16="http://schemas.microsoft.com/office/drawing/2014/main" id="{386CFF77-2424-4031-9512-DCC486C971CF}"/>
              </a:ext>
            </a:extLst>
          </p:cNvPr>
          <p:cNvSpPr txBox="1">
            <a:spLocks/>
          </p:cNvSpPr>
          <p:nvPr/>
        </p:nvSpPr>
        <p:spPr>
          <a:xfrm>
            <a:off x="5929028" y="4685251"/>
            <a:ext cx="3179715" cy="991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  <a:latin typeface="+mn-lt"/>
              </a:rPr>
              <a:t>Deberán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cumplir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con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el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apartado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18.10 de la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normativa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ACI 318.</a:t>
            </a:r>
            <a:endParaRPr lang="en-US" sz="1351" dirty="0"/>
          </a:p>
          <a:p>
            <a:endParaRPr lang="en-U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799D310-E6B8-434E-BE2C-869DDCFE174D}"/>
              </a:ext>
            </a:extLst>
          </p:cNvPr>
          <p:cNvSpPr txBox="1"/>
          <p:nvPr/>
        </p:nvSpPr>
        <p:spPr>
          <a:xfrm>
            <a:off x="2072419" y="3644925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/>
              <a:t>Moehle</a:t>
            </a:r>
            <a:r>
              <a:rPr lang="es-ES" sz="900" b="1" dirty="0"/>
              <a:t> (2015)</a:t>
            </a:r>
            <a:endParaRPr lang="es-EC" sz="900" b="1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34EE401-43FB-4FDF-99B8-FEA7060435A2}"/>
              </a:ext>
            </a:extLst>
          </p:cNvPr>
          <p:cNvSpPr txBox="1"/>
          <p:nvPr/>
        </p:nvSpPr>
        <p:spPr>
          <a:xfrm>
            <a:off x="6660440" y="3644925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Abdullah (2019)</a:t>
            </a:r>
            <a:endParaRPr lang="es-EC" sz="900" b="1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51B6907-5287-4DEE-B88E-500C899AA4F7}"/>
              </a:ext>
            </a:extLst>
          </p:cNvPr>
          <p:cNvSpPr txBox="1"/>
          <p:nvPr/>
        </p:nvSpPr>
        <p:spPr>
          <a:xfrm rot="16200000">
            <a:off x="-477336" y="5254844"/>
            <a:ext cx="1631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/>
              <a:t>McCormac</a:t>
            </a:r>
            <a:r>
              <a:rPr lang="es-ES" sz="900" b="1" dirty="0"/>
              <a:t> &amp; Brown (2011)</a:t>
            </a:r>
            <a:endParaRPr lang="es-EC" sz="900" b="1" dirty="0"/>
          </a:p>
        </p:txBody>
      </p:sp>
    </p:spTree>
    <p:extLst>
      <p:ext uri="{BB962C8B-B14F-4D97-AF65-F5344CB8AC3E}">
        <p14:creationId xmlns:p14="http://schemas.microsoft.com/office/powerpoint/2010/main" val="295990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19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67E5A4-B086-444E-A5A3-3200D9D06DC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13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04B1F4-D39F-4DC8-ADEB-F4439F899341}"/>
              </a:ext>
            </a:extLst>
          </p:cNvPr>
          <p:cNvSpPr txBox="1">
            <a:spLocks/>
          </p:cNvSpPr>
          <p:nvPr/>
        </p:nvSpPr>
        <p:spPr>
          <a:xfrm>
            <a:off x="143436" y="72159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MUROS ESTRUCTURALES DE HORMIGÓN ARMADO (MEHA)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3" name="Marcador de contenido 1">
            <a:extLst>
              <a:ext uri="{FF2B5EF4-FFF2-40B4-BE49-F238E27FC236}">
                <a16:creationId xmlns:a16="http://schemas.microsoft.com/office/drawing/2014/main" id="{ADB34A16-9F5C-441E-97B3-416245B42FA2}"/>
              </a:ext>
            </a:extLst>
          </p:cNvPr>
          <p:cNvSpPr txBox="1">
            <a:spLocks/>
          </p:cNvSpPr>
          <p:nvPr/>
        </p:nvSpPr>
        <p:spPr>
          <a:xfrm>
            <a:off x="288626" y="1370254"/>
            <a:ext cx="4504691" cy="71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chemeClr val="tx1"/>
                </a:solidFill>
                <a:latin typeface="+mn-lt"/>
              </a:rPr>
              <a:t>Elementos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de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borde</a:t>
            </a:r>
            <a:endParaRPr lang="en-US" sz="1351" b="1" dirty="0"/>
          </a:p>
          <a:p>
            <a:endParaRPr lang="en-US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6E248F0-DEC1-4E4D-B9A3-B40517D0788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57201" y="2081057"/>
            <a:ext cx="7180728" cy="32260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AC08B0B1-EC95-42B5-BB7B-33FC47B753FE}"/>
              </a:ext>
            </a:extLst>
          </p:cNvPr>
          <p:cNvSpPr/>
          <p:nvPr/>
        </p:nvSpPr>
        <p:spPr>
          <a:xfrm>
            <a:off x="725557" y="2680203"/>
            <a:ext cx="528685" cy="35507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1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C4645BF-63E7-4FFE-BB48-A0A102B02232}"/>
              </a:ext>
            </a:extLst>
          </p:cNvPr>
          <p:cNvSpPr/>
          <p:nvPr/>
        </p:nvSpPr>
        <p:spPr>
          <a:xfrm>
            <a:off x="1937969" y="2714667"/>
            <a:ext cx="528685" cy="32061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1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81C6333-7D89-457F-A150-12610F13834B}"/>
              </a:ext>
            </a:extLst>
          </p:cNvPr>
          <p:cNvSpPr/>
          <p:nvPr/>
        </p:nvSpPr>
        <p:spPr>
          <a:xfrm>
            <a:off x="596517" y="4050751"/>
            <a:ext cx="657725" cy="57520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1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56B6B6B3-0793-4DF0-85E8-BDB90B562E4D}"/>
              </a:ext>
            </a:extLst>
          </p:cNvPr>
          <p:cNvSpPr/>
          <p:nvPr/>
        </p:nvSpPr>
        <p:spPr>
          <a:xfrm>
            <a:off x="1937969" y="4058885"/>
            <a:ext cx="528685" cy="57520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1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41165C00-AFE3-4929-B118-EA476721A979}"/>
              </a:ext>
            </a:extLst>
          </p:cNvPr>
          <p:cNvSpPr/>
          <p:nvPr/>
        </p:nvSpPr>
        <p:spPr>
          <a:xfrm>
            <a:off x="4215119" y="4179630"/>
            <a:ext cx="541575" cy="33372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1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04C4D524-D0EF-45F4-9E36-20DABFB940F3}"/>
              </a:ext>
            </a:extLst>
          </p:cNvPr>
          <p:cNvSpPr/>
          <p:nvPr/>
        </p:nvSpPr>
        <p:spPr>
          <a:xfrm>
            <a:off x="6647408" y="2633647"/>
            <a:ext cx="558627" cy="35507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1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1280A93B-50C9-4C0E-9992-4945E0BD43FF}"/>
              </a:ext>
            </a:extLst>
          </p:cNvPr>
          <p:cNvSpPr/>
          <p:nvPr/>
        </p:nvSpPr>
        <p:spPr>
          <a:xfrm>
            <a:off x="6584154" y="3755334"/>
            <a:ext cx="541575" cy="33372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1"/>
          </a:p>
        </p:txBody>
      </p:sp>
      <p:cxnSp>
        <p:nvCxnSpPr>
          <p:cNvPr id="24" name="Conector: curvado 23">
            <a:extLst>
              <a:ext uri="{FF2B5EF4-FFF2-40B4-BE49-F238E27FC236}">
                <a16:creationId xmlns:a16="http://schemas.microsoft.com/office/drawing/2014/main" id="{D099412C-0621-4506-97A9-A8FF5B9BB8DC}"/>
              </a:ext>
            </a:extLst>
          </p:cNvPr>
          <p:cNvCxnSpPr>
            <a:cxnSpLocks/>
          </p:cNvCxnSpPr>
          <p:nvPr/>
        </p:nvCxnSpPr>
        <p:spPr>
          <a:xfrm rot="5400000">
            <a:off x="6791448" y="2073803"/>
            <a:ext cx="710400" cy="409295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76700A7-C6D9-4395-A59D-ED05B76E10F9}"/>
              </a:ext>
            </a:extLst>
          </p:cNvPr>
          <p:cNvSpPr txBox="1"/>
          <p:nvPr/>
        </p:nvSpPr>
        <p:spPr>
          <a:xfrm>
            <a:off x="6854938" y="1655904"/>
            <a:ext cx="14680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/>
              <a:t>Elemento</a:t>
            </a:r>
            <a:r>
              <a:rPr lang="en-US" sz="900" b="1" dirty="0"/>
              <a:t> de </a:t>
            </a:r>
            <a:r>
              <a:rPr lang="en-US" sz="900" b="1" dirty="0" err="1"/>
              <a:t>borde</a:t>
            </a:r>
            <a:endParaRPr lang="es-EC" sz="900" b="1" dirty="0"/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822CAFEE-75A2-4B6E-A31A-692EC8C6549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E4C6676F-8500-4570-9554-9CE038A0ACE0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49DE8B06-A378-430A-A3FF-4C11EB84CA0C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1904103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II. MARCO TEÓRICO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D63F1A9-67C5-4BDD-BF7F-930CFBBB43CB}"/>
              </a:ext>
            </a:extLst>
          </p:cNvPr>
          <p:cNvSpPr txBox="1"/>
          <p:nvPr/>
        </p:nvSpPr>
        <p:spPr>
          <a:xfrm>
            <a:off x="3385075" y="5397303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Abdullah (2019)</a:t>
            </a:r>
            <a:endParaRPr lang="es-EC" sz="900" b="1" dirty="0"/>
          </a:p>
        </p:txBody>
      </p:sp>
    </p:spTree>
    <p:extLst>
      <p:ext uri="{BB962C8B-B14F-4D97-AF65-F5344CB8AC3E}">
        <p14:creationId xmlns:p14="http://schemas.microsoft.com/office/powerpoint/2010/main" val="239095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FBEFB8-305C-453A-B088-553F37341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5379"/>
            <a:ext cx="9144000" cy="4124688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6058241E-C24B-4CC4-B8B7-E01A299C0EF1}"/>
              </a:ext>
            </a:extLst>
          </p:cNvPr>
          <p:cNvSpPr/>
          <p:nvPr/>
        </p:nvSpPr>
        <p:spPr>
          <a:xfrm>
            <a:off x="314055" y="2049343"/>
            <a:ext cx="1475497" cy="4767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1" dirty="0">
                <a:solidFill>
                  <a:schemeClr val="tx1"/>
                </a:solidFill>
              </a:rPr>
              <a:t>CARGA DENTRO DEL PLANO</a:t>
            </a:r>
            <a:endParaRPr lang="es-EC" sz="1051" dirty="0">
              <a:solidFill>
                <a:schemeClr val="tx1"/>
              </a:solidFill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5F5BF964-901D-4C79-9EC9-7AA75E9DC7BF}"/>
              </a:ext>
            </a:extLst>
          </p:cNvPr>
          <p:cNvSpPr/>
          <p:nvPr/>
        </p:nvSpPr>
        <p:spPr>
          <a:xfrm>
            <a:off x="2387095" y="1755784"/>
            <a:ext cx="1475497" cy="4767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1" dirty="0">
                <a:solidFill>
                  <a:schemeClr val="tx1"/>
                </a:solidFill>
              </a:rPr>
              <a:t>CICLO A TENSIÓN</a:t>
            </a:r>
            <a:endParaRPr lang="es-EC" sz="1051" dirty="0">
              <a:solidFill>
                <a:schemeClr val="tx1"/>
              </a:solidFill>
            </a:endParaRP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6AEBA0D4-4468-4B7D-98E7-086828B78937}"/>
              </a:ext>
            </a:extLst>
          </p:cNvPr>
          <p:cNvSpPr/>
          <p:nvPr/>
        </p:nvSpPr>
        <p:spPr>
          <a:xfrm>
            <a:off x="4709007" y="1508247"/>
            <a:ext cx="1475497" cy="4767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1" dirty="0">
                <a:solidFill>
                  <a:schemeClr val="tx1"/>
                </a:solidFill>
              </a:rPr>
              <a:t>CICLO ESTABLE A COMPRESIÓN</a:t>
            </a:r>
            <a:endParaRPr lang="es-EC" sz="1051" dirty="0">
              <a:solidFill>
                <a:schemeClr val="tx1"/>
              </a:solidFill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6CA0FC40-2F65-4444-B3D2-B92FE2DFCD94}"/>
              </a:ext>
            </a:extLst>
          </p:cNvPr>
          <p:cNvSpPr/>
          <p:nvPr/>
        </p:nvSpPr>
        <p:spPr>
          <a:xfrm>
            <a:off x="7163775" y="1307098"/>
            <a:ext cx="1717291" cy="4767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1" dirty="0">
                <a:solidFill>
                  <a:schemeClr val="tx1"/>
                </a:solidFill>
              </a:rPr>
              <a:t>CICLO INESTABLE A COMPRESIÓN</a:t>
            </a:r>
            <a:endParaRPr lang="es-EC" sz="1051" dirty="0">
              <a:solidFill>
                <a:schemeClr val="tx1"/>
              </a:solidFill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D351FB0F-D64D-4230-B3DB-76B427F5B9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756" y="2482771"/>
            <a:ext cx="2985467" cy="1982884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</a:ln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CE4FCA2A-1FD2-4075-BC6D-C75303FE4D81}"/>
              </a:ext>
            </a:extLst>
          </p:cNvPr>
          <p:cNvSpPr txBox="1"/>
          <p:nvPr/>
        </p:nvSpPr>
        <p:spPr>
          <a:xfrm>
            <a:off x="6372715" y="4580820"/>
            <a:ext cx="12958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Almeida et al. (2017)</a:t>
            </a:r>
            <a:endParaRPr lang="es-EC" sz="900" b="1" dirty="0"/>
          </a:p>
        </p:txBody>
      </p:sp>
      <p:sp>
        <p:nvSpPr>
          <p:cNvPr id="22" name="Título 2">
            <a:extLst>
              <a:ext uri="{FF2B5EF4-FFF2-40B4-BE49-F238E27FC236}">
                <a16:creationId xmlns:a16="http://schemas.microsoft.com/office/drawing/2014/main" id="{E132ED37-2B0F-47EE-AEC8-C7DA5A5FC1B2}"/>
              </a:ext>
            </a:extLst>
          </p:cNvPr>
          <p:cNvSpPr txBox="1">
            <a:spLocks/>
          </p:cNvSpPr>
          <p:nvPr/>
        </p:nvSpPr>
        <p:spPr>
          <a:xfrm>
            <a:off x="168892" y="734827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DESCRIPCIÓN DEL PANDEO FUERA DE PLANO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6F3D615E-9064-4E3A-B441-D0ACA3D2F576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2174F5F8-EF3A-4E72-B175-B1E6C78855B2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C78F7D56-28FA-45CE-AE23-096D53722522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1904103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II. MARCO TEÓRICO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6DC58F6-752D-4FF7-A545-B53F076E995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14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712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31" grpId="0"/>
      <p:bldP spid="3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F934C91-3E78-4FD4-A93C-C28B118A5208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15</a:t>
            </a:r>
            <a:endParaRPr lang="es-EC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64155C3-4990-4EB2-906D-7255EEB97C2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08" y="1339638"/>
            <a:ext cx="4047440" cy="22470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25E8D61-C958-4122-8B55-76CBC743E8C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338" y="3702128"/>
            <a:ext cx="1440433" cy="22470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C50FD37-4578-4678-BE17-9D36B86B87C2}"/>
              </a:ext>
            </a:extLst>
          </p:cNvPr>
          <p:cNvSpPr/>
          <p:nvPr/>
        </p:nvSpPr>
        <p:spPr>
          <a:xfrm>
            <a:off x="3808213" y="2251750"/>
            <a:ext cx="925645" cy="4767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1" dirty="0">
                <a:solidFill>
                  <a:schemeClr val="tx1"/>
                </a:solidFill>
              </a:rPr>
              <a:t>CICLOS ESTABLES</a:t>
            </a:r>
            <a:endParaRPr lang="es-EC" sz="1051" dirty="0">
              <a:solidFill>
                <a:schemeClr val="tx1"/>
              </a:solidFill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D3DB420F-F3F6-4489-9F45-46558AC87741}"/>
              </a:ext>
            </a:extLst>
          </p:cNvPr>
          <p:cNvSpPr/>
          <p:nvPr/>
        </p:nvSpPr>
        <p:spPr>
          <a:xfrm>
            <a:off x="5402247" y="4744518"/>
            <a:ext cx="1664479" cy="4767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1" dirty="0">
                <a:solidFill>
                  <a:schemeClr val="tx1"/>
                </a:solidFill>
              </a:rPr>
              <a:t>CICLO INESTABLE</a:t>
            </a:r>
            <a:endParaRPr lang="es-EC" sz="1051" dirty="0">
              <a:solidFill>
                <a:schemeClr val="tx1"/>
              </a:solidFill>
            </a:endParaRPr>
          </a:p>
        </p:txBody>
      </p:sp>
      <p:pic>
        <p:nvPicPr>
          <p:cNvPr id="13" name="Mi video">
            <a:hlinkClick r:id="" action="ppaction://media"/>
            <a:extLst>
              <a:ext uri="{FF2B5EF4-FFF2-40B4-BE49-F238E27FC236}">
                <a16:creationId xmlns:a16="http://schemas.microsoft.com/office/drawing/2014/main" id="{9C135438-D3BE-4175-BF6A-1EBB2CCB85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4339" y="1541038"/>
            <a:ext cx="2938369" cy="3630955"/>
          </a:xfrm>
          <a:prstGeom prst="rect">
            <a:avLst/>
          </a:prstGeom>
        </p:spPr>
      </p:pic>
      <p:sp>
        <p:nvSpPr>
          <p:cNvPr id="14" name="Flecha: curvada hacia la derecha 13">
            <a:extLst>
              <a:ext uri="{FF2B5EF4-FFF2-40B4-BE49-F238E27FC236}">
                <a16:creationId xmlns:a16="http://schemas.microsoft.com/office/drawing/2014/main" id="{39776952-558B-40E8-B0D3-740F2FBFBFBB}"/>
              </a:ext>
            </a:extLst>
          </p:cNvPr>
          <p:cNvSpPr/>
          <p:nvPr/>
        </p:nvSpPr>
        <p:spPr>
          <a:xfrm>
            <a:off x="4341355" y="3885077"/>
            <a:ext cx="739420" cy="1220273"/>
          </a:xfrm>
          <a:prstGeom prst="curved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1"/>
          </a:p>
        </p:txBody>
      </p:sp>
      <p:sp>
        <p:nvSpPr>
          <p:cNvPr id="17" name="Título 2">
            <a:extLst>
              <a:ext uri="{FF2B5EF4-FFF2-40B4-BE49-F238E27FC236}">
                <a16:creationId xmlns:a16="http://schemas.microsoft.com/office/drawing/2014/main" id="{FC9A76D3-B3B2-4D33-BB95-0E1A91912489}"/>
              </a:ext>
            </a:extLst>
          </p:cNvPr>
          <p:cNvSpPr txBox="1">
            <a:spLocks/>
          </p:cNvSpPr>
          <p:nvPr/>
        </p:nvSpPr>
        <p:spPr>
          <a:xfrm>
            <a:off x="161856" y="678338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DESCRIPCIÓN DEL PANDEO FUERA DE PLANO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38E78A7-6B4F-47D1-8287-FB93FEA2F239}"/>
              </a:ext>
            </a:extLst>
          </p:cNvPr>
          <p:cNvSpPr txBox="1"/>
          <p:nvPr/>
        </p:nvSpPr>
        <p:spPr>
          <a:xfrm>
            <a:off x="978764" y="5316968"/>
            <a:ext cx="2233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Almeida et al. (2017)</a:t>
            </a:r>
            <a:endParaRPr lang="es-EC" sz="1200" b="1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E7CFCD51-1D00-49B0-830D-904C18A597FF}"/>
              </a:ext>
            </a:extLst>
          </p:cNvPr>
          <p:cNvCxnSpPr>
            <a:cxnSpLocks/>
          </p:cNvCxnSpPr>
          <p:nvPr/>
        </p:nvCxnSpPr>
        <p:spPr>
          <a:xfrm>
            <a:off x="3520316" y="1541037"/>
            <a:ext cx="0" cy="4408125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">
            <a:extLst>
              <a:ext uri="{FF2B5EF4-FFF2-40B4-BE49-F238E27FC236}">
                <a16:creationId xmlns:a16="http://schemas.microsoft.com/office/drawing/2014/main" id="{7E278BAB-8CD3-41E3-9A05-F80B8546FF7F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DF36D8BD-7D7E-497B-BC1E-22290F12F242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2D41CA46-684D-4B6D-B792-EB3CAE8E2BD8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1904103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II. MARCO TEÓRICO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35FFEDF-58C1-428B-9E32-F8E1C1CD7623}"/>
              </a:ext>
            </a:extLst>
          </p:cNvPr>
          <p:cNvSpPr txBox="1"/>
          <p:nvPr/>
        </p:nvSpPr>
        <p:spPr>
          <a:xfrm>
            <a:off x="5709471" y="3939921"/>
            <a:ext cx="2233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Haro (2017)</a:t>
            </a:r>
            <a:endParaRPr lang="es-EC" sz="1200" b="1" dirty="0"/>
          </a:p>
        </p:txBody>
      </p:sp>
    </p:spTree>
    <p:extLst>
      <p:ext uri="{BB962C8B-B14F-4D97-AF65-F5344CB8AC3E}">
        <p14:creationId xmlns:p14="http://schemas.microsoft.com/office/powerpoint/2010/main" val="168299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8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4" y="5976459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39F75A4-2CE6-450E-A356-F982670DB50B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16</a:t>
            </a:r>
            <a:endParaRPr lang="es-EC" dirty="0"/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B5DD2A65-30D8-4C69-8386-F22B39D4BF43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DESEMPEÑO ESTRUCTURAL EN SISMOS HISTÓRICOS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729803C-6DED-404E-A04A-9760DF1645E6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54CA2B22-985E-48E6-BA73-474A3B93C3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D878EE4-6846-4533-8D1B-E242BF0E64AD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1904103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II. MARCO TEÓRICO</a:t>
            </a:r>
          </a:p>
        </p:txBody>
      </p:sp>
      <p:sp>
        <p:nvSpPr>
          <p:cNvPr id="15" name="Marcador de contenido 1">
            <a:extLst>
              <a:ext uri="{FF2B5EF4-FFF2-40B4-BE49-F238E27FC236}">
                <a16:creationId xmlns:a16="http://schemas.microsoft.com/office/drawing/2014/main" id="{A0D4C631-029D-4954-AA3C-A12B1018A722}"/>
              </a:ext>
            </a:extLst>
          </p:cNvPr>
          <p:cNvSpPr txBox="1">
            <a:spLocks/>
          </p:cNvSpPr>
          <p:nvPr/>
        </p:nvSpPr>
        <p:spPr>
          <a:xfrm>
            <a:off x="288626" y="1370254"/>
            <a:ext cx="4504691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chemeClr val="tx1"/>
                </a:solidFill>
                <a:latin typeface="+mn-lt"/>
              </a:rPr>
              <a:t>Sismo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de Chile (2010 – 8.8 Mw)</a:t>
            </a:r>
            <a:endParaRPr lang="en-US" sz="1351" b="1" dirty="0"/>
          </a:p>
          <a:p>
            <a:endParaRPr lang="en-U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58DCC43-74EB-4D93-9455-062C34D68E45}"/>
              </a:ext>
            </a:extLst>
          </p:cNvPr>
          <p:cNvSpPr txBox="1"/>
          <p:nvPr/>
        </p:nvSpPr>
        <p:spPr>
          <a:xfrm>
            <a:off x="524436" y="1903715"/>
            <a:ext cx="8095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Ocurrió el 27 de febrero de 2010 (03:34 hora local).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Duración de 2 minutos y 45 segundos.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Cerca de 50 edificaciones de entre 10 y 30 pisos seriamente afectadas.</a:t>
            </a:r>
            <a:endParaRPr lang="es-EC" sz="1800" dirty="0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8F82D051-9FF2-4389-8F6E-6096E2837196}"/>
              </a:ext>
            </a:extLst>
          </p:cNvPr>
          <p:cNvPicPr/>
          <p:nvPr/>
        </p:nvPicPr>
        <p:blipFill rotWithShape="1">
          <a:blip r:embed="rId3"/>
          <a:srcRect l="4963" r="4904"/>
          <a:stretch/>
        </p:blipFill>
        <p:spPr bwMode="auto">
          <a:xfrm flipH="1">
            <a:off x="457204" y="2933299"/>
            <a:ext cx="2537011" cy="3015863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6A965C8F-E84E-469A-9276-53AEE35C29BD}"/>
              </a:ext>
            </a:extLst>
          </p:cNvPr>
          <p:cNvPicPr/>
          <p:nvPr/>
        </p:nvPicPr>
        <p:blipFill rotWithShape="1">
          <a:blip r:embed="rId4"/>
          <a:srcRect l="6932" r="4236"/>
          <a:stretch/>
        </p:blipFill>
        <p:spPr bwMode="auto">
          <a:xfrm>
            <a:off x="3385076" y="2933299"/>
            <a:ext cx="2370267" cy="3015863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A6B4CCBC-2B67-49EB-B24D-9B91029B5A85}"/>
              </a:ext>
            </a:extLst>
          </p:cNvPr>
          <p:cNvPicPr/>
          <p:nvPr/>
        </p:nvPicPr>
        <p:blipFill rotWithShape="1">
          <a:blip r:embed="rId5"/>
          <a:srcRect r="9823"/>
          <a:stretch/>
        </p:blipFill>
        <p:spPr bwMode="auto">
          <a:xfrm>
            <a:off x="6146202" y="2933300"/>
            <a:ext cx="2864027" cy="3015861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Cuadro de texto 286">
            <a:extLst>
              <a:ext uri="{FF2B5EF4-FFF2-40B4-BE49-F238E27FC236}">
                <a16:creationId xmlns:a16="http://schemas.microsoft.com/office/drawing/2014/main" id="{8EF24B80-CDA7-4882-9263-B27533AE17D3}"/>
              </a:ext>
            </a:extLst>
          </p:cNvPr>
          <p:cNvSpPr txBox="1"/>
          <p:nvPr/>
        </p:nvSpPr>
        <p:spPr>
          <a:xfrm>
            <a:off x="3472257" y="5269311"/>
            <a:ext cx="2283085" cy="539821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57189" algn="r"/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muro con armadura longitudinal fracturada</a:t>
            </a: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Cuadro de texto 282">
            <a:extLst>
              <a:ext uri="{FF2B5EF4-FFF2-40B4-BE49-F238E27FC236}">
                <a16:creationId xmlns:a16="http://schemas.microsoft.com/office/drawing/2014/main" id="{A03E2FBE-E21C-4535-B7F0-066025794F2C}"/>
              </a:ext>
            </a:extLst>
          </p:cNvPr>
          <p:cNvSpPr txBox="1"/>
          <p:nvPr/>
        </p:nvSpPr>
        <p:spPr>
          <a:xfrm>
            <a:off x="6311154" y="5269309"/>
            <a:ext cx="2699075" cy="539821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57189" algn="r"/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columnas con muy escasa armadura transversal</a:t>
            </a: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1956FE2-6F14-4777-90F3-6C2A8F36C085}"/>
              </a:ext>
            </a:extLst>
          </p:cNvPr>
          <p:cNvSpPr txBox="1"/>
          <p:nvPr/>
        </p:nvSpPr>
        <p:spPr>
          <a:xfrm>
            <a:off x="3995652" y="5976459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Almazán (2010)</a:t>
            </a:r>
            <a:endParaRPr lang="es-EC" sz="900" b="1" dirty="0"/>
          </a:p>
        </p:txBody>
      </p:sp>
    </p:spTree>
    <p:extLst>
      <p:ext uri="{BB962C8B-B14F-4D97-AF65-F5344CB8AC3E}">
        <p14:creationId xmlns:p14="http://schemas.microsoft.com/office/powerpoint/2010/main" val="2696989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39F75A4-2CE6-450E-A356-F982670DB50B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17</a:t>
            </a:r>
            <a:endParaRPr lang="es-EC" dirty="0"/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B5DD2A65-30D8-4C69-8386-F22B39D4BF43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DESEMPEÑO ESTRUCTURAL EN SISMOS HISTÓRICOS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729803C-6DED-404E-A04A-9760DF1645E6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54CA2B22-985E-48E6-BA73-474A3B93C3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D878EE4-6846-4533-8D1B-E242BF0E64AD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1904103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II. MARCO TEÓRICO</a:t>
            </a:r>
          </a:p>
        </p:txBody>
      </p:sp>
      <p:sp>
        <p:nvSpPr>
          <p:cNvPr id="15" name="Marcador de contenido 1">
            <a:extLst>
              <a:ext uri="{FF2B5EF4-FFF2-40B4-BE49-F238E27FC236}">
                <a16:creationId xmlns:a16="http://schemas.microsoft.com/office/drawing/2014/main" id="{A0D4C631-029D-4954-AA3C-A12B1018A722}"/>
              </a:ext>
            </a:extLst>
          </p:cNvPr>
          <p:cNvSpPr txBox="1">
            <a:spLocks/>
          </p:cNvSpPr>
          <p:nvPr/>
        </p:nvSpPr>
        <p:spPr>
          <a:xfrm>
            <a:off x="288626" y="1370254"/>
            <a:ext cx="4504691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chemeClr val="tx1"/>
                </a:solidFill>
                <a:latin typeface="+mn-lt"/>
              </a:rPr>
              <a:t>Sismo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de Chile (2010 – 8.8 Mw)</a:t>
            </a:r>
            <a:endParaRPr lang="en-US" sz="1351" b="1" dirty="0"/>
          </a:p>
          <a:p>
            <a:endParaRPr lang="en-U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58DCC43-74EB-4D93-9455-062C34D68E45}"/>
              </a:ext>
            </a:extLst>
          </p:cNvPr>
          <p:cNvSpPr txBox="1"/>
          <p:nvPr/>
        </p:nvSpPr>
        <p:spPr>
          <a:xfrm>
            <a:off x="524436" y="1903715"/>
            <a:ext cx="8095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Ocurrió el 27 de febrero de 2010 (03:34 hora local).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Duración de 2 minutos y 45 segundos.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Cerca de 50 edificaciones de entre 10 y 30 pisos seriamente afectadas.</a:t>
            </a:r>
            <a:endParaRPr lang="es-EC" sz="18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B8D6D71-E96C-4B51-9015-552898BF63E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4439" y="3069885"/>
            <a:ext cx="2370137" cy="2879276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EC09E63-27F2-431F-9FFD-EE3EA51DFC7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271549" y="3043400"/>
            <a:ext cx="2370137" cy="2905763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586D304-9C7E-4F7A-8818-CCC7510EF43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018655" y="3042504"/>
            <a:ext cx="2600911" cy="2905763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sp>
        <p:nvSpPr>
          <p:cNvPr id="20" name="Cuadro de texto 305">
            <a:extLst>
              <a:ext uri="{FF2B5EF4-FFF2-40B4-BE49-F238E27FC236}">
                <a16:creationId xmlns:a16="http://schemas.microsoft.com/office/drawing/2014/main" id="{224814A6-CAAB-4AFD-96EB-0D371C4503E2}"/>
              </a:ext>
            </a:extLst>
          </p:cNvPr>
          <p:cNvSpPr txBox="1"/>
          <p:nvPr/>
        </p:nvSpPr>
        <p:spPr>
          <a:xfrm>
            <a:off x="3271547" y="5309849"/>
            <a:ext cx="2370137" cy="638419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57189" algn="r"/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estribos abiertos</a:t>
            </a: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189" algn="r"/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(ganchos a 90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uadro de texto 306">
            <a:extLst>
              <a:ext uri="{FF2B5EF4-FFF2-40B4-BE49-F238E27FC236}">
                <a16:creationId xmlns:a16="http://schemas.microsoft.com/office/drawing/2014/main" id="{27682BF3-797F-4F09-927B-9306D26C18BF}"/>
              </a:ext>
            </a:extLst>
          </p:cNvPr>
          <p:cNvSpPr txBox="1"/>
          <p:nvPr/>
        </p:nvSpPr>
        <p:spPr>
          <a:xfrm>
            <a:off x="6050970" y="5309849"/>
            <a:ext cx="2568595" cy="638419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57189" algn="r"/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falla en todo el largo de un muro en T</a:t>
            </a: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76FCFF5-FD17-407E-8FDD-E7A40764CB5F}"/>
              </a:ext>
            </a:extLst>
          </p:cNvPr>
          <p:cNvSpPr txBox="1"/>
          <p:nvPr/>
        </p:nvSpPr>
        <p:spPr>
          <a:xfrm>
            <a:off x="3995652" y="5976459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Almazán (2010)</a:t>
            </a:r>
            <a:endParaRPr lang="es-EC" sz="900" b="1" dirty="0"/>
          </a:p>
        </p:txBody>
      </p:sp>
    </p:spTree>
    <p:extLst>
      <p:ext uri="{BB962C8B-B14F-4D97-AF65-F5344CB8AC3E}">
        <p14:creationId xmlns:p14="http://schemas.microsoft.com/office/powerpoint/2010/main" val="2441310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39F75A4-2CE6-450E-A356-F982670DB50B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18</a:t>
            </a:r>
            <a:endParaRPr lang="es-EC" dirty="0"/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B5DD2A65-30D8-4C69-8386-F22B39D4BF43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DESEMPEÑO ESTRUCTURAL EN SISMOS HISTÓRICOS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729803C-6DED-404E-A04A-9760DF1645E6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54CA2B22-985E-48E6-BA73-474A3B93C3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D878EE4-6846-4533-8D1B-E242BF0E64AD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1904103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II. MARCO TEÓRICO</a:t>
            </a:r>
          </a:p>
        </p:txBody>
      </p:sp>
      <p:sp>
        <p:nvSpPr>
          <p:cNvPr id="15" name="Marcador de contenido 1">
            <a:extLst>
              <a:ext uri="{FF2B5EF4-FFF2-40B4-BE49-F238E27FC236}">
                <a16:creationId xmlns:a16="http://schemas.microsoft.com/office/drawing/2014/main" id="{A0D4C631-029D-4954-AA3C-A12B1018A722}"/>
              </a:ext>
            </a:extLst>
          </p:cNvPr>
          <p:cNvSpPr txBox="1">
            <a:spLocks/>
          </p:cNvSpPr>
          <p:nvPr/>
        </p:nvSpPr>
        <p:spPr>
          <a:xfrm>
            <a:off x="288626" y="1370254"/>
            <a:ext cx="4504691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chemeClr val="tx1"/>
                </a:solidFill>
                <a:latin typeface="+mn-lt"/>
              </a:rPr>
              <a:t>Sismo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de Chile (2010 – 8.8 Mw)</a:t>
            </a:r>
            <a:endParaRPr lang="en-US" sz="1351" b="1" dirty="0"/>
          </a:p>
          <a:p>
            <a:endParaRPr lang="en-U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58DCC43-74EB-4D93-9455-062C34D68E45}"/>
              </a:ext>
            </a:extLst>
          </p:cNvPr>
          <p:cNvSpPr txBox="1"/>
          <p:nvPr/>
        </p:nvSpPr>
        <p:spPr>
          <a:xfrm>
            <a:off x="524436" y="1903715"/>
            <a:ext cx="8095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Ocurrió el 27 de febrero de 2010 (03:34 hora local).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Duración de 2 minutos y 45 segundos.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Cerca de 50 edificaciones de entre 10 y 30 pisos seriamente afectadas.</a:t>
            </a:r>
            <a:endParaRPr lang="es-EC" sz="1800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9A462AF3-F5C9-4441-A0C3-3CD1BA2A085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57202" y="2916373"/>
            <a:ext cx="3741028" cy="3032788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FAE7FE2-2B67-4E1E-B5A6-132FD36DD5B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08622" y="2935900"/>
            <a:ext cx="3741028" cy="3013263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4040362-6157-47F1-A6FD-93333C28F23D}"/>
              </a:ext>
            </a:extLst>
          </p:cNvPr>
          <p:cNvSpPr txBox="1"/>
          <p:nvPr/>
        </p:nvSpPr>
        <p:spPr>
          <a:xfrm>
            <a:off x="3995652" y="5976459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Almazán (2010)</a:t>
            </a:r>
            <a:endParaRPr lang="es-EC" sz="900" b="1" dirty="0"/>
          </a:p>
        </p:txBody>
      </p:sp>
    </p:spTree>
    <p:extLst>
      <p:ext uri="{BB962C8B-B14F-4D97-AF65-F5344CB8AC3E}">
        <p14:creationId xmlns:p14="http://schemas.microsoft.com/office/powerpoint/2010/main" val="1945450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39F75A4-2CE6-450E-A356-F982670DB50B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19</a:t>
            </a:r>
            <a:endParaRPr lang="es-EC" dirty="0"/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B5DD2A65-30D8-4C69-8386-F22B39D4BF43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DESEMPEÑO ESTRUCTURAL EN SISMOS HISTÓRICOS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729803C-6DED-404E-A04A-9760DF1645E6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54CA2B22-985E-48E6-BA73-474A3B93C3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D878EE4-6846-4533-8D1B-E242BF0E64AD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1904103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II. MARCO TEÓRICO</a:t>
            </a:r>
          </a:p>
        </p:txBody>
      </p:sp>
      <p:sp>
        <p:nvSpPr>
          <p:cNvPr id="15" name="Marcador de contenido 1">
            <a:extLst>
              <a:ext uri="{FF2B5EF4-FFF2-40B4-BE49-F238E27FC236}">
                <a16:creationId xmlns:a16="http://schemas.microsoft.com/office/drawing/2014/main" id="{A0D4C631-029D-4954-AA3C-A12B1018A722}"/>
              </a:ext>
            </a:extLst>
          </p:cNvPr>
          <p:cNvSpPr txBox="1">
            <a:spLocks/>
          </p:cNvSpPr>
          <p:nvPr/>
        </p:nvSpPr>
        <p:spPr>
          <a:xfrm>
            <a:off x="288626" y="1370254"/>
            <a:ext cx="4504691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chemeClr val="tx1"/>
                </a:solidFill>
                <a:latin typeface="+mn-lt"/>
              </a:rPr>
              <a:t>Sismo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de Chile (2010 – 8.8 Mw)</a:t>
            </a:r>
            <a:endParaRPr lang="en-US" sz="1351" b="1" dirty="0"/>
          </a:p>
          <a:p>
            <a:endParaRPr lang="en-U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58DCC43-74EB-4D93-9455-062C34D68E45}"/>
              </a:ext>
            </a:extLst>
          </p:cNvPr>
          <p:cNvSpPr txBox="1"/>
          <p:nvPr/>
        </p:nvSpPr>
        <p:spPr>
          <a:xfrm>
            <a:off x="524436" y="1903715"/>
            <a:ext cx="8095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Ocurrió el 27 de febrero de 2010 (03:34 hora local).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Duración de 2 minutos y 45 segundos.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Cerca de 50 edificaciones de entre 10 y 30 pisos seriamente afectadas.</a:t>
            </a:r>
            <a:endParaRPr lang="es-EC" sz="18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6DC807C-02CF-4C90-8C83-2C3790015311}"/>
              </a:ext>
            </a:extLst>
          </p:cNvPr>
          <p:cNvPicPr/>
          <p:nvPr/>
        </p:nvPicPr>
        <p:blipFill rotWithShape="1">
          <a:blip r:embed="rId3"/>
          <a:srcRect l="10918"/>
          <a:stretch/>
        </p:blipFill>
        <p:spPr bwMode="auto">
          <a:xfrm>
            <a:off x="502925" y="2985432"/>
            <a:ext cx="3190537" cy="2963731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7FA2336-46F6-460F-9FAF-8C784AC7F4A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866930" y="3020202"/>
            <a:ext cx="3035897" cy="2928961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F62B56BC-FA07-4730-808F-3A7F99351113}"/>
              </a:ext>
            </a:extLst>
          </p:cNvPr>
          <p:cNvSpPr txBox="1"/>
          <p:nvPr/>
        </p:nvSpPr>
        <p:spPr>
          <a:xfrm>
            <a:off x="3259344" y="6010749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Aguiar (2011)</a:t>
            </a:r>
            <a:endParaRPr lang="es-EC" sz="900" b="1" dirty="0"/>
          </a:p>
        </p:txBody>
      </p:sp>
    </p:spTree>
    <p:extLst>
      <p:ext uri="{BB962C8B-B14F-4D97-AF65-F5344CB8AC3E}">
        <p14:creationId xmlns:p14="http://schemas.microsoft.com/office/powerpoint/2010/main" val="2304243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8;p1">
            <a:extLst>
              <a:ext uri="{FF2B5EF4-FFF2-40B4-BE49-F238E27FC236}">
                <a16:creationId xmlns:a16="http://schemas.microsoft.com/office/drawing/2014/main" id="{BD2026FD-A53F-42DB-966C-93B7D0932B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"/>
            <a:ext cx="3592512" cy="10906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F3923D4-3083-4A3E-9450-5DEF804826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0453434"/>
              </p:ext>
            </p:extLst>
          </p:nvPr>
        </p:nvGraphicFramePr>
        <p:xfrm>
          <a:off x="2677869" y="124208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DF7428B-5679-4E76-8D2F-C8BC70B6AEC6}"/>
              </a:ext>
            </a:extLst>
          </p:cNvPr>
          <p:cNvSpPr txBox="1"/>
          <p:nvPr/>
        </p:nvSpPr>
        <p:spPr>
          <a:xfrm rot="16200000">
            <a:off x="570794" y="2605576"/>
            <a:ext cx="2974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CONTENIDO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1310764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39F75A4-2CE6-450E-A356-F982670DB50B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20</a:t>
            </a:r>
            <a:endParaRPr lang="es-EC" dirty="0"/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B5DD2A65-30D8-4C69-8386-F22B39D4BF43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DESEMPEÑO ESTRUCTURAL EN SISMOS HISTÓRICOS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729803C-6DED-404E-A04A-9760DF1645E6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54CA2B22-985E-48E6-BA73-474A3B93C3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D878EE4-6846-4533-8D1B-E242BF0E64AD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1904103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II. MARCO TEÓRICO</a:t>
            </a:r>
          </a:p>
        </p:txBody>
      </p:sp>
      <p:sp>
        <p:nvSpPr>
          <p:cNvPr id="15" name="Marcador de contenido 1">
            <a:extLst>
              <a:ext uri="{FF2B5EF4-FFF2-40B4-BE49-F238E27FC236}">
                <a16:creationId xmlns:a16="http://schemas.microsoft.com/office/drawing/2014/main" id="{A0D4C631-029D-4954-AA3C-A12B1018A722}"/>
              </a:ext>
            </a:extLst>
          </p:cNvPr>
          <p:cNvSpPr txBox="1">
            <a:spLocks/>
          </p:cNvSpPr>
          <p:nvPr/>
        </p:nvSpPr>
        <p:spPr>
          <a:xfrm>
            <a:off x="288626" y="1370254"/>
            <a:ext cx="4504691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chemeClr val="tx1"/>
                </a:solidFill>
                <a:latin typeface="+mn-lt"/>
              </a:rPr>
              <a:t>Sismo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de Chile (2010 – 8.8 Mw)</a:t>
            </a:r>
            <a:endParaRPr lang="en-US" sz="1351" b="1" dirty="0"/>
          </a:p>
          <a:p>
            <a:endParaRPr lang="en-U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58DCC43-74EB-4D93-9455-062C34D68E45}"/>
              </a:ext>
            </a:extLst>
          </p:cNvPr>
          <p:cNvSpPr txBox="1"/>
          <p:nvPr/>
        </p:nvSpPr>
        <p:spPr>
          <a:xfrm>
            <a:off x="524436" y="1903715"/>
            <a:ext cx="8095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Ocurrió el 27 de febrero de 2010 (03:34 hora local).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Duración de 2 minutos y 45 segundos.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Cerca de 50 edificaciones de entre 10 y 30 pisos seriamente afectadas.</a:t>
            </a:r>
            <a:endParaRPr lang="es-EC" sz="1800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513290C2-6CF1-4101-980C-7BCA5D49F1C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162400" y="3090999"/>
            <a:ext cx="2729752" cy="2856575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9CB2539-3DC3-4F27-982D-F1C4B209FF2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62740" y="3091000"/>
            <a:ext cx="2852661" cy="2856575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EE17400-C1B7-414A-ABE2-97F1835450B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1137" y="3090999"/>
            <a:ext cx="2935299" cy="2856575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D4574000-6443-40EC-83E4-F826A2919AF9}"/>
              </a:ext>
            </a:extLst>
          </p:cNvPr>
          <p:cNvSpPr txBox="1"/>
          <p:nvPr/>
        </p:nvSpPr>
        <p:spPr>
          <a:xfrm>
            <a:off x="3499046" y="5980696"/>
            <a:ext cx="21459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Almazán (2010) y Aguiar (2011)</a:t>
            </a:r>
            <a:endParaRPr lang="es-EC" sz="900" b="1" dirty="0"/>
          </a:p>
        </p:txBody>
      </p:sp>
    </p:spTree>
    <p:extLst>
      <p:ext uri="{BB962C8B-B14F-4D97-AF65-F5344CB8AC3E}">
        <p14:creationId xmlns:p14="http://schemas.microsoft.com/office/powerpoint/2010/main" val="473711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39F75A4-2CE6-450E-A356-F982670DB50B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21</a:t>
            </a:r>
            <a:endParaRPr lang="es-EC" dirty="0"/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B5DD2A65-30D8-4C69-8386-F22B39D4BF43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DESEMPEÑO ESTRUCTURAL EN SISMOS HISTÓRICOS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729803C-6DED-404E-A04A-9760DF1645E6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54CA2B22-985E-48E6-BA73-474A3B93C3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D878EE4-6846-4533-8D1B-E242BF0E64AD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1904103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II. MARCO TEÓRICO</a:t>
            </a:r>
          </a:p>
        </p:txBody>
      </p:sp>
      <p:sp>
        <p:nvSpPr>
          <p:cNvPr id="15" name="Marcador de contenido 1">
            <a:extLst>
              <a:ext uri="{FF2B5EF4-FFF2-40B4-BE49-F238E27FC236}">
                <a16:creationId xmlns:a16="http://schemas.microsoft.com/office/drawing/2014/main" id="{A0D4C631-029D-4954-AA3C-A12B1018A722}"/>
              </a:ext>
            </a:extLst>
          </p:cNvPr>
          <p:cNvSpPr txBox="1">
            <a:spLocks/>
          </p:cNvSpPr>
          <p:nvPr/>
        </p:nvSpPr>
        <p:spPr>
          <a:xfrm>
            <a:off x="288627" y="1370254"/>
            <a:ext cx="5000551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chemeClr val="tx1"/>
                </a:solidFill>
                <a:latin typeface="+mn-lt"/>
              </a:rPr>
              <a:t>Sismo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de Nueva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Zelanda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(2011 – 6.3 Mw)</a:t>
            </a:r>
            <a:endParaRPr lang="en-US" sz="1351" b="1" dirty="0"/>
          </a:p>
          <a:p>
            <a:endParaRPr lang="en-U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58DCC43-74EB-4D93-9455-062C34D68E45}"/>
              </a:ext>
            </a:extLst>
          </p:cNvPr>
          <p:cNvSpPr txBox="1"/>
          <p:nvPr/>
        </p:nvSpPr>
        <p:spPr>
          <a:xfrm>
            <a:off x="524436" y="1903715"/>
            <a:ext cx="8095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Ocurrió el 22 de febrero de 2011 (12:51 hora local).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Epicentro ubicado a 5.9 km de profundidad..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16% de edificios con MEHA sufrieron algún tipo de daño.</a:t>
            </a:r>
            <a:endParaRPr lang="es-EC" sz="18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201D7ED-A83F-4E5E-B1A3-87F6FA9CC92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88626" y="3000084"/>
            <a:ext cx="2508363" cy="2949079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4591056-312D-4696-9F61-1BDF818D590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030213" y="2997671"/>
            <a:ext cx="3161947" cy="2949079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0F0B0E6-06BD-46E9-ABD6-181DED1C72A8}"/>
              </a:ext>
            </a:extLst>
          </p:cNvPr>
          <p:cNvPicPr/>
          <p:nvPr/>
        </p:nvPicPr>
        <p:blipFill rotWithShape="1">
          <a:blip r:embed="rId5"/>
          <a:srcRect l="9327"/>
          <a:stretch/>
        </p:blipFill>
        <p:spPr bwMode="auto">
          <a:xfrm>
            <a:off x="6418732" y="2997671"/>
            <a:ext cx="2436645" cy="2949079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9435B0C3-3950-4A31-B94C-7271085AADAB}"/>
              </a:ext>
            </a:extLst>
          </p:cNvPr>
          <p:cNvSpPr txBox="1"/>
          <p:nvPr/>
        </p:nvSpPr>
        <p:spPr>
          <a:xfrm>
            <a:off x="3995652" y="5976459"/>
            <a:ext cx="15034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/>
              <a:t>Sritharan</a:t>
            </a:r>
            <a:r>
              <a:rPr lang="es-ES" sz="900" b="1" dirty="0"/>
              <a:t> et al. (2014)</a:t>
            </a:r>
            <a:endParaRPr lang="es-EC" sz="900" b="1" dirty="0"/>
          </a:p>
        </p:txBody>
      </p:sp>
    </p:spTree>
    <p:extLst>
      <p:ext uri="{BB962C8B-B14F-4D97-AF65-F5344CB8AC3E}">
        <p14:creationId xmlns:p14="http://schemas.microsoft.com/office/powerpoint/2010/main" val="1041707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6C8C75E-8752-4737-AD53-B726D6E357A1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22</a:t>
            </a:r>
            <a:endParaRPr lang="es-EC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6C5B5DEA-23F1-45CD-AAAA-8734BD529B0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995ED959-B95F-494F-B4A3-A61A0A3E3529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C4EB165F-7920-4808-A5DD-CC4B8293C35E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1904103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II. MARCO TEÓRICO</a:t>
            </a:r>
          </a:p>
        </p:txBody>
      </p:sp>
      <p:sp>
        <p:nvSpPr>
          <p:cNvPr id="17" name="Título 2">
            <a:extLst>
              <a:ext uri="{FF2B5EF4-FFF2-40B4-BE49-F238E27FC236}">
                <a16:creationId xmlns:a16="http://schemas.microsoft.com/office/drawing/2014/main" id="{4086DA73-0DC1-4334-B5F7-A0CC14A93976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DESEMPEÑO EN PROGRAMAS EXPERIMENTALES (MEHA)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D86760F-0450-41DC-867E-E40B6EE90395}"/>
              </a:ext>
            </a:extLst>
          </p:cNvPr>
          <p:cNvSpPr txBox="1"/>
          <p:nvPr/>
        </p:nvSpPr>
        <p:spPr>
          <a:xfrm>
            <a:off x="142291" y="1265299"/>
            <a:ext cx="8095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Primeros ensayos se remontan hacia la mitad del siglo XX.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Los propósitos han sido muy diversos a lo largo del tiempo.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3F62848-82D8-42B2-A25D-484AAADD7F5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55820" y="1930948"/>
            <a:ext cx="2747681" cy="231970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2654350-9BF0-4F75-9F6A-F4DE200C19F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385075" y="1930948"/>
            <a:ext cx="2747681" cy="231970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040D147-44D7-4D9D-8941-CA86A9151C8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42131" y="4297443"/>
            <a:ext cx="5790625" cy="1570635"/>
          </a:xfrm>
          <a:prstGeom prst="rect">
            <a:avLst/>
          </a:prstGeom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DF8AE276-DCE2-46A1-BDC5-231B8E7EA64A}"/>
              </a:ext>
            </a:extLst>
          </p:cNvPr>
          <p:cNvCxnSpPr>
            <a:cxnSpLocks/>
          </p:cNvCxnSpPr>
          <p:nvPr/>
        </p:nvCxnSpPr>
        <p:spPr>
          <a:xfrm>
            <a:off x="6209728" y="1892094"/>
            <a:ext cx="0" cy="4234075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>
            <a:extLst>
              <a:ext uri="{FF2B5EF4-FFF2-40B4-BE49-F238E27FC236}">
                <a16:creationId xmlns:a16="http://schemas.microsoft.com/office/drawing/2014/main" id="{CE0106C9-52CF-43C2-9B98-18B36B27627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417526" y="1892094"/>
            <a:ext cx="2592705" cy="34302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5901C7DB-3974-4ACC-B49A-442692B65712}"/>
              </a:ext>
            </a:extLst>
          </p:cNvPr>
          <p:cNvSpPr txBox="1"/>
          <p:nvPr/>
        </p:nvSpPr>
        <p:spPr>
          <a:xfrm>
            <a:off x="2637631" y="5932401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Abdullah (2019)</a:t>
            </a:r>
            <a:endParaRPr lang="es-EC" sz="900" b="1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CBF0336-9456-40E1-ADA5-E40265166A3E}"/>
              </a:ext>
            </a:extLst>
          </p:cNvPr>
          <p:cNvSpPr txBox="1"/>
          <p:nvPr/>
        </p:nvSpPr>
        <p:spPr>
          <a:xfrm>
            <a:off x="7168834" y="5404932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Thiele et al. (2000)</a:t>
            </a:r>
            <a:endParaRPr lang="es-EC" sz="900" b="1" dirty="0"/>
          </a:p>
        </p:txBody>
      </p:sp>
    </p:spTree>
    <p:extLst>
      <p:ext uri="{BB962C8B-B14F-4D97-AF65-F5344CB8AC3E}">
        <p14:creationId xmlns:p14="http://schemas.microsoft.com/office/powerpoint/2010/main" val="206789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6C8C75E-8752-4737-AD53-B726D6E357A1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23</a:t>
            </a:r>
            <a:endParaRPr lang="es-EC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6C5B5DEA-23F1-45CD-AAAA-8734BD529B0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995ED959-B95F-494F-B4A3-A61A0A3E3529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C4EB165F-7920-4808-A5DD-CC4B8293C35E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1904103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II. MARCO TEÓRICO</a:t>
            </a:r>
          </a:p>
        </p:txBody>
      </p:sp>
      <p:sp>
        <p:nvSpPr>
          <p:cNvPr id="17" name="Título 2">
            <a:extLst>
              <a:ext uri="{FF2B5EF4-FFF2-40B4-BE49-F238E27FC236}">
                <a16:creationId xmlns:a16="http://schemas.microsoft.com/office/drawing/2014/main" id="{4086DA73-0DC1-4334-B5F7-A0CC14A93976}"/>
              </a:ext>
            </a:extLst>
          </p:cNvPr>
          <p:cNvSpPr txBox="1">
            <a:spLocks/>
          </p:cNvSpPr>
          <p:nvPr/>
        </p:nvSpPr>
        <p:spPr>
          <a:xfrm>
            <a:off x="183380" y="62934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DESEMPEÑO EN PROGRAMAS EXPERIMENTALES (MEHA)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D86760F-0450-41DC-867E-E40B6EE90395}"/>
              </a:ext>
            </a:extLst>
          </p:cNvPr>
          <p:cNvSpPr txBox="1"/>
          <p:nvPr/>
        </p:nvSpPr>
        <p:spPr>
          <a:xfrm>
            <a:off x="142291" y="1055345"/>
            <a:ext cx="7979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Prevalece el empleo de una configuración tipo </a:t>
            </a:r>
            <a:r>
              <a:rPr lang="es-ES" sz="1800" dirty="0" err="1"/>
              <a:t>cantilever</a:t>
            </a:r>
            <a:r>
              <a:rPr lang="es-ES" sz="1800" dirty="0"/>
              <a:t>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Se ensaya una mayor cantidad de muros con sección rectangular.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72F6AB2-21E3-4A2B-B6BD-AA3FD0543FD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86131" y="1717499"/>
            <a:ext cx="5499847" cy="210557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C033932-EF45-4F66-87F8-A1D1B7EAF5D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65888" y="4017193"/>
            <a:ext cx="5716064" cy="182310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0544678-AB6A-446B-A441-B1022E3CBED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400801" y="4113963"/>
            <a:ext cx="2488405" cy="16295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4507C4C4-1928-4F89-B1B1-3830C27C0CE4}"/>
              </a:ext>
            </a:extLst>
          </p:cNvPr>
          <p:cNvPicPr/>
          <p:nvPr/>
        </p:nvPicPr>
        <p:blipFill rotWithShape="1">
          <a:blip r:embed="rId6"/>
          <a:srcRect b="5518"/>
          <a:stretch/>
        </p:blipFill>
        <p:spPr bwMode="auto">
          <a:xfrm>
            <a:off x="6400802" y="1717499"/>
            <a:ext cx="2488405" cy="2105573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ED7C9972-FC51-43F5-91A8-D4207BC3B80F}"/>
              </a:ext>
            </a:extLst>
          </p:cNvPr>
          <p:cNvCxnSpPr>
            <a:cxnSpLocks/>
          </p:cNvCxnSpPr>
          <p:nvPr/>
        </p:nvCxnSpPr>
        <p:spPr>
          <a:xfrm>
            <a:off x="6120081" y="1910024"/>
            <a:ext cx="0" cy="4234075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445C678-3AFF-48E1-A78E-5D5BFB734CDA}"/>
              </a:ext>
            </a:extLst>
          </p:cNvPr>
          <p:cNvSpPr txBox="1"/>
          <p:nvPr/>
        </p:nvSpPr>
        <p:spPr>
          <a:xfrm>
            <a:off x="2615218" y="6010749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Abdullah (2019)</a:t>
            </a:r>
            <a:endParaRPr lang="es-EC" sz="900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BFA2B1F-3D54-418A-B636-B88D4F711549}"/>
              </a:ext>
            </a:extLst>
          </p:cNvPr>
          <p:cNvSpPr txBox="1"/>
          <p:nvPr/>
        </p:nvSpPr>
        <p:spPr>
          <a:xfrm>
            <a:off x="6988675" y="5730931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/>
              <a:t>Vallenas</a:t>
            </a:r>
            <a:r>
              <a:rPr lang="es-ES" sz="900" b="1" dirty="0"/>
              <a:t> et al. (1979)</a:t>
            </a:r>
            <a:endParaRPr lang="es-EC" sz="900" b="1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CFA579C-6D44-4722-8957-E3867DEC17A6}"/>
              </a:ext>
            </a:extLst>
          </p:cNvPr>
          <p:cNvSpPr txBox="1"/>
          <p:nvPr/>
        </p:nvSpPr>
        <p:spPr>
          <a:xfrm>
            <a:off x="7037355" y="3869001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/>
              <a:t>Brueggen</a:t>
            </a:r>
            <a:r>
              <a:rPr lang="es-ES" sz="900" b="1" dirty="0"/>
              <a:t> (2009)</a:t>
            </a:r>
            <a:endParaRPr lang="es-EC" sz="900" b="1" dirty="0"/>
          </a:p>
        </p:txBody>
      </p:sp>
    </p:spTree>
    <p:extLst>
      <p:ext uri="{BB962C8B-B14F-4D97-AF65-F5344CB8AC3E}">
        <p14:creationId xmlns:p14="http://schemas.microsoft.com/office/powerpoint/2010/main" val="813587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6C8C75E-8752-4737-AD53-B726D6E357A1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24</a:t>
            </a:r>
            <a:endParaRPr lang="es-EC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6C5B5DEA-23F1-45CD-AAAA-8734BD529B0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995ED959-B95F-494F-B4A3-A61A0A3E3529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C4EB165F-7920-4808-A5DD-CC4B8293C35E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1904103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II. MARCO TEÓRICO</a:t>
            </a:r>
          </a:p>
        </p:txBody>
      </p:sp>
      <p:sp>
        <p:nvSpPr>
          <p:cNvPr id="17" name="Título 2">
            <a:extLst>
              <a:ext uri="{FF2B5EF4-FFF2-40B4-BE49-F238E27FC236}">
                <a16:creationId xmlns:a16="http://schemas.microsoft.com/office/drawing/2014/main" id="{4086DA73-0DC1-4334-B5F7-A0CC14A93976}"/>
              </a:ext>
            </a:extLst>
          </p:cNvPr>
          <p:cNvSpPr txBox="1">
            <a:spLocks/>
          </p:cNvSpPr>
          <p:nvPr/>
        </p:nvSpPr>
        <p:spPr>
          <a:xfrm>
            <a:off x="0" y="61064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DESEMPEÑO EN PROGRAMAS EXPERIMENTALES (Prismas)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D86760F-0450-41DC-867E-E40B6EE90395}"/>
              </a:ext>
            </a:extLst>
          </p:cNvPr>
          <p:cNvSpPr txBox="1"/>
          <p:nvPr/>
        </p:nvSpPr>
        <p:spPr>
          <a:xfrm>
            <a:off x="142291" y="1049088"/>
            <a:ext cx="7979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Están mayormente vinculados con el pandeo fuera de plano.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La configuración de ensayo y tipos de carga aplicadas son similares.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ED7C9972-FC51-43F5-91A8-D4207BC3B80F}"/>
              </a:ext>
            </a:extLst>
          </p:cNvPr>
          <p:cNvCxnSpPr>
            <a:cxnSpLocks/>
          </p:cNvCxnSpPr>
          <p:nvPr/>
        </p:nvCxnSpPr>
        <p:spPr>
          <a:xfrm>
            <a:off x="5331187" y="1950753"/>
            <a:ext cx="0" cy="4234075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18">
            <a:extLst>
              <a:ext uri="{FF2B5EF4-FFF2-40B4-BE49-F238E27FC236}">
                <a16:creationId xmlns:a16="http://schemas.microsoft.com/office/drawing/2014/main" id="{AAF5C915-5A1F-4025-9130-44C2CCE2AA1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7113" y="1922037"/>
            <a:ext cx="1184275" cy="2030731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BDD8353-E150-440B-90CC-3EADB85E2FB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750810" y="1926520"/>
            <a:ext cx="1022351" cy="2026248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C4B05D4-040C-43FD-911C-9287AFA5CBB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985267" y="1930652"/>
            <a:ext cx="1107440" cy="2033233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B552B101-6404-4E8B-8EE6-AA8F0E5270E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988064" y="1695419"/>
            <a:ext cx="2435860" cy="3889375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E43DA479-4050-4E0B-BA1A-5BDB8CD4BD2E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67466" y="4076679"/>
            <a:ext cx="1475187" cy="2030731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F0D570A-82A9-42FC-902D-7BEC24836A35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2286507" y="4085568"/>
            <a:ext cx="2200911" cy="2012951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E049C7A3-71E6-43A0-8A05-A05D2F15E675}"/>
              </a:ext>
            </a:extLst>
          </p:cNvPr>
          <p:cNvSpPr txBox="1"/>
          <p:nvPr/>
        </p:nvSpPr>
        <p:spPr>
          <a:xfrm>
            <a:off x="6512506" y="5643874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Chai &amp; </a:t>
            </a:r>
            <a:r>
              <a:rPr lang="es-ES" sz="900" b="1" dirty="0" err="1"/>
              <a:t>Elayer</a:t>
            </a:r>
            <a:r>
              <a:rPr lang="es-ES" sz="900" b="1" dirty="0"/>
              <a:t> (1999)</a:t>
            </a:r>
            <a:endParaRPr lang="es-EC" sz="900" b="1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7782E41-E208-44BD-9536-31FE9CE5C695}"/>
              </a:ext>
            </a:extLst>
          </p:cNvPr>
          <p:cNvSpPr txBox="1"/>
          <p:nvPr/>
        </p:nvSpPr>
        <p:spPr>
          <a:xfrm rot="16200000">
            <a:off x="3715674" y="2674770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Haro (2017)</a:t>
            </a:r>
            <a:endParaRPr lang="es-EC" sz="900" b="1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2FB06720-DFBD-4D88-AC2F-DF11631A0BCA}"/>
              </a:ext>
            </a:extLst>
          </p:cNvPr>
          <p:cNvSpPr txBox="1"/>
          <p:nvPr/>
        </p:nvSpPr>
        <p:spPr>
          <a:xfrm rot="16200000">
            <a:off x="1377377" y="4810390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/>
              <a:t>Welt</a:t>
            </a:r>
            <a:r>
              <a:rPr lang="es-ES" sz="900" b="1" dirty="0"/>
              <a:t> (2015)</a:t>
            </a:r>
            <a:endParaRPr lang="es-EC" sz="900" b="1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FF7A01B-61BF-4690-A764-0D4DC9F29F60}"/>
              </a:ext>
            </a:extLst>
          </p:cNvPr>
          <p:cNvSpPr txBox="1"/>
          <p:nvPr/>
        </p:nvSpPr>
        <p:spPr>
          <a:xfrm rot="16200000">
            <a:off x="3788649" y="4976627"/>
            <a:ext cx="17975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/>
              <a:t>Chrysanidis</a:t>
            </a:r>
            <a:r>
              <a:rPr lang="es-ES" sz="900" b="1" dirty="0"/>
              <a:t> &amp; </a:t>
            </a:r>
            <a:r>
              <a:rPr lang="es-ES" sz="900" b="1" dirty="0" err="1"/>
              <a:t>Tegos</a:t>
            </a:r>
            <a:r>
              <a:rPr lang="es-ES" sz="900" b="1" dirty="0"/>
              <a:t> (2012)</a:t>
            </a:r>
            <a:endParaRPr lang="es-EC" sz="900" b="1" dirty="0"/>
          </a:p>
        </p:txBody>
      </p:sp>
    </p:spTree>
    <p:extLst>
      <p:ext uri="{BB962C8B-B14F-4D97-AF65-F5344CB8AC3E}">
        <p14:creationId xmlns:p14="http://schemas.microsoft.com/office/powerpoint/2010/main" val="3400019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25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1904103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II. MARCO TEÓRICO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MODELOS DE PREDICCIÓN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16" name="Imagen 15" descr="Recorte de pantalla">
            <a:extLst>
              <a:ext uri="{FF2B5EF4-FFF2-40B4-BE49-F238E27FC236}">
                <a16:creationId xmlns:a16="http://schemas.microsoft.com/office/drawing/2014/main" id="{197D966E-44A9-490B-BDC1-616D52DC11F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58" y="2080311"/>
            <a:ext cx="4009809" cy="2617196"/>
          </a:xfrm>
          <a:prstGeom prst="rect">
            <a:avLst/>
          </a:prstGeom>
        </p:spPr>
      </p:pic>
      <p:sp>
        <p:nvSpPr>
          <p:cNvPr id="17" name="Marcador de contenido 1">
            <a:extLst>
              <a:ext uri="{FF2B5EF4-FFF2-40B4-BE49-F238E27FC236}">
                <a16:creationId xmlns:a16="http://schemas.microsoft.com/office/drawing/2014/main" id="{B9D50FB8-F13B-4460-A47E-40032C1F87E3}"/>
              </a:ext>
            </a:extLst>
          </p:cNvPr>
          <p:cNvSpPr txBox="1">
            <a:spLocks/>
          </p:cNvSpPr>
          <p:nvPr/>
        </p:nvSpPr>
        <p:spPr>
          <a:xfrm>
            <a:off x="288627" y="1261355"/>
            <a:ext cx="5000551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chemeClr val="tx1"/>
                </a:solidFill>
                <a:latin typeface="+mn-lt"/>
              </a:rPr>
              <a:t>Paulay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&amp; Priestley (1993)</a:t>
            </a:r>
            <a:endParaRPr lang="en-US" sz="1351" b="1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A78258B8-0A91-495B-B7A1-1D657553C61D}"/>
                  </a:ext>
                </a:extLst>
              </p:cNvPr>
              <p:cNvSpPr/>
              <p:nvPr/>
            </p:nvSpPr>
            <p:spPr>
              <a:xfrm>
                <a:off x="4441012" y="1373883"/>
                <a:ext cx="1859355" cy="6244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𝒔𝒎</m:t>
                          </m:r>
                        </m:sub>
                      </m:sSub>
                      <m:r>
                        <a:rPr lang="es-EC" b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s-EC" b="1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s-EC" b="1" i="1">
                          <a:latin typeface="Cambria Math" panose="02040503050406030204" pitchFamily="18" charset="0"/>
                        </a:rPr>
                        <m:t>𝜷</m:t>
                      </m:r>
                      <m:sSup>
                        <m:sSup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C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  <m:t>𝒃</m:t>
                                      </m:r>
                                    </m:e>
                                    <m:sub>
                                      <m: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  <m:t>𝒍</m:t>
                                      </m:r>
                                    </m:e>
                                    <m:sub>
                                      <m: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C" b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s-EC" b="1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𝝃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es-EC" sz="1051" b="1" dirty="0"/>
              </a:p>
            </p:txBody>
          </p:sp>
        </mc:Choice>
        <mc:Fallback xmlns=""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A78258B8-0A91-495B-B7A1-1D657553C6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012" y="1373883"/>
                <a:ext cx="1859355" cy="6244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F47B7A6B-F29F-4944-822C-F3F2B7AC962C}"/>
                  </a:ext>
                </a:extLst>
              </p:cNvPr>
              <p:cNvSpPr/>
              <p:nvPr/>
            </p:nvSpPr>
            <p:spPr>
              <a:xfrm>
                <a:off x="5919934" y="3002798"/>
                <a:ext cx="98995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/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F47B7A6B-F29F-4944-822C-F3F2B7AC96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934" y="3002798"/>
                <a:ext cx="989951" cy="307777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7794B454-9313-433D-8193-5DAF714183FB}"/>
                  </a:ext>
                </a:extLst>
              </p:cNvPr>
              <p:cNvSpPr/>
              <p:nvPr/>
            </p:nvSpPr>
            <p:spPr>
              <a:xfrm>
                <a:off x="5742449" y="3402701"/>
                <a:ext cx="1316706" cy="324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s-EC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s-EC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lin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s-EC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C" sz="1051" dirty="0"/>
              </a:p>
            </p:txBody>
          </p:sp>
        </mc:Choice>
        <mc:Fallback xmlns=""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7794B454-9313-433D-8193-5DAF714183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449" y="3402701"/>
                <a:ext cx="1316706" cy="324769"/>
              </a:xfrm>
              <a:prstGeom prst="rect">
                <a:avLst/>
              </a:prstGeom>
              <a:blipFill>
                <a:blip r:embed="rId6"/>
                <a:stretch>
                  <a:fillRect t="-88679" r="-16204" b="-14339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2A4E98CC-A4C3-4EFC-AFB1-C1CB1417441D}"/>
                  </a:ext>
                </a:extLst>
              </p:cNvPr>
              <p:cNvSpPr/>
              <p:nvPr/>
            </p:nvSpPr>
            <p:spPr>
              <a:xfrm>
                <a:off x="4401262" y="2319049"/>
                <a:ext cx="3441007" cy="473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 panose="02040503050406030204" pitchFamily="18" charset="0"/>
                        </a:rPr>
                        <m:t>𝝃</m:t>
                      </m:r>
                      <m:r>
                        <a:rPr lang="es-EC" b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s-EC" b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EC" b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 b="1">
                          <a:latin typeface="Cambria Math" panose="02040503050406030204" pitchFamily="18" charset="0"/>
                        </a:rPr>
                        <m:t>𝟓</m:t>
                      </m:r>
                      <m:d>
                        <m:d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s-EC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b="1" i="1">
                                  <a:latin typeface="Cambria Math" panose="02040503050406030204" pitchFamily="18" charset="0"/>
                                </a:rPr>
                                <m:t>𝝃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e>
                          </m:d>
                          <m:r>
                            <a:rPr lang="es-EC" b="1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s-EC" b="1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𝟓𝟑</m:t>
                              </m:r>
                              <m:sSup>
                                <m:sSupPr>
                                  <m:ctrlPr>
                                    <a:rPr lang="es-EC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b="1" i="1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s-EC" b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es-EC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es-EC" sz="1051" b="1" dirty="0"/>
              </a:p>
            </p:txBody>
          </p:sp>
        </mc:Choice>
        <mc:Fallback xmlns=""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2A4E98CC-A4C3-4EFC-AFB1-C1CB141744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262" y="2319049"/>
                <a:ext cx="3441007" cy="47333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62894DFE-B97D-48FA-8231-3FAD14973EDF}"/>
              </a:ext>
            </a:extLst>
          </p:cNvPr>
          <p:cNvSpPr/>
          <p:nvPr/>
        </p:nvSpPr>
        <p:spPr>
          <a:xfrm>
            <a:off x="6228880" y="1586948"/>
            <a:ext cx="454823" cy="27700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1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C67CB6A-05DA-4137-8302-FF23E4ADA540}"/>
              </a:ext>
            </a:extLst>
          </p:cNvPr>
          <p:cNvSpPr txBox="1"/>
          <p:nvPr/>
        </p:nvSpPr>
        <p:spPr>
          <a:xfrm>
            <a:off x="6718399" y="1592205"/>
            <a:ext cx="2010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Ecuación</a:t>
            </a:r>
            <a:r>
              <a:rPr lang="en-US" sz="1200" b="1" dirty="0"/>
              <a:t> </a:t>
            </a:r>
            <a:r>
              <a:rPr lang="en-US" sz="1200" b="1" dirty="0" err="1"/>
              <a:t>propuesta</a:t>
            </a:r>
            <a:endParaRPr lang="en-US" sz="1051" b="1" dirty="0"/>
          </a:p>
        </p:txBody>
      </p:sp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3EA2DD53-FE9E-494C-A8DC-EE51F281EA34}"/>
              </a:ext>
            </a:extLst>
          </p:cNvPr>
          <p:cNvSpPr/>
          <p:nvPr/>
        </p:nvSpPr>
        <p:spPr>
          <a:xfrm>
            <a:off x="7792498" y="2393547"/>
            <a:ext cx="454823" cy="27700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1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A850C37-9C90-4284-8BD9-4EF6E2CEEA32}"/>
              </a:ext>
            </a:extLst>
          </p:cNvPr>
          <p:cNvSpPr txBox="1"/>
          <p:nvPr/>
        </p:nvSpPr>
        <p:spPr>
          <a:xfrm>
            <a:off x="8260989" y="2232550"/>
            <a:ext cx="1050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Criterio</a:t>
            </a:r>
            <a:endParaRPr lang="en-US" sz="1200" b="1" dirty="0"/>
          </a:p>
          <a:p>
            <a:r>
              <a:rPr lang="en-US" sz="1200" b="1" dirty="0"/>
              <a:t>de</a:t>
            </a:r>
          </a:p>
          <a:p>
            <a:r>
              <a:rPr lang="en-US" sz="1200" b="1" dirty="0" err="1"/>
              <a:t>estabilidad</a:t>
            </a:r>
            <a:endParaRPr lang="en-US" sz="1051" b="1" dirty="0"/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1BB432FF-97F4-4BF6-9BD2-4C71FB6DE547}"/>
              </a:ext>
            </a:extLst>
          </p:cNvPr>
          <p:cNvCxnSpPr>
            <a:cxnSpLocks/>
          </p:cNvCxnSpPr>
          <p:nvPr/>
        </p:nvCxnSpPr>
        <p:spPr>
          <a:xfrm>
            <a:off x="4348235" y="1373885"/>
            <a:ext cx="0" cy="4234075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Tabla 28">
                <a:extLst>
                  <a:ext uri="{FF2B5EF4-FFF2-40B4-BE49-F238E27FC236}">
                    <a16:creationId xmlns:a16="http://schemas.microsoft.com/office/drawing/2014/main" id="{8385845F-98F3-48D2-83CB-D9B8FFEE06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241585"/>
                  </p:ext>
                </p:extLst>
              </p:nvPr>
            </p:nvGraphicFramePr>
            <p:xfrm>
              <a:off x="4558400" y="3795498"/>
              <a:ext cx="4320002" cy="19606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4415">
                      <a:extLst>
                        <a:ext uri="{9D8B030D-6E8A-4147-A177-3AD203B41FA5}">
                          <a16:colId xmlns:a16="http://schemas.microsoft.com/office/drawing/2014/main" val="9282974"/>
                        </a:ext>
                      </a:extLst>
                    </a:gridCol>
                    <a:gridCol w="3895587">
                      <a:extLst>
                        <a:ext uri="{9D8B030D-6E8A-4147-A177-3AD203B41FA5}">
                          <a16:colId xmlns:a16="http://schemas.microsoft.com/office/drawing/2014/main" val="958798330"/>
                        </a:ext>
                      </a:extLst>
                    </a:gridCol>
                  </a:tblGrid>
                  <a:tr h="274320">
                    <a:tc gridSpan="2">
                      <a:txBody>
                        <a:bodyPr/>
                        <a:lstStyle/>
                        <a:p>
                          <a:r>
                            <a:rPr lang="es-E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Donde: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C" sz="12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8684192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s-EC" sz="1200" i="1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  <m:r>
                                  <a:rPr lang="es-ES" sz="1200" b="0" i="0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0" lang="es-EC" altLang="es-EC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posición del refuerzo longitudinal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1218325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0" lang="es-EC" altLang="es-EC" sz="1200" b="0" i="1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bw</a:t>
                          </a:r>
                          <a:r>
                            <a:rPr kumimoji="0" lang="es-EC" altLang="es-EC" sz="12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: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0" lang="es-EC" altLang="es-EC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a:t>espesor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2621337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0" lang="es-EC" altLang="es-EC" sz="12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d: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0" lang="es-EC" altLang="es-EC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profundidad trasversal efectiva 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912695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0" lang="es-EC" altLang="es-EC" sz="12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lo: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0" lang="es-EC" altLang="es-EC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equivalente a la longitud plástica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34013141"/>
                      </a:ext>
                    </a:extLst>
                  </a:tr>
                  <a:tr h="309796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2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s-EC" sz="12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C" sz="1200" dirty="0">
                              <a:latin typeface="+mn-lt"/>
                            </a:rPr>
                            <a:t>: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s-EC" sz="1200" dirty="0">
                              <a:latin typeface="+mn-lt"/>
                            </a:rPr>
                            <a:t>relación de excentricidad crítica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8336825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0" lang="es-EC" altLang="es-EC" sz="12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m: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0" lang="es-EC" altLang="es-EC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relación de reforzamiento mecánico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668284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Tabla 28">
                <a:extLst>
                  <a:ext uri="{FF2B5EF4-FFF2-40B4-BE49-F238E27FC236}">
                    <a16:creationId xmlns:a16="http://schemas.microsoft.com/office/drawing/2014/main" id="{8385845F-98F3-48D2-83CB-D9B8FFEE06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241585"/>
                  </p:ext>
                </p:extLst>
              </p:nvPr>
            </p:nvGraphicFramePr>
            <p:xfrm>
              <a:off x="4558400" y="3795498"/>
              <a:ext cx="4320002" cy="19606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4415">
                      <a:extLst>
                        <a:ext uri="{9D8B030D-6E8A-4147-A177-3AD203B41FA5}">
                          <a16:colId xmlns:a16="http://schemas.microsoft.com/office/drawing/2014/main" val="9282974"/>
                        </a:ext>
                      </a:extLst>
                    </a:gridCol>
                    <a:gridCol w="3895587">
                      <a:extLst>
                        <a:ext uri="{9D8B030D-6E8A-4147-A177-3AD203B41FA5}">
                          <a16:colId xmlns:a16="http://schemas.microsoft.com/office/drawing/2014/main" val="958798330"/>
                        </a:ext>
                      </a:extLst>
                    </a:gridCol>
                  </a:tblGrid>
                  <a:tr h="274320">
                    <a:tc gridSpan="2">
                      <a:txBody>
                        <a:bodyPr/>
                        <a:lstStyle/>
                        <a:p>
                          <a:r>
                            <a:rPr lang="es-E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Donde: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C" sz="12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8684192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t="-102222" r="-914286" b="-53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0" lang="es-EC" altLang="es-EC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posición del refuerzo longitudinal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1218325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0" lang="es-EC" altLang="es-EC" sz="1200" b="0" i="1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bw</a:t>
                          </a:r>
                          <a:r>
                            <a:rPr kumimoji="0" lang="es-EC" altLang="es-EC" sz="12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: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0" lang="es-EC" altLang="es-EC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a:t>espesor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2621337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0" lang="es-EC" altLang="es-EC" sz="12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d: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0" lang="es-EC" altLang="es-EC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profundidad trasversal efectiva 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912695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0" lang="es-EC" altLang="es-EC" sz="12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lo: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0" lang="es-EC" altLang="es-EC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equivalente a la longitud plástica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34013141"/>
                      </a:ext>
                    </a:extLst>
                  </a:tr>
                  <a:tr h="31477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t="-436538" r="-914286" b="-98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s-EC" sz="1200" dirty="0">
                              <a:latin typeface="+mn-lt"/>
                            </a:rPr>
                            <a:t>relación de excentricidad crítica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8336825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0" lang="es-EC" altLang="es-EC" sz="12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m: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0" lang="es-EC" altLang="es-EC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relación de reforzamiento mecánico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6682849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57280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  <p:bldP spid="23" grpId="0"/>
      <p:bldP spid="24" grpId="0" animBg="1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26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1904103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II. MARCO TEÓRICO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MODELOS DE PREDICCIÓN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7" name="Marcador de contenido 1">
            <a:extLst>
              <a:ext uri="{FF2B5EF4-FFF2-40B4-BE49-F238E27FC236}">
                <a16:creationId xmlns:a16="http://schemas.microsoft.com/office/drawing/2014/main" id="{B9D50FB8-F13B-4460-A47E-40032C1F87E3}"/>
              </a:ext>
            </a:extLst>
          </p:cNvPr>
          <p:cNvSpPr txBox="1">
            <a:spLocks/>
          </p:cNvSpPr>
          <p:nvPr/>
        </p:nvSpPr>
        <p:spPr>
          <a:xfrm>
            <a:off x="288627" y="1261355"/>
            <a:ext cx="5000551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+mn-lt"/>
              </a:rPr>
              <a:t>Chai &amp;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Elayer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(1999)</a:t>
            </a:r>
            <a:endParaRPr lang="en-US" sz="1351" b="1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2A4E98CC-A4C3-4EFC-AFB1-C1CB1417441D}"/>
                  </a:ext>
                </a:extLst>
              </p:cNvPr>
              <p:cNvSpPr/>
              <p:nvPr/>
            </p:nvSpPr>
            <p:spPr>
              <a:xfrm>
                <a:off x="4243631" y="3671547"/>
                <a:ext cx="3441007" cy="473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 panose="02040503050406030204" pitchFamily="18" charset="0"/>
                        </a:rPr>
                        <m:t>𝝃</m:t>
                      </m:r>
                      <m:r>
                        <a:rPr lang="es-EC" b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s-EC" b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EC" b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 b="1">
                          <a:latin typeface="Cambria Math" panose="02040503050406030204" pitchFamily="18" charset="0"/>
                        </a:rPr>
                        <m:t>𝟓</m:t>
                      </m:r>
                      <m:d>
                        <m:d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s-EC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b="1" i="1">
                                  <a:latin typeface="Cambria Math" panose="02040503050406030204" pitchFamily="18" charset="0"/>
                                </a:rPr>
                                <m:t>𝝃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e>
                          </m:d>
                          <m:r>
                            <a:rPr lang="es-EC" b="1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s-EC" b="1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𝟓𝟑</m:t>
                              </m:r>
                              <m:sSup>
                                <m:sSupPr>
                                  <m:ctrlPr>
                                    <a:rPr lang="es-EC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b="1" i="1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s-EC" b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es-EC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es-EC" sz="1051" b="1" dirty="0"/>
              </a:p>
            </p:txBody>
          </p:sp>
        </mc:Choice>
        <mc:Fallback xmlns=""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2A4E98CC-A4C3-4EFC-AFB1-C1CB141744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3631" y="3671547"/>
                <a:ext cx="3441007" cy="4733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3EA2DD53-FE9E-494C-A8DC-EE51F281EA34}"/>
              </a:ext>
            </a:extLst>
          </p:cNvPr>
          <p:cNvSpPr/>
          <p:nvPr/>
        </p:nvSpPr>
        <p:spPr>
          <a:xfrm>
            <a:off x="7660279" y="3818434"/>
            <a:ext cx="454823" cy="27700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1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A850C37-9C90-4284-8BD9-4EF6E2CEEA32}"/>
              </a:ext>
            </a:extLst>
          </p:cNvPr>
          <p:cNvSpPr txBox="1"/>
          <p:nvPr/>
        </p:nvSpPr>
        <p:spPr>
          <a:xfrm>
            <a:off x="8173495" y="3640956"/>
            <a:ext cx="1050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Criterio</a:t>
            </a:r>
            <a:endParaRPr lang="en-US" sz="1200" b="1" dirty="0"/>
          </a:p>
          <a:p>
            <a:r>
              <a:rPr lang="en-US" sz="1200" b="1" dirty="0"/>
              <a:t>de</a:t>
            </a:r>
          </a:p>
          <a:p>
            <a:r>
              <a:rPr lang="en-US" sz="1200" b="1" dirty="0" err="1"/>
              <a:t>estabilidad</a:t>
            </a:r>
            <a:endParaRPr lang="en-US" sz="1051" b="1" dirty="0"/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1BB432FF-97F4-4BF6-9BD2-4C71FB6DE547}"/>
              </a:ext>
            </a:extLst>
          </p:cNvPr>
          <p:cNvCxnSpPr>
            <a:cxnSpLocks/>
          </p:cNvCxnSpPr>
          <p:nvPr/>
        </p:nvCxnSpPr>
        <p:spPr>
          <a:xfrm>
            <a:off x="3977174" y="1522113"/>
            <a:ext cx="0" cy="4234075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Tabla 28">
                <a:extLst>
                  <a:ext uri="{FF2B5EF4-FFF2-40B4-BE49-F238E27FC236}">
                    <a16:creationId xmlns:a16="http://schemas.microsoft.com/office/drawing/2014/main" id="{8385845F-98F3-48D2-83CB-D9B8FFEE06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9709176"/>
                  </p:ext>
                </p:extLst>
              </p:nvPr>
            </p:nvGraphicFramePr>
            <p:xfrm>
              <a:off x="4480092" y="4279242"/>
              <a:ext cx="4320002" cy="19675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81829">
                      <a:extLst>
                        <a:ext uri="{9D8B030D-6E8A-4147-A177-3AD203B41FA5}">
                          <a16:colId xmlns:a16="http://schemas.microsoft.com/office/drawing/2014/main" val="9282974"/>
                        </a:ext>
                      </a:extLst>
                    </a:gridCol>
                    <a:gridCol w="3538173">
                      <a:extLst>
                        <a:ext uri="{9D8B030D-6E8A-4147-A177-3AD203B41FA5}">
                          <a16:colId xmlns:a16="http://schemas.microsoft.com/office/drawing/2014/main" val="958798330"/>
                        </a:ext>
                      </a:extLst>
                    </a:gridCol>
                  </a:tblGrid>
                  <a:tr h="274320">
                    <a:tc gridSpan="2">
                      <a:txBody>
                        <a:bodyPr/>
                        <a:lstStyle/>
                        <a:p>
                          <a:r>
                            <a:rPr lang="es-E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Donde: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C" sz="12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8684192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s-EC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C" sz="1200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p>
                                      <m:r>
                                        <a:rPr lang="es-EC" sz="120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  <m:sub>
                                  <m:r>
                                    <a:rPr lang="es-EC" sz="12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C" sz="1200" dirty="0">
                              <a:latin typeface="+mn-lt"/>
                            </a:rPr>
                            <a:t>: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0" lang="es-EC" altLang="es-EC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Deformación en el primer cierre de grietas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1218325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2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s-EC" sz="12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a14:m>
                          <a:r>
                            <a:rPr kumimoji="0" lang="es-EC" altLang="es-EC" sz="12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: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0" lang="es-EC" altLang="es-EC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a:t>Deformación elástica de recuperación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2621337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200" b="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s-EC" sz="1200" b="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s-EC" sz="1200" b="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kumimoji="0" lang="es-EC" altLang="es-EC" sz="12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: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s-EC" sz="1200" b="0" i="0" u="none" strike="noStrike" cap="none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  <a:sym typeface="Arial"/>
                            </a:rPr>
                            <a:t>Deformación de recarga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912695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200">
                                      <a:latin typeface="Cambria Math" panose="02040503050406030204" pitchFamily="18" charset="0"/>
                                    </a:rPr>
                                    <m:t>ɳ</m:t>
                                  </m:r>
                                </m:e>
                                <m:sub>
                                  <m:r>
                                    <a:rPr lang="es-EC" sz="1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kumimoji="0" lang="es-EC" altLang="es-EC" sz="12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y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200">
                                      <a:latin typeface="Cambria Math" panose="02040503050406030204" pitchFamily="18" charset="0"/>
                                    </a:rPr>
                                    <m:t>ɳ</m:t>
                                  </m:r>
                                </m:e>
                                <m:sub>
                                  <m:r>
                                    <a:rPr lang="es-ES" sz="12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kumimoji="0" lang="es-EC" altLang="es-EC" sz="12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: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0" lang="es-EC" altLang="es-EC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 y 2, respectivamente (para fines de diseño)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34013141"/>
                      </a:ext>
                    </a:extLst>
                  </a:tr>
                  <a:tr h="309796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C" sz="1200" dirty="0">
                              <a:latin typeface="+mn-lt"/>
                            </a:rPr>
                            <a:t>: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s-EC" sz="1200" dirty="0">
                              <a:latin typeface="+mn-lt"/>
                            </a:rPr>
                            <a:t>Deformación unitaria de fluencia del acero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8336825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r"/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668284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Tabla 28">
                <a:extLst>
                  <a:ext uri="{FF2B5EF4-FFF2-40B4-BE49-F238E27FC236}">
                    <a16:creationId xmlns:a16="http://schemas.microsoft.com/office/drawing/2014/main" id="{8385845F-98F3-48D2-83CB-D9B8FFEE06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9709176"/>
                  </p:ext>
                </p:extLst>
              </p:nvPr>
            </p:nvGraphicFramePr>
            <p:xfrm>
              <a:off x="4480092" y="4279242"/>
              <a:ext cx="4320002" cy="19675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81829">
                      <a:extLst>
                        <a:ext uri="{9D8B030D-6E8A-4147-A177-3AD203B41FA5}">
                          <a16:colId xmlns:a16="http://schemas.microsoft.com/office/drawing/2014/main" val="9282974"/>
                        </a:ext>
                      </a:extLst>
                    </a:gridCol>
                    <a:gridCol w="3538173">
                      <a:extLst>
                        <a:ext uri="{9D8B030D-6E8A-4147-A177-3AD203B41FA5}">
                          <a16:colId xmlns:a16="http://schemas.microsoft.com/office/drawing/2014/main" val="958798330"/>
                        </a:ext>
                      </a:extLst>
                    </a:gridCol>
                  </a:tblGrid>
                  <a:tr h="274320">
                    <a:tc gridSpan="2">
                      <a:txBody>
                        <a:bodyPr/>
                        <a:lstStyle/>
                        <a:p>
                          <a:r>
                            <a:rPr lang="es-E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Donde: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C" sz="12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8684192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02222" r="-454688" b="-5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0" lang="es-EC" altLang="es-EC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Deformación en el primer cierre de grietas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1218325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97826" r="-454688" b="-40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0" lang="es-EC" altLang="es-EC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a:t>Deformación elástica de recuperación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2621337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304444" r="-454688" b="-3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s-EC" sz="1200" b="0" i="0" u="none" strike="noStrike" cap="none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  <a:sym typeface="Arial"/>
                            </a:rPr>
                            <a:t>Deformación de recarga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912695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404444" r="-454688" b="-2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0" lang="es-EC" altLang="es-EC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 y 2, respectivamente (para fines de diseño)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34013141"/>
                      </a:ext>
                    </a:extLst>
                  </a:tr>
                  <a:tr h="321628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428302" r="-454688" b="-849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s-EC" sz="1200" dirty="0">
                              <a:latin typeface="+mn-lt"/>
                            </a:rPr>
                            <a:t>Deformación unitaria de fluencia del acero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8336825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r"/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6682849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7" name="Imagen 26">
            <a:extLst>
              <a:ext uri="{FF2B5EF4-FFF2-40B4-BE49-F238E27FC236}">
                <a16:creationId xmlns:a16="http://schemas.microsoft.com/office/drawing/2014/main" id="{F5F778F2-6A85-44B4-8762-8831005355EB}"/>
              </a:ext>
            </a:extLst>
          </p:cNvPr>
          <p:cNvPicPr/>
          <p:nvPr/>
        </p:nvPicPr>
        <p:blipFill rotWithShape="1">
          <a:blip r:embed="rId5"/>
          <a:srcRect r="32554"/>
          <a:stretch/>
        </p:blipFill>
        <p:spPr>
          <a:xfrm>
            <a:off x="294573" y="1964550"/>
            <a:ext cx="3442540" cy="248278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1A65BDF-9B79-4A1E-9B32-28149E4225C9}"/>
              </a:ext>
            </a:extLst>
          </p:cNvPr>
          <p:cNvPicPr/>
          <p:nvPr/>
        </p:nvPicPr>
        <p:blipFill rotWithShape="1">
          <a:blip r:embed="rId5"/>
          <a:srcRect l="66320" t="21029" b="27405"/>
          <a:stretch/>
        </p:blipFill>
        <p:spPr>
          <a:xfrm>
            <a:off x="1458905" y="4617066"/>
            <a:ext cx="1719052" cy="12802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F15C2C63-6FFD-4FA3-9763-A2CB83E3D855}"/>
                  </a:ext>
                </a:extLst>
              </p:cNvPr>
              <p:cNvSpPr txBox="1"/>
              <p:nvPr/>
            </p:nvSpPr>
            <p:spPr>
              <a:xfrm>
                <a:off x="5964135" y="1277953"/>
                <a:ext cx="609219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C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b="1" i="1"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s-EC" b="1" i="1">
                            <a:latin typeface="Cambria Math" panose="02040503050406030204" pitchFamily="18" charset="0"/>
                          </a:rPr>
                          <m:t>𝒔𝒎</m:t>
                        </m:r>
                      </m:sub>
                    </m:sSub>
                  </m:oMath>
                </a14:m>
                <a:r>
                  <a:rPr lang="es-EC" b="1" dirty="0"/>
                  <a:t> </a:t>
                </a:r>
                <a14:m>
                  <m:oMath xmlns:m="http://schemas.openxmlformats.org/officeDocument/2006/math">
                    <m:r>
                      <a:rPr lang="es-EC" b="1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s-EC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s-EC" b="1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es-ES" b="1" i="1"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e>
                      <m:sup>
                        <m:r>
                          <a:rPr lang="es-ES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s-ES" b="1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s-EC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b="1" i="1"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s-E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s-ES" b="1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s-EC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b="1" i="1"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s-ES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es-EC" dirty="0"/>
              </a:p>
            </p:txBody>
          </p:sp>
        </mc:Choice>
        <mc:Fallback xmlns="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F15C2C63-6FFD-4FA3-9763-A2CB83E3D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135" y="1277953"/>
                <a:ext cx="609219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52F59FFC-B44E-4227-99AD-F6F56B5D0B5C}"/>
              </a:ext>
            </a:extLst>
          </p:cNvPr>
          <p:cNvSpPr/>
          <p:nvPr/>
        </p:nvSpPr>
        <p:spPr>
          <a:xfrm>
            <a:off x="6573303" y="1277953"/>
            <a:ext cx="272716" cy="369332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975A36EC-0299-4667-ADAC-1B8655DCA5D4}"/>
              </a:ext>
            </a:extLst>
          </p:cNvPr>
          <p:cNvSpPr/>
          <p:nvPr/>
        </p:nvSpPr>
        <p:spPr>
          <a:xfrm>
            <a:off x="7003422" y="1277953"/>
            <a:ext cx="261844" cy="369331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E04F5718-B7B6-4E2B-AE5B-393BECBE9AEF}"/>
              </a:ext>
            </a:extLst>
          </p:cNvPr>
          <p:cNvSpPr/>
          <p:nvPr/>
        </p:nvSpPr>
        <p:spPr>
          <a:xfrm>
            <a:off x="7370399" y="1270538"/>
            <a:ext cx="272716" cy="369331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866F3C25-2812-417F-A50E-C19A071AB688}"/>
                  </a:ext>
                </a:extLst>
              </p:cNvPr>
              <p:cNvSpPr txBox="1"/>
              <p:nvPr/>
            </p:nvSpPr>
            <p:spPr>
              <a:xfrm>
                <a:off x="5537371" y="2809951"/>
                <a:ext cx="2617296" cy="6244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𝒔𝒎</m:t>
                          </m:r>
                        </m:sub>
                      </m:sSub>
                      <m:r>
                        <a:rPr lang="es-EC" b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b="1" i="1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s-EC" b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s-EC" b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C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EC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  <m:t>𝒃</m:t>
                                      </m:r>
                                    </m:e>
                                    <m:sub>
                                      <m: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s-EC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C" b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b>
                        <m:sSubPr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𝝃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𝒄𝒓</m:t>
                          </m:r>
                        </m:sub>
                      </m:sSub>
                      <m:r>
                        <a:rPr lang="es-EC" b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C" b="1">
                          <a:latin typeface="Cambria Math" panose="02040503050406030204" pitchFamily="18" charset="0"/>
                        </a:rPr>
                        <m:t>𝟑</m:t>
                      </m:r>
                      <m:sSub>
                        <m:sSubPr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</m:oMath>
                  </m:oMathPara>
                </a14:m>
                <a:endParaRPr lang="es-EC" b="1" dirty="0"/>
              </a:p>
            </p:txBody>
          </p:sp>
        </mc:Choice>
        <mc:Fallback xmlns="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866F3C25-2812-417F-A50E-C19A071AB6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7371" y="2809951"/>
                <a:ext cx="2617296" cy="6244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3FEFE45F-6FB8-4460-8ED0-A88E7E3BE6AD}"/>
                  </a:ext>
                </a:extLst>
              </p:cNvPr>
              <p:cNvSpPr/>
              <p:nvPr/>
            </p:nvSpPr>
            <p:spPr>
              <a:xfrm>
                <a:off x="6938672" y="2011908"/>
                <a:ext cx="2617298" cy="3912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ɳ</m:t>
                          </m:r>
                        </m:e>
                        <m: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ɳ</m:t>
                          </m:r>
                        </m:e>
                        <m: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3FEFE45F-6FB8-4460-8ED0-A88E7E3BE6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8672" y="2011908"/>
                <a:ext cx="2617298" cy="39126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ángulo 35">
                <a:extLst>
                  <a:ext uri="{FF2B5EF4-FFF2-40B4-BE49-F238E27FC236}">
                    <a16:creationId xmlns:a16="http://schemas.microsoft.com/office/drawing/2014/main" id="{AA5A7C86-6F7A-4686-B1E2-556ECE259FC3}"/>
                  </a:ext>
                </a:extLst>
              </p:cNvPr>
              <p:cNvSpPr/>
              <p:nvPr/>
            </p:nvSpPr>
            <p:spPr>
              <a:xfrm>
                <a:off x="3847407" y="1839466"/>
                <a:ext cx="2376582" cy="76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C" i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6" name="Rectángulo 35">
                <a:extLst>
                  <a:ext uri="{FF2B5EF4-FFF2-40B4-BE49-F238E27FC236}">
                    <a16:creationId xmlns:a16="http://schemas.microsoft.com/office/drawing/2014/main" id="{AA5A7C86-6F7A-4686-B1E2-556ECE259F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7407" y="1839466"/>
                <a:ext cx="2376582" cy="76937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AE61030-DFB3-403A-83AB-C059C344EE23}"/>
              </a:ext>
            </a:extLst>
          </p:cNvPr>
          <p:cNvCxnSpPr>
            <a:cxnSpLocks/>
          </p:cNvCxnSpPr>
          <p:nvPr/>
        </p:nvCxnSpPr>
        <p:spPr>
          <a:xfrm flipH="1">
            <a:off x="6029632" y="1710970"/>
            <a:ext cx="551698" cy="328324"/>
          </a:xfrm>
          <a:prstGeom prst="straightConnector1">
            <a:avLst/>
          </a:prstGeom>
          <a:ln w="38100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B0F4477E-487B-41D7-9B2F-E89BBA8FCD90}"/>
              </a:ext>
            </a:extLst>
          </p:cNvPr>
          <p:cNvCxnSpPr>
            <a:cxnSpLocks/>
          </p:cNvCxnSpPr>
          <p:nvPr/>
        </p:nvCxnSpPr>
        <p:spPr>
          <a:xfrm>
            <a:off x="7721799" y="1474599"/>
            <a:ext cx="472530" cy="347634"/>
          </a:xfrm>
          <a:prstGeom prst="straightConnector1">
            <a:avLst/>
          </a:prstGeom>
          <a:ln w="38100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D93F1E35-9391-4D27-B096-87EC521996B7}"/>
              </a:ext>
            </a:extLst>
          </p:cNvPr>
          <p:cNvSpPr/>
          <p:nvPr/>
        </p:nvSpPr>
        <p:spPr>
          <a:xfrm>
            <a:off x="4098118" y="1738940"/>
            <a:ext cx="1849644" cy="90155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B7AB8E6E-CEE8-41DB-8E3D-629587E17AE5}"/>
              </a:ext>
            </a:extLst>
          </p:cNvPr>
          <p:cNvSpPr/>
          <p:nvPr/>
        </p:nvSpPr>
        <p:spPr>
          <a:xfrm>
            <a:off x="7345758" y="1928211"/>
            <a:ext cx="1803126" cy="54339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AE5867C0-4A81-41CD-A48A-9BB94F4177AD}"/>
              </a:ext>
            </a:extLst>
          </p:cNvPr>
          <p:cNvSpPr/>
          <p:nvPr/>
        </p:nvSpPr>
        <p:spPr>
          <a:xfrm>
            <a:off x="5661803" y="2778958"/>
            <a:ext cx="2451504" cy="6733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0149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25" grpId="0"/>
      <p:bldP spid="31" grpId="0" animBg="1"/>
      <p:bldP spid="32" grpId="0" animBg="1"/>
      <p:bldP spid="33" grpId="0" animBg="1"/>
      <p:bldP spid="34" grpId="0"/>
      <p:bldP spid="35" grpId="0"/>
      <p:bldP spid="36" grpId="0"/>
      <p:bldP spid="8" grpId="0" animBg="1"/>
      <p:bldP spid="38" grpId="0" animBg="1"/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27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1904103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II. MARCO TEÓRICO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680721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MODELOS DE PREDICCIÓN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7" name="Marcador de contenido 1">
            <a:extLst>
              <a:ext uri="{FF2B5EF4-FFF2-40B4-BE49-F238E27FC236}">
                <a16:creationId xmlns:a16="http://schemas.microsoft.com/office/drawing/2014/main" id="{B9D50FB8-F13B-4460-A47E-40032C1F87E3}"/>
              </a:ext>
            </a:extLst>
          </p:cNvPr>
          <p:cNvSpPr txBox="1">
            <a:spLocks/>
          </p:cNvSpPr>
          <p:nvPr/>
        </p:nvSpPr>
        <p:spPr>
          <a:xfrm>
            <a:off x="299803" y="1083471"/>
            <a:ext cx="5000551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chemeClr val="tx1"/>
                </a:solidFill>
                <a:latin typeface="+mn-lt"/>
              </a:rPr>
              <a:t>Haro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et al. (2019)</a:t>
            </a:r>
            <a:endParaRPr lang="en-US" sz="1351" b="1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2A4E98CC-A4C3-4EFC-AFB1-C1CB1417441D}"/>
                  </a:ext>
                </a:extLst>
              </p:cNvPr>
              <p:cNvSpPr/>
              <p:nvPr/>
            </p:nvSpPr>
            <p:spPr>
              <a:xfrm>
                <a:off x="3856943" y="3377298"/>
                <a:ext cx="3441007" cy="473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 panose="02040503050406030204" pitchFamily="18" charset="0"/>
                        </a:rPr>
                        <m:t>𝝃</m:t>
                      </m:r>
                      <m:r>
                        <a:rPr lang="es-EC" b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s-EC" b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EC" b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 b="1">
                          <a:latin typeface="Cambria Math" panose="02040503050406030204" pitchFamily="18" charset="0"/>
                        </a:rPr>
                        <m:t>𝟓</m:t>
                      </m:r>
                      <m:d>
                        <m:d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s-EC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b="1" i="1">
                                  <a:latin typeface="Cambria Math" panose="02040503050406030204" pitchFamily="18" charset="0"/>
                                </a:rPr>
                                <m:t>𝝃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e>
                          </m:d>
                          <m:r>
                            <a:rPr lang="es-EC" b="1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s-EC" b="1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𝟓𝟑</m:t>
                              </m:r>
                              <m:sSup>
                                <m:sSupPr>
                                  <m:ctrlPr>
                                    <a:rPr lang="es-EC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b="1" i="1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s-EC" b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es-EC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es-EC" sz="1051" b="1" dirty="0"/>
              </a:p>
            </p:txBody>
          </p:sp>
        </mc:Choice>
        <mc:Fallback xmlns=""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2A4E98CC-A4C3-4EFC-AFB1-C1CB141744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943" y="3377298"/>
                <a:ext cx="3441007" cy="4733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3EA2DD53-FE9E-494C-A8DC-EE51F281EA34}"/>
              </a:ext>
            </a:extLst>
          </p:cNvPr>
          <p:cNvSpPr/>
          <p:nvPr/>
        </p:nvSpPr>
        <p:spPr>
          <a:xfrm>
            <a:off x="7323708" y="3513029"/>
            <a:ext cx="454823" cy="27700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1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A850C37-9C90-4284-8BD9-4EF6E2CEEA32}"/>
              </a:ext>
            </a:extLst>
          </p:cNvPr>
          <p:cNvSpPr txBox="1"/>
          <p:nvPr/>
        </p:nvSpPr>
        <p:spPr>
          <a:xfrm>
            <a:off x="7845899" y="3355020"/>
            <a:ext cx="105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Criterio</a:t>
            </a:r>
            <a:r>
              <a:rPr lang="en-US" sz="1200" b="1" dirty="0"/>
              <a:t> de</a:t>
            </a:r>
          </a:p>
          <a:p>
            <a:r>
              <a:rPr lang="en-US" sz="1200" b="1" dirty="0" err="1"/>
              <a:t>estabilidad</a:t>
            </a:r>
            <a:endParaRPr lang="en-US" sz="1051" b="1" dirty="0"/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1BB432FF-97F4-4BF6-9BD2-4C71FB6DE547}"/>
              </a:ext>
            </a:extLst>
          </p:cNvPr>
          <p:cNvCxnSpPr>
            <a:cxnSpLocks/>
          </p:cNvCxnSpPr>
          <p:nvPr/>
        </p:nvCxnSpPr>
        <p:spPr>
          <a:xfrm>
            <a:off x="3365863" y="1389066"/>
            <a:ext cx="0" cy="473709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F15C2C63-6FFD-4FA3-9763-A2CB83E3D855}"/>
                  </a:ext>
                </a:extLst>
              </p:cNvPr>
              <p:cNvSpPr txBox="1"/>
              <p:nvPr/>
            </p:nvSpPr>
            <p:spPr>
              <a:xfrm>
                <a:off x="5537371" y="1234155"/>
                <a:ext cx="609219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C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b="1" i="1"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s-EC" b="1" i="1">
                            <a:latin typeface="Cambria Math" panose="02040503050406030204" pitchFamily="18" charset="0"/>
                          </a:rPr>
                          <m:t>𝒔𝒎</m:t>
                        </m:r>
                      </m:sub>
                    </m:sSub>
                  </m:oMath>
                </a14:m>
                <a:r>
                  <a:rPr lang="es-EC" b="1" dirty="0"/>
                  <a:t> </a:t>
                </a:r>
                <a14:m>
                  <m:oMath xmlns:m="http://schemas.openxmlformats.org/officeDocument/2006/math">
                    <m:r>
                      <a:rPr lang="es-EC" b="1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s-EC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s-EC" b="1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es-ES" b="1" i="1"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e>
                      <m:sup>
                        <m:r>
                          <a:rPr lang="es-ES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s-ES" b="1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s-EC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b="1" i="1"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s-E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s-ES" b="1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s-EC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b="1" i="1"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s-ES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es-EC" dirty="0"/>
              </a:p>
            </p:txBody>
          </p:sp>
        </mc:Choice>
        <mc:Fallback xmlns="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F15C2C63-6FFD-4FA3-9763-A2CB83E3D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7371" y="1234155"/>
                <a:ext cx="609219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AE5867C0-4A81-41CD-A48A-9BB94F4177AD}"/>
              </a:ext>
            </a:extLst>
          </p:cNvPr>
          <p:cNvSpPr/>
          <p:nvPr/>
        </p:nvSpPr>
        <p:spPr>
          <a:xfrm>
            <a:off x="3810150" y="1950441"/>
            <a:ext cx="5085840" cy="846222"/>
          </a:xfrm>
          <a:prstGeom prst="roundRect">
            <a:avLst/>
          </a:prstGeom>
          <a:solidFill>
            <a:srgbClr val="FFCC66">
              <a:alpha val="25098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4B6AB07F-9DEF-4CCD-99C3-D60935813677}"/>
              </a:ext>
            </a:extLst>
          </p:cNvPr>
          <p:cNvCxnSpPr/>
          <p:nvPr/>
        </p:nvCxnSpPr>
        <p:spPr>
          <a:xfrm>
            <a:off x="6082900" y="1603487"/>
            <a:ext cx="2701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errar llave 40">
            <a:extLst>
              <a:ext uri="{FF2B5EF4-FFF2-40B4-BE49-F238E27FC236}">
                <a16:creationId xmlns:a16="http://schemas.microsoft.com/office/drawing/2014/main" id="{27D01787-BA0F-42FE-BC53-D92CAAF5065D}"/>
              </a:ext>
            </a:extLst>
          </p:cNvPr>
          <p:cNvSpPr/>
          <p:nvPr/>
        </p:nvSpPr>
        <p:spPr>
          <a:xfrm rot="5400000">
            <a:off x="6832461" y="1251430"/>
            <a:ext cx="122115" cy="67999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62D288BB-BE56-4DCF-B1CA-C9302DB7B26F}"/>
                  </a:ext>
                </a:extLst>
              </p:cNvPr>
              <p:cNvSpPr txBox="1"/>
              <p:nvPr/>
            </p:nvSpPr>
            <p:spPr>
              <a:xfrm>
                <a:off x="3754045" y="2027933"/>
                <a:ext cx="5184837" cy="661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𝒔𝒎</m:t>
                          </m:r>
                        </m:sub>
                      </m:sSub>
                      <m:r>
                        <a:rPr lang="es-EC" b="1" i="0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s-EC" b="1" i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C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EC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  <m:t>𝒃</m:t>
                                      </m:r>
                                    </m:e>
                                    <m:sub>
                                      <m: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s-EC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b>
                        <m:sSubPr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𝝃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𝒄𝒓</m:t>
                          </m:r>
                        </m:sub>
                      </m:sSub>
                      <m:r>
                        <a:rPr lang="es-EC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𝟏𝟔𝟎</m:t>
                          </m:r>
                          <m:sSup>
                            <m:sSupPr>
                              <m:ctrlPr>
                                <a:rPr lang="es-EC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C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s-EC" b="1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C" b="1" i="1">
                                              <a:latin typeface="Cambria Math" panose="02040503050406030204" pitchFamily="18" charset="0"/>
                                            </a:rPr>
                                            <m:t>𝒃</m:t>
                                          </m:r>
                                        </m:e>
                                        <m:sub>
                                          <m:r>
                                            <a:rPr lang="es-EC" b="1" i="1"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s-EC" b="1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C" b="1" i="1">
                                              <a:latin typeface="Cambria Math" panose="02040503050406030204" pitchFamily="18" charset="0"/>
                                            </a:rPr>
                                            <m:t>𝑳</m:t>
                                          </m:r>
                                        </m:e>
                                        <m:sub>
                                          <m:r>
                                            <a:rPr lang="es-EC" b="1" i="1">
                                              <a:latin typeface="Cambria Math" panose="02040503050406030204" pitchFamily="18" charset="0"/>
                                            </a:rPr>
                                            <m:t>𝒐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s-EC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es-EC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s-EC" b="1" i="0">
                                  <a:latin typeface="Cambria Math" panose="02040503050406030204" pitchFamily="18" charset="0"/>
                                </a:rPr>
                                <m:t>𝐥𝐧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s-EC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EC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  <m:t>𝒍𝒃𝒆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sSub>
                        <m:sSubPr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</m:oMath>
                  </m:oMathPara>
                </a14:m>
                <a:endParaRPr lang="es-EC" b="1" dirty="0"/>
              </a:p>
            </p:txBody>
          </p:sp>
        </mc:Choice>
        <mc:Fallback xmlns="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62D288BB-BE56-4DCF-B1CA-C9302DB7B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045" y="2027933"/>
                <a:ext cx="5184837" cy="6617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Imagen 42">
            <a:extLst>
              <a:ext uri="{FF2B5EF4-FFF2-40B4-BE49-F238E27FC236}">
                <a16:creationId xmlns:a16="http://schemas.microsoft.com/office/drawing/2014/main" id="{ACC40FAF-65F6-4A37-B82D-26848B873C77}"/>
              </a:ext>
            </a:extLst>
          </p:cNvPr>
          <p:cNvPicPr/>
          <p:nvPr/>
        </p:nvPicPr>
        <p:blipFill rotWithShape="1">
          <a:blip r:embed="rId6"/>
          <a:srcRect r="50940"/>
          <a:stretch/>
        </p:blipFill>
        <p:spPr>
          <a:xfrm>
            <a:off x="600354" y="1631929"/>
            <a:ext cx="2280116" cy="21543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AADC9D60-26F4-40FD-BF6E-3A6D46E35A54}"/>
              </a:ext>
            </a:extLst>
          </p:cNvPr>
          <p:cNvPicPr/>
          <p:nvPr/>
        </p:nvPicPr>
        <p:blipFill rotWithShape="1">
          <a:blip r:embed="rId6"/>
          <a:srcRect l="46767"/>
          <a:stretch/>
        </p:blipFill>
        <p:spPr>
          <a:xfrm>
            <a:off x="603635" y="3918431"/>
            <a:ext cx="2280114" cy="20307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12C3ACC9-64F3-4A3A-9F40-C5EB11C58554}"/>
                  </a:ext>
                </a:extLst>
              </p:cNvPr>
              <p:cNvSpPr txBox="1"/>
              <p:nvPr/>
            </p:nvSpPr>
            <p:spPr>
              <a:xfrm>
                <a:off x="3256256" y="4606754"/>
                <a:ext cx="5830956" cy="1132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s-EC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1.95−3.60</m:t>
                                      </m:r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𝐴𝐿𝑅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es-EC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sub>
                                  </m:sSub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s-EC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num>
                                    <m:den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s-EC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19</m:t>
                                      </m:r>
                                    </m:num>
                                    <m:den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8</m:t>
                                      </m:r>
                                    </m:den>
                                  </m:f>
                                  <m:func>
                                    <m:func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s-EC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s-EC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  <m:t>𝜌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  <m:t>𝑙𝑏𝑒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  <m:sSub>
                                <m:sSubPr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f>
                                <m:fPr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24</m:t>
                                  </m:r>
                                </m:num>
                                <m:den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𝑐𝑟</m:t>
                                  </m:r>
                                </m:sub>
                              </m:sSub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800</m:t>
                                  </m:r>
                                </m:num>
                                <m:den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12C3ACC9-64F3-4A3A-9F40-C5EB11C58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256" y="4606754"/>
                <a:ext cx="5830956" cy="11321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A7086D25-F7BF-48D2-AB47-4533F49E9F66}"/>
              </a:ext>
            </a:extLst>
          </p:cNvPr>
          <p:cNvCxnSpPr>
            <a:cxnSpLocks/>
          </p:cNvCxnSpPr>
          <p:nvPr/>
        </p:nvCxnSpPr>
        <p:spPr>
          <a:xfrm flipH="1">
            <a:off x="3856943" y="4348386"/>
            <a:ext cx="4902607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0CF0820-9C9C-4A21-97A2-0218F53ABDA5}"/>
              </a:ext>
            </a:extLst>
          </p:cNvPr>
          <p:cNvSpPr txBox="1"/>
          <p:nvPr/>
        </p:nvSpPr>
        <p:spPr>
          <a:xfrm>
            <a:off x="1342076" y="5972340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Haro (2017)</a:t>
            </a:r>
            <a:endParaRPr lang="es-EC" sz="900" b="1" dirty="0"/>
          </a:p>
        </p:txBody>
      </p:sp>
    </p:spTree>
    <p:extLst>
      <p:ext uri="{BB962C8B-B14F-4D97-AF65-F5344CB8AC3E}">
        <p14:creationId xmlns:p14="http://schemas.microsoft.com/office/powerpoint/2010/main" val="382261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25" grpId="0"/>
      <p:bldP spid="39" grpId="0" animBg="1"/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8;p1">
            <a:extLst>
              <a:ext uri="{FF2B5EF4-FFF2-40B4-BE49-F238E27FC236}">
                <a16:creationId xmlns:a16="http://schemas.microsoft.com/office/drawing/2014/main" id="{BD2026FD-A53F-42DB-966C-93B7D0932B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"/>
            <a:ext cx="3592512" cy="10906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F3923D4-3083-4A3E-9450-5DEF804826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8352783"/>
              </p:ext>
            </p:extLst>
          </p:nvPr>
        </p:nvGraphicFramePr>
        <p:xfrm>
          <a:off x="2677869" y="124208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DF7428B-5679-4E76-8D2F-C8BC70B6AEC6}"/>
              </a:ext>
            </a:extLst>
          </p:cNvPr>
          <p:cNvSpPr txBox="1"/>
          <p:nvPr/>
        </p:nvSpPr>
        <p:spPr>
          <a:xfrm rot="16200000">
            <a:off x="570794" y="2605576"/>
            <a:ext cx="2974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CONTENIDO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2379121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29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2132287" y="6412957"/>
            <a:ext cx="3606146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III. ENSAMBLAJE DE LA BASE DE DATOS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ENSAMBLAJE DE LA BASE DE DATOS</a:t>
            </a:r>
            <a:endParaRPr lang="es-EC" i="0" dirty="0">
              <a:solidFill>
                <a:schemeClr val="tx1"/>
              </a:solidFill>
            </a:endParaRP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1BB432FF-97F4-4BF6-9BD2-4C71FB6DE547}"/>
              </a:ext>
            </a:extLst>
          </p:cNvPr>
          <p:cNvCxnSpPr>
            <a:cxnSpLocks/>
          </p:cNvCxnSpPr>
          <p:nvPr/>
        </p:nvCxnSpPr>
        <p:spPr>
          <a:xfrm>
            <a:off x="4895255" y="1837219"/>
            <a:ext cx="0" cy="4234075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EC04D77-C8E4-4ABB-A7F0-AC94C75FD2BA}"/>
              </a:ext>
            </a:extLst>
          </p:cNvPr>
          <p:cNvSpPr txBox="1"/>
          <p:nvPr/>
        </p:nvSpPr>
        <p:spPr>
          <a:xfrm>
            <a:off x="142291" y="1190888"/>
            <a:ext cx="8859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Se identificó una amplia preferencia por ensayar únicamente a los prismas representativos de los elementos de borde.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7250130-4368-4387-AE30-E1AE0B609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33" y="2123101"/>
            <a:ext cx="4296567" cy="2278842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2A568CF5-1E0C-4D05-8CAE-0FAD199CD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438" y="2123101"/>
            <a:ext cx="3155587" cy="2201187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8460876A-CFAF-492F-82A0-745997062813}"/>
              </a:ext>
            </a:extLst>
          </p:cNvPr>
          <p:cNvSpPr txBox="1"/>
          <p:nvPr/>
        </p:nvSpPr>
        <p:spPr>
          <a:xfrm>
            <a:off x="6197082" y="4468355"/>
            <a:ext cx="2233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Almeida et al. (2017)</a:t>
            </a:r>
            <a:endParaRPr lang="es-EC" sz="1200" b="1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7D0DC5F-A16C-40E7-9F52-FBD26B251812}"/>
              </a:ext>
            </a:extLst>
          </p:cNvPr>
          <p:cNvSpPr txBox="1"/>
          <p:nvPr/>
        </p:nvSpPr>
        <p:spPr>
          <a:xfrm>
            <a:off x="1472682" y="4549325"/>
            <a:ext cx="2233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/>
              <a:t>Dashti</a:t>
            </a:r>
            <a:r>
              <a:rPr lang="es-ES" sz="1200" b="1" dirty="0"/>
              <a:t> et al. (2017)</a:t>
            </a:r>
            <a:endParaRPr lang="es-EC" sz="1200" b="1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16B6343B-D5EC-47A2-AB68-984BA12E3E14}"/>
              </a:ext>
            </a:extLst>
          </p:cNvPr>
          <p:cNvSpPr txBox="1"/>
          <p:nvPr/>
        </p:nvSpPr>
        <p:spPr>
          <a:xfrm>
            <a:off x="887396" y="5183957"/>
            <a:ext cx="3143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/>
              <a:t>3 especímenes ensayados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F70F1EE-07A6-41AA-B616-F705C1CA27AF}"/>
              </a:ext>
            </a:extLst>
          </p:cNvPr>
          <p:cNvSpPr txBox="1"/>
          <p:nvPr/>
        </p:nvSpPr>
        <p:spPr>
          <a:xfrm>
            <a:off x="5379008" y="5183957"/>
            <a:ext cx="3143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/>
              <a:t>4 especímenes ensayados</a:t>
            </a:r>
          </a:p>
        </p:txBody>
      </p:sp>
    </p:spTree>
    <p:extLst>
      <p:ext uri="{BB962C8B-B14F-4D97-AF65-F5344CB8AC3E}">
        <p14:creationId xmlns:p14="http://schemas.microsoft.com/office/powerpoint/2010/main" val="48413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8;p1">
            <a:extLst>
              <a:ext uri="{FF2B5EF4-FFF2-40B4-BE49-F238E27FC236}">
                <a16:creationId xmlns:a16="http://schemas.microsoft.com/office/drawing/2014/main" id="{BD2026FD-A53F-42DB-966C-93B7D0932B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"/>
            <a:ext cx="3592512" cy="10906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F3923D4-3083-4A3E-9450-5DEF804826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6932291"/>
              </p:ext>
            </p:extLst>
          </p:nvPr>
        </p:nvGraphicFramePr>
        <p:xfrm>
          <a:off x="2677869" y="124208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DF7428B-5679-4E76-8D2F-C8BC70B6AEC6}"/>
              </a:ext>
            </a:extLst>
          </p:cNvPr>
          <p:cNvSpPr txBox="1"/>
          <p:nvPr/>
        </p:nvSpPr>
        <p:spPr>
          <a:xfrm rot="16200000">
            <a:off x="570794" y="2605576"/>
            <a:ext cx="2974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CONTENIDO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40682891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30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2132287" y="6412957"/>
            <a:ext cx="3606146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III. ENSAMBLAJE DE LA BASE DE DATOS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ENSAMBLAJE DE LA BASE DE DATOS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CBD2F2-7EDC-43D7-BA91-DAEA53203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62" y="1349805"/>
            <a:ext cx="8296275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02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31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2132287" y="6412957"/>
            <a:ext cx="3606146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III. ENSAMBLAJE DE LA BASE DE DATOS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CONSIDERACIONES ESPECIALES</a:t>
            </a:r>
            <a:endParaRPr lang="es-EC" i="0" dirty="0">
              <a:solidFill>
                <a:schemeClr val="tx1"/>
              </a:solidFill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F38DA32-3B02-4765-AB82-48370103D6A0}"/>
              </a:ext>
            </a:extLst>
          </p:cNvPr>
          <p:cNvCxnSpPr>
            <a:cxnSpLocks/>
          </p:cNvCxnSpPr>
          <p:nvPr/>
        </p:nvCxnSpPr>
        <p:spPr>
          <a:xfrm>
            <a:off x="3034705" y="1265298"/>
            <a:ext cx="0" cy="4416743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7A981E8-D9AD-4084-9E87-FA496D042709}"/>
              </a:ext>
            </a:extLst>
          </p:cNvPr>
          <p:cNvCxnSpPr>
            <a:cxnSpLocks/>
          </p:cNvCxnSpPr>
          <p:nvPr/>
        </p:nvCxnSpPr>
        <p:spPr>
          <a:xfrm>
            <a:off x="5968405" y="1284348"/>
            <a:ext cx="0" cy="4234075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>
            <a:extLst>
              <a:ext uri="{FF2B5EF4-FFF2-40B4-BE49-F238E27FC236}">
                <a16:creationId xmlns:a16="http://schemas.microsoft.com/office/drawing/2014/main" id="{33A16AE6-A836-4A3B-8EB6-3C155BB2492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/>
          <a:stretch/>
        </p:blipFill>
        <p:spPr bwMode="auto">
          <a:xfrm>
            <a:off x="271090" y="1265298"/>
            <a:ext cx="2533648" cy="3782531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D2B8C63-44DC-4D5A-AE14-8E94D40D260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281586" y="1269468"/>
            <a:ext cx="2456847" cy="37783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C051A8B-7146-4FEC-8D7A-B7A88FF6E28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213507" y="1284348"/>
            <a:ext cx="2744375" cy="37783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74C191AF-F798-4850-AD2E-B22D439796CE}"/>
              </a:ext>
            </a:extLst>
          </p:cNvPr>
          <p:cNvSpPr txBox="1"/>
          <p:nvPr/>
        </p:nvSpPr>
        <p:spPr>
          <a:xfrm>
            <a:off x="527978" y="511400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/>
              <a:t>Pandeo de varillas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0ECADD6-BD4B-42C5-BF22-29B62AE39484}"/>
              </a:ext>
            </a:extLst>
          </p:cNvPr>
          <p:cNvSpPr txBox="1"/>
          <p:nvPr/>
        </p:nvSpPr>
        <p:spPr>
          <a:xfrm>
            <a:off x="3505200" y="511685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dirty="0"/>
              <a:t>Aplastamiento del hormigón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2F443BA-034D-4B2F-B40D-13256DB02BDC}"/>
              </a:ext>
            </a:extLst>
          </p:cNvPr>
          <p:cNvSpPr txBox="1"/>
          <p:nvPr/>
        </p:nvSpPr>
        <p:spPr>
          <a:xfrm>
            <a:off x="6438899" y="509244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dirty="0"/>
              <a:t>Pandeo “puro”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FCF2D07-FFF6-4B23-9016-BCA3E51002E1}"/>
              </a:ext>
            </a:extLst>
          </p:cNvPr>
          <p:cNvSpPr txBox="1"/>
          <p:nvPr/>
        </p:nvSpPr>
        <p:spPr>
          <a:xfrm>
            <a:off x="794479" y="5532349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Almeida et al. (2017)</a:t>
            </a:r>
            <a:endParaRPr lang="es-EC" sz="900" b="1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E782760-A067-46F5-B7D0-1DE827567A44}"/>
              </a:ext>
            </a:extLst>
          </p:cNvPr>
          <p:cNvSpPr txBox="1"/>
          <p:nvPr/>
        </p:nvSpPr>
        <p:spPr>
          <a:xfrm>
            <a:off x="4220279" y="5763181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Ho (2006)</a:t>
            </a:r>
            <a:endParaRPr lang="es-EC" sz="900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ECD3873-3C13-4860-A760-E1A83A99CEF8}"/>
              </a:ext>
            </a:extLst>
          </p:cNvPr>
          <p:cNvSpPr txBox="1"/>
          <p:nvPr/>
        </p:nvSpPr>
        <p:spPr>
          <a:xfrm>
            <a:off x="6929366" y="5515914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/>
              <a:t>Dashti</a:t>
            </a:r>
            <a:r>
              <a:rPr lang="es-ES" sz="900" b="1" dirty="0"/>
              <a:t> et al. (2017)</a:t>
            </a:r>
            <a:endParaRPr lang="es-EC" sz="900" b="1" dirty="0"/>
          </a:p>
        </p:txBody>
      </p:sp>
    </p:spTree>
    <p:extLst>
      <p:ext uri="{BB962C8B-B14F-4D97-AF65-F5344CB8AC3E}">
        <p14:creationId xmlns:p14="http://schemas.microsoft.com/office/powerpoint/2010/main" val="534370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>
            <a:extLst>
              <a:ext uri="{FF2B5EF4-FFF2-40B4-BE49-F238E27FC236}">
                <a16:creationId xmlns:a16="http://schemas.microsoft.com/office/drawing/2014/main" id="{0B199A82-0FFB-4B3A-8296-E03CCD91AF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014280" y="1538536"/>
            <a:ext cx="3966845" cy="42037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424C1BE-83A9-409C-A3F7-494ACD1ABC2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89269" y="3251591"/>
            <a:ext cx="5352415" cy="762000"/>
          </a:xfrm>
          <a:prstGeom prst="rect">
            <a:avLst/>
          </a:prstGeom>
        </p:spPr>
      </p:pic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32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2132287" y="6412957"/>
            <a:ext cx="3606146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III. ENSAMBLAJE DE LA BASE DE DATOS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CONSIDERACIONES ESPECIALES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13A6E268-D51B-4258-A2CA-9C6733D0C3BB}"/>
              </a:ext>
            </a:extLst>
          </p:cNvPr>
          <p:cNvSpPr/>
          <p:nvPr/>
        </p:nvSpPr>
        <p:spPr>
          <a:xfrm>
            <a:off x="489269" y="3183552"/>
            <a:ext cx="752475" cy="619125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cxnSp>
        <p:nvCxnSpPr>
          <p:cNvPr id="26" name="Conector: curvado 25">
            <a:extLst>
              <a:ext uri="{FF2B5EF4-FFF2-40B4-BE49-F238E27FC236}">
                <a16:creationId xmlns:a16="http://schemas.microsoft.com/office/drawing/2014/main" id="{7F1E27FA-6706-4130-82EB-316389F14180}"/>
              </a:ext>
            </a:extLst>
          </p:cNvPr>
          <p:cNvCxnSpPr/>
          <p:nvPr/>
        </p:nvCxnSpPr>
        <p:spPr>
          <a:xfrm>
            <a:off x="660084" y="3840777"/>
            <a:ext cx="238125" cy="361950"/>
          </a:xfrm>
          <a:prstGeom prst="curvedConnector3">
            <a:avLst>
              <a:gd name="adj1" fmla="val 38833"/>
            </a:avLst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 de texto 349">
            <a:extLst>
              <a:ext uri="{FF2B5EF4-FFF2-40B4-BE49-F238E27FC236}">
                <a16:creationId xmlns:a16="http://schemas.microsoft.com/office/drawing/2014/main" id="{63E74F8E-21F0-4DB3-89FB-7D854BDA2FE9}"/>
              </a:ext>
            </a:extLst>
          </p:cNvPr>
          <p:cNvSpPr txBox="1"/>
          <p:nvPr/>
        </p:nvSpPr>
        <p:spPr>
          <a:xfrm>
            <a:off x="898209" y="4051691"/>
            <a:ext cx="1276350" cy="5048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MX" sz="11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Elemento de borde considerado</a:t>
            </a:r>
            <a:endParaRPr lang="es-EC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F9A0A486-C8A0-4C75-814E-00165AC57097}"/>
              </a:ext>
            </a:extLst>
          </p:cNvPr>
          <p:cNvSpPr/>
          <p:nvPr/>
        </p:nvSpPr>
        <p:spPr>
          <a:xfrm rot="16200000">
            <a:off x="6221415" y="4425979"/>
            <a:ext cx="1514475" cy="619125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cxnSp>
        <p:nvCxnSpPr>
          <p:cNvPr id="30" name="Conector: curvado 29">
            <a:extLst>
              <a:ext uri="{FF2B5EF4-FFF2-40B4-BE49-F238E27FC236}">
                <a16:creationId xmlns:a16="http://schemas.microsoft.com/office/drawing/2014/main" id="{3814C8C2-5D21-4161-9CD4-EAFFE3214DEF}"/>
              </a:ext>
            </a:extLst>
          </p:cNvPr>
          <p:cNvCxnSpPr/>
          <p:nvPr/>
        </p:nvCxnSpPr>
        <p:spPr>
          <a:xfrm flipH="1">
            <a:off x="6314760" y="4298979"/>
            <a:ext cx="285750" cy="409575"/>
          </a:xfrm>
          <a:prstGeom prst="curvedConnector3">
            <a:avLst>
              <a:gd name="adj1" fmla="val 38833"/>
            </a:avLst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 de texto 349">
            <a:extLst>
              <a:ext uri="{FF2B5EF4-FFF2-40B4-BE49-F238E27FC236}">
                <a16:creationId xmlns:a16="http://schemas.microsoft.com/office/drawing/2014/main" id="{D903C305-25BD-4CEB-8E5E-73160F38A05F}"/>
              </a:ext>
            </a:extLst>
          </p:cNvPr>
          <p:cNvSpPr txBox="1"/>
          <p:nvPr/>
        </p:nvSpPr>
        <p:spPr>
          <a:xfrm>
            <a:off x="5358450" y="4751636"/>
            <a:ext cx="1276350" cy="5048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MX" sz="11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Elemento de borde considerado</a:t>
            </a:r>
            <a:endParaRPr lang="es-EC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051F7CB-6B58-4BAA-BDE2-4B8ACE0766BE}"/>
              </a:ext>
            </a:extLst>
          </p:cNvPr>
          <p:cNvSpPr txBox="1"/>
          <p:nvPr/>
        </p:nvSpPr>
        <p:spPr>
          <a:xfrm>
            <a:off x="2622704" y="2737735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Johnson (2010)</a:t>
            </a:r>
            <a:endParaRPr lang="es-EC" sz="900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4BDAF38-BE4F-41AB-9AD4-729704BD1FC3}"/>
              </a:ext>
            </a:extLst>
          </p:cNvPr>
          <p:cNvSpPr txBox="1"/>
          <p:nvPr/>
        </p:nvSpPr>
        <p:spPr>
          <a:xfrm>
            <a:off x="7325675" y="5626820"/>
            <a:ext cx="18183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Thomsen IV &amp; Wallace (1995)</a:t>
            </a:r>
            <a:endParaRPr lang="es-EC" sz="900" b="1" dirty="0"/>
          </a:p>
        </p:txBody>
      </p:sp>
    </p:spTree>
    <p:extLst>
      <p:ext uri="{BB962C8B-B14F-4D97-AF65-F5344CB8AC3E}">
        <p14:creationId xmlns:p14="http://schemas.microsoft.com/office/powerpoint/2010/main" val="3653406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33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2132287" y="6412957"/>
            <a:ext cx="3606146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III. ENSAMBLAJE DE LA BASE DE DATOS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CARACTERÍSTICAS DE LA BASE DE DATOS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22" name="Gráfico 346">
            <a:extLst>
              <a:ext uri="{FF2B5EF4-FFF2-40B4-BE49-F238E27FC236}">
                <a16:creationId xmlns:a16="http://schemas.microsoft.com/office/drawing/2014/main" id="{CCBCCE1D-53FE-45FF-A2ED-46FA849A4D6F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291" y="1258665"/>
            <a:ext cx="2893695" cy="2170430"/>
          </a:xfrm>
          <a:prstGeom prst="rect">
            <a:avLst/>
          </a:prstGeom>
        </p:spPr>
      </p:pic>
      <p:pic>
        <p:nvPicPr>
          <p:cNvPr id="23" name="Gráfico 344">
            <a:extLst>
              <a:ext uri="{FF2B5EF4-FFF2-40B4-BE49-F238E27FC236}">
                <a16:creationId xmlns:a16="http://schemas.microsoft.com/office/drawing/2014/main" id="{EA0C10DC-C00E-4859-8E1C-2F949AD49C83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2883" y="1282477"/>
            <a:ext cx="2830195" cy="2122805"/>
          </a:xfrm>
          <a:prstGeom prst="rect">
            <a:avLst/>
          </a:prstGeom>
        </p:spPr>
      </p:pic>
      <p:sp>
        <p:nvSpPr>
          <p:cNvPr id="24" name="Cerrar llave 23">
            <a:extLst>
              <a:ext uri="{FF2B5EF4-FFF2-40B4-BE49-F238E27FC236}">
                <a16:creationId xmlns:a16="http://schemas.microsoft.com/office/drawing/2014/main" id="{918E0BAB-44C1-4F00-9B22-42562ECC7AD2}"/>
              </a:ext>
            </a:extLst>
          </p:cNvPr>
          <p:cNvSpPr/>
          <p:nvPr/>
        </p:nvSpPr>
        <p:spPr>
          <a:xfrm rot="5400000">
            <a:off x="1073915" y="5358440"/>
            <a:ext cx="153378" cy="1028065"/>
          </a:xfrm>
          <a:prstGeom prst="rightBrac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25" name="Cuadro de texto 339">
            <a:extLst>
              <a:ext uri="{FF2B5EF4-FFF2-40B4-BE49-F238E27FC236}">
                <a16:creationId xmlns:a16="http://schemas.microsoft.com/office/drawing/2014/main" id="{A987748D-5FE6-4E56-B2AB-2AA74A09DC64}"/>
              </a:ext>
            </a:extLst>
          </p:cNvPr>
          <p:cNvSpPr txBox="1"/>
          <p:nvPr/>
        </p:nvSpPr>
        <p:spPr>
          <a:xfrm>
            <a:off x="394478" y="5949162"/>
            <a:ext cx="1512252" cy="21478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57200"/>
            <a:r>
              <a:rPr lang="es-ES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Cantiléver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Gráfico 331">
            <a:extLst>
              <a:ext uri="{FF2B5EF4-FFF2-40B4-BE49-F238E27FC236}">
                <a16:creationId xmlns:a16="http://schemas.microsoft.com/office/drawing/2014/main" id="{C185C0CF-E507-459A-9BE0-F0BF6FAFC62E}"/>
              </a:ext>
            </a:extLst>
          </p:cNvPr>
          <p:cNvPicPr/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4633"/>
          <a:stretch/>
        </p:blipFill>
        <p:spPr bwMode="auto">
          <a:xfrm>
            <a:off x="142291" y="3504806"/>
            <a:ext cx="2893695" cy="2235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Gráfico 335">
            <a:extLst>
              <a:ext uri="{FF2B5EF4-FFF2-40B4-BE49-F238E27FC236}">
                <a16:creationId xmlns:a16="http://schemas.microsoft.com/office/drawing/2014/main" id="{C8392035-DDC3-4500-8F59-0FC84C377304}"/>
              </a:ext>
            </a:extLst>
          </p:cNvPr>
          <p:cNvPicPr/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12883" y="3544526"/>
            <a:ext cx="2893695" cy="2235550"/>
          </a:xfrm>
          <a:prstGeom prst="rect">
            <a:avLst/>
          </a:prstGeom>
        </p:spPr>
      </p:pic>
      <p:sp>
        <p:nvSpPr>
          <p:cNvPr id="28" name="Cerrar llave 27">
            <a:extLst>
              <a:ext uri="{FF2B5EF4-FFF2-40B4-BE49-F238E27FC236}">
                <a16:creationId xmlns:a16="http://schemas.microsoft.com/office/drawing/2014/main" id="{DACBF9F8-7DBB-41D0-800C-09546CB25685}"/>
              </a:ext>
            </a:extLst>
          </p:cNvPr>
          <p:cNvSpPr/>
          <p:nvPr/>
        </p:nvSpPr>
        <p:spPr>
          <a:xfrm rot="5400000">
            <a:off x="4260457" y="5218502"/>
            <a:ext cx="115593" cy="1270158"/>
          </a:xfrm>
          <a:prstGeom prst="rightBrac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29" name="Cuadro de texto 339">
            <a:extLst>
              <a:ext uri="{FF2B5EF4-FFF2-40B4-BE49-F238E27FC236}">
                <a16:creationId xmlns:a16="http://schemas.microsoft.com/office/drawing/2014/main" id="{E72176C0-2721-453A-908C-FF4AFB444041}"/>
              </a:ext>
            </a:extLst>
          </p:cNvPr>
          <p:cNvSpPr txBox="1"/>
          <p:nvPr/>
        </p:nvSpPr>
        <p:spPr>
          <a:xfrm>
            <a:off x="3638332" y="5949162"/>
            <a:ext cx="1512252" cy="21478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57200"/>
            <a:r>
              <a:rPr lang="es-ES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Cíclica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Gráfico 372">
            <a:extLst>
              <a:ext uri="{FF2B5EF4-FFF2-40B4-BE49-F238E27FC236}">
                <a16:creationId xmlns:a16="http://schemas.microsoft.com/office/drawing/2014/main" id="{C6CC74A0-A1CD-4F9F-87A5-5BFB477E3598}"/>
              </a:ext>
            </a:extLst>
          </p:cNvPr>
          <p:cNvPicPr/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84455" y="2374538"/>
            <a:ext cx="3121025" cy="233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2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8" grpId="0" animBg="1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34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2132287" y="6412957"/>
            <a:ext cx="3606146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III. ENSAMBLAJE DE LA BASE DE DATOS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CARACTERÍSTICAS DE LA BASE DE DATOS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17" name="Gráfico 342">
            <a:extLst>
              <a:ext uri="{FF2B5EF4-FFF2-40B4-BE49-F238E27FC236}">
                <a16:creationId xmlns:a16="http://schemas.microsoft.com/office/drawing/2014/main" id="{3F96E1DC-9397-42D7-BB95-4257BCE4747C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5647" y="1247726"/>
            <a:ext cx="2882032" cy="2340000"/>
          </a:xfrm>
          <a:prstGeom prst="rect">
            <a:avLst/>
          </a:prstGeom>
        </p:spPr>
      </p:pic>
      <p:pic>
        <p:nvPicPr>
          <p:cNvPr id="18" name="Gráfico 343">
            <a:extLst>
              <a:ext uri="{FF2B5EF4-FFF2-40B4-BE49-F238E27FC236}">
                <a16:creationId xmlns:a16="http://schemas.microsoft.com/office/drawing/2014/main" id="{E99DD8F5-E83B-40FB-8740-C79AA73356A7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65183" y="1338897"/>
            <a:ext cx="2882032" cy="2248829"/>
          </a:xfrm>
          <a:prstGeom prst="rect">
            <a:avLst/>
          </a:prstGeom>
        </p:spPr>
      </p:pic>
      <p:pic>
        <p:nvPicPr>
          <p:cNvPr id="19" name="Gráfico 16">
            <a:extLst>
              <a:ext uri="{FF2B5EF4-FFF2-40B4-BE49-F238E27FC236}">
                <a16:creationId xmlns:a16="http://schemas.microsoft.com/office/drawing/2014/main" id="{2A38DE5F-BE2F-436E-9521-189BDD2C35C1}"/>
              </a:ext>
            </a:extLst>
          </p:cNvPr>
          <p:cNvPicPr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47215" y="1374317"/>
            <a:ext cx="3060000" cy="2248829"/>
          </a:xfrm>
          <a:prstGeom prst="rect">
            <a:avLst/>
          </a:prstGeom>
        </p:spPr>
      </p:pic>
      <p:pic>
        <p:nvPicPr>
          <p:cNvPr id="20" name="Gráfico 1">
            <a:extLst>
              <a:ext uri="{FF2B5EF4-FFF2-40B4-BE49-F238E27FC236}">
                <a16:creationId xmlns:a16="http://schemas.microsoft.com/office/drawing/2014/main" id="{A0D82A55-EB4D-4003-B826-72729E1AC6E4}"/>
              </a:ext>
            </a:extLst>
          </p:cNvPr>
          <p:cNvPicPr/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5647" y="3812810"/>
            <a:ext cx="2799916" cy="2037080"/>
          </a:xfrm>
          <a:prstGeom prst="rect">
            <a:avLst/>
          </a:prstGeom>
        </p:spPr>
      </p:pic>
      <p:pic>
        <p:nvPicPr>
          <p:cNvPr id="21" name="Gráfico 354">
            <a:extLst>
              <a:ext uri="{FF2B5EF4-FFF2-40B4-BE49-F238E27FC236}">
                <a16:creationId xmlns:a16="http://schemas.microsoft.com/office/drawing/2014/main" id="{7D5D9C80-D1D3-4B52-AC2B-925DAA5D4C2C}"/>
              </a:ext>
            </a:extLst>
          </p:cNvPr>
          <p:cNvPicPr/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10411" y="3866137"/>
            <a:ext cx="2735580" cy="2051685"/>
          </a:xfrm>
          <a:prstGeom prst="rect">
            <a:avLst/>
          </a:prstGeom>
        </p:spPr>
      </p:pic>
      <p:pic>
        <p:nvPicPr>
          <p:cNvPr id="31" name="Gráfico 355">
            <a:extLst>
              <a:ext uri="{FF2B5EF4-FFF2-40B4-BE49-F238E27FC236}">
                <a16:creationId xmlns:a16="http://schemas.microsoft.com/office/drawing/2014/main" id="{B6878C1D-BEEE-4B22-83DC-F5F0B973C98D}"/>
              </a:ext>
            </a:extLst>
          </p:cNvPr>
          <p:cNvPicPr/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60839" y="3812810"/>
            <a:ext cx="2739390" cy="205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3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35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2132287" y="6412957"/>
            <a:ext cx="3606146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III. ENSAMBLAJE DE LA BASE DE DATOS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CARACTERÍSTICAS DE LA BASE DE DATOS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16" name="Gráfico 356">
            <a:extLst>
              <a:ext uri="{FF2B5EF4-FFF2-40B4-BE49-F238E27FC236}">
                <a16:creationId xmlns:a16="http://schemas.microsoft.com/office/drawing/2014/main" id="{850F36A4-AFC1-4788-9758-9D321604EFF9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4367" y="1265298"/>
            <a:ext cx="3200399" cy="2297052"/>
          </a:xfrm>
          <a:prstGeom prst="rect">
            <a:avLst/>
          </a:prstGeom>
        </p:spPr>
      </p:pic>
      <p:pic>
        <p:nvPicPr>
          <p:cNvPr id="22" name="Gráfico 357">
            <a:extLst>
              <a:ext uri="{FF2B5EF4-FFF2-40B4-BE49-F238E27FC236}">
                <a16:creationId xmlns:a16="http://schemas.microsoft.com/office/drawing/2014/main" id="{DC085CAB-6CBF-48F4-A2F9-3B74F329DD0E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61416" y="1285046"/>
            <a:ext cx="3105152" cy="2277304"/>
          </a:xfrm>
          <a:prstGeom prst="rect">
            <a:avLst/>
          </a:prstGeom>
        </p:spPr>
      </p:pic>
      <p:pic>
        <p:nvPicPr>
          <p:cNvPr id="23" name="Gráfico 362">
            <a:extLst>
              <a:ext uri="{FF2B5EF4-FFF2-40B4-BE49-F238E27FC236}">
                <a16:creationId xmlns:a16="http://schemas.microsoft.com/office/drawing/2014/main" id="{F5A49297-B4DB-4FF2-A948-E29D800F5BE7}"/>
              </a:ext>
            </a:extLst>
          </p:cNvPr>
          <p:cNvPicPr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38930" y="1328800"/>
            <a:ext cx="2737066" cy="2233550"/>
          </a:xfrm>
          <a:prstGeom prst="rect">
            <a:avLst/>
          </a:prstGeom>
        </p:spPr>
      </p:pic>
      <p:pic>
        <p:nvPicPr>
          <p:cNvPr id="24" name="Gráfico 359">
            <a:extLst>
              <a:ext uri="{FF2B5EF4-FFF2-40B4-BE49-F238E27FC236}">
                <a16:creationId xmlns:a16="http://schemas.microsoft.com/office/drawing/2014/main" id="{34DCA9C9-6140-4ADC-A4F5-EE3BD197353E}"/>
              </a:ext>
            </a:extLst>
          </p:cNvPr>
          <p:cNvPicPr/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903" y="3689288"/>
            <a:ext cx="3041863" cy="2139604"/>
          </a:xfrm>
          <a:prstGeom prst="rect">
            <a:avLst/>
          </a:prstGeom>
        </p:spPr>
      </p:pic>
      <p:pic>
        <p:nvPicPr>
          <p:cNvPr id="25" name="Gráfico 361">
            <a:extLst>
              <a:ext uri="{FF2B5EF4-FFF2-40B4-BE49-F238E27FC236}">
                <a16:creationId xmlns:a16="http://schemas.microsoft.com/office/drawing/2014/main" id="{98C45683-816F-4E7E-80BE-DEC12ECD67E4}"/>
              </a:ext>
            </a:extLst>
          </p:cNvPr>
          <p:cNvPicPr/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58939" y="3702368"/>
            <a:ext cx="3041863" cy="2139604"/>
          </a:xfrm>
          <a:prstGeom prst="rect">
            <a:avLst/>
          </a:prstGeom>
        </p:spPr>
      </p:pic>
      <p:pic>
        <p:nvPicPr>
          <p:cNvPr id="26" name="Gráfico 360">
            <a:extLst>
              <a:ext uri="{FF2B5EF4-FFF2-40B4-BE49-F238E27FC236}">
                <a16:creationId xmlns:a16="http://schemas.microsoft.com/office/drawing/2014/main" id="{C2A0AB86-FE2F-44FD-9ADE-F35F91E0BD54}"/>
              </a:ext>
            </a:extLst>
          </p:cNvPr>
          <p:cNvPicPr/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38930" y="3746122"/>
            <a:ext cx="2737066" cy="20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0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36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2132287" y="6412957"/>
            <a:ext cx="3606146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III. ENSAMBLAJE DE LA BASE DE DATOS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IMPORTANTES HALLAZGOS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18434" name="Picture 2" descr="Ilustración de Logotipo Versus Letras Vs Para Deportes Lucha Competición  Batalla Partido Juego Icono De Vector y más Vectores Libres de Derechos de  Abstracto - iStock">
            <a:extLst>
              <a:ext uri="{FF2B5EF4-FFF2-40B4-BE49-F238E27FC236}">
                <a16:creationId xmlns:a16="http://schemas.microsoft.com/office/drawing/2014/main" id="{E8CA8701-5D46-4CCF-99E4-CBB4DF283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641" y="28044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0D5FC91-26AF-45BB-A380-B6C3BE478C2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28601" y="1240192"/>
            <a:ext cx="2623820" cy="21056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9D37B86-9445-4E57-9434-1A05187BC3E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03411" y="3696663"/>
            <a:ext cx="2602230" cy="21056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5871FA7-9668-4A4C-BC65-96938758A47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506" y="1240381"/>
            <a:ext cx="2305263" cy="19129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959EF1E-1D6E-49F3-9A50-ECF48BE1390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305" y="1232322"/>
            <a:ext cx="2447925" cy="19210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0620A50-0436-4815-8B1A-05EA011EEF48}"/>
              </a:ext>
            </a:extLst>
          </p:cNvPr>
          <p:cNvPicPr/>
          <p:nvPr/>
        </p:nvPicPr>
        <p:blipFill rotWithShape="1">
          <a:blip r:embed="rId8"/>
          <a:srcRect l="1563" t="3763"/>
          <a:stretch/>
        </p:blipFill>
        <p:spPr bwMode="auto">
          <a:xfrm>
            <a:off x="3914614" y="3502197"/>
            <a:ext cx="5089633" cy="2402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A270C93-242A-4B49-ADC3-69889D4BC228}"/>
              </a:ext>
            </a:extLst>
          </p:cNvPr>
          <p:cNvSpPr txBox="1"/>
          <p:nvPr/>
        </p:nvSpPr>
        <p:spPr>
          <a:xfrm>
            <a:off x="5803102" y="3212346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Almeida et al. (2017)</a:t>
            </a:r>
            <a:endParaRPr lang="es-EC" sz="900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A055476-EC85-4EE7-9A65-B7B6538BBDBE}"/>
              </a:ext>
            </a:extLst>
          </p:cNvPr>
          <p:cNvSpPr txBox="1"/>
          <p:nvPr/>
        </p:nvSpPr>
        <p:spPr>
          <a:xfrm>
            <a:off x="860793" y="3374842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/>
              <a:t>Oesterle</a:t>
            </a:r>
            <a:r>
              <a:rPr lang="es-ES" sz="900" b="1" dirty="0"/>
              <a:t> et al. (1976)</a:t>
            </a:r>
            <a:endParaRPr lang="es-EC" sz="900" b="1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8E252A6-D21B-4DA0-92E0-BB26E9620B8B}"/>
              </a:ext>
            </a:extLst>
          </p:cNvPr>
          <p:cNvSpPr txBox="1"/>
          <p:nvPr/>
        </p:nvSpPr>
        <p:spPr>
          <a:xfrm>
            <a:off x="918363" y="5888676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/>
              <a:t>Dashti</a:t>
            </a:r>
            <a:r>
              <a:rPr lang="es-ES" sz="900" b="1" dirty="0"/>
              <a:t> et al. (2017)</a:t>
            </a:r>
            <a:endParaRPr lang="es-EC" sz="900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A83BD9B-5ECE-4CCF-9513-336D834CF357}"/>
              </a:ext>
            </a:extLst>
          </p:cNvPr>
          <p:cNvSpPr txBox="1"/>
          <p:nvPr/>
        </p:nvSpPr>
        <p:spPr>
          <a:xfrm>
            <a:off x="4714291" y="5919985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Rosso et al. (2015)</a:t>
            </a:r>
            <a:endParaRPr lang="es-EC" sz="900" b="1" dirty="0"/>
          </a:p>
        </p:txBody>
      </p:sp>
    </p:spTree>
    <p:extLst>
      <p:ext uri="{BB962C8B-B14F-4D97-AF65-F5344CB8AC3E}">
        <p14:creationId xmlns:p14="http://schemas.microsoft.com/office/powerpoint/2010/main" val="23608468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37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2132287" y="6412957"/>
            <a:ext cx="3606146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III. ENSAMBLAJE DE LA BASE DE DATOS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IMPORTANTES HALLAZGOS</a:t>
            </a:r>
            <a:endParaRPr lang="es-EC" i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C4E4C9A0-4246-4807-B47C-04944DD4D413}"/>
                  </a:ext>
                </a:extLst>
              </p:cNvPr>
              <p:cNvSpPr txBox="1"/>
              <p:nvPr/>
            </p:nvSpPr>
            <p:spPr>
              <a:xfrm>
                <a:off x="142291" y="1419283"/>
                <a:ext cx="885941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44" indent="-285744">
                  <a:buFont typeface="Arial" panose="020B0604020202020204" pitchFamily="34" charset="0"/>
                  <a:buChar char="•"/>
                </a:pPr>
                <a:r>
                  <a:rPr lang="es-ES" sz="1800" dirty="0"/>
                  <a:t>Reconocimiento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s-ES" sz="1800" b="0" i="1" smtClean="0">
                            <a:latin typeface="Cambria Math" panose="02040503050406030204" pitchFamily="18" charset="0"/>
                          </a:rPr>
                          <m:t>𝑠𝑚</m:t>
                        </m:r>
                      </m:sub>
                    </m:sSub>
                  </m:oMath>
                </a14:m>
                <a:r>
                  <a:rPr lang="es-ES" sz="1800" dirty="0"/>
                  <a:t> como el parámetro clave detonante de la falla.</a:t>
                </a:r>
              </a:p>
              <a:p>
                <a:pPr marL="285744" indent="-285744">
                  <a:buFont typeface="Arial" panose="020B0604020202020204" pitchFamily="34" charset="0"/>
                  <a:buChar char="•"/>
                </a:pPr>
                <a:r>
                  <a:rPr lang="es-ES" sz="1800" dirty="0"/>
                  <a:t>Carta abierta a nuevos tipos de modelos.</a:t>
                </a:r>
              </a:p>
              <a:p>
                <a:pPr marL="285744" indent="-285744">
                  <a:buFont typeface="Arial" panose="020B0604020202020204" pitchFamily="34" charset="0"/>
                  <a:buChar char="•"/>
                </a:pPr>
                <a:r>
                  <a:rPr lang="es-ES" sz="1800" dirty="0"/>
                  <a:t>Cargas bidireccionales no influyen mayormente en el desarrollo de la falla.</a:t>
                </a:r>
              </a:p>
              <a:p>
                <a:pPr marL="285744" indent="-285744">
                  <a:buFont typeface="Arial" panose="020B0604020202020204" pitchFamily="34" charset="0"/>
                  <a:buChar char="•"/>
                </a:pPr>
                <a:r>
                  <a:rPr lang="es-ES" sz="1800" dirty="0"/>
                  <a:t>A mayor carga axial, menor probabilidad de incurrir en pandeo fuera de plano.</a:t>
                </a: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C4E4C9A0-4246-4807-B47C-04944DD4D4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91" y="1419283"/>
                <a:ext cx="8859416" cy="1200329"/>
              </a:xfrm>
              <a:prstGeom prst="rect">
                <a:avLst/>
              </a:prstGeom>
              <a:blipFill>
                <a:blip r:embed="rId3"/>
                <a:stretch>
                  <a:fillRect l="-413" t="-3046" b="-710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n 21">
            <a:extLst>
              <a:ext uri="{FF2B5EF4-FFF2-40B4-BE49-F238E27FC236}">
                <a16:creationId xmlns:a16="http://schemas.microsoft.com/office/drawing/2014/main" id="{35437CC7-DFEC-4622-BCD5-C5FD829ED5A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28515" y="2773597"/>
            <a:ext cx="7686967" cy="289655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196D0CA-4509-47DF-86B8-7AEBB2C568CE}"/>
              </a:ext>
            </a:extLst>
          </p:cNvPr>
          <p:cNvSpPr txBox="1"/>
          <p:nvPr/>
        </p:nvSpPr>
        <p:spPr>
          <a:xfrm>
            <a:off x="3915670" y="5708719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Johnson (2010)</a:t>
            </a:r>
            <a:endParaRPr lang="es-EC" sz="900" b="1" dirty="0"/>
          </a:p>
        </p:txBody>
      </p:sp>
    </p:spTree>
    <p:extLst>
      <p:ext uri="{BB962C8B-B14F-4D97-AF65-F5344CB8AC3E}">
        <p14:creationId xmlns:p14="http://schemas.microsoft.com/office/powerpoint/2010/main" val="40021706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8;p1">
            <a:extLst>
              <a:ext uri="{FF2B5EF4-FFF2-40B4-BE49-F238E27FC236}">
                <a16:creationId xmlns:a16="http://schemas.microsoft.com/office/drawing/2014/main" id="{BD2026FD-A53F-42DB-966C-93B7D0932B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"/>
            <a:ext cx="3592512" cy="10906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F3923D4-3083-4A3E-9450-5DEF804826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9076105"/>
              </p:ext>
            </p:extLst>
          </p:nvPr>
        </p:nvGraphicFramePr>
        <p:xfrm>
          <a:off x="2677869" y="124208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DF7428B-5679-4E76-8D2F-C8BC70B6AEC6}"/>
              </a:ext>
            </a:extLst>
          </p:cNvPr>
          <p:cNvSpPr txBox="1"/>
          <p:nvPr/>
        </p:nvSpPr>
        <p:spPr>
          <a:xfrm rot="16200000">
            <a:off x="570794" y="2605576"/>
            <a:ext cx="2974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CONTENIDO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12127426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B3789A13-1F3B-435F-A626-7D7BB45EA292}"/>
              </a:ext>
            </a:extLst>
          </p:cNvPr>
          <p:cNvSpPr/>
          <p:nvPr/>
        </p:nvSpPr>
        <p:spPr>
          <a:xfrm>
            <a:off x="6178126" y="1950441"/>
            <a:ext cx="2832104" cy="846222"/>
          </a:xfrm>
          <a:prstGeom prst="roundRect">
            <a:avLst/>
          </a:prstGeom>
          <a:solidFill>
            <a:srgbClr val="FFCC66">
              <a:alpha val="25098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39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50576" y="6412957"/>
            <a:ext cx="5596142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IV. EVALUACIÓN DEL MODELO FENOMENOLÓGICO ANALIZADO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RESULTADOS EN ENSAYOS EXPERIMENTALES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1D2FCDC-111D-4BA4-AAE9-036DE6B5111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65421" y="3766377"/>
            <a:ext cx="1076325" cy="17995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AFC3BDF-1094-45E4-B6BB-E91F9CF3B45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635121" y="3766377"/>
            <a:ext cx="662305" cy="179959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C16344A-33A4-464C-B3CE-A46642A7C102}"/>
              </a:ext>
            </a:extLst>
          </p:cNvPr>
          <p:cNvPicPr/>
          <p:nvPr/>
        </p:nvPicPr>
        <p:blipFill rotWithShape="1">
          <a:blip r:embed="rId5"/>
          <a:srcRect t="6351" r="34831"/>
          <a:stretch/>
        </p:blipFill>
        <p:spPr bwMode="auto">
          <a:xfrm>
            <a:off x="2671763" y="3766377"/>
            <a:ext cx="1486535" cy="1799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728D5E8-5760-49C6-A7DB-DD708AAD6F2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572000" y="3766377"/>
            <a:ext cx="1511935" cy="179959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28DB85EC-2458-450E-8D19-FD9E92E0600D}"/>
              </a:ext>
            </a:extLst>
          </p:cNvPr>
          <p:cNvSpPr txBox="1"/>
          <p:nvPr/>
        </p:nvSpPr>
        <p:spPr>
          <a:xfrm>
            <a:off x="382059" y="5591050"/>
            <a:ext cx="1076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Estructura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1709BF5-94A7-43E5-9954-A421DED82F0D}"/>
              </a:ext>
            </a:extLst>
          </p:cNvPr>
          <p:cNvSpPr txBox="1"/>
          <p:nvPr/>
        </p:nvSpPr>
        <p:spPr>
          <a:xfrm>
            <a:off x="1458384" y="5591050"/>
            <a:ext cx="1076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Deflexión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982F362-F0CF-482A-B299-3DBBE160B1B0}"/>
              </a:ext>
            </a:extLst>
          </p:cNvPr>
          <p:cNvSpPr txBox="1"/>
          <p:nvPr/>
        </p:nvSpPr>
        <p:spPr>
          <a:xfrm>
            <a:off x="2548520" y="5579941"/>
            <a:ext cx="1760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Momento-curvatura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29076D1-AA01-4D9F-B8B4-98D733ABAA7A}"/>
              </a:ext>
            </a:extLst>
          </p:cNvPr>
          <p:cNvSpPr txBox="1"/>
          <p:nvPr/>
        </p:nvSpPr>
        <p:spPr>
          <a:xfrm>
            <a:off x="4388228" y="5579941"/>
            <a:ext cx="2163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Fuerza-desplazamiento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3CD7EB8D-6AB8-4A66-A813-72AA84830952}"/>
              </a:ext>
            </a:extLst>
          </p:cNvPr>
          <p:cNvCxnSpPr>
            <a:cxnSpLocks/>
          </p:cNvCxnSpPr>
          <p:nvPr/>
        </p:nvCxnSpPr>
        <p:spPr>
          <a:xfrm flipH="1">
            <a:off x="114937" y="3644112"/>
            <a:ext cx="6231781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A3BA1A73-20D7-469A-AED4-FDA383C85D2E}"/>
              </a:ext>
            </a:extLst>
          </p:cNvPr>
          <p:cNvCxnSpPr>
            <a:cxnSpLocks/>
          </p:cNvCxnSpPr>
          <p:nvPr/>
        </p:nvCxnSpPr>
        <p:spPr>
          <a:xfrm flipV="1">
            <a:off x="6656813" y="3770332"/>
            <a:ext cx="0" cy="2178830"/>
          </a:xfrm>
          <a:prstGeom prst="line">
            <a:avLst/>
          </a:prstGeom>
          <a:ln w="57150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n 25">
            <a:extLst>
              <a:ext uri="{FF2B5EF4-FFF2-40B4-BE49-F238E27FC236}">
                <a16:creationId xmlns:a16="http://schemas.microsoft.com/office/drawing/2014/main" id="{E290C891-02DA-4877-A2E4-CBA0204CC516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861122" y="3732066"/>
            <a:ext cx="2143125" cy="1967230"/>
          </a:xfrm>
          <a:prstGeom prst="rect">
            <a:avLst/>
          </a:prstGeom>
        </p:spPr>
      </p:pic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642399AA-418B-4A98-9119-D534BBE27A0B}"/>
              </a:ext>
            </a:extLst>
          </p:cNvPr>
          <p:cNvCxnSpPr>
            <a:cxnSpLocks/>
          </p:cNvCxnSpPr>
          <p:nvPr/>
        </p:nvCxnSpPr>
        <p:spPr>
          <a:xfrm flipH="1">
            <a:off x="6867105" y="3644112"/>
            <a:ext cx="2143125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342D0590-79CD-40FC-8842-9BC6BB9B0421}"/>
                  </a:ext>
                </a:extLst>
              </p:cNvPr>
              <p:cNvSpPr txBox="1"/>
              <p:nvPr/>
            </p:nvSpPr>
            <p:spPr>
              <a:xfrm>
                <a:off x="-722316" y="1265298"/>
                <a:ext cx="4714874" cy="894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𝜑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∆</m:t>
                                  </m:r>
                                </m:sub>
                              </m:sSub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1.5−</m:t>
                              </m:r>
                              <m:f>
                                <m:fPr>
                                  <m:type m:val="skw"/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EC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s-EC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3</m:t>
                          </m:r>
                          <m:d>
                            <m:d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EC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s-EC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EC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  <m:sSub>
                                    <m:sSubPr>
                                      <m:ctrlPr>
                                        <a:rPr lang="es-EC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𝑠𝑝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s-EC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342D0590-79CD-40FC-8842-9BC6BB9B0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22316" y="1265298"/>
                <a:ext cx="4714874" cy="8942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9CD7B894-57E8-4D4C-8496-D5504CF0B894}"/>
                  </a:ext>
                </a:extLst>
              </p:cNvPr>
              <p:cNvSpPr txBox="1"/>
              <p:nvPr/>
            </p:nvSpPr>
            <p:spPr>
              <a:xfrm>
                <a:off x="-909002" y="2396369"/>
                <a:ext cx="5067300" cy="324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+0.1∙</m:t>
                      </m:r>
                      <m:sSub>
                        <m:sSub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𝑠𝑝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𝑠𝑝</m:t>
                          </m:r>
                        </m:sub>
                      </m:sSub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9CD7B894-57E8-4D4C-8496-D5504CF0B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09002" y="2396369"/>
                <a:ext cx="5067300" cy="3243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CF9AD5A3-8A29-4E47-B532-F4629AFA21FB}"/>
                  </a:ext>
                </a:extLst>
              </p:cNvPr>
              <p:cNvSpPr txBox="1"/>
              <p:nvPr/>
            </p:nvSpPr>
            <p:spPr>
              <a:xfrm>
                <a:off x="-941391" y="2863023"/>
                <a:ext cx="5153024" cy="5391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CF9AD5A3-8A29-4E47-B532-F4629AFA2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41391" y="2863023"/>
                <a:ext cx="5153024" cy="53912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CF6BEF34-8F4D-438E-80C0-9060F2A8AFD2}"/>
                  </a:ext>
                </a:extLst>
              </p:cNvPr>
              <p:cNvSpPr txBox="1"/>
              <p:nvPr/>
            </p:nvSpPr>
            <p:spPr>
              <a:xfrm>
                <a:off x="1937057" y="1324461"/>
                <a:ext cx="5172074" cy="3826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>
                              <a:latin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f>
                        <m:fPr>
                          <m:type m:val="lin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EC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s-EC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𝑠𝑝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CF6BEF34-8F4D-438E-80C0-9060F2A8A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057" y="1324461"/>
                <a:ext cx="5172074" cy="382669"/>
              </a:xfrm>
              <a:prstGeom prst="rect">
                <a:avLst/>
              </a:prstGeom>
              <a:blipFill>
                <a:blip r:embed="rId11"/>
                <a:stretch>
                  <a:fillRect t="-98413" b="-16984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8867724C-554E-4287-8028-1E2442086D5A}"/>
                  </a:ext>
                </a:extLst>
              </p:cNvPr>
              <p:cNvSpPr txBox="1"/>
              <p:nvPr/>
            </p:nvSpPr>
            <p:spPr>
              <a:xfrm>
                <a:off x="1937057" y="1872175"/>
                <a:ext cx="5172074" cy="324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>
                              <a:latin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8867724C-554E-4287-8028-1E2442086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057" y="1872175"/>
                <a:ext cx="5172074" cy="32438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B8309DE2-AFE4-40E6-AB5C-1A50747F02BD}"/>
                  </a:ext>
                </a:extLst>
              </p:cNvPr>
              <p:cNvSpPr txBox="1"/>
              <p:nvPr/>
            </p:nvSpPr>
            <p:spPr>
              <a:xfrm>
                <a:off x="1941188" y="2404271"/>
                <a:ext cx="5172074" cy="324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𝑦𝑛</m:t>
                          </m:r>
                        </m:sub>
                      </m:sSub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B8309DE2-AFE4-40E6-AB5C-1A50747F0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188" y="2404271"/>
                <a:ext cx="5172074" cy="32476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9CA13FB0-7AE4-428F-A82D-5B59D84CABFE}"/>
                  </a:ext>
                </a:extLst>
              </p:cNvPr>
              <p:cNvSpPr txBox="1"/>
              <p:nvPr/>
            </p:nvSpPr>
            <p:spPr>
              <a:xfrm>
                <a:off x="1985963" y="2994444"/>
                <a:ext cx="5172074" cy="324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∆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type m:val="lin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9CA13FB0-7AE4-428F-A82D-5B59D84CA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963" y="2994444"/>
                <a:ext cx="5172074" cy="324769"/>
              </a:xfrm>
              <a:prstGeom prst="rect">
                <a:avLst/>
              </a:prstGeom>
              <a:blipFill>
                <a:blip r:embed="rId14"/>
                <a:stretch>
                  <a:fillRect t="-88679" b="-14339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Flecha: a la derecha 45">
            <a:extLst>
              <a:ext uri="{FF2B5EF4-FFF2-40B4-BE49-F238E27FC236}">
                <a16:creationId xmlns:a16="http://schemas.microsoft.com/office/drawing/2014/main" id="{E188A194-4070-45E8-AA53-937E640C043B}"/>
              </a:ext>
            </a:extLst>
          </p:cNvPr>
          <p:cNvSpPr/>
          <p:nvPr/>
        </p:nvSpPr>
        <p:spPr>
          <a:xfrm>
            <a:off x="3155053" y="2149474"/>
            <a:ext cx="519953" cy="448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7" name="Flecha: a la derecha 46">
            <a:extLst>
              <a:ext uri="{FF2B5EF4-FFF2-40B4-BE49-F238E27FC236}">
                <a16:creationId xmlns:a16="http://schemas.microsoft.com/office/drawing/2014/main" id="{D6576BAD-9AFC-4B16-AAE1-033DF5906D23}"/>
              </a:ext>
            </a:extLst>
          </p:cNvPr>
          <p:cNvSpPr/>
          <p:nvPr/>
        </p:nvSpPr>
        <p:spPr>
          <a:xfrm>
            <a:off x="5494767" y="2149474"/>
            <a:ext cx="519953" cy="448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06733351-2D9D-4806-84F3-C4050AEEFD3F}"/>
                  </a:ext>
                </a:extLst>
              </p:cNvPr>
              <p:cNvSpPr txBox="1"/>
              <p:nvPr/>
            </p:nvSpPr>
            <p:spPr>
              <a:xfrm>
                <a:off x="6178126" y="2209325"/>
                <a:ext cx="2832104" cy="327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𝒔𝒎</m:t>
                          </m:r>
                        </m:sub>
                      </m:sSub>
                      <m:r>
                        <a:rPr lang="es-EC" b="1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𝟗𝟓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𝟔𝟎</m:t>
                          </m:r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𝑨𝑳𝑹</m:t>
                          </m:r>
                        </m:e>
                      </m:d>
                      <m:r>
                        <a:rPr lang="es-EC" b="1" i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s-EC" b="1" i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𝝋</m:t>
                          </m:r>
                        </m:sub>
                      </m:sSub>
                    </m:oMath>
                  </m:oMathPara>
                </a14:m>
                <a:endParaRPr lang="es-EC" b="1" dirty="0"/>
              </a:p>
            </p:txBody>
          </p:sp>
        </mc:Choice>
        <mc:Fallback xmlns=""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06733351-2D9D-4806-84F3-C4050AEEF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126" y="2209325"/>
                <a:ext cx="2832104" cy="32752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CuadroTexto 30">
            <a:extLst>
              <a:ext uri="{FF2B5EF4-FFF2-40B4-BE49-F238E27FC236}">
                <a16:creationId xmlns:a16="http://schemas.microsoft.com/office/drawing/2014/main" id="{018CE853-096F-4BD7-A233-B93C9F758DA8}"/>
              </a:ext>
            </a:extLst>
          </p:cNvPr>
          <p:cNvSpPr txBox="1"/>
          <p:nvPr/>
        </p:nvSpPr>
        <p:spPr>
          <a:xfrm>
            <a:off x="2728222" y="5898827"/>
            <a:ext cx="14300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Priestley et al. (2007)</a:t>
            </a:r>
            <a:endParaRPr lang="es-EC" sz="900" b="1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FAC6627-746A-429A-92FB-FFD33AA918E9}"/>
              </a:ext>
            </a:extLst>
          </p:cNvPr>
          <p:cNvSpPr txBox="1"/>
          <p:nvPr/>
        </p:nvSpPr>
        <p:spPr>
          <a:xfrm>
            <a:off x="7217646" y="5679083"/>
            <a:ext cx="14300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Priestley et al. (2007)</a:t>
            </a:r>
            <a:endParaRPr lang="es-EC" sz="900" b="1" dirty="0"/>
          </a:p>
        </p:txBody>
      </p:sp>
    </p:spTree>
    <p:extLst>
      <p:ext uri="{BB962C8B-B14F-4D97-AF65-F5344CB8AC3E}">
        <p14:creationId xmlns:p14="http://schemas.microsoft.com/office/powerpoint/2010/main" val="267778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39" grpId="0"/>
      <p:bldP spid="41" grpId="0"/>
      <p:bldP spid="43" grpId="0"/>
      <p:bldP spid="45" grpId="0"/>
      <p:bldP spid="46" grpId="0" animBg="1"/>
      <p:bldP spid="47" grpId="0" animBg="1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ED6767E-E30C-416F-B559-DFC19FBFDA66}"/>
              </a:ext>
            </a:extLst>
          </p:cNvPr>
          <p:cNvSpPr txBox="1"/>
          <p:nvPr/>
        </p:nvSpPr>
        <p:spPr>
          <a:xfrm>
            <a:off x="1" y="6514411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4</a:t>
            </a:r>
            <a:endParaRPr lang="es-EC" dirty="0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0C43C4BA-ECFA-46EA-B59A-F9EF5846C4B6}"/>
              </a:ext>
            </a:extLst>
          </p:cNvPr>
          <p:cNvSpPr txBox="1">
            <a:spLocks/>
          </p:cNvSpPr>
          <p:nvPr/>
        </p:nvSpPr>
        <p:spPr>
          <a:xfrm>
            <a:off x="228601" y="700410"/>
            <a:ext cx="8229600" cy="4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INTRODUCCIÓN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BE9D07CA-D805-46FE-9C6A-4D910C780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1" y="1101589"/>
            <a:ext cx="8229600" cy="4525963"/>
          </a:xfrm>
        </p:spPr>
        <p:txBody>
          <a:bodyPr/>
          <a:lstStyle/>
          <a:p>
            <a:pPr marL="57149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- Sismo de Pedernales de 2016 con magnitud 7.8 </a:t>
            </a:r>
            <a:r>
              <a:rPr lang="es-ES" dirty="0" err="1">
                <a:solidFill>
                  <a:schemeClr val="tx1"/>
                </a:solidFill>
              </a:rPr>
              <a:t>Mw</a:t>
            </a:r>
            <a:r>
              <a:rPr lang="es-ES" dirty="0">
                <a:solidFill>
                  <a:schemeClr val="tx1"/>
                </a:solidFill>
              </a:rPr>
              <a:t> a 20 km de profundidad.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- Daños en edificios aporticados durante el sismo de abril de 2016.</a:t>
            </a:r>
          </a:p>
        </p:txBody>
      </p:sp>
      <p:pic>
        <p:nvPicPr>
          <p:cNvPr id="2050" name="Picture 2" descr="Terremoto de magnitud 7,8 en la zona costera de Ecuador deja más de 600  muertos - BBC News Mundo">
            <a:extLst>
              <a:ext uri="{FF2B5EF4-FFF2-40B4-BE49-F238E27FC236}">
                <a16:creationId xmlns:a16="http://schemas.microsoft.com/office/drawing/2014/main" id="{D3E34D51-FF80-4A78-8357-0F2F8379A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" y="1674620"/>
            <a:ext cx="3738281" cy="2102783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CCFAA8CE-4CF6-48DE-8766-5120930F272A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18F69074-6050-4E3D-AC22-A1094FEBA926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51533383-BD86-4110-85D4-F8B1C957A16A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7" y="6412030"/>
            <a:ext cx="1808027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I. GENERALIDADES</a:t>
            </a:r>
          </a:p>
        </p:txBody>
      </p:sp>
      <p:pic>
        <p:nvPicPr>
          <p:cNvPr id="2052" name="Picture 4" descr="Hay mayor sensibilidad ante los sismos, tras el terremoto en Ecuador |  Informes | Noticias | El Universo">
            <a:extLst>
              <a:ext uri="{FF2B5EF4-FFF2-40B4-BE49-F238E27FC236}">
                <a16:creationId xmlns:a16="http://schemas.microsoft.com/office/drawing/2014/main" id="{4923AAC1-0716-40BB-AEA4-DC716E84B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173" y="1674620"/>
            <a:ext cx="3174836" cy="2116557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C3E8E75-DD71-4802-A34F-A365640DBA05}"/>
              </a:ext>
            </a:extLst>
          </p:cNvPr>
          <p:cNvCxnSpPr/>
          <p:nvPr/>
        </p:nvCxnSpPr>
        <p:spPr>
          <a:xfrm>
            <a:off x="532878" y="4336676"/>
            <a:ext cx="7817131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5" name="Imagen 383">
            <a:extLst>
              <a:ext uri="{FF2B5EF4-FFF2-40B4-BE49-F238E27FC236}">
                <a16:creationId xmlns:a16="http://schemas.microsoft.com/office/drawing/2014/main" id="{E8278700-E03A-47E9-9B5E-E78FAA31A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09" y="4801451"/>
            <a:ext cx="990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Imagen 384">
            <a:extLst>
              <a:ext uri="{FF2B5EF4-FFF2-40B4-BE49-F238E27FC236}">
                <a16:creationId xmlns:a16="http://schemas.microsoft.com/office/drawing/2014/main" id="{A7C5632D-C2FF-4612-A34F-E0B48D042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4" y="4801451"/>
            <a:ext cx="21717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Imagen 385">
            <a:extLst>
              <a:ext uri="{FF2B5EF4-FFF2-40B4-BE49-F238E27FC236}">
                <a16:creationId xmlns:a16="http://schemas.microsoft.com/office/drawing/2014/main" id="{9D415FD1-B28A-4943-85FF-285F2F02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47" y="4801451"/>
            <a:ext cx="19431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3BA72ECD-F317-4F1D-89A8-5ED6B19ABE10}"/>
              </a:ext>
            </a:extLst>
          </p:cNvPr>
          <p:cNvSpPr txBox="1"/>
          <p:nvPr/>
        </p:nvSpPr>
        <p:spPr>
          <a:xfrm>
            <a:off x="4165178" y="3952584"/>
            <a:ext cx="13452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El Universo (2019)</a:t>
            </a:r>
            <a:endParaRPr lang="es-EC" sz="900" b="1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D62B853-23FF-4FBB-AD8B-66EE11CDEB15}"/>
              </a:ext>
            </a:extLst>
          </p:cNvPr>
          <p:cNvSpPr txBox="1"/>
          <p:nvPr/>
        </p:nvSpPr>
        <p:spPr>
          <a:xfrm>
            <a:off x="6517358" y="5375558"/>
            <a:ext cx="176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Castañeda &amp; Mieles (2017)</a:t>
            </a:r>
            <a:endParaRPr lang="es-EC" sz="900" b="1" dirty="0"/>
          </a:p>
        </p:txBody>
      </p:sp>
    </p:spTree>
    <p:extLst>
      <p:ext uri="{BB962C8B-B14F-4D97-AF65-F5344CB8AC3E}">
        <p14:creationId xmlns:p14="http://schemas.microsoft.com/office/powerpoint/2010/main" val="285323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40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50576" y="6412957"/>
            <a:ext cx="5596142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IV. EVALUACIÓN DEL MODELO FENOMENOLÓGICO ANALIZADO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RESULTADOS DE PREDICCIÓN DEL MODELO</a:t>
            </a:r>
            <a:endParaRPr lang="es-EC" i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ángulo 50">
                <a:extLst>
                  <a:ext uri="{FF2B5EF4-FFF2-40B4-BE49-F238E27FC236}">
                    <a16:creationId xmlns:a16="http://schemas.microsoft.com/office/drawing/2014/main" id="{72C1901E-3312-4DC4-B21B-D73FE603D9E8}"/>
                  </a:ext>
                </a:extLst>
              </p:cNvPr>
              <p:cNvSpPr/>
              <p:nvPr/>
            </p:nvSpPr>
            <p:spPr>
              <a:xfrm>
                <a:off x="503994" y="3252817"/>
                <a:ext cx="3441007" cy="473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 panose="02040503050406030204" pitchFamily="18" charset="0"/>
                        </a:rPr>
                        <m:t>𝝃</m:t>
                      </m:r>
                      <m:r>
                        <a:rPr lang="es-EC" b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s-EC" b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EC" b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 b="1">
                          <a:latin typeface="Cambria Math" panose="02040503050406030204" pitchFamily="18" charset="0"/>
                        </a:rPr>
                        <m:t>𝟓</m:t>
                      </m:r>
                      <m:d>
                        <m:d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s-EC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b="1" i="1">
                                  <a:latin typeface="Cambria Math" panose="02040503050406030204" pitchFamily="18" charset="0"/>
                                </a:rPr>
                                <m:t>𝝃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e>
                          </m:d>
                          <m:r>
                            <a:rPr lang="es-EC" b="1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s-EC" b="1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𝟓𝟑</m:t>
                              </m:r>
                              <m:sSup>
                                <m:sSupPr>
                                  <m:ctrlPr>
                                    <a:rPr lang="es-EC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b="1" i="1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s-EC" b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s-EC" b="1"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es-EC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es-EC" sz="1051" b="1" dirty="0"/>
              </a:p>
            </p:txBody>
          </p:sp>
        </mc:Choice>
        <mc:Fallback xmlns="">
          <p:sp>
            <p:nvSpPr>
              <p:cNvPr id="51" name="Rectángulo 50">
                <a:extLst>
                  <a:ext uri="{FF2B5EF4-FFF2-40B4-BE49-F238E27FC236}">
                    <a16:creationId xmlns:a16="http://schemas.microsoft.com/office/drawing/2014/main" id="{72C1901E-3312-4DC4-B21B-D73FE603D9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94" y="3252817"/>
                <a:ext cx="3441007" cy="4733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Flecha: a la derecha 51">
            <a:extLst>
              <a:ext uri="{FF2B5EF4-FFF2-40B4-BE49-F238E27FC236}">
                <a16:creationId xmlns:a16="http://schemas.microsoft.com/office/drawing/2014/main" id="{9E0491C4-F32D-4E40-B893-8827C51B236E}"/>
              </a:ext>
            </a:extLst>
          </p:cNvPr>
          <p:cNvSpPr/>
          <p:nvPr/>
        </p:nvSpPr>
        <p:spPr>
          <a:xfrm>
            <a:off x="3970759" y="3388548"/>
            <a:ext cx="454823" cy="27700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1" dirty="0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3F5BA641-64E8-488E-9D45-E81A0C66A137}"/>
              </a:ext>
            </a:extLst>
          </p:cNvPr>
          <p:cNvSpPr txBox="1"/>
          <p:nvPr/>
        </p:nvSpPr>
        <p:spPr>
          <a:xfrm>
            <a:off x="4492950" y="3230539"/>
            <a:ext cx="105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Criterio</a:t>
            </a:r>
            <a:r>
              <a:rPr lang="en-US" sz="1200" b="1" dirty="0"/>
              <a:t> de</a:t>
            </a:r>
          </a:p>
          <a:p>
            <a:r>
              <a:rPr lang="en-US" sz="1200" b="1" dirty="0" err="1"/>
              <a:t>estabilidad</a:t>
            </a:r>
            <a:endParaRPr lang="en-US" sz="1051" b="1" dirty="0"/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CE164FC0-D2C0-46DB-B952-78D9DB4E4273}"/>
              </a:ext>
            </a:extLst>
          </p:cNvPr>
          <p:cNvSpPr/>
          <p:nvPr/>
        </p:nvSpPr>
        <p:spPr>
          <a:xfrm>
            <a:off x="457201" y="2033274"/>
            <a:ext cx="5085840" cy="846222"/>
          </a:xfrm>
          <a:prstGeom prst="roundRect">
            <a:avLst/>
          </a:prstGeom>
          <a:solidFill>
            <a:srgbClr val="FFCC66">
              <a:alpha val="25098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D4D76E60-10D7-49DB-A219-54050785EEBD}"/>
                  </a:ext>
                </a:extLst>
              </p:cNvPr>
              <p:cNvSpPr txBox="1"/>
              <p:nvPr/>
            </p:nvSpPr>
            <p:spPr>
              <a:xfrm>
                <a:off x="407702" y="2141151"/>
                <a:ext cx="5184837" cy="661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𝒔𝒎</m:t>
                          </m:r>
                        </m:sub>
                      </m:sSub>
                      <m:r>
                        <a:rPr lang="es-EC" b="1" i="0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s-EC" b="1" i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C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EC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  <m:t>𝒃</m:t>
                                      </m:r>
                                    </m:e>
                                    <m:sub>
                                      <m: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s-EC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b>
                        <m:sSubPr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𝝃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𝒄𝒓</m:t>
                          </m:r>
                        </m:sub>
                      </m:sSub>
                      <m:r>
                        <a:rPr lang="es-EC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𝟏𝟔𝟎</m:t>
                          </m:r>
                          <m:sSup>
                            <m:sSupPr>
                              <m:ctrlPr>
                                <a:rPr lang="es-EC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C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s-EC" b="1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C" b="1" i="1">
                                              <a:latin typeface="Cambria Math" panose="02040503050406030204" pitchFamily="18" charset="0"/>
                                            </a:rPr>
                                            <m:t>𝒃</m:t>
                                          </m:r>
                                        </m:e>
                                        <m:sub>
                                          <m:r>
                                            <a:rPr lang="es-EC" b="1" i="1"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s-EC" b="1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C" b="1" i="1">
                                              <a:latin typeface="Cambria Math" panose="02040503050406030204" pitchFamily="18" charset="0"/>
                                            </a:rPr>
                                            <m:t>𝑳</m:t>
                                          </m:r>
                                        </m:e>
                                        <m:sub>
                                          <m:r>
                                            <a:rPr lang="es-EC" b="1" i="1">
                                              <a:latin typeface="Cambria Math" panose="02040503050406030204" pitchFamily="18" charset="0"/>
                                            </a:rPr>
                                            <m:t>𝒐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s-EC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es-EC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s-EC" b="1" i="0">
                                  <a:latin typeface="Cambria Math" panose="02040503050406030204" pitchFamily="18" charset="0"/>
                                </a:rPr>
                                <m:t>𝐥𝐧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s-EC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EC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  <m:t>𝒍𝒃𝒆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sSub>
                        <m:sSubPr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</m:oMath>
                  </m:oMathPara>
                </a14:m>
                <a:endParaRPr lang="es-EC" b="1" dirty="0"/>
              </a:p>
            </p:txBody>
          </p:sp>
        </mc:Choice>
        <mc:Fallback xmlns=""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D4D76E60-10D7-49DB-A219-54050785E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02" y="2141151"/>
                <a:ext cx="5184837" cy="6617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uadroTexto 55">
                <a:extLst>
                  <a:ext uri="{FF2B5EF4-FFF2-40B4-BE49-F238E27FC236}">
                    <a16:creationId xmlns:a16="http://schemas.microsoft.com/office/drawing/2014/main" id="{ECB50317-AF3D-4ED0-B6A6-53D213AAC19F}"/>
                  </a:ext>
                </a:extLst>
              </p:cNvPr>
              <p:cNvSpPr txBox="1"/>
              <p:nvPr/>
            </p:nvSpPr>
            <p:spPr>
              <a:xfrm>
                <a:off x="5243513" y="2289801"/>
                <a:ext cx="4772024" cy="3331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6" name="CuadroTexto 55">
                <a:extLst>
                  <a:ext uri="{FF2B5EF4-FFF2-40B4-BE49-F238E27FC236}">
                    <a16:creationId xmlns:a16="http://schemas.microsoft.com/office/drawing/2014/main" id="{ECB50317-AF3D-4ED0-B6A6-53D213AAC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513" y="2289801"/>
                <a:ext cx="4772024" cy="333168"/>
              </a:xfrm>
              <a:prstGeom prst="rect">
                <a:avLst/>
              </a:prstGeom>
              <a:blipFill>
                <a:blip r:embed="rId5"/>
                <a:stretch>
                  <a:fillRect t="-77778" b="-14814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28A1EC5-2883-4C2B-A324-A370FF743086}"/>
                  </a:ext>
                </a:extLst>
              </p:cNvPr>
              <p:cNvSpPr txBox="1"/>
              <p:nvPr/>
            </p:nvSpPr>
            <p:spPr>
              <a:xfrm>
                <a:off x="5119688" y="2996290"/>
                <a:ext cx="5019674" cy="324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𝑙𝑏𝑒</m:t>
                          </m:r>
                        </m:sub>
                      </m:sSub>
                      <m:f>
                        <m:fPr>
                          <m:type m:val="lin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28A1EC5-2883-4C2B-A324-A370FF743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688" y="2996290"/>
                <a:ext cx="5019674" cy="324769"/>
              </a:xfrm>
              <a:prstGeom prst="rect">
                <a:avLst/>
              </a:prstGeom>
              <a:blipFill>
                <a:blip r:embed="rId6"/>
                <a:stretch>
                  <a:fillRect t="-88679" b="-14339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errar llave 3">
            <a:extLst>
              <a:ext uri="{FF2B5EF4-FFF2-40B4-BE49-F238E27FC236}">
                <a16:creationId xmlns:a16="http://schemas.microsoft.com/office/drawing/2014/main" id="{88B46783-842A-44EA-8ABA-FB9EC27DEF62}"/>
              </a:ext>
            </a:extLst>
          </p:cNvPr>
          <p:cNvSpPr/>
          <p:nvPr/>
        </p:nvSpPr>
        <p:spPr>
          <a:xfrm>
            <a:off x="5924550" y="2033274"/>
            <a:ext cx="476252" cy="1658930"/>
          </a:xfrm>
          <a:prstGeom prst="rightBrac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43095DC4-D08F-4D3E-AE39-2DB0B1E2C6A9}"/>
              </a:ext>
            </a:extLst>
          </p:cNvPr>
          <p:cNvSpPr/>
          <p:nvPr/>
        </p:nvSpPr>
        <p:spPr>
          <a:xfrm>
            <a:off x="2710937" y="4845500"/>
            <a:ext cx="2832104" cy="846222"/>
          </a:xfrm>
          <a:prstGeom prst="roundRect">
            <a:avLst/>
          </a:prstGeom>
          <a:solidFill>
            <a:srgbClr val="FFCC66">
              <a:alpha val="25098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2DDE44F5-2579-41E0-AF7F-065065AC0B44}"/>
                  </a:ext>
                </a:extLst>
              </p:cNvPr>
              <p:cNvSpPr txBox="1"/>
              <p:nvPr/>
            </p:nvSpPr>
            <p:spPr>
              <a:xfrm>
                <a:off x="2710937" y="5104384"/>
                <a:ext cx="2832104" cy="327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𝒔𝒎</m:t>
                          </m:r>
                        </m:sub>
                      </m:sSub>
                      <m:r>
                        <a:rPr lang="es-EC" b="1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𝟗𝟓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𝟔𝟎</m:t>
                          </m:r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𝑨𝑳𝑹</m:t>
                          </m:r>
                        </m:e>
                      </m:d>
                      <m:r>
                        <a:rPr lang="es-EC" b="1" i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s-EC" b="1" i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𝝋</m:t>
                          </m:r>
                        </m:sub>
                      </m:sSub>
                    </m:oMath>
                  </m:oMathPara>
                </a14:m>
                <a:endParaRPr lang="es-EC" b="1" dirty="0"/>
              </a:p>
            </p:txBody>
          </p:sp>
        </mc:Choice>
        <mc:Fallback xmlns=""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2DDE44F5-2579-41E0-AF7F-065065AC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937" y="5104384"/>
                <a:ext cx="2832104" cy="3275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2EC4343C-D5B8-4196-8C9D-DD128C89B1DC}"/>
              </a:ext>
            </a:extLst>
          </p:cNvPr>
          <p:cNvCxnSpPr>
            <a:cxnSpLocks/>
          </p:cNvCxnSpPr>
          <p:nvPr/>
        </p:nvCxnSpPr>
        <p:spPr>
          <a:xfrm flipH="1">
            <a:off x="258242" y="3996178"/>
            <a:ext cx="6231781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 descr="Ilustración de Logotipo Versus Letras Vs Para Deportes Lucha Competición  Batalla Partido Juego Icono De Vector y más Vectores Libres de Derechos de  Abstracto - iStock">
            <a:extLst>
              <a:ext uri="{FF2B5EF4-FFF2-40B4-BE49-F238E27FC236}">
                <a16:creationId xmlns:a16="http://schemas.microsoft.com/office/drawing/2014/main" id="{45FC7577-EC36-427E-8AF6-C5AB6290F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52" y="4542964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CuadroTexto 64">
            <a:extLst>
              <a:ext uri="{FF2B5EF4-FFF2-40B4-BE49-F238E27FC236}">
                <a16:creationId xmlns:a16="http://schemas.microsoft.com/office/drawing/2014/main" id="{D814F95B-247A-42D0-A7DB-3B168E68C48C}"/>
              </a:ext>
            </a:extLst>
          </p:cNvPr>
          <p:cNvSpPr txBox="1"/>
          <p:nvPr/>
        </p:nvSpPr>
        <p:spPr>
          <a:xfrm>
            <a:off x="258242" y="1349834"/>
            <a:ext cx="368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b="1" dirty="0"/>
              <a:t>Predicción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CE9F34A3-600D-4299-8A03-474B9D2949CA}"/>
              </a:ext>
            </a:extLst>
          </p:cNvPr>
          <p:cNvSpPr txBox="1"/>
          <p:nvPr/>
        </p:nvSpPr>
        <p:spPr>
          <a:xfrm>
            <a:off x="407702" y="4168902"/>
            <a:ext cx="368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b="1" dirty="0"/>
              <a:t>Experimentales</a:t>
            </a:r>
          </a:p>
        </p:txBody>
      </p:sp>
    </p:spTree>
    <p:extLst>
      <p:ext uri="{BB962C8B-B14F-4D97-AF65-F5344CB8AC3E}">
        <p14:creationId xmlns:p14="http://schemas.microsoft.com/office/powerpoint/2010/main" val="231139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animBg="1"/>
      <p:bldP spid="53" grpId="0"/>
      <p:bldP spid="54" grpId="0" animBg="1"/>
      <p:bldP spid="59" grpId="0" animBg="1"/>
      <p:bldP spid="60" grpId="0"/>
      <p:bldP spid="6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0D488D57-E504-4DA7-BF45-D88874A2D830}"/>
              </a:ext>
            </a:extLst>
          </p:cNvPr>
          <p:cNvSpPr/>
          <p:nvPr/>
        </p:nvSpPr>
        <p:spPr>
          <a:xfrm>
            <a:off x="4572000" y="4045945"/>
            <a:ext cx="4438230" cy="1395248"/>
          </a:xfrm>
          <a:prstGeom prst="roundRect">
            <a:avLst/>
          </a:prstGeom>
          <a:solidFill>
            <a:srgbClr val="FFCC66">
              <a:alpha val="25098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41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50576" y="6412957"/>
            <a:ext cx="5596142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IV. EVALUACIÓN DEL MODELO FENOMENOLÓGICO ANALIZADO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09829" y="596443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EJEMPLO DE CÁLCULO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D08FE5-18FE-4E6D-BCF6-F4288DE26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91" y="1678559"/>
            <a:ext cx="8867939" cy="139524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242AE8F-941F-4976-B708-8578B2D8425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3166888"/>
            <a:ext cx="1953209" cy="294958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BB6F12E-2E71-418E-8F16-1866912456C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310396" y="3341378"/>
            <a:ext cx="1953209" cy="27750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C5280D73-4200-4896-888A-6F31B18FAE30}"/>
              </a:ext>
            </a:extLst>
          </p:cNvPr>
          <p:cNvSpPr txBox="1"/>
          <p:nvPr/>
        </p:nvSpPr>
        <p:spPr>
          <a:xfrm>
            <a:off x="228601" y="1197413"/>
            <a:ext cx="368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b="1" dirty="0"/>
              <a:t>Espécimen SW-1 de Ji (2008)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7202AFC-60C9-4066-8674-279CF24C3A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1097" y="4233231"/>
            <a:ext cx="4167301" cy="99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5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42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50576" y="6412957"/>
            <a:ext cx="5596142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IV. EVALUACIÓN DEL MODELO FENOMENOLÓGICO ANALIZADO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09829" y="596443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COMPARACIÓN DE RESULTADOS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5280D73-4200-4896-888A-6F31B18FAE30}"/>
              </a:ext>
            </a:extLst>
          </p:cNvPr>
          <p:cNvSpPr txBox="1"/>
          <p:nvPr/>
        </p:nvSpPr>
        <p:spPr>
          <a:xfrm>
            <a:off x="228601" y="1197413"/>
            <a:ext cx="4762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b="1" dirty="0"/>
              <a:t>MEHA con una sola capa de refuerzo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5A4593-14D3-4946-9C03-7CD4B9BBA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36670"/>
            <a:ext cx="8553029" cy="167373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CB5F679-B6D3-4939-B6BF-57F285C18439}"/>
              </a:ext>
            </a:extLst>
          </p:cNvPr>
          <p:cNvPicPr/>
          <p:nvPr/>
        </p:nvPicPr>
        <p:blipFill rotWithShape="1">
          <a:blip r:embed="rId4"/>
          <a:srcRect r="20833"/>
          <a:stretch/>
        </p:blipFill>
        <p:spPr>
          <a:xfrm>
            <a:off x="457200" y="3447592"/>
            <a:ext cx="4129379" cy="150749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07A362A-9166-40FD-898A-B4DDE9A1BA22}"/>
              </a:ext>
            </a:extLst>
          </p:cNvPr>
          <p:cNvPicPr/>
          <p:nvPr/>
        </p:nvPicPr>
        <p:blipFill rotWithShape="1">
          <a:blip r:embed="rId4"/>
          <a:srcRect l="78901"/>
          <a:stretch/>
        </p:blipFill>
        <p:spPr>
          <a:xfrm>
            <a:off x="1727328" y="4999036"/>
            <a:ext cx="948030" cy="119509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41E08B8-9F40-4B06-9F3F-20B6864DD57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280" y="3580334"/>
            <a:ext cx="1734930" cy="25648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AC3680F-00CB-4CF4-A4CC-CDDFCC66EFD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549" y="3580335"/>
            <a:ext cx="1854251" cy="23688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87316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43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50576" y="6412957"/>
            <a:ext cx="5596142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IV. EVALUACIÓN DEL MODELO FENOMENOLÓGICO ANALIZADO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09829" y="596443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COMPARACIÓN DE RESULTADOS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5280D73-4200-4896-888A-6F31B18FAE30}"/>
              </a:ext>
            </a:extLst>
          </p:cNvPr>
          <p:cNvSpPr txBox="1"/>
          <p:nvPr/>
        </p:nvSpPr>
        <p:spPr>
          <a:xfrm>
            <a:off x="228601" y="1197413"/>
            <a:ext cx="4762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b="1" dirty="0"/>
              <a:t>Prismas con una sola capa de refuerzo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863540C-3AD7-4F87-B0BC-AA09DFB0CAB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8437" y="1634252"/>
            <a:ext cx="1518919" cy="41376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C5D411F-8271-416A-8485-90AF1C6FC54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840978" y="1566745"/>
            <a:ext cx="2204720" cy="203962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B669064-F2B2-4075-8C34-7B07A8A095A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840978" y="3771432"/>
            <a:ext cx="2204720" cy="19947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2B5D72D-DF8B-4118-95E0-F0848B0D37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9320" y="2008262"/>
            <a:ext cx="4701545" cy="3959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951F7625-07C2-4CF3-B27F-F6C2C88DF395}"/>
                  </a:ext>
                </a:extLst>
              </p:cNvPr>
              <p:cNvSpPr txBox="1"/>
              <p:nvPr/>
            </p:nvSpPr>
            <p:spPr>
              <a:xfrm>
                <a:off x="4652620" y="1197413"/>
                <a:ext cx="4714874" cy="618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𝑐𝑟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C" i="1">
                          <a:latin typeface="Cambria Math" panose="02040503050406030204" pitchFamily="18" charset="0"/>
                        </a:rPr>
                        <m:t>𝛽</m:t>
                      </m:r>
                      <m:sSup>
                        <m:sSup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EC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𝑜𝑜𝑝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𝑐𝑟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+0.005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951F7625-07C2-4CF3-B27F-F6C2C88DF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2620" y="1197413"/>
                <a:ext cx="4714874" cy="618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C7C4DCC-2C8A-4B6F-BE35-93E65A7CF231}"/>
              </a:ext>
            </a:extLst>
          </p:cNvPr>
          <p:cNvSpPr/>
          <p:nvPr/>
        </p:nvSpPr>
        <p:spPr>
          <a:xfrm>
            <a:off x="7146758" y="5070806"/>
            <a:ext cx="565484" cy="295278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FB4523F3-6487-4C24-87C1-EC94E044DE5E}"/>
              </a:ext>
            </a:extLst>
          </p:cNvPr>
          <p:cNvSpPr/>
          <p:nvPr/>
        </p:nvSpPr>
        <p:spPr>
          <a:xfrm>
            <a:off x="7784527" y="5070806"/>
            <a:ext cx="565484" cy="295278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A4373E54-D8AF-4C9A-B48A-AA4D8CBB04C5}"/>
              </a:ext>
            </a:extLst>
          </p:cNvPr>
          <p:cNvSpPr/>
          <p:nvPr/>
        </p:nvSpPr>
        <p:spPr>
          <a:xfrm>
            <a:off x="8408746" y="5070806"/>
            <a:ext cx="494622" cy="29527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2B952C5-C260-4BF2-BB15-A1A0D3C53E5D}"/>
              </a:ext>
            </a:extLst>
          </p:cNvPr>
          <p:cNvSpPr txBox="1"/>
          <p:nvPr/>
        </p:nvSpPr>
        <p:spPr>
          <a:xfrm>
            <a:off x="1293122" y="5912340"/>
            <a:ext cx="14300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Rosso et al. (2018)</a:t>
            </a:r>
            <a:endParaRPr lang="es-EC" sz="900" b="1" dirty="0"/>
          </a:p>
        </p:txBody>
      </p:sp>
    </p:spTree>
    <p:extLst>
      <p:ext uri="{BB962C8B-B14F-4D97-AF65-F5344CB8AC3E}">
        <p14:creationId xmlns:p14="http://schemas.microsoft.com/office/powerpoint/2010/main" val="330011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2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44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50576" y="6412957"/>
            <a:ext cx="5596142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IV. EVALUACIÓN DEL MODELO FENOMENOLÓGICO ANALIZADO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09829" y="596443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COMPARACIÓN DE RESULTADOS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5280D73-4200-4896-888A-6F31B18FAE30}"/>
              </a:ext>
            </a:extLst>
          </p:cNvPr>
          <p:cNvSpPr txBox="1"/>
          <p:nvPr/>
        </p:nvSpPr>
        <p:spPr>
          <a:xfrm>
            <a:off x="228601" y="1197413"/>
            <a:ext cx="569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b="1" dirty="0"/>
              <a:t>MEHA con dos capas de refuerzo (descartados)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44772FE-24D5-46A6-9949-72BFB5DC3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1674170"/>
            <a:ext cx="7069349" cy="1356683"/>
          </a:xfrm>
          <a:prstGeom prst="rect">
            <a:avLst/>
          </a:prstGeom>
        </p:spPr>
      </p:pic>
      <p:sp>
        <p:nvSpPr>
          <p:cNvPr id="16" name="Cerrar llave 15">
            <a:extLst>
              <a:ext uri="{FF2B5EF4-FFF2-40B4-BE49-F238E27FC236}">
                <a16:creationId xmlns:a16="http://schemas.microsoft.com/office/drawing/2014/main" id="{E2DA6422-1C74-4F0F-AEFE-9F36E0BEED8E}"/>
              </a:ext>
            </a:extLst>
          </p:cNvPr>
          <p:cNvSpPr/>
          <p:nvPr/>
        </p:nvSpPr>
        <p:spPr>
          <a:xfrm>
            <a:off x="7423628" y="1571714"/>
            <a:ext cx="476252" cy="1459139"/>
          </a:xfrm>
          <a:prstGeom prst="rightBrac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45A12BC-B115-4619-9DA8-CB34F04E08D8}"/>
              </a:ext>
            </a:extLst>
          </p:cNvPr>
          <p:cNvSpPr txBox="1"/>
          <p:nvPr/>
        </p:nvSpPr>
        <p:spPr>
          <a:xfrm>
            <a:off x="8079151" y="2132006"/>
            <a:ext cx="1076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Muros T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FC16313-4D31-40BE-B855-74D5DDFD5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36" y="3630357"/>
            <a:ext cx="7039877" cy="2284549"/>
          </a:xfrm>
          <a:prstGeom prst="rect">
            <a:avLst/>
          </a:prstGeom>
        </p:spPr>
      </p:pic>
      <p:pic>
        <p:nvPicPr>
          <p:cNvPr id="22" name="Picture 2" descr="Equis: vectores, gráfico vectorial, Equis imágenes vectoriales de stock |  Depositphotos®">
            <a:extLst>
              <a:ext uri="{FF2B5EF4-FFF2-40B4-BE49-F238E27FC236}">
                <a16:creationId xmlns:a16="http://schemas.microsoft.com/office/drawing/2014/main" id="{14ADCF57-BD98-488E-923D-87CDAC740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8202">
            <a:off x="7916270" y="842754"/>
            <a:ext cx="977239" cy="97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91E8596C-ED0F-4811-BF03-021D05B78583}"/>
              </a:ext>
            </a:extLst>
          </p:cNvPr>
          <p:cNvCxnSpPr>
            <a:cxnSpLocks/>
          </p:cNvCxnSpPr>
          <p:nvPr/>
        </p:nvCxnSpPr>
        <p:spPr>
          <a:xfrm flipH="1">
            <a:off x="228602" y="3386578"/>
            <a:ext cx="8756016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>
            <a:extLst>
              <a:ext uri="{FF2B5EF4-FFF2-40B4-BE49-F238E27FC236}">
                <a16:creationId xmlns:a16="http://schemas.microsoft.com/office/drawing/2014/main" id="{B1742A1E-9972-4086-910C-ECE7DE19474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376161" y="3598876"/>
            <a:ext cx="1608457" cy="961458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F898DD16-A4D7-4A98-BB08-62EBEA779492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7367167" y="4645374"/>
            <a:ext cx="1617451" cy="121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8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45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50576" y="6412957"/>
            <a:ext cx="5596142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IV. EVALUACIÓN DEL MODELO FENOMENOLÓGICO ANALIZADO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09829" y="596443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COMPARACIÓN DE RESULTADOS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5280D73-4200-4896-888A-6F31B18FAE30}"/>
              </a:ext>
            </a:extLst>
          </p:cNvPr>
          <p:cNvSpPr txBox="1"/>
          <p:nvPr/>
        </p:nvSpPr>
        <p:spPr>
          <a:xfrm>
            <a:off x="228601" y="1197413"/>
            <a:ext cx="569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b="1" dirty="0"/>
              <a:t>MEHA con dos capas de refuerzo (evaluados)</a:t>
            </a:r>
          </a:p>
        </p:txBody>
      </p:sp>
      <p:pic>
        <p:nvPicPr>
          <p:cNvPr id="18" name="Gráfico 380">
            <a:extLst>
              <a:ext uri="{FF2B5EF4-FFF2-40B4-BE49-F238E27FC236}">
                <a16:creationId xmlns:a16="http://schemas.microsoft.com/office/drawing/2014/main" id="{945B55F1-28FF-4C9E-8D91-3A9BFC089AE7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8703" y="2640734"/>
            <a:ext cx="4212721" cy="3308428"/>
          </a:xfrm>
          <a:prstGeom prst="rect">
            <a:avLst/>
          </a:prstGeom>
        </p:spPr>
      </p:pic>
      <p:pic>
        <p:nvPicPr>
          <p:cNvPr id="19" name="Gráfico 381">
            <a:extLst>
              <a:ext uri="{FF2B5EF4-FFF2-40B4-BE49-F238E27FC236}">
                <a16:creationId xmlns:a16="http://schemas.microsoft.com/office/drawing/2014/main" id="{F30A9138-FB78-4756-A437-B260AF5787EE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8598" y="2772431"/>
            <a:ext cx="4076700" cy="31767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349F0CC7-8DC3-44D3-B758-F5109A473401}"/>
                  </a:ext>
                </a:extLst>
              </p:cNvPr>
              <p:cNvSpPr/>
              <p:nvPr/>
            </p:nvSpPr>
            <p:spPr>
              <a:xfrm>
                <a:off x="514350" y="1749528"/>
                <a:ext cx="5791199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𝒔𝒎</m:t>
                          </m:r>
                        </m:sub>
                      </m:sSub>
                      <m:r>
                        <a:rPr lang="es-EC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b="1"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s-EC" b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s-EC" b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C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EC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  <m:t>𝒃</m:t>
                                      </m:r>
                                    </m:e>
                                    <m:sub>
                                      <m: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s-EC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C" b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b>
                        <m:sSubPr>
                          <m:ctrlPr>
                            <a:rPr lang="es-EC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𝝃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𝒄𝒓</m:t>
                          </m:r>
                        </m:sub>
                      </m:sSub>
                      <m:r>
                        <a:rPr lang="es-ES" b="1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s-E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S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s-ES" b="1" i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ES" b="1">
                              <a:latin typeface="Cambria Math" panose="02040503050406030204" pitchFamily="18" charset="0"/>
                            </a:rPr>
                            <m:t>𝟒𝟎</m:t>
                          </m:r>
                          <m:r>
                            <a:rPr lang="es-ES" b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s-ES" b="1">
                              <a:latin typeface="Cambria Math" panose="02040503050406030204" pitchFamily="18" charset="0"/>
                            </a:rPr>
                            <m:t>𝟏𝟔𝟓</m:t>
                          </m:r>
                          <m:sSup>
                            <m:sSupPr>
                              <m:ctrlPr>
                                <a:rPr lang="es-E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s-E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b="1" i="1">
                                              <a:latin typeface="Cambria Math" panose="02040503050406030204" pitchFamily="18" charset="0"/>
                                            </a:rPr>
                                            <m:t>𝒃</m:t>
                                          </m:r>
                                        </m:e>
                                        <m:sub>
                                          <m:r>
                                            <a:rPr lang="es-ES" b="1" i="1"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sub>
                                      </m:sSub>
                                      <m:r>
                                        <a:rPr lang="es-ES" b="1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ES" b="1" i="1">
                                          <a:latin typeface="Cambria Math" panose="02040503050406030204" pitchFamily="18" charset="0"/>
                                        </a:rPr>
                                        <m:t>𝒄𝒐𝒗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s-E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b="1" i="1">
                                              <a:latin typeface="Cambria Math" panose="02040503050406030204" pitchFamily="18" charset="0"/>
                                            </a:rPr>
                                            <m:t>𝑳</m:t>
                                          </m:r>
                                        </m:e>
                                        <m:sub>
                                          <m:r>
                                            <a:rPr lang="es-ES" b="1" i="1">
                                              <a:latin typeface="Cambria Math" panose="02040503050406030204" pitchFamily="18" charset="0"/>
                                            </a:rPr>
                                            <m:t>𝒐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s-ES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  <m:func>
                            <m:funcPr>
                              <m:ctrlPr>
                                <a:rPr lang="es-ES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S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𝑙𝑏𝑒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es-E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s-E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es-E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</m:oMath>
                  </m:oMathPara>
                </a14:m>
                <a:endParaRPr lang="es-EC" sz="1050" b="1" dirty="0"/>
              </a:p>
            </p:txBody>
          </p:sp>
        </mc:Choice>
        <mc:Fallback xmlns=""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349F0CC7-8DC3-44D3-B758-F5109A473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1749528"/>
                <a:ext cx="5791199" cy="6617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3601EEE4-CB0A-42A7-BD70-5A5FB419FF8D}"/>
              </a:ext>
            </a:extLst>
          </p:cNvPr>
          <p:cNvSpPr/>
          <p:nvPr/>
        </p:nvSpPr>
        <p:spPr>
          <a:xfrm>
            <a:off x="478037" y="1678808"/>
            <a:ext cx="5827513" cy="79179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9164AD4F-3878-48AF-A1CB-650F6E0316A8}"/>
              </a:ext>
            </a:extLst>
          </p:cNvPr>
          <p:cNvSpPr/>
          <p:nvPr/>
        </p:nvSpPr>
        <p:spPr>
          <a:xfrm>
            <a:off x="3940072" y="1807390"/>
            <a:ext cx="533400" cy="2927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72D76E34-3E1F-42F3-BED2-24707A04C39F}"/>
              </a:ext>
            </a:extLst>
          </p:cNvPr>
          <p:cNvCxnSpPr>
            <a:cxnSpLocks/>
          </p:cNvCxnSpPr>
          <p:nvPr/>
        </p:nvCxnSpPr>
        <p:spPr>
          <a:xfrm>
            <a:off x="4571405" y="2640734"/>
            <a:ext cx="595" cy="3308428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1B5D1D26-B305-42D5-8F6F-C46823FECD0C}"/>
              </a:ext>
            </a:extLst>
          </p:cNvPr>
          <p:cNvSpPr/>
          <p:nvPr/>
        </p:nvSpPr>
        <p:spPr>
          <a:xfrm>
            <a:off x="6975066" y="1831459"/>
            <a:ext cx="1407768" cy="4864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 dirty="0">
                <a:solidFill>
                  <a:schemeClr val="tx1"/>
                </a:solidFill>
              </a:rPr>
              <a:t>Sarango (2019)</a:t>
            </a:r>
            <a:endParaRPr lang="es-EC" sz="1200" b="1" dirty="0">
              <a:solidFill>
                <a:schemeClr val="tx1"/>
              </a:solidFill>
            </a:endParaRPr>
          </a:p>
        </p:txBody>
      </p:sp>
      <p:sp>
        <p:nvSpPr>
          <p:cNvPr id="30" name="Cerrar llave 29">
            <a:extLst>
              <a:ext uri="{FF2B5EF4-FFF2-40B4-BE49-F238E27FC236}">
                <a16:creationId xmlns:a16="http://schemas.microsoft.com/office/drawing/2014/main" id="{A5AB599E-3A4F-4191-AA8E-A1935594044C}"/>
              </a:ext>
            </a:extLst>
          </p:cNvPr>
          <p:cNvSpPr/>
          <p:nvPr/>
        </p:nvSpPr>
        <p:spPr>
          <a:xfrm>
            <a:off x="6469031" y="1746514"/>
            <a:ext cx="342553" cy="656379"/>
          </a:xfrm>
          <a:prstGeom prst="rightBrace">
            <a:avLst/>
          </a:prstGeom>
          <a:ln w="38100">
            <a:solidFill>
              <a:srgbClr val="0046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1" name="Gráfico 382">
            <a:extLst>
              <a:ext uri="{FF2B5EF4-FFF2-40B4-BE49-F238E27FC236}">
                <a16:creationId xmlns:a16="http://schemas.microsoft.com/office/drawing/2014/main" id="{24ED3D2D-DCAC-41DA-947D-C02BF2DC246B}"/>
              </a:ext>
            </a:extLst>
          </p:cNvPr>
          <p:cNvPicPr/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38107" y="2803222"/>
            <a:ext cx="4171528" cy="31459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30906F50-7CAD-44C2-BB58-67A36F085F78}"/>
                  </a:ext>
                </a:extLst>
              </p:cNvPr>
              <p:cNvSpPr txBox="1"/>
              <p:nvPr/>
            </p:nvSpPr>
            <p:spPr>
              <a:xfrm>
                <a:off x="6645038" y="2725678"/>
                <a:ext cx="1305823" cy="3331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30906F50-7CAD-44C2-BB58-67A36F085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038" y="2725678"/>
                <a:ext cx="1305823" cy="333168"/>
              </a:xfrm>
              <a:prstGeom prst="rect">
                <a:avLst/>
              </a:prstGeom>
              <a:blipFill>
                <a:blip r:embed="rId10"/>
                <a:stretch>
                  <a:fillRect t="-76364" r="-10280" b="-14363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89C269CD-75BD-47A4-A9D8-F7E3ABE56A81}"/>
              </a:ext>
            </a:extLst>
          </p:cNvPr>
          <p:cNvSpPr/>
          <p:nvPr/>
        </p:nvSpPr>
        <p:spPr>
          <a:xfrm>
            <a:off x="6665932" y="2715736"/>
            <a:ext cx="1305823" cy="396005"/>
          </a:xfrm>
          <a:prstGeom prst="roundRect">
            <a:avLst/>
          </a:prstGeom>
          <a:solidFill>
            <a:srgbClr val="FFCC66">
              <a:alpha val="25098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150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L 0.05521 0.47685 L 0.18993 0.71551 " pathEditMode="relative" rAng="0" ptsTypes="AAA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7" y="3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7" grpId="0" animBg="1"/>
      <p:bldP spid="29" grpId="0" animBg="1"/>
      <p:bldP spid="30" grpId="0" animBg="1"/>
      <p:bldP spid="32" grpId="0"/>
      <p:bldP spid="3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46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50576" y="6412957"/>
            <a:ext cx="5596142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IV. EVALUACIÓN DEL MODELO FENOMENOLÓGICO ANALIZADO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09829" y="596443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COMPARACIÓN DE RESULTADOS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5280D73-4200-4896-888A-6F31B18FAE30}"/>
              </a:ext>
            </a:extLst>
          </p:cNvPr>
          <p:cNvSpPr txBox="1"/>
          <p:nvPr/>
        </p:nvSpPr>
        <p:spPr>
          <a:xfrm>
            <a:off x="228601" y="1065194"/>
            <a:ext cx="569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b="1" dirty="0"/>
              <a:t>MEHA con dos capas de refuerzo (evaluados)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5A73D8D-38F5-4D4C-9B00-7E63C91D4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99" y="1454584"/>
            <a:ext cx="5429151" cy="305001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A63D766-CEA2-499C-8BA0-A1A214979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99" y="4427845"/>
            <a:ext cx="5429151" cy="1622506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950BC443-6057-43E0-9FD8-069ACD9779DD}"/>
              </a:ext>
            </a:extLst>
          </p:cNvPr>
          <p:cNvSpPr txBox="1"/>
          <p:nvPr/>
        </p:nvSpPr>
        <p:spPr>
          <a:xfrm>
            <a:off x="6346718" y="2650464"/>
            <a:ext cx="2370138" cy="1778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Los programas resaltados reportaron las deformaciones unitarias de forma directa.</a:t>
            </a:r>
          </a:p>
        </p:txBody>
      </p:sp>
    </p:spTree>
    <p:extLst>
      <p:ext uri="{BB962C8B-B14F-4D97-AF65-F5344CB8AC3E}">
        <p14:creationId xmlns:p14="http://schemas.microsoft.com/office/powerpoint/2010/main" val="37738862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8;p1">
            <a:extLst>
              <a:ext uri="{FF2B5EF4-FFF2-40B4-BE49-F238E27FC236}">
                <a16:creationId xmlns:a16="http://schemas.microsoft.com/office/drawing/2014/main" id="{BD2026FD-A53F-42DB-966C-93B7D0932B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"/>
            <a:ext cx="3592512" cy="10906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F3923D4-3083-4A3E-9450-5DEF804826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0495815"/>
              </p:ext>
            </p:extLst>
          </p:nvPr>
        </p:nvGraphicFramePr>
        <p:xfrm>
          <a:off x="2677869" y="124208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DF7428B-5679-4E76-8D2F-C8BC70B6AEC6}"/>
              </a:ext>
            </a:extLst>
          </p:cNvPr>
          <p:cNvSpPr txBox="1"/>
          <p:nvPr/>
        </p:nvSpPr>
        <p:spPr>
          <a:xfrm rot="16200000">
            <a:off x="570794" y="2605576"/>
            <a:ext cx="2974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CONTENIDO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27335260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48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2503908" y="6445777"/>
            <a:ext cx="2583174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V. CURVAS DE FRAGILIDAD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228601" y="888628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CRITERIOS GENERALES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29698" name="Picture 2" descr="Publications :: FEMA P-58-CD, Seismic Performance Assessment of Buildings,  Methodology and Implementation, Third Edition - Applied Technology Council  Online Store">
            <a:extLst>
              <a:ext uri="{FF2B5EF4-FFF2-40B4-BE49-F238E27FC236}">
                <a16:creationId xmlns:a16="http://schemas.microsoft.com/office/drawing/2014/main" id="{7CC273D6-74C7-47DD-B389-EB0E2CBC4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91" y="4633286"/>
            <a:ext cx="1390649" cy="139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6B1EAA8-24F1-489D-A03C-7D58AA755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1526653"/>
            <a:ext cx="4000499" cy="28456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B2E18F18-08B3-4107-8B30-D251E5D11FBF}"/>
                  </a:ext>
                </a:extLst>
              </p:cNvPr>
              <p:cNvSpPr txBox="1"/>
              <p:nvPr/>
            </p:nvSpPr>
            <p:spPr>
              <a:xfrm>
                <a:off x="142291" y="1598848"/>
                <a:ext cx="3600450" cy="5073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2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s-EC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s-EC" sz="1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EC" sz="1200" i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s-EC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sz="1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s-EC" sz="12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C" sz="1200" i="0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s-EC" sz="12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C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C" sz="1200" i="1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s-EC" sz="120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C" sz="1200" i="1"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C" sz="12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num>
                            <m:den>
                              <m:sSub>
                                <m:sSubPr>
                                  <m:ctrlPr>
                                    <a:rPr lang="es-EC" sz="12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2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s-EC" sz="1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B2E18F18-08B3-4107-8B30-D251E5D11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91" y="1598848"/>
                <a:ext cx="3600450" cy="507318"/>
              </a:xfrm>
              <a:prstGeom prst="rect">
                <a:avLst/>
              </a:prstGeom>
              <a:blipFill>
                <a:blip r:embed="rId5"/>
                <a:stretch>
                  <a:fillRect t="-50602" b="-3614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a 28">
                <a:extLst>
                  <a:ext uri="{FF2B5EF4-FFF2-40B4-BE49-F238E27FC236}">
                    <a16:creationId xmlns:a16="http://schemas.microsoft.com/office/drawing/2014/main" id="{D8CC18EF-4484-4A09-BB14-3E8C39A84D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1463644"/>
                  </p:ext>
                </p:extLst>
              </p:nvPr>
            </p:nvGraphicFramePr>
            <p:xfrm>
              <a:off x="1582740" y="4517602"/>
              <a:ext cx="4320002" cy="19557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36560">
                      <a:extLst>
                        <a:ext uri="{9D8B030D-6E8A-4147-A177-3AD203B41FA5}">
                          <a16:colId xmlns:a16="http://schemas.microsoft.com/office/drawing/2014/main" val="9282974"/>
                        </a:ext>
                      </a:extLst>
                    </a:gridCol>
                    <a:gridCol w="3883442">
                      <a:extLst>
                        <a:ext uri="{9D8B030D-6E8A-4147-A177-3AD203B41FA5}">
                          <a16:colId xmlns:a16="http://schemas.microsoft.com/office/drawing/2014/main" val="958798330"/>
                        </a:ext>
                      </a:extLst>
                    </a:gridCol>
                  </a:tblGrid>
                  <a:tr h="274320">
                    <a:tc gridSpan="2">
                      <a:txBody>
                        <a:bodyPr/>
                        <a:lstStyle/>
                        <a:p>
                          <a:r>
                            <a:rPr lang="es-E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Donde: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C" sz="12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8684192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200" i="1" smtClean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oMath>
                          </a14:m>
                          <a:r>
                            <a:rPr lang="es-EC" sz="1200" dirty="0">
                              <a:latin typeface="+mn-lt"/>
                            </a:rPr>
                            <a:t>: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0" lang="es-EC" altLang="es-EC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Demanda media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1218325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0" lang="el-GR" altLang="es-EC" sz="12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β</a:t>
                          </a:r>
                          <a:r>
                            <a:rPr kumimoji="0" lang="es-EC" altLang="es-EC" sz="12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: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0" lang="es-EC" altLang="es-EC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a:t>Dispersión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2621337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s-ES" sz="12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s-EC" sz="1200" b="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kumimoji="0" lang="es-EC" altLang="es-EC" sz="12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: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s-EC" sz="1200" b="0" i="0" u="none" strike="noStrike" cap="none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  <a:sym typeface="Arial"/>
                            </a:rPr>
                            <a:t>Demanda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912695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0" lang="el-GR" altLang="es-EC" sz="12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Φ</a:t>
                          </a:r>
                          <a:r>
                            <a:rPr kumimoji="0" lang="es-EC" altLang="es-EC" sz="12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: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0" lang="es-EC" altLang="es-EC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Distribución estándar normal (gaussiana)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34013141"/>
                      </a:ext>
                    </a:extLst>
                  </a:tr>
                  <a:tr h="309796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4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s-ES" sz="1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C" sz="1200" dirty="0">
                              <a:latin typeface="+mn-lt"/>
                            </a:rPr>
                            <a:t>: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s-EC" sz="1200" dirty="0">
                              <a:latin typeface="+mn-lt"/>
                            </a:rPr>
                            <a:t>Probabilidad condicional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8336825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r"/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668284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a 28">
                <a:extLst>
                  <a:ext uri="{FF2B5EF4-FFF2-40B4-BE49-F238E27FC236}">
                    <a16:creationId xmlns:a16="http://schemas.microsoft.com/office/drawing/2014/main" id="{D8CC18EF-4484-4A09-BB14-3E8C39A84D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1463644"/>
                  </p:ext>
                </p:extLst>
              </p:nvPr>
            </p:nvGraphicFramePr>
            <p:xfrm>
              <a:off x="1582740" y="4517602"/>
              <a:ext cx="4320002" cy="19557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36560">
                      <a:extLst>
                        <a:ext uri="{9D8B030D-6E8A-4147-A177-3AD203B41FA5}">
                          <a16:colId xmlns:a16="http://schemas.microsoft.com/office/drawing/2014/main" val="9282974"/>
                        </a:ext>
                      </a:extLst>
                    </a:gridCol>
                    <a:gridCol w="3883442">
                      <a:extLst>
                        <a:ext uri="{9D8B030D-6E8A-4147-A177-3AD203B41FA5}">
                          <a16:colId xmlns:a16="http://schemas.microsoft.com/office/drawing/2014/main" val="958798330"/>
                        </a:ext>
                      </a:extLst>
                    </a:gridCol>
                  </a:tblGrid>
                  <a:tr h="274320">
                    <a:tc gridSpan="2">
                      <a:txBody>
                        <a:bodyPr/>
                        <a:lstStyle/>
                        <a:p>
                          <a:r>
                            <a:rPr lang="es-E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Donde: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C" sz="12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8684192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t="-102222" r="-886111" b="-5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0" lang="es-EC" altLang="es-EC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Demanda media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1218325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0" lang="el-GR" altLang="es-EC" sz="12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β</a:t>
                          </a:r>
                          <a:r>
                            <a:rPr kumimoji="0" lang="es-EC" altLang="es-EC" sz="12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: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0" lang="es-EC" altLang="es-EC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a:t>Dispersión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2621337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t="-302222" r="-886111" b="-3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s-EC" sz="1200" b="0" i="0" u="none" strike="noStrike" cap="none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  <a:sym typeface="Arial"/>
                            </a:rPr>
                            <a:t>Demanda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912695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0" lang="el-GR" altLang="es-EC" sz="12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Φ</a:t>
                          </a:r>
                          <a:r>
                            <a:rPr kumimoji="0" lang="es-EC" altLang="es-EC" sz="12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: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0" lang="es-EC" altLang="es-EC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Distribución estándar normal (gaussiana)</a:t>
                          </a:r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34013141"/>
                      </a:ext>
                    </a:extLst>
                  </a:tr>
                  <a:tr h="309796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t="-443137" r="-886111" b="-88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s-EC" sz="1200" dirty="0">
                              <a:latin typeface="+mn-lt"/>
                            </a:rPr>
                            <a:t>Probabilidad condicional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8336825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r"/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EC" sz="1200" dirty="0">
                            <a:latin typeface="+mn-lt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66828495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4A0DC6E2-0C14-41E4-9C66-120911640461}"/>
              </a:ext>
            </a:extLst>
          </p:cNvPr>
          <p:cNvCxnSpPr>
            <a:cxnSpLocks/>
          </p:cNvCxnSpPr>
          <p:nvPr/>
        </p:nvCxnSpPr>
        <p:spPr>
          <a:xfrm>
            <a:off x="4597478" y="888628"/>
            <a:ext cx="0" cy="4593061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46B19B0-01E4-40BF-8821-8CE42EE69BB8}"/>
              </a:ext>
            </a:extLst>
          </p:cNvPr>
          <p:cNvSpPr txBox="1"/>
          <p:nvPr/>
        </p:nvSpPr>
        <p:spPr>
          <a:xfrm>
            <a:off x="4945232" y="904887"/>
            <a:ext cx="4064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Definir los </a:t>
            </a:r>
            <a:r>
              <a:rPr lang="es-ES" sz="1800" b="1" dirty="0"/>
              <a:t>estados de daño</a:t>
            </a:r>
            <a:r>
              <a:rPr lang="es-ES" sz="1800" dirty="0"/>
              <a:t> y </a:t>
            </a:r>
            <a:r>
              <a:rPr lang="es-ES" sz="1800" b="1" dirty="0"/>
              <a:t>parámetros de demanda</a:t>
            </a:r>
            <a:r>
              <a:rPr lang="es-ES" sz="1800" dirty="0"/>
              <a:t> correspondientes.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73169E7-D292-4E3D-940E-58D8581D0F84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894058" y="2083792"/>
            <a:ext cx="4056918" cy="26462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8E7AAEFE-9610-4D5F-82E2-99CFE26E4894}"/>
              </a:ext>
            </a:extLst>
          </p:cNvPr>
          <p:cNvSpPr txBox="1"/>
          <p:nvPr/>
        </p:nvSpPr>
        <p:spPr>
          <a:xfrm>
            <a:off x="6233552" y="4847081"/>
            <a:ext cx="2838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Quizanga</a:t>
            </a:r>
            <a:r>
              <a:rPr lang="en-US" sz="1200" b="1" dirty="0"/>
              <a:t> (2006)</a:t>
            </a:r>
            <a:endParaRPr lang="en-US" sz="1051" b="1" dirty="0"/>
          </a:p>
        </p:txBody>
      </p:sp>
    </p:spTree>
    <p:extLst>
      <p:ext uri="{BB962C8B-B14F-4D97-AF65-F5344CB8AC3E}">
        <p14:creationId xmlns:p14="http://schemas.microsoft.com/office/powerpoint/2010/main" val="27366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49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2503908" y="6445777"/>
            <a:ext cx="2583174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V. CURVAS DE FRAGILIDAD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228601" y="71880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ESTADOS DE DAÑO 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D00BA963-9BBF-43A3-8648-8F1DE803388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59974" y="1527791"/>
            <a:ext cx="1590572" cy="21688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D28B5D22-C2A8-490F-8E1C-1E3EFCE26431}"/>
              </a:ext>
            </a:extLst>
          </p:cNvPr>
          <p:cNvSpPr txBox="1"/>
          <p:nvPr/>
        </p:nvSpPr>
        <p:spPr>
          <a:xfrm>
            <a:off x="677071" y="1151910"/>
            <a:ext cx="1433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1) </a:t>
            </a:r>
            <a:r>
              <a:rPr lang="en-US" sz="1200" b="1" dirty="0" err="1"/>
              <a:t>Agrietamiento</a:t>
            </a:r>
            <a:endParaRPr lang="en-US" sz="1051" b="1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723EB46-AABC-47B6-BB58-71B78D43669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503908" y="1495273"/>
            <a:ext cx="3230142" cy="235688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5BCB95A8-65D6-4C23-8EBC-17F2F809E4FB}"/>
              </a:ext>
            </a:extLst>
          </p:cNvPr>
          <p:cNvSpPr txBox="1"/>
          <p:nvPr/>
        </p:nvSpPr>
        <p:spPr>
          <a:xfrm>
            <a:off x="3055626" y="1151317"/>
            <a:ext cx="2678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2) </a:t>
            </a:r>
            <a:r>
              <a:rPr lang="en-US" sz="1200" b="1" dirty="0" err="1"/>
              <a:t>Fluencia</a:t>
            </a:r>
            <a:r>
              <a:rPr lang="en-US" sz="1200" b="1" dirty="0"/>
              <a:t> del </a:t>
            </a:r>
            <a:r>
              <a:rPr lang="en-US" sz="1200" b="1" dirty="0" err="1"/>
              <a:t>acero</a:t>
            </a:r>
            <a:r>
              <a:rPr lang="en-US" sz="1200" b="1" dirty="0"/>
              <a:t> de </a:t>
            </a:r>
            <a:r>
              <a:rPr lang="en-US" sz="1200" b="1" dirty="0" err="1"/>
              <a:t>rerfuerzo</a:t>
            </a:r>
            <a:endParaRPr lang="en-US" sz="1051" b="1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89A33FFB-03FE-49A3-B64D-F025D9E7B33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045182" y="1074487"/>
            <a:ext cx="1458595" cy="26955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3A34F8B-DAA2-42F6-82A1-196A1314511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54055" y="4148810"/>
            <a:ext cx="1990725" cy="20474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B7FCCD53-5252-452F-8EE7-BDC6426A4E97}"/>
              </a:ext>
            </a:extLst>
          </p:cNvPr>
          <p:cNvSpPr txBox="1"/>
          <p:nvPr/>
        </p:nvSpPr>
        <p:spPr>
          <a:xfrm>
            <a:off x="6238042" y="733425"/>
            <a:ext cx="3134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3) </a:t>
            </a:r>
            <a:r>
              <a:rPr lang="en-US" sz="1200" b="1" dirty="0" err="1"/>
              <a:t>Desprendimiento</a:t>
            </a:r>
            <a:r>
              <a:rPr lang="en-US" sz="1200" b="1" dirty="0"/>
              <a:t> del </a:t>
            </a:r>
            <a:r>
              <a:rPr lang="en-US" sz="1200" b="1" dirty="0" err="1"/>
              <a:t>recubrimiento</a:t>
            </a:r>
            <a:endParaRPr lang="en-US" sz="1051" b="1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C79A3C9-910B-4215-B55D-6AFEE9B7F867}"/>
              </a:ext>
            </a:extLst>
          </p:cNvPr>
          <p:cNvSpPr txBox="1"/>
          <p:nvPr/>
        </p:nvSpPr>
        <p:spPr>
          <a:xfrm>
            <a:off x="2564426" y="4842689"/>
            <a:ext cx="267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4) </a:t>
            </a:r>
            <a:r>
              <a:rPr lang="en-US" sz="1200" b="1" dirty="0" err="1"/>
              <a:t>Desplazamientos</a:t>
            </a:r>
            <a:r>
              <a:rPr lang="en-US" sz="1200" b="1" dirty="0"/>
              <a:t> </a:t>
            </a:r>
            <a:r>
              <a:rPr lang="en-US" sz="1200" b="1" dirty="0" err="1"/>
              <a:t>evidentes</a:t>
            </a:r>
            <a:r>
              <a:rPr lang="en-US" sz="1200" b="1" dirty="0"/>
              <a:t>           </a:t>
            </a:r>
            <a:r>
              <a:rPr lang="en-US" sz="1200" b="1" dirty="0" err="1"/>
              <a:t>fuera</a:t>
            </a:r>
            <a:r>
              <a:rPr lang="en-US" sz="1200" b="1" dirty="0"/>
              <a:t> del </a:t>
            </a:r>
            <a:r>
              <a:rPr lang="en-US" sz="1200" b="1" dirty="0" err="1"/>
              <a:t>plano</a:t>
            </a:r>
            <a:endParaRPr lang="en-US" sz="1051" b="1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B9E5BD4B-7E38-47CD-BD92-72EF7253C24D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 rot="10800000" flipH="1">
            <a:off x="5207495" y="4067978"/>
            <a:ext cx="1278454" cy="21195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FD6BD405-948D-446F-8842-017D46302515}"/>
              </a:ext>
            </a:extLst>
          </p:cNvPr>
          <p:cNvSpPr txBox="1"/>
          <p:nvPr/>
        </p:nvSpPr>
        <p:spPr>
          <a:xfrm>
            <a:off x="6485949" y="4794316"/>
            <a:ext cx="2678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5) </a:t>
            </a:r>
            <a:r>
              <a:rPr lang="en-US" sz="1200" b="1" dirty="0" err="1"/>
              <a:t>Falla</a:t>
            </a:r>
            <a:r>
              <a:rPr lang="en-US" sz="1200" b="1" dirty="0"/>
              <a:t> del </a:t>
            </a:r>
            <a:r>
              <a:rPr lang="en-US" sz="1200" b="1" dirty="0" err="1"/>
              <a:t>elemento</a:t>
            </a:r>
            <a:endParaRPr lang="en-US" sz="1051" b="1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799181F-4FDC-49A6-BBEF-10F57E3CCC0E}"/>
              </a:ext>
            </a:extLst>
          </p:cNvPr>
          <p:cNvSpPr txBox="1"/>
          <p:nvPr/>
        </p:nvSpPr>
        <p:spPr>
          <a:xfrm>
            <a:off x="640223" y="3767925"/>
            <a:ext cx="14300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Rosso et al. (2018)</a:t>
            </a:r>
            <a:endParaRPr lang="es-EC" sz="900" b="1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7EA41FA-13C3-4140-9BB5-562188AEE67C}"/>
              </a:ext>
            </a:extLst>
          </p:cNvPr>
          <p:cNvSpPr txBox="1"/>
          <p:nvPr/>
        </p:nvSpPr>
        <p:spPr>
          <a:xfrm>
            <a:off x="3856962" y="3845895"/>
            <a:ext cx="14300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Tran (2012)</a:t>
            </a:r>
            <a:endParaRPr lang="es-EC" sz="900" b="1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1B0DACC-5BA9-47FF-83D6-EEF096CFC434}"/>
              </a:ext>
            </a:extLst>
          </p:cNvPr>
          <p:cNvSpPr txBox="1"/>
          <p:nvPr/>
        </p:nvSpPr>
        <p:spPr>
          <a:xfrm>
            <a:off x="7297950" y="3844474"/>
            <a:ext cx="14300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Segura (2017)</a:t>
            </a:r>
            <a:endParaRPr lang="es-EC" sz="900" b="1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8CE47BE6-D0B9-4DDF-80B9-9B8F4F14E54E}"/>
              </a:ext>
            </a:extLst>
          </p:cNvPr>
          <p:cNvSpPr txBox="1"/>
          <p:nvPr/>
        </p:nvSpPr>
        <p:spPr>
          <a:xfrm>
            <a:off x="2564426" y="5591267"/>
            <a:ext cx="14300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Johnson (2010)</a:t>
            </a:r>
            <a:endParaRPr lang="es-EC" sz="900" b="1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AB48BB8-0089-452F-B051-7289D3E01EDD}"/>
              </a:ext>
            </a:extLst>
          </p:cNvPr>
          <p:cNvSpPr txBox="1"/>
          <p:nvPr/>
        </p:nvSpPr>
        <p:spPr>
          <a:xfrm>
            <a:off x="6604011" y="5511658"/>
            <a:ext cx="14300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Zhang &amp; Wang (2000)</a:t>
            </a:r>
            <a:endParaRPr lang="es-EC" sz="900" b="1" dirty="0"/>
          </a:p>
        </p:txBody>
      </p:sp>
    </p:spTree>
    <p:extLst>
      <p:ext uri="{BB962C8B-B14F-4D97-AF65-F5344CB8AC3E}">
        <p14:creationId xmlns:p14="http://schemas.microsoft.com/office/powerpoint/2010/main" val="133773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6" grpId="0"/>
      <p:bldP spid="28" grpId="0"/>
      <p:bldP spid="29" grpId="0"/>
      <p:bldP spid="30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8878641-3EFF-4633-848D-146ED31A932E}"/>
              </a:ext>
            </a:extLst>
          </p:cNvPr>
          <p:cNvSpPr txBox="1"/>
          <p:nvPr/>
        </p:nvSpPr>
        <p:spPr>
          <a:xfrm>
            <a:off x="1" y="6514411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5</a:t>
            </a:r>
            <a:endParaRPr lang="es-EC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26EE864-2EEB-48D6-BFE0-1CA2BE66D18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422011" y="1796718"/>
            <a:ext cx="3229908" cy="34082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5CF9188-800C-453A-8719-6BE20866D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192530" y="2854172"/>
            <a:ext cx="3905761" cy="15399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E050D48-5ABE-4712-94FE-C60E90CBDFA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28604" y="1796718"/>
            <a:ext cx="2790701" cy="34082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C36CB592-A70D-4782-A6C4-2DDFB5F7DF56}"/>
              </a:ext>
            </a:extLst>
          </p:cNvPr>
          <p:cNvSpPr/>
          <p:nvPr/>
        </p:nvSpPr>
        <p:spPr>
          <a:xfrm>
            <a:off x="644339" y="5344922"/>
            <a:ext cx="1967329" cy="6356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Edificios</a:t>
            </a:r>
            <a:r>
              <a:rPr lang="en-US" dirty="0">
                <a:solidFill>
                  <a:schemeClr val="tx1"/>
                </a:solidFill>
              </a:rPr>
              <a:t> con MEHA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FEB2A667-27D2-48F7-BC38-B144A04C448C}"/>
              </a:ext>
            </a:extLst>
          </p:cNvPr>
          <p:cNvSpPr/>
          <p:nvPr/>
        </p:nvSpPr>
        <p:spPr>
          <a:xfrm>
            <a:off x="3929595" y="5344922"/>
            <a:ext cx="2317479" cy="6356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Pórticos</a:t>
            </a:r>
            <a:r>
              <a:rPr lang="en-US" dirty="0">
                <a:solidFill>
                  <a:schemeClr val="tx1"/>
                </a:solidFill>
              </a:rPr>
              <a:t> flexibles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(Vigas y </a:t>
            </a:r>
            <a:r>
              <a:rPr lang="en-US" dirty="0" err="1">
                <a:solidFill>
                  <a:schemeClr val="tx1"/>
                </a:solidFill>
              </a:rPr>
              <a:t>columnas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3" name="Título 2">
            <a:extLst>
              <a:ext uri="{FF2B5EF4-FFF2-40B4-BE49-F238E27FC236}">
                <a16:creationId xmlns:a16="http://schemas.microsoft.com/office/drawing/2014/main" id="{804E31D7-D2A0-4583-ADCE-E3F5C73132AB}"/>
              </a:ext>
            </a:extLst>
          </p:cNvPr>
          <p:cNvSpPr txBox="1">
            <a:spLocks/>
          </p:cNvSpPr>
          <p:nvPr/>
        </p:nvSpPr>
        <p:spPr>
          <a:xfrm>
            <a:off x="228601" y="700410"/>
            <a:ext cx="8229600" cy="4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INTRODUCCIÓN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ED18DBF-53D0-4425-A9DE-C6D01D410CE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D259AC1B-87DC-42C9-A796-13AF793365D8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1E8F383C-7715-4EEE-B4F2-B8E29FC43627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7" y="6412030"/>
            <a:ext cx="1808027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I. GENERALIDADES</a:t>
            </a:r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AE21E9AD-75C2-4711-91D3-7E478CCA92DD}"/>
              </a:ext>
            </a:extLst>
          </p:cNvPr>
          <p:cNvSpPr/>
          <p:nvPr/>
        </p:nvSpPr>
        <p:spPr>
          <a:xfrm>
            <a:off x="7037974" y="3452332"/>
            <a:ext cx="519953" cy="448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317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50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2503908" y="6445777"/>
            <a:ext cx="2583174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V. CURVAS DE FRAGILIDAD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228601" y="71880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MÉTODOS DE REPARACIÓN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931D500-1156-4805-A471-FFAD854B1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1252272"/>
            <a:ext cx="6496049" cy="473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191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51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2503908" y="6445777"/>
            <a:ext cx="2583174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V. CURVAS DE FRAGILIDAD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228601" y="71880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PARÁMETRO DE DEMANDA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32770" name="Picture 2" descr="Fundamentos para la Mitigación de Desastres en Establecimientos de Salud:  Capítulo 2 Vulnerabilidad estructural: Diseño sismorresistente: Derivas  (desplazamiento relativo entre pisos)">
            <a:extLst>
              <a:ext uri="{FF2B5EF4-FFF2-40B4-BE49-F238E27FC236}">
                <a16:creationId xmlns:a16="http://schemas.microsoft.com/office/drawing/2014/main" id="{F15A0DCE-7DFB-4EEF-B42F-E4B12B262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407498"/>
            <a:ext cx="3390899" cy="22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áfico 398">
            <a:extLst>
              <a:ext uri="{FF2B5EF4-FFF2-40B4-BE49-F238E27FC236}">
                <a16:creationId xmlns:a16="http://schemas.microsoft.com/office/drawing/2014/main" id="{3E45AD35-3596-424F-9ADF-D33C88A702A5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59" t="5505" r="5605"/>
          <a:stretch/>
        </p:blipFill>
        <p:spPr bwMode="auto">
          <a:xfrm>
            <a:off x="4154700" y="1554861"/>
            <a:ext cx="4760699" cy="41835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Flecha: curvada hacia la derecha 1">
            <a:extLst>
              <a:ext uri="{FF2B5EF4-FFF2-40B4-BE49-F238E27FC236}">
                <a16:creationId xmlns:a16="http://schemas.microsoft.com/office/drawing/2014/main" id="{3F13BEA1-2539-45A2-AFAF-D9EAA79E7810}"/>
              </a:ext>
            </a:extLst>
          </p:cNvPr>
          <p:cNvSpPr/>
          <p:nvPr/>
        </p:nvSpPr>
        <p:spPr>
          <a:xfrm>
            <a:off x="1717804" y="4051413"/>
            <a:ext cx="1524000" cy="136484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32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52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2503908" y="6445777"/>
            <a:ext cx="2583174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V. CURVAS DE FRAGILIDAD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228601" y="71880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PARÁMETRO DE DEMANDA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10269E-4EB8-4AB6-A5BD-944AB418C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31" y="1265059"/>
            <a:ext cx="8376737" cy="468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56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8C92E594-705D-4EEE-9C8E-D9E90B0B9632}"/>
              </a:ext>
            </a:extLst>
          </p:cNvPr>
          <p:cNvSpPr/>
          <p:nvPr/>
        </p:nvSpPr>
        <p:spPr>
          <a:xfrm>
            <a:off x="4141842" y="5173522"/>
            <a:ext cx="1448149" cy="7561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53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2503908" y="6445777"/>
            <a:ext cx="2583174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V. CURVAS DE FRAGILIDAD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228601" y="71880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ELABORACIÓN DE CURVAS</a:t>
            </a:r>
            <a:endParaRPr lang="es-EC" i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4AAC3236-6460-4C16-A8BC-283DD53AF431}"/>
                  </a:ext>
                </a:extLst>
              </p:cNvPr>
              <p:cNvSpPr txBox="1"/>
              <p:nvPr/>
            </p:nvSpPr>
            <p:spPr>
              <a:xfrm>
                <a:off x="228601" y="1551590"/>
                <a:ext cx="1966180" cy="5763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EC" i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s-EC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s-EC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num>
                            <m:den>
                              <m:sSub>
                                <m:sSubPr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4AAC3236-6460-4C16-A8BC-283DD53AF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1551590"/>
                <a:ext cx="1966180" cy="576376"/>
              </a:xfrm>
              <a:prstGeom prst="rect">
                <a:avLst/>
              </a:prstGeom>
              <a:blipFill>
                <a:blip r:embed="rId3"/>
                <a:stretch>
                  <a:fillRect t="-50000" r="-4658" b="-3723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6AD6CB72-5BED-4DEC-B775-9F51914872DC}"/>
              </a:ext>
            </a:extLst>
          </p:cNvPr>
          <p:cNvSpPr/>
          <p:nvPr/>
        </p:nvSpPr>
        <p:spPr>
          <a:xfrm>
            <a:off x="1055536" y="2324100"/>
            <a:ext cx="312309" cy="4381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E475E6E3-3308-414C-8956-9BF896C87E61}"/>
                  </a:ext>
                </a:extLst>
              </p:cNvPr>
              <p:cNvSpPr txBox="1"/>
              <p:nvPr/>
            </p:nvSpPr>
            <p:spPr>
              <a:xfrm>
                <a:off x="447309" y="2958384"/>
                <a:ext cx="1528762" cy="4092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p>
                                <m:e>
                                  <m:func>
                                    <m:func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s-EC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</m:nary>
                            </m:e>
                          </m:d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E475E6E3-3308-414C-8956-9BF896C87E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09" y="2958384"/>
                <a:ext cx="1528762" cy="409215"/>
              </a:xfrm>
              <a:prstGeom prst="rect">
                <a:avLst/>
              </a:prstGeom>
              <a:blipFill>
                <a:blip r:embed="rId4"/>
                <a:stretch>
                  <a:fillRect t="-35821" b="-6417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lecha: hacia abajo 16">
            <a:extLst>
              <a:ext uri="{FF2B5EF4-FFF2-40B4-BE49-F238E27FC236}">
                <a16:creationId xmlns:a16="http://schemas.microsoft.com/office/drawing/2014/main" id="{08FA4316-C1D0-40AE-B75B-0AE54A740A08}"/>
              </a:ext>
            </a:extLst>
          </p:cNvPr>
          <p:cNvSpPr/>
          <p:nvPr/>
        </p:nvSpPr>
        <p:spPr>
          <a:xfrm>
            <a:off x="1055536" y="3490402"/>
            <a:ext cx="312309" cy="4381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1FFD5288-9D50-4C80-93C4-756030D2C725}"/>
                  </a:ext>
                </a:extLst>
              </p:cNvPr>
              <p:cNvSpPr txBox="1"/>
              <p:nvPr/>
            </p:nvSpPr>
            <p:spPr>
              <a:xfrm>
                <a:off x="-1145747" y="4120597"/>
                <a:ext cx="4714874" cy="5307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1FFD5288-9D50-4C80-93C4-756030D2C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45747" y="4120597"/>
                <a:ext cx="4714874" cy="5307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lecha: hacia abajo 18">
            <a:extLst>
              <a:ext uri="{FF2B5EF4-FFF2-40B4-BE49-F238E27FC236}">
                <a16:creationId xmlns:a16="http://schemas.microsoft.com/office/drawing/2014/main" id="{EC761E5E-6999-4BCC-BA70-6E09E6CEA55D}"/>
              </a:ext>
            </a:extLst>
          </p:cNvPr>
          <p:cNvSpPr/>
          <p:nvPr/>
        </p:nvSpPr>
        <p:spPr>
          <a:xfrm>
            <a:off x="1055536" y="4754881"/>
            <a:ext cx="312309" cy="4381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C4013A1E-5C3D-4A69-94C0-1EDECD1415A9}"/>
                  </a:ext>
                </a:extLst>
              </p:cNvPr>
              <p:cNvSpPr txBox="1"/>
              <p:nvPr/>
            </p:nvSpPr>
            <p:spPr>
              <a:xfrm>
                <a:off x="-1270580" y="5193031"/>
                <a:ext cx="5276850" cy="9305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C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den>
                                  </m:f>
                                  <m:nary>
                                    <m:naryPr>
                                      <m:chr m:val="∑"/>
                                      <m:limLoc m:val="undOvr"/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es-EC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s-EC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unc>
                                                <m:funcPr>
                                                  <m:ctrlPr>
                                                    <a:rPr lang="es-EC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s-EC" i="0">
                                                      <a:latin typeface="Cambria Math" panose="02040503050406030204" pitchFamily="18" charset="0"/>
                                                    </a:rPr>
                                                    <m:t>ln</m:t>
                                                  </m:r>
                                                </m:fName>
                                                <m:e>
                                                  <m:d>
                                                    <m:dPr>
                                                      <m:ctrlPr>
                                                        <a:rPr lang="es-EC" i="1">
                                                          <a:solidFill>
                                                            <a:srgbClr val="836967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f>
                                                        <m:fPr>
                                                          <m:type m:val="skw"/>
                                                          <m:ctrlPr>
                                                            <a:rPr lang="es-EC" i="1">
                                                              <a:solidFill>
                                                                <a:srgbClr val="836967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fPr>
                                                        <m:num>
                                                          <m:sSub>
                                                            <m:sSubPr>
                                                              <m:ctrlPr>
                                                                <a:rPr lang="es-EC" i="1">
                                                                  <a:solidFill>
                                                                    <a:srgbClr val="836967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sSubPr>
                                                            <m:e>
                                                              <m:r>
                                                                <a:rPr lang="es-EC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𝐷</m:t>
                                                              </m:r>
                                                            </m:e>
                                                            <m:sub>
                                                              <m:r>
                                                                <a:rPr lang="es-EC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𝑖</m:t>
                                                              </m:r>
                                                            </m:sub>
                                                          </m:sSub>
                                                        </m:num>
                                                        <m:den>
                                                          <m:r>
                                                            <a:rPr lang="es-EC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𝜃</m:t>
                                                          </m:r>
                                                        </m:den>
                                                      </m:f>
                                                    </m:e>
                                                  </m:d>
                                                </m:e>
                                              </m:func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s-EC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C4013A1E-5C3D-4A69-94C0-1EDECD141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70580" y="5193031"/>
                <a:ext cx="5276850" cy="9305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E7C7BB0D-7DDC-4401-A708-22FC9DBCA7B2}"/>
              </a:ext>
            </a:extLst>
          </p:cNvPr>
          <p:cNvCxnSpPr>
            <a:cxnSpLocks/>
          </p:cNvCxnSpPr>
          <p:nvPr/>
        </p:nvCxnSpPr>
        <p:spPr>
          <a:xfrm>
            <a:off x="3054428" y="1252272"/>
            <a:ext cx="0" cy="474801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n 21">
            <a:extLst>
              <a:ext uri="{FF2B5EF4-FFF2-40B4-BE49-F238E27FC236}">
                <a16:creationId xmlns:a16="http://schemas.microsoft.com/office/drawing/2014/main" id="{0AC6BD9F-19AE-4D6A-85B8-F0A6D43973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2209" y="1200108"/>
            <a:ext cx="4315768" cy="3516552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6FE7A923-010D-4836-908F-1B1AE2E1D581}"/>
              </a:ext>
            </a:extLst>
          </p:cNvPr>
          <p:cNvSpPr txBox="1"/>
          <p:nvPr/>
        </p:nvSpPr>
        <p:spPr>
          <a:xfrm rot="16200000">
            <a:off x="2016468" y="2668677"/>
            <a:ext cx="3170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Valores</a:t>
            </a:r>
            <a:r>
              <a:rPr lang="en-US" sz="1200" b="1" dirty="0"/>
              <a:t> para </a:t>
            </a:r>
            <a:r>
              <a:rPr lang="en-US" sz="1200" b="1" dirty="0" err="1"/>
              <a:t>estado</a:t>
            </a:r>
            <a:r>
              <a:rPr lang="en-US" sz="1200" b="1" dirty="0"/>
              <a:t> de </a:t>
            </a:r>
            <a:r>
              <a:rPr lang="en-US" sz="1200" b="1" dirty="0" err="1"/>
              <a:t>daño</a:t>
            </a:r>
            <a:r>
              <a:rPr lang="en-US" sz="1200" b="1" dirty="0"/>
              <a:t> 3 (DS3)</a:t>
            </a:r>
            <a:endParaRPr lang="en-US" sz="1051" b="1" dirty="0"/>
          </a:p>
        </p:txBody>
      </p:sp>
      <p:sp>
        <p:nvSpPr>
          <p:cNvPr id="24" name="Cerrar llave 23">
            <a:extLst>
              <a:ext uri="{FF2B5EF4-FFF2-40B4-BE49-F238E27FC236}">
                <a16:creationId xmlns:a16="http://schemas.microsoft.com/office/drawing/2014/main" id="{5D65EE0B-2B97-4462-BD6B-B21BDDC7E6D8}"/>
              </a:ext>
            </a:extLst>
          </p:cNvPr>
          <p:cNvSpPr/>
          <p:nvPr/>
        </p:nvSpPr>
        <p:spPr>
          <a:xfrm rot="10800000">
            <a:off x="3881746" y="1244825"/>
            <a:ext cx="476252" cy="3422949"/>
          </a:xfrm>
          <a:prstGeom prst="rightBrac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BF4A7560-6F9F-498B-AC67-548D2E35104D}"/>
                  </a:ext>
                </a:extLst>
              </p:cNvPr>
              <p:cNvSpPr txBox="1"/>
              <p:nvPr/>
            </p:nvSpPr>
            <p:spPr>
              <a:xfrm>
                <a:off x="2128839" y="5370529"/>
                <a:ext cx="534352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s-E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es-EC" b="1" dirty="0"/>
              </a:p>
            </p:txBody>
          </p:sp>
        </mc:Choice>
        <mc:Fallback xmlns="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BF4A7560-6F9F-498B-AC67-548D2E351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8839" y="5370529"/>
                <a:ext cx="5343524" cy="307777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613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54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2503908" y="6445777"/>
            <a:ext cx="2583174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V. CURVAS DE FRAGILIDAD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228601" y="71880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ELABORACIÓN DE CURVAS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0AC6BD9F-19AE-4D6A-85B8-F0A6D4397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232" y="652660"/>
            <a:ext cx="4181998" cy="340755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D3DBE09A-E282-4C2A-B7C0-806FF75C0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0" y="1428206"/>
            <a:ext cx="4455005" cy="1970111"/>
          </a:xfrm>
          <a:prstGeom prst="rect">
            <a:avLst/>
          </a:prstGeom>
        </p:spPr>
      </p:pic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EF6E110A-7FA4-4EC1-9B1B-CDF6AF79A2BD}"/>
              </a:ext>
            </a:extLst>
          </p:cNvPr>
          <p:cNvCxnSpPr>
            <a:cxnSpLocks/>
          </p:cNvCxnSpPr>
          <p:nvPr/>
        </p:nvCxnSpPr>
        <p:spPr>
          <a:xfrm>
            <a:off x="4649534" y="1252272"/>
            <a:ext cx="0" cy="469689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áfico 396">
            <a:extLst>
              <a:ext uri="{FF2B5EF4-FFF2-40B4-BE49-F238E27FC236}">
                <a16:creationId xmlns:a16="http://schemas.microsoft.com/office/drawing/2014/main" id="{437F8C70-9F73-4B1E-ADE3-48181F8C2288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385" y="3581795"/>
            <a:ext cx="3345045" cy="258201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252A58F4-6E1C-41FE-BB1F-C61680294B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6731" y="4330714"/>
            <a:ext cx="4181997" cy="1638308"/>
          </a:xfrm>
          <a:prstGeom prst="rect">
            <a:avLst/>
          </a:prstGeom>
        </p:spPr>
      </p:pic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712D46B6-E815-4BBE-A3A9-C9C365ED15A6}"/>
              </a:ext>
            </a:extLst>
          </p:cNvPr>
          <p:cNvCxnSpPr>
            <a:cxnSpLocks/>
          </p:cNvCxnSpPr>
          <p:nvPr/>
        </p:nvCxnSpPr>
        <p:spPr>
          <a:xfrm>
            <a:off x="4828232" y="4204141"/>
            <a:ext cx="4181998" cy="0"/>
          </a:xfrm>
          <a:prstGeom prst="line">
            <a:avLst/>
          </a:prstGeom>
          <a:ln w="57150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80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55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2503908" y="6445777"/>
            <a:ext cx="2583174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V. CURVAS DE FRAGILIDAD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228601" y="71880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ELABORACIÓN DE CURVAS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16" name="Gráfico 397">
            <a:extLst>
              <a:ext uri="{FF2B5EF4-FFF2-40B4-BE49-F238E27FC236}">
                <a16:creationId xmlns:a16="http://schemas.microsoft.com/office/drawing/2014/main" id="{E19E17FA-A1CE-487F-8198-561D09557287}"/>
              </a:ext>
            </a:extLst>
          </p:cNvPr>
          <p:cNvPicPr/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692"/>
          <a:stretch/>
        </p:blipFill>
        <p:spPr bwMode="auto">
          <a:xfrm>
            <a:off x="149566" y="1252272"/>
            <a:ext cx="6495072" cy="4696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61520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8;p1">
            <a:extLst>
              <a:ext uri="{FF2B5EF4-FFF2-40B4-BE49-F238E27FC236}">
                <a16:creationId xmlns:a16="http://schemas.microsoft.com/office/drawing/2014/main" id="{BD2026FD-A53F-42DB-966C-93B7D0932B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"/>
            <a:ext cx="3592512" cy="10906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F3923D4-3083-4A3E-9450-5DEF804826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3058952"/>
              </p:ext>
            </p:extLst>
          </p:nvPr>
        </p:nvGraphicFramePr>
        <p:xfrm>
          <a:off x="2677869" y="124208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DF7428B-5679-4E76-8D2F-C8BC70B6AEC6}"/>
              </a:ext>
            </a:extLst>
          </p:cNvPr>
          <p:cNvSpPr txBox="1"/>
          <p:nvPr/>
        </p:nvSpPr>
        <p:spPr>
          <a:xfrm rot="16200000">
            <a:off x="570794" y="2605576"/>
            <a:ext cx="2974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CONTENIDO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9448239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57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1801982" y="6412957"/>
            <a:ext cx="3752656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VI. CONCLUSIONES Y RECOMENDACIONES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228601" y="71880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CONCLUSIONES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37890" name="Picture 2" descr="Iconos Numero 1 - Descarga gratis, PNG y vector">
            <a:extLst>
              <a:ext uri="{FF2B5EF4-FFF2-40B4-BE49-F238E27FC236}">
                <a16:creationId xmlns:a16="http://schemas.microsoft.com/office/drawing/2014/main" id="{BF72A00F-44A8-43A1-A547-D53704AB9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" y="1304084"/>
            <a:ext cx="924011" cy="92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8118ABC-7366-4FDC-9B8A-1EB0BA0D41F9}"/>
              </a:ext>
            </a:extLst>
          </p:cNvPr>
          <p:cNvSpPr txBox="1"/>
          <p:nvPr/>
        </p:nvSpPr>
        <p:spPr>
          <a:xfrm>
            <a:off x="1283368" y="1415047"/>
            <a:ext cx="7166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El modelo en análisis no consigue una buena convergencia en muros tipo T ni en muros armados con una sola capa de refuerzo.</a:t>
            </a:r>
          </a:p>
        </p:txBody>
      </p:sp>
      <p:pic>
        <p:nvPicPr>
          <p:cNvPr id="37892" name="Picture 4" descr="Plantilla de Número 2 de Color Negro para Camiseta de Fútbol | Manualidades  de papel para niños">
            <a:extLst>
              <a:ext uri="{FF2B5EF4-FFF2-40B4-BE49-F238E27FC236}">
                <a16:creationId xmlns:a16="http://schemas.microsoft.com/office/drawing/2014/main" id="{052EC220-4068-407F-B158-1A7F6A52D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85" y="2478389"/>
            <a:ext cx="652583" cy="92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759ACEFD-9EF6-441C-B7BB-E189653B31E2}"/>
              </a:ext>
            </a:extLst>
          </p:cNvPr>
          <p:cNvSpPr txBox="1"/>
          <p:nvPr/>
        </p:nvSpPr>
        <p:spPr>
          <a:xfrm>
            <a:off x="1346659" y="2755729"/>
            <a:ext cx="7492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El criterio de estabilidad asumido podría ser demasiado conservador.</a:t>
            </a:r>
          </a:p>
        </p:txBody>
      </p:sp>
      <p:pic>
        <p:nvPicPr>
          <p:cNvPr id="37896" name="Picture 8" descr="Plantilla de Número 3 de Color Negro para Camiseta de Fútbol | Manualidades  de papel para niños">
            <a:extLst>
              <a:ext uri="{FF2B5EF4-FFF2-40B4-BE49-F238E27FC236}">
                <a16:creationId xmlns:a16="http://schemas.microsoft.com/office/drawing/2014/main" id="{A0556156-07A8-4D90-A5F4-4F9C33EB0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85" y="3649362"/>
            <a:ext cx="652583" cy="92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7F9CA15A-E371-4914-866E-A2BAF0CAD181}"/>
                  </a:ext>
                </a:extLst>
              </p:cNvPr>
              <p:cNvSpPr txBox="1"/>
              <p:nvPr/>
            </p:nvSpPr>
            <p:spPr>
              <a:xfrm>
                <a:off x="1346659" y="3887306"/>
                <a:ext cx="74925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44" indent="-285744">
                  <a:buFont typeface="Arial" panose="020B0604020202020204" pitchFamily="34" charset="0"/>
                  <a:buChar char="•"/>
                </a:pPr>
                <a:r>
                  <a:rPr lang="es-ES" sz="1800" dirty="0"/>
                  <a:t>La longitud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b="1" i="1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s-ES" sz="1600" b="1" i="1">
                            <a:latin typeface="Cambria Math" panose="02040503050406030204" pitchFamily="18" charset="0"/>
                          </a:rPr>
                          <m:t>𝒐</m:t>
                        </m:r>
                      </m:sub>
                    </m:sSub>
                  </m:oMath>
                </a14:m>
                <a:r>
                  <a:rPr lang="es-ES" sz="1800" dirty="0"/>
                  <a:t> involucrada en el pandeo juega un papel crucial en la precisión del modelo.</a:t>
                </a:r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7F9CA15A-E371-4914-866E-A2BAF0CAD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659" y="3887306"/>
                <a:ext cx="7492541" cy="646331"/>
              </a:xfrm>
              <a:prstGeom prst="rect">
                <a:avLst/>
              </a:prstGeom>
              <a:blipFill>
                <a:blip r:embed="rId6"/>
                <a:stretch>
                  <a:fillRect l="-570" t="-5660" b="-1415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uadroTexto 19">
            <a:extLst>
              <a:ext uri="{FF2B5EF4-FFF2-40B4-BE49-F238E27FC236}">
                <a16:creationId xmlns:a16="http://schemas.microsoft.com/office/drawing/2014/main" id="{3A70A08A-1D16-4904-AB71-A8791C869034}"/>
              </a:ext>
            </a:extLst>
          </p:cNvPr>
          <p:cNvSpPr txBox="1"/>
          <p:nvPr/>
        </p:nvSpPr>
        <p:spPr>
          <a:xfrm>
            <a:off x="1346659" y="5037201"/>
            <a:ext cx="7492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La deriva de piso (dentro del plano) es un parámetro muy importante a tomar en cuenta en el desarrollo de la inestabilidad por pandeo fuera de plano.</a:t>
            </a:r>
          </a:p>
        </p:txBody>
      </p:sp>
      <p:pic>
        <p:nvPicPr>
          <p:cNvPr id="37898" name="Picture 10" descr="Plantilla de Número 4 de Color Negro para Camiseta de Fútbol | Manualidades  de papel para niños">
            <a:extLst>
              <a:ext uri="{FF2B5EF4-FFF2-40B4-BE49-F238E27FC236}">
                <a16:creationId xmlns:a16="http://schemas.microsoft.com/office/drawing/2014/main" id="{E6737F04-1A5E-4D89-9A05-688617937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85" y="4838699"/>
            <a:ext cx="652583" cy="92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34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58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228601" y="71880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RECOMENDACIONES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37890" name="Picture 2" descr="Iconos Numero 1 - Descarga gratis, PNG y vector">
            <a:extLst>
              <a:ext uri="{FF2B5EF4-FFF2-40B4-BE49-F238E27FC236}">
                <a16:creationId xmlns:a16="http://schemas.microsoft.com/office/drawing/2014/main" id="{BF72A00F-44A8-43A1-A547-D53704AB9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" y="1304084"/>
            <a:ext cx="924011" cy="92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8118ABC-7366-4FDC-9B8A-1EB0BA0D41F9}"/>
              </a:ext>
            </a:extLst>
          </p:cNvPr>
          <p:cNvSpPr txBox="1"/>
          <p:nvPr/>
        </p:nvSpPr>
        <p:spPr>
          <a:xfrm>
            <a:off x="1283368" y="1303277"/>
            <a:ext cx="7379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Realiza un mayor número de ensayos vinculados con esta temática, es decir, que los diseños estén orientados a la ocurrencia del pandeo fuera de plano. </a:t>
            </a:r>
          </a:p>
        </p:txBody>
      </p:sp>
      <p:pic>
        <p:nvPicPr>
          <p:cNvPr id="37892" name="Picture 4" descr="Plantilla de Número 2 de Color Negro para Camiseta de Fútbol | Manualidades  de papel para niños">
            <a:extLst>
              <a:ext uri="{FF2B5EF4-FFF2-40B4-BE49-F238E27FC236}">
                <a16:creationId xmlns:a16="http://schemas.microsoft.com/office/drawing/2014/main" id="{052EC220-4068-407F-B158-1A7F6A52D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85" y="2478389"/>
            <a:ext cx="652583" cy="92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759ACEFD-9EF6-441C-B7BB-E189653B31E2}"/>
              </a:ext>
            </a:extLst>
          </p:cNvPr>
          <p:cNvSpPr txBox="1"/>
          <p:nvPr/>
        </p:nvSpPr>
        <p:spPr>
          <a:xfrm>
            <a:off x="1346659" y="2642259"/>
            <a:ext cx="7492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Reportar resultados más explícitos, llegando incluso a publicar la información sin filtrar para que el lector pueda indagar más a fondo.</a:t>
            </a:r>
          </a:p>
        </p:txBody>
      </p:sp>
      <p:pic>
        <p:nvPicPr>
          <p:cNvPr id="37896" name="Picture 8" descr="Plantilla de Número 3 de Color Negro para Camiseta de Fútbol | Manualidades  de papel para niños">
            <a:extLst>
              <a:ext uri="{FF2B5EF4-FFF2-40B4-BE49-F238E27FC236}">
                <a16:creationId xmlns:a16="http://schemas.microsoft.com/office/drawing/2014/main" id="{A0556156-07A8-4D90-A5F4-4F9C33EB0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85" y="3649362"/>
            <a:ext cx="652583" cy="92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7F9CA15A-E371-4914-866E-A2BAF0CAD181}"/>
              </a:ext>
            </a:extLst>
          </p:cNvPr>
          <p:cNvSpPr txBox="1"/>
          <p:nvPr/>
        </p:nvSpPr>
        <p:spPr>
          <a:xfrm>
            <a:off x="1346659" y="3887306"/>
            <a:ext cx="7492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No emplear secciones con una sola capa de refuerzo o espesores extremadamente reducidos en zonas sísmicas..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A70A08A-1D16-4904-AB71-A8791C869034}"/>
              </a:ext>
            </a:extLst>
          </p:cNvPr>
          <p:cNvSpPr txBox="1"/>
          <p:nvPr/>
        </p:nvSpPr>
        <p:spPr>
          <a:xfrm>
            <a:off x="1346659" y="5116039"/>
            <a:ext cx="7492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Revisar los límites impuestos en las deriva de piso.</a:t>
            </a:r>
          </a:p>
        </p:txBody>
      </p:sp>
      <p:pic>
        <p:nvPicPr>
          <p:cNvPr id="37898" name="Picture 10" descr="Plantilla de Número 4 de Color Negro para Camiseta de Fútbol | Manualidades  de papel para niños">
            <a:extLst>
              <a:ext uri="{FF2B5EF4-FFF2-40B4-BE49-F238E27FC236}">
                <a16:creationId xmlns:a16="http://schemas.microsoft.com/office/drawing/2014/main" id="{E6737F04-1A5E-4D89-9A05-688617937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85" y="4838699"/>
            <a:ext cx="652583" cy="92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2B7FE9F8-A428-4D6A-8AEB-86F30EA59D8D}"/>
              </a:ext>
            </a:extLst>
          </p:cNvPr>
          <p:cNvSpPr txBox="1">
            <a:spLocks noChangeArrowheads="1"/>
          </p:cNvSpPr>
          <p:nvPr/>
        </p:nvSpPr>
        <p:spPr>
          <a:xfrm>
            <a:off x="1801982" y="6412957"/>
            <a:ext cx="3752656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VI. CONCLUSIONES Y 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45859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59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228601" y="71880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RECOMENDACIONES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8118ABC-7366-4FDC-9B8A-1EB0BA0D41F9}"/>
              </a:ext>
            </a:extLst>
          </p:cNvPr>
          <p:cNvSpPr txBox="1"/>
          <p:nvPr/>
        </p:nvSpPr>
        <p:spPr>
          <a:xfrm>
            <a:off x="1346659" y="1896165"/>
            <a:ext cx="7379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Continuar recopilando información que permita ampliar y mejorar la base de datos ensamblada.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59ACEFD-9EF6-441C-B7BB-E189653B31E2}"/>
              </a:ext>
            </a:extLst>
          </p:cNvPr>
          <p:cNvSpPr txBox="1"/>
          <p:nvPr/>
        </p:nvSpPr>
        <p:spPr>
          <a:xfrm>
            <a:off x="1385951" y="3911088"/>
            <a:ext cx="7492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1800" dirty="0"/>
              <a:t>Reconsiderar el paradigma de diseño comúnmente empleado.</a:t>
            </a:r>
          </a:p>
        </p:txBody>
      </p:sp>
      <p:pic>
        <p:nvPicPr>
          <p:cNvPr id="38914" name="Picture 2" descr="Amazon.com: Imperial 5449 Flota Número # 5, 4,&amp;quot; Negro Calcomanía, por  paquete de 10: Home Improvement">
            <a:extLst>
              <a:ext uri="{FF2B5EF4-FFF2-40B4-BE49-F238E27FC236}">
                <a16:creationId xmlns:a16="http://schemas.microsoft.com/office/drawing/2014/main" id="{0B18A71F-462A-410B-B380-DE8268A2D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01" y="1896165"/>
            <a:ext cx="826167" cy="82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Plantilla de Número 6 de Color Negro para Camiseta de Fútbol | Manualidades  de papel para niños">
            <a:extLst>
              <a:ext uri="{FF2B5EF4-FFF2-40B4-BE49-F238E27FC236}">
                <a16:creationId xmlns:a16="http://schemas.microsoft.com/office/drawing/2014/main" id="{67D04039-4926-4C8F-B18F-80346B58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93" y="3552131"/>
            <a:ext cx="767867" cy="108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A5CFADAF-EC12-4254-86EB-2D0EC3BFB47F}"/>
              </a:ext>
            </a:extLst>
          </p:cNvPr>
          <p:cNvSpPr txBox="1">
            <a:spLocks noChangeArrowheads="1"/>
          </p:cNvSpPr>
          <p:nvPr/>
        </p:nvSpPr>
        <p:spPr>
          <a:xfrm>
            <a:off x="1801982" y="6412957"/>
            <a:ext cx="3752656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VI. CONCLUSIONES Y 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398595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FC0007-7482-4091-8111-7E02BAC02D82}"/>
              </a:ext>
            </a:extLst>
          </p:cNvPr>
          <p:cNvSpPr txBox="1"/>
          <p:nvPr/>
        </p:nvSpPr>
        <p:spPr>
          <a:xfrm>
            <a:off x="1" y="6514411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6</a:t>
            </a:r>
            <a:endParaRPr lang="es-EC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313CE54C-60A5-4745-A2F4-EA3BE549FFB0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646E9BD-EBC9-43EC-BA03-E7D66C54B2CF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38400C16-9417-405D-928B-507E2581958E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7" y="6412030"/>
            <a:ext cx="1808027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I. GENERALIDADES</a:t>
            </a:r>
          </a:p>
        </p:txBody>
      </p:sp>
      <p:sp>
        <p:nvSpPr>
          <p:cNvPr id="16" name="Título 2">
            <a:extLst>
              <a:ext uri="{FF2B5EF4-FFF2-40B4-BE49-F238E27FC236}">
                <a16:creationId xmlns:a16="http://schemas.microsoft.com/office/drawing/2014/main" id="{6B2837AC-2290-4AA7-B9AD-CA168D2BAD74}"/>
              </a:ext>
            </a:extLst>
          </p:cNvPr>
          <p:cNvSpPr txBox="1">
            <a:spLocks/>
          </p:cNvSpPr>
          <p:nvPr/>
        </p:nvSpPr>
        <p:spPr>
          <a:xfrm>
            <a:off x="228601" y="700410"/>
            <a:ext cx="8229600" cy="4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INTRODUCCIÓN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5122" name="Picture 2" descr="DISEÑO DE MUROS EN EDIFICACIONES.">
            <a:extLst>
              <a:ext uri="{FF2B5EF4-FFF2-40B4-BE49-F238E27FC236}">
                <a16:creationId xmlns:a16="http://schemas.microsoft.com/office/drawing/2014/main" id="{C96AEE36-9B8C-403B-9580-3139A2311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62" y="1275361"/>
            <a:ext cx="2927873" cy="2679573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81778EC-869A-47DB-9BC4-AAA946587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590960" y="2082277"/>
            <a:ext cx="1020856" cy="923115"/>
          </a:xfrm>
          <a:prstGeom prst="rect">
            <a:avLst/>
          </a:prstGeom>
        </p:spPr>
      </p:pic>
      <p:pic>
        <p:nvPicPr>
          <p:cNvPr id="24" name="Picture 2" descr="Nec se hm_(hormigon_armado)-1">
            <a:extLst>
              <a:ext uri="{FF2B5EF4-FFF2-40B4-BE49-F238E27FC236}">
                <a16:creationId xmlns:a16="http://schemas.microsoft.com/office/drawing/2014/main" id="{DC657A70-4A06-4DA8-BF7A-D4A9948D7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61" y="4115410"/>
            <a:ext cx="1446075" cy="204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uáles son las novedades en el código ACI 318-19: Requisitos para la  Construcción con Hormigón Armado – Hormigón al Día">
            <a:extLst>
              <a:ext uri="{FF2B5EF4-FFF2-40B4-BE49-F238E27FC236}">
                <a16:creationId xmlns:a16="http://schemas.microsoft.com/office/drawing/2014/main" id="{0A33EE27-414B-4D19-B485-AB47634C1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651" y="4115410"/>
            <a:ext cx="1630439" cy="204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3097491E-8A98-4A6A-B44D-519D50EDBC95}"/>
              </a:ext>
            </a:extLst>
          </p:cNvPr>
          <p:cNvSpPr/>
          <p:nvPr/>
        </p:nvSpPr>
        <p:spPr>
          <a:xfrm>
            <a:off x="1990169" y="4912662"/>
            <a:ext cx="519953" cy="448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B7FF18FD-626C-43CA-ABE6-751266DB2A04}"/>
              </a:ext>
            </a:extLst>
          </p:cNvPr>
          <p:cNvCxnSpPr>
            <a:cxnSpLocks/>
          </p:cNvCxnSpPr>
          <p:nvPr/>
        </p:nvCxnSpPr>
        <p:spPr>
          <a:xfrm>
            <a:off x="4834513" y="868943"/>
            <a:ext cx="0" cy="511383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n 27">
            <a:extLst>
              <a:ext uri="{FF2B5EF4-FFF2-40B4-BE49-F238E27FC236}">
                <a16:creationId xmlns:a16="http://schemas.microsoft.com/office/drawing/2014/main" id="{6CF75FCB-B631-4B5F-9F5E-699DF49DE78C}"/>
              </a:ext>
            </a:extLst>
          </p:cNvPr>
          <p:cNvPicPr/>
          <p:nvPr/>
        </p:nvPicPr>
        <p:blipFill rotWithShape="1">
          <a:blip r:embed="rId9"/>
          <a:srcRect l="56388"/>
          <a:stretch/>
        </p:blipFill>
        <p:spPr>
          <a:xfrm>
            <a:off x="5685705" y="700409"/>
            <a:ext cx="2370137" cy="29414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A83937EE-A59B-4494-9E8C-C124BE57988D}"/>
              </a:ext>
            </a:extLst>
          </p:cNvPr>
          <p:cNvPicPr/>
          <p:nvPr/>
        </p:nvPicPr>
        <p:blipFill rotWithShape="1">
          <a:blip r:embed="rId10"/>
          <a:srcRect l="9327"/>
          <a:stretch/>
        </p:blipFill>
        <p:spPr bwMode="auto">
          <a:xfrm>
            <a:off x="6991324" y="3970001"/>
            <a:ext cx="1358687" cy="1729731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01F61386-5BDD-4BA6-AB5D-1D432468D626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5146405" y="3969645"/>
            <a:ext cx="1677671" cy="1730087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pic>
        <p:nvPicPr>
          <p:cNvPr id="5124" name="Picture 4" descr="Ilustración de Pintura De Un Interrogante y más Vectores Libres de Derechos  de Ayuda - iStock">
            <a:extLst>
              <a:ext uri="{FF2B5EF4-FFF2-40B4-BE49-F238E27FC236}">
                <a16:creationId xmlns:a16="http://schemas.microsoft.com/office/drawing/2014/main" id="{A241968A-E933-4906-8384-BAD74DDD6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110" y="1823589"/>
            <a:ext cx="953064" cy="95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BC0A88C-F3D9-4551-9DEB-14FC2B81AF26}"/>
              </a:ext>
            </a:extLst>
          </p:cNvPr>
          <p:cNvSpPr txBox="1"/>
          <p:nvPr/>
        </p:nvSpPr>
        <p:spPr>
          <a:xfrm>
            <a:off x="6400802" y="3675555"/>
            <a:ext cx="13452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Wallace (2012)</a:t>
            </a:r>
            <a:endParaRPr lang="es-EC" sz="900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E6C409B-60D1-46EA-82BD-09AB1403E8B6}"/>
              </a:ext>
            </a:extLst>
          </p:cNvPr>
          <p:cNvSpPr txBox="1"/>
          <p:nvPr/>
        </p:nvSpPr>
        <p:spPr>
          <a:xfrm>
            <a:off x="6256304" y="5768461"/>
            <a:ext cx="13452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/>
              <a:t>Sritharan</a:t>
            </a:r>
            <a:r>
              <a:rPr lang="es-ES" sz="900" b="1" dirty="0"/>
              <a:t> et al. (2014)</a:t>
            </a:r>
            <a:endParaRPr lang="es-EC" sz="900" b="1" dirty="0"/>
          </a:p>
        </p:txBody>
      </p:sp>
    </p:spTree>
    <p:extLst>
      <p:ext uri="{BB962C8B-B14F-4D97-AF65-F5344CB8AC3E}">
        <p14:creationId xmlns:p14="http://schemas.microsoft.com/office/powerpoint/2010/main" val="116667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8" grpId="0"/>
      <p:bldP spid="1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8;p1">
            <a:extLst>
              <a:ext uri="{FF2B5EF4-FFF2-40B4-BE49-F238E27FC236}">
                <a16:creationId xmlns:a16="http://schemas.microsoft.com/office/drawing/2014/main" id="{BD2026FD-A53F-42DB-966C-93B7D0932B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"/>
            <a:ext cx="3592512" cy="10906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F3923D4-3083-4A3E-9450-5DEF804826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4514799"/>
              </p:ext>
            </p:extLst>
          </p:nvPr>
        </p:nvGraphicFramePr>
        <p:xfrm>
          <a:off x="2677869" y="124208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DF7428B-5679-4E76-8D2F-C8BC70B6AEC6}"/>
              </a:ext>
            </a:extLst>
          </p:cNvPr>
          <p:cNvSpPr txBox="1"/>
          <p:nvPr/>
        </p:nvSpPr>
        <p:spPr>
          <a:xfrm rot="16200000">
            <a:off x="570794" y="2605576"/>
            <a:ext cx="2974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CONTENIDO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42117785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8;p1">
            <a:extLst>
              <a:ext uri="{FF2B5EF4-FFF2-40B4-BE49-F238E27FC236}">
                <a16:creationId xmlns:a16="http://schemas.microsoft.com/office/drawing/2014/main" id="{BD2026FD-A53F-42DB-966C-93B7D0932B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"/>
            <a:ext cx="3592512" cy="109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9FB8C05-E938-4057-AB74-3D04328CC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103" y="3874192"/>
            <a:ext cx="2494815" cy="168854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17E01FE-0923-4457-8462-74F3ADC7C8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39" y="1030473"/>
            <a:ext cx="3692763" cy="233506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1E6ECDE-8F80-4806-8503-4D3E073426B0}"/>
              </a:ext>
            </a:extLst>
          </p:cNvPr>
          <p:cNvSpPr txBox="1"/>
          <p:nvPr/>
        </p:nvSpPr>
        <p:spPr>
          <a:xfrm>
            <a:off x="962241" y="3309199"/>
            <a:ext cx="47741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dirty="0">
                <a:latin typeface="Harlow Solid Italic" panose="04030604020F02020D02" pitchFamily="82" charset="0"/>
              </a:rPr>
              <a:t>¡Gracias por su atención!</a:t>
            </a:r>
            <a:endParaRPr lang="es-EC" sz="3400" dirty="0">
              <a:latin typeface="Harlow Solid Italic" panose="04030604020F02020D02" pitchFamily="82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7605AD2-A55A-4D41-A9B3-6016022F8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490" y="321546"/>
            <a:ext cx="3566936" cy="499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728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8;p1">
            <a:extLst>
              <a:ext uri="{FF2B5EF4-FFF2-40B4-BE49-F238E27FC236}">
                <a16:creationId xmlns:a16="http://schemas.microsoft.com/office/drawing/2014/main" id="{BD2026FD-A53F-42DB-966C-93B7D0932B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"/>
            <a:ext cx="3592512" cy="109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9FB8C05-E938-4057-AB74-3D04328CC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103" y="3874192"/>
            <a:ext cx="2494815" cy="168854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17E01FE-0923-4457-8462-74F3ADC7C8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39" y="1030473"/>
            <a:ext cx="3692763" cy="233506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1E6ECDE-8F80-4806-8503-4D3E073426B0}"/>
              </a:ext>
            </a:extLst>
          </p:cNvPr>
          <p:cNvSpPr txBox="1"/>
          <p:nvPr/>
        </p:nvSpPr>
        <p:spPr>
          <a:xfrm>
            <a:off x="962241" y="3309199"/>
            <a:ext cx="47741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dirty="0">
                <a:latin typeface="Harlow Solid Italic" panose="04030604020F02020D02" pitchFamily="82" charset="0"/>
              </a:rPr>
              <a:t>¡Gracias por su atención!</a:t>
            </a:r>
            <a:endParaRPr lang="es-EC" sz="3400" dirty="0">
              <a:latin typeface="Harlow Solid Italic" panose="04030604020F02020D02" pitchFamily="8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678C7DB-647F-4BCB-B249-F2DAF53FC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668" y="292655"/>
            <a:ext cx="3699332" cy="52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538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5744" y="783377"/>
            <a:ext cx="3592512" cy="109061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 txBox="1"/>
          <p:nvPr/>
        </p:nvSpPr>
        <p:spPr>
          <a:xfrm>
            <a:off x="463297" y="3397261"/>
            <a:ext cx="821741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2800"/>
            </a:pPr>
            <a:r>
              <a:rPr lang="es-MX" sz="2000" b="1" dirty="0">
                <a:solidFill>
                  <a:schemeClr val="dk1"/>
                </a:solidFill>
                <a:latin typeface="+mn-lt"/>
                <a:ea typeface="Times New Roman"/>
                <a:cs typeface="Arial" panose="020B0604020202020204" pitchFamily="34" charset="0"/>
                <a:sym typeface="Times New Roman"/>
              </a:rPr>
              <a:t>“EVALUACIÓN DE UN MODELO FENOMENOLÓGICO PARA PREVENIR LA INESTABILIDAD POR PANDEO FUERA DE PLANO EN MUROS ESTRUCTURALES DE HORMIGÓN ARMADO”</a:t>
            </a:r>
            <a:endParaRPr lang="es-MX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8962FB9-5082-4368-8639-C1AA5E4783F4}"/>
              </a:ext>
            </a:extLst>
          </p:cNvPr>
          <p:cNvSpPr txBox="1"/>
          <p:nvPr/>
        </p:nvSpPr>
        <p:spPr>
          <a:xfrm>
            <a:off x="1399878" y="2039814"/>
            <a:ext cx="6598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b="1" dirty="0"/>
              <a:t>DEPARTAMENTO DE CIENCIAS DE LA TIERRA Y LA CONSTRUCCIÓN </a:t>
            </a:r>
            <a:br>
              <a:rPr lang="es-EC" b="1" dirty="0"/>
            </a:br>
            <a:r>
              <a:rPr lang="es-EC" b="1" dirty="0"/>
              <a:t>CARRERA DE INGENIERÍA CIVIL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8C9C679-553B-4360-9446-5729E615494E}"/>
              </a:ext>
            </a:extLst>
          </p:cNvPr>
          <p:cNvSpPr txBox="1"/>
          <p:nvPr/>
        </p:nvSpPr>
        <p:spPr>
          <a:xfrm>
            <a:off x="957036" y="2728862"/>
            <a:ext cx="77374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b="1" dirty="0"/>
              <a:t>TRABAJO DE TITULACIÓN PREVIO A LA OBTENCIÓN DEL TÍTULO DE INGENIERO CIVIL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9A29095-7F0E-43C4-9F36-63AFE6EB50D3}"/>
              </a:ext>
            </a:extLst>
          </p:cNvPr>
          <p:cNvSpPr txBox="1"/>
          <p:nvPr/>
        </p:nvSpPr>
        <p:spPr>
          <a:xfrm>
            <a:off x="2413147" y="542594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262626"/>
              </a:buClr>
              <a:buSzPts val="2800"/>
            </a:pPr>
            <a:r>
              <a:rPr lang="pt-BR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TUTORA:</a:t>
            </a:r>
            <a:r>
              <a:rPr lang="pt-BR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ING. HARO BAEZ ANA GABRIELA Ph.D.</a:t>
            </a:r>
          </a:p>
          <a:p>
            <a:pPr algn="ctr">
              <a:buClr>
                <a:srgbClr val="262626"/>
              </a:buClr>
              <a:buSzPts val="2800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agharo@espe.edu.ec</a:t>
            </a:r>
            <a:endParaRPr lang="es-EC" dirty="0"/>
          </a:p>
        </p:txBody>
      </p:sp>
      <p:pic>
        <p:nvPicPr>
          <p:cNvPr id="10" name="Google Shape;94;g5ca4d809e0_0_135">
            <a:extLst>
              <a:ext uri="{FF2B5EF4-FFF2-40B4-BE49-F238E27FC236}">
                <a16:creationId xmlns:a16="http://schemas.microsoft.com/office/drawing/2014/main" id="{EC6CA7D9-1A40-4714-A013-F4C009C01B4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FB061B2-A687-4E54-A700-C1F104F2EBFB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63</a:t>
            </a:r>
            <a:endParaRPr lang="es-EC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B8F7DE3-DF34-4EFA-84FC-E8A6E423E346}"/>
              </a:ext>
            </a:extLst>
          </p:cNvPr>
          <p:cNvSpPr txBox="1"/>
          <p:nvPr/>
        </p:nvSpPr>
        <p:spPr>
          <a:xfrm>
            <a:off x="2413147" y="472373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262626"/>
              </a:buClr>
              <a:buSzPts val="2800"/>
            </a:pPr>
            <a:r>
              <a:rPr lang="pt-BR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AUTOR:</a:t>
            </a:r>
            <a:r>
              <a:rPr lang="pt-BR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ACUÑA OCHOA PAUL ANDRES</a:t>
            </a:r>
          </a:p>
          <a:p>
            <a:pPr algn="ctr">
              <a:buClr>
                <a:srgbClr val="262626"/>
              </a:buClr>
              <a:buSzPts val="2800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paacuna@espe.edu.ec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38628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591A5DC-882C-4ACB-8B04-BC8F81F134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416738" y="1668612"/>
            <a:ext cx="2664619" cy="203930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651EB6B-4A0F-4D2F-8B3D-96409717129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1541362"/>
            <a:ext cx="1769299" cy="22382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1A36999-1407-42FE-9946-EAEC7E4FB42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112" y="1541362"/>
            <a:ext cx="1765163" cy="22382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F7C8BFA-1F36-4A8E-AD66-3D3E9C14DC2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099" y="1557146"/>
            <a:ext cx="2009847" cy="22224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3AA25DD-625E-4351-9563-DB2648CEFCB0}"/>
              </a:ext>
            </a:extLst>
          </p:cNvPr>
          <p:cNvSpPr txBox="1"/>
          <p:nvPr/>
        </p:nvSpPr>
        <p:spPr>
          <a:xfrm>
            <a:off x="2629755" y="3913711"/>
            <a:ext cx="10985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/>
              <a:t>Goodsir</a:t>
            </a:r>
            <a:r>
              <a:rPr lang="es-ES" sz="900" b="1" dirty="0"/>
              <a:t> (1985)</a:t>
            </a:r>
            <a:endParaRPr lang="es-EC" sz="9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B950E12-B117-4355-AD96-5BAB9C89E5A9}"/>
              </a:ext>
            </a:extLst>
          </p:cNvPr>
          <p:cNvSpPr txBox="1"/>
          <p:nvPr/>
        </p:nvSpPr>
        <p:spPr>
          <a:xfrm>
            <a:off x="7483447" y="3845843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/>
              <a:t>Goodsir</a:t>
            </a:r>
            <a:r>
              <a:rPr lang="es-ES" sz="900" b="1" dirty="0"/>
              <a:t> (1985)</a:t>
            </a:r>
            <a:endParaRPr lang="es-EC" sz="900" b="1" dirty="0"/>
          </a:p>
        </p:txBody>
      </p:sp>
      <p:cxnSp>
        <p:nvCxnSpPr>
          <p:cNvPr id="14" name="Conector: curvado 13">
            <a:extLst>
              <a:ext uri="{FF2B5EF4-FFF2-40B4-BE49-F238E27FC236}">
                <a16:creationId xmlns:a16="http://schemas.microsoft.com/office/drawing/2014/main" id="{C5D5AC8B-B24B-405C-874F-5A622E0AC86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390209" y="3019492"/>
            <a:ext cx="420105" cy="398915"/>
          </a:xfrm>
          <a:prstGeom prst="curvedConnector3">
            <a:avLst/>
          </a:prstGeom>
          <a:ln w="38100">
            <a:solidFill>
              <a:srgbClr val="981B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: curvado 15">
            <a:extLst>
              <a:ext uri="{FF2B5EF4-FFF2-40B4-BE49-F238E27FC236}">
                <a16:creationId xmlns:a16="http://schemas.microsoft.com/office/drawing/2014/main" id="{B7660C88-8042-4CEF-B3C3-DF21BDACF8E8}"/>
              </a:ext>
            </a:extLst>
          </p:cNvPr>
          <p:cNvCxnSpPr>
            <a:cxnSpLocks/>
          </p:cNvCxnSpPr>
          <p:nvPr/>
        </p:nvCxnSpPr>
        <p:spPr>
          <a:xfrm rot="10800000">
            <a:off x="7994017" y="3127583"/>
            <a:ext cx="412325" cy="225804"/>
          </a:xfrm>
          <a:prstGeom prst="curvedConnector3">
            <a:avLst/>
          </a:prstGeom>
          <a:ln w="38100">
            <a:solidFill>
              <a:srgbClr val="981B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arcador de contenido 1">
            <a:extLst>
              <a:ext uri="{FF2B5EF4-FFF2-40B4-BE49-F238E27FC236}">
                <a16:creationId xmlns:a16="http://schemas.microsoft.com/office/drawing/2014/main" id="{4A81E8B2-E21D-43A7-8D6D-C5FDB04AF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080" y="4599052"/>
            <a:ext cx="8451731" cy="1558543"/>
          </a:xfrm>
        </p:spPr>
        <p:txBody>
          <a:bodyPr/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Se </a:t>
            </a:r>
            <a:r>
              <a:rPr lang="en-US" sz="1800" dirty="0" err="1">
                <a:latin typeface="+mn-lt"/>
              </a:rPr>
              <a:t>establecieron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parámetros</a:t>
            </a:r>
            <a:r>
              <a:rPr lang="en-US" sz="1800" dirty="0">
                <a:latin typeface="+mn-lt"/>
              </a:rPr>
              <a:t> y </a:t>
            </a:r>
            <a:r>
              <a:rPr lang="en-US" sz="1800" dirty="0" err="1">
                <a:latin typeface="+mn-lt"/>
              </a:rPr>
              <a:t>características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importantes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en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cuanto</a:t>
            </a:r>
            <a:r>
              <a:rPr lang="en-US" sz="1800" dirty="0">
                <a:latin typeface="+mn-lt"/>
              </a:rPr>
              <a:t> a la </a:t>
            </a:r>
            <a:r>
              <a:rPr lang="en-US" sz="1800" dirty="0" err="1">
                <a:latin typeface="+mn-lt"/>
              </a:rPr>
              <a:t>falla</a:t>
            </a:r>
            <a:r>
              <a:rPr lang="en-US" sz="1800" dirty="0">
                <a:latin typeface="+mn-lt"/>
              </a:rPr>
              <a:t> por </a:t>
            </a:r>
            <a:r>
              <a:rPr lang="en-US" sz="1800" dirty="0" err="1">
                <a:latin typeface="+mn-lt"/>
              </a:rPr>
              <a:t>pandeo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fuera</a:t>
            </a:r>
            <a:r>
              <a:rPr lang="en-US" sz="1800" dirty="0">
                <a:latin typeface="+mn-lt"/>
              </a:rPr>
              <a:t> de </a:t>
            </a:r>
            <a:r>
              <a:rPr lang="en-US" sz="1800" dirty="0" err="1">
                <a:latin typeface="+mn-lt"/>
              </a:rPr>
              <a:t>plano</a:t>
            </a:r>
            <a:r>
              <a:rPr lang="en-US" sz="1800" dirty="0">
                <a:latin typeface="+mn-lt"/>
              </a:rPr>
              <a:t>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1800" dirty="0">
              <a:latin typeface="+mn-lt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Se </a:t>
            </a:r>
            <a:r>
              <a:rPr lang="en-US" sz="1800" dirty="0" err="1">
                <a:latin typeface="+mn-lt"/>
              </a:rPr>
              <a:t>deben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tener</a:t>
            </a:r>
            <a:r>
              <a:rPr lang="en-US" sz="1800" dirty="0">
                <a:latin typeface="+mn-lt"/>
              </a:rPr>
              <a:t> las </a:t>
            </a:r>
            <a:r>
              <a:rPr lang="en-US" sz="1800" dirty="0" err="1">
                <a:latin typeface="+mn-lt"/>
              </a:rPr>
              <a:t>precauciones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necesarias</a:t>
            </a:r>
            <a:r>
              <a:rPr lang="en-US" sz="1800" dirty="0">
                <a:latin typeface="+mn-lt"/>
              </a:rPr>
              <a:t> al </a:t>
            </a:r>
            <a:r>
              <a:rPr lang="en-US" sz="1800" dirty="0" err="1">
                <a:latin typeface="+mn-lt"/>
              </a:rPr>
              <a:t>ensayar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únicamente</a:t>
            </a:r>
            <a:r>
              <a:rPr lang="en-US" sz="1800" dirty="0">
                <a:latin typeface="+mn-lt"/>
              </a:rPr>
              <a:t> a los </a:t>
            </a:r>
            <a:r>
              <a:rPr lang="en-US" sz="1800" dirty="0" err="1">
                <a:latin typeface="+mn-lt"/>
              </a:rPr>
              <a:t>elementos</a:t>
            </a:r>
            <a:r>
              <a:rPr lang="en-US" sz="1800" dirty="0">
                <a:latin typeface="+mn-lt"/>
              </a:rPr>
              <a:t> de </a:t>
            </a:r>
            <a:r>
              <a:rPr lang="en-US" sz="1800" dirty="0" err="1">
                <a:latin typeface="+mn-lt"/>
              </a:rPr>
              <a:t>borde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en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representación</a:t>
            </a:r>
            <a:r>
              <a:rPr lang="en-US" sz="1800" dirty="0">
                <a:latin typeface="+mn-lt"/>
              </a:rPr>
              <a:t> de MEHA </a:t>
            </a:r>
            <a:r>
              <a:rPr lang="en-US" sz="1800" dirty="0" err="1">
                <a:latin typeface="+mn-lt"/>
              </a:rPr>
              <a:t>completos</a:t>
            </a:r>
            <a:r>
              <a:rPr lang="en-US" sz="1800" dirty="0">
                <a:latin typeface="+mn-lt"/>
              </a:rPr>
              <a:t>.</a:t>
            </a:r>
          </a:p>
          <a:p>
            <a:endParaRPr lang="en-US" sz="1351" dirty="0"/>
          </a:p>
          <a:p>
            <a:endParaRPr lang="en-US" dirty="0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020716B2-A4FD-494F-95D5-D7681BC9DCFF}"/>
              </a:ext>
            </a:extLst>
          </p:cNvPr>
          <p:cNvCxnSpPr>
            <a:cxnSpLocks/>
          </p:cNvCxnSpPr>
          <p:nvPr/>
        </p:nvCxnSpPr>
        <p:spPr>
          <a:xfrm flipH="1">
            <a:off x="457204" y="4397888"/>
            <a:ext cx="8110847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ítulo 2">
            <a:extLst>
              <a:ext uri="{FF2B5EF4-FFF2-40B4-BE49-F238E27FC236}">
                <a16:creationId xmlns:a16="http://schemas.microsoft.com/office/drawing/2014/main" id="{30DC9D7D-0870-43D7-BAEB-3C34D010EA7F}"/>
              </a:ext>
            </a:extLst>
          </p:cNvPr>
          <p:cNvSpPr txBox="1">
            <a:spLocks/>
          </p:cNvSpPr>
          <p:nvPr/>
        </p:nvSpPr>
        <p:spPr>
          <a:xfrm>
            <a:off x="228601" y="700410"/>
            <a:ext cx="8229600" cy="4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ANTECEDENTES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490C5CA0-6A00-4922-A309-785A69DCEFB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F721DF90-20DC-4EC2-A0FD-849CD49B7935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8CA0889D-7166-4252-90AB-4F0D4197D59E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7" y="6412030"/>
            <a:ext cx="1808027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I. GENERALIDADES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B7DDC96-A2C2-46A5-9271-B666849B9A5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7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9462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207CF89-8C23-4A6A-BF04-1C330BD57A02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8</a:t>
            </a:r>
            <a:endParaRPr lang="es-EC" dirty="0"/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7CED2FAE-D147-46BC-A4AC-5DABE6CAB360}"/>
              </a:ext>
            </a:extLst>
          </p:cNvPr>
          <p:cNvSpPr txBox="1">
            <a:spLocks/>
          </p:cNvSpPr>
          <p:nvPr/>
        </p:nvSpPr>
        <p:spPr>
          <a:xfrm>
            <a:off x="228601" y="700410"/>
            <a:ext cx="8229600" cy="4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PLANTEAMIENTO DEL PROBLEMA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3061DC2-F505-4019-B13D-7E10D729E07F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0A5F154-A03F-4940-8486-7AE1CDAB1580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F23525C7-AD29-48FC-891C-362BC41EA840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7" y="6412030"/>
            <a:ext cx="1808027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I. GENERALIDADES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0CB152D-4A04-4572-9D02-D31CC41BBA2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" y="1395804"/>
            <a:ext cx="4294093" cy="4423208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BD73382E-3D61-4969-BC4A-C440028BF520}"/>
              </a:ext>
            </a:extLst>
          </p:cNvPr>
          <p:cNvSpPr/>
          <p:nvPr/>
        </p:nvSpPr>
        <p:spPr>
          <a:xfrm>
            <a:off x="1246094" y="2523198"/>
            <a:ext cx="1165412" cy="111610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45F168E7-1A82-4C2D-864C-B3447B337A67}"/>
              </a:ext>
            </a:extLst>
          </p:cNvPr>
          <p:cNvSpPr/>
          <p:nvPr/>
        </p:nvSpPr>
        <p:spPr>
          <a:xfrm>
            <a:off x="4598901" y="3204885"/>
            <a:ext cx="519953" cy="448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B79D101-FDE1-47D0-9014-BB2BE2857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2" y="2139680"/>
            <a:ext cx="4786827" cy="3026879"/>
          </a:xfrm>
          <a:prstGeom prst="rect">
            <a:avLst/>
          </a:prstGeom>
        </p:spPr>
      </p:pic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B94B4CD6-35CF-491B-AAD7-D8501DD9C531}"/>
              </a:ext>
            </a:extLst>
          </p:cNvPr>
          <p:cNvCxnSpPr>
            <a:cxnSpLocks/>
          </p:cNvCxnSpPr>
          <p:nvPr/>
        </p:nvCxnSpPr>
        <p:spPr>
          <a:xfrm flipH="1">
            <a:off x="8350009" y="3607410"/>
            <a:ext cx="583404" cy="4168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CE775E4-AD71-4C25-B3EF-3819C90CBD98}"/>
              </a:ext>
            </a:extLst>
          </p:cNvPr>
          <p:cNvSpPr txBox="1"/>
          <p:nvPr/>
        </p:nvSpPr>
        <p:spPr>
          <a:xfrm>
            <a:off x="1172472" y="5462196"/>
            <a:ext cx="1312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ACI (2019)</a:t>
            </a:r>
            <a:endParaRPr lang="es-EC" sz="900" b="1" dirty="0"/>
          </a:p>
        </p:txBody>
      </p:sp>
    </p:spTree>
    <p:extLst>
      <p:ext uri="{BB962C8B-B14F-4D97-AF65-F5344CB8AC3E}">
        <p14:creationId xmlns:p14="http://schemas.microsoft.com/office/powerpoint/2010/main" val="181609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854215F-9D3B-4EF0-AC8C-1C5C32D35DC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9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B65F0D26-70CF-4A80-9C0B-665CB2F8EE1C}"/>
              </a:ext>
            </a:extLst>
          </p:cNvPr>
          <p:cNvSpPr txBox="1">
            <a:spLocks/>
          </p:cNvSpPr>
          <p:nvPr/>
        </p:nvSpPr>
        <p:spPr>
          <a:xfrm>
            <a:off x="228601" y="700410"/>
            <a:ext cx="8229600" cy="4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JUSTIFICACIÓN E IMPORTANCIA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F11D019D-3795-4ADB-A7CC-30442E3783DA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EEF7986-2407-4C0D-BCEE-083732C196D2}"/>
              </a:ext>
            </a:extLst>
          </p:cNvPr>
          <p:cNvSpPr txBox="1">
            <a:spLocks noChangeArrowheads="1"/>
          </p:cNvSpPr>
          <p:nvPr/>
        </p:nvSpPr>
        <p:spPr>
          <a:xfrm>
            <a:off x="7297950" y="111713"/>
            <a:ext cx="2104123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Paul Andres Acuña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9731C25C-7672-4837-B1B7-93A634E20448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7" y="6412030"/>
            <a:ext cx="1808027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I. GENERALIDADES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83631033-4A8D-4826-AC02-3F1E7BDBCCC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61" y="1266522"/>
            <a:ext cx="3607141" cy="26991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AF4ECFD-D5F1-4D52-8448-4ED416130A5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371" y="1264653"/>
            <a:ext cx="4074052" cy="27009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" name="Picture 2" descr="Nec se hm_(hormigon_armado)-1">
            <a:extLst>
              <a:ext uri="{FF2B5EF4-FFF2-40B4-BE49-F238E27FC236}">
                <a16:creationId xmlns:a16="http://schemas.microsoft.com/office/drawing/2014/main" id="{BA3DAA9D-D0CD-4340-89B5-00160A774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61" y="4115410"/>
            <a:ext cx="1446075" cy="204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uáles son las novedades en el código ACI 318-19: Requisitos para la  Construcción con Hormigón Armado – Hormigón al Día">
            <a:extLst>
              <a:ext uri="{FF2B5EF4-FFF2-40B4-BE49-F238E27FC236}">
                <a16:creationId xmlns:a16="http://schemas.microsoft.com/office/drawing/2014/main" id="{78A3BA6C-C88B-456A-99CE-37EC77B2A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651" y="4115410"/>
            <a:ext cx="1630439" cy="204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lecha: a la derecha 22">
            <a:extLst>
              <a:ext uri="{FF2B5EF4-FFF2-40B4-BE49-F238E27FC236}">
                <a16:creationId xmlns:a16="http://schemas.microsoft.com/office/drawing/2014/main" id="{CDAD7F10-ADD1-4BD7-9DF4-7FDD5BFE5841}"/>
              </a:ext>
            </a:extLst>
          </p:cNvPr>
          <p:cNvSpPr/>
          <p:nvPr/>
        </p:nvSpPr>
        <p:spPr>
          <a:xfrm>
            <a:off x="1990169" y="4912662"/>
            <a:ext cx="519953" cy="448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4AC469B8-20CF-46FB-9148-322E4705C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3105" y="4086670"/>
            <a:ext cx="1431585" cy="2099659"/>
          </a:xfrm>
          <a:prstGeom prst="rect">
            <a:avLst/>
          </a:prstGeom>
        </p:spPr>
      </p:pic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1ED80CB4-7009-49FC-9DB6-AAC29127D1DB}"/>
              </a:ext>
            </a:extLst>
          </p:cNvPr>
          <p:cNvSpPr/>
          <p:nvPr/>
        </p:nvSpPr>
        <p:spPr>
          <a:xfrm>
            <a:off x="4415122" y="4912384"/>
            <a:ext cx="519953" cy="448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Marcador de contenido 1">
            <a:extLst>
              <a:ext uri="{FF2B5EF4-FFF2-40B4-BE49-F238E27FC236}">
                <a16:creationId xmlns:a16="http://schemas.microsoft.com/office/drawing/2014/main" id="{B93DC924-BDBC-415A-8317-5264D048D00A}"/>
              </a:ext>
            </a:extLst>
          </p:cNvPr>
          <p:cNvSpPr txBox="1">
            <a:spLocks/>
          </p:cNvSpPr>
          <p:nvPr/>
        </p:nvSpPr>
        <p:spPr>
          <a:xfrm>
            <a:off x="6684493" y="4761674"/>
            <a:ext cx="2492187" cy="98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  <a:latin typeface="+mn-lt"/>
              </a:rPr>
              <a:t>Modelo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propuesto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por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Haro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et al. (2019)</a:t>
            </a:r>
            <a:endParaRPr lang="en-US" sz="1351" b="1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528A732B-C1EF-451C-BD02-8C17E7D40F10}"/>
              </a:ext>
            </a:extLst>
          </p:cNvPr>
          <p:cNvSpPr/>
          <p:nvPr/>
        </p:nvSpPr>
        <p:spPr>
          <a:xfrm>
            <a:off x="1990168" y="3030074"/>
            <a:ext cx="1394909" cy="2510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653FA8D-4B3E-4150-9669-1939986F35F2}"/>
              </a:ext>
            </a:extLst>
          </p:cNvPr>
          <p:cNvSpPr txBox="1"/>
          <p:nvPr/>
        </p:nvSpPr>
        <p:spPr>
          <a:xfrm rot="16200000">
            <a:off x="7595225" y="2499731"/>
            <a:ext cx="16388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Alarcón &amp; Franco (2010)</a:t>
            </a:r>
            <a:endParaRPr lang="es-EC" sz="900" b="1" dirty="0"/>
          </a:p>
        </p:txBody>
      </p:sp>
    </p:spTree>
    <p:extLst>
      <p:ext uri="{BB962C8B-B14F-4D97-AF65-F5344CB8AC3E}">
        <p14:creationId xmlns:p14="http://schemas.microsoft.com/office/powerpoint/2010/main" val="333219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uiExpand="1" build="allAtOnce"/>
      <p:bldP spid="29" grpId="0" animBg="1"/>
      <p:bldP spid="17" grpId="0"/>
    </p:bldLst>
  </p:timing>
</p:sld>
</file>

<file path=ppt/theme/theme1.xml><?xml version="1.0" encoding="utf-8"?>
<a:theme xmlns:a="http://schemas.openxmlformats.org/drawingml/2006/main" name="Tema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B9D26AD5-F8E5-40DD-ABE4-7D4AD6746A58}" vid="{EFB74C4F-44C2-4A1B-B2ED-262E66F09718}"/>
    </a:ext>
  </a:extLst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23191</TotalTime>
  <Words>3178</Words>
  <Application>Microsoft Office PowerPoint</Application>
  <PresentationFormat>Presentación en pantalla (4:3)</PresentationFormat>
  <Paragraphs>579</Paragraphs>
  <Slides>63</Slides>
  <Notes>14</Notes>
  <HiddenSlides>0</HiddenSlides>
  <MMClips>1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63</vt:i4>
      </vt:variant>
    </vt:vector>
  </HeadingPairs>
  <TitlesOfParts>
    <vt:vector size="71" baseType="lpstr">
      <vt:lpstr>Arial</vt:lpstr>
      <vt:lpstr>Calibri</vt:lpstr>
      <vt:lpstr>Cambria Math</vt:lpstr>
      <vt:lpstr>Harlow Solid Italic</vt:lpstr>
      <vt:lpstr>Helvetica</vt:lpstr>
      <vt:lpstr>Tema1</vt:lpstr>
      <vt:lpstr>Diseño predeterminado</vt:lpstr>
      <vt:lpstr>CorelDRAW.Graphic.12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 Andres Acuña</dc:creator>
  <cp:keywords>Trabajo de titulación</cp:keywords>
  <cp:lastModifiedBy>Paul Andres Acuña</cp:lastModifiedBy>
  <cp:revision>137</cp:revision>
  <dcterms:created xsi:type="dcterms:W3CDTF">2021-03-15T00:38:41Z</dcterms:created>
  <dcterms:modified xsi:type="dcterms:W3CDTF">2021-07-01T17:12:16Z</dcterms:modified>
</cp:coreProperties>
</file>